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8" r:id="rId13"/>
    <p:sldId id="269" r:id="rId14"/>
    <p:sldId id="267" r:id="rId15"/>
    <p:sldId id="265" r:id="rId16"/>
    <p:sldId id="266" r:id="rId17"/>
    <p:sldId id="272" r:id="rId18"/>
    <p:sldId id="273" r:id="rId19"/>
    <p:sldId id="276" r:id="rId20"/>
    <p:sldId id="279" r:id="rId21"/>
    <p:sldId id="274" r:id="rId22"/>
    <p:sldId id="278" r:id="rId23"/>
    <p:sldId id="277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943C73-4419-479B-BF93-9A32C132C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5ADB-A782-44E4-9C7E-DFF1586DA2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joint presentation of the Nursing Research Facilitators representing EACH of the BC Health Authorities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Katrina end action research teams?</a:t>
            </a:r>
            <a:r>
              <a:rPr lang="en-US" dirty="0" smtClean="0"/>
              <a:t> </a:t>
            </a:r>
            <a:r>
              <a:rPr lang="en-US" b="1" dirty="0" smtClean="0"/>
              <a:t>Aggie start with Point of Care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A8339-D77F-4E8B-99B3-3EBFC8C55DB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Knowledge broker via newsletters, websites,, promoting workshops, etc.  facilitating group projects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A70AD-6CF9-4497-91CA-7FD303608D3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Need to be able to attend conferences for networking, take courses on skill sets that need developing (MS project planning software, publisher), KT training, etc.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2B66E-D42A-4D3B-821F-DFAE0D793B7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we haven’t evaluated if the position has helped recruitment and retention in BC, how it impacts employee engagement or job satisfaction.  I would definitely point that out.</a:t>
            </a:r>
          </a:p>
          <a:p>
            <a:pPr eaLnBrk="1" hangingPunct="1"/>
            <a:r>
              <a:rPr lang="en-US" smtClean="0"/>
              <a:t>The NRF promotes, supports, and creates visibility </a:t>
            </a:r>
          </a:p>
          <a:p>
            <a:pPr eaLnBrk="1" hangingPunct="1"/>
            <a:r>
              <a:rPr lang="en-US" smtClean="0"/>
              <a:t>References are available to be e-mailed</a:t>
            </a:r>
          </a:p>
          <a:p>
            <a:pPr algn="r" eaLnBrk="1" hangingPunct="1"/>
            <a:r>
              <a:rPr lang="en-US" smtClean="0"/>
              <a:t>eefere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659D5-B698-405D-9F9B-BE26D918A20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Questions and comments from audience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3DF0D-E246-4BE6-ACA2-4E8CDE5CCE3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$8 million allocated to support nursing health services research. Administered by MSFHR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0A654-891E-4D2E-9CB1-8F709018575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were a series of town halls across the province and this was the vision the component programs to address nursing health services research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97E99-C0F6-461D-B1C3-DAC8AF442E8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HA received grant funding to have one FT facilitator starting in April 2009 for two years. Due to the success of the role, the positions received a two year funding extension.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Lynn’s last slide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E99ED-B6C5-45A3-9432-92D20453D25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EEDB0-877D-4083-9D63-EB6103DE15C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From left top to right – the person should be masters prepared, creative, innately curious, be able to “hook or capture” people’s interest, be motivated and motivating, savvy about technology, and a good multi-style writer (e.g. scientific, business, blog)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9B402-84E4-4AA6-AE4E-0A9C3E0AE2E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Key meetings with PPLs, CNEs, and people with authority to implement project and fund project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43623-7EED-4388-A347-BA0C76AD55F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Allows provincial collaboration, people learn at their leisure, addresses travel constraints, no limitations on the group size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9C11E-1F85-47D6-94F1-5118F5E70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AA16-1CCE-4B9A-B230-522AD459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88D8-2E6C-4E20-ADA2-85552EFE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9538-0544-4C56-9BA4-430B3FC63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4181-8441-46ED-8EB5-5089534F4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4E92-76D4-4EE6-82F4-0D9A56867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4832-5ACA-4A8B-A3F4-29BC523DE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2DCE-B644-4267-8F96-DF1551AC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D1CF-B0DA-4801-BF47-FFF86A941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F9F7-7FD5-4D5F-B1C3-D40E41C51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3CCE7-68E1-48F3-BFFA-D5AD5F5A5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6DAD-94F8-494E-8D4C-998C32707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01D12-F055-4388-A3BC-BBFAA03D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60F00-8182-4839-93C3-261F76CD1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556B-3119-4FCA-9BE2-930B0AB1D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F6DDCF-DBE9-47B2-927E-F26B12B8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wmf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smtClean="0"/>
              <a:t>Bridging Research and Practice – the Nursing Research Facilitator Role in BC</a:t>
            </a:r>
          </a:p>
        </p:txBody>
      </p:sp>
      <p:pic>
        <p:nvPicPr>
          <p:cNvPr id="2051" name="Picture 7" descr="MC900341812[1]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47800"/>
            <a:ext cx="5486400" cy="2971800"/>
          </a:xfrm>
          <a:noFill/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914400" y="4572000"/>
            <a:ext cx="7239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Linda Axen, MN, BSN,RN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Agnes Black, MPH, BSN, RN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Bubli Chakraborty, MES, BSN, RN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Lynn Cummings, MN, BNSc, RN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Katrina Plamondon, MSc, BN, RN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Charlene Ronquillo, MSN, BSN, 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Successful Capacity Building Ideas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Research 101/ 102 Workshops: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Enhance research literacy skills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Research design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Grant and proposal writing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Research ethics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Publishing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1268" name="Picture 12" descr="MC9000484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Successful Capacity Building Ideas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4958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Project planning support: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Consultation: One to one or group/program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QI and Evaluation Projects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Nursing or interdisciplinary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focused</a:t>
            </a:r>
          </a:p>
        </p:txBody>
      </p:sp>
      <p:pic>
        <p:nvPicPr>
          <p:cNvPr id="12292" name="Picture 37" descr="MC9000535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24384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0" descr="MC90023121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52600"/>
            <a:ext cx="24320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Capacity Building Enablers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/>
              <a:t>Virtual Communities of Practice: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InspireNet Actions Teams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Nursing Education and Research Rounds (NEARR)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Virtual Journal Club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13316" name="Picture 20" descr="Inspirenet_logo_white_background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MC90025089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124200"/>
            <a:ext cx="18589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MC90044209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876800"/>
            <a:ext cx="18510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Successful Capacity Building Ideas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46482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b="1" i="1" smtClean="0"/>
              <a:t>“Point of Care”</a:t>
            </a:r>
            <a:r>
              <a:rPr lang="en-US" sz="2800" b="1" i="1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Research Challenge Competitions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i="1" smtClean="0"/>
              <a:t>“Evidence in Practice”</a:t>
            </a:r>
            <a:r>
              <a:rPr lang="en-US" sz="2800" b="1" i="1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Action Research Teams &amp; Workshops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BCNRI funding calls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Nursing Research Forums and Poster Contest</a:t>
            </a:r>
          </a:p>
        </p:txBody>
      </p:sp>
      <p:pic>
        <p:nvPicPr>
          <p:cNvPr id="14340" name="Picture 10" descr="MC90005611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281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Successful Capacity Building Ideas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600200"/>
            <a:ext cx="4800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Knowledge brokering via: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Linking people to other people, groups and research networks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Communication strategies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Research Week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Strategic Plans for Nursing Knowledge Transfer and Exchange</a:t>
            </a:r>
          </a:p>
        </p:txBody>
      </p:sp>
      <p:pic>
        <p:nvPicPr>
          <p:cNvPr id="15364" name="Picture 4" descr="MC9001495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0" descr="Inspirenet_logo_white_background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MC90044037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Positioning the NRF for success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426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Be visible and credible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Garner support and buy in from leadership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Build links with academia and professional practice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Be accessible across the organization</a:t>
            </a:r>
          </a:p>
        </p:txBody>
      </p:sp>
      <p:pic>
        <p:nvPicPr>
          <p:cNvPr id="16388" name="Picture 11" descr="MC9004419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3416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MC9004338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1371600" y="18288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INSERT NRF HERE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1066800" y="2514600"/>
            <a:ext cx="8382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NRF Professional Development and Competence </a:t>
            </a:r>
          </a:p>
        </p:txBody>
      </p:sp>
      <p:pic>
        <p:nvPicPr>
          <p:cNvPr id="17411" name="Picture 3" descr="C:\Users\bubli\AppData\Local\Microsoft\Windows\Temporary Internet Files\Content.IE5\Z0CHFJY7\MC9004394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Potential Strategic Benefits of the NRF Role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010400" cy="4144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 smtClean="0"/>
              <a:t>Literature suggests the role may help with: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Building capacity for nursing research </a:t>
            </a:r>
            <a:r>
              <a:rPr lang="en-US" sz="1200" dirty="0" smtClean="0"/>
              <a:t>(</a:t>
            </a:r>
            <a:r>
              <a:rPr lang="en-US" sz="1200" dirty="0" err="1" smtClean="0"/>
              <a:t>Syme</a:t>
            </a:r>
            <a:r>
              <a:rPr lang="en-US" sz="1200" dirty="0" smtClean="0"/>
              <a:t> &amp; Stiles, 2012; </a:t>
            </a:r>
            <a:r>
              <a:rPr lang="en-US" sz="1200" dirty="0" err="1" smtClean="0"/>
              <a:t>Currey</a:t>
            </a:r>
            <a:r>
              <a:rPr lang="en-US" sz="1200" dirty="0" smtClean="0"/>
              <a:t>, </a:t>
            </a:r>
            <a:r>
              <a:rPr lang="en-US" sz="1200" dirty="0" err="1" smtClean="0"/>
              <a:t>Considine</a:t>
            </a:r>
            <a:r>
              <a:rPr lang="en-US" sz="1200" dirty="0" smtClean="0"/>
              <a:t> &amp; </a:t>
            </a:r>
            <a:r>
              <a:rPr lang="en-US" sz="1200" dirty="0" err="1" smtClean="0"/>
              <a:t>Khaw</a:t>
            </a:r>
            <a:r>
              <a:rPr lang="en-US" sz="1200" dirty="0" smtClean="0"/>
              <a:t>, 2011)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Enhanced engagement and job satisfaction among nurses </a:t>
            </a:r>
            <a:r>
              <a:rPr lang="en-US" sz="1200" dirty="0" smtClean="0"/>
              <a:t>(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Johnson, Hong,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Groth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, &amp; Parker, 2010;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Drenkard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, 2010)</a:t>
            </a:r>
            <a:endParaRPr lang="en-US" sz="1200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Recruitment and retention of nurses </a:t>
            </a:r>
            <a:r>
              <a:rPr lang="en-US" sz="1200" dirty="0" smtClean="0"/>
              <a:t>(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Lund &amp; Borg, 1999; Jones 2008)</a:t>
            </a:r>
            <a:endParaRPr lang="en-US" sz="1200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Potential increased use of evidence </a:t>
            </a:r>
            <a:r>
              <a:rPr lang="en-US" sz="1200" dirty="0" smtClean="0"/>
              <a:t>(</a:t>
            </a:r>
            <a:r>
              <a:rPr lang="en-US" sz="1200" dirty="0" err="1" smtClean="0"/>
              <a:t>Currey</a:t>
            </a:r>
            <a:r>
              <a:rPr lang="en-US" sz="1200" dirty="0" smtClean="0"/>
              <a:t>, </a:t>
            </a:r>
            <a:r>
              <a:rPr lang="en-US" sz="1200" dirty="0" err="1" smtClean="0"/>
              <a:t>Considine</a:t>
            </a:r>
            <a:r>
              <a:rPr lang="en-US" sz="1200" dirty="0" smtClean="0"/>
              <a:t> &amp; </a:t>
            </a:r>
            <a:r>
              <a:rPr lang="en-US" sz="1200" dirty="0" err="1" smtClean="0"/>
              <a:t>Khaw</a:t>
            </a:r>
            <a:r>
              <a:rPr lang="en-US" sz="1200" dirty="0" smtClean="0"/>
              <a:t>, 2011) </a:t>
            </a:r>
            <a:r>
              <a:rPr lang="en-US" sz="2000" dirty="0" smtClean="0"/>
              <a:t>and thereby, quality of care </a:t>
            </a:r>
            <a:r>
              <a:rPr lang="en-US" sz="1200" dirty="0" smtClean="0"/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Melynk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Fineout-Overholt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, 2005;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Udod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&amp; Care, 2004)</a:t>
            </a:r>
            <a:endParaRPr lang="en-US" sz="1200" dirty="0" smtClean="0"/>
          </a:p>
          <a:p>
            <a:pPr lvl="1"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18436" name="Picture 8" descr="MC90042316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600200"/>
            <a:ext cx="1371600" cy="14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239000" cy="1143000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NRF – Bridging Research and Practice</a:t>
            </a:r>
          </a:p>
        </p:txBody>
      </p:sp>
      <p:pic>
        <p:nvPicPr>
          <p:cNvPr id="19459" name="Picture 5" descr="MC90037032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Thanks!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639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smtClean="0"/>
              <a:t> Aggie, Bubli, Linda, Charlene, Lynn, Katrina</a:t>
            </a:r>
          </a:p>
        </p:txBody>
      </p:sp>
      <p:pic>
        <p:nvPicPr>
          <p:cNvPr id="20485" name="Picture 7" descr="Learn About Nursing Research Facilita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Canadian Nurses Association Convention June 2012</a:t>
            </a:r>
          </a:p>
        </p:txBody>
      </p:sp>
      <p:pic>
        <p:nvPicPr>
          <p:cNvPr id="3075" name="Picture 5" descr="IH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10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NH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VCH 3L_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81200"/>
            <a:ext cx="19002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PH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981200"/>
            <a:ext cx="2209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PHS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4290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vih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00400"/>
            <a:ext cx="2673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 descr="FHlogo_hor_slogan_colo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5064125"/>
            <a:ext cx="2743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8768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1200" dirty="0" err="1" smtClean="0"/>
              <a:t>Currey</a:t>
            </a:r>
            <a:r>
              <a:rPr lang="en-US" sz="1200" dirty="0" smtClean="0"/>
              <a:t>, J., </a:t>
            </a:r>
            <a:r>
              <a:rPr lang="en-US" sz="1200" dirty="0" err="1" smtClean="0"/>
              <a:t>Considine</a:t>
            </a:r>
            <a:r>
              <a:rPr lang="en-US" sz="1200" dirty="0" smtClean="0"/>
              <a:t>, J., &amp; </a:t>
            </a:r>
            <a:r>
              <a:rPr lang="en-US" sz="1200" dirty="0" err="1" smtClean="0"/>
              <a:t>Khaw</a:t>
            </a:r>
            <a:r>
              <a:rPr lang="en-US" sz="1200" dirty="0" smtClean="0"/>
              <a:t>, D. (2011). Clinical nurse research consultant: A clinical and academic role to advance practice and the discipline of nursing. </a:t>
            </a:r>
            <a:r>
              <a:rPr lang="en-US" sz="1200" i="1" dirty="0" smtClean="0"/>
              <a:t>Journal of Advanced Nursing 67</a:t>
            </a:r>
            <a:r>
              <a:rPr lang="en-US" sz="1200" dirty="0" smtClean="0"/>
              <a:t>(10); 2275-2283.</a:t>
            </a:r>
          </a:p>
          <a:p>
            <a:pPr>
              <a:spcAft>
                <a:spcPts val="120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Drenkard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(2010). The business case for Magnet®. 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Nursing Administration 40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(6): 263-271.</a:t>
            </a:r>
          </a:p>
          <a:p>
            <a:pPr>
              <a:spcAft>
                <a:spcPts val="120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Johnson, A., Hong, H.,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Groth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</a:t>
            </a:r>
            <a:r>
              <a:rPr lang="en-US" sz="1200" dirty="0" smtClean="0"/>
              <a:t>&amp;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Parker, S. K.  (2010). Learning and development: Promoting nurses' performance and work attitudes.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Journal of Advanced Nursing 67 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(3):609-620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en-US" sz="1200" dirty="0" smtClean="0"/>
              <a:t>Jones, C.B. (2008). Revisiting nurse turnover costs: Adjusting for inflation. </a:t>
            </a:r>
            <a:r>
              <a:rPr lang="en-US" sz="1200" i="1" dirty="0" smtClean="0"/>
              <a:t>Journal of Nursing Administration</a:t>
            </a:r>
            <a:r>
              <a:rPr lang="en-US" sz="1200" dirty="0" smtClean="0"/>
              <a:t> </a:t>
            </a:r>
            <a:r>
              <a:rPr lang="en-US" sz="1200" i="1" dirty="0" smtClean="0"/>
              <a:t>38</a:t>
            </a:r>
            <a:r>
              <a:rPr lang="en-US" sz="1200" dirty="0" smtClean="0"/>
              <a:t>(1): 11–18.</a:t>
            </a:r>
            <a:endParaRPr lang="en-US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Lund, T. &amp; Borg, V. (1999). Work environment and self-rated health as predictors of remaining in work 5 years later among Danish employees 35-59 years of age.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Experimental Aging Research 25: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429-434.</a:t>
            </a:r>
            <a:endParaRPr lang="en-US" sz="1200" dirty="0" smtClean="0"/>
          </a:p>
          <a:p>
            <a:pPr>
              <a:spcAft>
                <a:spcPts val="1200"/>
              </a:spcAft>
              <a:buNone/>
            </a:pPr>
            <a:r>
              <a:rPr lang="en-US" sz="1200" dirty="0" err="1" smtClean="0"/>
              <a:t>Melynk</a:t>
            </a:r>
            <a:r>
              <a:rPr lang="en-US" sz="1200" dirty="0" smtClean="0"/>
              <a:t>, B.M. &amp; </a:t>
            </a:r>
            <a:r>
              <a:rPr lang="en-US" sz="1200" dirty="0" err="1" smtClean="0"/>
              <a:t>Fineout-Overholt</a:t>
            </a:r>
            <a:r>
              <a:rPr lang="en-US" sz="1200" dirty="0" smtClean="0"/>
              <a:t>, E. (2005). Making the case for evidence-based practice. </a:t>
            </a:r>
            <a:r>
              <a:rPr lang="en-US" sz="1200" i="1" dirty="0" smtClean="0"/>
              <a:t>In: Evidence-based practice in nursing &amp; healthcare: A guide to best practice</a:t>
            </a:r>
            <a:r>
              <a:rPr lang="en-US" sz="1200" dirty="0" smtClean="0"/>
              <a:t>. (</a:t>
            </a:r>
            <a:r>
              <a:rPr lang="en-US" sz="1200" dirty="0" err="1" smtClean="0"/>
              <a:t>Melnyk</a:t>
            </a:r>
            <a:r>
              <a:rPr lang="en-US" sz="1200" dirty="0" smtClean="0"/>
              <a:t>, B.M. &amp; </a:t>
            </a:r>
            <a:r>
              <a:rPr lang="en-US" sz="1200" dirty="0" err="1" smtClean="0"/>
              <a:t>Fineout-Overholt</a:t>
            </a:r>
            <a:r>
              <a:rPr lang="en-US" sz="1200" dirty="0" smtClean="0"/>
              <a:t>, E., Eds.), Lippincott Williams &amp; Wilkins, Philadelphia. </a:t>
            </a:r>
          </a:p>
          <a:p>
            <a:pPr>
              <a:spcAft>
                <a:spcPts val="1200"/>
              </a:spcAft>
              <a:buNone/>
            </a:pPr>
            <a:r>
              <a:rPr lang="en-US" sz="1200" dirty="0" err="1" smtClean="0"/>
              <a:t>Syme</a:t>
            </a:r>
            <a:r>
              <a:rPr lang="en-US" sz="1200" dirty="0" smtClean="0"/>
              <a:t>, R. &amp; Stiles, C. (2012). Promoting nursing research and innovation by staff nurses. </a:t>
            </a:r>
            <a:r>
              <a:rPr lang="en-US" sz="1200" i="1" dirty="0" smtClean="0"/>
              <a:t>Applied Nursing Research 25</a:t>
            </a:r>
            <a:r>
              <a:rPr lang="en-US" sz="1200" dirty="0" smtClean="0"/>
              <a:t>: 17-24.</a:t>
            </a:r>
          </a:p>
          <a:p>
            <a:pPr>
              <a:spcAft>
                <a:spcPts val="120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Udod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S.A. &amp; Care, W.D. (2004). Setting the climate for evidence-based nursing practice: What is the leader's role?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Nursing Leadership 17 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(4):64-75.</a:t>
            </a:r>
          </a:p>
          <a:p>
            <a:pPr>
              <a:spcAft>
                <a:spcPts val="1200"/>
              </a:spcAft>
              <a:buNone/>
            </a:pPr>
            <a:endParaRPr lang="en-US" sz="1400" dirty="0" smtClean="0"/>
          </a:p>
          <a:p>
            <a:pPr>
              <a:spcAft>
                <a:spcPts val="1200"/>
              </a:spcAft>
              <a:buNone/>
            </a:pPr>
            <a:endParaRPr lang="en-US" sz="1400" dirty="0" smtClean="0"/>
          </a:p>
          <a:p>
            <a:pPr>
              <a:spcAft>
                <a:spcPts val="1200"/>
              </a:spcAft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239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Details on Research Challenge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sz="2200" smtClean="0"/>
              <a:t>At Providence Health Care the 2011 cohort of the Research Challenge attracted 86 participants, and 14 teams were funded, including 5 nurse-led teams. The 2012 cohort has attracted 56 participants, with 15 teams applying for funding, including 10 nurse-led teams. An evaluation of the Research Challenge is being conducted. </a:t>
            </a:r>
          </a:p>
          <a:p>
            <a:endParaRPr lang="en-US" sz="2200" smtClean="0"/>
          </a:p>
          <a:p>
            <a:r>
              <a:rPr lang="en-US" sz="2200" smtClean="0"/>
              <a:t>At Fraser Health Authority, the research challenge focuses on research which impacts nursing and requires a nurse to lead or co-lead research teams. 70 participants were involved in the 2010-11 cohort and 3 teams were funded. 1 team has presented at a national conference and 2 have presented at FH Research Week. The 2011-12 competition saw 39 participants with 2 teams funded.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Details on NEARR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NEARR was evaluated in early 2012, following its first year. Results of the evaluation showed that NEARR reached 996 participants, with 94% of survey respondents replying that NEARR content was useful to them in their practice and 96% indicating they plan to participate in future NEARR sessions.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EVIP-In Research Framew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89050"/>
            <a:ext cx="6096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Sustainable Capacity Building through Action Research</a:t>
            </a:r>
          </a:p>
        </p:txBody>
      </p:sp>
      <p:pic>
        <p:nvPicPr>
          <p:cNvPr id="52228" name="Picture 8" descr="j04097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16002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1981200" y="4572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2230" name="Picture 6" descr="Katrina Pictur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8382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flipH="1">
            <a:off x="2514600" y="1752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2232" name="Picture 15" descr="j04118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270000"/>
            <a:ext cx="1447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6248400" y="1752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Once upon a time in 2008…</a:t>
            </a:r>
          </a:p>
        </p:txBody>
      </p:sp>
      <p:pic>
        <p:nvPicPr>
          <p:cNvPr id="4099" name="Picture 10" descr="LOGO-Govt_B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2286000" cy="1752600"/>
          </a:xfrm>
          <a:noFill/>
        </p:spPr>
      </p:pic>
      <p:pic>
        <p:nvPicPr>
          <p:cNvPr id="4100" name="Picture 12" descr="bcn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52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MC90043253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2004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8" descr="MC900431631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4384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MSFH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029200"/>
            <a:ext cx="2667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BC Nursing Research Initiative was created…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/>
              <a:t>The Nursing Research Facilitators</a:t>
            </a:r>
          </a:p>
        </p:txBody>
      </p:sp>
      <p:pic>
        <p:nvPicPr>
          <p:cNvPr id="6147" name="Picture 5" descr="Provincial Map of Health Authori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114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Learn About Nursing Research Facilitat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The Role of the NRF…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1C3F94"/>
                </a:solidFill>
              </a:rPr>
              <a:t>“Address key priorities in building nursing health services research capacity”</a:t>
            </a:r>
            <a:endParaRPr lang="en-US" sz="5400" b="1" smtClean="0">
              <a:solidFill>
                <a:srgbClr val="1C3F94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Starting Point…</a:t>
            </a:r>
          </a:p>
        </p:txBody>
      </p:sp>
      <p:pic>
        <p:nvPicPr>
          <p:cNvPr id="8195" name="Picture 9" descr="MC90025106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3276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752600"/>
            <a:ext cx="4419600" cy="4525963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Plan your approach and key strategies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Identify allies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(you may be a program of one)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Start building connections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First Steps…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/>
              <a:t>Do an environmental scan &amp; identify: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Existing resources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Research champions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Exemplars of quality research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Key areas of focus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</p:txBody>
      </p:sp>
      <p:pic>
        <p:nvPicPr>
          <p:cNvPr id="9220" name="Picture 8" descr="MC90044199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Skill Set For A NRF</a:t>
            </a:r>
          </a:p>
        </p:txBody>
      </p:sp>
      <p:pic>
        <p:nvPicPr>
          <p:cNvPr id="10243" name="Picture 4" descr="MC90000936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1814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8" descr="MC90001287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343400"/>
            <a:ext cx="1600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 descr="MC90044139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002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6" descr="MC90032470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91000"/>
            <a:ext cx="21653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MC90025089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114800"/>
            <a:ext cx="185896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MC900282178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828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9" descr="MC900352347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752600"/>
            <a:ext cx="1262063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1219</Words>
  <Application>Microsoft Office PowerPoint</Application>
  <PresentationFormat>On-screen Show (4:3)</PresentationFormat>
  <Paragraphs>129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Bridging Research and Practice – the Nursing Research Facilitator Role in BC</vt:lpstr>
      <vt:lpstr>Canadian Nurses Association Convention June 2012</vt:lpstr>
      <vt:lpstr>Once upon a time in 2008…</vt:lpstr>
      <vt:lpstr>BC Nursing Research Initiative was created…</vt:lpstr>
      <vt:lpstr>The Nursing Research Facilitators</vt:lpstr>
      <vt:lpstr>The Role of the NRF…</vt:lpstr>
      <vt:lpstr>Starting Point…</vt:lpstr>
      <vt:lpstr>First Steps…</vt:lpstr>
      <vt:lpstr>Skill Set For A NRF</vt:lpstr>
      <vt:lpstr>Successful Capacity Building Ideas</vt:lpstr>
      <vt:lpstr>Successful Capacity Building Ideas</vt:lpstr>
      <vt:lpstr>Capacity Building Enablers</vt:lpstr>
      <vt:lpstr>Successful Capacity Building Ideas</vt:lpstr>
      <vt:lpstr>Successful Capacity Building Ideas </vt:lpstr>
      <vt:lpstr>Positioning the NRF for success</vt:lpstr>
      <vt:lpstr>NRF Professional Development and Competence </vt:lpstr>
      <vt:lpstr>Potential Strategic Benefits of the NRF Role</vt:lpstr>
      <vt:lpstr>NRF – Bridging Research and Practice</vt:lpstr>
      <vt:lpstr>Thanks!</vt:lpstr>
      <vt:lpstr>Slide 20</vt:lpstr>
      <vt:lpstr>Details on Research Challenge</vt:lpstr>
      <vt:lpstr>Details on NEARR</vt:lpstr>
      <vt:lpstr>Slide 23</vt:lpstr>
    </vt:vector>
  </TitlesOfParts>
  <Company>PHSABC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Research and Practice – the Nursing Research Facilitator Role in BC</dc:title>
  <dc:creator>PHSABC</dc:creator>
  <cp:lastModifiedBy>Lynn Cummings</cp:lastModifiedBy>
  <cp:revision>37</cp:revision>
  <dcterms:created xsi:type="dcterms:W3CDTF">2012-05-28T18:37:14Z</dcterms:created>
  <dcterms:modified xsi:type="dcterms:W3CDTF">2012-06-07T23:48:25Z</dcterms:modified>
</cp:coreProperties>
</file>