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57" r:id="rId4"/>
    <p:sldId id="277" r:id="rId5"/>
    <p:sldId id="258" r:id="rId6"/>
    <p:sldId id="259" r:id="rId7"/>
    <p:sldId id="266" r:id="rId8"/>
    <p:sldId id="278" r:id="rId9"/>
    <p:sldId id="263" r:id="rId10"/>
    <p:sldId id="264" r:id="rId11"/>
    <p:sldId id="265" r:id="rId12"/>
    <p:sldId id="261" r:id="rId13"/>
    <p:sldId id="280" r:id="rId14"/>
    <p:sldId id="279" r:id="rId15"/>
    <p:sldId id="260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71" d="100"/>
          <a:sy n="71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98607-6304-4336-988B-80FA3C3907BC}" type="datetimeFigureOut">
              <a:rPr lang="en-GB" smtClean="0"/>
              <a:t>29/04/2013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6927A-63AC-441D-A93B-CCF313779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57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150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111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50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957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957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1503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6396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360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714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71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150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714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46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80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150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6927A-63AC-441D-A93B-CCF31377983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61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>
                <a:latin typeface="Arial" pitchFamily="34" charset="0"/>
                <a:cs typeface="Arial" pitchFamily="34" charset="0"/>
              </a:rPr>
              <a:t>PRIVACY IN THE UK, PRIVACY IN THE US – CAN WE LEARN ANYTHING FROM EACH OTHER?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5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MISUSE OF PRIVATE INFORMATION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Following the introduction of the HRA98 there is now a cause of action under MOPI with a 2 stage test:</a:t>
            </a:r>
          </a:p>
          <a:p>
            <a:pPr marL="0" indent="0" algn="just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Is there a reasonable expectation of privacy?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Balancing of Articles 8 and 10ECHR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8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UK CHALLENGES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2 stage test for MOPI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Relationship between right of privacy and MOPI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Statute to entrench law of privacy?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Relationship between press and individuals – Leveson proposals and the Royal Charter?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22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LESSONS FROM THE US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Over-conceptualisation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Take individuals seriously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In relations between the media and the individual there is a mismatch of power and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influence perpetuated by a hierarchy of statute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Dangers of instrumentality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87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LESSONS FROM THE UK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Breach of Confidence and MOPI protect different interests – relationships and individual expectations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These 2 causes of action can develop side by side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The MOPI test allows flexibility and the correct balance to be struck between competing interests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Still not protecting “privacy”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per se</a:t>
            </a:r>
            <a:endParaRPr lang="en-GB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14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>
                <a:latin typeface="Arial" pitchFamily="34" charset="0"/>
                <a:cs typeface="Arial" pitchFamily="34" charset="0"/>
              </a:rPr>
              <a:t>THOUGHTS FOR THE FUTURE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46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SOLOVE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‘A Taxonomy of Privacy’ (2006) 154 U Pa LR 477 identifies 4 harmful activities:</a:t>
            </a:r>
          </a:p>
          <a:p>
            <a:pPr marL="0" indent="0" algn="just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Information collection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Information processing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Information dissemination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Invasion</a:t>
            </a:r>
          </a:p>
          <a:p>
            <a:pPr marL="0" indent="0" algn="just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It is law of privacy that then polices these activities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THE WAY FORWARD?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Return to the underlying idea of Warren &amp; Brandeis – “inviolate personality”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As privacy involves human social interaction then its very nature is value-laden. Thus there needs to be a moral underpinning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What moral underpinning? Consent, dignity, liberty, human rights?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3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INTRODUCTION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paper will consider the development of 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“right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to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privacy”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in the UK and US with the aim of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>
                <a:latin typeface="Arial" pitchFamily="34" charset="0"/>
                <a:cs typeface="Arial" pitchFamily="34" charset="0"/>
              </a:rPr>
              <a:t>eliciting the definition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and protection of privacy;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its challenges; and,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determining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whether lessons can be learnt for each jurisdiction from one another</a:t>
            </a:r>
          </a:p>
        </p:txBody>
      </p:sp>
    </p:spTree>
    <p:extLst>
      <p:ext uri="{BB962C8B-B14F-4D97-AF65-F5344CB8AC3E}">
        <p14:creationId xmlns:p14="http://schemas.microsoft.com/office/powerpoint/2010/main" val="65969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z="2400" dirty="0">
                <a:latin typeface="Arial" pitchFamily="34" charset="0"/>
                <a:cs typeface="Arial" pitchFamily="34" charset="0"/>
              </a:rPr>
              <a:t>Privacy is a special characteristic which once breached or invaded,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cannot be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regained</a:t>
            </a:r>
          </a:p>
          <a:p>
            <a:pPr algn="just"/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Start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for UK and US was the same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Prince Albert v Strange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(1849) 1 Mac &amp; G 25, 47 (Lord Cottingham)</a:t>
            </a:r>
          </a:p>
          <a:p>
            <a:pPr algn="just"/>
            <a:endParaRPr lang="en-GB" sz="2400" u="sng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“Privacy is the right invaded”</a:t>
            </a:r>
          </a:p>
          <a:p>
            <a:pPr marL="0" indent="0" algn="just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Divergence began in 1890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3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>
                <a:latin typeface="Arial" pitchFamily="34" charset="0"/>
                <a:cs typeface="Arial" pitchFamily="34" charset="0"/>
              </a:rPr>
              <a:t>US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20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WARREN AND BRANDEIS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791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‘The Right to Privacy’ (1890) 5 HLR 193 established 5 principles: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Discernible distinction between public &amp; private figures &amp; life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Mass media publicity unwarranted without consent – explicit for private figures, implicit for public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Everyone retained a “zone of privacy”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Publicity of private lives was not news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Private facts in the media could inflict serious dignitary &amp; emotional harms to the individual</a:t>
            </a:r>
          </a:p>
          <a:p>
            <a:pPr marL="0" indent="0" algn="just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Tort of breach of confidence was being developed alongside</a:t>
            </a:r>
          </a:p>
          <a:p>
            <a:pPr marL="0" indent="0" algn="just">
              <a:buNone/>
            </a:pPr>
            <a:r>
              <a:rPr lang="en-GB" sz="2400" u="sng" dirty="0" err="1" smtClean="0">
                <a:latin typeface="Arial" pitchFamily="34" charset="0"/>
                <a:cs typeface="Arial" pitchFamily="34" charset="0"/>
              </a:rPr>
              <a:t>Simonsen</a:t>
            </a:r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 v Swenson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177 NW 831 (Neb 1920)</a:t>
            </a:r>
            <a:endParaRPr lang="en-GB" sz="2400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5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rmAutofit/>
          </a:bodyPr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PROSSER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‘Privacy’ (1960) 48 California LR 383 identified 4 torts as making up the law of privacy:</a:t>
            </a:r>
          </a:p>
          <a:p>
            <a:pPr marL="0" indent="0" algn="just"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Intrusion upon seclusion or solitude, or into private affairs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Public disclosure of embarrassing private facts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Publicity which places the individual in a false light in the public eye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Appropriation for advantage of the individual’s name or likeness</a:t>
            </a:r>
          </a:p>
          <a:p>
            <a:pPr marL="0" indent="0" algn="just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93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US CHALLENGES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Since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Prosser the development of the law of privacy has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ossified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Much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of the case law has supported any activities of the media, no matter how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outrageous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New technology – especially social media, body scanners at airports, listening devices, new surveillance techniques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26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>
                <a:latin typeface="Arial" pitchFamily="34" charset="0"/>
                <a:cs typeface="Arial" pitchFamily="34" charset="0"/>
              </a:rPr>
              <a:t>UK</a:t>
            </a:r>
            <a:endParaRPr lang="en-GB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35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>
                <a:latin typeface="Arial" pitchFamily="34" charset="0"/>
                <a:cs typeface="Arial" pitchFamily="34" charset="0"/>
              </a:rPr>
              <a:t>BREACH OF CONFIDENCE</a:t>
            </a:r>
            <a:endParaRPr lang="en-GB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400" u="sng" dirty="0" smtClean="0">
                <a:latin typeface="Arial" pitchFamily="34" charset="0"/>
                <a:cs typeface="Arial" pitchFamily="34" charset="0"/>
              </a:rPr>
              <a:t>Coco v AN Clark (Engineers)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(1968) FSR 415 (HC)  419 (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Megarry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J):</a:t>
            </a:r>
          </a:p>
          <a:p>
            <a:pPr marL="0" indent="0" algn="just">
              <a:buNone/>
            </a:pPr>
            <a:endParaRPr lang="en-GB" sz="2400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information itself must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have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the necessary quality of confidence about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it;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 smtClean="0">
                <a:latin typeface="Arial" pitchFamily="34" charset="0"/>
                <a:cs typeface="Arial" pitchFamily="34" charset="0"/>
              </a:rPr>
              <a:t>that information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must have been imparted in circumstances importing an obligation of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confidence; and,</a:t>
            </a:r>
          </a:p>
          <a:p>
            <a:pPr algn="just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400" dirty="0">
                <a:latin typeface="Arial" pitchFamily="34" charset="0"/>
                <a:cs typeface="Arial" pitchFamily="34" charset="0"/>
              </a:rPr>
              <a:t>there must be an unauthorised use of that information to the detriment of the party communicating it</a:t>
            </a:r>
          </a:p>
        </p:txBody>
      </p:sp>
    </p:spTree>
    <p:extLst>
      <p:ext uri="{BB962C8B-B14F-4D97-AF65-F5344CB8AC3E}">
        <p14:creationId xmlns:p14="http://schemas.microsoft.com/office/powerpoint/2010/main" val="143161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654</Words>
  <Application>Microsoft Office PowerPoint</Application>
  <PresentationFormat>On-screen Show (4:3)</PresentationFormat>
  <Paragraphs>113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PRIVACY IN THE UK, PRIVACY IN THE US – CAN WE LEARN ANYTHING FROM EACH OTHER?</vt:lpstr>
      <vt:lpstr>INTRODUCTION</vt:lpstr>
      <vt:lpstr>PowerPoint Presentation</vt:lpstr>
      <vt:lpstr>US</vt:lpstr>
      <vt:lpstr>WARREN AND BRANDEIS</vt:lpstr>
      <vt:lpstr>PROSSER</vt:lpstr>
      <vt:lpstr>US CHALLENGES</vt:lpstr>
      <vt:lpstr>UK</vt:lpstr>
      <vt:lpstr>BREACH OF CONFIDENCE</vt:lpstr>
      <vt:lpstr>MISUSE OF PRIVATE INFORMATION</vt:lpstr>
      <vt:lpstr>UK CHALLENGES</vt:lpstr>
      <vt:lpstr>LESSONS FROM THE US</vt:lpstr>
      <vt:lpstr>LESSONS FROM THE UK</vt:lpstr>
      <vt:lpstr>THOUGHTS FOR THE FUTURE</vt:lpstr>
      <vt:lpstr>SOLOVE</vt:lpstr>
      <vt:lpstr>THE WAY FORWARD?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</dc:creator>
  <cp:lastModifiedBy>Rick</cp:lastModifiedBy>
  <cp:revision>17</cp:revision>
  <dcterms:created xsi:type="dcterms:W3CDTF">2006-08-16T00:00:00Z</dcterms:created>
  <dcterms:modified xsi:type="dcterms:W3CDTF">2013-04-29T12:58:22Z</dcterms:modified>
</cp:coreProperties>
</file>