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1" r:id="rId4"/>
    <p:sldId id="276" r:id="rId5"/>
    <p:sldId id="279" r:id="rId6"/>
    <p:sldId id="278" r:id="rId7"/>
    <p:sldId id="274" r:id="rId8"/>
    <p:sldId id="275" r:id="rId9"/>
    <p:sldId id="280" r:id="rId10"/>
    <p:sldId id="272" r:id="rId11"/>
    <p:sldId id="273" r:id="rId12"/>
    <p:sldId id="28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4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DA6FA6-F298-4A00-911D-97A77B64F860}" type="doc">
      <dgm:prSet loTypeId="urn:microsoft.com/office/officeart/2005/8/layout/arrow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4A06619-173B-421C-9E4D-1EFB7BE632FF}">
      <dgm:prSet phldrT="[Text]"/>
      <dgm:spPr/>
      <dgm:t>
        <a:bodyPr/>
        <a:lstStyle/>
        <a:p>
          <a:r>
            <a:rPr lang="en-GB" altLang="en-US" b="1" dirty="0" smtClean="0">
              <a:solidFill>
                <a:srgbClr val="59875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Veracity of that knowledge</a:t>
          </a:r>
          <a:endParaRPr lang="en-GB" dirty="0"/>
        </a:p>
      </dgm:t>
    </dgm:pt>
    <dgm:pt modelId="{2033C9FD-3038-4625-9C11-6E4612F13299}" type="parTrans" cxnId="{1E0280B9-8634-4862-A2EB-58A171A93E06}">
      <dgm:prSet/>
      <dgm:spPr/>
      <dgm:t>
        <a:bodyPr/>
        <a:lstStyle/>
        <a:p>
          <a:endParaRPr lang="en-GB"/>
        </a:p>
      </dgm:t>
    </dgm:pt>
    <dgm:pt modelId="{4BC8D229-05D4-4E96-BF6D-0473E7B931F2}" type="sibTrans" cxnId="{1E0280B9-8634-4862-A2EB-58A171A93E06}">
      <dgm:prSet/>
      <dgm:spPr/>
      <dgm:t>
        <a:bodyPr/>
        <a:lstStyle/>
        <a:p>
          <a:endParaRPr lang="en-GB"/>
        </a:p>
      </dgm:t>
    </dgm:pt>
    <dgm:pt modelId="{6BE2285C-2332-4AC8-A19B-238F956C30E0}">
      <dgm:prSet phldrT="[Text]"/>
      <dgm:spPr/>
      <dgm:t>
        <a:bodyPr/>
        <a:lstStyle/>
        <a:p>
          <a:r>
            <a:rPr lang="en-GB" altLang="en-US" b="1" dirty="0" smtClean="0">
              <a:solidFill>
                <a:srgbClr val="59875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Ease of gaining knowledge</a:t>
          </a:r>
          <a:endParaRPr lang="en-GB" dirty="0"/>
        </a:p>
      </dgm:t>
    </dgm:pt>
    <dgm:pt modelId="{D4F12BAA-CBF7-4E5E-9E4B-7243704B1A35}" type="sibTrans" cxnId="{734D8B12-820A-47FD-B375-1DBC9AE6A3BF}">
      <dgm:prSet/>
      <dgm:spPr/>
      <dgm:t>
        <a:bodyPr/>
        <a:lstStyle/>
        <a:p>
          <a:endParaRPr lang="en-GB"/>
        </a:p>
      </dgm:t>
    </dgm:pt>
    <dgm:pt modelId="{AE0ADBB0-3086-446C-A26C-D165A6AF3479}" type="parTrans" cxnId="{734D8B12-820A-47FD-B375-1DBC9AE6A3BF}">
      <dgm:prSet/>
      <dgm:spPr/>
      <dgm:t>
        <a:bodyPr/>
        <a:lstStyle/>
        <a:p>
          <a:endParaRPr lang="en-GB"/>
        </a:p>
      </dgm:t>
    </dgm:pt>
    <dgm:pt modelId="{2402BF5B-0257-4B79-9045-182A820EEB10}" type="pres">
      <dgm:prSet presAssocID="{48DA6FA6-F298-4A00-911D-97A77B64F860}" presName="compositeShape" presStyleCnt="0">
        <dgm:presLayoutVars>
          <dgm:chMax val="2"/>
          <dgm:dir/>
          <dgm:resizeHandles val="exact"/>
        </dgm:presLayoutVars>
      </dgm:prSet>
      <dgm:spPr/>
    </dgm:pt>
    <dgm:pt modelId="{FFDBFC04-E9F6-4F87-8BE0-85F9CC09A84D}" type="pres">
      <dgm:prSet presAssocID="{6BE2285C-2332-4AC8-A19B-238F956C30E0}" presName="upArrow" presStyleLbl="node1" presStyleIdx="0" presStyleCnt="2" custLinFactNeighborX="-53986"/>
      <dgm:spPr/>
    </dgm:pt>
    <dgm:pt modelId="{80DBD862-9D08-4E86-AAA5-5AD1B0A93080}" type="pres">
      <dgm:prSet presAssocID="{6BE2285C-2332-4AC8-A19B-238F956C30E0}" presName="upArrowText" presStyleLbl="revTx" presStyleIdx="0" presStyleCnt="2" custScaleX="118112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E459DC4-0255-4699-872B-AE1285CB39D3}" type="pres">
      <dgm:prSet presAssocID="{74A06619-173B-421C-9E4D-1EFB7BE632FF}" presName="downArrow" presStyleLbl="node1" presStyleIdx="1" presStyleCnt="2" custLinFactNeighborX="-61838" custLinFactNeighborY="-4975"/>
      <dgm:spPr>
        <a:solidFill>
          <a:srgbClr val="C00000"/>
        </a:solidFill>
      </dgm:spPr>
    </dgm:pt>
    <dgm:pt modelId="{1E6E7677-D731-4D52-B937-E0DF399A07A5}" type="pres">
      <dgm:prSet presAssocID="{74A06619-173B-421C-9E4D-1EFB7BE632FF}" presName="downArrowText" presStyleLbl="revTx" presStyleIdx="1" presStyleCnt="2" custScaleX="128026" custLinFactNeighborX="4865" custLinFactNeighborY="-497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E0280B9-8634-4862-A2EB-58A171A93E06}" srcId="{48DA6FA6-F298-4A00-911D-97A77B64F860}" destId="{74A06619-173B-421C-9E4D-1EFB7BE632FF}" srcOrd="1" destOrd="0" parTransId="{2033C9FD-3038-4625-9C11-6E4612F13299}" sibTransId="{4BC8D229-05D4-4E96-BF6D-0473E7B931F2}"/>
    <dgm:cxn modelId="{734D8B12-820A-47FD-B375-1DBC9AE6A3BF}" srcId="{48DA6FA6-F298-4A00-911D-97A77B64F860}" destId="{6BE2285C-2332-4AC8-A19B-238F956C30E0}" srcOrd="0" destOrd="0" parTransId="{AE0ADBB0-3086-446C-A26C-D165A6AF3479}" sibTransId="{D4F12BAA-CBF7-4E5E-9E4B-7243704B1A35}"/>
    <dgm:cxn modelId="{70E63C35-7480-40CB-B0D7-2122118FAB63}" type="presOf" srcId="{48DA6FA6-F298-4A00-911D-97A77B64F860}" destId="{2402BF5B-0257-4B79-9045-182A820EEB10}" srcOrd="0" destOrd="0" presId="urn:microsoft.com/office/officeart/2005/8/layout/arrow4"/>
    <dgm:cxn modelId="{E2F61C55-C4B4-4C43-950A-6A8165033DF1}" type="presOf" srcId="{74A06619-173B-421C-9E4D-1EFB7BE632FF}" destId="{1E6E7677-D731-4D52-B937-E0DF399A07A5}" srcOrd="0" destOrd="0" presId="urn:microsoft.com/office/officeart/2005/8/layout/arrow4"/>
    <dgm:cxn modelId="{78D5A2DB-360A-41E7-86BB-EE3602AC8146}" type="presOf" srcId="{6BE2285C-2332-4AC8-A19B-238F956C30E0}" destId="{80DBD862-9D08-4E86-AAA5-5AD1B0A93080}" srcOrd="0" destOrd="0" presId="urn:microsoft.com/office/officeart/2005/8/layout/arrow4"/>
    <dgm:cxn modelId="{AA4EA674-87B1-4F29-AF84-460EF442AD2F}" type="presParOf" srcId="{2402BF5B-0257-4B79-9045-182A820EEB10}" destId="{FFDBFC04-E9F6-4F87-8BE0-85F9CC09A84D}" srcOrd="0" destOrd="0" presId="urn:microsoft.com/office/officeart/2005/8/layout/arrow4"/>
    <dgm:cxn modelId="{F3FF2716-9BE3-492C-ABD0-971A51934A5D}" type="presParOf" srcId="{2402BF5B-0257-4B79-9045-182A820EEB10}" destId="{80DBD862-9D08-4E86-AAA5-5AD1B0A93080}" srcOrd="1" destOrd="0" presId="urn:microsoft.com/office/officeart/2005/8/layout/arrow4"/>
    <dgm:cxn modelId="{7D6EE7FA-E8ED-4D62-8B07-0DE1520E05AA}" type="presParOf" srcId="{2402BF5B-0257-4B79-9045-182A820EEB10}" destId="{EE459DC4-0255-4699-872B-AE1285CB39D3}" srcOrd="2" destOrd="0" presId="urn:microsoft.com/office/officeart/2005/8/layout/arrow4"/>
    <dgm:cxn modelId="{FE1DF729-C484-4810-86B0-CE8E577C3A0A}" type="presParOf" srcId="{2402BF5B-0257-4B79-9045-182A820EEB10}" destId="{1E6E7677-D731-4D52-B937-E0DF399A07A5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44C44A-BBC1-4378-87C3-A24ADFFB3177}" type="doc">
      <dgm:prSet loTypeId="urn:microsoft.com/office/officeart/2005/8/layout/arrow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60EFE30-6E0E-484C-BF46-5DB6C9631227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dirty="0" smtClean="0"/>
            <a:t>Practitioners</a:t>
          </a:r>
          <a:endParaRPr lang="en-GB" dirty="0"/>
        </a:p>
      </dgm:t>
    </dgm:pt>
    <dgm:pt modelId="{0F81040E-074C-4BD8-B952-80C93B460EB8}" type="parTrans" cxnId="{DADDE8A5-478D-4BC5-A23A-44BB94A8A1DA}">
      <dgm:prSet/>
      <dgm:spPr/>
      <dgm:t>
        <a:bodyPr/>
        <a:lstStyle/>
        <a:p>
          <a:endParaRPr lang="en-GB"/>
        </a:p>
      </dgm:t>
    </dgm:pt>
    <dgm:pt modelId="{B82226AD-7D44-4AC9-9CB0-BECA3377B03D}" type="sibTrans" cxnId="{DADDE8A5-478D-4BC5-A23A-44BB94A8A1DA}">
      <dgm:prSet/>
      <dgm:spPr/>
      <dgm:t>
        <a:bodyPr/>
        <a:lstStyle/>
        <a:p>
          <a:endParaRPr lang="en-GB"/>
        </a:p>
      </dgm:t>
    </dgm:pt>
    <dgm:pt modelId="{64F30412-C172-442D-9400-939649903066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dirty="0" smtClean="0"/>
            <a:t>Teachers</a:t>
          </a:r>
          <a:endParaRPr lang="en-GB" dirty="0"/>
        </a:p>
      </dgm:t>
    </dgm:pt>
    <dgm:pt modelId="{41EBD96D-A867-423F-AACE-0208E18777DF}" type="parTrans" cxnId="{F6C81DE4-97D2-4C65-BE73-B8D7E19DCA44}">
      <dgm:prSet/>
      <dgm:spPr/>
      <dgm:t>
        <a:bodyPr/>
        <a:lstStyle/>
        <a:p>
          <a:endParaRPr lang="en-GB"/>
        </a:p>
      </dgm:t>
    </dgm:pt>
    <dgm:pt modelId="{19C94150-FC0E-424B-B009-592A0E3626C0}" type="sibTrans" cxnId="{F6C81DE4-97D2-4C65-BE73-B8D7E19DCA44}">
      <dgm:prSet/>
      <dgm:spPr/>
      <dgm:t>
        <a:bodyPr/>
        <a:lstStyle/>
        <a:p>
          <a:endParaRPr lang="en-GB"/>
        </a:p>
      </dgm:t>
    </dgm:pt>
    <dgm:pt modelId="{D6E42E6A-3938-41DE-959B-CF68C568A0F6}" type="pres">
      <dgm:prSet presAssocID="{7D44C44A-BBC1-4378-87C3-A24ADFFB3177}" presName="cycle" presStyleCnt="0">
        <dgm:presLayoutVars>
          <dgm:dir/>
          <dgm:resizeHandles val="exact"/>
        </dgm:presLayoutVars>
      </dgm:prSet>
      <dgm:spPr/>
    </dgm:pt>
    <dgm:pt modelId="{C496516B-50DF-495E-9659-FEECD9933748}" type="pres">
      <dgm:prSet presAssocID="{260EFE30-6E0E-484C-BF46-5DB6C9631227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5DC97B0-6AF0-49A0-89D7-DB43FE92FA67}" type="pres">
      <dgm:prSet presAssocID="{64F30412-C172-442D-9400-939649903066}" presName="arrow" presStyleLbl="node1" presStyleIdx="1" presStyleCnt="2">
        <dgm:presLayoutVars>
          <dgm:bulletEnabled val="1"/>
        </dgm:presLayoutVars>
      </dgm:prSet>
      <dgm:spPr/>
    </dgm:pt>
  </dgm:ptLst>
  <dgm:cxnLst>
    <dgm:cxn modelId="{C881003D-B1CD-4CA1-946D-ADB18510BB15}" type="presOf" srcId="{64F30412-C172-442D-9400-939649903066}" destId="{E5DC97B0-6AF0-49A0-89D7-DB43FE92FA67}" srcOrd="0" destOrd="0" presId="urn:microsoft.com/office/officeart/2005/8/layout/arrow1"/>
    <dgm:cxn modelId="{07F43214-1A1A-464D-A41F-7BCEA6732962}" type="presOf" srcId="{7D44C44A-BBC1-4378-87C3-A24ADFFB3177}" destId="{D6E42E6A-3938-41DE-959B-CF68C568A0F6}" srcOrd="0" destOrd="0" presId="urn:microsoft.com/office/officeart/2005/8/layout/arrow1"/>
    <dgm:cxn modelId="{DADDE8A5-478D-4BC5-A23A-44BB94A8A1DA}" srcId="{7D44C44A-BBC1-4378-87C3-A24ADFFB3177}" destId="{260EFE30-6E0E-484C-BF46-5DB6C9631227}" srcOrd="0" destOrd="0" parTransId="{0F81040E-074C-4BD8-B952-80C93B460EB8}" sibTransId="{B82226AD-7D44-4AC9-9CB0-BECA3377B03D}"/>
    <dgm:cxn modelId="{F6C81DE4-97D2-4C65-BE73-B8D7E19DCA44}" srcId="{7D44C44A-BBC1-4378-87C3-A24ADFFB3177}" destId="{64F30412-C172-442D-9400-939649903066}" srcOrd="1" destOrd="0" parTransId="{41EBD96D-A867-423F-AACE-0208E18777DF}" sibTransId="{19C94150-FC0E-424B-B009-592A0E3626C0}"/>
    <dgm:cxn modelId="{E5766D77-9D10-430A-A658-F883259352C0}" type="presOf" srcId="{260EFE30-6E0E-484C-BF46-5DB6C9631227}" destId="{C496516B-50DF-495E-9659-FEECD9933748}" srcOrd="0" destOrd="0" presId="urn:microsoft.com/office/officeart/2005/8/layout/arrow1"/>
    <dgm:cxn modelId="{4E263EBF-7100-4AB7-B586-356EA0F097BC}" type="presParOf" srcId="{D6E42E6A-3938-41DE-959B-CF68C568A0F6}" destId="{C496516B-50DF-495E-9659-FEECD9933748}" srcOrd="0" destOrd="0" presId="urn:microsoft.com/office/officeart/2005/8/layout/arrow1"/>
    <dgm:cxn modelId="{8CE4BDA6-9303-4837-8B67-ABA5E2734EEB}" type="presParOf" srcId="{D6E42E6A-3938-41DE-959B-CF68C568A0F6}" destId="{E5DC97B0-6AF0-49A0-89D7-DB43FE92FA67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A135133-2263-416C-8332-0AC6AF4B1803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2F87821-657B-4443-AB0B-02FBB6E366EC}">
      <dgm:prSet phldrT="[Text]" custT="1"/>
      <dgm:spPr>
        <a:solidFill>
          <a:srgbClr val="92D050"/>
        </a:solidFill>
      </dgm:spPr>
      <dgm:t>
        <a:bodyPr/>
        <a:lstStyle/>
        <a:p>
          <a:pPr algn="l"/>
          <a:endParaRPr lang="en-GB" sz="1100" dirty="0" smtClean="0"/>
        </a:p>
        <a:p>
          <a:pPr algn="ctr"/>
          <a:r>
            <a:rPr lang="en-GB" sz="1800" b="0" dirty="0" smtClean="0">
              <a:solidFill>
                <a:schemeClr val="tx1"/>
              </a:solidFill>
            </a:rPr>
            <a:t>Quality of thinking</a:t>
          </a:r>
        </a:p>
        <a:p>
          <a:pPr algn="ctr"/>
          <a:r>
            <a:rPr lang="en-GB" sz="1800" b="0" dirty="0" smtClean="0">
              <a:solidFill>
                <a:schemeClr val="tx1"/>
              </a:solidFill>
            </a:rPr>
            <a:t>Taking control of thinking</a:t>
          </a:r>
        </a:p>
        <a:p>
          <a:pPr algn="ctr"/>
          <a:r>
            <a:rPr lang="en-GB" sz="1800" b="0" dirty="0" smtClean="0">
              <a:solidFill>
                <a:schemeClr val="tx1"/>
              </a:solidFill>
            </a:rPr>
            <a:t>Evaluating and Reflecting</a:t>
          </a:r>
        </a:p>
        <a:p>
          <a:pPr algn="l"/>
          <a:endParaRPr lang="en-GB" sz="1100" dirty="0"/>
        </a:p>
      </dgm:t>
    </dgm:pt>
    <dgm:pt modelId="{6D8C1FBD-BE92-4EEA-BC9E-CFC6917F2097}" type="parTrans" cxnId="{5338E96A-C0D1-4FF1-A816-92AF6B19D757}">
      <dgm:prSet/>
      <dgm:spPr/>
      <dgm:t>
        <a:bodyPr/>
        <a:lstStyle/>
        <a:p>
          <a:endParaRPr lang="en-GB"/>
        </a:p>
      </dgm:t>
    </dgm:pt>
    <dgm:pt modelId="{4761420B-B0CA-466E-A7D1-46DAA2A00E1E}" type="sibTrans" cxnId="{5338E96A-C0D1-4FF1-A816-92AF6B19D757}">
      <dgm:prSet/>
      <dgm:spPr/>
      <dgm:t>
        <a:bodyPr/>
        <a:lstStyle/>
        <a:p>
          <a:endParaRPr lang="en-GB"/>
        </a:p>
      </dgm:t>
    </dgm:pt>
    <dgm:pt modelId="{4D757A4A-8A20-4EEF-99C0-F891A8A53173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en-GB" dirty="0" smtClean="0">
              <a:solidFill>
                <a:schemeClr val="tx1"/>
              </a:solidFill>
            </a:rPr>
            <a:t>Directed breadth and depth</a:t>
          </a:r>
        </a:p>
        <a:p>
          <a:pPr algn="ctr"/>
          <a:r>
            <a:rPr lang="en-GB" dirty="0" err="1" smtClean="0">
              <a:solidFill>
                <a:schemeClr val="tx1"/>
              </a:solidFill>
            </a:rPr>
            <a:t>Behavourial</a:t>
          </a:r>
          <a:r>
            <a:rPr lang="en-GB" dirty="0" smtClean="0">
              <a:solidFill>
                <a:schemeClr val="tx1"/>
              </a:solidFill>
            </a:rPr>
            <a:t> Skills</a:t>
          </a:r>
        </a:p>
        <a:p>
          <a:pPr algn="ctr"/>
          <a:r>
            <a:rPr lang="en-GB" dirty="0" smtClean="0">
              <a:solidFill>
                <a:schemeClr val="tx1"/>
              </a:solidFill>
            </a:rPr>
            <a:t>Directed Facilitated thinking skills</a:t>
          </a:r>
          <a:endParaRPr lang="en-GB" dirty="0">
            <a:solidFill>
              <a:schemeClr val="tx1"/>
            </a:solidFill>
          </a:endParaRPr>
        </a:p>
      </dgm:t>
    </dgm:pt>
    <dgm:pt modelId="{757DAC5F-E384-469C-8D5F-90706DFD60CE}" type="parTrans" cxnId="{6ED7DB60-9507-4165-9298-71E50CB8371F}">
      <dgm:prSet/>
      <dgm:spPr/>
      <dgm:t>
        <a:bodyPr/>
        <a:lstStyle/>
        <a:p>
          <a:endParaRPr lang="en-GB"/>
        </a:p>
      </dgm:t>
    </dgm:pt>
    <dgm:pt modelId="{BF0FC1CB-6B21-4DB2-A6A0-14F869B4AF63}" type="sibTrans" cxnId="{6ED7DB60-9507-4165-9298-71E50CB8371F}">
      <dgm:prSet/>
      <dgm:spPr/>
      <dgm:t>
        <a:bodyPr/>
        <a:lstStyle/>
        <a:p>
          <a:endParaRPr lang="en-GB"/>
        </a:p>
      </dgm:t>
    </dgm:pt>
    <dgm:pt modelId="{14FF248E-3FCD-4201-A44E-16486580E734}">
      <dgm:prSet phldrT="[Text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en-GB" dirty="0" smtClean="0">
              <a:solidFill>
                <a:schemeClr val="tx1"/>
              </a:solidFill>
            </a:rPr>
            <a:t>Collaboration</a:t>
          </a:r>
        </a:p>
        <a:p>
          <a:pPr algn="ctr"/>
          <a:r>
            <a:rPr lang="en-GB" dirty="0" smtClean="0">
              <a:solidFill>
                <a:schemeClr val="tx1"/>
              </a:solidFill>
            </a:rPr>
            <a:t>Connectivity</a:t>
          </a:r>
          <a:endParaRPr lang="en-GB" dirty="0">
            <a:solidFill>
              <a:schemeClr val="tx1"/>
            </a:solidFill>
          </a:endParaRPr>
        </a:p>
      </dgm:t>
    </dgm:pt>
    <dgm:pt modelId="{B297B2C5-3F91-4F66-9322-6F5CBEC6F867}" type="parTrans" cxnId="{B13D66DB-4754-4EA5-A96B-A75B60DAED04}">
      <dgm:prSet/>
      <dgm:spPr/>
      <dgm:t>
        <a:bodyPr/>
        <a:lstStyle/>
        <a:p>
          <a:endParaRPr lang="en-GB"/>
        </a:p>
      </dgm:t>
    </dgm:pt>
    <dgm:pt modelId="{3BB37460-AA76-4821-8CF0-BF4A12EBDF83}" type="sibTrans" cxnId="{B13D66DB-4754-4EA5-A96B-A75B60DAED04}">
      <dgm:prSet/>
      <dgm:spPr/>
      <dgm:t>
        <a:bodyPr/>
        <a:lstStyle/>
        <a:p>
          <a:endParaRPr lang="en-GB"/>
        </a:p>
      </dgm:t>
    </dgm:pt>
    <dgm:pt modelId="{127F86E8-0F94-40AA-B11D-9080524191B9}" type="pres">
      <dgm:prSet presAssocID="{8A135133-2263-416C-8332-0AC6AF4B1803}" presName="Name0" presStyleCnt="0">
        <dgm:presLayoutVars>
          <dgm:chMax val="7"/>
          <dgm:chPref val="7"/>
          <dgm:dir/>
        </dgm:presLayoutVars>
      </dgm:prSet>
      <dgm:spPr/>
    </dgm:pt>
    <dgm:pt modelId="{493F69D7-A649-4604-B624-7943363D9EDD}" type="pres">
      <dgm:prSet presAssocID="{8A135133-2263-416C-8332-0AC6AF4B1803}" presName="Name1" presStyleCnt="0"/>
      <dgm:spPr/>
    </dgm:pt>
    <dgm:pt modelId="{5B528A9B-557F-4612-A231-24229C1BF917}" type="pres">
      <dgm:prSet presAssocID="{8A135133-2263-416C-8332-0AC6AF4B1803}" presName="cycle" presStyleCnt="0"/>
      <dgm:spPr/>
    </dgm:pt>
    <dgm:pt modelId="{D9DCE16F-E154-4397-BB75-D816071AB19F}" type="pres">
      <dgm:prSet presAssocID="{8A135133-2263-416C-8332-0AC6AF4B1803}" presName="srcNode" presStyleLbl="node1" presStyleIdx="0" presStyleCnt="3"/>
      <dgm:spPr/>
    </dgm:pt>
    <dgm:pt modelId="{EDDE3BC7-F69B-4A97-BEB6-79822714551E}" type="pres">
      <dgm:prSet presAssocID="{8A135133-2263-416C-8332-0AC6AF4B1803}" presName="conn" presStyleLbl="parChTrans1D2" presStyleIdx="0" presStyleCnt="1"/>
      <dgm:spPr/>
    </dgm:pt>
    <dgm:pt modelId="{FCA034C7-4C08-4859-9188-FFB5C7625CD2}" type="pres">
      <dgm:prSet presAssocID="{8A135133-2263-416C-8332-0AC6AF4B1803}" presName="extraNode" presStyleLbl="node1" presStyleIdx="0" presStyleCnt="3"/>
      <dgm:spPr/>
    </dgm:pt>
    <dgm:pt modelId="{12F7399A-1D15-4424-B22F-B26BB196740B}" type="pres">
      <dgm:prSet presAssocID="{8A135133-2263-416C-8332-0AC6AF4B1803}" presName="dstNode" presStyleLbl="node1" presStyleIdx="0" presStyleCnt="3"/>
      <dgm:spPr/>
    </dgm:pt>
    <dgm:pt modelId="{6A1043EB-07E9-40B0-978C-DC4C0A6AEA76}" type="pres">
      <dgm:prSet presAssocID="{02F87821-657B-4443-AB0B-02FBB6E366EC}" presName="text_1" presStyleLbl="node1" presStyleIdx="0" presStyleCnt="3" custLinFactNeighborX="-607" custLinFactNeighborY="189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80728BD-A86A-44C0-A93F-C2F1E2C157DF}" type="pres">
      <dgm:prSet presAssocID="{02F87821-657B-4443-AB0B-02FBB6E366EC}" presName="accent_1" presStyleCnt="0"/>
      <dgm:spPr/>
    </dgm:pt>
    <dgm:pt modelId="{2FD582E4-4CA0-420A-9A03-A2FE01D6A8F3}" type="pres">
      <dgm:prSet presAssocID="{02F87821-657B-4443-AB0B-02FBB6E366EC}" presName="accentRepeatNode" presStyleLbl="solidFgAcc1" presStyleIdx="0" presStyleCnt="3" custScaleX="121520"/>
      <dgm:spPr/>
    </dgm:pt>
    <dgm:pt modelId="{76DB827A-C23A-43E2-99DD-8EBA91B27BDB}" type="pres">
      <dgm:prSet presAssocID="{4D757A4A-8A20-4EEF-99C0-F891A8A53173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FB9C637-A339-40D4-8745-35685ECB63B7}" type="pres">
      <dgm:prSet presAssocID="{4D757A4A-8A20-4EEF-99C0-F891A8A53173}" presName="accent_2" presStyleCnt="0"/>
      <dgm:spPr/>
    </dgm:pt>
    <dgm:pt modelId="{7BBE7ECF-3BF3-4A9E-8D2F-D2B0D1810851}" type="pres">
      <dgm:prSet presAssocID="{4D757A4A-8A20-4EEF-99C0-F891A8A53173}" presName="accentRepeatNode" presStyleLbl="solidFgAcc1" presStyleIdx="1" presStyleCnt="3" custScaleX="127448" custLinFactNeighborX="200" custLinFactNeighborY="64"/>
      <dgm:spPr/>
    </dgm:pt>
    <dgm:pt modelId="{9E999934-87A9-4A8E-95AD-361B91FE815D}" type="pres">
      <dgm:prSet presAssocID="{14FF248E-3FCD-4201-A44E-16486580E734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2CF5BD2-EFB9-4FDC-8B7B-DB7D6F533B7C}" type="pres">
      <dgm:prSet presAssocID="{14FF248E-3FCD-4201-A44E-16486580E734}" presName="accent_3" presStyleCnt="0"/>
      <dgm:spPr/>
    </dgm:pt>
    <dgm:pt modelId="{D21A46AF-4B2E-4D4B-9826-25BFBB0AEC6B}" type="pres">
      <dgm:prSet presAssocID="{14FF248E-3FCD-4201-A44E-16486580E734}" presName="accentRepeatNode" presStyleLbl="solidFgAcc1" presStyleIdx="2" presStyleCnt="3" custScaleX="123316"/>
      <dgm:spPr/>
    </dgm:pt>
  </dgm:ptLst>
  <dgm:cxnLst>
    <dgm:cxn modelId="{5338E96A-C0D1-4FF1-A816-92AF6B19D757}" srcId="{8A135133-2263-416C-8332-0AC6AF4B1803}" destId="{02F87821-657B-4443-AB0B-02FBB6E366EC}" srcOrd="0" destOrd="0" parTransId="{6D8C1FBD-BE92-4EEA-BC9E-CFC6917F2097}" sibTransId="{4761420B-B0CA-466E-A7D1-46DAA2A00E1E}"/>
    <dgm:cxn modelId="{D8E66A24-5DB7-43B1-8AA1-58A839733542}" type="presOf" srcId="{14FF248E-3FCD-4201-A44E-16486580E734}" destId="{9E999934-87A9-4A8E-95AD-361B91FE815D}" srcOrd="0" destOrd="0" presId="urn:microsoft.com/office/officeart/2008/layout/VerticalCurvedList"/>
    <dgm:cxn modelId="{97B80B27-0497-44BD-8F45-F7AFA47DFBAE}" type="presOf" srcId="{8A135133-2263-416C-8332-0AC6AF4B1803}" destId="{127F86E8-0F94-40AA-B11D-9080524191B9}" srcOrd="0" destOrd="0" presId="urn:microsoft.com/office/officeart/2008/layout/VerticalCurvedList"/>
    <dgm:cxn modelId="{6BB33EE9-631B-4360-986B-0668C2E2400D}" type="presOf" srcId="{02F87821-657B-4443-AB0B-02FBB6E366EC}" destId="{6A1043EB-07E9-40B0-978C-DC4C0A6AEA76}" srcOrd="0" destOrd="0" presId="urn:microsoft.com/office/officeart/2008/layout/VerticalCurvedList"/>
    <dgm:cxn modelId="{5A314E87-7611-4D25-A801-1D187A9FA301}" type="presOf" srcId="{4761420B-B0CA-466E-A7D1-46DAA2A00E1E}" destId="{EDDE3BC7-F69B-4A97-BEB6-79822714551E}" srcOrd="0" destOrd="0" presId="urn:microsoft.com/office/officeart/2008/layout/VerticalCurvedList"/>
    <dgm:cxn modelId="{B13D66DB-4754-4EA5-A96B-A75B60DAED04}" srcId="{8A135133-2263-416C-8332-0AC6AF4B1803}" destId="{14FF248E-3FCD-4201-A44E-16486580E734}" srcOrd="2" destOrd="0" parTransId="{B297B2C5-3F91-4F66-9322-6F5CBEC6F867}" sibTransId="{3BB37460-AA76-4821-8CF0-BF4A12EBDF83}"/>
    <dgm:cxn modelId="{67BC0425-432A-48BA-B6B5-636A6F0843EE}" type="presOf" srcId="{4D757A4A-8A20-4EEF-99C0-F891A8A53173}" destId="{76DB827A-C23A-43E2-99DD-8EBA91B27BDB}" srcOrd="0" destOrd="0" presId="urn:microsoft.com/office/officeart/2008/layout/VerticalCurvedList"/>
    <dgm:cxn modelId="{6ED7DB60-9507-4165-9298-71E50CB8371F}" srcId="{8A135133-2263-416C-8332-0AC6AF4B1803}" destId="{4D757A4A-8A20-4EEF-99C0-F891A8A53173}" srcOrd="1" destOrd="0" parTransId="{757DAC5F-E384-469C-8D5F-90706DFD60CE}" sibTransId="{BF0FC1CB-6B21-4DB2-A6A0-14F869B4AF63}"/>
    <dgm:cxn modelId="{A0D0FC0B-6842-4A86-A51F-D52ED090019C}" type="presParOf" srcId="{127F86E8-0F94-40AA-B11D-9080524191B9}" destId="{493F69D7-A649-4604-B624-7943363D9EDD}" srcOrd="0" destOrd="0" presId="urn:microsoft.com/office/officeart/2008/layout/VerticalCurvedList"/>
    <dgm:cxn modelId="{48740E72-3298-4418-BE7F-A6E59DD9E364}" type="presParOf" srcId="{493F69D7-A649-4604-B624-7943363D9EDD}" destId="{5B528A9B-557F-4612-A231-24229C1BF917}" srcOrd="0" destOrd="0" presId="urn:microsoft.com/office/officeart/2008/layout/VerticalCurvedList"/>
    <dgm:cxn modelId="{27607EFE-D86F-479C-9142-3E2B5D9B4580}" type="presParOf" srcId="{5B528A9B-557F-4612-A231-24229C1BF917}" destId="{D9DCE16F-E154-4397-BB75-D816071AB19F}" srcOrd="0" destOrd="0" presId="urn:microsoft.com/office/officeart/2008/layout/VerticalCurvedList"/>
    <dgm:cxn modelId="{0FCEFA97-8F78-44C1-8014-8270BF4EC5FF}" type="presParOf" srcId="{5B528A9B-557F-4612-A231-24229C1BF917}" destId="{EDDE3BC7-F69B-4A97-BEB6-79822714551E}" srcOrd="1" destOrd="0" presId="urn:microsoft.com/office/officeart/2008/layout/VerticalCurvedList"/>
    <dgm:cxn modelId="{104A5FF7-6283-4115-966C-DBA8D63B1747}" type="presParOf" srcId="{5B528A9B-557F-4612-A231-24229C1BF917}" destId="{FCA034C7-4C08-4859-9188-FFB5C7625CD2}" srcOrd="2" destOrd="0" presId="urn:microsoft.com/office/officeart/2008/layout/VerticalCurvedList"/>
    <dgm:cxn modelId="{23D12889-FCA7-434B-AEE4-A0D17E6230DE}" type="presParOf" srcId="{5B528A9B-557F-4612-A231-24229C1BF917}" destId="{12F7399A-1D15-4424-B22F-B26BB196740B}" srcOrd="3" destOrd="0" presId="urn:microsoft.com/office/officeart/2008/layout/VerticalCurvedList"/>
    <dgm:cxn modelId="{309D83A1-A115-4EB3-83AC-63BCE18994DD}" type="presParOf" srcId="{493F69D7-A649-4604-B624-7943363D9EDD}" destId="{6A1043EB-07E9-40B0-978C-DC4C0A6AEA76}" srcOrd="1" destOrd="0" presId="urn:microsoft.com/office/officeart/2008/layout/VerticalCurvedList"/>
    <dgm:cxn modelId="{A2CB4656-006A-44D1-8AAF-CC235276D0C3}" type="presParOf" srcId="{493F69D7-A649-4604-B624-7943363D9EDD}" destId="{280728BD-A86A-44C0-A93F-C2F1E2C157DF}" srcOrd="2" destOrd="0" presId="urn:microsoft.com/office/officeart/2008/layout/VerticalCurvedList"/>
    <dgm:cxn modelId="{0F3B7AE1-582A-42AC-A48A-7C176E67F3A2}" type="presParOf" srcId="{280728BD-A86A-44C0-A93F-C2F1E2C157DF}" destId="{2FD582E4-4CA0-420A-9A03-A2FE01D6A8F3}" srcOrd="0" destOrd="0" presId="urn:microsoft.com/office/officeart/2008/layout/VerticalCurvedList"/>
    <dgm:cxn modelId="{BE814493-8026-4796-B04A-27959F73D4FB}" type="presParOf" srcId="{493F69D7-A649-4604-B624-7943363D9EDD}" destId="{76DB827A-C23A-43E2-99DD-8EBA91B27BDB}" srcOrd="3" destOrd="0" presId="urn:microsoft.com/office/officeart/2008/layout/VerticalCurvedList"/>
    <dgm:cxn modelId="{CF8CD504-7806-4903-9E21-8F15FC5CD6EA}" type="presParOf" srcId="{493F69D7-A649-4604-B624-7943363D9EDD}" destId="{AFB9C637-A339-40D4-8745-35685ECB63B7}" srcOrd="4" destOrd="0" presId="urn:microsoft.com/office/officeart/2008/layout/VerticalCurvedList"/>
    <dgm:cxn modelId="{1355FD37-3886-4BE6-A23F-9D2B531E882F}" type="presParOf" srcId="{AFB9C637-A339-40D4-8745-35685ECB63B7}" destId="{7BBE7ECF-3BF3-4A9E-8D2F-D2B0D1810851}" srcOrd="0" destOrd="0" presId="urn:microsoft.com/office/officeart/2008/layout/VerticalCurvedList"/>
    <dgm:cxn modelId="{7AF03FB1-5536-44AA-AFA6-145DC5161AC1}" type="presParOf" srcId="{493F69D7-A649-4604-B624-7943363D9EDD}" destId="{9E999934-87A9-4A8E-95AD-361B91FE815D}" srcOrd="5" destOrd="0" presId="urn:microsoft.com/office/officeart/2008/layout/VerticalCurvedList"/>
    <dgm:cxn modelId="{C3A5830D-F806-4F4A-A53D-237680BCA429}" type="presParOf" srcId="{493F69D7-A649-4604-B624-7943363D9EDD}" destId="{32CF5BD2-EFB9-4FDC-8B7B-DB7D6F533B7C}" srcOrd="6" destOrd="0" presId="urn:microsoft.com/office/officeart/2008/layout/VerticalCurvedList"/>
    <dgm:cxn modelId="{681B4723-5B7E-4BA0-9A39-7E48D4844486}" type="presParOf" srcId="{32CF5BD2-EFB9-4FDC-8B7B-DB7D6F533B7C}" destId="{D21A46AF-4B2E-4D4B-9826-25BFBB0AEC6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21408BA-AAA8-49B7-AEF3-5012DF398EB8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 phldr="1"/>
      <dgm:spPr/>
    </dgm:pt>
    <dgm:pt modelId="{1C5A3C0D-FF7E-4878-A8F5-F4E8A099EAF0}">
      <dgm:prSet phldrT="[Text]"/>
      <dgm:spPr/>
      <dgm:t>
        <a:bodyPr/>
        <a:lstStyle/>
        <a:p>
          <a:r>
            <a:rPr lang="en-GB" dirty="0" smtClean="0"/>
            <a:t>Collaboration</a:t>
          </a:r>
          <a:endParaRPr lang="en-GB" dirty="0"/>
        </a:p>
      </dgm:t>
    </dgm:pt>
    <dgm:pt modelId="{45A683CF-4BCA-4FB8-99F0-16B1108B8163}" type="parTrans" cxnId="{F8AC5874-0A23-482D-9324-1875B4709859}">
      <dgm:prSet/>
      <dgm:spPr/>
      <dgm:t>
        <a:bodyPr/>
        <a:lstStyle/>
        <a:p>
          <a:endParaRPr lang="en-GB"/>
        </a:p>
      </dgm:t>
    </dgm:pt>
    <dgm:pt modelId="{E1DEBE8E-AAB7-4742-AAB4-D7C7A0E8F388}" type="sibTrans" cxnId="{F8AC5874-0A23-482D-9324-1875B4709859}">
      <dgm:prSet/>
      <dgm:spPr/>
      <dgm:t>
        <a:bodyPr/>
        <a:lstStyle/>
        <a:p>
          <a:endParaRPr lang="en-GB"/>
        </a:p>
      </dgm:t>
    </dgm:pt>
    <dgm:pt modelId="{1537C3DE-23F9-4517-9B94-5A969FB75810}">
      <dgm:prSet phldrT="[Text]"/>
      <dgm:spPr/>
      <dgm:t>
        <a:bodyPr/>
        <a:lstStyle/>
        <a:p>
          <a:r>
            <a:rPr lang="en-GB" dirty="0" smtClean="0"/>
            <a:t>Impact on the Individual</a:t>
          </a:r>
          <a:endParaRPr lang="en-GB" dirty="0"/>
        </a:p>
      </dgm:t>
    </dgm:pt>
    <dgm:pt modelId="{65B44B71-08D7-492E-8489-38970AAA88BC}" type="parTrans" cxnId="{D3CB9C6B-1225-4667-B18F-66E4FBBF0201}">
      <dgm:prSet/>
      <dgm:spPr/>
      <dgm:t>
        <a:bodyPr/>
        <a:lstStyle/>
        <a:p>
          <a:endParaRPr lang="en-GB"/>
        </a:p>
      </dgm:t>
    </dgm:pt>
    <dgm:pt modelId="{7EC46D30-4FBA-4CE0-A759-8A4F40E59606}" type="sibTrans" cxnId="{D3CB9C6B-1225-4667-B18F-66E4FBBF0201}">
      <dgm:prSet/>
      <dgm:spPr/>
      <dgm:t>
        <a:bodyPr/>
        <a:lstStyle/>
        <a:p>
          <a:endParaRPr lang="en-GB"/>
        </a:p>
      </dgm:t>
    </dgm:pt>
    <dgm:pt modelId="{1D9D475C-34C8-4E9E-B9FC-D14B3C6FB689}">
      <dgm:prSet phldrT="[Text]"/>
      <dgm:spPr/>
      <dgm:t>
        <a:bodyPr/>
        <a:lstStyle/>
        <a:p>
          <a:r>
            <a:rPr lang="en-GB" dirty="0" smtClean="0"/>
            <a:t>Impact on Society</a:t>
          </a:r>
          <a:endParaRPr lang="en-GB" dirty="0"/>
        </a:p>
      </dgm:t>
    </dgm:pt>
    <dgm:pt modelId="{6CF890F5-A1DE-445C-956D-B5F94460CFAB}" type="parTrans" cxnId="{DF936554-994B-4047-8753-668CF9D095A6}">
      <dgm:prSet/>
      <dgm:spPr/>
      <dgm:t>
        <a:bodyPr/>
        <a:lstStyle/>
        <a:p>
          <a:endParaRPr lang="en-GB"/>
        </a:p>
      </dgm:t>
    </dgm:pt>
    <dgm:pt modelId="{CDAC8F32-E88D-4663-B666-CD2D9125ECE6}" type="sibTrans" cxnId="{DF936554-994B-4047-8753-668CF9D095A6}">
      <dgm:prSet/>
      <dgm:spPr/>
      <dgm:t>
        <a:bodyPr/>
        <a:lstStyle/>
        <a:p>
          <a:endParaRPr lang="en-GB"/>
        </a:p>
      </dgm:t>
    </dgm:pt>
    <dgm:pt modelId="{9624BBEB-7AE1-464F-813E-09489E216ACF}" type="pres">
      <dgm:prSet presAssocID="{021408BA-AAA8-49B7-AEF3-5012DF398EB8}" presName="compositeShape" presStyleCnt="0">
        <dgm:presLayoutVars>
          <dgm:chMax val="7"/>
          <dgm:dir/>
          <dgm:resizeHandles val="exact"/>
        </dgm:presLayoutVars>
      </dgm:prSet>
      <dgm:spPr/>
    </dgm:pt>
    <dgm:pt modelId="{A7A1A4D6-8BB9-47EE-AFC7-FA2B56AE664E}" type="pres">
      <dgm:prSet presAssocID="{1C5A3C0D-FF7E-4878-A8F5-F4E8A099EAF0}" presName="circ1" presStyleLbl="vennNode1" presStyleIdx="0" presStyleCnt="3"/>
      <dgm:spPr/>
      <dgm:t>
        <a:bodyPr/>
        <a:lstStyle/>
        <a:p>
          <a:endParaRPr lang="en-GB"/>
        </a:p>
      </dgm:t>
    </dgm:pt>
    <dgm:pt modelId="{9944EDD6-F4DE-43C2-9F8F-CD3FB3FC28E7}" type="pres">
      <dgm:prSet presAssocID="{1C5A3C0D-FF7E-4878-A8F5-F4E8A099EAF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AB187D2-5CAD-41D8-9FEB-77D9A5AA6BB8}" type="pres">
      <dgm:prSet presAssocID="{1537C3DE-23F9-4517-9B94-5A969FB75810}" presName="circ2" presStyleLbl="vennNode1" presStyleIdx="1" presStyleCnt="3"/>
      <dgm:spPr/>
    </dgm:pt>
    <dgm:pt modelId="{8092645B-762B-4469-AF54-5C6E6472BA87}" type="pres">
      <dgm:prSet presAssocID="{1537C3DE-23F9-4517-9B94-5A969FB7581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6AC163B6-C30A-4CAF-89EF-CD255E185252}" type="pres">
      <dgm:prSet presAssocID="{1D9D475C-34C8-4E9E-B9FC-D14B3C6FB689}" presName="circ3" presStyleLbl="vennNode1" presStyleIdx="2" presStyleCnt="3"/>
      <dgm:spPr/>
      <dgm:t>
        <a:bodyPr/>
        <a:lstStyle/>
        <a:p>
          <a:endParaRPr lang="en-GB"/>
        </a:p>
      </dgm:t>
    </dgm:pt>
    <dgm:pt modelId="{8B256D1D-3A1D-4923-A789-48916B5B2768}" type="pres">
      <dgm:prSet presAssocID="{1D9D475C-34C8-4E9E-B9FC-D14B3C6FB689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F936554-994B-4047-8753-668CF9D095A6}" srcId="{021408BA-AAA8-49B7-AEF3-5012DF398EB8}" destId="{1D9D475C-34C8-4E9E-B9FC-D14B3C6FB689}" srcOrd="2" destOrd="0" parTransId="{6CF890F5-A1DE-445C-956D-B5F94460CFAB}" sibTransId="{CDAC8F32-E88D-4663-B666-CD2D9125ECE6}"/>
    <dgm:cxn modelId="{64EDF591-DD36-4C6C-A472-29237A6DA5B9}" type="presOf" srcId="{1D9D475C-34C8-4E9E-B9FC-D14B3C6FB689}" destId="{6AC163B6-C30A-4CAF-89EF-CD255E185252}" srcOrd="0" destOrd="0" presId="urn:microsoft.com/office/officeart/2005/8/layout/venn1"/>
    <dgm:cxn modelId="{73F15531-36EB-45F3-B125-E8B73BF7D873}" type="presOf" srcId="{1C5A3C0D-FF7E-4878-A8F5-F4E8A099EAF0}" destId="{A7A1A4D6-8BB9-47EE-AFC7-FA2B56AE664E}" srcOrd="0" destOrd="0" presId="urn:microsoft.com/office/officeart/2005/8/layout/venn1"/>
    <dgm:cxn modelId="{F8AC5874-0A23-482D-9324-1875B4709859}" srcId="{021408BA-AAA8-49B7-AEF3-5012DF398EB8}" destId="{1C5A3C0D-FF7E-4878-A8F5-F4E8A099EAF0}" srcOrd="0" destOrd="0" parTransId="{45A683CF-4BCA-4FB8-99F0-16B1108B8163}" sibTransId="{E1DEBE8E-AAB7-4742-AAB4-D7C7A0E8F388}"/>
    <dgm:cxn modelId="{B6ED8816-F5F1-49A9-8FE2-661E28489F31}" type="presOf" srcId="{1537C3DE-23F9-4517-9B94-5A969FB75810}" destId="{8092645B-762B-4469-AF54-5C6E6472BA87}" srcOrd="1" destOrd="0" presId="urn:microsoft.com/office/officeart/2005/8/layout/venn1"/>
    <dgm:cxn modelId="{E99E1433-2FED-4A5A-939C-8876D305FF41}" type="presOf" srcId="{021408BA-AAA8-49B7-AEF3-5012DF398EB8}" destId="{9624BBEB-7AE1-464F-813E-09489E216ACF}" srcOrd="0" destOrd="0" presId="urn:microsoft.com/office/officeart/2005/8/layout/venn1"/>
    <dgm:cxn modelId="{D3CB9C6B-1225-4667-B18F-66E4FBBF0201}" srcId="{021408BA-AAA8-49B7-AEF3-5012DF398EB8}" destId="{1537C3DE-23F9-4517-9B94-5A969FB75810}" srcOrd="1" destOrd="0" parTransId="{65B44B71-08D7-492E-8489-38970AAA88BC}" sibTransId="{7EC46D30-4FBA-4CE0-A759-8A4F40E59606}"/>
    <dgm:cxn modelId="{8A5DFCA7-5079-458B-80F3-04A14D95E39B}" type="presOf" srcId="{1C5A3C0D-FF7E-4878-A8F5-F4E8A099EAF0}" destId="{9944EDD6-F4DE-43C2-9F8F-CD3FB3FC28E7}" srcOrd="1" destOrd="0" presId="urn:microsoft.com/office/officeart/2005/8/layout/venn1"/>
    <dgm:cxn modelId="{761BAECD-D4F7-4189-AEA7-1B5EE657A3D6}" type="presOf" srcId="{1D9D475C-34C8-4E9E-B9FC-D14B3C6FB689}" destId="{8B256D1D-3A1D-4923-A789-48916B5B2768}" srcOrd="1" destOrd="0" presId="urn:microsoft.com/office/officeart/2005/8/layout/venn1"/>
    <dgm:cxn modelId="{5F23E11C-072C-4486-95CA-7DE38D5B9340}" type="presOf" srcId="{1537C3DE-23F9-4517-9B94-5A969FB75810}" destId="{2AB187D2-5CAD-41D8-9FEB-77D9A5AA6BB8}" srcOrd="0" destOrd="0" presId="urn:microsoft.com/office/officeart/2005/8/layout/venn1"/>
    <dgm:cxn modelId="{DA01472F-2EBC-4B3C-9C76-A38638DFF647}" type="presParOf" srcId="{9624BBEB-7AE1-464F-813E-09489E216ACF}" destId="{A7A1A4D6-8BB9-47EE-AFC7-FA2B56AE664E}" srcOrd="0" destOrd="0" presId="urn:microsoft.com/office/officeart/2005/8/layout/venn1"/>
    <dgm:cxn modelId="{A8FFB843-E12B-4F99-BEDF-12CAA6A72AA2}" type="presParOf" srcId="{9624BBEB-7AE1-464F-813E-09489E216ACF}" destId="{9944EDD6-F4DE-43C2-9F8F-CD3FB3FC28E7}" srcOrd="1" destOrd="0" presId="urn:microsoft.com/office/officeart/2005/8/layout/venn1"/>
    <dgm:cxn modelId="{F02DCFAE-14B4-4641-B927-8139C7CDE1FD}" type="presParOf" srcId="{9624BBEB-7AE1-464F-813E-09489E216ACF}" destId="{2AB187D2-5CAD-41D8-9FEB-77D9A5AA6BB8}" srcOrd="2" destOrd="0" presId="urn:microsoft.com/office/officeart/2005/8/layout/venn1"/>
    <dgm:cxn modelId="{DFF1CD34-0BCB-4B63-976E-F6F198FED6DF}" type="presParOf" srcId="{9624BBEB-7AE1-464F-813E-09489E216ACF}" destId="{8092645B-762B-4469-AF54-5C6E6472BA87}" srcOrd="3" destOrd="0" presId="urn:microsoft.com/office/officeart/2005/8/layout/venn1"/>
    <dgm:cxn modelId="{A1C3AB2E-128C-4363-B82B-D20740857116}" type="presParOf" srcId="{9624BBEB-7AE1-464F-813E-09489E216ACF}" destId="{6AC163B6-C30A-4CAF-89EF-CD255E185252}" srcOrd="4" destOrd="0" presId="urn:microsoft.com/office/officeart/2005/8/layout/venn1"/>
    <dgm:cxn modelId="{D3BFA659-7F83-4EA3-BB12-6AC4B6AFCEC2}" type="presParOf" srcId="{9624BBEB-7AE1-464F-813E-09489E216ACF}" destId="{8B256D1D-3A1D-4923-A789-48916B5B2768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21408BA-AAA8-49B7-AEF3-5012DF398EB8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 phldr="1"/>
      <dgm:spPr/>
    </dgm:pt>
    <dgm:pt modelId="{1C5A3C0D-FF7E-4878-A8F5-F4E8A099EAF0}">
      <dgm:prSet phldrT="[Text]"/>
      <dgm:spPr/>
      <dgm:t>
        <a:bodyPr/>
        <a:lstStyle/>
        <a:p>
          <a:r>
            <a:rPr lang="en-GB" dirty="0" smtClean="0"/>
            <a:t>Interdisciplinary</a:t>
          </a:r>
          <a:endParaRPr lang="en-GB" dirty="0"/>
        </a:p>
      </dgm:t>
    </dgm:pt>
    <dgm:pt modelId="{45A683CF-4BCA-4FB8-99F0-16B1108B8163}" type="parTrans" cxnId="{F8AC5874-0A23-482D-9324-1875B4709859}">
      <dgm:prSet/>
      <dgm:spPr/>
      <dgm:t>
        <a:bodyPr/>
        <a:lstStyle/>
        <a:p>
          <a:endParaRPr lang="en-GB"/>
        </a:p>
      </dgm:t>
    </dgm:pt>
    <dgm:pt modelId="{E1DEBE8E-AAB7-4742-AAB4-D7C7A0E8F388}" type="sibTrans" cxnId="{F8AC5874-0A23-482D-9324-1875B4709859}">
      <dgm:prSet/>
      <dgm:spPr/>
      <dgm:t>
        <a:bodyPr/>
        <a:lstStyle/>
        <a:p>
          <a:endParaRPr lang="en-GB"/>
        </a:p>
      </dgm:t>
    </dgm:pt>
    <dgm:pt modelId="{1537C3DE-23F9-4517-9B94-5A969FB75810}">
      <dgm:prSet phldrT="[Text]"/>
      <dgm:spPr/>
      <dgm:t>
        <a:bodyPr/>
        <a:lstStyle/>
        <a:p>
          <a:r>
            <a:rPr lang="en-GB" dirty="0" smtClean="0"/>
            <a:t>Practitioners developed by facilitated learning </a:t>
          </a:r>
          <a:endParaRPr lang="en-GB" dirty="0"/>
        </a:p>
      </dgm:t>
    </dgm:pt>
    <dgm:pt modelId="{65B44B71-08D7-492E-8489-38970AAA88BC}" type="parTrans" cxnId="{D3CB9C6B-1225-4667-B18F-66E4FBBF0201}">
      <dgm:prSet/>
      <dgm:spPr/>
      <dgm:t>
        <a:bodyPr/>
        <a:lstStyle/>
        <a:p>
          <a:endParaRPr lang="en-GB"/>
        </a:p>
      </dgm:t>
    </dgm:pt>
    <dgm:pt modelId="{7EC46D30-4FBA-4CE0-A759-8A4F40E59606}" type="sibTrans" cxnId="{D3CB9C6B-1225-4667-B18F-66E4FBBF0201}">
      <dgm:prSet/>
      <dgm:spPr/>
      <dgm:t>
        <a:bodyPr/>
        <a:lstStyle/>
        <a:p>
          <a:endParaRPr lang="en-GB"/>
        </a:p>
      </dgm:t>
    </dgm:pt>
    <dgm:pt modelId="{1D9D475C-34C8-4E9E-B9FC-D14B3C6FB689}">
      <dgm:prSet phldrT="[Text]"/>
      <dgm:spPr/>
      <dgm:t>
        <a:bodyPr/>
        <a:lstStyle/>
        <a:p>
          <a:r>
            <a:rPr lang="en-GB" dirty="0" smtClean="0"/>
            <a:t>Thinkers aided by technology</a:t>
          </a:r>
          <a:endParaRPr lang="en-GB" dirty="0"/>
        </a:p>
      </dgm:t>
    </dgm:pt>
    <dgm:pt modelId="{6CF890F5-A1DE-445C-956D-B5F94460CFAB}" type="parTrans" cxnId="{DF936554-994B-4047-8753-668CF9D095A6}">
      <dgm:prSet/>
      <dgm:spPr/>
      <dgm:t>
        <a:bodyPr/>
        <a:lstStyle/>
        <a:p>
          <a:endParaRPr lang="en-GB"/>
        </a:p>
      </dgm:t>
    </dgm:pt>
    <dgm:pt modelId="{CDAC8F32-E88D-4663-B666-CD2D9125ECE6}" type="sibTrans" cxnId="{DF936554-994B-4047-8753-668CF9D095A6}">
      <dgm:prSet/>
      <dgm:spPr/>
      <dgm:t>
        <a:bodyPr/>
        <a:lstStyle/>
        <a:p>
          <a:endParaRPr lang="en-GB"/>
        </a:p>
      </dgm:t>
    </dgm:pt>
    <dgm:pt modelId="{9624BBEB-7AE1-464F-813E-09489E216ACF}" type="pres">
      <dgm:prSet presAssocID="{021408BA-AAA8-49B7-AEF3-5012DF398EB8}" presName="compositeShape" presStyleCnt="0">
        <dgm:presLayoutVars>
          <dgm:chMax val="7"/>
          <dgm:dir/>
          <dgm:resizeHandles val="exact"/>
        </dgm:presLayoutVars>
      </dgm:prSet>
      <dgm:spPr/>
    </dgm:pt>
    <dgm:pt modelId="{A7A1A4D6-8BB9-47EE-AFC7-FA2B56AE664E}" type="pres">
      <dgm:prSet presAssocID="{1C5A3C0D-FF7E-4878-A8F5-F4E8A099EAF0}" presName="circ1" presStyleLbl="vennNode1" presStyleIdx="0" presStyleCnt="3"/>
      <dgm:spPr/>
      <dgm:t>
        <a:bodyPr/>
        <a:lstStyle/>
        <a:p>
          <a:endParaRPr lang="en-GB"/>
        </a:p>
      </dgm:t>
    </dgm:pt>
    <dgm:pt modelId="{9944EDD6-F4DE-43C2-9F8F-CD3FB3FC28E7}" type="pres">
      <dgm:prSet presAssocID="{1C5A3C0D-FF7E-4878-A8F5-F4E8A099EAF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AB187D2-5CAD-41D8-9FEB-77D9A5AA6BB8}" type="pres">
      <dgm:prSet presAssocID="{1537C3DE-23F9-4517-9B94-5A969FB75810}" presName="circ2" presStyleLbl="vennNode1" presStyleIdx="1" presStyleCnt="3"/>
      <dgm:spPr/>
      <dgm:t>
        <a:bodyPr/>
        <a:lstStyle/>
        <a:p>
          <a:endParaRPr lang="en-GB"/>
        </a:p>
      </dgm:t>
    </dgm:pt>
    <dgm:pt modelId="{8092645B-762B-4469-AF54-5C6E6472BA87}" type="pres">
      <dgm:prSet presAssocID="{1537C3DE-23F9-4517-9B94-5A969FB7581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AC163B6-C30A-4CAF-89EF-CD255E185252}" type="pres">
      <dgm:prSet presAssocID="{1D9D475C-34C8-4E9E-B9FC-D14B3C6FB689}" presName="circ3" presStyleLbl="vennNode1" presStyleIdx="2" presStyleCnt="3"/>
      <dgm:spPr/>
      <dgm:t>
        <a:bodyPr/>
        <a:lstStyle/>
        <a:p>
          <a:endParaRPr lang="en-GB"/>
        </a:p>
      </dgm:t>
    </dgm:pt>
    <dgm:pt modelId="{8B256D1D-3A1D-4923-A789-48916B5B2768}" type="pres">
      <dgm:prSet presAssocID="{1D9D475C-34C8-4E9E-B9FC-D14B3C6FB689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F936554-994B-4047-8753-668CF9D095A6}" srcId="{021408BA-AAA8-49B7-AEF3-5012DF398EB8}" destId="{1D9D475C-34C8-4E9E-B9FC-D14B3C6FB689}" srcOrd="2" destOrd="0" parTransId="{6CF890F5-A1DE-445C-956D-B5F94460CFAB}" sibTransId="{CDAC8F32-E88D-4663-B666-CD2D9125ECE6}"/>
    <dgm:cxn modelId="{26DC15C6-B76F-4DB7-97D0-3881BDE2C75D}" type="presOf" srcId="{1C5A3C0D-FF7E-4878-A8F5-F4E8A099EAF0}" destId="{9944EDD6-F4DE-43C2-9F8F-CD3FB3FC28E7}" srcOrd="1" destOrd="0" presId="urn:microsoft.com/office/officeart/2005/8/layout/venn1"/>
    <dgm:cxn modelId="{F8AC5874-0A23-482D-9324-1875B4709859}" srcId="{021408BA-AAA8-49B7-AEF3-5012DF398EB8}" destId="{1C5A3C0D-FF7E-4878-A8F5-F4E8A099EAF0}" srcOrd="0" destOrd="0" parTransId="{45A683CF-4BCA-4FB8-99F0-16B1108B8163}" sibTransId="{E1DEBE8E-AAB7-4742-AAB4-D7C7A0E8F388}"/>
    <dgm:cxn modelId="{654724DB-0504-49DC-BAAD-2DE6227FDE55}" type="presOf" srcId="{1C5A3C0D-FF7E-4878-A8F5-F4E8A099EAF0}" destId="{A7A1A4D6-8BB9-47EE-AFC7-FA2B56AE664E}" srcOrd="0" destOrd="0" presId="urn:microsoft.com/office/officeart/2005/8/layout/venn1"/>
    <dgm:cxn modelId="{4455AD72-95D7-4E9A-86C1-AE040A3D7646}" type="presOf" srcId="{1D9D475C-34C8-4E9E-B9FC-D14B3C6FB689}" destId="{8B256D1D-3A1D-4923-A789-48916B5B2768}" srcOrd="1" destOrd="0" presId="urn:microsoft.com/office/officeart/2005/8/layout/venn1"/>
    <dgm:cxn modelId="{DC050830-D44B-4820-8265-9FFB7C93349C}" type="presOf" srcId="{1537C3DE-23F9-4517-9B94-5A969FB75810}" destId="{2AB187D2-5CAD-41D8-9FEB-77D9A5AA6BB8}" srcOrd="0" destOrd="0" presId="urn:microsoft.com/office/officeart/2005/8/layout/venn1"/>
    <dgm:cxn modelId="{D3CB9C6B-1225-4667-B18F-66E4FBBF0201}" srcId="{021408BA-AAA8-49B7-AEF3-5012DF398EB8}" destId="{1537C3DE-23F9-4517-9B94-5A969FB75810}" srcOrd="1" destOrd="0" parTransId="{65B44B71-08D7-492E-8489-38970AAA88BC}" sibTransId="{7EC46D30-4FBA-4CE0-A759-8A4F40E59606}"/>
    <dgm:cxn modelId="{AD3B87BB-5B71-4114-929F-7ECEFC391A73}" type="presOf" srcId="{1537C3DE-23F9-4517-9B94-5A969FB75810}" destId="{8092645B-762B-4469-AF54-5C6E6472BA87}" srcOrd="1" destOrd="0" presId="urn:microsoft.com/office/officeart/2005/8/layout/venn1"/>
    <dgm:cxn modelId="{8E0D6797-F47B-4E3D-80E4-268B9A239CC6}" type="presOf" srcId="{021408BA-AAA8-49B7-AEF3-5012DF398EB8}" destId="{9624BBEB-7AE1-464F-813E-09489E216ACF}" srcOrd="0" destOrd="0" presId="urn:microsoft.com/office/officeart/2005/8/layout/venn1"/>
    <dgm:cxn modelId="{2EF5523E-0875-41CD-BD6D-35284841F4B7}" type="presOf" srcId="{1D9D475C-34C8-4E9E-B9FC-D14B3C6FB689}" destId="{6AC163B6-C30A-4CAF-89EF-CD255E185252}" srcOrd="0" destOrd="0" presId="urn:microsoft.com/office/officeart/2005/8/layout/venn1"/>
    <dgm:cxn modelId="{7BA80AE6-F102-436B-AF8A-26BB8FF3E306}" type="presParOf" srcId="{9624BBEB-7AE1-464F-813E-09489E216ACF}" destId="{A7A1A4D6-8BB9-47EE-AFC7-FA2B56AE664E}" srcOrd="0" destOrd="0" presId="urn:microsoft.com/office/officeart/2005/8/layout/venn1"/>
    <dgm:cxn modelId="{136A93CC-818D-425A-A0B8-1179FD8C0E81}" type="presParOf" srcId="{9624BBEB-7AE1-464F-813E-09489E216ACF}" destId="{9944EDD6-F4DE-43C2-9F8F-CD3FB3FC28E7}" srcOrd="1" destOrd="0" presId="urn:microsoft.com/office/officeart/2005/8/layout/venn1"/>
    <dgm:cxn modelId="{2DD61E0A-DA4A-48E3-9E0D-5571451640A5}" type="presParOf" srcId="{9624BBEB-7AE1-464F-813E-09489E216ACF}" destId="{2AB187D2-5CAD-41D8-9FEB-77D9A5AA6BB8}" srcOrd="2" destOrd="0" presId="urn:microsoft.com/office/officeart/2005/8/layout/venn1"/>
    <dgm:cxn modelId="{BF188359-C8ED-4FCF-9BDA-C349E543DA69}" type="presParOf" srcId="{9624BBEB-7AE1-464F-813E-09489E216ACF}" destId="{8092645B-762B-4469-AF54-5C6E6472BA87}" srcOrd="3" destOrd="0" presId="urn:microsoft.com/office/officeart/2005/8/layout/venn1"/>
    <dgm:cxn modelId="{7212AB2A-1286-470A-BBC8-38C21F7F55DF}" type="presParOf" srcId="{9624BBEB-7AE1-464F-813E-09489E216ACF}" destId="{6AC163B6-C30A-4CAF-89EF-CD255E185252}" srcOrd="4" destOrd="0" presId="urn:microsoft.com/office/officeart/2005/8/layout/venn1"/>
    <dgm:cxn modelId="{2E005A84-D78F-4EF3-9A6E-4060203F2C8D}" type="presParOf" srcId="{9624BBEB-7AE1-464F-813E-09489E216ACF}" destId="{8B256D1D-3A1D-4923-A789-48916B5B2768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DBFC04-E9F6-4F87-8BE0-85F9CC09A84D}">
      <dsp:nvSpPr>
        <dsp:cNvPr id="0" name=""/>
        <dsp:cNvSpPr/>
      </dsp:nvSpPr>
      <dsp:spPr>
        <a:xfrm>
          <a:off x="0" y="0"/>
          <a:ext cx="1300479" cy="975360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DBD862-9D08-4E86-AAA5-5AD1B0A93080}">
      <dsp:nvSpPr>
        <dsp:cNvPr id="0" name=""/>
        <dsp:cNvSpPr/>
      </dsp:nvSpPr>
      <dsp:spPr>
        <a:xfrm>
          <a:off x="1486056" y="0"/>
          <a:ext cx="5143829" cy="975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0" rIns="192024" bIns="192024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altLang="en-US" sz="2700" b="1" kern="1200" dirty="0" smtClean="0">
              <a:solidFill>
                <a:srgbClr val="59875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Ease of gaining knowledge</a:t>
          </a:r>
          <a:endParaRPr lang="en-GB" sz="2700" kern="1200" dirty="0"/>
        </a:p>
      </dsp:txBody>
      <dsp:txXfrm>
        <a:off x="1486056" y="0"/>
        <a:ext cx="5143829" cy="975360"/>
      </dsp:txXfrm>
    </dsp:sp>
    <dsp:sp modelId="{EE459DC4-0255-4699-872B-AE1285CB39D3}">
      <dsp:nvSpPr>
        <dsp:cNvPr id="0" name=""/>
        <dsp:cNvSpPr/>
      </dsp:nvSpPr>
      <dsp:spPr>
        <a:xfrm>
          <a:off x="126907" y="1008115"/>
          <a:ext cx="1300479" cy="975360"/>
        </a:xfrm>
        <a:prstGeom prst="downArrow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6E7677-D731-4D52-B937-E0DF399A07A5}">
      <dsp:nvSpPr>
        <dsp:cNvPr id="0" name=""/>
        <dsp:cNvSpPr/>
      </dsp:nvSpPr>
      <dsp:spPr>
        <a:xfrm>
          <a:off x="1872193" y="1008115"/>
          <a:ext cx="5575588" cy="975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0" rIns="192024" bIns="192024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altLang="en-US" sz="2700" b="1" kern="1200" dirty="0" smtClean="0">
              <a:solidFill>
                <a:srgbClr val="59875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Veracity of that knowledge</a:t>
          </a:r>
          <a:endParaRPr lang="en-GB" sz="2700" kern="1200" dirty="0"/>
        </a:p>
      </dsp:txBody>
      <dsp:txXfrm>
        <a:off x="1872193" y="1008115"/>
        <a:ext cx="5575588" cy="9753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96516B-50DF-495E-9659-FEECD9933748}">
      <dsp:nvSpPr>
        <dsp:cNvPr id="0" name=""/>
        <dsp:cNvSpPr/>
      </dsp:nvSpPr>
      <dsp:spPr>
        <a:xfrm rot="16200000">
          <a:off x="538" y="1339"/>
          <a:ext cx="2589609" cy="2589609"/>
        </a:xfrm>
        <a:prstGeom prst="upArrow">
          <a:avLst>
            <a:gd name="adj1" fmla="val 50000"/>
            <a:gd name="adj2" fmla="val 35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Practitioners</a:t>
          </a:r>
          <a:endParaRPr lang="en-GB" sz="2600" kern="1200" dirty="0"/>
        </a:p>
      </dsp:txBody>
      <dsp:txXfrm rot="5400000">
        <a:off x="453720" y="648741"/>
        <a:ext cx="2136427" cy="1294805"/>
      </dsp:txXfrm>
    </dsp:sp>
    <dsp:sp modelId="{E5DC97B0-6AF0-49A0-89D7-DB43FE92FA67}">
      <dsp:nvSpPr>
        <dsp:cNvPr id="0" name=""/>
        <dsp:cNvSpPr/>
      </dsp:nvSpPr>
      <dsp:spPr>
        <a:xfrm rot="5400000">
          <a:off x="3505852" y="1339"/>
          <a:ext cx="2589609" cy="2589609"/>
        </a:xfrm>
        <a:prstGeom prst="upArrow">
          <a:avLst>
            <a:gd name="adj1" fmla="val 50000"/>
            <a:gd name="adj2" fmla="val 35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Teachers</a:t>
          </a:r>
          <a:endParaRPr lang="en-GB" sz="2600" kern="1200" dirty="0"/>
        </a:p>
      </dsp:txBody>
      <dsp:txXfrm rot="-5400000">
        <a:off x="3505852" y="648741"/>
        <a:ext cx="2136427" cy="12948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DE3BC7-F69B-4A97-BEB6-79822714551E}">
      <dsp:nvSpPr>
        <dsp:cNvPr id="0" name=""/>
        <dsp:cNvSpPr/>
      </dsp:nvSpPr>
      <dsp:spPr>
        <a:xfrm>
          <a:off x="-6106347" y="-946688"/>
          <a:ext cx="7365985" cy="7365985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1043EB-07E9-40B0-978C-DC4C0A6AEA76}">
      <dsp:nvSpPr>
        <dsp:cNvPr id="0" name=""/>
        <dsp:cNvSpPr/>
      </dsp:nvSpPr>
      <dsp:spPr>
        <a:xfrm>
          <a:off x="799833" y="567991"/>
          <a:ext cx="6509696" cy="1094521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8777" tIns="27940" rIns="27940" bIns="2794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 dirty="0" smtClean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0" kern="1200" dirty="0" smtClean="0">
              <a:solidFill>
                <a:schemeClr val="tx1"/>
              </a:solidFill>
            </a:rPr>
            <a:t>Quality of thinking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0" kern="1200" dirty="0" smtClean="0">
              <a:solidFill>
                <a:schemeClr val="tx1"/>
              </a:solidFill>
            </a:rPr>
            <a:t>Taking control of thinking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0" kern="1200" dirty="0" smtClean="0">
              <a:solidFill>
                <a:schemeClr val="tx1"/>
              </a:solidFill>
            </a:rPr>
            <a:t>Evaluating and Reflecting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 dirty="0"/>
        </a:p>
      </dsp:txBody>
      <dsp:txXfrm>
        <a:off x="799833" y="567991"/>
        <a:ext cx="6509696" cy="1094521"/>
      </dsp:txXfrm>
    </dsp:sp>
    <dsp:sp modelId="{2FD582E4-4CA0-420A-9A03-A2FE01D6A8F3}">
      <dsp:nvSpPr>
        <dsp:cNvPr id="0" name=""/>
        <dsp:cNvSpPr/>
      </dsp:nvSpPr>
      <dsp:spPr>
        <a:xfrm>
          <a:off x="8058" y="410445"/>
          <a:ext cx="1662578" cy="13681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DB827A-C23A-43E2-99DD-8EBA91B27BDB}">
      <dsp:nvSpPr>
        <dsp:cNvPr id="0" name=""/>
        <dsp:cNvSpPr/>
      </dsp:nvSpPr>
      <dsp:spPr>
        <a:xfrm>
          <a:off x="1237206" y="2189043"/>
          <a:ext cx="6111837" cy="1094521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8777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Directed breadth and depth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err="1" smtClean="0">
              <a:solidFill>
                <a:schemeClr val="tx1"/>
              </a:solidFill>
            </a:rPr>
            <a:t>Behavourial</a:t>
          </a:r>
          <a:r>
            <a:rPr lang="en-GB" sz="1800" kern="1200" dirty="0" smtClean="0">
              <a:solidFill>
                <a:schemeClr val="tx1"/>
              </a:solidFill>
            </a:rPr>
            <a:t> Skills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Directed Facilitated thinking skills</a:t>
          </a:r>
          <a:endParaRPr lang="en-GB" sz="1800" kern="1200" dirty="0">
            <a:solidFill>
              <a:schemeClr val="tx1"/>
            </a:solidFill>
          </a:endParaRPr>
        </a:p>
      </dsp:txBody>
      <dsp:txXfrm>
        <a:off x="1237206" y="2189043"/>
        <a:ext cx="6111837" cy="1094521"/>
      </dsp:txXfrm>
    </dsp:sp>
    <dsp:sp modelId="{7BBE7ECF-3BF3-4A9E-8D2F-D2B0D1810851}">
      <dsp:nvSpPr>
        <dsp:cNvPr id="0" name=""/>
        <dsp:cNvSpPr/>
      </dsp:nvSpPr>
      <dsp:spPr>
        <a:xfrm>
          <a:off x="368101" y="2053103"/>
          <a:ext cx="1743682" cy="13681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999934-87A9-4A8E-95AD-361B91FE815D}">
      <dsp:nvSpPr>
        <dsp:cNvPr id="0" name=""/>
        <dsp:cNvSpPr/>
      </dsp:nvSpPr>
      <dsp:spPr>
        <a:xfrm>
          <a:off x="839347" y="3830825"/>
          <a:ext cx="6509696" cy="1094521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8777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Collaboration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Connectivity</a:t>
          </a:r>
          <a:endParaRPr lang="en-GB" sz="1800" kern="1200" dirty="0">
            <a:solidFill>
              <a:schemeClr val="tx1"/>
            </a:solidFill>
          </a:endParaRPr>
        </a:p>
      </dsp:txBody>
      <dsp:txXfrm>
        <a:off x="839347" y="3830825"/>
        <a:ext cx="6509696" cy="1094521"/>
      </dsp:txXfrm>
    </dsp:sp>
    <dsp:sp modelId="{D21A46AF-4B2E-4D4B-9826-25BFBB0AEC6B}">
      <dsp:nvSpPr>
        <dsp:cNvPr id="0" name=""/>
        <dsp:cNvSpPr/>
      </dsp:nvSpPr>
      <dsp:spPr>
        <a:xfrm>
          <a:off x="-4227" y="3694010"/>
          <a:ext cx="1687150" cy="13681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A1A4D6-8BB9-47EE-AFC7-FA2B56AE664E}">
      <dsp:nvSpPr>
        <dsp:cNvPr id="0" name=""/>
        <dsp:cNvSpPr/>
      </dsp:nvSpPr>
      <dsp:spPr>
        <a:xfrm>
          <a:off x="1828799" y="50799"/>
          <a:ext cx="2438400" cy="2438400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dirty="0" smtClean="0"/>
            <a:t>Collaboration</a:t>
          </a:r>
          <a:endParaRPr lang="en-GB" sz="2500" kern="1200" dirty="0"/>
        </a:p>
      </dsp:txBody>
      <dsp:txXfrm>
        <a:off x="2153920" y="477519"/>
        <a:ext cx="1788160" cy="1097280"/>
      </dsp:txXfrm>
    </dsp:sp>
    <dsp:sp modelId="{2AB187D2-5CAD-41D8-9FEB-77D9A5AA6BB8}">
      <dsp:nvSpPr>
        <dsp:cNvPr id="0" name=""/>
        <dsp:cNvSpPr/>
      </dsp:nvSpPr>
      <dsp:spPr>
        <a:xfrm>
          <a:off x="2708656" y="1574800"/>
          <a:ext cx="2438400" cy="2438400"/>
        </a:xfrm>
        <a:prstGeom prst="ellipse">
          <a:avLst/>
        </a:prstGeom>
        <a:solidFill>
          <a:schemeClr val="accent5">
            <a:alpha val="50000"/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dirty="0" smtClean="0"/>
            <a:t>Impact on the Individual</a:t>
          </a:r>
          <a:endParaRPr lang="en-GB" sz="2500" kern="1200" dirty="0"/>
        </a:p>
      </dsp:txBody>
      <dsp:txXfrm>
        <a:off x="3454400" y="2204720"/>
        <a:ext cx="1463040" cy="1341120"/>
      </dsp:txXfrm>
    </dsp:sp>
    <dsp:sp modelId="{6AC163B6-C30A-4CAF-89EF-CD255E185252}">
      <dsp:nvSpPr>
        <dsp:cNvPr id="0" name=""/>
        <dsp:cNvSpPr/>
      </dsp:nvSpPr>
      <dsp:spPr>
        <a:xfrm>
          <a:off x="948943" y="1574800"/>
          <a:ext cx="2438400" cy="2438400"/>
        </a:xfrm>
        <a:prstGeom prst="ellipse">
          <a:avLst/>
        </a:prstGeom>
        <a:solidFill>
          <a:schemeClr val="accent5">
            <a:alpha val="50000"/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dirty="0" smtClean="0"/>
            <a:t>Impact on Society</a:t>
          </a:r>
          <a:endParaRPr lang="en-GB" sz="2500" kern="1200" dirty="0"/>
        </a:p>
      </dsp:txBody>
      <dsp:txXfrm>
        <a:off x="1178560" y="2204720"/>
        <a:ext cx="1463040" cy="13411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A1A4D6-8BB9-47EE-AFC7-FA2B56AE664E}">
      <dsp:nvSpPr>
        <dsp:cNvPr id="0" name=""/>
        <dsp:cNvSpPr/>
      </dsp:nvSpPr>
      <dsp:spPr>
        <a:xfrm>
          <a:off x="1828799" y="50799"/>
          <a:ext cx="2438400" cy="2438400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Interdisciplinary</a:t>
          </a:r>
          <a:endParaRPr lang="en-GB" sz="2100" kern="1200" dirty="0"/>
        </a:p>
      </dsp:txBody>
      <dsp:txXfrm>
        <a:off x="2153920" y="477519"/>
        <a:ext cx="1788160" cy="1097280"/>
      </dsp:txXfrm>
    </dsp:sp>
    <dsp:sp modelId="{2AB187D2-5CAD-41D8-9FEB-77D9A5AA6BB8}">
      <dsp:nvSpPr>
        <dsp:cNvPr id="0" name=""/>
        <dsp:cNvSpPr/>
      </dsp:nvSpPr>
      <dsp:spPr>
        <a:xfrm>
          <a:off x="2708656" y="1574800"/>
          <a:ext cx="2438400" cy="2438400"/>
        </a:xfrm>
        <a:prstGeom prst="ellipse">
          <a:avLst/>
        </a:prstGeom>
        <a:solidFill>
          <a:schemeClr val="accent5">
            <a:alpha val="50000"/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Practitioners developed by facilitated learning </a:t>
          </a:r>
          <a:endParaRPr lang="en-GB" sz="2100" kern="1200" dirty="0"/>
        </a:p>
      </dsp:txBody>
      <dsp:txXfrm>
        <a:off x="3454400" y="2204720"/>
        <a:ext cx="1463040" cy="1341120"/>
      </dsp:txXfrm>
    </dsp:sp>
    <dsp:sp modelId="{6AC163B6-C30A-4CAF-89EF-CD255E185252}">
      <dsp:nvSpPr>
        <dsp:cNvPr id="0" name=""/>
        <dsp:cNvSpPr/>
      </dsp:nvSpPr>
      <dsp:spPr>
        <a:xfrm>
          <a:off x="948943" y="1574800"/>
          <a:ext cx="2438400" cy="2438400"/>
        </a:xfrm>
        <a:prstGeom prst="ellipse">
          <a:avLst/>
        </a:prstGeom>
        <a:solidFill>
          <a:schemeClr val="accent5">
            <a:alpha val="50000"/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Thinkers aided by technology</a:t>
          </a:r>
          <a:endParaRPr lang="en-GB" sz="2100" kern="1200" dirty="0"/>
        </a:p>
      </dsp:txBody>
      <dsp:txXfrm>
        <a:off x="1178560" y="2204720"/>
        <a:ext cx="1463040" cy="1341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0B115-B3E3-4CDC-8B83-FAB2FE59BC67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E0C4-E6EF-4057-B04B-71125E676B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9326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0B115-B3E3-4CDC-8B83-FAB2FE59BC67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E0C4-E6EF-4057-B04B-71125E676B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093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0B115-B3E3-4CDC-8B83-FAB2FE59BC67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E0C4-E6EF-4057-B04B-71125E676B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296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 presentation title slide">
    <p:bg>
      <p:bgPr>
        <a:solidFill>
          <a:srgbClr val="6DA4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1919288" y="1443038"/>
            <a:ext cx="0" cy="365760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7" name="Picture 11" descr="UWE-Logo-Bottom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3" y="5783263"/>
            <a:ext cx="2182812" cy="107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2325600" y="1340768"/>
            <a:ext cx="6062750" cy="377484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800"/>
              </a:lnSpc>
              <a:spcBef>
                <a:spcPts val="0"/>
              </a:spcBef>
              <a:buFontTx/>
              <a:buNone/>
              <a:defRPr sz="4400" b="0" i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18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640800" y="1427168"/>
            <a:ext cx="1219139" cy="3587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300"/>
              </a:lnSpc>
              <a:spcBef>
                <a:spcPts val="0"/>
              </a:spcBef>
              <a:buFontTx/>
              <a:buNone/>
              <a:defRPr sz="1100" b="0" i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19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640800" y="1787168"/>
            <a:ext cx="1219139" cy="5364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300"/>
              </a:lnSpc>
              <a:spcBef>
                <a:spcPts val="0"/>
              </a:spcBef>
              <a:buFontTx/>
              <a:buNone/>
              <a:defRPr sz="1100" b="1" i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20" name="Text Placeholder 14"/>
          <p:cNvSpPr>
            <a:spLocks noGrp="1"/>
          </p:cNvSpPr>
          <p:nvPr>
            <p:ph type="body" sz="quarter" idx="17"/>
          </p:nvPr>
        </p:nvSpPr>
        <p:spPr>
          <a:xfrm>
            <a:off x="640800" y="2330768"/>
            <a:ext cx="1219139" cy="69532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300"/>
              </a:lnSpc>
              <a:spcBef>
                <a:spcPts val="0"/>
              </a:spcBef>
              <a:buFontTx/>
              <a:buNone/>
              <a:defRPr sz="1100" b="1" i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8" name="Text Placeholder 14"/>
          <p:cNvSpPr>
            <a:spLocks noGrp="1"/>
          </p:cNvSpPr>
          <p:nvPr>
            <p:ph type="body" sz="quarter" idx="18"/>
          </p:nvPr>
        </p:nvSpPr>
        <p:spPr>
          <a:xfrm>
            <a:off x="645062" y="4960139"/>
            <a:ext cx="1219139" cy="22977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300"/>
              </a:lnSpc>
              <a:spcBef>
                <a:spcPts val="0"/>
              </a:spcBef>
              <a:buFontTx/>
              <a:buNone/>
              <a:defRPr sz="1100" b="0" i="0">
                <a:solidFill>
                  <a:schemeClr val="bg1"/>
                </a:solidFill>
                <a:latin typeface="Tahoma"/>
                <a:ea typeface="Tahoma"/>
                <a:cs typeface="Tahoma"/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79287903"/>
      </p:ext>
    </p:extLst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title and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UWE-Logo-Bottom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326188"/>
            <a:ext cx="1081087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99591" y="1890713"/>
            <a:ext cx="6515621" cy="13661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800"/>
              </a:lnSpc>
              <a:spcBef>
                <a:spcPts val="0"/>
              </a:spcBef>
              <a:buFontTx/>
              <a:buNone/>
              <a:defRPr sz="4400" b="0" i="0">
                <a:solidFill>
                  <a:srgbClr val="598752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99592" y="4221163"/>
            <a:ext cx="6515620" cy="6031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FontTx/>
              <a:buNone/>
              <a:defRPr sz="1600" b="0" i="0"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91992798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0B115-B3E3-4CDC-8B83-FAB2FE59BC67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E0C4-E6EF-4057-B04B-71125E676B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446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0B115-B3E3-4CDC-8B83-FAB2FE59BC67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E0C4-E6EF-4057-B04B-71125E676B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146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0B115-B3E3-4CDC-8B83-FAB2FE59BC67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E0C4-E6EF-4057-B04B-71125E676B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6558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0B115-B3E3-4CDC-8B83-FAB2FE59BC67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E0C4-E6EF-4057-B04B-71125E676B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467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0B115-B3E3-4CDC-8B83-FAB2FE59BC67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E0C4-E6EF-4057-B04B-71125E676B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9786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0B115-B3E3-4CDC-8B83-FAB2FE59BC67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E0C4-E6EF-4057-B04B-71125E676B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14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0B115-B3E3-4CDC-8B83-FAB2FE59BC67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E0C4-E6EF-4057-B04B-71125E676B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3868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0B115-B3E3-4CDC-8B83-FAB2FE59BC67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E0C4-E6EF-4057-B04B-71125E676B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569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0B115-B3E3-4CDC-8B83-FAB2FE59BC67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7E0C4-E6EF-4057-B04B-71125E676B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600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Placeholder 1"/>
          <p:cNvSpPr>
            <a:spLocks noGrp="1"/>
          </p:cNvSpPr>
          <p:nvPr>
            <p:ph type="body" sz="quarter" idx="14"/>
          </p:nvPr>
        </p:nvSpPr>
        <p:spPr bwMode="auto">
          <a:xfrm>
            <a:off x="2195736" y="1196752"/>
            <a:ext cx="6624736" cy="377484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  <a:normAutofit fontScale="25000" lnSpcReduction="20000"/>
          </a:bodyPr>
          <a:lstStyle/>
          <a:p>
            <a:pPr algn="ctr" eaLnBrk="1" hangingPunct="1">
              <a:spcBef>
                <a:spcPct val="0"/>
              </a:spcBef>
            </a:pPr>
            <a:endParaRPr lang="en-GB" kern="1400" dirty="0" smtClean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</a:pPr>
            <a:r>
              <a:rPr lang="en-GB" sz="17600" kern="1400" dirty="0" smtClean="0">
                <a:latin typeface="Times New Roman" panose="02020603050405020304" pitchFamily="18" charset="0"/>
              </a:rPr>
              <a:t>Lay-Learning and Development</a:t>
            </a:r>
            <a:endParaRPr lang="en-GB" sz="17600" kern="1400" dirty="0" smtClean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</a:pPr>
            <a:endParaRPr lang="en-GB" altLang="en-US" sz="2800" b="1" kern="1400" dirty="0" smtClean="0">
              <a:ln w="11430"/>
              <a:latin typeface="Times New Roman" panose="02020603050405020304" pitchFamily="18" charset="0"/>
              <a:cs typeface="Arial" charset="0"/>
            </a:endParaRPr>
          </a:p>
          <a:p>
            <a:pPr algn="ctr" eaLnBrk="1" hangingPunct="1">
              <a:spcBef>
                <a:spcPct val="0"/>
              </a:spcBef>
            </a:pPr>
            <a:r>
              <a:rPr lang="en-GB" altLang="en-US" sz="12800" b="1" kern="1400" dirty="0" smtClean="0">
                <a:ln w="11430"/>
                <a:latin typeface="Times New Roman" panose="02020603050405020304" pitchFamily="18" charset="0"/>
                <a:cs typeface="Arial" charset="0"/>
              </a:rPr>
              <a:t>Academic Challenge or Collaborative Opportunity?</a:t>
            </a:r>
            <a:endParaRPr lang="en-GB" altLang="en-US" sz="12800" b="1" kern="1400" dirty="0" smtClean="0">
              <a:ln w="11430"/>
              <a:latin typeface="Times New Roman" panose="02020603050405020304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/>
            </a:r>
            <a:b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</a:br>
            <a:endParaRPr lang="en-GB" altLang="en-US" dirty="0">
              <a:ea typeface="ＭＳ Ｐゴシック" charset="-128"/>
            </a:endParaRPr>
          </a:p>
        </p:txBody>
      </p:sp>
      <p:sp>
        <p:nvSpPr>
          <p:cNvPr id="13314" name="Text Placeholder 2"/>
          <p:cNvSpPr>
            <a:spLocks noGrp="1"/>
          </p:cNvSpPr>
          <p:nvPr>
            <p:ph type="body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en-US" dirty="0">
                <a:ea typeface="ＭＳ Ｐゴシック" charset="-128"/>
              </a:rPr>
              <a:t>Presentation by</a:t>
            </a:r>
          </a:p>
          <a:p>
            <a:pPr>
              <a:spcBef>
                <a:spcPct val="0"/>
              </a:spcBef>
            </a:pPr>
            <a:endParaRPr lang="en-US" altLang="en-US" dirty="0">
              <a:ea typeface="ＭＳ Ｐゴシック" charset="-128"/>
            </a:endParaRPr>
          </a:p>
        </p:txBody>
      </p:sp>
      <p:sp>
        <p:nvSpPr>
          <p:cNvPr id="13315" name="Text Placeholder 3"/>
          <p:cNvSpPr>
            <a:spLocks noGrp="1"/>
          </p:cNvSpPr>
          <p:nvPr>
            <p:ph type="body" sz="quarter" idx="16"/>
          </p:nvPr>
        </p:nvSpPr>
        <p:spPr bwMode="auto">
          <a:xfrm>
            <a:off x="323528" y="1787168"/>
            <a:ext cx="1536411" cy="171384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0" lvl="1" indent="0" algn="ctr">
              <a:buNone/>
            </a:pPr>
            <a:r>
              <a:rPr lang="en-GB" altLang="en-US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Wendy</a:t>
            </a:r>
          </a:p>
          <a:p>
            <a:pPr marL="0" lvl="1" indent="0" algn="ctr">
              <a:buNone/>
            </a:pPr>
            <a:r>
              <a:rPr lang="en-GB" altLang="en-US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Fowles-Sweet </a:t>
            </a:r>
          </a:p>
          <a:p>
            <a:pPr marL="0" lvl="1" indent="0" algn="ctr">
              <a:buNone/>
            </a:pPr>
            <a:r>
              <a:rPr lang="en-GB" altLang="en-US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&amp; </a:t>
            </a:r>
          </a:p>
          <a:p>
            <a:pPr marL="0" lvl="1" indent="0" algn="ctr">
              <a:buNone/>
            </a:pPr>
            <a:r>
              <a:rPr lang="en-GB" altLang="en-US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Dr Maryam Atoofi</a:t>
            </a:r>
            <a:endParaRPr lang="en-GB" altLang="en-US" sz="1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Placeholder 1"/>
          <p:cNvSpPr txBox="1">
            <a:spLocks/>
          </p:cNvSpPr>
          <p:nvPr/>
        </p:nvSpPr>
        <p:spPr>
          <a:xfrm>
            <a:off x="6444208" y="6021288"/>
            <a:ext cx="1795203" cy="36004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lnSpc>
                <a:spcPts val="1300"/>
              </a:lnSpc>
              <a:spcBef>
                <a:spcPts val="0"/>
              </a:spcBef>
              <a:buFontTx/>
              <a:buNone/>
              <a:defRPr sz="1100" b="0" i="0" kern="1200">
                <a:solidFill>
                  <a:schemeClr val="bg1"/>
                </a:solidFill>
                <a:latin typeface="Tahoma"/>
                <a:ea typeface="Tahoma"/>
                <a:cs typeface="Tahoma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22</a:t>
            </a:r>
            <a:r>
              <a:rPr lang="en-US" sz="1800" baseline="30000" dirty="0" smtClean="0"/>
              <a:t>nd</a:t>
            </a:r>
            <a:r>
              <a:rPr lang="en-US" sz="1800" dirty="0" smtClean="0"/>
              <a:t> March 2018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1902059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539552" y="476672"/>
            <a:ext cx="8136904" cy="792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Opportunities</a:t>
            </a:r>
            <a:endParaRPr lang="en-US" altLang="en-US" sz="4000" b="1" dirty="0">
              <a:ea typeface="ＭＳ Ｐゴシック" charset="-128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90609125"/>
              </p:ext>
            </p:extLst>
          </p:nvPr>
        </p:nvGraphicFramePr>
        <p:xfrm>
          <a:off x="879563" y="1124744"/>
          <a:ext cx="7344816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35235" y="184482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Practice of Thinking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1331640" y="3429000"/>
            <a:ext cx="15841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/>
              <a:t>Generic Learning Skills</a:t>
            </a:r>
          </a:p>
          <a:p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879563" y="5260645"/>
            <a:ext cx="16962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/>
              <a:t>Interdisciplinary Development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781015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539552" y="476672"/>
            <a:ext cx="8136904" cy="792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ct val="0"/>
              </a:spcBef>
            </a:pPr>
            <a:r>
              <a:rPr lang="en-GB" alt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Reflection:</a:t>
            </a:r>
          </a:p>
          <a:p>
            <a:pPr algn="ctr">
              <a:spcBef>
                <a:spcPct val="0"/>
              </a:spcBef>
            </a:pPr>
            <a:r>
              <a:rPr lang="en-GB" alt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Human Values</a:t>
            </a:r>
            <a:endParaRPr lang="en-US" altLang="en-US" sz="4000" b="1" dirty="0">
              <a:ea typeface="ＭＳ Ｐゴシック" charset="-128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99920039"/>
              </p:ext>
            </p:extLst>
          </p:nvPr>
        </p:nvGraphicFramePr>
        <p:xfrm>
          <a:off x="1547664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523230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539552" y="476672"/>
            <a:ext cx="8136904" cy="792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ct val="0"/>
              </a:spcBef>
            </a:pPr>
            <a:r>
              <a:rPr lang="en-GB" alt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Reflection:</a:t>
            </a:r>
          </a:p>
          <a:p>
            <a:pPr algn="ctr">
              <a:spcBef>
                <a:spcPct val="0"/>
              </a:spcBef>
            </a:pPr>
            <a:r>
              <a:rPr lang="en-GB" alt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Education Now</a:t>
            </a:r>
            <a:endParaRPr lang="en-US" altLang="en-US" sz="4000" b="1" dirty="0">
              <a:ea typeface="ＭＳ Ｐゴシック" charset="-128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808825684"/>
              </p:ext>
            </p:extLst>
          </p:nvPr>
        </p:nvGraphicFramePr>
        <p:xfrm>
          <a:off x="1547664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601198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539552" y="476672"/>
            <a:ext cx="8136904" cy="792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</a:t>
            </a:r>
            <a:endParaRPr lang="en-US" altLang="en-US" sz="4000" b="1" dirty="0">
              <a:ea typeface="ＭＳ Ｐゴシック" charset="-128"/>
            </a:endParaRP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467544" y="1628800"/>
            <a:ext cx="8280920" cy="446449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altLang="en-US" sz="2800" b="1" dirty="0" smtClean="0">
                <a:solidFill>
                  <a:srgbClr val="59875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Lay-learning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altLang="en-US" sz="2800" dirty="0">
              <a:solidFill>
                <a:srgbClr val="59875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altLang="en-US" sz="2800" dirty="0" smtClean="0">
                <a:solidFill>
                  <a:srgbClr val="59875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Obtaining information and knowledge through non-structured sources, e.g. the internet, social networks, cultural norms, </a:t>
            </a:r>
            <a:r>
              <a:rPr lang="en-GB" altLang="en-US" sz="2800" dirty="0" err="1" smtClean="0">
                <a:solidFill>
                  <a:srgbClr val="59875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etc</a:t>
            </a:r>
            <a:r>
              <a:rPr lang="en-GB" altLang="en-US" sz="2800" dirty="0" smtClean="0">
                <a:solidFill>
                  <a:srgbClr val="59875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GB" altLang="en-US" sz="2800" dirty="0">
              <a:solidFill>
                <a:srgbClr val="59875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27685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539552" y="476672"/>
            <a:ext cx="8136904" cy="792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Challenges</a:t>
            </a:r>
            <a:endParaRPr lang="en-US" altLang="en-US" sz="4000" b="1" dirty="0">
              <a:ea typeface="ＭＳ Ｐゴシック" charset="-128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105025053"/>
              </p:ext>
            </p:extLst>
          </p:nvPr>
        </p:nvGraphicFramePr>
        <p:xfrm>
          <a:off x="611560" y="1484784"/>
          <a:ext cx="7776864" cy="203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260973456"/>
              </p:ext>
            </p:extLst>
          </p:nvPr>
        </p:nvGraphicFramePr>
        <p:xfrm>
          <a:off x="2051720" y="3789040"/>
          <a:ext cx="6096000" cy="2592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71999896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539552" y="476672"/>
            <a:ext cx="8136904" cy="792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HE: The Concerns</a:t>
            </a:r>
            <a:endParaRPr lang="en-US" altLang="en-US" sz="4000" b="1" dirty="0">
              <a:ea typeface="ＭＳ Ｐゴシック" charset="-128"/>
            </a:endParaRP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467544" y="1412776"/>
            <a:ext cx="8424936" cy="468052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GB" dirty="0" smtClean="0"/>
              <a:t>Lay people </a:t>
            </a:r>
            <a:r>
              <a:rPr lang="en-GB" dirty="0"/>
              <a:t>gain general knowledge outside academia: everybody can be an “expert”</a:t>
            </a:r>
          </a:p>
          <a:p>
            <a:endParaRPr lang="en-GB" sz="13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altLang="en-US" sz="2400" dirty="0">
              <a:solidFill>
                <a:srgbClr val="59875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2400" b="1" dirty="0">
              <a:solidFill>
                <a:srgbClr val="002060"/>
              </a:solidFill>
            </a:endParaRPr>
          </a:p>
        </p:txBody>
      </p:sp>
      <p:sp>
        <p:nvSpPr>
          <p:cNvPr id="4" name="Flowchart: Alternate Process 3"/>
          <p:cNvSpPr/>
          <p:nvPr/>
        </p:nvSpPr>
        <p:spPr>
          <a:xfrm>
            <a:off x="1043608" y="2328633"/>
            <a:ext cx="2016224" cy="1404736"/>
          </a:xfrm>
          <a:prstGeom prst="flowChartAlternate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Software Developers - Adobe</a:t>
            </a:r>
            <a:endParaRPr lang="en-GB" dirty="0"/>
          </a:p>
        </p:txBody>
      </p:sp>
      <p:sp>
        <p:nvSpPr>
          <p:cNvPr id="5" name="Flowchart: Alternate Process 4"/>
          <p:cNvSpPr/>
          <p:nvPr/>
        </p:nvSpPr>
        <p:spPr>
          <a:xfrm>
            <a:off x="6516216" y="3764616"/>
            <a:ext cx="2016224" cy="1404736"/>
          </a:xfrm>
          <a:prstGeom prst="flowChartAlternate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Social Media – Google, Wikipedia </a:t>
            </a:r>
            <a:endParaRPr lang="en-GB" dirty="0"/>
          </a:p>
        </p:txBody>
      </p:sp>
      <p:sp>
        <p:nvSpPr>
          <p:cNvPr id="6" name="Flowchart: Alternate Process 5"/>
          <p:cNvSpPr/>
          <p:nvPr/>
        </p:nvSpPr>
        <p:spPr>
          <a:xfrm>
            <a:off x="4231317" y="1930239"/>
            <a:ext cx="2016224" cy="1404736"/>
          </a:xfrm>
          <a:prstGeom prst="flowChartAlternate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Distance Learning – Lynda.com / LinkedIn</a:t>
            </a:r>
            <a:endParaRPr lang="en-GB" dirty="0"/>
          </a:p>
        </p:txBody>
      </p:sp>
      <p:sp>
        <p:nvSpPr>
          <p:cNvPr id="7" name="Flowchart: Alternate Process 6"/>
          <p:cNvSpPr/>
          <p:nvPr/>
        </p:nvSpPr>
        <p:spPr>
          <a:xfrm>
            <a:off x="2555776" y="4437112"/>
            <a:ext cx="2016224" cy="1404736"/>
          </a:xfrm>
          <a:prstGeom prst="flowChartAlternate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Industry developed qualifications - Dyson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646146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539552" y="476672"/>
            <a:ext cx="8136904" cy="792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HE: The Concerns</a:t>
            </a:r>
            <a:endParaRPr lang="en-US" altLang="en-US" sz="4000" b="1" dirty="0">
              <a:ea typeface="ＭＳ Ｐゴシック" charset="-128"/>
            </a:endParaRP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467544" y="1628800"/>
            <a:ext cx="8424936" cy="446449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400" dirty="0" smtClean="0">
                <a:solidFill>
                  <a:srgbClr val="59875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 longer the sole “bastions of knowledge”, or “knowledge factories”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altLang="en-US" sz="900" dirty="0" smtClean="0">
              <a:solidFill>
                <a:srgbClr val="59875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400" dirty="0" smtClean="0">
                <a:solidFill>
                  <a:srgbClr val="59875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Other institutions can offer qualifications, directly focussed on required capabilities</a:t>
            </a:r>
            <a:endParaRPr lang="en-GB" altLang="en-US" sz="2200" dirty="0" smtClean="0">
              <a:solidFill>
                <a:srgbClr val="59875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altLang="en-US" sz="900" dirty="0" smtClean="0">
              <a:solidFill>
                <a:srgbClr val="59875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400" dirty="0" smtClean="0">
                <a:solidFill>
                  <a:srgbClr val="59875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Relevance of qualifications to many learners in doubt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altLang="en-US" sz="900" dirty="0" smtClean="0">
              <a:solidFill>
                <a:srgbClr val="59875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400" dirty="0" smtClean="0">
                <a:solidFill>
                  <a:srgbClr val="59875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Demographics – traditional approaches not longer suitable</a:t>
            </a:r>
          </a:p>
          <a:p>
            <a:pPr marL="1085850" lvl="1" indent="-342900">
              <a:buFont typeface="Wingdings" panose="05000000000000000000" pitchFamily="2" charset="2"/>
              <a:buChar char="v"/>
            </a:pPr>
            <a:r>
              <a:rPr lang="en-GB" altLang="en-US" sz="2200" dirty="0" smtClean="0">
                <a:solidFill>
                  <a:srgbClr val="59875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Life long learners</a:t>
            </a:r>
          </a:p>
          <a:p>
            <a:pPr marL="1085850" lvl="1" indent="-342900">
              <a:buFont typeface="Wingdings" panose="05000000000000000000" pitchFamily="2" charset="2"/>
              <a:buChar char="v"/>
            </a:pPr>
            <a:r>
              <a:rPr lang="en-GB" altLang="en-US" sz="2200" dirty="0" smtClean="0">
                <a:solidFill>
                  <a:srgbClr val="59875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Young learners </a:t>
            </a:r>
            <a:endParaRPr lang="en-GB" altLang="en-US" sz="2200" dirty="0" smtClean="0">
              <a:solidFill>
                <a:srgbClr val="59875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altLang="en-US" sz="2400" dirty="0">
              <a:solidFill>
                <a:srgbClr val="59875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76888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539552" y="476672"/>
            <a:ext cx="8136904" cy="792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Broken Barriers</a:t>
            </a:r>
            <a:endParaRPr lang="en-US" altLang="en-US" sz="4000" b="1" dirty="0">
              <a:ea typeface="ＭＳ Ｐゴシック" charset="-128"/>
            </a:endParaRPr>
          </a:p>
        </p:txBody>
      </p:sp>
      <p:sp>
        <p:nvSpPr>
          <p:cNvPr id="4" name="Text Placeholder 2"/>
          <p:cNvSpPr txBox="1">
            <a:spLocks/>
          </p:cNvSpPr>
          <p:nvPr/>
        </p:nvSpPr>
        <p:spPr bwMode="auto">
          <a:xfrm>
            <a:off x="323528" y="1340768"/>
            <a:ext cx="8280920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FontTx/>
              <a:buNone/>
              <a:defRPr sz="1600" b="0" i="0" kern="1200"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en-US" sz="2800" dirty="0" smtClean="0">
              <a:solidFill>
                <a:srgbClr val="59875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altLang="en-US" sz="2800" dirty="0" smtClean="0">
                <a:solidFill>
                  <a:srgbClr val="59875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Technology has broken down barriers such as:</a:t>
            </a:r>
          </a:p>
          <a:p>
            <a:pPr lvl="1"/>
            <a:r>
              <a:rPr lang="en-GB" altLang="en-US" sz="2400" dirty="0" smtClean="0">
                <a:solidFill>
                  <a:srgbClr val="59875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Age</a:t>
            </a:r>
          </a:p>
          <a:p>
            <a:pPr lvl="1"/>
            <a:r>
              <a:rPr lang="en-GB" altLang="en-US" sz="2400" dirty="0" smtClean="0">
                <a:solidFill>
                  <a:srgbClr val="59875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Race</a:t>
            </a:r>
          </a:p>
          <a:p>
            <a:pPr lvl="1"/>
            <a:r>
              <a:rPr lang="en-GB" altLang="en-US" sz="2400" dirty="0" smtClean="0">
                <a:solidFill>
                  <a:srgbClr val="59875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Geography</a:t>
            </a:r>
          </a:p>
          <a:p>
            <a:pPr lvl="1"/>
            <a:r>
              <a:rPr lang="en-GB" altLang="en-US" sz="2400" dirty="0" smtClean="0">
                <a:solidFill>
                  <a:srgbClr val="59875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Working Time Perception</a:t>
            </a:r>
          </a:p>
          <a:p>
            <a:endParaRPr lang="en-GB" altLang="en-US" sz="3500" dirty="0">
              <a:solidFill>
                <a:srgbClr val="59875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alt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 what cost?</a:t>
            </a:r>
          </a:p>
          <a:p>
            <a:endParaRPr lang="en-GB" altLang="en-US" sz="1900" dirty="0">
              <a:solidFill>
                <a:srgbClr val="59875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1" indent="0">
              <a:buNone/>
            </a:pPr>
            <a:r>
              <a:rPr lang="en-GB" dirty="0"/>
              <a:t>Is Technology enslaving us instead of working for us?</a:t>
            </a:r>
          </a:p>
          <a:p>
            <a:pPr marL="1200150" lvl="2" indent="-342900"/>
            <a:r>
              <a:rPr lang="en-GB" dirty="0"/>
              <a:t>Value of humans</a:t>
            </a:r>
          </a:p>
          <a:p>
            <a:pPr marL="1200150" lvl="2" indent="-342900"/>
            <a:r>
              <a:rPr lang="en-GB" dirty="0"/>
              <a:t>What is education now?</a:t>
            </a:r>
          </a:p>
          <a:p>
            <a:endParaRPr lang="en-GB" altLang="en-US" sz="2800" dirty="0" smtClean="0">
              <a:solidFill>
                <a:srgbClr val="59875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20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01333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539552" y="476672"/>
            <a:ext cx="8136904" cy="792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Advance of Technology</a:t>
            </a:r>
            <a:endParaRPr lang="en-US" altLang="en-US" sz="4000" b="1" dirty="0">
              <a:ea typeface="ＭＳ Ｐゴシック" charset="-128"/>
            </a:endParaRP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467544" y="1628800"/>
            <a:ext cx="8280920" cy="446449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2800" dirty="0" smtClean="0">
                <a:solidFill>
                  <a:srgbClr val="59875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Since 2000, changing approach to learning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2800" dirty="0" smtClean="0">
                <a:solidFill>
                  <a:srgbClr val="59875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 of Internet / Social Media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2800" dirty="0" smtClean="0">
                <a:solidFill>
                  <a:srgbClr val="59875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Technology Enhanced Learning in Classrooms</a:t>
            </a:r>
            <a:endParaRPr lang="en-GB" altLang="en-US" sz="2800" dirty="0">
              <a:solidFill>
                <a:srgbClr val="59875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2000" b="1" dirty="0" smtClean="0">
              <a:solidFill>
                <a:srgbClr val="002060"/>
              </a:solidFill>
            </a:endParaRPr>
          </a:p>
          <a:p>
            <a:endParaRPr lang="en-GB" sz="2000" b="1" dirty="0" smtClean="0">
              <a:solidFill>
                <a:srgbClr val="002060"/>
              </a:solidFill>
            </a:endParaRPr>
          </a:p>
          <a:p>
            <a:pPr algn="ctr"/>
            <a:r>
              <a:rPr lang="en-GB" sz="2800" b="1" dirty="0" smtClean="0">
                <a:solidFill>
                  <a:srgbClr val="002060"/>
                </a:solidFill>
              </a:rPr>
              <a:t>BUT</a:t>
            </a:r>
          </a:p>
          <a:p>
            <a:pPr algn="ctr"/>
            <a:endParaRPr lang="en-GB" sz="2800" b="1" dirty="0">
              <a:solidFill>
                <a:srgbClr val="002060"/>
              </a:solidFill>
            </a:endParaRPr>
          </a:p>
          <a:p>
            <a:pPr algn="ctr"/>
            <a:r>
              <a:rPr lang="en-GB" sz="2800" b="1" dirty="0" smtClean="0">
                <a:solidFill>
                  <a:srgbClr val="002060"/>
                </a:solidFill>
              </a:rPr>
              <a:t>Values don’t change – perspective develops</a:t>
            </a:r>
            <a:endParaRPr lang="en-GB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28282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539552" y="476672"/>
            <a:ext cx="8136904" cy="792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Advance of Technology</a:t>
            </a:r>
            <a:endParaRPr lang="en-US" altLang="en-US" sz="4000" b="1" dirty="0">
              <a:ea typeface="ＭＳ Ｐゴシック" charset="-128"/>
            </a:endParaRP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467544" y="1484784"/>
            <a:ext cx="8280920" cy="46085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altLang="en-US" sz="3200" dirty="0" smtClean="0">
                <a:solidFill>
                  <a:srgbClr val="59875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New knowledge opportunities</a:t>
            </a:r>
          </a:p>
          <a:p>
            <a:pPr algn="ctr"/>
            <a:r>
              <a:rPr lang="en-GB" sz="3200" b="1" dirty="0" smtClean="0">
                <a:solidFill>
                  <a:srgbClr val="59875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New applications of this knowledge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b="1" dirty="0">
              <a:solidFill>
                <a:srgbClr val="59875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Flowchart: Alternate Process 1"/>
          <p:cNvSpPr/>
          <p:nvPr/>
        </p:nvSpPr>
        <p:spPr>
          <a:xfrm>
            <a:off x="1147129" y="4347488"/>
            <a:ext cx="2016224" cy="1404736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Assisted Leaving</a:t>
            </a:r>
            <a:endParaRPr lang="en-GB" dirty="0"/>
          </a:p>
        </p:txBody>
      </p:sp>
      <p:sp>
        <p:nvSpPr>
          <p:cNvPr id="7" name="Flowchart: Alternate Process 6"/>
          <p:cNvSpPr/>
          <p:nvPr/>
        </p:nvSpPr>
        <p:spPr>
          <a:xfrm>
            <a:off x="3707904" y="2942752"/>
            <a:ext cx="2016224" cy="1404736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Social Inclusion</a:t>
            </a:r>
            <a:endParaRPr lang="en-GB" dirty="0"/>
          </a:p>
        </p:txBody>
      </p:sp>
      <p:sp>
        <p:nvSpPr>
          <p:cNvPr id="8" name="Flowchart: Alternate Process 7"/>
          <p:cNvSpPr/>
          <p:nvPr/>
        </p:nvSpPr>
        <p:spPr>
          <a:xfrm>
            <a:off x="6444208" y="4149080"/>
            <a:ext cx="2016224" cy="1404736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Reinforced learning / memory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296616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539552" y="476672"/>
            <a:ext cx="8136904" cy="792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Changing Role of HEIs</a:t>
            </a:r>
            <a:endParaRPr lang="en-US" altLang="en-US" sz="4000" b="1" dirty="0">
              <a:ea typeface="ＭＳ Ｐゴシック" charset="-128"/>
            </a:endParaRP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467544" y="1340768"/>
            <a:ext cx="8280920" cy="446449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2800" dirty="0" smtClean="0">
                <a:solidFill>
                  <a:srgbClr val="59875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Theoretical Foundation for Decision Making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2800" dirty="0" smtClean="0">
                <a:solidFill>
                  <a:srgbClr val="59875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Innovation and Originality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2800" dirty="0" smtClean="0">
                <a:solidFill>
                  <a:srgbClr val="59875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Guided Study – enabling classroom and independent study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2800" dirty="0" smtClean="0">
                <a:solidFill>
                  <a:srgbClr val="59875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Research-guided, academic learning style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59875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Social mobility and interaction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srgbClr val="59875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 smtClean="0">
              <a:solidFill>
                <a:srgbClr val="59875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59875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Developing Alternative Learning Styles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59875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Facilitated Learning (</a:t>
            </a:r>
            <a:r>
              <a:rPr lang="en-GB" sz="2800" b="1" dirty="0" smtClean="0">
                <a:solidFill>
                  <a:srgbClr val="59875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 </a:t>
            </a:r>
            <a:r>
              <a:rPr lang="en-GB" sz="2800" dirty="0" smtClean="0">
                <a:solidFill>
                  <a:srgbClr val="59875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Teaching)</a:t>
            </a:r>
            <a:endParaRPr lang="en-GB" sz="2000" dirty="0">
              <a:solidFill>
                <a:srgbClr val="002060"/>
              </a:solidFill>
            </a:endParaRPr>
          </a:p>
        </p:txBody>
      </p:sp>
      <p:sp>
        <p:nvSpPr>
          <p:cNvPr id="2" name="Down Arrow 1"/>
          <p:cNvSpPr/>
          <p:nvPr/>
        </p:nvSpPr>
        <p:spPr>
          <a:xfrm>
            <a:off x="3806204" y="3861048"/>
            <a:ext cx="484632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04254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328</Words>
  <Application>Microsoft Office PowerPoint</Application>
  <PresentationFormat>On-screen Show (4:3)</PresentationFormat>
  <Paragraphs>98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the West of England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Wendy Fowles-Sweet</dc:creator>
  <cp:lastModifiedBy>Wendy Fowles-Sweet</cp:lastModifiedBy>
  <cp:revision>22</cp:revision>
  <dcterms:created xsi:type="dcterms:W3CDTF">2018-02-06T15:26:13Z</dcterms:created>
  <dcterms:modified xsi:type="dcterms:W3CDTF">2018-02-20T13:22:35Z</dcterms:modified>
</cp:coreProperties>
</file>