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90" r:id="rId2"/>
    <p:sldId id="386" r:id="rId3"/>
    <p:sldId id="405" r:id="rId4"/>
    <p:sldId id="407" r:id="rId5"/>
    <p:sldId id="406" r:id="rId6"/>
    <p:sldId id="409" r:id="rId7"/>
    <p:sldId id="411" r:id="rId8"/>
    <p:sldId id="410" r:id="rId9"/>
    <p:sldId id="402" r:id="rId10"/>
    <p:sldId id="403" r:id="rId11"/>
    <p:sldId id="392" r:id="rId12"/>
  </p:sldIdLst>
  <p:sldSz cx="9144000" cy="6858000" type="screen4x3"/>
  <p:notesSz cx="9144000" cy="6858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scaleToFitPaper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71" autoAdjust="0"/>
    <p:restoredTop sz="98527" autoAdjust="0"/>
  </p:normalViewPr>
  <p:slideViewPr>
    <p:cSldViewPr snapToGrid="0" snapToObjects="1">
      <p:cViewPr>
        <p:scale>
          <a:sx n="100" d="100"/>
          <a:sy n="100" d="100"/>
        </p:scale>
        <p:origin x="-1816" y="-5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60C44-52BB-5F45-90BA-5EEE51925253}" type="datetimeFigureOut">
              <a:rPr lang="en-US" smtClean="0"/>
              <a:t>23/05/18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BDBC2-138C-AF40-9942-D0F185F16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10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85EA2DB-E485-3141-9780-E6DC2956366B}" type="datetimeFigureOut">
              <a:rPr lang="en-US"/>
              <a:pPr>
                <a:defRPr/>
              </a:pPr>
              <a:t>23/05/18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E16EAE8-D73F-FD41-836E-ED51330E3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600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2D003D5-D015-9447-80D5-E0F587548F1F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1B384F-6A03-8649-8420-0325A887160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62B02-DB71-D544-9790-75453D9143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82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40B78-0012-6047-890B-024E81558055}" type="datetimeFigureOut">
              <a:rPr lang="en-US"/>
              <a:pPr>
                <a:defRPr/>
              </a:pPr>
              <a:t>23/05/18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24D07-5C82-E54A-8502-A0DC185EC6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14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F68D-AD54-8246-A1FB-68A0DBD7B0CD}" type="datetimeFigureOut">
              <a:rPr lang="en-US"/>
              <a:pPr>
                <a:defRPr/>
              </a:pPr>
              <a:t>23/05/18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409A0-8141-E24C-9B80-EACA57C1A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48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2A8D8-82EB-514C-B274-70C2069E4965}" type="datetimeFigureOut">
              <a:rPr lang="en-US"/>
              <a:pPr>
                <a:defRPr/>
              </a:pPr>
              <a:t>23/05/18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2E8AF-8EDF-B94D-9F4B-E87587CFB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41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FA3BF-AD46-B344-B614-62EA3F9D03CE}" type="datetimeFigureOut">
              <a:rPr lang="en-US"/>
              <a:pPr>
                <a:defRPr/>
              </a:pPr>
              <a:t>23/05/18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DF640-0EBF-DE4E-94AD-CCF40EBB12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25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38782-B470-CC46-B5A9-4697B3CDE7DA}" type="datetimeFigureOut">
              <a:rPr lang="en-US"/>
              <a:pPr>
                <a:defRPr/>
              </a:pPr>
              <a:t>23/05/18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5FE61-E1B5-0840-957D-40EB00BB0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00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9D58B-F7E7-5B4E-8430-EA1175A2B207}" type="datetimeFigureOut">
              <a:rPr lang="en-US"/>
              <a:pPr>
                <a:defRPr/>
              </a:pPr>
              <a:t>23/05/18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54D1C-E754-DA4E-8E7A-C44B21E356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41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09CAD-F737-6D49-B9EA-828AEF6CDB2D}" type="datetimeFigureOut">
              <a:rPr lang="en-US"/>
              <a:pPr>
                <a:defRPr/>
              </a:pPr>
              <a:t>23/05/18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B929B-C63A-3046-B638-4EF3B47E4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2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C42D3-E1F4-DC47-829B-FA3FF4677CF3}" type="datetimeFigureOut">
              <a:rPr lang="en-US"/>
              <a:pPr>
                <a:defRPr/>
              </a:pPr>
              <a:t>23/05/18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8D8C1-5FB9-6942-B483-9AF90290F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88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EA4A0-DDE5-3E4D-977C-B487D01CBEEF}" type="datetimeFigureOut">
              <a:rPr lang="en-US"/>
              <a:pPr>
                <a:defRPr/>
              </a:pPr>
              <a:t>23/05/18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1C07D-7D2B-CE41-A0F5-0111D9609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51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C9835-4FE8-AC48-AED7-1356FDDD3B11}" type="datetimeFigureOut">
              <a:rPr lang="en-US"/>
              <a:pPr>
                <a:defRPr/>
              </a:pPr>
              <a:t>23/05/18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56334-9CA5-7D40-913E-BD6D5973E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99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BA502-B988-1146-9285-0E08B0925C12}" type="datetimeFigureOut">
              <a:rPr lang="en-US"/>
              <a:pPr>
                <a:defRPr/>
              </a:pPr>
              <a:t>23/05/18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7D6C4-C8F7-BA4E-9DE4-D1F870DE47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19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E233183-A9EF-BC48-8581-AD400C406BAF}" type="datetimeFigureOut">
              <a:rPr lang="en-US"/>
              <a:pPr>
                <a:defRPr/>
              </a:pPr>
              <a:t>23/05/18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48950D4-32EB-1445-B4B1-C9EC17D2D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-WWYui09_7_XO5pzngvoUJMqI_8s-oDK7RdIMW86UxI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39583"/>
            <a:ext cx="3596863" cy="317252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584603" y="1561913"/>
            <a:ext cx="3559397" cy="2737285"/>
          </a:xfrm>
          <a:prstGeom prst="rect">
            <a:avLst/>
          </a:prstGeom>
          <a:solidFill>
            <a:srgbClr val="128E7D">
              <a:alpha val="58000"/>
            </a:srgbClr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 smtClean="0">
              <a:latin typeface="Calibri" charset="0"/>
            </a:endParaRPr>
          </a:p>
          <a:p>
            <a:pPr algn="l"/>
            <a:r>
              <a:rPr lang="en-US" dirty="0" smtClean="0">
                <a:latin typeface="Calibri" charset="0"/>
              </a:rPr>
              <a:t>The Centre for Fine Print Research, </a:t>
            </a:r>
            <a:r>
              <a:rPr lang="en-GB" dirty="0"/>
              <a:t>University of the West of England (UWE), Bristol </a:t>
            </a:r>
            <a:r>
              <a:rPr lang="en-US" dirty="0" smtClean="0">
                <a:latin typeface="Calibri" charset="0"/>
              </a:rPr>
              <a:t> </a:t>
            </a:r>
          </a:p>
          <a:p>
            <a:endParaRPr lang="en-US" dirty="0">
              <a:latin typeface="Calibri" charset="0"/>
            </a:endParaRPr>
          </a:p>
        </p:txBody>
      </p:sp>
      <p:pic>
        <p:nvPicPr>
          <p:cNvPr id="13" name="Picture 1" descr="CFPR logo green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3143" y="-283047"/>
            <a:ext cx="1944624" cy="167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888" y="-1588"/>
            <a:ext cx="2166937" cy="108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5584603" y="4701502"/>
            <a:ext cx="3559398" cy="1630873"/>
          </a:xfrm>
          <a:prstGeom prst="rect">
            <a:avLst/>
          </a:prstGeom>
          <a:solidFill>
            <a:srgbClr val="128E7D">
              <a:alpha val="54000"/>
            </a:srgbClr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defRPr/>
            </a:pPr>
            <a:endParaRPr lang="en-GB" dirty="0"/>
          </a:p>
          <a:p>
            <a:pPr>
              <a:lnSpc>
                <a:spcPct val="90000"/>
              </a:lnSpc>
              <a:defRPr/>
            </a:pPr>
            <a:endParaRPr lang="en-GB" dirty="0" smtClean="0"/>
          </a:p>
          <a:p>
            <a:pPr algn="l">
              <a:defRPr/>
            </a:pPr>
            <a:r>
              <a:rPr lang="en-GB" sz="4600" baseline="30000" dirty="0" smtClean="0"/>
              <a:t>Professor </a:t>
            </a:r>
            <a:r>
              <a:rPr lang="en-GB" sz="4600" baseline="30000" dirty="0"/>
              <a:t>Carinna </a:t>
            </a:r>
            <a:r>
              <a:rPr lang="en-GB" sz="4600" baseline="30000" dirty="0" smtClean="0"/>
              <a:t>Parraman</a:t>
            </a:r>
          </a:p>
          <a:p>
            <a:pPr algn="l">
              <a:defRPr/>
            </a:pPr>
            <a:r>
              <a:rPr lang="en-US" sz="4600" baseline="30000" dirty="0" smtClean="0">
                <a:solidFill>
                  <a:srgbClr val="0D0D0D"/>
                </a:solidFill>
              </a:rPr>
              <a:t>Architecture Centre </a:t>
            </a:r>
          </a:p>
          <a:p>
            <a:pPr algn="l">
              <a:defRPr/>
            </a:pPr>
            <a:r>
              <a:rPr lang="en-US" sz="4600" baseline="30000" dirty="0" smtClean="0">
                <a:solidFill>
                  <a:srgbClr val="0D0D0D"/>
                </a:solidFill>
              </a:rPr>
              <a:t>23rd May 2018</a:t>
            </a:r>
            <a:endParaRPr lang="en-US" sz="4600" baseline="30000" dirty="0">
              <a:solidFill>
                <a:srgbClr val="0D0D0D"/>
              </a:solidFill>
            </a:endParaRPr>
          </a:p>
        </p:txBody>
      </p:sp>
      <p:pic>
        <p:nvPicPr>
          <p:cNvPr id="24" name="Picture 23" descr="thumbnail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1215" y="1439583"/>
            <a:ext cx="3083529" cy="3189101"/>
          </a:xfrm>
          <a:prstGeom prst="rect">
            <a:avLst/>
          </a:prstGeom>
        </p:spPr>
      </p:pic>
      <p:pic>
        <p:nvPicPr>
          <p:cNvPr id="25" name="Picture 24" descr="Fig30_faience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8982" y="4409630"/>
            <a:ext cx="3175762" cy="2547962"/>
          </a:xfrm>
          <a:prstGeom prst="rect">
            <a:avLst/>
          </a:prstGeom>
        </p:spPr>
      </p:pic>
      <p:pic>
        <p:nvPicPr>
          <p:cNvPr id="26" name="Content Placeholder 7" descr="IMG_7966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1426" y="4409631"/>
            <a:ext cx="2282641" cy="275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715" y="-45323"/>
            <a:ext cx="3310123" cy="1200328"/>
          </a:xfrm>
          <a:prstGeom prst="rect">
            <a:avLst/>
          </a:prstGeom>
          <a:solidFill>
            <a:srgbClr val="128E7D">
              <a:alpha val="56000"/>
            </a:srgbClr>
          </a:solidFill>
        </p:spPr>
        <p:txBody>
          <a:bodyPr wrap="square" rtlCol="0">
            <a:spAutoFit/>
          </a:bodyPr>
          <a:lstStyle/>
          <a:p>
            <a:endParaRPr lang="en-GB" sz="2400" dirty="0" smtClean="0"/>
          </a:p>
          <a:p>
            <a:r>
              <a:rPr lang="en-GB" sz="2400" dirty="0" smtClean="0"/>
              <a:t> Tactile Printing</a:t>
            </a:r>
          </a:p>
          <a:p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1930"/>
          <a:stretch/>
        </p:blipFill>
        <p:spPr>
          <a:xfrm>
            <a:off x="-24738" y="3379762"/>
            <a:ext cx="5287235" cy="3492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049" y="-362704"/>
            <a:ext cx="5015349" cy="3761512"/>
          </a:xfrm>
          <a:prstGeom prst="rect">
            <a:avLst/>
          </a:prstGeom>
        </p:spPr>
      </p:pic>
      <p:pic>
        <p:nvPicPr>
          <p:cNvPr id="8" name="Picture 7" descr="Screen Shot 2018-05-03 at 00.29.2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7"/>
          <a:stretch/>
        </p:blipFill>
        <p:spPr>
          <a:xfrm>
            <a:off x="5017651" y="3375291"/>
            <a:ext cx="5114930" cy="34927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474" y="1881320"/>
            <a:ext cx="2982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AHRC National Infra-structure </a:t>
            </a:r>
          </a:p>
          <a:p>
            <a:r>
              <a:rPr lang="en-US" dirty="0" smtClean="0"/>
              <a:t>Productivity Fund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497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431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-2628317" y="0"/>
            <a:ext cx="12894986" cy="7091745"/>
          </a:xfrm>
        </p:spPr>
      </p:pic>
      <p:sp>
        <p:nvSpPr>
          <p:cNvPr id="7" name="TextBox 6"/>
          <p:cNvSpPr txBox="1"/>
          <p:nvPr/>
        </p:nvSpPr>
        <p:spPr>
          <a:xfrm>
            <a:off x="3457389" y="-43267"/>
            <a:ext cx="5686611" cy="1951303"/>
          </a:xfrm>
          <a:prstGeom prst="rect">
            <a:avLst/>
          </a:prstGeom>
          <a:solidFill>
            <a:srgbClr val="128E7D">
              <a:alpha val="56000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GB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	Thank </a:t>
            </a:r>
            <a:r>
              <a:rPr lang="en-US" sz="2400" dirty="0"/>
              <a:t>you for listening</a:t>
            </a:r>
          </a:p>
          <a:p>
            <a:pPr>
              <a:lnSpc>
                <a:spcPct val="80000"/>
              </a:lnSpc>
            </a:pPr>
            <a:endParaRPr lang="en-GB" sz="2400" dirty="0" smtClean="0"/>
          </a:p>
          <a:p>
            <a:pPr>
              <a:lnSpc>
                <a:spcPct val="80000"/>
              </a:lnSpc>
            </a:pPr>
            <a:r>
              <a:rPr lang="en-GB" sz="2400" dirty="0" smtClean="0"/>
              <a:t>	To come and work with us contact:</a:t>
            </a:r>
          </a:p>
          <a:p>
            <a:pPr>
              <a:lnSpc>
                <a:spcPct val="80000"/>
              </a:lnSpc>
            </a:pPr>
            <a:endParaRPr lang="en-GB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	</a:t>
            </a:r>
            <a:r>
              <a:rPr lang="en-US" sz="2400" dirty="0" err="1" smtClean="0"/>
              <a:t>CFPRinfo</a:t>
            </a:r>
            <a:r>
              <a:rPr lang="en-US" sz="2400" dirty="0" err="1"/>
              <a:t>@</a:t>
            </a:r>
            <a:r>
              <a:rPr lang="en-US" sz="2400" dirty="0" err="1" smtClean="0"/>
              <a:t>uwe.ac.uk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4710534" y="5860668"/>
            <a:ext cx="39934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err="1"/>
              <a:t>Carinna.Parraman@uwe.ac.uk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9816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7762" y="139701"/>
            <a:ext cx="1983799" cy="198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055496" y="161376"/>
            <a:ext cx="1983798" cy="194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1" y="139701"/>
            <a:ext cx="2804680" cy="198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7412" y="139701"/>
            <a:ext cx="1934441" cy="198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2250" y="2190047"/>
            <a:ext cx="3082637" cy="215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TI dome prototype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027126" y="4404881"/>
            <a:ext cx="3096000" cy="1965613"/>
          </a:xfrm>
          <a:prstGeom prst="rect">
            <a:avLst/>
          </a:prstGeom>
        </p:spPr>
      </p:pic>
      <p:pic>
        <p:nvPicPr>
          <p:cNvPr id="2" name="Picture 1" descr="Fig10_lucida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52" y="2184836"/>
            <a:ext cx="2788068" cy="41856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73024" y="3240765"/>
            <a:ext cx="2785715" cy="1938992"/>
          </a:xfrm>
          <a:prstGeom prst="rect">
            <a:avLst/>
          </a:prstGeom>
          <a:solidFill>
            <a:srgbClr val="128E7D">
              <a:alpha val="55000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Scanning Paintings and Printing Relief</a:t>
            </a:r>
          </a:p>
          <a:p>
            <a:pPr algn="ctr"/>
            <a:r>
              <a:rPr lang="en-US" sz="2400" dirty="0"/>
              <a:t>f</a:t>
            </a:r>
            <a:r>
              <a:rPr lang="en-US" sz="2400" dirty="0" smtClean="0"/>
              <a:t>or Cultural Heritage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0615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arinna_Seagate:2.5D Book:2.5D chapters:Images_Chapter1:Eig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/>
          <a:stretch/>
        </p:blipFill>
        <p:spPr bwMode="auto">
          <a:xfrm>
            <a:off x="4718177" y="9769"/>
            <a:ext cx="4518982" cy="337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54887" y="3415160"/>
            <a:ext cx="306211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/>
              <a:t>(top left) Reproduction of wood by </a:t>
            </a:r>
            <a:r>
              <a:rPr lang="en-GB" dirty="0" err="1" smtClean="0"/>
              <a:t>Lintor</a:t>
            </a:r>
            <a:endParaRPr lang="en-GB" dirty="0" smtClean="0"/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(top right) Textured </a:t>
            </a:r>
            <a:r>
              <a:rPr lang="en-GB" dirty="0"/>
              <a:t>reproduction of Van Gogh’s Flowers in a Blue Vase (1887). The high resolution 3-D prints were made by Océ Canon Group (Courtesy: Tim </a:t>
            </a:r>
            <a:r>
              <a:rPr lang="en-GB" dirty="0" err="1"/>
              <a:t>Zaman</a:t>
            </a:r>
            <a:r>
              <a:rPr lang="en-GB" dirty="0" smtClean="0"/>
              <a:t>)</a:t>
            </a:r>
          </a:p>
          <a:p>
            <a:pPr marL="285750" indent="-285750" eaLnBrk="1" hangingPunct="1">
              <a:buFont typeface="Arial"/>
              <a:buChar char="•"/>
            </a:pPr>
            <a:r>
              <a:rPr lang="en-US" dirty="0" smtClean="0"/>
              <a:t>(bottom) Touching </a:t>
            </a:r>
            <a:r>
              <a:rPr lang="en-US" dirty="0"/>
              <a:t>the </a:t>
            </a:r>
            <a:r>
              <a:rPr lang="en-US" dirty="0" smtClean="0"/>
              <a:t>Prado, with </a:t>
            </a:r>
            <a:r>
              <a:rPr lang="en-US" dirty="0" err="1" smtClean="0"/>
              <a:t>Estudio</a:t>
            </a:r>
            <a:r>
              <a:rPr lang="en-US" dirty="0" smtClean="0"/>
              <a:t> </a:t>
            </a:r>
            <a:r>
              <a:rPr lang="en-US" dirty="0" err="1" smtClean="0"/>
              <a:t>Durero</a:t>
            </a:r>
            <a:r>
              <a:rPr lang="en-US" dirty="0" smtClean="0"/>
              <a:t> in 2015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7" name="Picture 2" descr="thumbnai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508" y="3325461"/>
            <a:ext cx="2656731" cy="354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larg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4" t="9016" r="5893" b="5451"/>
          <a:stretch/>
        </p:blipFill>
        <p:spPr bwMode="auto">
          <a:xfrm>
            <a:off x="2446454" y="3373702"/>
            <a:ext cx="3508434" cy="348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intor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582"/>
            <a:ext cx="4718177" cy="353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_19_Okude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1"/>
            <a:ext cx="9316796" cy="69033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715" y="-45323"/>
            <a:ext cx="3310123" cy="1200328"/>
          </a:xfrm>
          <a:prstGeom prst="rect">
            <a:avLst/>
          </a:prstGeom>
          <a:solidFill>
            <a:srgbClr val="128E7D">
              <a:alpha val="56000"/>
            </a:srgbClr>
          </a:solidFill>
        </p:spPr>
        <p:txBody>
          <a:bodyPr wrap="square" rtlCol="0">
            <a:spAutoFit/>
          </a:bodyPr>
          <a:lstStyle/>
          <a:p>
            <a:endParaRPr lang="en-GB" sz="2400" dirty="0" smtClean="0"/>
          </a:p>
          <a:p>
            <a:r>
              <a:rPr lang="en-GB" sz="2400" dirty="0" smtClean="0"/>
              <a:t> Tactile Printing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5603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_24_livingPainting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121" y="0"/>
            <a:ext cx="5234410" cy="7088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715" y="-45323"/>
            <a:ext cx="3310123" cy="1200328"/>
          </a:xfrm>
          <a:prstGeom prst="rect">
            <a:avLst/>
          </a:prstGeom>
          <a:solidFill>
            <a:srgbClr val="128E7D">
              <a:alpha val="56000"/>
            </a:srgbClr>
          </a:solidFill>
        </p:spPr>
        <p:txBody>
          <a:bodyPr wrap="square" rtlCol="0">
            <a:spAutoFit/>
          </a:bodyPr>
          <a:lstStyle/>
          <a:p>
            <a:endParaRPr lang="en-GB" sz="2400" dirty="0" smtClean="0"/>
          </a:p>
          <a:p>
            <a:r>
              <a:rPr lang="en-GB" sz="2400" dirty="0" smtClean="0"/>
              <a:t> Tactile Printing</a:t>
            </a:r>
          </a:p>
          <a:p>
            <a:endParaRPr lang="en-US" sz="2400" dirty="0"/>
          </a:p>
        </p:txBody>
      </p:sp>
      <p:pic>
        <p:nvPicPr>
          <p:cNvPr id="6" name="Picture 5" descr="Fig_20_caterpill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155" y="2257585"/>
            <a:ext cx="4342276" cy="464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36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_22_blind_Ma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" y="1"/>
            <a:ext cx="7413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03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850" t="16897" r="53762" b="18294"/>
          <a:stretch/>
        </p:blipFill>
        <p:spPr>
          <a:xfrm>
            <a:off x="2568450" y="170516"/>
            <a:ext cx="2032572" cy="2959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35" y="3383077"/>
            <a:ext cx="4244987" cy="3183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3269" t="16897" r="14513" b="18294"/>
          <a:stretch/>
        </p:blipFill>
        <p:spPr>
          <a:xfrm>
            <a:off x="356035" y="165101"/>
            <a:ext cx="1964949" cy="2964514"/>
          </a:xfrm>
          <a:prstGeom prst="rect">
            <a:avLst/>
          </a:prstGeom>
        </p:spPr>
      </p:pic>
      <p:pic>
        <p:nvPicPr>
          <p:cNvPr id="7" name="Picture 6" descr="IMG_352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365" y="3383077"/>
            <a:ext cx="3928533" cy="2946400"/>
          </a:xfrm>
          <a:prstGeom prst="rect">
            <a:avLst/>
          </a:prstGeom>
        </p:spPr>
      </p:pic>
      <p:pic>
        <p:nvPicPr>
          <p:cNvPr id="8" name="Picture 7" descr="IMG_351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213" y="304801"/>
            <a:ext cx="3952685" cy="296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71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_17_TactileCub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86" y="363080"/>
            <a:ext cx="7692461" cy="2542086"/>
          </a:xfrm>
          <a:prstGeom prst="rect">
            <a:avLst/>
          </a:prstGeom>
        </p:spPr>
      </p:pic>
      <p:pic>
        <p:nvPicPr>
          <p:cNvPr id="4" name="Picture 3" descr="Fig_23_Tactile pictur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86" y="3171874"/>
            <a:ext cx="8046683" cy="333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59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_78_gelatine_Pe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179245"/>
          </a:xfrm>
          <a:prstGeom prst="rect">
            <a:avLst/>
          </a:prstGeom>
        </p:spPr>
      </p:pic>
      <p:pic>
        <p:nvPicPr>
          <p:cNvPr id="3" name="Picture 2" descr="Fig_77_Pe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6322"/>
            <a:ext cx="9144000" cy="20233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145693"/>
            <a:ext cx="3810184" cy="830997"/>
          </a:xfrm>
          <a:prstGeom prst="rect">
            <a:avLst/>
          </a:prstGeom>
          <a:solidFill>
            <a:srgbClr val="128E7D">
              <a:alpha val="5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/>
              <a:t>Woodburytype</a:t>
            </a:r>
            <a:r>
              <a:rPr lang="en-GB" sz="2400" dirty="0" smtClean="0"/>
              <a:t> Printing</a:t>
            </a:r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6412393" y="6296254"/>
            <a:ext cx="2536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Dr</a:t>
            </a:r>
            <a:r>
              <a:rPr lang="en-US" sz="2400" dirty="0" smtClean="0"/>
              <a:t> Peter </a:t>
            </a:r>
            <a:r>
              <a:rPr lang="en-US" sz="2400" dirty="0" err="1" smtClean="0"/>
              <a:t>McCallion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1507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2852</TotalTime>
  <Words>119</Words>
  <Application>Microsoft Macintosh PowerPoint</Application>
  <PresentationFormat>On-screen Show (4:3)</PresentationFormat>
  <Paragraphs>33</Paragraphs>
  <Slides>11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Carinna Parraman</dc:creator>
  <cp:lastModifiedBy>Carinna Parraman</cp:lastModifiedBy>
  <cp:revision>64</cp:revision>
  <cp:lastPrinted>2017-05-02T12:45:31Z</cp:lastPrinted>
  <dcterms:created xsi:type="dcterms:W3CDTF">2017-02-25T15:04:21Z</dcterms:created>
  <dcterms:modified xsi:type="dcterms:W3CDTF">2018-05-23T16:07:40Z</dcterms:modified>
</cp:coreProperties>
</file>