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80" r:id="rId3"/>
  </p:sldMasterIdLst>
  <p:notesMasterIdLst>
    <p:notesMasterId r:id="rId11"/>
  </p:notesMasterIdLst>
  <p:sldIdLst>
    <p:sldId id="257" r:id="rId4"/>
    <p:sldId id="294" r:id="rId5"/>
    <p:sldId id="330" r:id="rId6"/>
    <p:sldId id="327" r:id="rId7"/>
    <p:sldId id="329" r:id="rId8"/>
    <p:sldId id="307" r:id="rId9"/>
    <p:sldId id="300" r:id="rId10"/>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860" autoAdjust="0"/>
  </p:normalViewPr>
  <p:slideViewPr>
    <p:cSldViewPr snapToGrid="0">
      <p:cViewPr varScale="1">
        <p:scale>
          <a:sx n="88" d="100"/>
          <a:sy n="88" d="100"/>
        </p:scale>
        <p:origin x="1416" y="96"/>
      </p:cViewPr>
      <p:guideLst>
        <p:guide orient="horz" pos="2160"/>
        <p:guide pos="3840"/>
      </p:guideLst>
    </p:cSldViewPr>
  </p:slideViewPr>
  <p:notesTextViewPr>
    <p:cViewPr>
      <p:scale>
        <a:sx n="1" d="1"/>
        <a:sy n="1" d="1"/>
      </p:scale>
      <p:origin x="0" y="0"/>
    </p:cViewPr>
  </p:notesTextViewPr>
  <p:sorterViewPr>
    <p:cViewPr>
      <p:scale>
        <a:sx n="100" d="100"/>
        <a:sy n="100" d="100"/>
      </p:scale>
      <p:origin x="0" y="-19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46"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Belger" userId="b1f29af9-6e9d-4c87-9693-0ee1512228cb" providerId="ADAL" clId="{86ADD07B-DC68-4745-A27F-1D50AFC8E0B6}"/>
    <pc:docChg chg="modSld">
      <pc:chgData name="Jane Belger" userId="b1f29af9-6e9d-4c87-9693-0ee1512228cb" providerId="ADAL" clId="{86ADD07B-DC68-4745-A27F-1D50AFC8E0B6}" dt="2018-04-16T08:55:56.348" v="1" actId="1076"/>
      <pc:docMkLst>
        <pc:docMk/>
      </pc:docMkLst>
      <pc:sldChg chg="modSp">
        <pc:chgData name="Jane Belger" userId="b1f29af9-6e9d-4c87-9693-0ee1512228cb" providerId="ADAL" clId="{86ADD07B-DC68-4745-A27F-1D50AFC8E0B6}" dt="2018-04-16T08:55:56.348" v="1" actId="1076"/>
        <pc:sldMkLst>
          <pc:docMk/>
          <pc:sldMk cId="1961998279" sldId="257"/>
        </pc:sldMkLst>
        <pc:spChg chg="mod">
          <ac:chgData name="Jane Belger" userId="b1f29af9-6e9d-4c87-9693-0ee1512228cb" providerId="ADAL" clId="{86ADD07B-DC68-4745-A27F-1D50AFC8E0B6}" dt="2018-04-16T08:55:56.348" v="1" actId="1076"/>
          <ac:spMkLst>
            <pc:docMk/>
            <pc:sldMk cId="1961998279" sldId="257"/>
            <ac:spMk id="133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51DEA1A-4120-4880-B76C-25479B94840D}" type="datetimeFigureOut">
              <a:rPr lang="en-GB" smtClean="0"/>
              <a:t>11/07/2018</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228AA71A-8D20-4E0B-91B3-A17FE33936E9}" type="slidenum">
              <a:rPr lang="en-GB" smtClean="0"/>
              <a:t>‹#›</a:t>
            </a:fld>
            <a:endParaRPr lang="en-GB"/>
          </a:p>
        </p:txBody>
      </p:sp>
    </p:spTree>
    <p:extLst>
      <p:ext uri="{BB962C8B-B14F-4D97-AF65-F5344CB8AC3E}">
        <p14:creationId xmlns:p14="http://schemas.microsoft.com/office/powerpoint/2010/main" val="145738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inviting me. I am </a:t>
            </a:r>
            <a:r>
              <a:rPr lang="en-GB" dirty="0" smtClean="0"/>
              <a:t>a </a:t>
            </a:r>
            <a:r>
              <a:rPr lang="en-GB" dirty="0"/>
              <a:t>research and open access librarian </a:t>
            </a:r>
            <a:r>
              <a:rPr lang="en-GB" dirty="0" smtClean="0"/>
              <a:t>at the University</a:t>
            </a:r>
            <a:r>
              <a:rPr lang="en-GB" baseline="0" dirty="0" smtClean="0"/>
              <a:t> of the West of England </a:t>
            </a:r>
            <a:r>
              <a:rPr lang="en-GB" dirty="0" smtClean="0"/>
              <a:t>and </a:t>
            </a:r>
            <a:r>
              <a:rPr lang="en-GB" dirty="0"/>
              <a:t>work in the library research support team.</a:t>
            </a:r>
          </a:p>
          <a:p>
            <a:r>
              <a:rPr lang="en-GB" dirty="0"/>
              <a:t>Our role is to support research postgraduates and academic staff with their research needs, in particular open access publishing and research data management</a:t>
            </a:r>
            <a:r>
              <a:rPr lang="en-GB" dirty="0" smtClean="0"/>
              <a:t>.</a:t>
            </a:r>
          </a:p>
          <a:p>
            <a:r>
              <a:rPr lang="en-GB" dirty="0" smtClean="0"/>
              <a:t>Today I will be giving an overview of our library service’s approach</a:t>
            </a:r>
            <a:r>
              <a:rPr lang="en-GB" baseline="0" dirty="0" smtClean="0"/>
              <a:t> to customer service and plans for the future to enhance the user experience. </a:t>
            </a:r>
            <a:endParaRPr lang="en-GB" dirty="0"/>
          </a:p>
        </p:txBody>
      </p:sp>
      <p:sp>
        <p:nvSpPr>
          <p:cNvPr id="4" name="Slide Number Placeholder 3"/>
          <p:cNvSpPr>
            <a:spLocks noGrp="1"/>
          </p:cNvSpPr>
          <p:nvPr>
            <p:ph type="sldNum" sz="quarter" idx="10"/>
          </p:nvPr>
        </p:nvSpPr>
        <p:spPr/>
        <p:txBody>
          <a:bodyPr/>
          <a:lstStyle/>
          <a:p>
            <a:fld id="{242A2F1F-5B36-4A04-9A42-116689530639}" type="slidenum">
              <a:rPr lang="en-GB" smtClean="0"/>
              <a:t>1</a:t>
            </a:fld>
            <a:endParaRPr lang="en-GB"/>
          </a:p>
        </p:txBody>
      </p:sp>
    </p:spTree>
    <p:extLst>
      <p:ext uri="{BB962C8B-B14F-4D97-AF65-F5344CB8AC3E}">
        <p14:creationId xmlns:p14="http://schemas.microsoft.com/office/powerpoint/2010/main" val="3705396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AA71A-8D20-4E0B-91B3-A17FE33936E9}" type="slidenum">
              <a:rPr lang="en-GB" smtClean="0"/>
              <a:t>2</a:t>
            </a:fld>
            <a:endParaRPr lang="en-GB"/>
          </a:p>
        </p:txBody>
      </p:sp>
    </p:spTree>
    <p:extLst>
      <p:ext uri="{BB962C8B-B14F-4D97-AF65-F5344CB8AC3E}">
        <p14:creationId xmlns:p14="http://schemas.microsoft.com/office/powerpoint/2010/main" val="45712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most popular</a:t>
            </a:r>
            <a:r>
              <a:rPr lang="en-GB" baseline="0" dirty="0" smtClean="0"/>
              <a:t> features 24/7 chat and extended opening.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A6BB3-15F9-4141-AB05-7BFCB398C0ED}"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01493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of feedback from the NSS and website</a:t>
            </a:r>
            <a:r>
              <a:rPr lang="en-US" baseline="0" dirty="0" smtClean="0"/>
              <a:t> usability testing, changes are made. These are advertised via a You said, we did campaign.</a:t>
            </a:r>
          </a:p>
          <a:p>
            <a:r>
              <a:rPr lang="en-US" dirty="0" smtClean="0"/>
              <a:t>Students have directly</a:t>
            </a:r>
            <a:r>
              <a:rPr lang="en-US" baseline="0" dirty="0" smtClean="0"/>
              <a:t> selected 50% of our budget on </a:t>
            </a:r>
            <a:r>
              <a:rPr lang="en-US" baseline="0" dirty="0" err="1" smtClean="0"/>
              <a:t>ebooks</a:t>
            </a:r>
            <a:endParaRPr lang="en-US" baseline="0" dirty="0" smtClean="0"/>
          </a:p>
          <a:p>
            <a:r>
              <a:rPr lang="en-US" dirty="0" smtClean="0"/>
              <a:t>Glenside and Bower</a:t>
            </a:r>
            <a:r>
              <a:rPr lang="en-US" baseline="0" dirty="0" smtClean="0"/>
              <a:t> Ashton</a:t>
            </a:r>
            <a:r>
              <a:rPr lang="en-US" dirty="0" smtClean="0"/>
              <a:t>:</a:t>
            </a:r>
            <a:r>
              <a:rPr lang="en-US" baseline="0" dirty="0" smtClean="0"/>
              <a:t> </a:t>
            </a:r>
            <a:r>
              <a:rPr lang="en-US" sz="1200" kern="1200" dirty="0" smtClean="0">
                <a:solidFill>
                  <a:schemeClr val="tx1"/>
                </a:solidFill>
                <a:effectLst/>
                <a:latin typeface="+mn-lt"/>
                <a:ea typeface="+mn-ea"/>
                <a:cs typeface="+mn-cs"/>
              </a:rPr>
              <a:t>Monday – Friday </a:t>
            </a:r>
            <a:r>
              <a:rPr lang="en-US" sz="1200" b="1" kern="1200" dirty="0" smtClean="0">
                <a:solidFill>
                  <a:schemeClr val="tx1"/>
                </a:solidFill>
                <a:effectLst/>
                <a:latin typeface="+mn-lt"/>
                <a:ea typeface="+mn-ea"/>
                <a:cs typeface="+mn-cs"/>
              </a:rPr>
              <a:t>07:30 - 00:00 Staffed: </a:t>
            </a:r>
            <a:r>
              <a:rPr lang="en-US" sz="1200" kern="1200" dirty="0" smtClean="0">
                <a:solidFill>
                  <a:schemeClr val="tx1"/>
                </a:solidFill>
                <a:effectLst/>
                <a:latin typeface="+mn-lt"/>
                <a:ea typeface="+mn-ea"/>
                <a:cs typeface="+mn-cs"/>
              </a:rPr>
              <a:t>08:30 - 18:3 0Saturday – Sunday </a:t>
            </a:r>
            <a:r>
              <a:rPr lang="en-US" sz="1200" b="1" kern="1200" dirty="0" smtClean="0">
                <a:solidFill>
                  <a:schemeClr val="tx1"/>
                </a:solidFill>
                <a:effectLst/>
                <a:latin typeface="+mn-lt"/>
                <a:ea typeface="+mn-ea"/>
                <a:cs typeface="+mn-cs"/>
              </a:rPr>
              <a:t>07:30 - 00:00 Staff </a:t>
            </a:r>
            <a:r>
              <a:rPr lang="en-US" sz="1200" kern="1200" dirty="0" smtClean="0">
                <a:solidFill>
                  <a:schemeClr val="tx1"/>
                </a:solidFill>
                <a:effectLst/>
                <a:latin typeface="+mn-lt"/>
                <a:ea typeface="+mn-ea"/>
                <a:cs typeface="+mn-cs"/>
              </a:rPr>
              <a:t>Not available</a:t>
            </a:r>
          </a:p>
          <a:p>
            <a:endParaRPr lang="en-US" dirty="0"/>
          </a:p>
        </p:txBody>
      </p:sp>
      <p:sp>
        <p:nvSpPr>
          <p:cNvPr id="4" name="Slide Number Placeholder 3"/>
          <p:cNvSpPr>
            <a:spLocks noGrp="1"/>
          </p:cNvSpPr>
          <p:nvPr>
            <p:ph type="sldNum" sz="quarter" idx="10"/>
          </p:nvPr>
        </p:nvSpPr>
        <p:spPr/>
        <p:txBody>
          <a:bodyPr/>
          <a:lstStyle/>
          <a:p>
            <a:fld id="{228AA71A-8D20-4E0B-91B3-A17FE33936E9}" type="slidenum">
              <a:rPr lang="en-GB" smtClean="0"/>
              <a:t>4</a:t>
            </a:fld>
            <a:endParaRPr lang="en-GB"/>
          </a:p>
        </p:txBody>
      </p:sp>
    </p:spTree>
    <p:extLst>
      <p:ext uri="{BB962C8B-B14F-4D97-AF65-F5344CB8AC3E}">
        <p14:creationId xmlns:p14="http://schemas.microsoft.com/office/powerpoint/2010/main" val="13831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Ongoing refurbishment</a:t>
            </a:r>
            <a:r>
              <a:rPr lang="en-GB" baseline="0" dirty="0" smtClean="0"/>
              <a:t> project across campuses</a:t>
            </a:r>
          </a:p>
          <a:p>
            <a:r>
              <a:rPr lang="en-GB" baseline="0" dirty="0" smtClean="0"/>
              <a:t>Responding to feedback and making more flexible spaces to accommodate a variety of needs</a:t>
            </a:r>
          </a:p>
          <a:p>
            <a:r>
              <a:rPr lang="en-GB" baseline="0" dirty="0" smtClean="0"/>
              <a:t>Library Lounge</a:t>
            </a:r>
          </a:p>
          <a:p>
            <a:r>
              <a:rPr lang="en-GB" baseline="0" dirty="0" smtClean="0"/>
              <a:t>Silent study</a:t>
            </a:r>
          </a:p>
          <a:p>
            <a:r>
              <a:rPr lang="en-GB" baseline="0" dirty="0" smtClean="0"/>
              <a:t>Group study</a:t>
            </a:r>
          </a:p>
          <a:p>
            <a:r>
              <a:rPr lang="en-GB" baseline="0" dirty="0" smtClean="0"/>
              <a:t>PGR study space</a:t>
            </a:r>
          </a:p>
          <a:p>
            <a:r>
              <a:rPr lang="en-GB" baseline="0" dirty="0" smtClean="0"/>
              <a:t>Aim for total replacement on Campus plan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A6BB3-15F9-4141-AB05-7BFCB398C0ED}"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0329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 research team, we have noticed</a:t>
            </a:r>
            <a:r>
              <a:rPr lang="en-GB" baseline="0" dirty="0" smtClean="0"/>
              <a:t> an increase in requests for support with systematic literature reviews. This has also been witnessed by our colleagues who support students in health and applied sciences. They have also noticed an increased demand from  third year undergraduates and masters students who we don’t support, Although not strictly systematic reviews they do require help carrying our literature reviews systematically.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A6BB3-15F9-4141-AB05-7BFCB398C0ED}"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727927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What’s next for the library? The future library project started</a:t>
            </a:r>
            <a:r>
              <a:rPr lang="en-US" sz="1200" b="0" i="0" kern="1200" baseline="0" dirty="0" smtClean="0">
                <a:solidFill>
                  <a:schemeClr val="tx1"/>
                </a:solidFill>
                <a:effectLst/>
                <a:latin typeface="+mn-lt"/>
                <a:ea typeface="+mn-ea"/>
                <a:cs typeface="+mn-cs"/>
              </a:rPr>
              <a:t> last year and was divided into five </a:t>
            </a:r>
            <a:r>
              <a:rPr lang="en-US" sz="1200" b="0" i="0" kern="1200" baseline="0" dirty="0" err="1" smtClean="0">
                <a:solidFill>
                  <a:schemeClr val="tx1"/>
                </a:solidFill>
                <a:effectLst/>
                <a:latin typeface="+mn-lt"/>
                <a:ea typeface="+mn-ea"/>
                <a:cs typeface="+mn-cs"/>
              </a:rPr>
              <a:t>workstreams</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The work streams</a:t>
            </a:r>
          </a:p>
          <a:p>
            <a:pPr fontAlgn="base"/>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Print Collection</a:t>
            </a:r>
            <a:r>
              <a:rPr lang="en-US" sz="1200" b="0" i="0" kern="1200" dirty="0" smtClean="0">
                <a:solidFill>
                  <a:schemeClr val="tx1"/>
                </a:solidFill>
                <a:effectLst/>
                <a:latin typeface="+mn-lt"/>
                <a:ea typeface="+mn-ea"/>
                <a:cs typeface="+mn-cs"/>
              </a:rPr>
              <a:t> work stream will look at defining the future role and scope of the print collections in supporting teaching, learning and research.</a:t>
            </a:r>
          </a:p>
          <a:p>
            <a:pPr fontAlgn="base"/>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Learning Environments</a:t>
            </a:r>
            <a:r>
              <a:rPr lang="en-US" sz="1200" b="0" i="0" kern="1200" dirty="0" smtClean="0">
                <a:solidFill>
                  <a:schemeClr val="tx1"/>
                </a:solidFill>
                <a:effectLst/>
                <a:latin typeface="+mn-lt"/>
                <a:ea typeface="+mn-ea"/>
                <a:cs typeface="+mn-cs"/>
              </a:rPr>
              <a:t> work stream will look at how we can provide effective and inspiring places for students and staff to work and learn.</a:t>
            </a:r>
          </a:p>
          <a:p>
            <a:pPr fontAlgn="base"/>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Open Access</a:t>
            </a:r>
            <a:r>
              <a:rPr lang="en-US" sz="1200" b="0" i="0" kern="1200" dirty="0" smtClean="0">
                <a:solidFill>
                  <a:schemeClr val="tx1"/>
                </a:solidFill>
                <a:effectLst/>
                <a:latin typeface="+mn-lt"/>
                <a:ea typeface="+mn-ea"/>
                <a:cs typeface="+mn-cs"/>
              </a:rPr>
              <a:t> work stream will look at how we might exploit the opportunities arising from open access.</a:t>
            </a:r>
          </a:p>
          <a:p>
            <a:pPr fontAlgn="base"/>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Inclusive Academic Skills</a:t>
            </a:r>
            <a:r>
              <a:rPr lang="en-US" sz="1200" b="0" i="0" kern="1200" dirty="0" smtClean="0">
                <a:solidFill>
                  <a:schemeClr val="tx1"/>
                </a:solidFill>
                <a:effectLst/>
                <a:latin typeface="+mn-lt"/>
                <a:ea typeface="+mn-ea"/>
                <a:cs typeface="+mn-cs"/>
              </a:rPr>
              <a:t> work stream will look at how we mainstream study skills and mentoring provision, currently funded through the Disabled Students' Allowance (DSA), into the University's general academic skills offer, led by Library Services.</a:t>
            </a:r>
          </a:p>
          <a:p>
            <a:pPr fontAlgn="base"/>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Technology</a:t>
            </a:r>
            <a:r>
              <a:rPr lang="en-US" sz="1200" b="0" i="0" kern="1200" dirty="0" smtClean="0">
                <a:solidFill>
                  <a:schemeClr val="tx1"/>
                </a:solidFill>
                <a:effectLst/>
                <a:latin typeface="+mn-lt"/>
                <a:ea typeface="+mn-ea"/>
                <a:cs typeface="+mn-cs"/>
              </a:rPr>
              <a:t> work stream will look at the systems we need to deliver and manage information, and the technology and services required to meet the needs of current and future users.</a:t>
            </a:r>
          </a:p>
          <a:p>
            <a:pPr fontAlgn="base"/>
            <a:r>
              <a:rPr lang="en-US" sz="1200" b="0" i="0" kern="1200" dirty="0" smtClean="0">
                <a:solidFill>
                  <a:schemeClr val="tx1"/>
                </a:solidFill>
                <a:effectLst/>
                <a:latin typeface="+mn-lt"/>
                <a:ea typeface="+mn-ea"/>
                <a:cs typeface="+mn-cs"/>
              </a:rPr>
              <a:t>Now that the feedback has been </a:t>
            </a:r>
            <a:r>
              <a:rPr lang="en-US" sz="1200" b="0" i="0" kern="1200" dirty="0" err="1" smtClean="0">
                <a:solidFill>
                  <a:schemeClr val="tx1"/>
                </a:solidFill>
                <a:effectLst/>
                <a:latin typeface="+mn-lt"/>
                <a:ea typeface="+mn-ea"/>
                <a:cs typeface="+mn-cs"/>
              </a:rPr>
              <a:t>analysed</a:t>
            </a:r>
            <a:r>
              <a:rPr lang="en-US" sz="1200" b="0" i="0" kern="1200" baseline="0" dirty="0" smtClean="0">
                <a:solidFill>
                  <a:schemeClr val="tx1"/>
                </a:solidFill>
                <a:effectLst/>
                <a:latin typeface="+mn-lt"/>
                <a:ea typeface="+mn-ea"/>
                <a:cs typeface="+mn-cs"/>
              </a:rPr>
              <a:t>, the team members of each </a:t>
            </a:r>
            <a:r>
              <a:rPr lang="en-US" sz="1200" b="0" i="0" kern="1200" baseline="0" dirty="0" err="1" smtClean="0">
                <a:solidFill>
                  <a:schemeClr val="tx1"/>
                </a:solidFill>
                <a:effectLst/>
                <a:latin typeface="+mn-lt"/>
                <a:ea typeface="+mn-ea"/>
                <a:cs typeface="+mn-cs"/>
              </a:rPr>
              <a:t>workstream</a:t>
            </a:r>
            <a:r>
              <a:rPr lang="en-US" sz="1200" b="0" i="0" kern="1200" baseline="0" dirty="0" smtClean="0">
                <a:solidFill>
                  <a:schemeClr val="tx1"/>
                </a:solidFill>
                <a:effectLst/>
                <a:latin typeface="+mn-lt"/>
                <a:ea typeface="+mn-ea"/>
                <a:cs typeface="+mn-cs"/>
              </a:rPr>
              <a:t> are looking at the next steps e.g. an enquiries review is taking place and we, as a research support team, are working with associate deans for research to examine how we generate an open access culture.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7</a:t>
            </a:fld>
            <a:endParaRPr lang="en-US" altLang="en-US"/>
          </a:p>
        </p:txBody>
      </p:sp>
    </p:spTree>
    <p:extLst>
      <p:ext uri="{BB962C8B-B14F-4D97-AF65-F5344CB8AC3E}">
        <p14:creationId xmlns:p14="http://schemas.microsoft.com/office/powerpoint/2010/main" val="305021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321B0CA-8182-4D09-A8D4-76F89AAB9744}" type="datetimeFigureOut">
              <a:rPr lang="en-GB" smtClean="0"/>
              <a:t>11/07/2018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5A02A8-CCAD-404D-9AB9-A43F0F10E15E}" type="slidenum">
              <a:rPr lang="en-GB" smtClean="0"/>
              <a:t>‹#›</a:t>
            </a:fld>
            <a:endParaRPr lang="en-GB"/>
          </a:p>
        </p:txBody>
      </p:sp>
    </p:spTree>
    <p:extLst>
      <p:ext uri="{BB962C8B-B14F-4D97-AF65-F5344CB8AC3E}">
        <p14:creationId xmlns:p14="http://schemas.microsoft.com/office/powerpoint/2010/main" val="117402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21B0CA-8182-4D09-A8D4-76F89AAB9744}" type="datetimeFigureOut">
              <a:rPr lang="en-GB" smtClean="0"/>
              <a:t>11/07/2018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5A02A8-CCAD-404D-9AB9-A43F0F10E15E}" type="slidenum">
              <a:rPr lang="en-GB" smtClean="0"/>
              <a:t>‹#›</a:t>
            </a:fld>
            <a:endParaRPr lang="en-GB"/>
          </a:p>
        </p:txBody>
      </p:sp>
    </p:spTree>
    <p:extLst>
      <p:ext uri="{BB962C8B-B14F-4D97-AF65-F5344CB8AC3E}">
        <p14:creationId xmlns:p14="http://schemas.microsoft.com/office/powerpoint/2010/main" val="209199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21B0CA-8182-4D09-A8D4-76F89AAB9744}" type="datetimeFigureOut">
              <a:rPr lang="en-GB" smtClean="0"/>
              <a:t>11/07/2018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5A02A8-CCAD-404D-9AB9-A43F0F10E15E}" type="slidenum">
              <a:rPr lang="en-GB" smtClean="0"/>
              <a:t>‹#›</a:t>
            </a:fld>
            <a:endParaRPr lang="en-GB"/>
          </a:p>
        </p:txBody>
      </p:sp>
    </p:spTree>
    <p:extLst>
      <p:ext uri="{BB962C8B-B14F-4D97-AF65-F5344CB8AC3E}">
        <p14:creationId xmlns:p14="http://schemas.microsoft.com/office/powerpoint/2010/main" val="41500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2559051"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151" y="5783264"/>
            <a:ext cx="2910416"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3100800" y="1340768"/>
            <a:ext cx="8083667"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854401" y="1427169"/>
            <a:ext cx="162551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854401" y="1787168"/>
            <a:ext cx="162551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854401" y="2330769"/>
            <a:ext cx="162551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8" name="Text Placeholder 14"/>
          <p:cNvSpPr>
            <a:spLocks noGrp="1"/>
          </p:cNvSpPr>
          <p:nvPr>
            <p:ph type="body" sz="quarter" idx="18"/>
          </p:nvPr>
        </p:nvSpPr>
        <p:spPr>
          <a:xfrm>
            <a:off x="860083" y="4960139"/>
            <a:ext cx="162551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11057811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92696"/>
            <a:ext cx="8687495" cy="634666"/>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2"/>
          <p:cNvSpPr>
            <a:spLocks noGrp="1"/>
          </p:cNvSpPr>
          <p:nvPr>
            <p:ph type="body" sz="quarter" idx="11"/>
          </p:nvPr>
        </p:nvSpPr>
        <p:spPr>
          <a:xfrm>
            <a:off x="1103445" y="1557214"/>
            <a:ext cx="8783504"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5583635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89700"/>
            <a:ext cx="8687495" cy="651068"/>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1103445" y="1557214"/>
            <a:ext cx="8783504" cy="4464074"/>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281153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7F4633"/>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2559051"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151" y="5783264"/>
            <a:ext cx="2910416"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3100800" y="1340768"/>
            <a:ext cx="8083667"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854401" y="1427169"/>
            <a:ext cx="162551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854401" y="1787168"/>
            <a:ext cx="162551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854401" y="2330769"/>
            <a:ext cx="162551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8" name="Text Placeholder 14"/>
          <p:cNvSpPr>
            <a:spLocks noGrp="1"/>
          </p:cNvSpPr>
          <p:nvPr>
            <p:ph type="body" sz="quarter" idx="18"/>
          </p:nvPr>
        </p:nvSpPr>
        <p:spPr>
          <a:xfrm>
            <a:off x="860083" y="4960139"/>
            <a:ext cx="162551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374504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1199455" y="1890713"/>
            <a:ext cx="8687495" cy="1366120"/>
          </a:xfrm>
          <a:prstGeom prst="rect">
            <a:avLst/>
          </a:prstGeom>
        </p:spPr>
        <p:txBody>
          <a:bodyPr lIns="0" tIns="0" rIns="0" bIns="0"/>
          <a:lstStyle>
            <a:lvl1pPr marL="0" indent="0">
              <a:lnSpc>
                <a:spcPts val="4800"/>
              </a:lnSpc>
              <a:spcBef>
                <a:spcPts val="0"/>
              </a:spcBef>
              <a:buFontTx/>
              <a:buNone/>
              <a:defRPr sz="44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8128274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89700"/>
            <a:ext cx="8687495" cy="651068"/>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1103445" y="1557214"/>
            <a:ext cx="8783504" cy="4464074"/>
          </a:xfrm>
          <a:prstGeom prst="rect">
            <a:avLst/>
          </a:prstGeom>
        </p:spPr>
        <p:txBody>
          <a:bodyPr/>
          <a:lstStyle>
            <a:lvl1pPr marL="266700" indent="-266700">
              <a:buClr>
                <a:srgbClr val="7F4633"/>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7F4633"/>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041703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92696"/>
            <a:ext cx="8687495" cy="634666"/>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7" name="Text Placeholder 2"/>
          <p:cNvSpPr>
            <a:spLocks noGrp="1"/>
          </p:cNvSpPr>
          <p:nvPr>
            <p:ph type="body" sz="quarter" idx="11"/>
          </p:nvPr>
        </p:nvSpPr>
        <p:spPr>
          <a:xfrm>
            <a:off x="1103445" y="1557214"/>
            <a:ext cx="8783504" cy="4465637"/>
          </a:xfrm>
          <a:prstGeom prst="rect">
            <a:avLst/>
          </a:prstGeom>
        </p:spPr>
        <p:txBody>
          <a:bodyPr/>
          <a:lstStyle>
            <a:lvl1pPr marL="266700" indent="-266700">
              <a:buClr>
                <a:srgbClr val="7F4633"/>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F4633"/>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98167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1199457" y="1628801"/>
            <a:ext cx="4223444"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1199455" y="692696"/>
            <a:ext cx="8687495"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5712885" y="1628801"/>
            <a:ext cx="4223444"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37973484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21B0CA-8182-4D09-A8D4-76F89AAB9744}" type="datetimeFigureOut">
              <a:rPr lang="en-GB" smtClean="0"/>
              <a:t>11/07/2018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5A02A8-CCAD-404D-9AB9-A43F0F10E15E}" type="slidenum">
              <a:rPr lang="en-GB" smtClean="0"/>
              <a:t>‹#›</a:t>
            </a:fld>
            <a:endParaRPr lang="en-GB"/>
          </a:p>
        </p:txBody>
      </p:sp>
    </p:spTree>
    <p:extLst>
      <p:ext uri="{BB962C8B-B14F-4D97-AF65-F5344CB8AC3E}">
        <p14:creationId xmlns:p14="http://schemas.microsoft.com/office/powerpoint/2010/main" val="1577961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92696"/>
            <a:ext cx="8687495"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1199555" y="1584000"/>
            <a:ext cx="4223444"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F4633"/>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5712983" y="1584000"/>
            <a:ext cx="4223444"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F4633"/>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353554859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6" y="692696"/>
            <a:ext cx="8641952"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1193259" y="1584148"/>
            <a:ext cx="4223444"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F4633"/>
              </a:buClr>
              <a:buSzTx/>
              <a:buFont typeface="+mj-lt"/>
              <a:buAutoNum type="arabicPeriod"/>
              <a:tabLst/>
              <a:defRPr sz="1400" b="0" i="0" baseline="0">
                <a:solidFill>
                  <a:schemeClr val="tx1"/>
                </a:solidFill>
                <a:latin typeface="Tahoma"/>
                <a:ea typeface="Tahoma"/>
                <a:cs typeface="Tahoma"/>
              </a:defRPr>
            </a:lvl1pPr>
            <a:lvl2pPr marL="541338" indent="-274638">
              <a:buClr>
                <a:srgbClr val="7F4633"/>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5706687" y="1584148"/>
            <a:ext cx="4223444"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F4633"/>
              </a:buClr>
              <a:buSzTx/>
              <a:buFont typeface="+mj-lt"/>
              <a:buAutoNum type="arabicPeriod"/>
              <a:tabLst/>
              <a:defRPr sz="1400" b="0" i="0" baseline="0">
                <a:solidFill>
                  <a:schemeClr val="tx1"/>
                </a:solidFill>
                <a:latin typeface="Tahoma"/>
                <a:ea typeface="Tahoma"/>
                <a:cs typeface="Tahoma"/>
              </a:defRPr>
            </a:lvl1pPr>
            <a:lvl2pPr marL="541338" indent="-274638">
              <a:buClr>
                <a:srgbClr val="7F4633"/>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4775328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92696"/>
            <a:ext cx="8687495"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1199456" y="1554761"/>
            <a:ext cx="8687493" cy="4538065"/>
          </a:xfrm>
          <a:prstGeom prst="rect">
            <a:avLst/>
          </a:prstGeom>
        </p:spPr>
        <p:txBody>
          <a:bodyPr/>
          <a:lstStyle/>
          <a:p>
            <a:pPr lvl="0"/>
            <a:endParaRPr lang="en-US" noProof="0"/>
          </a:p>
        </p:txBody>
      </p:sp>
    </p:spTree>
    <p:extLst>
      <p:ext uri="{BB962C8B-B14F-4D97-AF65-F5344CB8AC3E}">
        <p14:creationId xmlns:p14="http://schemas.microsoft.com/office/powerpoint/2010/main" val="12848044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1199457" y="1628800"/>
            <a:ext cx="4223444" cy="446402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1199455" y="692696"/>
            <a:ext cx="8687495" cy="646040"/>
          </a:xfrm>
          <a:prstGeom prst="rect">
            <a:avLst/>
          </a:prstGeom>
        </p:spPr>
        <p:txBody>
          <a:bodyPr lIns="0" tIns="0" rIns="0" bIns="0"/>
          <a:lstStyle>
            <a:lvl1pPr marL="0" indent="0">
              <a:lnSpc>
                <a:spcPts val="4200"/>
              </a:lnSpc>
              <a:buFontTx/>
              <a:buNone/>
              <a:defRPr sz="4000" b="0" i="0">
                <a:solidFill>
                  <a:srgbClr val="7F4633"/>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5712884" y="1628800"/>
            <a:ext cx="5088467" cy="4464025"/>
          </a:xfrm>
          <a:prstGeom prst="rect">
            <a:avLst/>
          </a:prstGeom>
        </p:spPr>
        <p:txBody>
          <a:bodyPr/>
          <a:lstStyle/>
          <a:p>
            <a:pPr lvl="0"/>
            <a:endParaRPr lang="en-US" noProof="0"/>
          </a:p>
        </p:txBody>
      </p:sp>
    </p:spTree>
    <p:extLst>
      <p:ext uri="{BB962C8B-B14F-4D97-AF65-F5344CB8AC3E}">
        <p14:creationId xmlns:p14="http://schemas.microsoft.com/office/powerpoint/2010/main" val="226085692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0"/>
            <a:ext cx="12192000" cy="6021288"/>
          </a:xfrm>
          <a:prstGeom prst="rect">
            <a:avLst/>
          </a:prstGeom>
        </p:spPr>
        <p:txBody>
          <a:bodyPr/>
          <a:lstStyle/>
          <a:p>
            <a:endParaRPr lang="en-US" dirty="0"/>
          </a:p>
        </p:txBody>
      </p:sp>
    </p:spTree>
    <p:extLst>
      <p:ext uri="{BB962C8B-B14F-4D97-AF65-F5344CB8AC3E}">
        <p14:creationId xmlns:p14="http://schemas.microsoft.com/office/powerpoint/2010/main" val="6837924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5"/>
          <p:cNvSpPr>
            <a:spLocks noGrp="1"/>
          </p:cNvSpPr>
          <p:nvPr>
            <p:ph type="body" sz="quarter" idx="10"/>
          </p:nvPr>
        </p:nvSpPr>
        <p:spPr>
          <a:xfrm>
            <a:off x="623394" y="444420"/>
            <a:ext cx="10849204" cy="608316"/>
          </a:xfrm>
          <a:prstGeom prst="rect">
            <a:avLst/>
          </a:prstGeom>
        </p:spPr>
        <p:txBody>
          <a:bodyPr lIns="0" tIns="0" rIns="0" bIns="0"/>
          <a:lstStyle>
            <a:lvl1pPr marL="0" indent="0">
              <a:lnSpc>
                <a:spcPts val="4200"/>
              </a:lnSpc>
              <a:buFontTx/>
              <a:buNone/>
              <a:defRPr sz="3200" b="0" i="0" baseline="0">
                <a:solidFill>
                  <a:srgbClr val="7F4633"/>
                </a:solidFill>
                <a:latin typeface="Georgia"/>
                <a:ea typeface="Georgia"/>
                <a:cs typeface="Georgia"/>
              </a:defRPr>
            </a:lvl1pPr>
          </a:lstStyle>
          <a:p>
            <a:pPr lvl="0"/>
            <a:r>
              <a:rPr lang="en-GB" dirty="0"/>
              <a:t>Click to edit Master text styles</a:t>
            </a:r>
          </a:p>
        </p:txBody>
      </p:sp>
      <p:sp>
        <p:nvSpPr>
          <p:cNvPr id="10" name="Picture Placeholder 12"/>
          <p:cNvSpPr>
            <a:spLocks noGrp="1"/>
          </p:cNvSpPr>
          <p:nvPr>
            <p:ph type="pic" sz="quarter" idx="11"/>
          </p:nvPr>
        </p:nvSpPr>
        <p:spPr>
          <a:xfrm>
            <a:off x="8157634" y="1268760"/>
            <a:ext cx="4034367" cy="4752528"/>
          </a:xfrm>
          <a:prstGeom prst="rect">
            <a:avLst/>
          </a:prstGeom>
        </p:spPr>
        <p:txBody>
          <a:bodyPr/>
          <a:lstStyle/>
          <a:p>
            <a:endParaRPr lang="en-US" dirty="0"/>
          </a:p>
        </p:txBody>
      </p:sp>
      <p:sp>
        <p:nvSpPr>
          <p:cNvPr id="11" name="Picture Placeholder 12"/>
          <p:cNvSpPr>
            <a:spLocks noGrp="1"/>
          </p:cNvSpPr>
          <p:nvPr>
            <p:ph type="pic" sz="quarter" idx="12"/>
          </p:nvPr>
        </p:nvSpPr>
        <p:spPr>
          <a:xfrm>
            <a:off x="0" y="1268760"/>
            <a:ext cx="4032251" cy="4752528"/>
          </a:xfrm>
          <a:prstGeom prst="rect">
            <a:avLst/>
          </a:prstGeom>
        </p:spPr>
        <p:txBody>
          <a:bodyPr/>
          <a:lstStyle/>
          <a:p>
            <a:endParaRPr lang="en-US"/>
          </a:p>
        </p:txBody>
      </p:sp>
      <p:sp>
        <p:nvSpPr>
          <p:cNvPr id="12" name="Picture Placeholder 12"/>
          <p:cNvSpPr>
            <a:spLocks noGrp="1"/>
          </p:cNvSpPr>
          <p:nvPr>
            <p:ph type="pic" sz="quarter" idx="13"/>
          </p:nvPr>
        </p:nvSpPr>
        <p:spPr>
          <a:xfrm>
            <a:off x="4078817" y="1268761"/>
            <a:ext cx="4027088" cy="2337087"/>
          </a:xfrm>
          <a:prstGeom prst="rect">
            <a:avLst/>
          </a:prstGeom>
        </p:spPr>
        <p:txBody>
          <a:bodyPr/>
          <a:lstStyle/>
          <a:p>
            <a:endParaRPr lang="en-US"/>
          </a:p>
        </p:txBody>
      </p:sp>
      <p:sp>
        <p:nvSpPr>
          <p:cNvPr id="13" name="Picture Placeholder 12"/>
          <p:cNvSpPr>
            <a:spLocks noGrp="1"/>
          </p:cNvSpPr>
          <p:nvPr>
            <p:ph type="pic" sz="quarter" idx="14"/>
          </p:nvPr>
        </p:nvSpPr>
        <p:spPr>
          <a:xfrm>
            <a:off x="4078817" y="3642360"/>
            <a:ext cx="4027088" cy="2378929"/>
          </a:xfrm>
          <a:prstGeom prst="rect">
            <a:avLst/>
          </a:prstGeom>
        </p:spPr>
        <p:txBody>
          <a:bodyPr/>
          <a:lstStyle/>
          <a:p>
            <a:endParaRPr lang="en-US" dirty="0"/>
          </a:p>
        </p:txBody>
      </p:sp>
      <p:pic>
        <p:nvPicPr>
          <p:cNvPr id="14" name="Picture 13"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42864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623394" y="444420"/>
            <a:ext cx="10849204" cy="608316"/>
          </a:xfrm>
          <a:prstGeom prst="rect">
            <a:avLst/>
          </a:prstGeom>
        </p:spPr>
        <p:txBody>
          <a:bodyPr lIns="0" tIns="0" rIns="0" bIns="0"/>
          <a:lstStyle>
            <a:lvl1pPr marL="0" indent="0">
              <a:lnSpc>
                <a:spcPts val="4200"/>
              </a:lnSpc>
              <a:buFontTx/>
              <a:buNone/>
              <a:defRPr sz="3200" b="0" i="0" baseline="0">
                <a:solidFill>
                  <a:srgbClr val="7F4633"/>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8157634" y="1268760"/>
            <a:ext cx="4034367" cy="4752528"/>
          </a:xfrm>
          <a:prstGeom prst="rect">
            <a:avLst/>
          </a:prstGeom>
        </p:spPr>
        <p:txBody>
          <a:bodyPr/>
          <a:lstStyle/>
          <a:p>
            <a:endParaRPr lang="en-US" dirty="0"/>
          </a:p>
        </p:txBody>
      </p:sp>
      <p:sp>
        <p:nvSpPr>
          <p:cNvPr id="5" name="Picture Placeholder 12"/>
          <p:cNvSpPr>
            <a:spLocks noGrp="1"/>
          </p:cNvSpPr>
          <p:nvPr>
            <p:ph type="pic" sz="quarter" idx="13"/>
          </p:nvPr>
        </p:nvSpPr>
        <p:spPr>
          <a:xfrm>
            <a:off x="4078817" y="1268761"/>
            <a:ext cx="4027088" cy="2337087"/>
          </a:xfrm>
          <a:prstGeom prst="rect">
            <a:avLst/>
          </a:prstGeom>
        </p:spPr>
        <p:txBody>
          <a:bodyPr/>
          <a:lstStyle/>
          <a:p>
            <a:endParaRPr lang="en-US"/>
          </a:p>
        </p:txBody>
      </p:sp>
      <p:sp>
        <p:nvSpPr>
          <p:cNvPr id="6" name="Picture Placeholder 12"/>
          <p:cNvSpPr>
            <a:spLocks noGrp="1"/>
          </p:cNvSpPr>
          <p:nvPr>
            <p:ph type="pic" sz="quarter" idx="14"/>
          </p:nvPr>
        </p:nvSpPr>
        <p:spPr>
          <a:xfrm>
            <a:off x="4078817" y="3642360"/>
            <a:ext cx="4027088" cy="2378929"/>
          </a:xfrm>
          <a:prstGeom prst="rect">
            <a:avLst/>
          </a:prstGeom>
        </p:spPr>
        <p:txBody>
          <a:bodyPr/>
          <a:lstStyle/>
          <a:p>
            <a:endParaRPr lang="en-US" dirty="0"/>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5"/>
          <p:cNvSpPr>
            <a:spLocks noGrp="1"/>
          </p:cNvSpPr>
          <p:nvPr>
            <p:ph type="body" sz="quarter" idx="15" hasCustomPrompt="1"/>
          </p:nvPr>
        </p:nvSpPr>
        <p:spPr>
          <a:xfrm>
            <a:off x="610754" y="1268760"/>
            <a:ext cx="3180991" cy="472879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F4633"/>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F4633"/>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F4633"/>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Tree>
    <p:extLst>
      <p:ext uri="{BB962C8B-B14F-4D97-AF65-F5344CB8AC3E}">
        <p14:creationId xmlns:p14="http://schemas.microsoft.com/office/powerpoint/2010/main" val="5153223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390651" y="1440160"/>
            <a:ext cx="9410700" cy="3528392"/>
          </a:xfrm>
          <a:prstGeom prst="rect">
            <a:avLst/>
          </a:prstGeom>
        </p:spPr>
        <p:txBody>
          <a:bodyPr/>
          <a:lstStyle>
            <a:lvl1pPr marL="0" indent="0">
              <a:lnSpc>
                <a:spcPts val="3600"/>
              </a:lnSpc>
              <a:buNone/>
              <a:defRPr sz="2800" b="0" i="1" baseline="0">
                <a:solidFill>
                  <a:srgbClr val="7F4633"/>
                </a:solidFill>
                <a:latin typeface="Tahoma" charset="0"/>
              </a:defRPr>
            </a:lvl1pPr>
            <a:lvl2pPr marL="609600" indent="0">
              <a:lnSpc>
                <a:spcPts val="3600"/>
              </a:lnSpc>
              <a:buNone/>
              <a:defRPr sz="2800" b="0" i="1" baseline="0">
                <a:solidFill>
                  <a:srgbClr val="7F4633"/>
                </a:solidFill>
                <a:latin typeface="Tahoma" charset="0"/>
              </a:defRPr>
            </a:lvl2pPr>
            <a:lvl3pPr marL="1219200" indent="0">
              <a:lnSpc>
                <a:spcPts val="3600"/>
              </a:lnSpc>
              <a:buNone/>
              <a:defRPr sz="2800" b="0" i="1" baseline="0">
                <a:solidFill>
                  <a:srgbClr val="7F4633"/>
                </a:solidFill>
                <a:latin typeface="Tahoma" charset="0"/>
              </a:defRPr>
            </a:lvl3pPr>
            <a:lvl4pPr marL="1828800" indent="0">
              <a:lnSpc>
                <a:spcPts val="3600"/>
              </a:lnSpc>
              <a:buNone/>
              <a:defRPr sz="2800" b="0" i="1" baseline="0">
                <a:solidFill>
                  <a:srgbClr val="7F4633"/>
                </a:solidFill>
                <a:latin typeface="Tahoma" charset="0"/>
              </a:defRPr>
            </a:lvl4pPr>
            <a:lvl5pPr marL="2438400" indent="0">
              <a:lnSpc>
                <a:spcPts val="3600"/>
              </a:lnSpc>
              <a:buNone/>
              <a:defRPr sz="2800" b="0" i="1" baseline="0">
                <a:solidFill>
                  <a:srgbClr val="7F4633"/>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14"/>
          <p:cNvSpPr>
            <a:spLocks noGrp="1"/>
          </p:cNvSpPr>
          <p:nvPr>
            <p:ph type="body" sz="quarter" idx="13"/>
          </p:nvPr>
        </p:nvSpPr>
        <p:spPr>
          <a:xfrm>
            <a:off x="1390651" y="5184354"/>
            <a:ext cx="9410700" cy="692919"/>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5430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ext Placeholder 12"/>
          <p:cNvSpPr>
            <a:spLocks noGrp="1"/>
          </p:cNvSpPr>
          <p:nvPr>
            <p:ph type="body" sz="quarter" idx="12" hasCustomPrompt="1"/>
          </p:nvPr>
        </p:nvSpPr>
        <p:spPr>
          <a:xfrm>
            <a:off x="287205" y="2547440"/>
            <a:ext cx="5711959" cy="2204864"/>
          </a:xfrm>
          <a:prstGeom prst="rect">
            <a:avLst/>
          </a:prstGeom>
        </p:spPr>
        <p:txBody>
          <a:bodyPr/>
          <a:lstStyle>
            <a:lvl1pPr marL="0" indent="0" algn="r">
              <a:lnSpc>
                <a:spcPts val="9600"/>
              </a:lnSpc>
              <a:buNone/>
              <a:defRPr sz="13000" b="0" i="0" baseline="0">
                <a:solidFill>
                  <a:srgbClr val="7F4633"/>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a:t>100%</a:t>
            </a:r>
          </a:p>
        </p:txBody>
      </p:sp>
      <p:sp>
        <p:nvSpPr>
          <p:cNvPr id="10" name="Text Placeholder 14"/>
          <p:cNvSpPr>
            <a:spLocks noGrp="1"/>
          </p:cNvSpPr>
          <p:nvPr>
            <p:ph type="body" sz="quarter" idx="13"/>
          </p:nvPr>
        </p:nvSpPr>
        <p:spPr>
          <a:xfrm>
            <a:off x="6287194" y="2564519"/>
            <a:ext cx="4801361" cy="2187786"/>
          </a:xfrm>
          <a:prstGeom prst="rect">
            <a:avLst/>
          </a:prstGeom>
        </p:spPr>
        <p:txBody>
          <a:bodyPr/>
          <a:lstStyle>
            <a:lvl1pPr marL="0" indent="0" algn="l">
              <a:lnSpc>
                <a:spcPts val="2200"/>
              </a:lnSpc>
              <a:buNone/>
              <a:defRPr sz="1800" baseline="0">
                <a:solidFill>
                  <a:srgbClr val="7F4633"/>
                </a:solidFill>
                <a:latin typeface="Georgia" charset="0"/>
              </a:defRPr>
            </a:lvl1pPr>
            <a:lvl2pPr marL="609600" indent="0" algn="l">
              <a:lnSpc>
                <a:spcPts val="2200"/>
              </a:lnSpc>
              <a:buNone/>
              <a:defRPr sz="1800" baseline="0">
                <a:solidFill>
                  <a:srgbClr val="7F4633"/>
                </a:solidFill>
                <a:latin typeface="Georgia" charset="0"/>
              </a:defRPr>
            </a:lvl2pPr>
            <a:lvl3pPr marL="1219200" indent="0" algn="l">
              <a:lnSpc>
                <a:spcPts val="2200"/>
              </a:lnSpc>
              <a:buNone/>
              <a:defRPr sz="1800" baseline="0">
                <a:solidFill>
                  <a:srgbClr val="7F4633"/>
                </a:solidFill>
                <a:latin typeface="Georgia" charset="0"/>
              </a:defRPr>
            </a:lvl3pPr>
            <a:lvl4pPr marL="1828800" indent="0" algn="l">
              <a:lnSpc>
                <a:spcPts val="2200"/>
              </a:lnSpc>
              <a:buNone/>
              <a:defRPr sz="1800" baseline="0">
                <a:solidFill>
                  <a:srgbClr val="7F4633"/>
                </a:solidFill>
                <a:latin typeface="Georgia" charset="0"/>
              </a:defRPr>
            </a:lvl4pPr>
            <a:lvl5pPr marL="2438400" indent="0" algn="l">
              <a:lnSpc>
                <a:spcPts val="2200"/>
              </a:lnSpc>
              <a:buNone/>
              <a:defRPr sz="1800" baseline="0">
                <a:solidFill>
                  <a:srgbClr val="7F4633"/>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14"/>
          <p:cNvSpPr>
            <a:spLocks noGrp="1"/>
          </p:cNvSpPr>
          <p:nvPr>
            <p:ph type="body" sz="quarter" idx="14"/>
          </p:nvPr>
        </p:nvSpPr>
        <p:spPr>
          <a:xfrm>
            <a:off x="1294640" y="4896322"/>
            <a:ext cx="9505883" cy="620911"/>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0151" y="6326188"/>
            <a:ext cx="1441449"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16139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2367128" y="2157157"/>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908877" y="2054419"/>
            <a:ext cx="8083667" cy="3774848"/>
          </a:xfrm>
          <a:prstGeom prst="rect">
            <a:avLst/>
          </a:prstGeom>
        </p:spPr>
        <p:txBody>
          <a:bodyPr lIns="0" tIns="0" rIns="0" bIns="0"/>
          <a:lstStyle>
            <a:lvl1pPr marL="0" indent="0">
              <a:lnSpc>
                <a:spcPts val="6400"/>
              </a:lnSpc>
              <a:spcBef>
                <a:spcPts val="0"/>
              </a:spcBef>
              <a:buFontTx/>
              <a:buNone/>
              <a:defRPr sz="5867"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62482" y="2140822"/>
            <a:ext cx="1625519" cy="358775"/>
          </a:xfrm>
          <a:prstGeom prst="rect">
            <a:avLst/>
          </a:prstGeom>
        </p:spPr>
        <p:txBody>
          <a:bodyPr lIns="0" tIns="0" rIns="0" bIns="0"/>
          <a:lstStyle>
            <a:lvl1pPr marL="0" indent="0">
              <a:lnSpc>
                <a:spcPts val="1733"/>
              </a:lnSpc>
              <a:spcBef>
                <a:spcPts val="0"/>
              </a:spcBef>
              <a:buFontTx/>
              <a:buNone/>
              <a:defRPr sz="1467"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62482" y="2500819"/>
            <a:ext cx="1625519" cy="536400"/>
          </a:xfrm>
          <a:prstGeom prst="rect">
            <a:avLst/>
          </a:prstGeom>
        </p:spPr>
        <p:txBody>
          <a:bodyPr lIns="0" tIns="0" rIns="0" bIns="0"/>
          <a:lstStyle>
            <a:lvl1pPr marL="0" indent="0">
              <a:lnSpc>
                <a:spcPts val="1733"/>
              </a:lnSpc>
              <a:spcBef>
                <a:spcPts val="0"/>
              </a:spcBef>
              <a:buFontTx/>
              <a:buNone/>
              <a:defRPr sz="1467"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62482" y="3044419"/>
            <a:ext cx="1625519" cy="695325"/>
          </a:xfrm>
          <a:prstGeom prst="rect">
            <a:avLst/>
          </a:prstGeom>
        </p:spPr>
        <p:txBody>
          <a:bodyPr lIns="0" tIns="0" rIns="0" bIns="0"/>
          <a:lstStyle>
            <a:lvl1pPr marL="0" indent="0">
              <a:lnSpc>
                <a:spcPts val="1733"/>
              </a:lnSpc>
              <a:spcBef>
                <a:spcPts val="0"/>
              </a:spcBef>
              <a:buFontTx/>
              <a:buNone/>
              <a:defRPr sz="1467" b="1" i="0">
                <a:solidFill>
                  <a:schemeClr val="bg1"/>
                </a:solidFill>
                <a:latin typeface="Tahoma" charset="0"/>
                <a:ea typeface="Tahoma" charset="0"/>
                <a:cs typeface="Tahoma" charset="0"/>
              </a:defRPr>
            </a:lvl1pPr>
          </a:lstStyle>
          <a:p>
            <a:pPr lvl="0"/>
            <a:r>
              <a:rPr lang="en-GB"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5585" y="1"/>
            <a:ext cx="2889249" cy="144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p:cNvSpPr>
            <a:spLocks noGrp="1"/>
          </p:cNvSpPr>
          <p:nvPr>
            <p:ph type="body" sz="quarter" idx="18"/>
          </p:nvPr>
        </p:nvSpPr>
        <p:spPr>
          <a:xfrm>
            <a:off x="662482" y="5628512"/>
            <a:ext cx="1625519" cy="306365"/>
          </a:xfrm>
          <a:prstGeom prst="rect">
            <a:avLst/>
          </a:prstGeom>
        </p:spPr>
        <p:txBody>
          <a:bodyPr lIns="0" tIns="0" rIns="0" bIns="0"/>
          <a:lstStyle>
            <a:lvl1pPr marL="0" indent="0">
              <a:lnSpc>
                <a:spcPts val="1733"/>
              </a:lnSpc>
              <a:spcBef>
                <a:spcPts val="0"/>
              </a:spcBef>
              <a:buFontTx/>
              <a:buNone/>
              <a:defRPr sz="1467"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348562647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21B0CA-8182-4D09-A8D4-76F89AAB9744}" type="datetimeFigureOut">
              <a:rPr lang="en-GB" smtClean="0"/>
              <a:t>11/07/2018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5A02A8-CCAD-404D-9AB9-A43F0F10E15E}" type="slidenum">
              <a:rPr lang="en-GB" smtClean="0"/>
              <a:t>‹#›</a:t>
            </a:fld>
            <a:endParaRPr lang="en-GB"/>
          </a:p>
        </p:txBody>
      </p:sp>
    </p:spTree>
    <p:extLst>
      <p:ext uri="{BB962C8B-B14F-4D97-AF65-F5344CB8AC3E}">
        <p14:creationId xmlns:p14="http://schemas.microsoft.com/office/powerpoint/2010/main" val="2149245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99459" y="1890713"/>
            <a:ext cx="8890692" cy="1366120"/>
          </a:xfrm>
          <a:prstGeom prst="rect">
            <a:avLst/>
          </a:prstGeom>
        </p:spPr>
        <p:txBody>
          <a:bodyPr lIns="0" tIns="0" rIns="0" bIns="0"/>
          <a:lstStyle>
            <a:lvl1pPr marL="0" indent="0">
              <a:lnSpc>
                <a:spcPts val="6400"/>
              </a:lnSpc>
              <a:spcBef>
                <a:spcPts val="0"/>
              </a:spcBef>
              <a:buFontTx/>
              <a:buNone/>
              <a:defRPr sz="5867"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1199455" y="4221163"/>
            <a:ext cx="8890695" cy="603104"/>
          </a:xfrm>
          <a:prstGeom prst="rect">
            <a:avLst/>
          </a:prstGeom>
        </p:spPr>
        <p:txBody>
          <a:bodyPr lIns="0" tIns="0" rIns="0" bIns="0"/>
          <a:lstStyle>
            <a:lvl1pPr marL="0" indent="0">
              <a:lnSpc>
                <a:spcPct val="100000"/>
              </a:lnSpc>
              <a:buFontTx/>
              <a:buNone/>
              <a:defRPr sz="2133" b="0" i="0">
                <a:solidFill>
                  <a:schemeClr val="tx1"/>
                </a:solidFill>
                <a:latin typeface="Tahoma" charset="0"/>
                <a:ea typeface="Tahoma" charset="0"/>
                <a:cs typeface="Tahoma" charset="0"/>
              </a:defRPr>
            </a:lvl1pPr>
          </a:lstStyle>
          <a:p>
            <a:pPr lvl="0"/>
            <a:r>
              <a:rPr lang="en-GB" dirty="0"/>
              <a:t>Click to edit Master text styles</a:t>
            </a:r>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0152" y="0"/>
            <a:ext cx="1441449"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127348"/>
      </p:ext>
    </p:extLst>
  </p:cSld>
  <p:clrMapOvr>
    <a:masterClrMapping/>
  </p:clrMapOvr>
  <p:transition spd="slow">
    <p:wipe/>
  </p:transition>
  <p:extLst mod="1">
    <p:ext uri="{DCECCB84-F9BA-43D5-87BE-67443E8EF086}">
      <p15:sldGuideLst xmlns:p15="http://schemas.microsoft.com/office/powerpoint/2012/main">
        <p15:guide id="1" pos="56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99459" y="932723"/>
            <a:ext cx="8890692" cy="651068"/>
          </a:xfrm>
          <a:prstGeom prst="rect">
            <a:avLst/>
          </a:prstGeom>
        </p:spPr>
        <p:txBody>
          <a:bodyPr lIns="0" tIns="0" rIns="0" bIns="0"/>
          <a:lstStyle>
            <a:lvl1pPr marL="0" indent="0">
              <a:lnSpc>
                <a:spcPts val="5600"/>
              </a:lnSpc>
              <a:buFontTx/>
              <a:buNone/>
              <a:defRPr sz="5333"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0152" y="0"/>
            <a:ext cx="1441449"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1"/>
          </p:nvPr>
        </p:nvSpPr>
        <p:spPr>
          <a:xfrm>
            <a:off x="1103444" y="1796847"/>
            <a:ext cx="8986707" cy="4539471"/>
          </a:xfrm>
          <a:prstGeom prst="rect">
            <a:avLst/>
          </a:prstGeom>
        </p:spPr>
        <p:txBody>
          <a:bodyPr/>
          <a:lstStyle>
            <a:lvl1pPr marL="355591" indent="-355591">
              <a:buClr>
                <a:srgbClr val="16818D"/>
              </a:buClr>
              <a:defRPr sz="2133">
                <a:latin typeface="Tahoma" panose="020B0604030504040204" pitchFamily="34" charset="0"/>
                <a:ea typeface="Tahoma" panose="020B0604030504040204" pitchFamily="34" charset="0"/>
                <a:cs typeface="Tahoma" panose="020B0604030504040204" pitchFamily="34" charset="0"/>
              </a:defRPr>
            </a:lvl1pPr>
            <a:lvl2pPr marL="721766" indent="-366175">
              <a:buClr>
                <a:srgbClr val="16818D"/>
              </a:buClr>
              <a:buFont typeface="Courier New" panose="02070309020205020404" pitchFamily="49" charset="0"/>
              <a:buChar char="o"/>
              <a:defRPr sz="2133">
                <a:latin typeface="Tahoma" panose="020B0604030504040204" pitchFamily="34" charset="0"/>
                <a:ea typeface="Tahoma" panose="020B0604030504040204" pitchFamily="34" charset="0"/>
                <a:cs typeface="Tahoma" panose="020B0604030504040204" pitchFamily="34" charset="0"/>
              </a:defRPr>
            </a:lvl2pPr>
            <a:lvl3pPr marL="1077357" indent="-355591">
              <a:buClr>
                <a:srgbClr val="16818D"/>
              </a:buClr>
              <a:buFont typeface="Arial" panose="020B0604020202020204" pitchFamily="34" charset="0"/>
              <a:buChar char="̶"/>
              <a:defRPr sz="2133">
                <a:latin typeface="Tahoma" panose="020B0604030504040204" pitchFamily="34" charset="0"/>
                <a:ea typeface="Tahoma" panose="020B0604030504040204" pitchFamily="34" charset="0"/>
                <a:cs typeface="Tahoma" panose="020B0604030504040204" pitchFamily="34" charset="0"/>
              </a:defRPr>
            </a:lvl3pPr>
            <a:lvl4pPr>
              <a:defRPr sz="2133">
                <a:latin typeface="Tahoma" panose="020B0604030504040204" pitchFamily="34" charset="0"/>
                <a:ea typeface="Tahoma" panose="020B0604030504040204" pitchFamily="34" charset="0"/>
                <a:cs typeface="Tahoma" panose="020B0604030504040204" pitchFamily="34" charset="0"/>
              </a:defRPr>
            </a:lvl4pPr>
            <a:lvl5pPr>
              <a:defRPr sz="2133">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81850941"/>
      </p:ext>
    </p:extLst>
  </p:cSld>
  <p:clrMapOvr>
    <a:masterClrMapping/>
  </p:clrMapOvr>
  <p:transition spd="slow">
    <p:wipe/>
  </p:transition>
  <p:extLst mod="1">
    <p:ext uri="{DCECCB84-F9BA-43D5-87BE-67443E8EF086}">
      <p15:sldGuideLst xmlns:p15="http://schemas.microsoft.com/office/powerpoint/2012/main">
        <p15:guide id="1" orient="horz" pos="441">
          <p15:clr>
            <a:srgbClr val="FBAE40"/>
          </p15:clr>
        </p15:guide>
        <p15:guide id="2" pos="4768">
          <p15:clr>
            <a:srgbClr val="FBAE40"/>
          </p15:clr>
        </p15:guide>
        <p15:guide id="3" pos="56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99459" y="930591"/>
            <a:ext cx="8890692" cy="634667"/>
          </a:xfrm>
          <a:prstGeom prst="rect">
            <a:avLst/>
          </a:prstGeom>
        </p:spPr>
        <p:txBody>
          <a:bodyPr lIns="0" tIns="0" rIns="0" bIns="0"/>
          <a:lstStyle>
            <a:lvl1pPr marL="0" indent="0">
              <a:lnSpc>
                <a:spcPts val="5600"/>
              </a:lnSpc>
              <a:buFontTx/>
              <a:buNone/>
              <a:defRPr sz="5333"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0152" y="0"/>
            <a:ext cx="1441449"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type="body" sz="quarter" idx="11"/>
          </p:nvPr>
        </p:nvSpPr>
        <p:spPr>
          <a:xfrm>
            <a:off x="1121026" y="1795200"/>
            <a:ext cx="8969125" cy="4680099"/>
          </a:xfrm>
          <a:prstGeom prst="rect">
            <a:avLst/>
          </a:prstGeom>
        </p:spPr>
        <p:txBody>
          <a:bodyPr/>
          <a:lstStyle>
            <a:lvl1pPr marL="355591" indent="-355591">
              <a:buClr>
                <a:srgbClr val="16818D"/>
              </a:buClr>
              <a:buFont typeface="+mj-lt"/>
              <a:buAutoNum type="arabicPeriod"/>
              <a:defRPr sz="2133">
                <a:latin typeface="Tahoma" panose="020B0604030504040204" pitchFamily="34" charset="0"/>
                <a:ea typeface="Tahoma" panose="020B0604030504040204" pitchFamily="34" charset="0"/>
                <a:cs typeface="Tahoma" panose="020B0604030504040204" pitchFamily="34" charset="0"/>
              </a:defRPr>
            </a:lvl1pPr>
            <a:lvl2pPr marL="721766" indent="-366175">
              <a:buClr>
                <a:srgbClr val="16818D"/>
              </a:buClr>
              <a:buFont typeface="+mj-lt"/>
              <a:buAutoNum type="romanLcPeriod"/>
              <a:defRPr sz="2133">
                <a:latin typeface="Tahoma" panose="020B0604030504040204" pitchFamily="34" charset="0"/>
                <a:ea typeface="Tahoma" panose="020B0604030504040204" pitchFamily="34" charset="0"/>
                <a:cs typeface="Tahoma" panose="020B0604030504040204" pitchFamily="34" charset="0"/>
              </a:defRPr>
            </a:lvl2pPr>
            <a:lvl3pPr marL="1195887" indent="-355591">
              <a:buClr>
                <a:srgbClr val="16818D"/>
              </a:buClr>
              <a:buFont typeface="Arial" panose="020B0604020202020204" pitchFamily="34" charset="0"/>
              <a:buChar char="̶"/>
              <a:defRPr sz="2133">
                <a:latin typeface="Tahoma" panose="020B0604030504040204" pitchFamily="34" charset="0"/>
                <a:ea typeface="Tahoma" panose="020B0604030504040204" pitchFamily="34" charset="0"/>
                <a:cs typeface="Tahoma" panose="020B0604030504040204" pitchFamily="34" charset="0"/>
              </a:defRPr>
            </a:lvl3pPr>
            <a:lvl4pPr marL="3124122" indent="-685783">
              <a:buFont typeface="+mj-lt"/>
              <a:buAutoNum type="arabicPeriod"/>
              <a:defRPr sz="2133">
                <a:latin typeface="Tahoma" panose="020B0604030504040204" pitchFamily="34" charset="0"/>
                <a:ea typeface="Tahoma" panose="020B0604030504040204" pitchFamily="34" charset="0"/>
                <a:cs typeface="Tahoma" panose="020B0604030504040204" pitchFamily="34" charset="0"/>
              </a:defRPr>
            </a:lvl4pPr>
            <a:lvl5pPr marL="3936902" indent="-685783">
              <a:buFont typeface="+mj-lt"/>
              <a:buAutoNum type="arabicPeriod"/>
              <a:defRPr sz="2133">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94116813"/>
      </p:ext>
    </p:extLst>
  </p:cSld>
  <p:clrMapOvr>
    <a:masterClrMapping/>
  </p:clrMapOvr>
  <p:transition spd="slow">
    <p:wipe/>
  </p:transition>
  <p:extLst mod="1">
    <p:ext uri="{DCECCB84-F9BA-43D5-87BE-67443E8EF086}">
      <p15:sldGuideLst xmlns:p15="http://schemas.microsoft.com/office/powerpoint/2012/main">
        <p15:guide id="1" pos="567">
          <p15:clr>
            <a:srgbClr val="FBAE40"/>
          </p15:clr>
        </p15:guide>
        <p15:guide id="2" orient="horz" pos="44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199555" y="1824000"/>
            <a:ext cx="4223444" cy="4536504"/>
          </a:xfrm>
          <a:prstGeom prst="rect">
            <a:avLst/>
          </a:prstGeom>
        </p:spPr>
        <p:txBody>
          <a:bodyPr lIns="0" tIns="0" rIns="0" bIns="0" numCol="1" spcCol="216000"/>
          <a:lstStyle>
            <a:lvl1pPr marL="0" marR="0" indent="0" algn="l" defTabSz="808526" rtl="0" eaLnBrk="1" fontAlgn="base" latinLnBrk="0" hangingPunct="1">
              <a:lnSpc>
                <a:spcPts val="2667"/>
              </a:lnSpc>
              <a:spcBef>
                <a:spcPts val="0"/>
              </a:spcBef>
              <a:spcAft>
                <a:spcPct val="0"/>
              </a:spcAft>
              <a:buClrTx/>
              <a:buSzTx/>
              <a:buFontTx/>
              <a:buNone/>
              <a:tabLst/>
              <a:defRPr sz="1867"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1199554" y="933451"/>
            <a:ext cx="8736873" cy="646040"/>
          </a:xfrm>
          <a:prstGeom prst="rect">
            <a:avLst/>
          </a:prstGeom>
        </p:spPr>
        <p:txBody>
          <a:bodyPr lIns="0" tIns="0" rIns="0" bIns="0"/>
          <a:lstStyle>
            <a:lvl1pPr marL="0" indent="0">
              <a:lnSpc>
                <a:spcPts val="5600"/>
              </a:lnSpc>
              <a:buFontTx/>
              <a:buNone/>
              <a:defRPr sz="5333"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5615948" y="1824000"/>
            <a:ext cx="4320480" cy="4536504"/>
          </a:xfrm>
          <a:prstGeom prst="rect">
            <a:avLst/>
          </a:prstGeom>
        </p:spPr>
        <p:txBody>
          <a:bodyPr lIns="0" tIns="0" rIns="0" bIns="0" numCol="1" spcCol="216000"/>
          <a:lstStyle>
            <a:lvl1pPr marL="0" marR="0" indent="0" algn="l" defTabSz="808526" rtl="0" eaLnBrk="1" fontAlgn="base" latinLnBrk="0" hangingPunct="1">
              <a:lnSpc>
                <a:spcPts val="2667"/>
              </a:lnSpc>
              <a:spcBef>
                <a:spcPts val="0"/>
              </a:spcBef>
              <a:spcAft>
                <a:spcPct val="0"/>
              </a:spcAft>
              <a:buClrTx/>
              <a:buSzTx/>
              <a:buFontTx/>
              <a:buNone/>
              <a:tabLst/>
              <a:defRPr sz="1867" b="0" i="0" baseline="0">
                <a:solidFill>
                  <a:schemeClr val="tx1"/>
                </a:solidFill>
                <a:latin typeface="Tahoma" charset="0"/>
                <a:ea typeface="Tahoma" charset="0"/>
                <a:cs typeface="Tahoma" charset="0"/>
              </a:defRPr>
            </a:lvl1pPr>
          </a:lstStyle>
          <a:p>
            <a:pPr lvl="0"/>
            <a:r>
              <a:rPr lang="en-GB" dirty="0"/>
              <a:t>Click to edit Master text styles</a:t>
            </a:r>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0152" y="0"/>
            <a:ext cx="1441449"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795526"/>
      </p:ext>
    </p:extLst>
  </p:cSld>
  <p:clrMapOvr>
    <a:masterClrMapping/>
  </p:clrMapOvr>
  <p:transition spd="slow">
    <p:wipe/>
  </p:transition>
  <p:extLst mod="1">
    <p:ext uri="{DCECCB84-F9BA-43D5-87BE-67443E8EF086}">
      <p15:sldGuideLst xmlns:p15="http://schemas.microsoft.com/office/powerpoint/2012/main">
        <p15:guide id="1" pos="567">
          <p15:clr>
            <a:srgbClr val="FBAE40"/>
          </p15:clr>
        </p15:guide>
        <p15:guide id="2" orient="horz" pos="441">
          <p15:clr>
            <a:srgbClr val="FBAE40"/>
          </p15:clr>
        </p15:guide>
        <p15:guide id="3" pos="2517">
          <p15:clr>
            <a:srgbClr val="FBAE40"/>
          </p15:clr>
        </p15:guide>
        <p15:guide id="4" pos="2653">
          <p15:clr>
            <a:srgbClr val="FBAE40"/>
          </p15:clr>
        </p15:guide>
        <p15:guide id="5" pos="464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200151" y="933451"/>
            <a:ext cx="8737600" cy="646040"/>
          </a:xfrm>
          <a:prstGeom prst="rect">
            <a:avLst/>
          </a:prstGeom>
        </p:spPr>
        <p:txBody>
          <a:bodyPr lIns="0" tIns="0" rIns="0" bIns="0"/>
          <a:lstStyle>
            <a:lvl1pPr marL="0" indent="0">
              <a:lnSpc>
                <a:spcPts val="5600"/>
              </a:lnSpc>
              <a:buFontTx/>
              <a:buNone/>
              <a:defRPr sz="5333"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0152" y="0"/>
            <a:ext cx="1441449"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1200151" y="1824756"/>
            <a:ext cx="4223444" cy="4522209"/>
          </a:xfrm>
          <a:prstGeom prst="rect">
            <a:avLst/>
          </a:prstGeom>
        </p:spPr>
        <p:txBody>
          <a:bodyPr lIns="0" tIns="0" rIns="0" bIns="0" numCol="1" spcCol="216000"/>
          <a:lstStyle>
            <a:lvl1pPr marL="380990" marR="0" indent="-380990" algn="l" defTabSz="808546" rtl="0" eaLnBrk="1" fontAlgn="base" latinLnBrk="0" hangingPunct="1">
              <a:lnSpc>
                <a:spcPts val="2667"/>
              </a:lnSpc>
              <a:spcBef>
                <a:spcPts val="0"/>
              </a:spcBef>
              <a:spcAft>
                <a:spcPct val="0"/>
              </a:spcAft>
              <a:buClr>
                <a:srgbClr val="16818D"/>
              </a:buClr>
              <a:buSzTx/>
              <a:buFont typeface="Arial" panose="020B0604020202020204" pitchFamily="34" charset="0"/>
              <a:buChar char="•"/>
              <a:tabLst/>
              <a:defRPr sz="1867"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21766" indent="-366175">
              <a:buClr>
                <a:srgbClr val="16818D"/>
              </a:buClr>
              <a:buFont typeface="Courier New" panose="02070309020205020404" pitchFamily="49" charset="0"/>
              <a:buChar char="o"/>
              <a:defRPr sz="1867">
                <a:latin typeface="Tahoma" panose="020B0604030504040204" pitchFamily="34" charset="0"/>
                <a:ea typeface="Tahoma" panose="020B0604030504040204" pitchFamily="34" charset="0"/>
                <a:cs typeface="Tahoma" panose="020B0604030504040204" pitchFamily="34" charset="0"/>
              </a:defRPr>
            </a:lvl2pPr>
            <a:lvl3pPr marL="1077357" indent="-237061">
              <a:buClr>
                <a:srgbClr val="16818D"/>
              </a:buClr>
              <a:buFont typeface="Arial" panose="020B0604020202020204" pitchFamily="34" charset="0"/>
              <a:buChar char="̶"/>
              <a:defRPr sz="1867">
                <a:latin typeface="Tahoma" panose="020B0604030504040204" pitchFamily="34" charset="0"/>
                <a:ea typeface="Tahoma" panose="020B0604030504040204" pitchFamily="34" charset="0"/>
                <a:cs typeface="Tahoma" panose="020B0604030504040204" pitchFamily="34" charset="0"/>
              </a:defRPr>
            </a:lvl3pPr>
            <a:lvl4pPr marL="1551479" indent="-402157">
              <a:defRPr sz="1867">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10" name="Text Placeholder 5"/>
          <p:cNvSpPr>
            <a:spLocks noGrp="1"/>
          </p:cNvSpPr>
          <p:nvPr>
            <p:ph type="body" sz="quarter" idx="12" hasCustomPrompt="1"/>
          </p:nvPr>
        </p:nvSpPr>
        <p:spPr>
          <a:xfrm>
            <a:off x="5618926" y="1824756"/>
            <a:ext cx="4318825" cy="4522209"/>
          </a:xfrm>
          <a:prstGeom prst="rect">
            <a:avLst/>
          </a:prstGeom>
        </p:spPr>
        <p:txBody>
          <a:bodyPr lIns="0" tIns="0" rIns="0" bIns="0" numCol="1" spcCol="216000"/>
          <a:lstStyle>
            <a:lvl1pPr marL="380990" marR="0" indent="-380990" algn="l" defTabSz="808546" rtl="0" eaLnBrk="1" fontAlgn="base" latinLnBrk="0" hangingPunct="1">
              <a:lnSpc>
                <a:spcPts val="2667"/>
              </a:lnSpc>
              <a:spcBef>
                <a:spcPts val="0"/>
              </a:spcBef>
              <a:spcAft>
                <a:spcPct val="0"/>
              </a:spcAft>
              <a:buClr>
                <a:srgbClr val="16818D"/>
              </a:buClr>
              <a:buSzTx/>
              <a:buFont typeface="Arial" panose="020B0604020202020204" pitchFamily="34" charset="0"/>
              <a:buChar char="•"/>
              <a:tabLst/>
              <a:defRPr sz="1867"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21766" indent="-366175">
              <a:buClr>
                <a:srgbClr val="16818D"/>
              </a:buClr>
              <a:buFont typeface="Courier New" panose="02070309020205020404" pitchFamily="49" charset="0"/>
              <a:buChar char="o"/>
              <a:defRPr sz="1867">
                <a:latin typeface="Tahoma" panose="020B0604030504040204" pitchFamily="34" charset="0"/>
                <a:ea typeface="Tahoma" panose="020B0604030504040204" pitchFamily="34" charset="0"/>
                <a:cs typeface="Tahoma" panose="020B0604030504040204" pitchFamily="34" charset="0"/>
              </a:defRPr>
            </a:lvl2pPr>
            <a:lvl3pPr marL="1077357" indent="-237061">
              <a:buClr>
                <a:srgbClr val="16818D"/>
              </a:buClr>
              <a:buFont typeface="Arial" panose="020B0604020202020204" pitchFamily="34" charset="0"/>
              <a:buChar char="̶"/>
              <a:defRPr sz="1867">
                <a:latin typeface="Tahoma" panose="020B0604030504040204" pitchFamily="34" charset="0"/>
                <a:ea typeface="Tahoma" panose="020B0604030504040204" pitchFamily="34" charset="0"/>
                <a:cs typeface="Tahoma" panose="020B0604030504040204" pitchFamily="34" charset="0"/>
              </a:defRPr>
            </a:lvl3pPr>
            <a:lvl4pPr marL="1551479" indent="-402157">
              <a:defRPr sz="1867">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4096728222"/>
      </p:ext>
    </p:extLst>
  </p:cSld>
  <p:clrMapOvr>
    <a:masterClrMapping/>
  </p:clrMapOvr>
  <p:transition spd="slow">
    <p:wipe/>
  </p:transition>
  <p:extLst mod="1">
    <p:ext uri="{DCECCB84-F9BA-43D5-87BE-67443E8EF086}">
      <p15:sldGuideLst xmlns:p15="http://schemas.microsoft.com/office/powerpoint/2012/main">
        <p15:guide id="1" pos="567">
          <p15:clr>
            <a:srgbClr val="FBAE40"/>
          </p15:clr>
        </p15:guide>
        <p15:guide id="2" orient="horz" pos="441">
          <p15:clr>
            <a:srgbClr val="FBAE40"/>
          </p15:clr>
        </p15:guide>
        <p15:guide id="3" pos="2517">
          <p15:clr>
            <a:srgbClr val="FBAE40"/>
          </p15:clr>
        </p15:guide>
        <p15:guide id="4" pos="2653">
          <p15:clr>
            <a:srgbClr val="FBAE40"/>
          </p15:clr>
        </p15:guide>
        <p15:guide id="5" pos="464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98827" y="933451"/>
            <a:ext cx="8737600" cy="646040"/>
          </a:xfrm>
          <a:prstGeom prst="rect">
            <a:avLst/>
          </a:prstGeom>
        </p:spPr>
        <p:txBody>
          <a:bodyPr lIns="0" tIns="0" rIns="0" bIns="0"/>
          <a:lstStyle>
            <a:lvl1pPr marL="0" indent="0">
              <a:lnSpc>
                <a:spcPts val="5600"/>
              </a:lnSpc>
              <a:buFontTx/>
              <a:buNone/>
              <a:defRPr sz="5333"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0152" y="0"/>
            <a:ext cx="1441449"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1198827" y="1824905"/>
            <a:ext cx="4223444" cy="4581156"/>
          </a:xfrm>
          <a:prstGeom prst="rect">
            <a:avLst/>
          </a:prstGeom>
        </p:spPr>
        <p:txBody>
          <a:bodyPr lIns="0" tIns="0" rIns="0" bIns="0" numCol="1" spcCol="216000"/>
          <a:lstStyle>
            <a:lvl1pPr marL="355591" marR="0" indent="-355591" algn="l" defTabSz="808546" rtl="0" eaLnBrk="1" fontAlgn="base" latinLnBrk="0" hangingPunct="1">
              <a:lnSpc>
                <a:spcPts val="2667"/>
              </a:lnSpc>
              <a:spcBef>
                <a:spcPts val="0"/>
              </a:spcBef>
              <a:spcAft>
                <a:spcPct val="0"/>
              </a:spcAft>
              <a:buClr>
                <a:srgbClr val="16818D"/>
              </a:buClr>
              <a:buSzTx/>
              <a:buFont typeface="+mj-lt"/>
              <a:buAutoNum type="arabicPeriod"/>
              <a:tabLst/>
              <a:defRPr sz="1867" b="0" i="0" baseline="0">
                <a:solidFill>
                  <a:schemeClr val="tx1"/>
                </a:solidFill>
                <a:latin typeface="Tahoma"/>
                <a:ea typeface="Tahoma"/>
                <a:cs typeface="Tahoma"/>
              </a:defRPr>
            </a:lvl1pPr>
            <a:lvl2pPr marL="721766" indent="-366175">
              <a:buClr>
                <a:srgbClr val="16818D"/>
              </a:buClr>
              <a:buFont typeface="+mj-lt"/>
              <a:buAutoNum type="romanLcPeriod"/>
              <a:defRPr sz="1867" baseline="0">
                <a:latin typeface="Tahoma" panose="020B0604030504040204" pitchFamily="34" charset="0"/>
                <a:ea typeface="Tahoma" panose="020B0604030504040204" pitchFamily="34" charset="0"/>
                <a:cs typeface="Tahoma" panose="020B0604030504040204" pitchFamily="34" charset="0"/>
              </a:defRPr>
            </a:lvl2pPr>
            <a:lvl3pPr marL="1195887" indent="-355591">
              <a:buClr>
                <a:srgbClr val="16818D"/>
              </a:buClr>
              <a:buFont typeface="Arial" panose="020B0604020202020204" pitchFamily="34" charset="0"/>
              <a:buChar char="̶"/>
              <a:defRPr sz="1867">
                <a:latin typeface="Tahoma" panose="020B0604030504040204" pitchFamily="34" charset="0"/>
                <a:ea typeface="Tahoma" panose="020B0604030504040204" pitchFamily="34" charset="0"/>
                <a:cs typeface="Tahoma" panose="020B0604030504040204" pitchFamily="34" charset="0"/>
              </a:defRPr>
            </a:lvl3pPr>
            <a:lvl4pPr marL="1670009" indent="-380990">
              <a:buFont typeface="Arial" panose="020B0604020202020204" pitchFamily="34" charset="0"/>
              <a:buChar char="̶"/>
              <a:defRPr sz="1867">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10" name="Text Placeholder 5"/>
          <p:cNvSpPr>
            <a:spLocks noGrp="1"/>
          </p:cNvSpPr>
          <p:nvPr>
            <p:ph type="body" sz="quarter" idx="12" hasCustomPrompt="1"/>
          </p:nvPr>
        </p:nvSpPr>
        <p:spPr>
          <a:xfrm>
            <a:off x="5618926" y="1824905"/>
            <a:ext cx="4317501" cy="4581156"/>
          </a:xfrm>
          <a:prstGeom prst="rect">
            <a:avLst/>
          </a:prstGeom>
        </p:spPr>
        <p:txBody>
          <a:bodyPr lIns="0" tIns="0" rIns="0" bIns="0" numCol="1" spcCol="216000"/>
          <a:lstStyle>
            <a:lvl1pPr marL="355591" marR="0" indent="-355591" algn="l" defTabSz="808546" rtl="0" eaLnBrk="1" fontAlgn="base" latinLnBrk="0" hangingPunct="1">
              <a:lnSpc>
                <a:spcPts val="2667"/>
              </a:lnSpc>
              <a:spcBef>
                <a:spcPts val="0"/>
              </a:spcBef>
              <a:spcAft>
                <a:spcPct val="0"/>
              </a:spcAft>
              <a:buClr>
                <a:srgbClr val="16818D"/>
              </a:buClr>
              <a:buSzTx/>
              <a:buFont typeface="+mj-lt"/>
              <a:buAutoNum type="arabicPeriod"/>
              <a:tabLst/>
              <a:defRPr sz="1867" b="0" i="0" baseline="0">
                <a:solidFill>
                  <a:schemeClr val="tx1"/>
                </a:solidFill>
                <a:latin typeface="Tahoma"/>
                <a:ea typeface="Tahoma"/>
                <a:cs typeface="Tahoma"/>
              </a:defRPr>
            </a:lvl1pPr>
            <a:lvl2pPr marL="721766" indent="-366175">
              <a:buClr>
                <a:srgbClr val="16818D"/>
              </a:buClr>
              <a:buFont typeface="+mj-lt"/>
              <a:buAutoNum type="romanLcPeriod"/>
              <a:defRPr sz="1867">
                <a:latin typeface="Tahoma" panose="020B0604030504040204" pitchFamily="34" charset="0"/>
                <a:ea typeface="Tahoma" panose="020B0604030504040204" pitchFamily="34" charset="0"/>
                <a:cs typeface="Tahoma" panose="020B0604030504040204" pitchFamily="34" charset="0"/>
              </a:defRPr>
            </a:lvl2pPr>
            <a:lvl3pPr marL="1195887" indent="-355591">
              <a:buClr>
                <a:srgbClr val="16818D"/>
              </a:buClr>
              <a:buFont typeface="Arial" panose="020B0604020202020204" pitchFamily="34" charset="0"/>
              <a:buChar char="̶"/>
              <a:defRPr sz="1867">
                <a:latin typeface="Tahoma" panose="020B0604030504040204" pitchFamily="34" charset="0"/>
                <a:ea typeface="Tahoma" panose="020B0604030504040204" pitchFamily="34" charset="0"/>
                <a:cs typeface="Tahoma" panose="020B0604030504040204" pitchFamily="34" charset="0"/>
              </a:defRPr>
            </a:lvl3pPr>
            <a:lvl4pPr marL="1670009" indent="-380990">
              <a:buFont typeface="Arial" panose="020B0604020202020204" pitchFamily="34" charset="0"/>
              <a:buChar char="̶"/>
              <a:defRPr sz="1867">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4124622825"/>
      </p:ext>
    </p:extLst>
  </p:cSld>
  <p:clrMapOvr>
    <a:masterClrMapping/>
  </p:clrMapOvr>
  <p:transition spd="slow">
    <p:wipe/>
  </p:transition>
  <p:extLst mod="1">
    <p:ext uri="{DCECCB84-F9BA-43D5-87BE-67443E8EF086}">
      <p15:sldGuideLst xmlns:p15="http://schemas.microsoft.com/office/powerpoint/2012/main">
        <p15:guide id="1" pos="567">
          <p15:clr>
            <a:srgbClr val="FBAE40"/>
          </p15:clr>
        </p15:guide>
        <p15:guide id="2" orient="horz" pos="441">
          <p15:clr>
            <a:srgbClr val="FBAE40"/>
          </p15:clr>
        </p15:guide>
        <p15:guide id="3" pos="2653">
          <p15:clr>
            <a:srgbClr val="FBAE40"/>
          </p15:clr>
        </p15:guide>
        <p15:guide id="4" pos="2517">
          <p15:clr>
            <a:srgbClr val="FBAE40"/>
          </p15:clr>
        </p15:guide>
        <p15:guide id="5" pos="464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99459" y="933451"/>
            <a:ext cx="8687495" cy="646040"/>
          </a:xfrm>
          <a:prstGeom prst="rect">
            <a:avLst/>
          </a:prstGeom>
        </p:spPr>
        <p:txBody>
          <a:bodyPr lIns="0" tIns="0" rIns="0" bIns="0"/>
          <a:lstStyle>
            <a:lvl1pPr marL="0" indent="0">
              <a:lnSpc>
                <a:spcPts val="5600"/>
              </a:lnSpc>
              <a:buFontTx/>
              <a:buNone/>
              <a:defRPr sz="5333"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1199456" y="1795517"/>
            <a:ext cx="8687493" cy="4538065"/>
          </a:xfrm>
          <a:prstGeom prst="rect">
            <a:avLst/>
          </a:prstGeom>
        </p:spPr>
        <p:txBody>
          <a:bodyPr/>
          <a:lstStyle/>
          <a:p>
            <a:pPr lvl="0"/>
            <a:endParaRPr lang="en-US" noProof="0" dirty="0"/>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0152" y="0"/>
            <a:ext cx="1441449"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291007"/>
      </p:ext>
    </p:extLst>
  </p:cSld>
  <p:clrMapOvr>
    <a:masterClrMapping/>
  </p:clrMapOvr>
  <p:transition spd="slow">
    <p:wipe/>
  </p:transition>
  <p:extLst mod="1">
    <p:ext uri="{DCECCB84-F9BA-43D5-87BE-67443E8EF086}">
      <p15:sldGuideLst xmlns:p15="http://schemas.microsoft.com/office/powerpoint/2012/main">
        <p15:guide id="1" pos="567">
          <p15:clr>
            <a:srgbClr val="FBAE40"/>
          </p15:clr>
        </p15:guide>
        <p15:guide id="2" orient="horz" pos="44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198633" y="1869555"/>
            <a:ext cx="4223444" cy="4536504"/>
          </a:xfrm>
          <a:prstGeom prst="rect">
            <a:avLst/>
          </a:prstGeom>
        </p:spPr>
        <p:txBody>
          <a:bodyPr lIns="0" tIns="0" rIns="0" bIns="0" numCol="1" spcCol="216000"/>
          <a:lstStyle>
            <a:lvl1pPr marL="0" marR="0" indent="0" algn="l" defTabSz="808526" rtl="0" eaLnBrk="1" fontAlgn="base" latinLnBrk="0" hangingPunct="1">
              <a:lnSpc>
                <a:spcPts val="2667"/>
              </a:lnSpc>
              <a:spcBef>
                <a:spcPts val="0"/>
              </a:spcBef>
              <a:spcAft>
                <a:spcPct val="0"/>
              </a:spcAft>
              <a:buClrTx/>
              <a:buSzTx/>
              <a:buFontTx/>
              <a:buNone/>
              <a:tabLst/>
              <a:defRPr sz="1867"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1198631" y="933451"/>
            <a:ext cx="8687495" cy="646040"/>
          </a:xfrm>
          <a:prstGeom prst="rect">
            <a:avLst/>
          </a:prstGeom>
        </p:spPr>
        <p:txBody>
          <a:bodyPr lIns="0" tIns="0" rIns="0" bIns="0"/>
          <a:lstStyle>
            <a:lvl1pPr marL="0" indent="0">
              <a:lnSpc>
                <a:spcPts val="5600"/>
              </a:lnSpc>
              <a:buFontTx/>
              <a:buNone/>
              <a:defRPr sz="5333"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5712056" y="1869557"/>
            <a:ext cx="5088467" cy="4464025"/>
          </a:xfrm>
          <a:prstGeom prst="rect">
            <a:avLst/>
          </a:prstGeom>
        </p:spPr>
        <p:txBody>
          <a:bodyPr/>
          <a:lstStyle/>
          <a:p>
            <a:pPr lvl="0"/>
            <a:endParaRPr lang="en-US" noProof="0" dirty="0"/>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0152" y="0"/>
            <a:ext cx="1441449"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545401"/>
      </p:ext>
    </p:extLst>
  </p:cSld>
  <p:clrMapOvr>
    <a:masterClrMapping/>
  </p:clrMapOvr>
  <p:transition spd="slow">
    <p:wipe/>
  </p:transition>
  <p:extLst mod="1">
    <p:ext uri="{DCECCB84-F9BA-43D5-87BE-67443E8EF086}">
      <p15:sldGuideLst xmlns:p15="http://schemas.microsoft.com/office/powerpoint/2012/main">
        <p15:guide id="1" pos="567">
          <p15:clr>
            <a:srgbClr val="FBAE40"/>
          </p15:clr>
        </p15:guide>
        <p15:guide id="2" orient="horz" pos="44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0152" y="0"/>
            <a:ext cx="1441449"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p:cNvSpPr>
          <p:nvPr>
            <p:ph type="pic" sz="quarter" idx="13"/>
          </p:nvPr>
        </p:nvSpPr>
        <p:spPr>
          <a:xfrm>
            <a:off x="0" y="1028733"/>
            <a:ext cx="12192000" cy="5829267"/>
          </a:xfrm>
          <a:prstGeom prst="rect">
            <a:avLst/>
          </a:prstGeom>
        </p:spPr>
        <p:txBody>
          <a:bodyPr/>
          <a:lstStyle/>
          <a:p>
            <a:endParaRPr lang="en-US" dirty="0"/>
          </a:p>
        </p:txBody>
      </p:sp>
    </p:spTree>
    <p:extLst>
      <p:ext uri="{BB962C8B-B14F-4D97-AF65-F5344CB8AC3E}">
        <p14:creationId xmlns:p14="http://schemas.microsoft.com/office/powerpoint/2010/main" val="319971752"/>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623394" y="409667"/>
            <a:ext cx="8736969" cy="811088"/>
          </a:xfrm>
          <a:prstGeom prst="rect">
            <a:avLst/>
          </a:prstGeom>
        </p:spPr>
        <p:txBody>
          <a:bodyPr lIns="0" tIns="0" rIns="0" bIns="0"/>
          <a:lstStyle>
            <a:lvl1pPr marL="0" indent="0">
              <a:lnSpc>
                <a:spcPts val="5600"/>
              </a:lnSpc>
              <a:buFontTx/>
              <a:buNone/>
              <a:defRPr sz="4267" b="0" i="0" baseline="0">
                <a:solidFill>
                  <a:srgbClr val="16818D"/>
                </a:solidFill>
                <a:latin typeface="Georgia"/>
                <a:ea typeface="Georgia"/>
                <a:cs typeface="Georgia"/>
              </a:defRPr>
            </a:lvl1pPr>
          </a:lstStyle>
          <a:p>
            <a:pPr lvl="0"/>
            <a:r>
              <a:rPr lang="en-GB" dirty="0"/>
              <a:t>Click to edit Master text styles</a:t>
            </a:r>
          </a:p>
        </p:txBody>
      </p:sp>
      <p:sp>
        <p:nvSpPr>
          <p:cNvPr id="5" name="Picture Placeholder 12"/>
          <p:cNvSpPr>
            <a:spLocks noGrp="1"/>
          </p:cNvSpPr>
          <p:nvPr>
            <p:ph type="pic" sz="quarter" idx="11"/>
          </p:nvPr>
        </p:nvSpPr>
        <p:spPr>
          <a:xfrm>
            <a:off x="8157634" y="1412776"/>
            <a:ext cx="4034367" cy="5445224"/>
          </a:xfrm>
          <a:prstGeom prst="rect">
            <a:avLst/>
          </a:prstGeom>
        </p:spPr>
        <p:txBody>
          <a:bodyPr/>
          <a:lstStyle/>
          <a:p>
            <a:endParaRPr lang="en-US" dirty="0"/>
          </a:p>
        </p:txBody>
      </p:sp>
      <p:sp>
        <p:nvSpPr>
          <p:cNvPr id="6" name="Picture Placeholder 12"/>
          <p:cNvSpPr>
            <a:spLocks noGrp="1"/>
          </p:cNvSpPr>
          <p:nvPr>
            <p:ph type="pic" sz="quarter" idx="12"/>
          </p:nvPr>
        </p:nvSpPr>
        <p:spPr>
          <a:xfrm>
            <a:off x="0" y="1412776"/>
            <a:ext cx="4032251" cy="5445224"/>
          </a:xfrm>
          <a:prstGeom prst="rect">
            <a:avLst/>
          </a:prstGeom>
        </p:spPr>
        <p:txBody>
          <a:bodyPr/>
          <a:lstStyle/>
          <a:p>
            <a:endParaRPr lang="en-US" dirty="0"/>
          </a:p>
        </p:txBody>
      </p:sp>
      <p:sp>
        <p:nvSpPr>
          <p:cNvPr id="7" name="Picture Placeholder 12"/>
          <p:cNvSpPr>
            <a:spLocks noGrp="1"/>
          </p:cNvSpPr>
          <p:nvPr>
            <p:ph type="pic" sz="quarter" idx="13"/>
          </p:nvPr>
        </p:nvSpPr>
        <p:spPr>
          <a:xfrm>
            <a:off x="4078817" y="1412778"/>
            <a:ext cx="4027088" cy="2636407"/>
          </a:xfrm>
          <a:prstGeom prst="rect">
            <a:avLst/>
          </a:prstGeom>
        </p:spPr>
        <p:txBody>
          <a:bodyPr/>
          <a:lstStyle/>
          <a:p>
            <a:endParaRPr lang="en-US" dirty="0"/>
          </a:p>
        </p:txBody>
      </p:sp>
      <p:sp>
        <p:nvSpPr>
          <p:cNvPr id="8" name="Picture Placeholder 12"/>
          <p:cNvSpPr>
            <a:spLocks noGrp="1"/>
          </p:cNvSpPr>
          <p:nvPr>
            <p:ph type="pic" sz="quarter" idx="14"/>
          </p:nvPr>
        </p:nvSpPr>
        <p:spPr>
          <a:xfrm>
            <a:off x="4078817" y="4102101"/>
            <a:ext cx="4027088" cy="2755900"/>
          </a:xfrm>
          <a:prstGeom prst="rect">
            <a:avLst/>
          </a:prstGeom>
        </p:spPr>
        <p:txBody>
          <a:bodyPr/>
          <a:lstStyle/>
          <a:p>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0152" y="0"/>
            <a:ext cx="1441449"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579030"/>
      </p:ext>
    </p:extLst>
  </p:cSld>
  <p:clrMapOvr>
    <a:masterClrMapping/>
  </p:clrMapOvr>
  <p:transition spd="slow">
    <p:wipe/>
  </p:transition>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1938">
          <p15:clr>
            <a:srgbClr val="FBAE40"/>
          </p15:clr>
        </p15:guide>
        <p15:guide id="4" orient="horz" pos="1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321B0CA-8182-4D09-A8D4-76F89AAB9744}" type="datetimeFigureOut">
              <a:rPr lang="en-GB" smtClean="0"/>
              <a:t>11/07/2018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5A02A8-CCAD-404D-9AB9-A43F0F10E15E}" type="slidenum">
              <a:rPr lang="en-GB" smtClean="0"/>
              <a:t>‹#›</a:t>
            </a:fld>
            <a:endParaRPr lang="en-GB"/>
          </a:p>
        </p:txBody>
      </p:sp>
    </p:spTree>
    <p:extLst>
      <p:ext uri="{BB962C8B-B14F-4D97-AF65-F5344CB8AC3E}">
        <p14:creationId xmlns:p14="http://schemas.microsoft.com/office/powerpoint/2010/main" val="17111277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623394" y="409667"/>
            <a:ext cx="8736969" cy="811088"/>
          </a:xfrm>
          <a:prstGeom prst="rect">
            <a:avLst/>
          </a:prstGeom>
        </p:spPr>
        <p:txBody>
          <a:bodyPr lIns="0" tIns="0" rIns="0" bIns="0"/>
          <a:lstStyle>
            <a:lvl1pPr marL="0" indent="0">
              <a:lnSpc>
                <a:spcPts val="5600"/>
              </a:lnSpc>
              <a:buFontTx/>
              <a:buNone/>
              <a:defRPr sz="4267" b="0" i="0" baseline="0">
                <a:solidFill>
                  <a:srgbClr val="16818D"/>
                </a:solidFill>
                <a:latin typeface="Georgia"/>
                <a:ea typeface="Georgia"/>
                <a:cs typeface="Georgia"/>
              </a:defRPr>
            </a:lvl1pPr>
          </a:lstStyle>
          <a:p>
            <a:pPr lvl="0"/>
            <a:r>
              <a:rPr lang="en-GB" dirty="0"/>
              <a:t>Click to edit Master text styles</a:t>
            </a:r>
          </a:p>
        </p:txBody>
      </p:sp>
      <p:sp>
        <p:nvSpPr>
          <p:cNvPr id="5" name="Picture Placeholder 12"/>
          <p:cNvSpPr>
            <a:spLocks noGrp="1"/>
          </p:cNvSpPr>
          <p:nvPr>
            <p:ph type="pic" sz="quarter" idx="11"/>
          </p:nvPr>
        </p:nvSpPr>
        <p:spPr>
          <a:xfrm>
            <a:off x="8157634" y="1412776"/>
            <a:ext cx="4034367" cy="5445224"/>
          </a:xfrm>
          <a:prstGeom prst="rect">
            <a:avLst/>
          </a:prstGeom>
        </p:spPr>
        <p:txBody>
          <a:bodyPr/>
          <a:lstStyle/>
          <a:p>
            <a:endParaRPr lang="en-US" dirty="0"/>
          </a:p>
        </p:txBody>
      </p:sp>
      <p:sp>
        <p:nvSpPr>
          <p:cNvPr id="7" name="Picture Placeholder 12"/>
          <p:cNvSpPr>
            <a:spLocks noGrp="1"/>
          </p:cNvSpPr>
          <p:nvPr>
            <p:ph type="pic" sz="quarter" idx="13"/>
          </p:nvPr>
        </p:nvSpPr>
        <p:spPr>
          <a:xfrm>
            <a:off x="4078817" y="1412778"/>
            <a:ext cx="4027088" cy="2636407"/>
          </a:xfrm>
          <a:prstGeom prst="rect">
            <a:avLst/>
          </a:prstGeom>
        </p:spPr>
        <p:txBody>
          <a:bodyPr/>
          <a:lstStyle/>
          <a:p>
            <a:endParaRPr lang="en-US" dirty="0"/>
          </a:p>
        </p:txBody>
      </p:sp>
      <p:sp>
        <p:nvSpPr>
          <p:cNvPr id="8" name="Picture Placeholder 12"/>
          <p:cNvSpPr>
            <a:spLocks noGrp="1"/>
          </p:cNvSpPr>
          <p:nvPr>
            <p:ph type="pic" sz="quarter" idx="14"/>
          </p:nvPr>
        </p:nvSpPr>
        <p:spPr>
          <a:xfrm>
            <a:off x="4078817" y="4102101"/>
            <a:ext cx="4027088" cy="2755900"/>
          </a:xfrm>
          <a:prstGeom prst="rect">
            <a:avLst/>
          </a:prstGeom>
        </p:spPr>
        <p:txBody>
          <a:bodyPr/>
          <a:lstStyle/>
          <a:p>
            <a:endParaRPr lang="en-US" dirty="0"/>
          </a:p>
        </p:txBody>
      </p:sp>
      <p:sp>
        <p:nvSpPr>
          <p:cNvPr id="9" name="Text Placeholder 5"/>
          <p:cNvSpPr>
            <a:spLocks noGrp="1"/>
          </p:cNvSpPr>
          <p:nvPr>
            <p:ph type="body" sz="quarter" idx="15" hasCustomPrompt="1"/>
          </p:nvPr>
        </p:nvSpPr>
        <p:spPr>
          <a:xfrm>
            <a:off x="610754" y="1412776"/>
            <a:ext cx="3180991" cy="4800533"/>
          </a:xfrm>
          <a:prstGeom prst="rect">
            <a:avLst/>
          </a:prstGeom>
        </p:spPr>
        <p:txBody>
          <a:bodyPr lIns="0" tIns="0" rIns="0" bIns="0" numCol="1" spcCol="216000"/>
          <a:lstStyle>
            <a:lvl1pPr marL="380990" marR="0" indent="-380990" algn="l" defTabSz="808546" rtl="0" eaLnBrk="1" fontAlgn="base" latinLnBrk="0" hangingPunct="1">
              <a:lnSpc>
                <a:spcPts val="2667"/>
              </a:lnSpc>
              <a:spcBef>
                <a:spcPts val="0"/>
              </a:spcBef>
              <a:spcAft>
                <a:spcPct val="0"/>
              </a:spcAft>
              <a:buClr>
                <a:srgbClr val="16818D"/>
              </a:buClr>
              <a:buSzTx/>
              <a:buFont typeface="Arial" panose="020B0604020202020204" pitchFamily="34" charset="0"/>
              <a:buChar char="•"/>
              <a:tabLst/>
              <a:defRPr sz="1867"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21766" indent="-366175">
              <a:buClr>
                <a:srgbClr val="16818D"/>
              </a:buClr>
              <a:buFont typeface="Courier New" panose="02070309020205020404" pitchFamily="49" charset="0"/>
              <a:buChar char="o"/>
              <a:defRPr sz="1867">
                <a:latin typeface="Tahoma" panose="020B0604030504040204" pitchFamily="34" charset="0"/>
                <a:ea typeface="Tahoma" panose="020B0604030504040204" pitchFamily="34" charset="0"/>
                <a:cs typeface="Tahoma" panose="020B0604030504040204" pitchFamily="34" charset="0"/>
              </a:defRPr>
            </a:lvl2pPr>
            <a:lvl3pPr marL="1077357" indent="-237061">
              <a:buClr>
                <a:srgbClr val="16818D"/>
              </a:buClr>
              <a:buFont typeface="Arial" panose="020B0604020202020204" pitchFamily="34" charset="0"/>
              <a:buChar char="̶"/>
              <a:defRPr sz="1867">
                <a:latin typeface="Tahoma" panose="020B0604030504040204" pitchFamily="34" charset="0"/>
                <a:ea typeface="Tahoma" panose="020B0604030504040204" pitchFamily="34" charset="0"/>
                <a:cs typeface="Tahoma" panose="020B0604030504040204" pitchFamily="34" charset="0"/>
              </a:defRPr>
            </a:lvl3pPr>
            <a:lvl4pPr marL="1551479" indent="-402157">
              <a:defRPr sz="1867">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pic>
        <p:nvPicPr>
          <p:cNvPr id="10"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0152" y="0"/>
            <a:ext cx="1441449"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812249"/>
      </p:ext>
    </p:extLst>
  </p:cSld>
  <p:clrMapOvr>
    <a:masterClrMapping/>
  </p:clrMapOvr>
  <p:transition spd="slow">
    <p:wipe/>
  </p:transition>
  <p:extLst mod="1">
    <p:ext uri="{DCECCB84-F9BA-43D5-87BE-67443E8EF086}">
      <p15:sldGuideLst xmlns:p15="http://schemas.microsoft.com/office/powerpoint/2012/main">
        <p15:guide id="1" orient="horz" pos="1620">
          <p15:clr>
            <a:srgbClr val="FBAE40"/>
          </p15:clr>
        </p15:guide>
        <p15:guide id="2" pos="2880">
          <p15:clr>
            <a:srgbClr val="FBAE40"/>
          </p15:clr>
        </p15:guide>
        <p15:guide id="3" orient="horz" pos="1938">
          <p15:clr>
            <a:srgbClr val="FBAE40"/>
          </p15:clr>
        </p15:guide>
        <p15:guide id="4" orient="horz" pos="1913">
          <p15:clr>
            <a:srgbClr val="FBAE40"/>
          </p15:clr>
        </p15:guide>
        <p15:guide id="5" pos="3833">
          <p15:clr>
            <a:srgbClr val="FBAE40"/>
          </p15:clr>
        </p15:guide>
        <p15:guide id="6" pos="385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390651" y="1508787"/>
            <a:ext cx="9410700" cy="3840427"/>
          </a:xfrm>
          <a:prstGeom prst="rect">
            <a:avLst/>
          </a:prstGeom>
        </p:spPr>
        <p:txBody>
          <a:bodyPr/>
          <a:lstStyle>
            <a:lvl1pPr marL="0" indent="0">
              <a:lnSpc>
                <a:spcPts val="4800"/>
              </a:lnSpc>
              <a:buNone/>
              <a:defRPr sz="3733" b="0" i="1" baseline="0">
                <a:solidFill>
                  <a:srgbClr val="16818D"/>
                </a:solidFill>
                <a:latin typeface="Tahoma" charset="0"/>
              </a:defRPr>
            </a:lvl1pPr>
            <a:lvl2pPr marL="812780" indent="0">
              <a:lnSpc>
                <a:spcPts val="4800"/>
              </a:lnSpc>
              <a:buNone/>
              <a:defRPr sz="3733" b="0" i="1" baseline="0">
                <a:solidFill>
                  <a:srgbClr val="16818D"/>
                </a:solidFill>
                <a:latin typeface="Tahoma" charset="0"/>
              </a:defRPr>
            </a:lvl2pPr>
            <a:lvl3pPr marL="1625559" indent="0">
              <a:lnSpc>
                <a:spcPts val="4800"/>
              </a:lnSpc>
              <a:buNone/>
              <a:defRPr sz="3733" b="0" i="1" baseline="0">
                <a:solidFill>
                  <a:srgbClr val="16818D"/>
                </a:solidFill>
                <a:latin typeface="Tahoma" charset="0"/>
              </a:defRPr>
            </a:lvl3pPr>
            <a:lvl4pPr marL="2438339" indent="0">
              <a:lnSpc>
                <a:spcPts val="4800"/>
              </a:lnSpc>
              <a:buNone/>
              <a:defRPr sz="3733" b="0" i="1" baseline="0">
                <a:solidFill>
                  <a:srgbClr val="16818D"/>
                </a:solidFill>
                <a:latin typeface="Tahoma" charset="0"/>
              </a:defRPr>
            </a:lvl4pPr>
            <a:lvl5pPr marL="3251119" indent="0">
              <a:lnSpc>
                <a:spcPts val="4800"/>
              </a:lnSpc>
              <a:buNone/>
              <a:defRPr sz="3733" b="0" i="1" baseline="0">
                <a:solidFill>
                  <a:srgbClr val="16818D"/>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14"/>
          <p:cNvSpPr>
            <a:spLocks noGrp="1"/>
          </p:cNvSpPr>
          <p:nvPr>
            <p:ph type="body" sz="quarter" idx="13"/>
          </p:nvPr>
        </p:nvSpPr>
        <p:spPr>
          <a:xfrm>
            <a:off x="1390651" y="5769472"/>
            <a:ext cx="9410700" cy="827881"/>
          </a:xfrm>
          <a:prstGeom prst="rect">
            <a:avLst/>
          </a:prstGeom>
        </p:spPr>
        <p:txBody>
          <a:bodyPr/>
          <a:lstStyle>
            <a:lvl1pPr marL="0" indent="0" algn="r">
              <a:lnSpc>
                <a:spcPts val="2400"/>
              </a:lnSpc>
              <a:buNone/>
              <a:defRPr sz="1600" baseline="0">
                <a:solidFill>
                  <a:schemeClr val="tx1"/>
                </a:solidFill>
                <a:latin typeface="Tahoma" charset="0"/>
              </a:defRPr>
            </a:lvl1pPr>
            <a:lvl2pPr marL="812780" indent="0" algn="r">
              <a:lnSpc>
                <a:spcPts val="2400"/>
              </a:lnSpc>
              <a:buNone/>
              <a:defRPr sz="1600" baseline="0">
                <a:solidFill>
                  <a:schemeClr val="tx1"/>
                </a:solidFill>
                <a:latin typeface="Tahoma" charset="0"/>
              </a:defRPr>
            </a:lvl2pPr>
            <a:lvl3pPr marL="1625559" indent="0" algn="r">
              <a:lnSpc>
                <a:spcPts val="2400"/>
              </a:lnSpc>
              <a:buNone/>
              <a:defRPr sz="1600" baseline="0">
                <a:solidFill>
                  <a:schemeClr val="tx1"/>
                </a:solidFill>
                <a:latin typeface="Tahoma" charset="0"/>
              </a:defRPr>
            </a:lvl3pPr>
            <a:lvl4pPr marL="2438339" indent="0" algn="r">
              <a:lnSpc>
                <a:spcPts val="2400"/>
              </a:lnSpc>
              <a:buNone/>
              <a:defRPr sz="1600" baseline="0">
                <a:solidFill>
                  <a:schemeClr val="tx1"/>
                </a:solidFill>
                <a:latin typeface="Tahoma" charset="0"/>
              </a:defRPr>
            </a:lvl4pPr>
            <a:lvl5pPr marL="3251119" indent="0" algn="r">
              <a:lnSpc>
                <a:spcPts val="2400"/>
              </a:lnSpc>
              <a:buNone/>
              <a:defRPr sz="16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0152" y="0"/>
            <a:ext cx="1441449"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822380"/>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287205" y="2660915"/>
            <a:ext cx="5711959" cy="2496277"/>
          </a:xfrm>
          <a:prstGeom prst="rect">
            <a:avLst/>
          </a:prstGeom>
        </p:spPr>
        <p:txBody>
          <a:bodyPr/>
          <a:lstStyle>
            <a:lvl1pPr marL="0" indent="0" algn="r">
              <a:lnSpc>
                <a:spcPts val="12800"/>
              </a:lnSpc>
              <a:buNone/>
              <a:defRPr sz="17333" b="0" i="0" baseline="0">
                <a:solidFill>
                  <a:srgbClr val="16818D"/>
                </a:solidFill>
                <a:latin typeface="Georgia" charset="0"/>
                <a:ea typeface="Georgia" charset="0"/>
                <a:cs typeface="Georgia" charset="0"/>
              </a:defRPr>
            </a:lvl1pPr>
            <a:lvl2pPr marL="812780" indent="0" algn="r">
              <a:lnSpc>
                <a:spcPts val="4800"/>
              </a:lnSpc>
              <a:buNone/>
              <a:defRPr sz="12800" b="0" i="0" baseline="0">
                <a:solidFill>
                  <a:schemeClr val="bg1"/>
                </a:solidFill>
                <a:latin typeface="Georgia" charset="0"/>
                <a:ea typeface="Georgia" charset="0"/>
                <a:cs typeface="Georgia" charset="0"/>
              </a:defRPr>
            </a:lvl2pPr>
            <a:lvl3pPr marL="1625559" indent="0" algn="r">
              <a:lnSpc>
                <a:spcPts val="4800"/>
              </a:lnSpc>
              <a:buNone/>
              <a:defRPr sz="12800" b="0" i="0" baseline="0">
                <a:solidFill>
                  <a:schemeClr val="bg1"/>
                </a:solidFill>
                <a:latin typeface="Georgia" charset="0"/>
                <a:ea typeface="Georgia" charset="0"/>
                <a:cs typeface="Georgia" charset="0"/>
              </a:defRPr>
            </a:lvl3pPr>
            <a:lvl4pPr marL="2438339" indent="0" algn="r">
              <a:lnSpc>
                <a:spcPts val="4800"/>
              </a:lnSpc>
              <a:buNone/>
              <a:defRPr sz="12800" b="0" i="0" baseline="0">
                <a:solidFill>
                  <a:schemeClr val="bg1"/>
                </a:solidFill>
                <a:latin typeface="Georgia" charset="0"/>
                <a:ea typeface="Georgia" charset="0"/>
                <a:cs typeface="Georgia" charset="0"/>
              </a:defRPr>
            </a:lvl4pPr>
            <a:lvl5pPr marL="3251119" indent="0" algn="r">
              <a:lnSpc>
                <a:spcPts val="4800"/>
              </a:lnSpc>
              <a:buNone/>
              <a:defRPr sz="12800" b="0" i="0" baseline="0">
                <a:solidFill>
                  <a:schemeClr val="bg1"/>
                </a:solidFill>
                <a:latin typeface="Georgia" charset="0"/>
                <a:ea typeface="Georgia" charset="0"/>
                <a:cs typeface="Georgia" charset="0"/>
              </a:defRPr>
            </a:lvl5pPr>
          </a:lstStyle>
          <a:p>
            <a:pPr lvl="0"/>
            <a:r>
              <a:rPr lang="en-GB" dirty="0"/>
              <a:t>100%</a:t>
            </a:r>
          </a:p>
        </p:txBody>
      </p:sp>
      <p:sp>
        <p:nvSpPr>
          <p:cNvPr id="4" name="Text Placeholder 14"/>
          <p:cNvSpPr>
            <a:spLocks noGrp="1"/>
          </p:cNvSpPr>
          <p:nvPr>
            <p:ph type="body" sz="quarter" idx="13"/>
          </p:nvPr>
        </p:nvSpPr>
        <p:spPr>
          <a:xfrm>
            <a:off x="6287194" y="2683688"/>
            <a:ext cx="4801361" cy="2473505"/>
          </a:xfrm>
          <a:prstGeom prst="rect">
            <a:avLst/>
          </a:prstGeom>
        </p:spPr>
        <p:txBody>
          <a:bodyPr/>
          <a:lstStyle>
            <a:lvl1pPr marL="0" indent="0" algn="l">
              <a:lnSpc>
                <a:spcPts val="2933"/>
              </a:lnSpc>
              <a:buNone/>
              <a:defRPr sz="2400" baseline="0">
                <a:solidFill>
                  <a:srgbClr val="16818D"/>
                </a:solidFill>
                <a:latin typeface="Georgia" charset="0"/>
              </a:defRPr>
            </a:lvl1pPr>
            <a:lvl2pPr marL="812780" indent="0" algn="l">
              <a:lnSpc>
                <a:spcPts val="2933"/>
              </a:lnSpc>
              <a:buNone/>
              <a:defRPr sz="2400" baseline="0">
                <a:solidFill>
                  <a:srgbClr val="16818D"/>
                </a:solidFill>
                <a:latin typeface="Georgia" charset="0"/>
              </a:defRPr>
            </a:lvl2pPr>
            <a:lvl3pPr marL="1625559" indent="0" algn="l">
              <a:lnSpc>
                <a:spcPts val="2933"/>
              </a:lnSpc>
              <a:buNone/>
              <a:defRPr sz="2400" baseline="0">
                <a:solidFill>
                  <a:srgbClr val="16818D"/>
                </a:solidFill>
                <a:latin typeface="Georgia" charset="0"/>
              </a:defRPr>
            </a:lvl3pPr>
            <a:lvl4pPr marL="2438339" indent="0" algn="l">
              <a:lnSpc>
                <a:spcPts val="2933"/>
              </a:lnSpc>
              <a:buNone/>
              <a:defRPr sz="2400" baseline="0">
                <a:solidFill>
                  <a:srgbClr val="16818D"/>
                </a:solidFill>
                <a:latin typeface="Georgia" charset="0"/>
              </a:defRPr>
            </a:lvl4pPr>
            <a:lvl5pPr marL="3251119" indent="0" algn="l">
              <a:lnSpc>
                <a:spcPts val="2933"/>
              </a:lnSpc>
              <a:buNone/>
              <a:defRPr sz="2400" baseline="0">
                <a:solidFill>
                  <a:srgbClr val="16818D"/>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14"/>
          <p:cNvSpPr>
            <a:spLocks noGrp="1"/>
          </p:cNvSpPr>
          <p:nvPr>
            <p:ph type="body" sz="quarter" idx="14"/>
          </p:nvPr>
        </p:nvSpPr>
        <p:spPr>
          <a:xfrm>
            <a:off x="1294640" y="5541236"/>
            <a:ext cx="9505883" cy="864393"/>
          </a:xfrm>
          <a:prstGeom prst="rect">
            <a:avLst/>
          </a:prstGeom>
        </p:spPr>
        <p:txBody>
          <a:bodyPr/>
          <a:lstStyle>
            <a:lvl1pPr marL="0" indent="0" algn="r">
              <a:lnSpc>
                <a:spcPts val="1867"/>
              </a:lnSpc>
              <a:buNone/>
              <a:defRPr sz="1333" baseline="0">
                <a:solidFill>
                  <a:schemeClr val="tx1"/>
                </a:solidFill>
                <a:latin typeface="Tahoma" charset="0"/>
              </a:defRPr>
            </a:lvl1pPr>
            <a:lvl2pPr marL="812780" indent="0" algn="r">
              <a:lnSpc>
                <a:spcPts val="1867"/>
              </a:lnSpc>
              <a:buNone/>
              <a:defRPr sz="1333" baseline="0">
                <a:solidFill>
                  <a:schemeClr val="tx1"/>
                </a:solidFill>
                <a:latin typeface="Tahoma" charset="0"/>
              </a:defRPr>
            </a:lvl2pPr>
            <a:lvl3pPr marL="1625559" indent="0" algn="r">
              <a:lnSpc>
                <a:spcPts val="1867"/>
              </a:lnSpc>
              <a:buNone/>
              <a:defRPr sz="1333" baseline="0">
                <a:solidFill>
                  <a:schemeClr val="tx1"/>
                </a:solidFill>
                <a:latin typeface="Tahoma" charset="0"/>
              </a:defRPr>
            </a:lvl3pPr>
            <a:lvl4pPr marL="2438339" indent="0" algn="r">
              <a:lnSpc>
                <a:spcPts val="1867"/>
              </a:lnSpc>
              <a:buNone/>
              <a:defRPr sz="1333" baseline="0">
                <a:solidFill>
                  <a:schemeClr val="tx1"/>
                </a:solidFill>
                <a:latin typeface="Tahoma" charset="0"/>
              </a:defRPr>
            </a:lvl4pPr>
            <a:lvl5pPr marL="3251119" indent="0" algn="r">
              <a:lnSpc>
                <a:spcPts val="1867"/>
              </a:lnSpc>
              <a:buNone/>
              <a:defRPr sz="1333"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0152" y="0"/>
            <a:ext cx="1441449"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0871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21B0CA-8182-4D09-A8D4-76F89AAB9744}" type="datetimeFigureOut">
              <a:rPr lang="en-GB" smtClean="0"/>
              <a:t>11/07/2018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5A02A8-CCAD-404D-9AB9-A43F0F10E15E}" type="slidenum">
              <a:rPr lang="en-GB" smtClean="0"/>
              <a:t>‹#›</a:t>
            </a:fld>
            <a:endParaRPr lang="en-GB"/>
          </a:p>
        </p:txBody>
      </p:sp>
    </p:spTree>
    <p:extLst>
      <p:ext uri="{BB962C8B-B14F-4D97-AF65-F5344CB8AC3E}">
        <p14:creationId xmlns:p14="http://schemas.microsoft.com/office/powerpoint/2010/main" val="41112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321B0CA-8182-4D09-A8D4-76F89AAB9744}" type="datetimeFigureOut">
              <a:rPr lang="en-GB" smtClean="0"/>
              <a:t>11/07/2018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5A02A8-CCAD-404D-9AB9-A43F0F10E15E}" type="slidenum">
              <a:rPr lang="en-GB" smtClean="0"/>
              <a:t>‹#›</a:t>
            </a:fld>
            <a:endParaRPr lang="en-GB"/>
          </a:p>
        </p:txBody>
      </p:sp>
    </p:spTree>
    <p:extLst>
      <p:ext uri="{BB962C8B-B14F-4D97-AF65-F5344CB8AC3E}">
        <p14:creationId xmlns:p14="http://schemas.microsoft.com/office/powerpoint/2010/main" val="98755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1B0CA-8182-4D09-A8D4-76F89AAB9744}" type="datetimeFigureOut">
              <a:rPr lang="en-GB" smtClean="0"/>
              <a:t>11/07/2018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5A02A8-CCAD-404D-9AB9-A43F0F10E15E}" type="slidenum">
              <a:rPr lang="en-GB" smtClean="0"/>
              <a:t>‹#›</a:t>
            </a:fld>
            <a:endParaRPr lang="en-GB"/>
          </a:p>
        </p:txBody>
      </p:sp>
    </p:spTree>
    <p:extLst>
      <p:ext uri="{BB962C8B-B14F-4D97-AF65-F5344CB8AC3E}">
        <p14:creationId xmlns:p14="http://schemas.microsoft.com/office/powerpoint/2010/main" val="42098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21B0CA-8182-4D09-A8D4-76F89AAB9744}" type="datetimeFigureOut">
              <a:rPr lang="en-GB" smtClean="0"/>
              <a:t>11/07/2018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5A02A8-CCAD-404D-9AB9-A43F0F10E15E}" type="slidenum">
              <a:rPr lang="en-GB" smtClean="0"/>
              <a:t>‹#›</a:t>
            </a:fld>
            <a:endParaRPr lang="en-GB"/>
          </a:p>
        </p:txBody>
      </p:sp>
    </p:spTree>
    <p:extLst>
      <p:ext uri="{BB962C8B-B14F-4D97-AF65-F5344CB8AC3E}">
        <p14:creationId xmlns:p14="http://schemas.microsoft.com/office/powerpoint/2010/main" val="101220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21B0CA-8182-4D09-A8D4-76F89AAB9744}" type="datetimeFigureOut">
              <a:rPr lang="en-GB" smtClean="0"/>
              <a:t>11/07/2018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5A02A8-CCAD-404D-9AB9-A43F0F10E15E}" type="slidenum">
              <a:rPr lang="en-GB" smtClean="0"/>
              <a:t>‹#›</a:t>
            </a:fld>
            <a:endParaRPr lang="en-GB"/>
          </a:p>
        </p:txBody>
      </p:sp>
    </p:spTree>
    <p:extLst>
      <p:ext uri="{BB962C8B-B14F-4D97-AF65-F5344CB8AC3E}">
        <p14:creationId xmlns:p14="http://schemas.microsoft.com/office/powerpoint/2010/main" val="34094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1B0CA-8182-4D09-A8D4-76F89AAB9744}" type="datetimeFigureOut">
              <a:rPr lang="en-GB" smtClean="0"/>
              <a:t>11/07/2018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A02A8-CCAD-404D-9AB9-A43F0F10E15E}" type="slidenum">
              <a:rPr lang="en-GB" smtClean="0"/>
              <a:t>‹#›</a:t>
            </a:fld>
            <a:endParaRPr lang="en-GB"/>
          </a:p>
        </p:txBody>
      </p:sp>
    </p:spTree>
    <p:extLst>
      <p:ext uri="{BB962C8B-B14F-4D97-AF65-F5344CB8AC3E}">
        <p14:creationId xmlns:p14="http://schemas.microsoft.com/office/powerpoint/2010/main" val="1786559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63806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ransition>
    <p:fade/>
  </p:transition>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84309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ransition spd="slow">
    <p:wipe/>
  </p:transition>
  <p:txStyles>
    <p:titleStyle>
      <a:lvl1pPr algn="ctr" defTabSz="808526" rtl="0" eaLnBrk="0" fontAlgn="base" hangingPunct="0">
        <a:spcBef>
          <a:spcPct val="0"/>
        </a:spcBef>
        <a:spcAft>
          <a:spcPct val="0"/>
        </a:spcAft>
        <a:defRPr sz="7733" kern="1200">
          <a:solidFill>
            <a:schemeClr val="tx1"/>
          </a:solidFill>
          <a:latin typeface="+mj-lt"/>
          <a:ea typeface="ＭＳ Ｐゴシック" charset="0"/>
          <a:cs typeface="ＭＳ Ｐゴシック" charset="0"/>
        </a:defRPr>
      </a:lvl1pPr>
      <a:lvl2pPr algn="ctr" defTabSz="808526" rtl="0" eaLnBrk="0" fontAlgn="base" hangingPunct="0">
        <a:spcBef>
          <a:spcPct val="0"/>
        </a:spcBef>
        <a:spcAft>
          <a:spcPct val="0"/>
        </a:spcAft>
        <a:defRPr sz="7733">
          <a:solidFill>
            <a:schemeClr val="tx1"/>
          </a:solidFill>
          <a:latin typeface="Calibri" charset="0"/>
          <a:ea typeface="ＭＳ Ｐゴシック" charset="0"/>
          <a:cs typeface="ＭＳ Ｐゴシック" charset="0"/>
        </a:defRPr>
      </a:lvl2pPr>
      <a:lvl3pPr algn="ctr" defTabSz="808526" rtl="0" eaLnBrk="0" fontAlgn="base" hangingPunct="0">
        <a:spcBef>
          <a:spcPct val="0"/>
        </a:spcBef>
        <a:spcAft>
          <a:spcPct val="0"/>
        </a:spcAft>
        <a:defRPr sz="7733">
          <a:solidFill>
            <a:schemeClr val="tx1"/>
          </a:solidFill>
          <a:latin typeface="Calibri" charset="0"/>
          <a:ea typeface="ＭＳ Ｐゴシック" charset="0"/>
          <a:cs typeface="ＭＳ Ｐゴシック" charset="0"/>
        </a:defRPr>
      </a:lvl3pPr>
      <a:lvl4pPr algn="ctr" defTabSz="808526" rtl="0" eaLnBrk="0" fontAlgn="base" hangingPunct="0">
        <a:spcBef>
          <a:spcPct val="0"/>
        </a:spcBef>
        <a:spcAft>
          <a:spcPct val="0"/>
        </a:spcAft>
        <a:defRPr sz="7733">
          <a:solidFill>
            <a:schemeClr val="tx1"/>
          </a:solidFill>
          <a:latin typeface="Calibri" charset="0"/>
          <a:ea typeface="ＭＳ Ｐゴシック" charset="0"/>
          <a:cs typeface="ＭＳ Ｐゴシック" charset="0"/>
        </a:defRPr>
      </a:lvl4pPr>
      <a:lvl5pPr algn="ctr" defTabSz="808526" rtl="0" eaLnBrk="0" fontAlgn="base" hangingPunct="0">
        <a:spcBef>
          <a:spcPct val="0"/>
        </a:spcBef>
        <a:spcAft>
          <a:spcPct val="0"/>
        </a:spcAft>
        <a:defRPr sz="7733">
          <a:solidFill>
            <a:schemeClr val="tx1"/>
          </a:solidFill>
          <a:latin typeface="Calibri" charset="0"/>
          <a:ea typeface="ＭＳ Ｐゴシック" charset="0"/>
          <a:cs typeface="ＭＳ Ｐゴシック" charset="0"/>
        </a:defRPr>
      </a:lvl5pPr>
      <a:lvl6pPr marL="812698" algn="ctr" defTabSz="812698" rtl="0" eaLnBrk="1" fontAlgn="base" hangingPunct="1">
        <a:spcBef>
          <a:spcPct val="0"/>
        </a:spcBef>
        <a:spcAft>
          <a:spcPct val="0"/>
        </a:spcAft>
        <a:defRPr sz="7822">
          <a:solidFill>
            <a:schemeClr val="tx1"/>
          </a:solidFill>
          <a:latin typeface="Calibri" charset="0"/>
          <a:ea typeface="ＭＳ Ｐゴシック" charset="0"/>
          <a:cs typeface="ＭＳ Ｐゴシック" charset="0"/>
        </a:defRPr>
      </a:lvl6pPr>
      <a:lvl7pPr marL="1625399" algn="ctr" defTabSz="812698" rtl="0" eaLnBrk="1" fontAlgn="base" hangingPunct="1">
        <a:spcBef>
          <a:spcPct val="0"/>
        </a:spcBef>
        <a:spcAft>
          <a:spcPct val="0"/>
        </a:spcAft>
        <a:defRPr sz="7822">
          <a:solidFill>
            <a:schemeClr val="tx1"/>
          </a:solidFill>
          <a:latin typeface="Calibri" charset="0"/>
          <a:ea typeface="ＭＳ Ｐゴシック" charset="0"/>
          <a:cs typeface="ＭＳ Ｐゴシック" charset="0"/>
        </a:defRPr>
      </a:lvl7pPr>
      <a:lvl8pPr marL="2438096" algn="ctr" defTabSz="812698" rtl="0" eaLnBrk="1" fontAlgn="base" hangingPunct="1">
        <a:spcBef>
          <a:spcPct val="0"/>
        </a:spcBef>
        <a:spcAft>
          <a:spcPct val="0"/>
        </a:spcAft>
        <a:defRPr sz="7822">
          <a:solidFill>
            <a:schemeClr val="tx1"/>
          </a:solidFill>
          <a:latin typeface="Calibri" charset="0"/>
          <a:ea typeface="ＭＳ Ｐゴシック" charset="0"/>
          <a:cs typeface="ＭＳ Ｐゴシック" charset="0"/>
        </a:defRPr>
      </a:lvl8pPr>
      <a:lvl9pPr marL="3250796" algn="ctr" defTabSz="812698" rtl="0" eaLnBrk="1" fontAlgn="base" hangingPunct="1">
        <a:spcBef>
          <a:spcPct val="0"/>
        </a:spcBef>
        <a:spcAft>
          <a:spcPct val="0"/>
        </a:spcAft>
        <a:defRPr sz="7822">
          <a:solidFill>
            <a:schemeClr val="tx1"/>
          </a:solidFill>
          <a:latin typeface="Calibri" charset="0"/>
          <a:ea typeface="ＭＳ Ｐゴシック" charset="0"/>
          <a:cs typeface="ＭＳ Ｐゴシック" charset="0"/>
        </a:defRPr>
      </a:lvl9pPr>
    </p:titleStyle>
    <p:bodyStyle>
      <a:lvl1pPr marL="605337" indent="-605337" algn="l" defTabSz="808526" rtl="0" eaLnBrk="0" fontAlgn="base" hangingPunct="0">
        <a:spcBef>
          <a:spcPct val="20000"/>
        </a:spcBef>
        <a:spcAft>
          <a:spcPct val="0"/>
        </a:spcAft>
        <a:buFont typeface="Arial" charset="0"/>
        <a:buChar char="•"/>
        <a:defRPr sz="5600" kern="1200">
          <a:solidFill>
            <a:schemeClr val="tx1"/>
          </a:solidFill>
          <a:latin typeface="+mn-lt"/>
          <a:ea typeface="ＭＳ Ｐゴシック" charset="0"/>
          <a:cs typeface="ＭＳ Ｐゴシック" charset="0"/>
        </a:defRPr>
      </a:lvl1pPr>
      <a:lvl2pPr marL="1316502" indent="-503742" algn="l" defTabSz="808526" rtl="0" eaLnBrk="0" fontAlgn="base" hangingPunct="0">
        <a:spcBef>
          <a:spcPct val="20000"/>
        </a:spcBef>
        <a:spcAft>
          <a:spcPct val="0"/>
        </a:spcAft>
        <a:buFont typeface="Arial" charset="0"/>
        <a:buChar char="–"/>
        <a:defRPr sz="4933" kern="1200">
          <a:solidFill>
            <a:schemeClr val="tx1"/>
          </a:solidFill>
          <a:latin typeface="+mn-lt"/>
          <a:ea typeface="ＭＳ Ｐゴシック" charset="0"/>
          <a:cs typeface="+mn-cs"/>
        </a:defRPr>
      </a:lvl2pPr>
      <a:lvl3pPr marL="2027665" indent="-402147" algn="l" defTabSz="808526" rtl="0" eaLnBrk="0" fontAlgn="base" hangingPunct="0">
        <a:spcBef>
          <a:spcPct val="20000"/>
        </a:spcBef>
        <a:spcAft>
          <a:spcPct val="0"/>
        </a:spcAft>
        <a:buFont typeface="Arial" charset="0"/>
        <a:buChar char="•"/>
        <a:defRPr sz="4267" kern="1200">
          <a:solidFill>
            <a:schemeClr val="tx1"/>
          </a:solidFill>
          <a:latin typeface="+mn-lt"/>
          <a:ea typeface="ＭＳ Ｐゴシック" charset="0"/>
          <a:cs typeface="+mn-cs"/>
        </a:defRPr>
      </a:lvl3pPr>
      <a:lvl4pPr marL="2840425" indent="-402147" algn="l" defTabSz="808526" rtl="0" eaLnBrk="0" fontAlgn="base" hangingPunct="0">
        <a:spcBef>
          <a:spcPct val="20000"/>
        </a:spcBef>
        <a:spcAft>
          <a:spcPct val="0"/>
        </a:spcAft>
        <a:buFont typeface="Arial" charset="0"/>
        <a:buChar char="–"/>
        <a:defRPr sz="3467" kern="1200">
          <a:solidFill>
            <a:schemeClr val="tx1"/>
          </a:solidFill>
          <a:latin typeface="+mn-lt"/>
          <a:ea typeface="ＭＳ Ｐゴシック" charset="0"/>
          <a:cs typeface="+mn-cs"/>
        </a:defRPr>
      </a:lvl4pPr>
      <a:lvl5pPr marL="3653185" indent="-402147" algn="l" defTabSz="808526" rtl="0" eaLnBrk="0" fontAlgn="base" hangingPunct="0">
        <a:spcBef>
          <a:spcPct val="20000"/>
        </a:spcBef>
        <a:spcAft>
          <a:spcPct val="0"/>
        </a:spcAft>
        <a:buFont typeface="Arial" charset="0"/>
        <a:buChar char="»"/>
        <a:defRPr sz="3467" kern="1200">
          <a:solidFill>
            <a:schemeClr val="tx1"/>
          </a:solidFill>
          <a:latin typeface="+mn-lt"/>
          <a:ea typeface="ＭＳ Ｐゴシック" charset="0"/>
          <a:cs typeface="+mn-cs"/>
        </a:defRPr>
      </a:lvl5pPr>
      <a:lvl6pPr marL="4469840" indent="-406347" algn="l" defTabSz="812698" rtl="0" eaLnBrk="1" latinLnBrk="0" hangingPunct="1">
        <a:spcBef>
          <a:spcPct val="20000"/>
        </a:spcBef>
        <a:buFont typeface="Arial"/>
        <a:buChar char="•"/>
        <a:defRPr sz="3556" kern="1200">
          <a:solidFill>
            <a:schemeClr val="tx1"/>
          </a:solidFill>
          <a:latin typeface="+mn-lt"/>
          <a:ea typeface="+mn-ea"/>
          <a:cs typeface="+mn-cs"/>
        </a:defRPr>
      </a:lvl6pPr>
      <a:lvl7pPr marL="5282541" indent="-406347" algn="l" defTabSz="812698" rtl="0" eaLnBrk="1" latinLnBrk="0" hangingPunct="1">
        <a:spcBef>
          <a:spcPct val="20000"/>
        </a:spcBef>
        <a:buFont typeface="Arial"/>
        <a:buChar char="•"/>
        <a:defRPr sz="3556" kern="1200">
          <a:solidFill>
            <a:schemeClr val="tx1"/>
          </a:solidFill>
          <a:latin typeface="+mn-lt"/>
          <a:ea typeface="+mn-ea"/>
          <a:cs typeface="+mn-cs"/>
        </a:defRPr>
      </a:lvl7pPr>
      <a:lvl8pPr marL="6095240" indent="-406347" algn="l" defTabSz="812698" rtl="0" eaLnBrk="1" latinLnBrk="0" hangingPunct="1">
        <a:spcBef>
          <a:spcPct val="20000"/>
        </a:spcBef>
        <a:buFont typeface="Arial"/>
        <a:buChar char="•"/>
        <a:defRPr sz="3556" kern="1200">
          <a:solidFill>
            <a:schemeClr val="tx1"/>
          </a:solidFill>
          <a:latin typeface="+mn-lt"/>
          <a:ea typeface="+mn-ea"/>
          <a:cs typeface="+mn-cs"/>
        </a:defRPr>
      </a:lvl8pPr>
      <a:lvl9pPr marL="6907937" indent="-406347" algn="l" defTabSz="812698" rtl="0" eaLnBrk="1" latinLnBrk="0" hangingPunct="1">
        <a:spcBef>
          <a:spcPct val="20000"/>
        </a:spcBef>
        <a:buFont typeface="Arial"/>
        <a:buChar char="•"/>
        <a:defRPr sz="3556" kern="1200">
          <a:solidFill>
            <a:schemeClr val="tx1"/>
          </a:solidFill>
          <a:latin typeface="+mn-lt"/>
          <a:ea typeface="+mn-ea"/>
          <a:cs typeface="+mn-cs"/>
        </a:defRPr>
      </a:lvl9pPr>
    </p:bodyStyle>
    <p:otherStyle>
      <a:defPPr>
        <a:defRPr lang="en-US"/>
      </a:defPPr>
      <a:lvl1pPr marL="0" algn="l" defTabSz="812698" rtl="0" eaLnBrk="1" latinLnBrk="0" hangingPunct="1">
        <a:defRPr sz="3200" kern="1200">
          <a:solidFill>
            <a:schemeClr val="tx1"/>
          </a:solidFill>
          <a:latin typeface="+mn-lt"/>
          <a:ea typeface="+mn-ea"/>
          <a:cs typeface="+mn-cs"/>
        </a:defRPr>
      </a:lvl1pPr>
      <a:lvl2pPr marL="812698" algn="l" defTabSz="812698" rtl="0" eaLnBrk="1" latinLnBrk="0" hangingPunct="1">
        <a:defRPr sz="3200" kern="1200">
          <a:solidFill>
            <a:schemeClr val="tx1"/>
          </a:solidFill>
          <a:latin typeface="+mn-lt"/>
          <a:ea typeface="+mn-ea"/>
          <a:cs typeface="+mn-cs"/>
        </a:defRPr>
      </a:lvl2pPr>
      <a:lvl3pPr marL="1625399" algn="l" defTabSz="812698" rtl="0" eaLnBrk="1" latinLnBrk="0" hangingPunct="1">
        <a:defRPr sz="3200" kern="1200">
          <a:solidFill>
            <a:schemeClr val="tx1"/>
          </a:solidFill>
          <a:latin typeface="+mn-lt"/>
          <a:ea typeface="+mn-ea"/>
          <a:cs typeface="+mn-cs"/>
        </a:defRPr>
      </a:lvl3pPr>
      <a:lvl4pPr marL="2438096" algn="l" defTabSz="812698" rtl="0" eaLnBrk="1" latinLnBrk="0" hangingPunct="1">
        <a:defRPr sz="3200" kern="1200">
          <a:solidFill>
            <a:schemeClr val="tx1"/>
          </a:solidFill>
          <a:latin typeface="+mn-lt"/>
          <a:ea typeface="+mn-ea"/>
          <a:cs typeface="+mn-cs"/>
        </a:defRPr>
      </a:lvl4pPr>
      <a:lvl5pPr marL="3250796" algn="l" defTabSz="812698" rtl="0" eaLnBrk="1" latinLnBrk="0" hangingPunct="1">
        <a:defRPr sz="3200" kern="1200">
          <a:solidFill>
            <a:schemeClr val="tx1"/>
          </a:solidFill>
          <a:latin typeface="+mn-lt"/>
          <a:ea typeface="+mn-ea"/>
          <a:cs typeface="+mn-cs"/>
        </a:defRPr>
      </a:lvl5pPr>
      <a:lvl6pPr marL="4063493" algn="l" defTabSz="812698" rtl="0" eaLnBrk="1" latinLnBrk="0" hangingPunct="1">
        <a:defRPr sz="3200" kern="1200">
          <a:solidFill>
            <a:schemeClr val="tx1"/>
          </a:solidFill>
          <a:latin typeface="+mn-lt"/>
          <a:ea typeface="+mn-ea"/>
          <a:cs typeface="+mn-cs"/>
        </a:defRPr>
      </a:lvl6pPr>
      <a:lvl7pPr marL="4876191" algn="l" defTabSz="812698" rtl="0" eaLnBrk="1" latinLnBrk="0" hangingPunct="1">
        <a:defRPr sz="3200" kern="1200">
          <a:solidFill>
            <a:schemeClr val="tx1"/>
          </a:solidFill>
          <a:latin typeface="+mn-lt"/>
          <a:ea typeface="+mn-ea"/>
          <a:cs typeface="+mn-cs"/>
        </a:defRPr>
      </a:lvl7pPr>
      <a:lvl8pPr marL="5688888" algn="l" defTabSz="812698" rtl="0" eaLnBrk="1" latinLnBrk="0" hangingPunct="1">
        <a:defRPr sz="3200" kern="1200">
          <a:solidFill>
            <a:schemeClr val="tx1"/>
          </a:solidFill>
          <a:latin typeface="+mn-lt"/>
          <a:ea typeface="+mn-ea"/>
          <a:cs typeface="+mn-cs"/>
        </a:defRPr>
      </a:lvl8pPr>
      <a:lvl9pPr marL="6501588" algn="l" defTabSz="812698"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hyperlink" Target="https://bit.ly/2xIZD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3047761" y="1160090"/>
            <a:ext cx="8539079" cy="37320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dirty="0" smtClean="0">
                <a:ea typeface="ＭＳ Ｐゴシック" charset="-128"/>
              </a:rPr>
              <a:t>Customer Service and the </a:t>
            </a:r>
          </a:p>
          <a:p>
            <a:pPr eaLnBrk="1" hangingPunct="1">
              <a:spcBef>
                <a:spcPct val="0"/>
              </a:spcBef>
            </a:pPr>
            <a:r>
              <a:rPr lang="en-GB" altLang="en-US" dirty="0" smtClean="0">
                <a:ea typeface="ＭＳ Ｐゴシック" charset="-128"/>
              </a:rPr>
              <a:t>Future Library at the </a:t>
            </a:r>
          </a:p>
          <a:p>
            <a:pPr eaLnBrk="1" hangingPunct="1">
              <a:spcBef>
                <a:spcPct val="0"/>
              </a:spcBef>
            </a:pPr>
            <a:r>
              <a:rPr lang="en-GB" altLang="en-US" dirty="0" smtClean="0">
                <a:ea typeface="ＭＳ Ｐゴシック" charset="-128"/>
              </a:rPr>
              <a:t>University of the West of England.</a:t>
            </a:r>
            <a:endParaRPr lang="en-GB" altLang="en-US" dirty="0">
              <a:ea typeface="ＭＳ Ｐゴシック" charset="-128"/>
            </a:endParaRP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dirty="0">
                <a:ea typeface="ＭＳ Ｐゴシック" charset="-128"/>
              </a:rPr>
              <a:t>Presentation by</a:t>
            </a:r>
          </a:p>
          <a:p>
            <a:pPr>
              <a:spcBef>
                <a:spcPct val="0"/>
              </a:spcBef>
            </a:pPr>
            <a:endParaRPr lang="en-US" altLang="en-US" dirty="0">
              <a:ea typeface="ＭＳ Ｐゴシック" charset="-128"/>
            </a:endParaRPr>
          </a:p>
        </p:txBody>
      </p:sp>
      <p:sp>
        <p:nvSpPr>
          <p:cNvPr id="13315" name="Text Placeholder 3"/>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a:ea typeface="ＭＳ Ｐゴシック" charset="-128"/>
              </a:rPr>
              <a:t>Jane Belger</a:t>
            </a:r>
          </a:p>
          <a:p>
            <a:pPr>
              <a:spcBef>
                <a:spcPct val="0"/>
              </a:spcBef>
            </a:pPr>
            <a:r>
              <a:rPr lang="en-US" altLang="en-US" dirty="0">
                <a:ea typeface="ＭＳ Ｐゴシック" charset="-128"/>
              </a:rPr>
              <a:t>Library Research Support</a:t>
            </a:r>
          </a:p>
        </p:txBody>
      </p:sp>
      <p:sp>
        <p:nvSpPr>
          <p:cNvPr id="13316" name="Text Placeholder 4"/>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a:ea typeface="ＭＳ Ｐゴシック" charset="-128"/>
              </a:rPr>
              <a:t>UWE Library Services</a:t>
            </a:r>
          </a:p>
        </p:txBody>
      </p:sp>
      <p:sp>
        <p:nvSpPr>
          <p:cNvPr id="3" name="Text Placeholder 2"/>
          <p:cNvSpPr>
            <a:spLocks noGrp="1"/>
          </p:cNvSpPr>
          <p:nvPr>
            <p:ph type="body" sz="quarter" idx="18"/>
          </p:nvPr>
        </p:nvSpPr>
        <p:spPr/>
        <p:txBody>
          <a:bodyPr/>
          <a:lstStyle/>
          <a:p>
            <a:r>
              <a:rPr lang="en-GB" dirty="0" smtClean="0"/>
              <a:t>20/06/2018</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6258" y="3026094"/>
            <a:ext cx="5431971" cy="3668486"/>
          </a:xfrm>
          <a:prstGeom prst="rect">
            <a:avLst/>
          </a:prstGeom>
        </p:spPr>
      </p:pic>
      <p:pic>
        <p:nvPicPr>
          <p:cNvPr id="4" name="Picture 3">
            <a:hlinkClick r:id="rId4"/>
          </p:cNvPr>
          <p:cNvPicPr>
            <a:picLocks noChangeAspect="1"/>
          </p:cNvPicPr>
          <p:nvPr/>
        </p:nvPicPr>
        <p:blipFill>
          <a:blip r:embed="rId5"/>
          <a:stretch>
            <a:fillRect/>
          </a:stretch>
        </p:blipFill>
        <p:spPr>
          <a:xfrm>
            <a:off x="854401" y="2678431"/>
            <a:ext cx="838200" cy="295275"/>
          </a:xfrm>
          <a:prstGeom prst="rect">
            <a:avLst/>
          </a:prstGeom>
        </p:spPr>
      </p:pic>
    </p:spTree>
    <p:extLst>
      <p:ext uri="{BB962C8B-B14F-4D97-AF65-F5344CB8AC3E}">
        <p14:creationId xmlns:p14="http://schemas.microsoft.com/office/powerpoint/2010/main" val="196199827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Introduction to UWE Bristol </a:t>
            </a:r>
            <a:endParaRPr lang="en-GB" dirty="0"/>
          </a:p>
        </p:txBody>
      </p:sp>
      <p:sp>
        <p:nvSpPr>
          <p:cNvPr id="3" name="Text Placeholder 2"/>
          <p:cNvSpPr>
            <a:spLocks noGrp="1"/>
          </p:cNvSpPr>
          <p:nvPr>
            <p:ph type="body" sz="quarter" idx="11"/>
          </p:nvPr>
        </p:nvSpPr>
        <p:spPr>
          <a:xfrm>
            <a:off x="1103445" y="1557214"/>
            <a:ext cx="4439757" cy="4465637"/>
          </a:xfrm>
        </p:spPr>
        <p:txBody>
          <a:bodyPr/>
          <a:lstStyle/>
          <a:p>
            <a:pPr marL="285750" indent="-285750">
              <a:buFont typeface="Arial" panose="020B0604020202020204" pitchFamily="34" charset="0"/>
              <a:buChar char="•"/>
            </a:pPr>
            <a:r>
              <a:rPr lang="en-GB" dirty="0" smtClean="0"/>
              <a:t>The University of the West of England is located in and around Bristol.</a:t>
            </a:r>
          </a:p>
          <a:p>
            <a:pPr marL="285750" indent="-285750">
              <a:buFont typeface="Arial" panose="020B0604020202020204" pitchFamily="34" charset="0"/>
              <a:buChar char="•"/>
            </a:pPr>
            <a:r>
              <a:rPr lang="en-GB" dirty="0"/>
              <a:t>Post 1992 </a:t>
            </a:r>
            <a:r>
              <a:rPr lang="en-GB" dirty="0" smtClean="0"/>
              <a:t>University</a:t>
            </a:r>
          </a:p>
          <a:p>
            <a:pPr marL="285750" indent="-285750">
              <a:buFont typeface="Arial" panose="020B0604020202020204" pitchFamily="34" charset="0"/>
              <a:buChar char="•"/>
            </a:pPr>
            <a:r>
              <a:rPr lang="en-GB" dirty="0" smtClean="0"/>
              <a:t>20,468 students</a:t>
            </a:r>
          </a:p>
          <a:p>
            <a:pPr marL="285750" indent="-285750">
              <a:buFont typeface="Arial" panose="020B0604020202020204" pitchFamily="34" charset="0"/>
              <a:buChar char="•"/>
            </a:pPr>
            <a:r>
              <a:rPr lang="en-GB" dirty="0" smtClean="0"/>
              <a:t>4 campuses- City Campus, Glenside, Alexandra Warehouse and main campus in </a:t>
            </a:r>
            <a:r>
              <a:rPr lang="en-GB" dirty="0" err="1" smtClean="0"/>
              <a:t>Frenchay</a:t>
            </a:r>
            <a:r>
              <a:rPr lang="en-GB" dirty="0" smtClean="0"/>
              <a:t> on outskirts of the city</a:t>
            </a:r>
          </a:p>
          <a:p>
            <a:pPr marL="285750" indent="-285750">
              <a:buFont typeface="Arial" panose="020B0604020202020204" pitchFamily="34" charset="0"/>
              <a:buChar char="•"/>
            </a:pPr>
            <a:r>
              <a:rPr lang="en-GB" dirty="0" smtClean="0"/>
              <a:t>Recently ranked in the top </a:t>
            </a:r>
            <a:r>
              <a:rPr lang="en-GB" dirty="0"/>
              <a:t>4</a:t>
            </a:r>
            <a:r>
              <a:rPr lang="en-GB" dirty="0" smtClean="0"/>
              <a:t>0 of the Guardian League table 2019</a:t>
            </a:r>
          </a:p>
          <a:p>
            <a:pPr marL="285750" indent="-285750">
              <a:buFont typeface="Arial" panose="020B0604020202020204" pitchFamily="34" charset="0"/>
              <a:buChar char="•"/>
            </a:pPr>
            <a:r>
              <a:rPr lang="en-GB" dirty="0" smtClean="0"/>
              <a:t>Gold award in TEF</a:t>
            </a:r>
          </a:p>
          <a:p>
            <a:pPr marL="285750" indent="-285750">
              <a:buFont typeface="Arial" panose="020B0604020202020204" pitchFamily="34" charset="0"/>
              <a:buChar char="•"/>
            </a:pPr>
            <a:r>
              <a:rPr lang="en-GB" dirty="0" smtClean="0"/>
              <a:t>Teaching led university with emphasis on undergraduate study but also has a developing research profile across all 4 faculties.</a:t>
            </a:r>
          </a:p>
          <a:p>
            <a:pPr marL="285750" indent="-285750">
              <a:buFont typeface="Arial" panose="020B0604020202020204" pitchFamily="34" charset="0"/>
              <a:buChar char="•"/>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2819" y="3549191"/>
            <a:ext cx="4220587" cy="2813725"/>
          </a:xfrm>
          <a:prstGeom prst="rect">
            <a:avLst/>
          </a:prstGeom>
        </p:spPr>
      </p:pic>
      <p:sp>
        <p:nvSpPr>
          <p:cNvPr id="5" name="TextBox 4"/>
          <p:cNvSpPr txBox="1"/>
          <p:nvPr/>
        </p:nvSpPr>
        <p:spPr>
          <a:xfrm>
            <a:off x="5543202" y="6455794"/>
            <a:ext cx="6383285" cy="276999"/>
          </a:xfrm>
          <a:prstGeom prst="rect">
            <a:avLst/>
          </a:prstGeom>
          <a:noFill/>
        </p:spPr>
        <p:txBody>
          <a:bodyPr wrap="square" rtlCol="0">
            <a:spAutoFit/>
          </a:bodyPr>
          <a:lstStyle/>
          <a:p>
            <a:r>
              <a:rPr lang="en-GB" sz="1200" dirty="0" smtClean="0"/>
              <a:t>CC-BY 2.0 Emma Bishop on FLICKR. </a:t>
            </a:r>
            <a:r>
              <a:rPr lang="en-GB" sz="1200" dirty="0"/>
              <a:t>Photo taken 9/08/2013 </a:t>
            </a:r>
            <a:r>
              <a:rPr lang="en-GB" sz="1200" dirty="0">
                <a:hlinkClick r:id="rId4"/>
              </a:rPr>
              <a:t>https://</a:t>
            </a:r>
            <a:r>
              <a:rPr lang="en-GB" sz="1200" dirty="0" smtClean="0">
                <a:hlinkClick r:id="rId4"/>
              </a:rPr>
              <a:t>bit.ly/2xIZDUK</a:t>
            </a:r>
            <a:r>
              <a:rPr lang="en-GB" sz="1200" dirty="0" smtClean="0"/>
              <a:t>  </a:t>
            </a:r>
            <a:endParaRPr lang="en-GB" sz="1200" dirty="0"/>
          </a:p>
        </p:txBody>
      </p:sp>
      <p:pic>
        <p:nvPicPr>
          <p:cNvPr id="6" name="Picture 5"/>
          <p:cNvPicPr>
            <a:picLocks noChangeAspect="1"/>
          </p:cNvPicPr>
          <p:nvPr/>
        </p:nvPicPr>
        <p:blipFill>
          <a:blip r:embed="rId5"/>
          <a:stretch>
            <a:fillRect/>
          </a:stretch>
        </p:blipFill>
        <p:spPr>
          <a:xfrm>
            <a:off x="9149370" y="382507"/>
            <a:ext cx="2306038" cy="3073806"/>
          </a:xfrm>
          <a:prstGeom prst="rect">
            <a:avLst/>
          </a:prstGeom>
        </p:spPr>
      </p:pic>
    </p:spTree>
    <p:extLst>
      <p:ext uri="{BB962C8B-B14F-4D97-AF65-F5344CB8AC3E}">
        <p14:creationId xmlns:p14="http://schemas.microsoft.com/office/powerpoint/2010/main" val="386556871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55" y="689699"/>
            <a:ext cx="10023716" cy="1269729"/>
          </a:xfrm>
        </p:spPr>
        <p:txBody>
          <a:bodyPr/>
          <a:lstStyle/>
          <a:p>
            <a:r>
              <a:rPr lang="en-GB" dirty="0" smtClean="0">
                <a:solidFill>
                  <a:schemeClr val="accent5">
                    <a:lumMod val="75000"/>
                  </a:schemeClr>
                </a:solidFill>
              </a:rPr>
              <a:t>Library Services and customer service</a:t>
            </a:r>
            <a:endParaRPr lang="en-GB" dirty="0">
              <a:solidFill>
                <a:schemeClr val="accent5">
                  <a:lumMod val="75000"/>
                </a:schemeClr>
              </a:solidFill>
            </a:endParaRPr>
          </a:p>
        </p:txBody>
      </p:sp>
      <p:sp>
        <p:nvSpPr>
          <p:cNvPr id="3" name="Text Placeholder 2"/>
          <p:cNvSpPr>
            <a:spLocks noGrp="1"/>
          </p:cNvSpPr>
          <p:nvPr>
            <p:ph type="body" sz="quarter" idx="11"/>
          </p:nvPr>
        </p:nvSpPr>
        <p:spPr>
          <a:xfrm>
            <a:off x="537388" y="1502786"/>
            <a:ext cx="4388886" cy="4464074"/>
          </a:xfrm>
        </p:spPr>
        <p:txBody>
          <a:bodyPr/>
          <a:lstStyle/>
          <a:p>
            <a:r>
              <a:rPr lang="en-GB" dirty="0" smtClean="0"/>
              <a:t> c. 135 members of staff (c. 106 FTE)</a:t>
            </a:r>
          </a:p>
          <a:p>
            <a:r>
              <a:rPr lang="en-GB" dirty="0"/>
              <a:t> </a:t>
            </a:r>
            <a:r>
              <a:rPr lang="en-GB" dirty="0" smtClean="0"/>
              <a:t>Now part of wider Student Success Services with Inclusivity and Employability</a:t>
            </a:r>
          </a:p>
          <a:p>
            <a:r>
              <a:rPr lang="en-GB" dirty="0" smtClean="0"/>
              <a:t>Four teams: Learning services, Collections and Research, Student Success Operations and Business Administration and Senior Management Team.</a:t>
            </a:r>
          </a:p>
          <a:p>
            <a:r>
              <a:rPr lang="en-GB" dirty="0" smtClean="0"/>
              <a:t>NSS consistently rated at 90% satisfaction with library services</a:t>
            </a:r>
          </a:p>
          <a:p>
            <a:r>
              <a:rPr lang="en-GB" dirty="0" smtClean="0"/>
              <a:t>24/7 Chat – very popular</a:t>
            </a:r>
          </a:p>
          <a:p>
            <a:r>
              <a:rPr lang="en-GB" dirty="0" smtClean="0"/>
              <a:t>24/7 Opening at </a:t>
            </a:r>
            <a:r>
              <a:rPr lang="en-GB" dirty="0" err="1" smtClean="0"/>
              <a:t>Frenchay</a:t>
            </a:r>
            <a:endParaRPr lang="en-GB" dirty="0" smtClean="0"/>
          </a:p>
          <a:p>
            <a:r>
              <a:rPr lang="en-GB" dirty="0" smtClean="0"/>
              <a:t>Disability support and inclusive provision</a:t>
            </a:r>
          </a:p>
        </p:txBody>
      </p:sp>
      <p:pic>
        <p:nvPicPr>
          <p:cNvPr id="7" name="Picture 6"/>
          <p:cNvPicPr>
            <a:picLocks noChangeAspect="1"/>
          </p:cNvPicPr>
          <p:nvPr/>
        </p:nvPicPr>
        <p:blipFill>
          <a:blip r:embed="rId3"/>
          <a:stretch>
            <a:fillRect/>
          </a:stretch>
        </p:blipFill>
        <p:spPr>
          <a:xfrm>
            <a:off x="4926274" y="1689113"/>
            <a:ext cx="6764983" cy="4642274"/>
          </a:xfrm>
          <a:prstGeom prst="rect">
            <a:avLst/>
          </a:prstGeom>
        </p:spPr>
      </p:pic>
    </p:spTree>
    <p:extLst>
      <p:ext uri="{BB962C8B-B14F-4D97-AF65-F5344CB8AC3E}">
        <p14:creationId xmlns:p14="http://schemas.microsoft.com/office/powerpoint/2010/main" val="103603641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0112" y="459087"/>
            <a:ext cx="8687495" cy="634666"/>
          </a:xfrm>
        </p:spPr>
        <p:txBody>
          <a:bodyPr/>
          <a:lstStyle/>
          <a:p>
            <a:r>
              <a:rPr lang="en-GB" dirty="0" smtClean="0"/>
              <a:t>Responding to feedback</a:t>
            </a:r>
            <a:endParaRPr lang="en-GB" dirty="0"/>
          </a:p>
        </p:txBody>
      </p:sp>
      <p:sp>
        <p:nvSpPr>
          <p:cNvPr id="3" name="Text Placeholder 2"/>
          <p:cNvSpPr>
            <a:spLocks noGrp="1"/>
          </p:cNvSpPr>
          <p:nvPr>
            <p:ph type="body" sz="quarter" idx="11"/>
          </p:nvPr>
        </p:nvSpPr>
        <p:spPr>
          <a:xfrm>
            <a:off x="315687" y="1278809"/>
            <a:ext cx="7968342" cy="2694477"/>
          </a:xfrm>
        </p:spPr>
        <p:txBody>
          <a:bodyPr>
            <a:normAutofit/>
          </a:bodyPr>
          <a:lstStyle/>
          <a:p>
            <a:pPr marL="285750" indent="-285750">
              <a:buFont typeface="Arial" panose="020B0604020202020204" pitchFamily="34" charset="0"/>
              <a:buChar char="•"/>
            </a:pPr>
            <a:r>
              <a:rPr lang="en-GB" dirty="0" smtClean="0"/>
              <a:t>Longer opening hours at Glenside and Bower Ashton</a:t>
            </a:r>
          </a:p>
          <a:p>
            <a:pPr marL="285750" indent="-285750">
              <a:buFont typeface="Arial" panose="020B0604020202020204" pitchFamily="34" charset="0"/>
              <a:buChar char="•"/>
            </a:pPr>
            <a:r>
              <a:rPr lang="en-GB" dirty="0" smtClean="0"/>
              <a:t>More bookable study rooms at </a:t>
            </a:r>
            <a:r>
              <a:rPr lang="en-GB" dirty="0" err="1" smtClean="0"/>
              <a:t>Frenchay</a:t>
            </a:r>
            <a:endParaRPr lang="en-GB" dirty="0" smtClean="0"/>
          </a:p>
          <a:p>
            <a:pPr marL="285750" indent="-285750">
              <a:buFont typeface="Arial" panose="020B0604020202020204" pitchFamily="34" charset="0"/>
              <a:buChar char="•"/>
            </a:pPr>
            <a:r>
              <a:rPr lang="en-GB" dirty="0" smtClean="0"/>
              <a:t>Increased spend on user driven purchasing models </a:t>
            </a:r>
          </a:p>
          <a:p>
            <a:pPr marL="285750" indent="-285750">
              <a:buFont typeface="Arial" panose="020B0604020202020204" pitchFamily="34" charset="0"/>
              <a:buChar char="•"/>
            </a:pPr>
            <a:r>
              <a:rPr lang="en-GB" dirty="0" smtClean="0"/>
              <a:t>Development of academic skills support and peer assisted learning</a:t>
            </a:r>
          </a:p>
          <a:p>
            <a:pPr marL="285750" indent="-285750">
              <a:buFont typeface="Arial" panose="020B0604020202020204" pitchFamily="34" charset="0"/>
              <a:buChar char="•"/>
            </a:pPr>
            <a:r>
              <a:rPr lang="en-GB" dirty="0" smtClean="0"/>
              <a:t>Scrapped library fines on items that are not recalled.</a:t>
            </a:r>
          </a:p>
          <a:p>
            <a:pPr marL="285750" indent="-285750">
              <a:buFont typeface="Arial" panose="020B0604020202020204" pitchFamily="34" charset="0"/>
              <a:buChar char="•"/>
            </a:pPr>
            <a:r>
              <a:rPr lang="en-GB" dirty="0" smtClean="0"/>
              <a:t>Increased number of resources that can be borrowed from 13 to 25 and introduced a recall system on a 365 day loan</a:t>
            </a:r>
          </a:p>
          <a:p>
            <a:pPr marL="285750" indent="-285750">
              <a:buFont typeface="Arial" panose="020B0604020202020204" pitchFamily="34" charset="0"/>
              <a:buChar char="•"/>
            </a:pPr>
            <a:r>
              <a:rPr lang="en-GB" dirty="0" smtClean="0"/>
              <a:t>Introduced reading list software </a:t>
            </a:r>
            <a:endParaRPr lang="en-GB" dirty="0"/>
          </a:p>
        </p:txBody>
      </p:sp>
      <p:pic>
        <p:nvPicPr>
          <p:cNvPr id="4" name="Picture 3"/>
          <p:cNvPicPr>
            <a:picLocks noChangeAspect="1"/>
          </p:cNvPicPr>
          <p:nvPr/>
        </p:nvPicPr>
        <p:blipFill>
          <a:blip r:embed="rId3"/>
          <a:stretch>
            <a:fillRect/>
          </a:stretch>
        </p:blipFill>
        <p:spPr>
          <a:xfrm>
            <a:off x="2703840" y="3898973"/>
            <a:ext cx="5471331" cy="273720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776842" y="981369"/>
            <a:ext cx="3046115" cy="2284586"/>
          </a:xfrm>
          <a:prstGeom prst="rect">
            <a:avLst/>
          </a:prstGeom>
        </p:spPr>
      </p:pic>
      <p:pic>
        <p:nvPicPr>
          <p:cNvPr id="8" name="Picture 7"/>
          <p:cNvPicPr>
            <a:picLocks noChangeAspect="1"/>
          </p:cNvPicPr>
          <p:nvPr/>
        </p:nvPicPr>
        <p:blipFill>
          <a:blip r:embed="rId5"/>
          <a:stretch>
            <a:fillRect/>
          </a:stretch>
        </p:blipFill>
        <p:spPr>
          <a:xfrm>
            <a:off x="8403771" y="3973286"/>
            <a:ext cx="3596287" cy="2697215"/>
          </a:xfrm>
          <a:prstGeom prst="rect">
            <a:avLst/>
          </a:prstGeom>
        </p:spPr>
      </p:pic>
    </p:spTree>
    <p:extLst>
      <p:ext uri="{BB962C8B-B14F-4D97-AF65-F5344CB8AC3E}">
        <p14:creationId xmlns:p14="http://schemas.microsoft.com/office/powerpoint/2010/main" val="344285767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55" y="689699"/>
            <a:ext cx="10023716" cy="1269729"/>
          </a:xfrm>
        </p:spPr>
        <p:txBody>
          <a:bodyPr/>
          <a:lstStyle/>
          <a:p>
            <a:r>
              <a:rPr lang="en-GB" dirty="0" smtClean="0">
                <a:solidFill>
                  <a:schemeClr val="accent5">
                    <a:lumMod val="75000"/>
                  </a:schemeClr>
                </a:solidFill>
              </a:rPr>
              <a:t>Refurbishments</a:t>
            </a:r>
            <a:endParaRPr lang="en-GB" dirty="0">
              <a:solidFill>
                <a:schemeClr val="accent5">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211" y="3662457"/>
            <a:ext cx="3628702" cy="27215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176" y="3777342"/>
            <a:ext cx="3352802" cy="251460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9439" y="710183"/>
            <a:ext cx="3654113" cy="274058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287" y="1709272"/>
            <a:ext cx="4252398" cy="318929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728839" y="1000015"/>
            <a:ext cx="2881226" cy="2160920"/>
          </a:xfrm>
          <a:prstGeom prst="rect">
            <a:avLst/>
          </a:prstGeom>
        </p:spPr>
      </p:pic>
    </p:spTree>
    <p:extLst>
      <p:ext uri="{BB962C8B-B14F-4D97-AF65-F5344CB8AC3E}">
        <p14:creationId xmlns:p14="http://schemas.microsoft.com/office/powerpoint/2010/main" val="33057485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55" y="689699"/>
            <a:ext cx="10023716" cy="1269729"/>
          </a:xfrm>
        </p:spPr>
        <p:txBody>
          <a:bodyPr/>
          <a:lstStyle/>
          <a:p>
            <a:r>
              <a:rPr lang="en-GB" dirty="0" smtClean="0">
                <a:solidFill>
                  <a:schemeClr val="accent5">
                    <a:lumMod val="75000"/>
                  </a:schemeClr>
                </a:solidFill>
              </a:rPr>
              <a:t>Identifying gaps- Supporting Systematic Reviews</a:t>
            </a:r>
            <a:endParaRPr lang="en-GB" dirty="0">
              <a:solidFill>
                <a:schemeClr val="accent5">
                  <a:lumMod val="75000"/>
                </a:schemeClr>
              </a:solidFill>
            </a:endParaRPr>
          </a:p>
        </p:txBody>
      </p:sp>
      <p:sp>
        <p:nvSpPr>
          <p:cNvPr id="3" name="Text Placeholder 2"/>
          <p:cNvSpPr>
            <a:spLocks noGrp="1"/>
          </p:cNvSpPr>
          <p:nvPr>
            <p:ph type="body" sz="quarter" idx="11"/>
          </p:nvPr>
        </p:nvSpPr>
        <p:spPr>
          <a:xfrm>
            <a:off x="668017" y="1959428"/>
            <a:ext cx="5221154" cy="4464074"/>
          </a:xfrm>
        </p:spPr>
        <p:txBody>
          <a:bodyPr/>
          <a:lstStyle/>
          <a:p>
            <a:r>
              <a:rPr lang="en-GB" dirty="0" smtClean="0"/>
              <a:t>Project with subject librarian colleagues supporting health and applied sciences faculty</a:t>
            </a:r>
          </a:p>
          <a:p>
            <a:r>
              <a:rPr lang="en-GB" dirty="0" smtClean="0"/>
              <a:t>Need for support with systematic literature reviews – increasing demand from students and   research centres</a:t>
            </a:r>
          </a:p>
          <a:p>
            <a:r>
              <a:rPr lang="en-GB" dirty="0" smtClean="0"/>
              <a:t>Library Staff training</a:t>
            </a:r>
          </a:p>
          <a:p>
            <a:r>
              <a:rPr lang="en-GB" dirty="0" smtClean="0"/>
              <a:t>Developing offer for staff and students</a:t>
            </a:r>
          </a:p>
          <a:p>
            <a:r>
              <a:rPr lang="en-GB" dirty="0" smtClean="0"/>
              <a:t>Identifying </a:t>
            </a:r>
            <a:r>
              <a:rPr lang="en-GB" dirty="0"/>
              <a:t>difference between systematic </a:t>
            </a:r>
            <a:r>
              <a:rPr lang="en-GB" dirty="0" smtClean="0"/>
              <a:t>reviews and literature reviews carried out systematically.</a:t>
            </a:r>
          </a:p>
          <a:p>
            <a:pPr marL="0" indent="0">
              <a:buNone/>
            </a:pPr>
            <a:endParaRPr lang="en-GB" dirty="0" smtClean="0"/>
          </a:p>
          <a:p>
            <a:endParaRPr lang="en-GB" dirty="0" smtClean="0"/>
          </a:p>
          <a:p>
            <a:endParaRPr lang="en-GB" dirty="0"/>
          </a:p>
        </p:txBody>
      </p:sp>
      <p:pic>
        <p:nvPicPr>
          <p:cNvPr id="5" name="Picture 4"/>
          <p:cNvPicPr>
            <a:picLocks noChangeAspect="1"/>
          </p:cNvPicPr>
          <p:nvPr/>
        </p:nvPicPr>
        <p:blipFill>
          <a:blip r:embed="rId3"/>
          <a:stretch>
            <a:fillRect/>
          </a:stretch>
        </p:blipFill>
        <p:spPr>
          <a:xfrm>
            <a:off x="6030686" y="1959428"/>
            <a:ext cx="5910943" cy="4082143"/>
          </a:xfrm>
          <a:prstGeom prst="rect">
            <a:avLst/>
          </a:prstGeom>
        </p:spPr>
      </p:pic>
    </p:spTree>
    <p:extLst>
      <p:ext uri="{BB962C8B-B14F-4D97-AF65-F5344CB8AC3E}">
        <p14:creationId xmlns:p14="http://schemas.microsoft.com/office/powerpoint/2010/main" val="71980156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GB" dirty="0" smtClean="0"/>
              <a:t>Future Library Project</a:t>
            </a:r>
            <a:r>
              <a:rPr lang="en-GB" dirty="0"/>
              <a:t>	</a:t>
            </a:r>
          </a:p>
        </p:txBody>
      </p:sp>
      <p:sp>
        <p:nvSpPr>
          <p:cNvPr id="4" name="Text Placeholder 3"/>
          <p:cNvSpPr>
            <a:spLocks noGrp="1"/>
          </p:cNvSpPr>
          <p:nvPr>
            <p:ph type="body" sz="quarter" idx="11"/>
          </p:nvPr>
        </p:nvSpPr>
        <p:spPr/>
        <p:txBody>
          <a:bodyPr/>
          <a:lstStyle/>
          <a:p>
            <a:pPr marL="0" indent="0">
              <a:buNone/>
            </a:pPr>
            <a:endParaRPr lang="en-US" sz="4000" dirty="0"/>
          </a:p>
          <a:p>
            <a:pPr marL="0" indent="0">
              <a:buNone/>
            </a:pPr>
            <a:endParaRPr lang="en-GB" sz="4000" dirty="0"/>
          </a:p>
          <a:p>
            <a:pPr marL="0" indent="0">
              <a:buNone/>
            </a:pPr>
            <a:endParaRPr lang="en-GB" sz="6000" dirty="0"/>
          </a:p>
          <a:p>
            <a:pPr marL="0" indent="0">
              <a:buNone/>
            </a:pPr>
            <a:endParaRPr lang="en-GB" sz="3200" dirty="0"/>
          </a:p>
        </p:txBody>
      </p:sp>
      <p:sp>
        <p:nvSpPr>
          <p:cNvPr id="2" name="TextBox 1"/>
          <p:cNvSpPr txBox="1"/>
          <p:nvPr/>
        </p:nvSpPr>
        <p:spPr>
          <a:xfrm>
            <a:off x="574854" y="1400634"/>
            <a:ext cx="9840686" cy="1200329"/>
          </a:xfrm>
          <a:prstGeom prst="rect">
            <a:avLst/>
          </a:prstGeom>
          <a:noFill/>
        </p:spPr>
        <p:txBody>
          <a:bodyPr wrap="square" rtlCol="0">
            <a:spAutoFit/>
          </a:bodyPr>
          <a:lstStyle/>
          <a:p>
            <a:r>
              <a:rPr lang="en-US" b="1" dirty="0"/>
              <a:t>“We aspire to be a Library that is renowned for delivering outstanding resources and services that enable UWE Bristol students and staff to succeed in achieving their learning, teaching, research and professional goals through providing fantastic online resources, academic skills development and effective, inspiring spaces to learn and work.”</a:t>
            </a:r>
            <a:r>
              <a:rPr lang="en-US" dirty="0"/>
              <a:t> - Jason Briddon, Director of UWE Bristol Library Services</a:t>
            </a:r>
            <a:endParaRPr lang="en-GB" dirty="0"/>
          </a:p>
        </p:txBody>
      </p:sp>
      <p:sp>
        <p:nvSpPr>
          <p:cNvPr id="6" name="TextBox 5"/>
          <p:cNvSpPr txBox="1"/>
          <p:nvPr/>
        </p:nvSpPr>
        <p:spPr>
          <a:xfrm>
            <a:off x="524541" y="4521934"/>
            <a:ext cx="5985116" cy="2031325"/>
          </a:xfrm>
          <a:prstGeom prst="rect">
            <a:avLst/>
          </a:prstGeom>
          <a:noFill/>
        </p:spPr>
        <p:txBody>
          <a:bodyPr wrap="square" rtlCol="0">
            <a:spAutoFit/>
          </a:bodyPr>
          <a:lstStyle/>
          <a:p>
            <a:r>
              <a:rPr lang="en-GB" b="1" dirty="0" smtClean="0"/>
              <a:t>Working with academics and students to identify what the future library will look like via:</a:t>
            </a:r>
          </a:p>
          <a:p>
            <a:pPr marL="285750" indent="-285750">
              <a:buFont typeface="Arial" panose="020B0604020202020204" pitchFamily="34" charset="0"/>
              <a:buChar char="•"/>
            </a:pPr>
            <a:r>
              <a:rPr lang="en-GB" dirty="0"/>
              <a:t> </a:t>
            </a:r>
            <a:r>
              <a:rPr lang="en-GB" dirty="0" smtClean="0"/>
              <a:t>Workshops</a:t>
            </a:r>
          </a:p>
          <a:p>
            <a:pPr marL="285750" indent="-285750">
              <a:buFont typeface="Arial" panose="020B0604020202020204" pitchFamily="34" charset="0"/>
              <a:buChar char="•"/>
            </a:pPr>
            <a:r>
              <a:rPr lang="en-GB" dirty="0"/>
              <a:t> </a:t>
            </a:r>
            <a:r>
              <a:rPr lang="en-GB" dirty="0" err="1" smtClean="0"/>
              <a:t>Guerilla</a:t>
            </a:r>
            <a:r>
              <a:rPr lang="en-GB" dirty="0" smtClean="0"/>
              <a:t> interviews</a:t>
            </a:r>
          </a:p>
          <a:p>
            <a:pPr marL="285750" indent="-285750">
              <a:buFont typeface="Arial" panose="020B0604020202020204" pitchFamily="34" charset="0"/>
              <a:buChar char="•"/>
            </a:pPr>
            <a:r>
              <a:rPr lang="en-GB" dirty="0"/>
              <a:t> </a:t>
            </a:r>
            <a:r>
              <a:rPr lang="en-GB" dirty="0" smtClean="0"/>
              <a:t>Whiteboards</a:t>
            </a:r>
          </a:p>
          <a:p>
            <a:pPr marL="285750" indent="-285750">
              <a:buFont typeface="Arial" panose="020B0604020202020204" pitchFamily="34" charset="0"/>
              <a:buChar char="•"/>
            </a:pPr>
            <a:r>
              <a:rPr lang="en-GB" dirty="0"/>
              <a:t> </a:t>
            </a:r>
            <a:r>
              <a:rPr lang="en-GB" dirty="0" smtClean="0"/>
              <a:t>Online Surveys</a:t>
            </a:r>
          </a:p>
          <a:p>
            <a:endParaRPr lang="en-GB" dirty="0"/>
          </a:p>
        </p:txBody>
      </p:sp>
      <p:sp>
        <p:nvSpPr>
          <p:cNvPr id="7" name="TextBox 6"/>
          <p:cNvSpPr txBox="1"/>
          <p:nvPr/>
        </p:nvSpPr>
        <p:spPr>
          <a:xfrm>
            <a:off x="718458" y="2735049"/>
            <a:ext cx="5192486" cy="2031325"/>
          </a:xfrm>
          <a:prstGeom prst="rect">
            <a:avLst/>
          </a:prstGeom>
          <a:noFill/>
        </p:spPr>
        <p:txBody>
          <a:bodyPr wrap="square" rtlCol="0">
            <a:spAutoFit/>
          </a:bodyPr>
          <a:lstStyle/>
          <a:p>
            <a:r>
              <a:rPr lang="en-GB" b="1" dirty="0" smtClean="0"/>
              <a:t>Five </a:t>
            </a:r>
            <a:r>
              <a:rPr lang="en-GB" b="1" dirty="0" err="1" smtClean="0"/>
              <a:t>Workstreams</a:t>
            </a:r>
            <a:r>
              <a:rPr lang="en-GB" b="1" dirty="0" smtClean="0"/>
              <a:t>:</a:t>
            </a:r>
          </a:p>
          <a:p>
            <a:pPr marL="285750" indent="-285750">
              <a:buFont typeface="Arial" panose="020B0604020202020204" pitchFamily="34" charset="0"/>
              <a:buChar char="•"/>
            </a:pPr>
            <a:r>
              <a:rPr lang="en-GB" dirty="0"/>
              <a:t> </a:t>
            </a:r>
            <a:r>
              <a:rPr lang="en-GB" dirty="0" smtClean="0"/>
              <a:t>Print Collection</a:t>
            </a:r>
          </a:p>
          <a:p>
            <a:pPr marL="285750" indent="-285750">
              <a:buFont typeface="Arial" panose="020B0604020202020204" pitchFamily="34" charset="0"/>
              <a:buChar char="•"/>
            </a:pPr>
            <a:r>
              <a:rPr lang="en-GB" dirty="0"/>
              <a:t> </a:t>
            </a:r>
            <a:r>
              <a:rPr lang="en-GB" dirty="0" smtClean="0"/>
              <a:t>Learning Environments</a:t>
            </a:r>
          </a:p>
          <a:p>
            <a:pPr marL="285750" indent="-285750">
              <a:buFont typeface="Arial" panose="020B0604020202020204" pitchFamily="34" charset="0"/>
              <a:buChar char="•"/>
            </a:pPr>
            <a:r>
              <a:rPr lang="en-GB" dirty="0"/>
              <a:t> </a:t>
            </a:r>
            <a:r>
              <a:rPr lang="en-GB" dirty="0" smtClean="0"/>
              <a:t>Open Access</a:t>
            </a:r>
          </a:p>
          <a:p>
            <a:pPr marL="285750" indent="-285750">
              <a:buFont typeface="Arial" panose="020B0604020202020204" pitchFamily="34" charset="0"/>
              <a:buChar char="•"/>
            </a:pPr>
            <a:r>
              <a:rPr lang="en-GB" dirty="0"/>
              <a:t> </a:t>
            </a:r>
            <a:r>
              <a:rPr lang="en-GB" dirty="0" smtClean="0"/>
              <a:t>Inclusive Academic Skills</a:t>
            </a:r>
          </a:p>
          <a:p>
            <a:pPr marL="285750" indent="-285750">
              <a:buFont typeface="Arial" panose="020B0604020202020204" pitchFamily="34" charset="0"/>
              <a:buChar char="•"/>
            </a:pPr>
            <a:r>
              <a:rPr lang="en-GB" dirty="0"/>
              <a:t> </a:t>
            </a:r>
            <a:r>
              <a:rPr lang="en-GB" dirty="0" smtClean="0"/>
              <a:t>Technology</a:t>
            </a:r>
          </a:p>
          <a:p>
            <a:endParaRPr lang="en-GB"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657" y="2765030"/>
            <a:ext cx="5050972" cy="3788229"/>
          </a:xfrm>
          <a:prstGeom prst="rect">
            <a:avLst/>
          </a:prstGeom>
        </p:spPr>
      </p:pic>
    </p:spTree>
    <p:extLst>
      <p:ext uri="{BB962C8B-B14F-4D97-AF65-F5344CB8AC3E}">
        <p14:creationId xmlns:p14="http://schemas.microsoft.com/office/powerpoint/2010/main" val="1486587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TotalTime>
  <Words>708</Words>
  <Application>Microsoft Office PowerPoint</Application>
  <PresentationFormat>Widescreen</PresentationFormat>
  <Paragraphs>86</Paragraphs>
  <Slides>7</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ＭＳ Ｐゴシック</vt:lpstr>
      <vt:lpstr>Arial</vt:lpstr>
      <vt:lpstr>Calibri</vt:lpstr>
      <vt:lpstr>Calibri Light</vt:lpstr>
      <vt:lpstr>Courier New</vt:lpstr>
      <vt:lpstr>Georgia</vt:lpstr>
      <vt:lpstr>Tahoma</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Belger</dc:creator>
  <cp:lastModifiedBy>Jane Belger</cp:lastModifiedBy>
  <cp:revision>71</cp:revision>
  <cp:lastPrinted>2018-06-11T08:21:49Z</cp:lastPrinted>
  <dcterms:created xsi:type="dcterms:W3CDTF">2017-02-08T15:09:13Z</dcterms:created>
  <dcterms:modified xsi:type="dcterms:W3CDTF">2018-07-11T11:58:03Z</dcterms:modified>
</cp:coreProperties>
</file>