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6" r:id="rId4"/>
    <p:sldId id="284" r:id="rId5"/>
    <p:sldId id="287" r:id="rId6"/>
    <p:sldId id="272" r:id="rId7"/>
    <p:sldId id="288" r:id="rId8"/>
    <p:sldId id="281" r:id="rId9"/>
    <p:sldId id="290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76" autoAdjust="0"/>
  </p:normalViewPr>
  <p:slideViewPr>
    <p:cSldViewPr>
      <p:cViewPr varScale="1">
        <p:scale>
          <a:sx n="53" d="100"/>
          <a:sy n="5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2E72F-6155-4728-875D-CEB31F8A54E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7107E6-D8D0-4E27-9259-A12927D51BA1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Supervisors:</a:t>
          </a:r>
          <a:r>
            <a:rPr lang="en-GB" dirty="0" smtClean="0"/>
            <a:t> Research Goals</a:t>
          </a:r>
          <a:endParaRPr lang="en-GB" dirty="0"/>
        </a:p>
      </dgm:t>
    </dgm:pt>
    <dgm:pt modelId="{4DFA3298-6D9F-4568-9640-BD17E2C1B8B1}" type="parTrans" cxnId="{AFC8A35B-ADAA-4E4A-A932-EF505ADB5065}">
      <dgm:prSet/>
      <dgm:spPr/>
      <dgm:t>
        <a:bodyPr/>
        <a:lstStyle/>
        <a:p>
          <a:endParaRPr lang="en-GB"/>
        </a:p>
      </dgm:t>
    </dgm:pt>
    <dgm:pt modelId="{08A96190-BD05-41AC-88D9-24EE1084DD65}" type="sibTrans" cxnId="{AFC8A35B-ADAA-4E4A-A932-EF505ADB5065}">
      <dgm:prSet/>
      <dgm:spPr/>
      <dgm:t>
        <a:bodyPr/>
        <a:lstStyle/>
        <a:p>
          <a:endParaRPr lang="en-GB"/>
        </a:p>
      </dgm:t>
    </dgm:pt>
    <dgm:pt modelId="{952F7959-26F0-40F5-8386-FD2222C84927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Students: </a:t>
          </a:r>
          <a:r>
            <a:rPr lang="en-GB" b="1" dirty="0" smtClean="0"/>
            <a:t>A</a:t>
          </a:r>
          <a:r>
            <a:rPr lang="en-GB" dirty="0" smtClean="0"/>
            <a:t>cademic Excellence</a:t>
          </a:r>
          <a:endParaRPr lang="en-GB" dirty="0"/>
        </a:p>
      </dgm:t>
    </dgm:pt>
    <dgm:pt modelId="{920B52B4-CB0B-4DE2-A827-1E60EAEA37F0}" type="parTrans" cxnId="{0B547B0C-714B-4264-9C96-1200F89367B3}">
      <dgm:prSet/>
      <dgm:spPr/>
      <dgm:t>
        <a:bodyPr/>
        <a:lstStyle/>
        <a:p>
          <a:endParaRPr lang="en-GB"/>
        </a:p>
      </dgm:t>
    </dgm:pt>
    <dgm:pt modelId="{2C9165BF-CC2B-4BED-933B-FD386D3395F9}" type="sibTrans" cxnId="{0B547B0C-714B-4264-9C96-1200F89367B3}">
      <dgm:prSet/>
      <dgm:spPr/>
      <dgm:t>
        <a:bodyPr/>
        <a:lstStyle/>
        <a:p>
          <a:endParaRPr lang="en-GB"/>
        </a:p>
      </dgm:t>
    </dgm:pt>
    <dgm:pt modelId="{9B91FD31-0466-4A52-AE5B-A6BB0760D51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Employers: </a:t>
          </a:r>
          <a:r>
            <a:rPr lang="en-GB" dirty="0" smtClean="0"/>
            <a:t>Graduate Attributes</a:t>
          </a:r>
          <a:endParaRPr lang="en-GB" dirty="0"/>
        </a:p>
      </dgm:t>
    </dgm:pt>
    <dgm:pt modelId="{07C21AD8-D5DA-4799-AABF-7BFC00AF516B}" type="parTrans" cxnId="{208948CD-A4A4-47AF-9A5E-5316E4C174FB}">
      <dgm:prSet/>
      <dgm:spPr/>
      <dgm:t>
        <a:bodyPr/>
        <a:lstStyle/>
        <a:p>
          <a:endParaRPr lang="en-GB"/>
        </a:p>
      </dgm:t>
    </dgm:pt>
    <dgm:pt modelId="{E1CB3C63-3452-4E94-B647-C2293C43C91D}" type="sibTrans" cxnId="{208948CD-A4A4-47AF-9A5E-5316E4C174FB}">
      <dgm:prSet/>
      <dgm:spPr/>
      <dgm:t>
        <a:bodyPr/>
        <a:lstStyle/>
        <a:p>
          <a:endParaRPr lang="en-GB"/>
        </a:p>
      </dgm:t>
    </dgm:pt>
    <dgm:pt modelId="{4243332C-2A32-4D2F-9DFF-AE94E2723B2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Technicians:</a:t>
          </a:r>
          <a:r>
            <a:rPr lang="en-GB" dirty="0" smtClean="0"/>
            <a:t> Equipment Provision</a:t>
          </a:r>
          <a:endParaRPr lang="en-GB" dirty="0"/>
        </a:p>
      </dgm:t>
    </dgm:pt>
    <dgm:pt modelId="{0B9589FF-2EAC-472B-A10C-63106C21A97F}" type="parTrans" cxnId="{3AA62954-6D89-42DD-AA45-A10FF62A0C25}">
      <dgm:prSet/>
      <dgm:spPr/>
      <dgm:t>
        <a:bodyPr/>
        <a:lstStyle/>
        <a:p>
          <a:endParaRPr lang="en-GB"/>
        </a:p>
      </dgm:t>
    </dgm:pt>
    <dgm:pt modelId="{CC517FE8-5F62-4DB7-8792-B2B633D6DC11}" type="sibTrans" cxnId="{3AA62954-6D89-42DD-AA45-A10FF62A0C25}">
      <dgm:prSet/>
      <dgm:spPr/>
      <dgm:t>
        <a:bodyPr/>
        <a:lstStyle/>
        <a:p>
          <a:endParaRPr lang="en-GB"/>
        </a:p>
      </dgm:t>
    </dgm:pt>
    <dgm:pt modelId="{C5740A1E-C0B5-456C-93C8-A64E9E6B1403}" type="pres">
      <dgm:prSet presAssocID="{77C2E72F-6155-4728-875D-CEB31F8A54E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6BFB30C-37C7-4FE3-92DD-D18EEDAA0230}" type="pres">
      <dgm:prSet presAssocID="{77C2E72F-6155-4728-875D-CEB31F8A54EA}" presName="arrow" presStyleLbl="bgShp" presStyleIdx="0" presStyleCnt="1" custLinFactNeighborX="49847" custLinFactNeighborY="21475"/>
      <dgm:spPr/>
    </dgm:pt>
    <dgm:pt modelId="{DCE8FF7B-9DFC-4488-AA8A-CD170C6F01AE}" type="pres">
      <dgm:prSet presAssocID="{77C2E72F-6155-4728-875D-CEB31F8A54EA}" presName="linearProcess" presStyleCnt="0"/>
      <dgm:spPr/>
    </dgm:pt>
    <dgm:pt modelId="{0A657C84-0EAF-4C1F-8062-0CEE6B18AB89}" type="pres">
      <dgm:prSet presAssocID="{837107E6-D8D0-4E27-9259-A12927D51BA1}" presName="textNode" presStyleLbl="node1" presStyleIdx="0" presStyleCnt="4" custScaleX="54162" custLinFactNeighborX="-45095" custLinFactNeighborY="-41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1F537E-5C9C-43C2-A220-CE0D7CA3CDB4}" type="pres">
      <dgm:prSet presAssocID="{08A96190-BD05-41AC-88D9-24EE1084DD65}" presName="sibTrans" presStyleCnt="0"/>
      <dgm:spPr/>
    </dgm:pt>
    <dgm:pt modelId="{689EDB14-477F-4D2B-B240-F3F7295AA058}" type="pres">
      <dgm:prSet presAssocID="{952F7959-26F0-40F5-8386-FD2222C84927}" presName="textNode" presStyleLbl="node1" presStyleIdx="1" presStyleCnt="4" custScaleX="56154" custLinFactX="53052" custLinFactNeighborX="100000" custLinFactNeighborY="-41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3EBFEB-7544-4038-8A05-21903F5909B2}" type="pres">
      <dgm:prSet presAssocID="{2C9165BF-CC2B-4BED-933B-FD386D3395F9}" presName="sibTrans" presStyleCnt="0"/>
      <dgm:spPr/>
    </dgm:pt>
    <dgm:pt modelId="{9D8D9EE3-2F30-45F2-8ADA-C5BAB0C9DC0D}" type="pres">
      <dgm:prSet presAssocID="{9B91FD31-0466-4A52-AE5B-A6BB0760D51D}" presName="textNode" presStyleLbl="node1" presStyleIdx="2" presStyleCnt="4" custScaleX="53542" custLinFactX="56947" custLinFactNeighborX="100000" custLinFactNeighborY="-41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D97296-79D8-433E-87A1-BD1534994667}" type="pres">
      <dgm:prSet presAssocID="{E1CB3C63-3452-4E94-B647-C2293C43C91D}" presName="sibTrans" presStyleCnt="0"/>
      <dgm:spPr/>
    </dgm:pt>
    <dgm:pt modelId="{6A9B0DAC-44AB-4745-8145-547BAF91ACAF}" type="pres">
      <dgm:prSet presAssocID="{4243332C-2A32-4D2F-9DFF-AE94E2723B24}" presName="textNode" presStyleLbl="node1" presStyleIdx="3" presStyleCnt="4" custScaleX="54162" custLinFactX="-111753" custLinFactNeighborX="-200000" custLinFactNeighborY="-41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D256766-DDE6-417A-87D2-2549F5FDEEDA}" type="presOf" srcId="{837107E6-D8D0-4E27-9259-A12927D51BA1}" destId="{0A657C84-0EAF-4C1F-8062-0CEE6B18AB89}" srcOrd="0" destOrd="0" presId="urn:microsoft.com/office/officeart/2005/8/layout/hProcess9"/>
    <dgm:cxn modelId="{2C6501E4-5E8B-4745-8732-9A97572A4B38}" type="presOf" srcId="{952F7959-26F0-40F5-8386-FD2222C84927}" destId="{689EDB14-477F-4D2B-B240-F3F7295AA058}" srcOrd="0" destOrd="0" presId="urn:microsoft.com/office/officeart/2005/8/layout/hProcess9"/>
    <dgm:cxn modelId="{AFC8A35B-ADAA-4E4A-A932-EF505ADB5065}" srcId="{77C2E72F-6155-4728-875D-CEB31F8A54EA}" destId="{837107E6-D8D0-4E27-9259-A12927D51BA1}" srcOrd="0" destOrd="0" parTransId="{4DFA3298-6D9F-4568-9640-BD17E2C1B8B1}" sibTransId="{08A96190-BD05-41AC-88D9-24EE1084DD65}"/>
    <dgm:cxn modelId="{0B547B0C-714B-4264-9C96-1200F89367B3}" srcId="{77C2E72F-6155-4728-875D-CEB31F8A54EA}" destId="{952F7959-26F0-40F5-8386-FD2222C84927}" srcOrd="1" destOrd="0" parTransId="{920B52B4-CB0B-4DE2-A827-1E60EAEA37F0}" sibTransId="{2C9165BF-CC2B-4BED-933B-FD386D3395F9}"/>
    <dgm:cxn modelId="{931691ED-547E-4C76-AFA7-3A8301CDB09D}" type="presOf" srcId="{9B91FD31-0466-4A52-AE5B-A6BB0760D51D}" destId="{9D8D9EE3-2F30-45F2-8ADA-C5BAB0C9DC0D}" srcOrd="0" destOrd="0" presId="urn:microsoft.com/office/officeart/2005/8/layout/hProcess9"/>
    <dgm:cxn modelId="{8EE1DB2C-69C5-4672-9325-80195CC2B612}" type="presOf" srcId="{4243332C-2A32-4D2F-9DFF-AE94E2723B24}" destId="{6A9B0DAC-44AB-4745-8145-547BAF91ACAF}" srcOrd="0" destOrd="0" presId="urn:microsoft.com/office/officeart/2005/8/layout/hProcess9"/>
    <dgm:cxn modelId="{77B30712-A84B-4AB0-B443-78BE6A9B4B45}" type="presOf" srcId="{77C2E72F-6155-4728-875D-CEB31F8A54EA}" destId="{C5740A1E-C0B5-456C-93C8-A64E9E6B1403}" srcOrd="0" destOrd="0" presId="urn:microsoft.com/office/officeart/2005/8/layout/hProcess9"/>
    <dgm:cxn modelId="{208948CD-A4A4-47AF-9A5E-5316E4C174FB}" srcId="{77C2E72F-6155-4728-875D-CEB31F8A54EA}" destId="{9B91FD31-0466-4A52-AE5B-A6BB0760D51D}" srcOrd="2" destOrd="0" parTransId="{07C21AD8-D5DA-4799-AABF-7BFC00AF516B}" sibTransId="{E1CB3C63-3452-4E94-B647-C2293C43C91D}"/>
    <dgm:cxn modelId="{3AA62954-6D89-42DD-AA45-A10FF62A0C25}" srcId="{77C2E72F-6155-4728-875D-CEB31F8A54EA}" destId="{4243332C-2A32-4D2F-9DFF-AE94E2723B24}" srcOrd="3" destOrd="0" parTransId="{0B9589FF-2EAC-472B-A10C-63106C21A97F}" sibTransId="{CC517FE8-5F62-4DB7-8792-B2B633D6DC11}"/>
    <dgm:cxn modelId="{B6E68256-EF18-4A76-A1AE-BF200D828AFA}" type="presParOf" srcId="{C5740A1E-C0B5-456C-93C8-A64E9E6B1403}" destId="{86BFB30C-37C7-4FE3-92DD-D18EEDAA0230}" srcOrd="0" destOrd="0" presId="urn:microsoft.com/office/officeart/2005/8/layout/hProcess9"/>
    <dgm:cxn modelId="{B38831E9-78F2-46A4-82C1-25A8A2FEF14C}" type="presParOf" srcId="{C5740A1E-C0B5-456C-93C8-A64E9E6B1403}" destId="{DCE8FF7B-9DFC-4488-AA8A-CD170C6F01AE}" srcOrd="1" destOrd="0" presId="urn:microsoft.com/office/officeart/2005/8/layout/hProcess9"/>
    <dgm:cxn modelId="{1F56B857-0E8B-4EBA-90DF-5C3FE627212F}" type="presParOf" srcId="{DCE8FF7B-9DFC-4488-AA8A-CD170C6F01AE}" destId="{0A657C84-0EAF-4C1F-8062-0CEE6B18AB89}" srcOrd="0" destOrd="0" presId="urn:microsoft.com/office/officeart/2005/8/layout/hProcess9"/>
    <dgm:cxn modelId="{CD8060B9-F705-4332-BE96-A834281AC4E1}" type="presParOf" srcId="{DCE8FF7B-9DFC-4488-AA8A-CD170C6F01AE}" destId="{EC1F537E-5C9C-43C2-A220-CE0D7CA3CDB4}" srcOrd="1" destOrd="0" presId="urn:microsoft.com/office/officeart/2005/8/layout/hProcess9"/>
    <dgm:cxn modelId="{C5338195-C565-4F01-B7D7-B150332173B9}" type="presParOf" srcId="{DCE8FF7B-9DFC-4488-AA8A-CD170C6F01AE}" destId="{689EDB14-477F-4D2B-B240-F3F7295AA058}" srcOrd="2" destOrd="0" presId="urn:microsoft.com/office/officeart/2005/8/layout/hProcess9"/>
    <dgm:cxn modelId="{1FF2852C-1568-41E2-82E8-57755E03ED57}" type="presParOf" srcId="{DCE8FF7B-9DFC-4488-AA8A-CD170C6F01AE}" destId="{333EBFEB-7544-4038-8A05-21903F5909B2}" srcOrd="3" destOrd="0" presId="urn:microsoft.com/office/officeart/2005/8/layout/hProcess9"/>
    <dgm:cxn modelId="{7ACD7EDD-C8A3-464D-ACE3-9AB57F41EC47}" type="presParOf" srcId="{DCE8FF7B-9DFC-4488-AA8A-CD170C6F01AE}" destId="{9D8D9EE3-2F30-45F2-8ADA-C5BAB0C9DC0D}" srcOrd="4" destOrd="0" presId="urn:microsoft.com/office/officeart/2005/8/layout/hProcess9"/>
    <dgm:cxn modelId="{EAAC1737-35F5-4C66-B04D-0222B3F5E9B2}" type="presParOf" srcId="{DCE8FF7B-9DFC-4488-AA8A-CD170C6F01AE}" destId="{55D97296-79D8-433E-87A1-BD1534994667}" srcOrd="5" destOrd="0" presId="urn:microsoft.com/office/officeart/2005/8/layout/hProcess9"/>
    <dgm:cxn modelId="{1E93A961-C94E-4FE5-8100-9212745891A9}" type="presParOf" srcId="{DCE8FF7B-9DFC-4488-AA8A-CD170C6F01AE}" destId="{6A9B0DAC-44AB-4745-8145-547BAF91ACA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270203-D6E1-449A-B418-AD3ED4F9752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28256EB-CFBF-4751-890C-75122CECE724}">
      <dgm:prSet phldrT="[Text]"/>
      <dgm:spPr/>
      <dgm:t>
        <a:bodyPr/>
        <a:lstStyle/>
        <a:p>
          <a:r>
            <a:rPr lang="en-GB" dirty="0" smtClean="0"/>
            <a:t>Initial Project Concept</a:t>
          </a:r>
          <a:endParaRPr lang="en-GB" dirty="0"/>
        </a:p>
      </dgm:t>
    </dgm:pt>
    <dgm:pt modelId="{455DB23F-6B02-43E3-A29A-7A59609EB1D0}" type="parTrans" cxnId="{AF0D7FF9-4FBC-403D-B400-1807BFEE8360}">
      <dgm:prSet/>
      <dgm:spPr/>
      <dgm:t>
        <a:bodyPr/>
        <a:lstStyle/>
        <a:p>
          <a:endParaRPr lang="en-GB"/>
        </a:p>
      </dgm:t>
    </dgm:pt>
    <dgm:pt modelId="{AE20D818-5641-4A82-B2B4-5B037D3FF0C3}" type="sibTrans" cxnId="{AF0D7FF9-4FBC-403D-B400-1807BFEE8360}">
      <dgm:prSet/>
      <dgm:spPr/>
      <dgm:t>
        <a:bodyPr/>
        <a:lstStyle/>
        <a:p>
          <a:endParaRPr lang="en-GB"/>
        </a:p>
      </dgm:t>
    </dgm:pt>
    <dgm:pt modelId="{9C03D6E0-FA7E-4C2C-BDE9-3B8B94BDA8B2}">
      <dgm:prSet phldrT="[Text]"/>
      <dgm:spPr/>
      <dgm:t>
        <a:bodyPr/>
        <a:lstStyle/>
        <a:p>
          <a:r>
            <a:rPr lang="en-GB" dirty="0" smtClean="0"/>
            <a:t>Level  2 (March) start identifying ideas</a:t>
          </a:r>
          <a:endParaRPr lang="en-GB" dirty="0"/>
        </a:p>
      </dgm:t>
    </dgm:pt>
    <dgm:pt modelId="{E93B0238-2208-498D-B9BD-380939E9E5C8}" type="parTrans" cxnId="{3AC22482-7B31-4DDB-A71D-ABBC3BE7ECA9}">
      <dgm:prSet/>
      <dgm:spPr/>
      <dgm:t>
        <a:bodyPr/>
        <a:lstStyle/>
        <a:p>
          <a:endParaRPr lang="en-GB"/>
        </a:p>
      </dgm:t>
    </dgm:pt>
    <dgm:pt modelId="{75A42EBA-25ED-4261-BE10-263124B80554}" type="sibTrans" cxnId="{3AC22482-7B31-4DDB-A71D-ABBC3BE7ECA9}">
      <dgm:prSet/>
      <dgm:spPr/>
      <dgm:t>
        <a:bodyPr/>
        <a:lstStyle/>
        <a:p>
          <a:endParaRPr lang="en-GB"/>
        </a:p>
      </dgm:t>
    </dgm:pt>
    <dgm:pt modelId="{87120A1B-A67C-40D9-B292-206E500051EB}">
      <dgm:prSet phldrT="[Text]"/>
      <dgm:spPr/>
      <dgm:t>
        <a:bodyPr/>
        <a:lstStyle/>
        <a:p>
          <a:r>
            <a:rPr lang="en-GB" dirty="0" smtClean="0"/>
            <a:t>Level 3 (September) submit initial idea and </a:t>
          </a:r>
          <a:r>
            <a:rPr lang="en-GB" dirty="0" smtClean="0"/>
            <a:t>justification, and </a:t>
          </a:r>
          <a:r>
            <a:rPr lang="en-GB" dirty="0" smtClean="0"/>
            <a:t>ethical considerations  </a:t>
          </a:r>
          <a:endParaRPr lang="en-GB" dirty="0"/>
        </a:p>
      </dgm:t>
    </dgm:pt>
    <dgm:pt modelId="{27AB4719-9D76-4D6B-A804-B590D279199F}" type="parTrans" cxnId="{8FF9AB01-202C-4E4B-8DAA-9BB174E9A74C}">
      <dgm:prSet/>
      <dgm:spPr/>
      <dgm:t>
        <a:bodyPr/>
        <a:lstStyle/>
        <a:p>
          <a:endParaRPr lang="en-GB"/>
        </a:p>
      </dgm:t>
    </dgm:pt>
    <dgm:pt modelId="{8A30C145-DCDB-463B-9C0C-582D37455D95}" type="sibTrans" cxnId="{8FF9AB01-202C-4E4B-8DAA-9BB174E9A74C}">
      <dgm:prSet/>
      <dgm:spPr/>
      <dgm:t>
        <a:bodyPr/>
        <a:lstStyle/>
        <a:p>
          <a:endParaRPr lang="en-GB"/>
        </a:p>
      </dgm:t>
    </dgm:pt>
    <dgm:pt modelId="{DE4891B7-ECDE-41C7-8C54-4465EBC72EC2}">
      <dgm:prSet phldrT="[Text]"/>
      <dgm:spPr/>
      <dgm:t>
        <a:bodyPr/>
        <a:lstStyle/>
        <a:p>
          <a:r>
            <a:rPr lang="en-GB" dirty="0" smtClean="0"/>
            <a:t>Interim Research Proposal </a:t>
          </a:r>
          <a:endParaRPr lang="en-GB" dirty="0"/>
        </a:p>
      </dgm:t>
    </dgm:pt>
    <dgm:pt modelId="{18E6A5B8-B603-4FEC-9C30-093DA9CF0238}" type="parTrans" cxnId="{FC162629-9168-458B-A6E1-8FE4176B71E0}">
      <dgm:prSet/>
      <dgm:spPr/>
      <dgm:t>
        <a:bodyPr/>
        <a:lstStyle/>
        <a:p>
          <a:endParaRPr lang="en-GB"/>
        </a:p>
      </dgm:t>
    </dgm:pt>
    <dgm:pt modelId="{DA1F3437-AF5F-4561-8B2D-EE392DD9399C}" type="sibTrans" cxnId="{FC162629-9168-458B-A6E1-8FE4176B71E0}">
      <dgm:prSet/>
      <dgm:spPr/>
      <dgm:t>
        <a:bodyPr/>
        <a:lstStyle/>
        <a:p>
          <a:endParaRPr lang="en-GB"/>
        </a:p>
      </dgm:t>
    </dgm:pt>
    <dgm:pt modelId="{FCF89FB8-0E1F-4A45-957F-7F2EDAF7F505}">
      <dgm:prSet phldrT="[Text]"/>
      <dgm:spPr/>
      <dgm:t>
        <a:bodyPr/>
        <a:lstStyle/>
        <a:p>
          <a:r>
            <a:rPr lang="en-GB" dirty="0" smtClean="0"/>
            <a:t>September - November: plan out project, including resources, risks, ethics, contact register</a:t>
          </a:r>
          <a:endParaRPr lang="en-GB" dirty="0"/>
        </a:p>
      </dgm:t>
    </dgm:pt>
    <dgm:pt modelId="{06D3DFB0-8FEB-41FF-96BF-EC2E5F4F22B6}" type="parTrans" cxnId="{9D0FF469-AF97-4350-A67B-1A74872F89A3}">
      <dgm:prSet/>
      <dgm:spPr/>
      <dgm:t>
        <a:bodyPr/>
        <a:lstStyle/>
        <a:p>
          <a:endParaRPr lang="en-GB"/>
        </a:p>
      </dgm:t>
    </dgm:pt>
    <dgm:pt modelId="{E2CC1438-5226-4DB0-8FC1-44E754ED17AA}" type="sibTrans" cxnId="{9D0FF469-AF97-4350-A67B-1A74872F89A3}">
      <dgm:prSet/>
      <dgm:spPr/>
      <dgm:t>
        <a:bodyPr/>
        <a:lstStyle/>
        <a:p>
          <a:endParaRPr lang="en-GB"/>
        </a:p>
      </dgm:t>
    </dgm:pt>
    <dgm:pt modelId="{59D05097-DFA4-4B82-BD78-53E726E63AF1}">
      <dgm:prSet phldrT="[Text]"/>
      <dgm:spPr/>
      <dgm:t>
        <a:bodyPr/>
        <a:lstStyle/>
        <a:p>
          <a:r>
            <a:rPr lang="en-GB" dirty="0" smtClean="0"/>
            <a:t>November: submit plan, with initial literature review and project management plans</a:t>
          </a:r>
          <a:endParaRPr lang="en-GB" dirty="0"/>
        </a:p>
      </dgm:t>
    </dgm:pt>
    <dgm:pt modelId="{44AE35F7-3058-401B-829C-64B0F1643BB7}" type="parTrans" cxnId="{42175374-053D-4192-8172-883D4A277D1C}">
      <dgm:prSet/>
      <dgm:spPr/>
      <dgm:t>
        <a:bodyPr/>
        <a:lstStyle/>
        <a:p>
          <a:endParaRPr lang="en-GB"/>
        </a:p>
      </dgm:t>
    </dgm:pt>
    <dgm:pt modelId="{540F8473-64B6-4FCD-8153-0CB9E2E7CDD6}" type="sibTrans" cxnId="{42175374-053D-4192-8172-883D4A277D1C}">
      <dgm:prSet/>
      <dgm:spPr/>
      <dgm:t>
        <a:bodyPr/>
        <a:lstStyle/>
        <a:p>
          <a:endParaRPr lang="en-GB"/>
        </a:p>
      </dgm:t>
    </dgm:pt>
    <dgm:pt modelId="{F47C18ED-83A6-4E95-8529-06E85D630CC0}">
      <dgm:prSet phldrT="[Text]"/>
      <dgm:spPr/>
      <dgm:t>
        <a:bodyPr/>
        <a:lstStyle/>
        <a:p>
          <a:r>
            <a:rPr lang="en-GB" dirty="0" smtClean="0"/>
            <a:t>Final Report &amp; Oral Presentation</a:t>
          </a:r>
          <a:endParaRPr lang="en-GB" dirty="0"/>
        </a:p>
      </dgm:t>
    </dgm:pt>
    <dgm:pt modelId="{815AA802-D08B-408D-85AE-BEFB8FA065E3}" type="parTrans" cxnId="{9D4FA9B6-B0DA-4812-8851-0AB957DFD3A1}">
      <dgm:prSet/>
      <dgm:spPr/>
      <dgm:t>
        <a:bodyPr/>
        <a:lstStyle/>
        <a:p>
          <a:endParaRPr lang="en-GB"/>
        </a:p>
      </dgm:t>
    </dgm:pt>
    <dgm:pt modelId="{E96C5F8C-DACD-4294-AB80-96563E1748C9}" type="sibTrans" cxnId="{9D4FA9B6-B0DA-4812-8851-0AB957DFD3A1}">
      <dgm:prSet/>
      <dgm:spPr/>
      <dgm:t>
        <a:bodyPr/>
        <a:lstStyle/>
        <a:p>
          <a:endParaRPr lang="en-GB"/>
        </a:p>
      </dgm:t>
    </dgm:pt>
    <dgm:pt modelId="{0F74460E-D156-4FEE-8195-07B2F1BF86FE}">
      <dgm:prSet phldrT="[Text]"/>
      <dgm:spPr/>
      <dgm:t>
        <a:bodyPr/>
        <a:lstStyle/>
        <a:p>
          <a:r>
            <a:rPr lang="en-GB" dirty="0" smtClean="0"/>
            <a:t>November - April: conduct project, regular supervisor meetings &amp; Progress discussions, laboratory work, dissertation development</a:t>
          </a:r>
          <a:endParaRPr lang="en-GB" dirty="0"/>
        </a:p>
      </dgm:t>
    </dgm:pt>
    <dgm:pt modelId="{AEC12C46-F3E1-41C0-86AE-762B02768850}" type="parTrans" cxnId="{189A1B3D-7C14-4156-A53E-E0E93CC742D8}">
      <dgm:prSet/>
      <dgm:spPr/>
      <dgm:t>
        <a:bodyPr/>
        <a:lstStyle/>
        <a:p>
          <a:endParaRPr lang="en-GB"/>
        </a:p>
      </dgm:t>
    </dgm:pt>
    <dgm:pt modelId="{8E4876B0-1DE2-4AE1-8E5B-DEFF382151A3}" type="sibTrans" cxnId="{189A1B3D-7C14-4156-A53E-E0E93CC742D8}">
      <dgm:prSet/>
      <dgm:spPr/>
      <dgm:t>
        <a:bodyPr/>
        <a:lstStyle/>
        <a:p>
          <a:endParaRPr lang="en-GB"/>
        </a:p>
      </dgm:t>
    </dgm:pt>
    <dgm:pt modelId="{7460213B-FAD3-4394-A007-2C55D142A407}">
      <dgm:prSet phldrT="[Text]"/>
      <dgm:spPr/>
      <dgm:t>
        <a:bodyPr/>
        <a:lstStyle/>
        <a:p>
          <a:r>
            <a:rPr lang="en-GB" dirty="0" smtClean="0"/>
            <a:t>April: dissertation submission followed by oral presentation/examination</a:t>
          </a:r>
          <a:endParaRPr lang="en-GB" dirty="0"/>
        </a:p>
      </dgm:t>
    </dgm:pt>
    <dgm:pt modelId="{C0C3774E-090D-4E26-858A-68B7CEF7CBC6}" type="parTrans" cxnId="{3C398933-FBAA-4D3E-8B9A-F0D0618585FF}">
      <dgm:prSet/>
      <dgm:spPr/>
      <dgm:t>
        <a:bodyPr/>
        <a:lstStyle/>
        <a:p>
          <a:endParaRPr lang="en-GB"/>
        </a:p>
      </dgm:t>
    </dgm:pt>
    <dgm:pt modelId="{D5CB5F86-6334-4978-807F-0C880FDFB3C2}" type="sibTrans" cxnId="{3C398933-FBAA-4D3E-8B9A-F0D0618585FF}">
      <dgm:prSet/>
      <dgm:spPr/>
      <dgm:t>
        <a:bodyPr/>
        <a:lstStyle/>
        <a:p>
          <a:endParaRPr lang="en-GB"/>
        </a:p>
      </dgm:t>
    </dgm:pt>
    <dgm:pt modelId="{F9F61413-DC8E-4ABA-B15E-17C335B38B74}" type="pres">
      <dgm:prSet presAssocID="{2C270203-D6E1-449A-B418-AD3ED4F975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A16B00E-68FE-4C09-9214-2FF96EA6A05A}" type="pres">
      <dgm:prSet presAssocID="{D28256EB-CFBF-4751-890C-75122CECE724}" presName="composite" presStyleCnt="0"/>
      <dgm:spPr/>
    </dgm:pt>
    <dgm:pt modelId="{B3A97FB4-0F22-4F50-B4B8-6F327FD816E8}" type="pres">
      <dgm:prSet presAssocID="{D28256EB-CFBF-4751-890C-75122CECE7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E6F4AC-BBC1-4B8D-84E3-357036CB5F35}" type="pres">
      <dgm:prSet presAssocID="{D28256EB-CFBF-4751-890C-75122CECE72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A32098-B404-4BA4-AD88-6B4D83702281}" type="pres">
      <dgm:prSet presAssocID="{AE20D818-5641-4A82-B2B4-5B037D3FF0C3}" presName="sp" presStyleCnt="0"/>
      <dgm:spPr/>
    </dgm:pt>
    <dgm:pt modelId="{814C4CD2-851A-4A6A-B5EC-64AD35FA653D}" type="pres">
      <dgm:prSet presAssocID="{DE4891B7-ECDE-41C7-8C54-4465EBC72EC2}" presName="composite" presStyleCnt="0"/>
      <dgm:spPr/>
    </dgm:pt>
    <dgm:pt modelId="{D61A09D4-A5E0-4B8B-9777-2959717373F5}" type="pres">
      <dgm:prSet presAssocID="{DE4891B7-ECDE-41C7-8C54-4465EBC72EC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DA1820-EC36-4AF0-A82D-00406179877A}" type="pres">
      <dgm:prSet presAssocID="{DE4891B7-ECDE-41C7-8C54-4465EBC72EC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12BA9E-8931-4FD5-9949-CA20971F6211}" type="pres">
      <dgm:prSet presAssocID="{DA1F3437-AF5F-4561-8B2D-EE392DD9399C}" presName="sp" presStyleCnt="0"/>
      <dgm:spPr/>
    </dgm:pt>
    <dgm:pt modelId="{8D9FE028-F3ED-4583-B36D-D35A2C8FCA72}" type="pres">
      <dgm:prSet presAssocID="{F47C18ED-83A6-4E95-8529-06E85D630CC0}" presName="composite" presStyleCnt="0"/>
      <dgm:spPr/>
    </dgm:pt>
    <dgm:pt modelId="{6D1301C5-AD7E-438F-9FF9-DEEF218D35F9}" type="pres">
      <dgm:prSet presAssocID="{F47C18ED-83A6-4E95-8529-06E85D630CC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4B9A4-A360-4625-BD75-F8535D042F12}" type="pres">
      <dgm:prSet presAssocID="{F47C18ED-83A6-4E95-8529-06E85D630CC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AC22482-7B31-4DDB-A71D-ABBC3BE7ECA9}" srcId="{D28256EB-CFBF-4751-890C-75122CECE724}" destId="{9C03D6E0-FA7E-4C2C-BDE9-3B8B94BDA8B2}" srcOrd="0" destOrd="0" parTransId="{E93B0238-2208-498D-B9BD-380939E9E5C8}" sibTransId="{75A42EBA-25ED-4261-BE10-263124B80554}"/>
    <dgm:cxn modelId="{0DC159D6-8B09-42AD-AAFD-305CBCF0958E}" type="presOf" srcId="{7460213B-FAD3-4394-A007-2C55D142A407}" destId="{9E44B9A4-A360-4625-BD75-F8535D042F12}" srcOrd="0" destOrd="1" presId="urn:microsoft.com/office/officeart/2005/8/layout/chevron2"/>
    <dgm:cxn modelId="{55F377A5-D43F-4938-98CE-0BFE4E19E632}" type="presOf" srcId="{F47C18ED-83A6-4E95-8529-06E85D630CC0}" destId="{6D1301C5-AD7E-438F-9FF9-DEEF218D35F9}" srcOrd="0" destOrd="0" presId="urn:microsoft.com/office/officeart/2005/8/layout/chevron2"/>
    <dgm:cxn modelId="{D0644017-96DC-4435-94FE-8D586081C91B}" type="presOf" srcId="{59D05097-DFA4-4B82-BD78-53E726E63AF1}" destId="{30DA1820-EC36-4AF0-A82D-00406179877A}" srcOrd="0" destOrd="1" presId="urn:microsoft.com/office/officeart/2005/8/layout/chevron2"/>
    <dgm:cxn modelId="{42175374-053D-4192-8172-883D4A277D1C}" srcId="{DE4891B7-ECDE-41C7-8C54-4465EBC72EC2}" destId="{59D05097-DFA4-4B82-BD78-53E726E63AF1}" srcOrd="1" destOrd="0" parTransId="{44AE35F7-3058-401B-829C-64B0F1643BB7}" sibTransId="{540F8473-64B6-4FCD-8153-0CB9E2E7CDD6}"/>
    <dgm:cxn modelId="{3C398933-FBAA-4D3E-8B9A-F0D0618585FF}" srcId="{F47C18ED-83A6-4E95-8529-06E85D630CC0}" destId="{7460213B-FAD3-4394-A007-2C55D142A407}" srcOrd="1" destOrd="0" parTransId="{C0C3774E-090D-4E26-858A-68B7CEF7CBC6}" sibTransId="{D5CB5F86-6334-4978-807F-0C880FDFB3C2}"/>
    <dgm:cxn modelId="{F8D3B6DC-7ED8-41E7-A139-9C42CC8AC684}" type="presOf" srcId="{D28256EB-CFBF-4751-890C-75122CECE724}" destId="{B3A97FB4-0F22-4F50-B4B8-6F327FD816E8}" srcOrd="0" destOrd="0" presId="urn:microsoft.com/office/officeart/2005/8/layout/chevron2"/>
    <dgm:cxn modelId="{8FF9AB01-202C-4E4B-8DAA-9BB174E9A74C}" srcId="{D28256EB-CFBF-4751-890C-75122CECE724}" destId="{87120A1B-A67C-40D9-B292-206E500051EB}" srcOrd="1" destOrd="0" parTransId="{27AB4719-9D76-4D6B-A804-B590D279199F}" sibTransId="{8A30C145-DCDB-463B-9C0C-582D37455D95}"/>
    <dgm:cxn modelId="{E92240E8-077B-40C1-B34A-526BE4B994E0}" type="presOf" srcId="{DE4891B7-ECDE-41C7-8C54-4465EBC72EC2}" destId="{D61A09D4-A5E0-4B8B-9777-2959717373F5}" srcOrd="0" destOrd="0" presId="urn:microsoft.com/office/officeart/2005/8/layout/chevron2"/>
    <dgm:cxn modelId="{F8137B8D-C829-4B6E-A02F-4B6FA6DD74DE}" type="presOf" srcId="{0F74460E-D156-4FEE-8195-07B2F1BF86FE}" destId="{9E44B9A4-A360-4625-BD75-F8535D042F12}" srcOrd="0" destOrd="0" presId="urn:microsoft.com/office/officeart/2005/8/layout/chevron2"/>
    <dgm:cxn modelId="{3E8AFA6D-7D8C-442B-B1F3-1A300C6E177E}" type="presOf" srcId="{FCF89FB8-0E1F-4A45-957F-7F2EDAF7F505}" destId="{30DA1820-EC36-4AF0-A82D-00406179877A}" srcOrd="0" destOrd="0" presId="urn:microsoft.com/office/officeart/2005/8/layout/chevron2"/>
    <dgm:cxn modelId="{FC162629-9168-458B-A6E1-8FE4176B71E0}" srcId="{2C270203-D6E1-449A-B418-AD3ED4F97529}" destId="{DE4891B7-ECDE-41C7-8C54-4465EBC72EC2}" srcOrd="1" destOrd="0" parTransId="{18E6A5B8-B603-4FEC-9C30-093DA9CF0238}" sibTransId="{DA1F3437-AF5F-4561-8B2D-EE392DD9399C}"/>
    <dgm:cxn modelId="{189A1B3D-7C14-4156-A53E-E0E93CC742D8}" srcId="{F47C18ED-83A6-4E95-8529-06E85D630CC0}" destId="{0F74460E-D156-4FEE-8195-07B2F1BF86FE}" srcOrd="0" destOrd="0" parTransId="{AEC12C46-F3E1-41C0-86AE-762B02768850}" sibTransId="{8E4876B0-1DE2-4AE1-8E5B-DEFF382151A3}"/>
    <dgm:cxn modelId="{A5404893-0EDB-4DE0-B063-85EB60EE6AA5}" type="presOf" srcId="{9C03D6E0-FA7E-4C2C-BDE9-3B8B94BDA8B2}" destId="{EBE6F4AC-BBC1-4B8D-84E3-357036CB5F35}" srcOrd="0" destOrd="0" presId="urn:microsoft.com/office/officeart/2005/8/layout/chevron2"/>
    <dgm:cxn modelId="{9BEC1030-108B-48F8-AC9C-35C711141F26}" type="presOf" srcId="{2C270203-D6E1-449A-B418-AD3ED4F97529}" destId="{F9F61413-DC8E-4ABA-B15E-17C335B38B74}" srcOrd="0" destOrd="0" presId="urn:microsoft.com/office/officeart/2005/8/layout/chevron2"/>
    <dgm:cxn modelId="{AF0D7FF9-4FBC-403D-B400-1807BFEE8360}" srcId="{2C270203-D6E1-449A-B418-AD3ED4F97529}" destId="{D28256EB-CFBF-4751-890C-75122CECE724}" srcOrd="0" destOrd="0" parTransId="{455DB23F-6B02-43E3-A29A-7A59609EB1D0}" sibTransId="{AE20D818-5641-4A82-B2B4-5B037D3FF0C3}"/>
    <dgm:cxn modelId="{E2486FAF-78F1-445D-90B0-66B1AA9F6180}" type="presOf" srcId="{87120A1B-A67C-40D9-B292-206E500051EB}" destId="{EBE6F4AC-BBC1-4B8D-84E3-357036CB5F35}" srcOrd="0" destOrd="1" presId="urn:microsoft.com/office/officeart/2005/8/layout/chevron2"/>
    <dgm:cxn modelId="{9D4FA9B6-B0DA-4812-8851-0AB957DFD3A1}" srcId="{2C270203-D6E1-449A-B418-AD3ED4F97529}" destId="{F47C18ED-83A6-4E95-8529-06E85D630CC0}" srcOrd="2" destOrd="0" parTransId="{815AA802-D08B-408D-85AE-BEFB8FA065E3}" sibTransId="{E96C5F8C-DACD-4294-AB80-96563E1748C9}"/>
    <dgm:cxn modelId="{9D0FF469-AF97-4350-A67B-1A74872F89A3}" srcId="{DE4891B7-ECDE-41C7-8C54-4465EBC72EC2}" destId="{FCF89FB8-0E1F-4A45-957F-7F2EDAF7F505}" srcOrd="0" destOrd="0" parTransId="{06D3DFB0-8FEB-41FF-96BF-EC2E5F4F22B6}" sibTransId="{E2CC1438-5226-4DB0-8FC1-44E754ED17AA}"/>
    <dgm:cxn modelId="{0A78ACCF-079B-44C3-A0C3-C05048395ABE}" type="presParOf" srcId="{F9F61413-DC8E-4ABA-B15E-17C335B38B74}" destId="{FA16B00E-68FE-4C09-9214-2FF96EA6A05A}" srcOrd="0" destOrd="0" presId="urn:microsoft.com/office/officeart/2005/8/layout/chevron2"/>
    <dgm:cxn modelId="{D5DE8B49-39FD-45C5-9F67-39F366602901}" type="presParOf" srcId="{FA16B00E-68FE-4C09-9214-2FF96EA6A05A}" destId="{B3A97FB4-0F22-4F50-B4B8-6F327FD816E8}" srcOrd="0" destOrd="0" presId="urn:microsoft.com/office/officeart/2005/8/layout/chevron2"/>
    <dgm:cxn modelId="{3C5D3396-E424-4D3A-93B0-21E9F19C8806}" type="presParOf" srcId="{FA16B00E-68FE-4C09-9214-2FF96EA6A05A}" destId="{EBE6F4AC-BBC1-4B8D-84E3-357036CB5F35}" srcOrd="1" destOrd="0" presId="urn:microsoft.com/office/officeart/2005/8/layout/chevron2"/>
    <dgm:cxn modelId="{B4A63278-113B-4DB0-96CC-456667E0EC1C}" type="presParOf" srcId="{F9F61413-DC8E-4ABA-B15E-17C335B38B74}" destId="{5FA32098-B404-4BA4-AD88-6B4D83702281}" srcOrd="1" destOrd="0" presId="urn:microsoft.com/office/officeart/2005/8/layout/chevron2"/>
    <dgm:cxn modelId="{855E93BA-FEB4-4CE7-9FE5-459A94E2C8FA}" type="presParOf" srcId="{F9F61413-DC8E-4ABA-B15E-17C335B38B74}" destId="{814C4CD2-851A-4A6A-B5EC-64AD35FA653D}" srcOrd="2" destOrd="0" presId="urn:microsoft.com/office/officeart/2005/8/layout/chevron2"/>
    <dgm:cxn modelId="{468D5E60-B62A-4217-9358-652292FA2138}" type="presParOf" srcId="{814C4CD2-851A-4A6A-B5EC-64AD35FA653D}" destId="{D61A09D4-A5E0-4B8B-9777-2959717373F5}" srcOrd="0" destOrd="0" presId="urn:microsoft.com/office/officeart/2005/8/layout/chevron2"/>
    <dgm:cxn modelId="{C1F89F2D-7493-4045-BAB8-B8DE132A0482}" type="presParOf" srcId="{814C4CD2-851A-4A6A-B5EC-64AD35FA653D}" destId="{30DA1820-EC36-4AF0-A82D-00406179877A}" srcOrd="1" destOrd="0" presId="urn:microsoft.com/office/officeart/2005/8/layout/chevron2"/>
    <dgm:cxn modelId="{7B9AA74E-C968-4E64-B1D8-79F51EE256FD}" type="presParOf" srcId="{F9F61413-DC8E-4ABA-B15E-17C335B38B74}" destId="{DA12BA9E-8931-4FD5-9949-CA20971F6211}" srcOrd="3" destOrd="0" presId="urn:microsoft.com/office/officeart/2005/8/layout/chevron2"/>
    <dgm:cxn modelId="{7A560DC1-31AC-4AF2-871E-0DBB5DB835EA}" type="presParOf" srcId="{F9F61413-DC8E-4ABA-B15E-17C335B38B74}" destId="{8D9FE028-F3ED-4583-B36D-D35A2C8FCA72}" srcOrd="4" destOrd="0" presId="urn:microsoft.com/office/officeart/2005/8/layout/chevron2"/>
    <dgm:cxn modelId="{8E5DB00A-15F3-4553-A8B0-DBDA9EAC1084}" type="presParOf" srcId="{8D9FE028-F3ED-4583-B36D-D35A2C8FCA72}" destId="{6D1301C5-AD7E-438F-9FF9-DEEF218D35F9}" srcOrd="0" destOrd="0" presId="urn:microsoft.com/office/officeart/2005/8/layout/chevron2"/>
    <dgm:cxn modelId="{3D8CCD1D-94DB-4BF7-ADD5-1B924823411F}" type="presParOf" srcId="{8D9FE028-F3ED-4583-B36D-D35A2C8FCA72}" destId="{9E44B9A4-A360-4625-BD75-F8535D042F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135133-2263-416C-8332-0AC6AF4B18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F87821-657B-4443-AB0B-02FBB6E366EC}">
      <dgm:prSet phldrT="[Text]" custT="1"/>
      <dgm:spPr>
        <a:solidFill>
          <a:srgbClr val="92D050"/>
        </a:solidFill>
      </dgm:spPr>
      <dgm:t>
        <a:bodyPr/>
        <a:lstStyle/>
        <a:p>
          <a:pPr algn="l"/>
          <a:endParaRPr lang="en-GB" sz="1100" dirty="0" smtClean="0"/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Expertise</a:t>
          </a:r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Workload Allocation</a:t>
          </a:r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Late Enrolments</a:t>
          </a:r>
        </a:p>
        <a:p>
          <a:pPr algn="l"/>
          <a:endParaRPr lang="en-GB" sz="1100" dirty="0"/>
        </a:p>
      </dgm:t>
    </dgm:pt>
    <dgm:pt modelId="{6D8C1FBD-BE92-4EEA-BC9E-CFC6917F2097}" type="parTrans" cxnId="{5338E96A-C0D1-4FF1-A816-92AF6B19D757}">
      <dgm:prSet/>
      <dgm:spPr/>
      <dgm:t>
        <a:bodyPr/>
        <a:lstStyle/>
        <a:p>
          <a:endParaRPr lang="en-GB"/>
        </a:p>
      </dgm:t>
    </dgm:pt>
    <dgm:pt modelId="{4761420B-B0CA-466E-A7D1-46DAA2A00E1E}" type="sibTrans" cxnId="{5338E96A-C0D1-4FF1-A816-92AF6B19D757}">
      <dgm:prSet/>
      <dgm:spPr/>
      <dgm:t>
        <a:bodyPr/>
        <a:lstStyle/>
        <a:p>
          <a:endParaRPr lang="en-GB"/>
        </a:p>
      </dgm:t>
    </dgm:pt>
    <dgm:pt modelId="{4D757A4A-8A20-4EEF-99C0-F891A8A5317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</a:rPr>
            <a:t>Technical Expertise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Availability of Equipment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Timescales</a:t>
          </a:r>
          <a:endParaRPr lang="en-GB" dirty="0">
            <a:solidFill>
              <a:schemeClr val="tx1"/>
            </a:solidFill>
          </a:endParaRPr>
        </a:p>
      </dgm:t>
    </dgm:pt>
    <dgm:pt modelId="{757DAC5F-E384-469C-8D5F-90706DFD60CE}" type="parTrans" cxnId="{6ED7DB60-9507-4165-9298-71E50CB8371F}">
      <dgm:prSet/>
      <dgm:spPr/>
      <dgm:t>
        <a:bodyPr/>
        <a:lstStyle/>
        <a:p>
          <a:endParaRPr lang="en-GB"/>
        </a:p>
      </dgm:t>
    </dgm:pt>
    <dgm:pt modelId="{BF0FC1CB-6B21-4DB2-A6A0-14F869B4AF63}" type="sibTrans" cxnId="{6ED7DB60-9507-4165-9298-71E50CB8371F}">
      <dgm:prSet/>
      <dgm:spPr/>
      <dgm:t>
        <a:bodyPr/>
        <a:lstStyle/>
        <a:p>
          <a:endParaRPr lang="en-GB"/>
        </a:p>
      </dgm:t>
    </dgm:pt>
    <dgm:pt modelId="{14FF248E-3FCD-4201-A44E-16486580E73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</a:rPr>
            <a:t>Project Planning &amp; Management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Academic and Professional Criteria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Management of Marking Process</a:t>
          </a:r>
          <a:endParaRPr lang="en-GB" dirty="0" smtClean="0">
            <a:solidFill>
              <a:schemeClr val="tx1"/>
            </a:solidFill>
          </a:endParaRPr>
        </a:p>
      </dgm:t>
    </dgm:pt>
    <dgm:pt modelId="{B297B2C5-3F91-4F66-9322-6F5CBEC6F867}" type="parTrans" cxnId="{B13D66DB-4754-4EA5-A96B-A75B60DAED04}">
      <dgm:prSet/>
      <dgm:spPr/>
      <dgm:t>
        <a:bodyPr/>
        <a:lstStyle/>
        <a:p>
          <a:endParaRPr lang="en-GB"/>
        </a:p>
      </dgm:t>
    </dgm:pt>
    <dgm:pt modelId="{3BB37460-AA76-4821-8CF0-BF4A12EBDF83}" type="sibTrans" cxnId="{B13D66DB-4754-4EA5-A96B-A75B60DAED04}">
      <dgm:prSet/>
      <dgm:spPr/>
      <dgm:t>
        <a:bodyPr/>
        <a:lstStyle/>
        <a:p>
          <a:endParaRPr lang="en-GB"/>
        </a:p>
      </dgm:t>
    </dgm:pt>
    <dgm:pt modelId="{127F86E8-0F94-40AA-B11D-9080524191B9}" type="pres">
      <dgm:prSet presAssocID="{8A135133-2263-416C-8332-0AC6AF4B180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493F69D7-A649-4604-B624-7943363D9EDD}" type="pres">
      <dgm:prSet presAssocID="{8A135133-2263-416C-8332-0AC6AF4B1803}" presName="Name1" presStyleCnt="0"/>
      <dgm:spPr/>
    </dgm:pt>
    <dgm:pt modelId="{5B528A9B-557F-4612-A231-24229C1BF917}" type="pres">
      <dgm:prSet presAssocID="{8A135133-2263-416C-8332-0AC6AF4B1803}" presName="cycle" presStyleCnt="0"/>
      <dgm:spPr/>
    </dgm:pt>
    <dgm:pt modelId="{D9DCE16F-E154-4397-BB75-D816071AB19F}" type="pres">
      <dgm:prSet presAssocID="{8A135133-2263-416C-8332-0AC6AF4B1803}" presName="srcNode" presStyleLbl="node1" presStyleIdx="0" presStyleCnt="3"/>
      <dgm:spPr/>
    </dgm:pt>
    <dgm:pt modelId="{EDDE3BC7-F69B-4A97-BEB6-79822714551E}" type="pres">
      <dgm:prSet presAssocID="{8A135133-2263-416C-8332-0AC6AF4B1803}" presName="conn" presStyleLbl="parChTrans1D2" presStyleIdx="0" presStyleCnt="1"/>
      <dgm:spPr/>
      <dgm:t>
        <a:bodyPr/>
        <a:lstStyle/>
        <a:p>
          <a:endParaRPr lang="en-GB"/>
        </a:p>
      </dgm:t>
    </dgm:pt>
    <dgm:pt modelId="{FCA034C7-4C08-4859-9188-FFB5C7625CD2}" type="pres">
      <dgm:prSet presAssocID="{8A135133-2263-416C-8332-0AC6AF4B1803}" presName="extraNode" presStyleLbl="node1" presStyleIdx="0" presStyleCnt="3"/>
      <dgm:spPr/>
    </dgm:pt>
    <dgm:pt modelId="{12F7399A-1D15-4424-B22F-B26BB196740B}" type="pres">
      <dgm:prSet presAssocID="{8A135133-2263-416C-8332-0AC6AF4B1803}" presName="dstNode" presStyleLbl="node1" presStyleIdx="0" presStyleCnt="3"/>
      <dgm:spPr/>
    </dgm:pt>
    <dgm:pt modelId="{6A1043EB-07E9-40B0-978C-DC4C0A6AEA76}" type="pres">
      <dgm:prSet presAssocID="{02F87821-657B-4443-AB0B-02FBB6E366EC}" presName="text_1" presStyleLbl="node1" presStyleIdx="0" presStyleCnt="3" custLinFactNeighborX="-179" custLinFactNeighborY="-46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0728BD-A86A-44C0-A93F-C2F1E2C157DF}" type="pres">
      <dgm:prSet presAssocID="{02F87821-657B-4443-AB0B-02FBB6E366EC}" presName="accent_1" presStyleCnt="0"/>
      <dgm:spPr/>
    </dgm:pt>
    <dgm:pt modelId="{2FD582E4-4CA0-420A-9A03-A2FE01D6A8F3}" type="pres">
      <dgm:prSet presAssocID="{02F87821-657B-4443-AB0B-02FBB6E366EC}" presName="accentRepeatNode" presStyleLbl="solidFgAcc1" presStyleIdx="0" presStyleCnt="3" custScaleX="121520"/>
      <dgm:spPr/>
    </dgm:pt>
    <dgm:pt modelId="{76DB827A-C23A-43E2-99DD-8EBA91B27BDB}" type="pres">
      <dgm:prSet presAssocID="{4D757A4A-8A20-4EEF-99C0-F891A8A5317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B9C637-A339-40D4-8745-35685ECB63B7}" type="pres">
      <dgm:prSet presAssocID="{4D757A4A-8A20-4EEF-99C0-F891A8A53173}" presName="accent_2" presStyleCnt="0"/>
      <dgm:spPr/>
    </dgm:pt>
    <dgm:pt modelId="{7BBE7ECF-3BF3-4A9E-8D2F-D2B0D1810851}" type="pres">
      <dgm:prSet presAssocID="{4D757A4A-8A20-4EEF-99C0-F891A8A53173}" presName="accentRepeatNode" presStyleLbl="solidFgAcc1" presStyleIdx="1" presStyleCnt="3" custScaleX="127448" custLinFactNeighborX="200" custLinFactNeighborY="64"/>
      <dgm:spPr/>
    </dgm:pt>
    <dgm:pt modelId="{9E999934-87A9-4A8E-95AD-361B91FE815D}" type="pres">
      <dgm:prSet presAssocID="{14FF248E-3FCD-4201-A44E-16486580E73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CF5BD2-EFB9-4FDC-8B7B-DB7D6F533B7C}" type="pres">
      <dgm:prSet presAssocID="{14FF248E-3FCD-4201-A44E-16486580E734}" presName="accent_3" presStyleCnt="0"/>
      <dgm:spPr/>
    </dgm:pt>
    <dgm:pt modelId="{D21A46AF-4B2E-4D4B-9826-25BFBB0AEC6B}" type="pres">
      <dgm:prSet presAssocID="{14FF248E-3FCD-4201-A44E-16486580E734}" presName="accentRepeatNode" presStyleLbl="solidFgAcc1" presStyleIdx="2" presStyleCnt="3" custScaleX="123316"/>
      <dgm:spPr/>
    </dgm:pt>
  </dgm:ptLst>
  <dgm:cxnLst>
    <dgm:cxn modelId="{67BC0425-432A-48BA-B6B5-636A6F0843EE}" type="presOf" srcId="{4D757A4A-8A20-4EEF-99C0-F891A8A53173}" destId="{76DB827A-C23A-43E2-99DD-8EBA91B27BDB}" srcOrd="0" destOrd="0" presId="urn:microsoft.com/office/officeart/2008/layout/VerticalCurvedList"/>
    <dgm:cxn modelId="{B13D66DB-4754-4EA5-A96B-A75B60DAED04}" srcId="{8A135133-2263-416C-8332-0AC6AF4B1803}" destId="{14FF248E-3FCD-4201-A44E-16486580E734}" srcOrd="2" destOrd="0" parTransId="{B297B2C5-3F91-4F66-9322-6F5CBEC6F867}" sibTransId="{3BB37460-AA76-4821-8CF0-BF4A12EBDF83}"/>
    <dgm:cxn modelId="{D8E66A24-5DB7-43B1-8AA1-58A839733542}" type="presOf" srcId="{14FF248E-3FCD-4201-A44E-16486580E734}" destId="{9E999934-87A9-4A8E-95AD-361B91FE815D}" srcOrd="0" destOrd="0" presId="urn:microsoft.com/office/officeart/2008/layout/VerticalCurvedList"/>
    <dgm:cxn modelId="{6BB33EE9-631B-4360-986B-0668C2E2400D}" type="presOf" srcId="{02F87821-657B-4443-AB0B-02FBB6E366EC}" destId="{6A1043EB-07E9-40B0-978C-DC4C0A6AEA76}" srcOrd="0" destOrd="0" presId="urn:microsoft.com/office/officeart/2008/layout/VerticalCurvedList"/>
    <dgm:cxn modelId="{5A314E87-7611-4D25-A801-1D187A9FA301}" type="presOf" srcId="{4761420B-B0CA-466E-A7D1-46DAA2A00E1E}" destId="{EDDE3BC7-F69B-4A97-BEB6-79822714551E}" srcOrd="0" destOrd="0" presId="urn:microsoft.com/office/officeart/2008/layout/VerticalCurvedList"/>
    <dgm:cxn modelId="{5338E96A-C0D1-4FF1-A816-92AF6B19D757}" srcId="{8A135133-2263-416C-8332-0AC6AF4B1803}" destId="{02F87821-657B-4443-AB0B-02FBB6E366EC}" srcOrd="0" destOrd="0" parTransId="{6D8C1FBD-BE92-4EEA-BC9E-CFC6917F2097}" sibTransId="{4761420B-B0CA-466E-A7D1-46DAA2A00E1E}"/>
    <dgm:cxn modelId="{97B80B27-0497-44BD-8F45-F7AFA47DFBAE}" type="presOf" srcId="{8A135133-2263-416C-8332-0AC6AF4B1803}" destId="{127F86E8-0F94-40AA-B11D-9080524191B9}" srcOrd="0" destOrd="0" presId="urn:microsoft.com/office/officeart/2008/layout/VerticalCurvedList"/>
    <dgm:cxn modelId="{6ED7DB60-9507-4165-9298-71E50CB8371F}" srcId="{8A135133-2263-416C-8332-0AC6AF4B1803}" destId="{4D757A4A-8A20-4EEF-99C0-F891A8A53173}" srcOrd="1" destOrd="0" parTransId="{757DAC5F-E384-469C-8D5F-90706DFD60CE}" sibTransId="{BF0FC1CB-6B21-4DB2-A6A0-14F869B4AF63}"/>
    <dgm:cxn modelId="{A0D0FC0B-6842-4A86-A51F-D52ED090019C}" type="presParOf" srcId="{127F86E8-0F94-40AA-B11D-9080524191B9}" destId="{493F69D7-A649-4604-B624-7943363D9EDD}" srcOrd="0" destOrd="0" presId="urn:microsoft.com/office/officeart/2008/layout/VerticalCurvedList"/>
    <dgm:cxn modelId="{48740E72-3298-4418-BE7F-A6E59DD9E364}" type="presParOf" srcId="{493F69D7-A649-4604-B624-7943363D9EDD}" destId="{5B528A9B-557F-4612-A231-24229C1BF917}" srcOrd="0" destOrd="0" presId="urn:microsoft.com/office/officeart/2008/layout/VerticalCurvedList"/>
    <dgm:cxn modelId="{27607EFE-D86F-479C-9142-3E2B5D9B4580}" type="presParOf" srcId="{5B528A9B-557F-4612-A231-24229C1BF917}" destId="{D9DCE16F-E154-4397-BB75-D816071AB19F}" srcOrd="0" destOrd="0" presId="urn:microsoft.com/office/officeart/2008/layout/VerticalCurvedList"/>
    <dgm:cxn modelId="{0FCEFA97-8F78-44C1-8014-8270BF4EC5FF}" type="presParOf" srcId="{5B528A9B-557F-4612-A231-24229C1BF917}" destId="{EDDE3BC7-F69B-4A97-BEB6-79822714551E}" srcOrd="1" destOrd="0" presId="urn:microsoft.com/office/officeart/2008/layout/VerticalCurvedList"/>
    <dgm:cxn modelId="{104A5FF7-6283-4115-966C-DBA8D63B1747}" type="presParOf" srcId="{5B528A9B-557F-4612-A231-24229C1BF917}" destId="{FCA034C7-4C08-4859-9188-FFB5C7625CD2}" srcOrd="2" destOrd="0" presId="urn:microsoft.com/office/officeart/2008/layout/VerticalCurvedList"/>
    <dgm:cxn modelId="{23D12889-FCA7-434B-AEE4-A0D17E6230DE}" type="presParOf" srcId="{5B528A9B-557F-4612-A231-24229C1BF917}" destId="{12F7399A-1D15-4424-B22F-B26BB196740B}" srcOrd="3" destOrd="0" presId="urn:microsoft.com/office/officeart/2008/layout/VerticalCurvedList"/>
    <dgm:cxn modelId="{309D83A1-A115-4EB3-83AC-63BCE18994DD}" type="presParOf" srcId="{493F69D7-A649-4604-B624-7943363D9EDD}" destId="{6A1043EB-07E9-40B0-978C-DC4C0A6AEA76}" srcOrd="1" destOrd="0" presId="urn:microsoft.com/office/officeart/2008/layout/VerticalCurvedList"/>
    <dgm:cxn modelId="{A2CB4656-006A-44D1-8AAF-CC235276D0C3}" type="presParOf" srcId="{493F69D7-A649-4604-B624-7943363D9EDD}" destId="{280728BD-A86A-44C0-A93F-C2F1E2C157DF}" srcOrd="2" destOrd="0" presId="urn:microsoft.com/office/officeart/2008/layout/VerticalCurvedList"/>
    <dgm:cxn modelId="{0F3B7AE1-582A-42AC-A48A-7C176E67F3A2}" type="presParOf" srcId="{280728BD-A86A-44C0-A93F-C2F1E2C157DF}" destId="{2FD582E4-4CA0-420A-9A03-A2FE01D6A8F3}" srcOrd="0" destOrd="0" presId="urn:microsoft.com/office/officeart/2008/layout/VerticalCurvedList"/>
    <dgm:cxn modelId="{BE814493-8026-4796-B04A-27959F73D4FB}" type="presParOf" srcId="{493F69D7-A649-4604-B624-7943363D9EDD}" destId="{76DB827A-C23A-43E2-99DD-8EBA91B27BDB}" srcOrd="3" destOrd="0" presId="urn:microsoft.com/office/officeart/2008/layout/VerticalCurvedList"/>
    <dgm:cxn modelId="{CF8CD504-7806-4903-9E21-8F15FC5CD6EA}" type="presParOf" srcId="{493F69D7-A649-4604-B624-7943363D9EDD}" destId="{AFB9C637-A339-40D4-8745-35685ECB63B7}" srcOrd="4" destOrd="0" presId="urn:microsoft.com/office/officeart/2008/layout/VerticalCurvedList"/>
    <dgm:cxn modelId="{1355FD37-3886-4BE6-A23F-9D2B531E882F}" type="presParOf" srcId="{AFB9C637-A339-40D4-8745-35685ECB63B7}" destId="{7BBE7ECF-3BF3-4A9E-8D2F-D2B0D1810851}" srcOrd="0" destOrd="0" presId="urn:microsoft.com/office/officeart/2008/layout/VerticalCurvedList"/>
    <dgm:cxn modelId="{7AF03FB1-5536-44AA-AFA6-145DC5161AC1}" type="presParOf" srcId="{493F69D7-A649-4604-B624-7943363D9EDD}" destId="{9E999934-87A9-4A8E-95AD-361B91FE815D}" srcOrd="5" destOrd="0" presId="urn:microsoft.com/office/officeart/2008/layout/VerticalCurvedList"/>
    <dgm:cxn modelId="{C3A5830D-F806-4F4A-A53D-237680BCA429}" type="presParOf" srcId="{493F69D7-A649-4604-B624-7943363D9EDD}" destId="{32CF5BD2-EFB9-4FDC-8B7B-DB7D6F533B7C}" srcOrd="6" destOrd="0" presId="urn:microsoft.com/office/officeart/2008/layout/VerticalCurvedList"/>
    <dgm:cxn modelId="{681B4723-5B7E-4BA0-9A39-7E48D4844486}" type="presParOf" srcId="{32CF5BD2-EFB9-4FDC-8B7B-DB7D6F533B7C}" destId="{D21A46AF-4B2E-4D4B-9826-25BFBB0AEC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1408BA-AAA8-49B7-AEF3-5012DF398E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C5A3C0D-FF7E-4878-A8F5-F4E8A099EAF0}">
      <dgm:prSet phldrT="[Text]"/>
      <dgm:spPr/>
      <dgm:t>
        <a:bodyPr/>
        <a:lstStyle/>
        <a:p>
          <a:r>
            <a:rPr lang="en-GB" dirty="0" smtClean="0"/>
            <a:t>Research Ethics</a:t>
          </a:r>
          <a:endParaRPr lang="en-GB" dirty="0"/>
        </a:p>
      </dgm:t>
    </dgm:pt>
    <dgm:pt modelId="{45A683CF-4BCA-4FB8-99F0-16B1108B8163}" type="parTrans" cxnId="{F8AC5874-0A23-482D-9324-1875B4709859}">
      <dgm:prSet/>
      <dgm:spPr/>
      <dgm:t>
        <a:bodyPr/>
        <a:lstStyle/>
        <a:p>
          <a:endParaRPr lang="en-GB"/>
        </a:p>
      </dgm:t>
    </dgm:pt>
    <dgm:pt modelId="{E1DEBE8E-AAB7-4742-AAB4-D7C7A0E8F388}" type="sibTrans" cxnId="{F8AC5874-0A23-482D-9324-1875B4709859}">
      <dgm:prSet/>
      <dgm:spPr/>
      <dgm:t>
        <a:bodyPr/>
        <a:lstStyle/>
        <a:p>
          <a:endParaRPr lang="en-GB"/>
        </a:p>
      </dgm:t>
    </dgm:pt>
    <dgm:pt modelId="{1537C3DE-23F9-4517-9B94-5A969FB75810}">
      <dgm:prSet phldrT="[Text]"/>
      <dgm:spPr/>
      <dgm:t>
        <a:bodyPr/>
        <a:lstStyle/>
        <a:p>
          <a:r>
            <a:rPr lang="en-GB" dirty="0" smtClean="0"/>
            <a:t>Professional Competencies</a:t>
          </a:r>
          <a:endParaRPr lang="en-GB" dirty="0"/>
        </a:p>
      </dgm:t>
    </dgm:pt>
    <dgm:pt modelId="{65B44B71-08D7-492E-8489-38970AAA88BC}" type="parTrans" cxnId="{D3CB9C6B-1225-4667-B18F-66E4FBBF0201}">
      <dgm:prSet/>
      <dgm:spPr/>
      <dgm:t>
        <a:bodyPr/>
        <a:lstStyle/>
        <a:p>
          <a:endParaRPr lang="en-GB"/>
        </a:p>
      </dgm:t>
    </dgm:pt>
    <dgm:pt modelId="{7EC46D30-4FBA-4CE0-A759-8A4F40E59606}" type="sibTrans" cxnId="{D3CB9C6B-1225-4667-B18F-66E4FBBF0201}">
      <dgm:prSet/>
      <dgm:spPr/>
      <dgm:t>
        <a:bodyPr/>
        <a:lstStyle/>
        <a:p>
          <a:endParaRPr lang="en-GB"/>
        </a:p>
      </dgm:t>
    </dgm:pt>
    <dgm:pt modelId="{1D9D475C-34C8-4E9E-B9FC-D14B3C6FB689}">
      <dgm:prSet phldrT="[Text]"/>
      <dgm:spPr/>
      <dgm:t>
        <a:bodyPr/>
        <a:lstStyle/>
        <a:p>
          <a:r>
            <a:rPr lang="en-GB" dirty="0" smtClean="0"/>
            <a:t>Student Support</a:t>
          </a:r>
          <a:endParaRPr lang="en-GB" dirty="0"/>
        </a:p>
      </dgm:t>
    </dgm:pt>
    <dgm:pt modelId="{6CF890F5-A1DE-445C-956D-B5F94460CFAB}" type="parTrans" cxnId="{DF936554-994B-4047-8753-668CF9D095A6}">
      <dgm:prSet/>
      <dgm:spPr/>
      <dgm:t>
        <a:bodyPr/>
        <a:lstStyle/>
        <a:p>
          <a:endParaRPr lang="en-GB"/>
        </a:p>
      </dgm:t>
    </dgm:pt>
    <dgm:pt modelId="{CDAC8F32-E88D-4663-B666-CD2D9125ECE6}" type="sibTrans" cxnId="{DF936554-994B-4047-8753-668CF9D095A6}">
      <dgm:prSet/>
      <dgm:spPr/>
      <dgm:t>
        <a:bodyPr/>
        <a:lstStyle/>
        <a:p>
          <a:endParaRPr lang="en-GB"/>
        </a:p>
      </dgm:t>
    </dgm:pt>
    <dgm:pt modelId="{9624BBEB-7AE1-464F-813E-09489E216ACF}" type="pres">
      <dgm:prSet presAssocID="{021408BA-AAA8-49B7-AEF3-5012DF398EB8}" presName="compositeShape" presStyleCnt="0">
        <dgm:presLayoutVars>
          <dgm:chMax val="7"/>
          <dgm:dir/>
          <dgm:resizeHandles val="exact"/>
        </dgm:presLayoutVars>
      </dgm:prSet>
      <dgm:spPr/>
    </dgm:pt>
    <dgm:pt modelId="{A7A1A4D6-8BB9-47EE-AFC7-FA2B56AE664E}" type="pres">
      <dgm:prSet presAssocID="{1C5A3C0D-FF7E-4878-A8F5-F4E8A099EAF0}" presName="circ1" presStyleLbl="vennNode1" presStyleIdx="0" presStyleCnt="3"/>
      <dgm:spPr/>
      <dgm:t>
        <a:bodyPr/>
        <a:lstStyle/>
        <a:p>
          <a:endParaRPr lang="en-GB"/>
        </a:p>
      </dgm:t>
    </dgm:pt>
    <dgm:pt modelId="{9944EDD6-F4DE-43C2-9F8F-CD3FB3FC28E7}" type="pres">
      <dgm:prSet presAssocID="{1C5A3C0D-FF7E-4878-A8F5-F4E8A099EA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B187D2-5CAD-41D8-9FEB-77D9A5AA6BB8}" type="pres">
      <dgm:prSet presAssocID="{1537C3DE-23F9-4517-9B94-5A969FB75810}" presName="circ2" presStyleLbl="vennNode1" presStyleIdx="1" presStyleCnt="3"/>
      <dgm:spPr/>
      <dgm:t>
        <a:bodyPr/>
        <a:lstStyle/>
        <a:p>
          <a:endParaRPr lang="en-GB"/>
        </a:p>
      </dgm:t>
    </dgm:pt>
    <dgm:pt modelId="{8092645B-762B-4469-AF54-5C6E6472BA87}" type="pres">
      <dgm:prSet presAssocID="{1537C3DE-23F9-4517-9B94-5A969FB7581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163B6-C30A-4CAF-89EF-CD255E185252}" type="pres">
      <dgm:prSet presAssocID="{1D9D475C-34C8-4E9E-B9FC-D14B3C6FB689}" presName="circ3" presStyleLbl="vennNode1" presStyleIdx="2" presStyleCnt="3"/>
      <dgm:spPr/>
      <dgm:t>
        <a:bodyPr/>
        <a:lstStyle/>
        <a:p>
          <a:endParaRPr lang="en-GB"/>
        </a:p>
      </dgm:t>
    </dgm:pt>
    <dgm:pt modelId="{8B256D1D-3A1D-4923-A789-48916B5B2768}" type="pres">
      <dgm:prSet presAssocID="{1D9D475C-34C8-4E9E-B9FC-D14B3C6FB68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936554-994B-4047-8753-668CF9D095A6}" srcId="{021408BA-AAA8-49B7-AEF3-5012DF398EB8}" destId="{1D9D475C-34C8-4E9E-B9FC-D14B3C6FB689}" srcOrd="2" destOrd="0" parTransId="{6CF890F5-A1DE-445C-956D-B5F94460CFAB}" sibTransId="{CDAC8F32-E88D-4663-B666-CD2D9125ECE6}"/>
    <dgm:cxn modelId="{26DC15C6-B76F-4DB7-97D0-3881BDE2C75D}" type="presOf" srcId="{1C5A3C0D-FF7E-4878-A8F5-F4E8A099EAF0}" destId="{9944EDD6-F4DE-43C2-9F8F-CD3FB3FC28E7}" srcOrd="1" destOrd="0" presId="urn:microsoft.com/office/officeart/2005/8/layout/venn1"/>
    <dgm:cxn modelId="{F8AC5874-0A23-482D-9324-1875B4709859}" srcId="{021408BA-AAA8-49B7-AEF3-5012DF398EB8}" destId="{1C5A3C0D-FF7E-4878-A8F5-F4E8A099EAF0}" srcOrd="0" destOrd="0" parTransId="{45A683CF-4BCA-4FB8-99F0-16B1108B8163}" sibTransId="{E1DEBE8E-AAB7-4742-AAB4-D7C7A0E8F388}"/>
    <dgm:cxn modelId="{654724DB-0504-49DC-BAAD-2DE6227FDE55}" type="presOf" srcId="{1C5A3C0D-FF7E-4878-A8F5-F4E8A099EAF0}" destId="{A7A1A4D6-8BB9-47EE-AFC7-FA2B56AE664E}" srcOrd="0" destOrd="0" presId="urn:microsoft.com/office/officeart/2005/8/layout/venn1"/>
    <dgm:cxn modelId="{4455AD72-95D7-4E9A-86C1-AE040A3D7646}" type="presOf" srcId="{1D9D475C-34C8-4E9E-B9FC-D14B3C6FB689}" destId="{8B256D1D-3A1D-4923-A789-48916B5B2768}" srcOrd="1" destOrd="0" presId="urn:microsoft.com/office/officeart/2005/8/layout/venn1"/>
    <dgm:cxn modelId="{DC050830-D44B-4820-8265-9FFB7C93349C}" type="presOf" srcId="{1537C3DE-23F9-4517-9B94-5A969FB75810}" destId="{2AB187D2-5CAD-41D8-9FEB-77D9A5AA6BB8}" srcOrd="0" destOrd="0" presId="urn:microsoft.com/office/officeart/2005/8/layout/venn1"/>
    <dgm:cxn modelId="{D3CB9C6B-1225-4667-B18F-66E4FBBF0201}" srcId="{021408BA-AAA8-49B7-AEF3-5012DF398EB8}" destId="{1537C3DE-23F9-4517-9B94-5A969FB75810}" srcOrd="1" destOrd="0" parTransId="{65B44B71-08D7-492E-8489-38970AAA88BC}" sibTransId="{7EC46D30-4FBA-4CE0-A759-8A4F40E59606}"/>
    <dgm:cxn modelId="{AD3B87BB-5B71-4114-929F-7ECEFC391A73}" type="presOf" srcId="{1537C3DE-23F9-4517-9B94-5A969FB75810}" destId="{8092645B-762B-4469-AF54-5C6E6472BA87}" srcOrd="1" destOrd="0" presId="urn:microsoft.com/office/officeart/2005/8/layout/venn1"/>
    <dgm:cxn modelId="{8E0D6797-F47B-4E3D-80E4-268B9A239CC6}" type="presOf" srcId="{021408BA-AAA8-49B7-AEF3-5012DF398EB8}" destId="{9624BBEB-7AE1-464F-813E-09489E216ACF}" srcOrd="0" destOrd="0" presId="urn:microsoft.com/office/officeart/2005/8/layout/venn1"/>
    <dgm:cxn modelId="{2EF5523E-0875-41CD-BD6D-35284841F4B7}" type="presOf" srcId="{1D9D475C-34C8-4E9E-B9FC-D14B3C6FB689}" destId="{6AC163B6-C30A-4CAF-89EF-CD255E185252}" srcOrd="0" destOrd="0" presId="urn:microsoft.com/office/officeart/2005/8/layout/venn1"/>
    <dgm:cxn modelId="{7BA80AE6-F102-436B-AF8A-26BB8FF3E306}" type="presParOf" srcId="{9624BBEB-7AE1-464F-813E-09489E216ACF}" destId="{A7A1A4D6-8BB9-47EE-AFC7-FA2B56AE664E}" srcOrd="0" destOrd="0" presId="urn:microsoft.com/office/officeart/2005/8/layout/venn1"/>
    <dgm:cxn modelId="{136A93CC-818D-425A-A0B8-1179FD8C0E81}" type="presParOf" srcId="{9624BBEB-7AE1-464F-813E-09489E216ACF}" destId="{9944EDD6-F4DE-43C2-9F8F-CD3FB3FC28E7}" srcOrd="1" destOrd="0" presId="urn:microsoft.com/office/officeart/2005/8/layout/venn1"/>
    <dgm:cxn modelId="{2DD61E0A-DA4A-48E3-9E0D-5571451640A5}" type="presParOf" srcId="{9624BBEB-7AE1-464F-813E-09489E216ACF}" destId="{2AB187D2-5CAD-41D8-9FEB-77D9A5AA6BB8}" srcOrd="2" destOrd="0" presId="urn:microsoft.com/office/officeart/2005/8/layout/venn1"/>
    <dgm:cxn modelId="{BF188359-C8ED-4FCF-9BDA-C349E543DA69}" type="presParOf" srcId="{9624BBEB-7AE1-464F-813E-09489E216ACF}" destId="{8092645B-762B-4469-AF54-5C6E6472BA87}" srcOrd="3" destOrd="0" presId="urn:microsoft.com/office/officeart/2005/8/layout/venn1"/>
    <dgm:cxn modelId="{7212AB2A-1286-470A-BBC8-38C21F7F55DF}" type="presParOf" srcId="{9624BBEB-7AE1-464F-813E-09489E216ACF}" destId="{6AC163B6-C30A-4CAF-89EF-CD255E185252}" srcOrd="4" destOrd="0" presId="urn:microsoft.com/office/officeart/2005/8/layout/venn1"/>
    <dgm:cxn modelId="{2E005A84-D78F-4EF3-9A6E-4060203F2C8D}" type="presParOf" srcId="{9624BBEB-7AE1-464F-813E-09489E216ACF}" destId="{8B256D1D-3A1D-4923-A789-48916B5B276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1408BA-AAA8-49B7-AEF3-5012DF398E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C5A3C0D-FF7E-4878-A8F5-F4E8A099EAF0}">
      <dgm:prSet phldrT="[Text]"/>
      <dgm:spPr/>
      <dgm:t>
        <a:bodyPr/>
        <a:lstStyle/>
        <a:p>
          <a:r>
            <a:rPr lang="en-GB" dirty="0" smtClean="0"/>
            <a:t>Professional Development</a:t>
          </a:r>
          <a:endParaRPr lang="en-GB" dirty="0"/>
        </a:p>
      </dgm:t>
    </dgm:pt>
    <dgm:pt modelId="{45A683CF-4BCA-4FB8-99F0-16B1108B8163}" type="parTrans" cxnId="{F8AC5874-0A23-482D-9324-1875B4709859}">
      <dgm:prSet/>
      <dgm:spPr/>
      <dgm:t>
        <a:bodyPr/>
        <a:lstStyle/>
        <a:p>
          <a:endParaRPr lang="en-GB"/>
        </a:p>
      </dgm:t>
    </dgm:pt>
    <dgm:pt modelId="{E1DEBE8E-AAB7-4742-AAB4-D7C7A0E8F388}" type="sibTrans" cxnId="{F8AC5874-0A23-482D-9324-1875B4709859}">
      <dgm:prSet/>
      <dgm:spPr/>
      <dgm:t>
        <a:bodyPr/>
        <a:lstStyle/>
        <a:p>
          <a:endParaRPr lang="en-GB"/>
        </a:p>
      </dgm:t>
    </dgm:pt>
    <dgm:pt modelId="{1537C3DE-23F9-4517-9B94-5A969FB75810}">
      <dgm:prSet phldrT="[Text]"/>
      <dgm:spPr/>
      <dgm:t>
        <a:bodyPr/>
        <a:lstStyle/>
        <a:p>
          <a:r>
            <a:rPr lang="en-GB" dirty="0" smtClean="0"/>
            <a:t>Personal Responsibility</a:t>
          </a:r>
          <a:endParaRPr lang="en-GB" dirty="0"/>
        </a:p>
      </dgm:t>
    </dgm:pt>
    <dgm:pt modelId="{65B44B71-08D7-492E-8489-38970AAA88BC}" type="parTrans" cxnId="{D3CB9C6B-1225-4667-B18F-66E4FBBF0201}">
      <dgm:prSet/>
      <dgm:spPr/>
      <dgm:t>
        <a:bodyPr/>
        <a:lstStyle/>
        <a:p>
          <a:endParaRPr lang="en-GB"/>
        </a:p>
      </dgm:t>
    </dgm:pt>
    <dgm:pt modelId="{7EC46D30-4FBA-4CE0-A759-8A4F40E59606}" type="sibTrans" cxnId="{D3CB9C6B-1225-4667-B18F-66E4FBBF0201}">
      <dgm:prSet/>
      <dgm:spPr/>
      <dgm:t>
        <a:bodyPr/>
        <a:lstStyle/>
        <a:p>
          <a:endParaRPr lang="en-GB"/>
        </a:p>
      </dgm:t>
    </dgm:pt>
    <dgm:pt modelId="{1D9D475C-34C8-4E9E-B9FC-D14B3C6FB689}">
      <dgm:prSet phldrT="[Text]"/>
      <dgm:spPr/>
      <dgm:t>
        <a:bodyPr/>
        <a:lstStyle/>
        <a:p>
          <a:r>
            <a:rPr lang="en-GB" dirty="0" smtClean="0"/>
            <a:t>Project Management</a:t>
          </a:r>
          <a:endParaRPr lang="en-GB" dirty="0"/>
        </a:p>
      </dgm:t>
    </dgm:pt>
    <dgm:pt modelId="{6CF890F5-A1DE-445C-956D-B5F94460CFAB}" type="parTrans" cxnId="{DF936554-994B-4047-8753-668CF9D095A6}">
      <dgm:prSet/>
      <dgm:spPr/>
      <dgm:t>
        <a:bodyPr/>
        <a:lstStyle/>
        <a:p>
          <a:endParaRPr lang="en-GB"/>
        </a:p>
      </dgm:t>
    </dgm:pt>
    <dgm:pt modelId="{CDAC8F32-E88D-4663-B666-CD2D9125ECE6}" type="sibTrans" cxnId="{DF936554-994B-4047-8753-668CF9D095A6}">
      <dgm:prSet/>
      <dgm:spPr/>
      <dgm:t>
        <a:bodyPr/>
        <a:lstStyle/>
        <a:p>
          <a:endParaRPr lang="en-GB"/>
        </a:p>
      </dgm:t>
    </dgm:pt>
    <dgm:pt modelId="{9624BBEB-7AE1-464F-813E-09489E216ACF}" type="pres">
      <dgm:prSet presAssocID="{021408BA-AAA8-49B7-AEF3-5012DF398EB8}" presName="compositeShape" presStyleCnt="0">
        <dgm:presLayoutVars>
          <dgm:chMax val="7"/>
          <dgm:dir/>
          <dgm:resizeHandles val="exact"/>
        </dgm:presLayoutVars>
      </dgm:prSet>
      <dgm:spPr/>
    </dgm:pt>
    <dgm:pt modelId="{A7A1A4D6-8BB9-47EE-AFC7-FA2B56AE664E}" type="pres">
      <dgm:prSet presAssocID="{1C5A3C0D-FF7E-4878-A8F5-F4E8A099EAF0}" presName="circ1" presStyleLbl="vennNode1" presStyleIdx="0" presStyleCnt="3"/>
      <dgm:spPr/>
      <dgm:t>
        <a:bodyPr/>
        <a:lstStyle/>
        <a:p>
          <a:endParaRPr lang="en-GB"/>
        </a:p>
      </dgm:t>
    </dgm:pt>
    <dgm:pt modelId="{9944EDD6-F4DE-43C2-9F8F-CD3FB3FC28E7}" type="pres">
      <dgm:prSet presAssocID="{1C5A3C0D-FF7E-4878-A8F5-F4E8A099EA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B187D2-5CAD-41D8-9FEB-77D9A5AA6BB8}" type="pres">
      <dgm:prSet presAssocID="{1537C3DE-23F9-4517-9B94-5A969FB75810}" presName="circ2" presStyleLbl="vennNode1" presStyleIdx="1" presStyleCnt="3"/>
      <dgm:spPr/>
      <dgm:t>
        <a:bodyPr/>
        <a:lstStyle/>
        <a:p>
          <a:endParaRPr lang="en-GB"/>
        </a:p>
      </dgm:t>
    </dgm:pt>
    <dgm:pt modelId="{8092645B-762B-4469-AF54-5C6E6472BA87}" type="pres">
      <dgm:prSet presAssocID="{1537C3DE-23F9-4517-9B94-5A969FB7581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163B6-C30A-4CAF-89EF-CD255E185252}" type="pres">
      <dgm:prSet presAssocID="{1D9D475C-34C8-4E9E-B9FC-D14B3C6FB689}" presName="circ3" presStyleLbl="vennNode1" presStyleIdx="2" presStyleCnt="3"/>
      <dgm:spPr/>
      <dgm:t>
        <a:bodyPr/>
        <a:lstStyle/>
        <a:p>
          <a:endParaRPr lang="en-GB"/>
        </a:p>
      </dgm:t>
    </dgm:pt>
    <dgm:pt modelId="{8B256D1D-3A1D-4923-A789-48916B5B2768}" type="pres">
      <dgm:prSet presAssocID="{1D9D475C-34C8-4E9E-B9FC-D14B3C6FB68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2EA109-FF8F-48C6-BB48-D648D839AD54}" type="presOf" srcId="{1D9D475C-34C8-4E9E-B9FC-D14B3C6FB689}" destId="{8B256D1D-3A1D-4923-A789-48916B5B2768}" srcOrd="1" destOrd="0" presId="urn:microsoft.com/office/officeart/2005/8/layout/venn1"/>
    <dgm:cxn modelId="{5EA67370-9675-4ADD-AF76-6913C60A882B}" type="presOf" srcId="{1C5A3C0D-FF7E-4878-A8F5-F4E8A099EAF0}" destId="{9944EDD6-F4DE-43C2-9F8F-CD3FB3FC28E7}" srcOrd="1" destOrd="0" presId="urn:microsoft.com/office/officeart/2005/8/layout/venn1"/>
    <dgm:cxn modelId="{EFD0D917-E77D-4099-A732-A82DF5B69926}" type="presOf" srcId="{1C5A3C0D-FF7E-4878-A8F5-F4E8A099EAF0}" destId="{A7A1A4D6-8BB9-47EE-AFC7-FA2B56AE664E}" srcOrd="0" destOrd="0" presId="urn:microsoft.com/office/officeart/2005/8/layout/venn1"/>
    <dgm:cxn modelId="{DF936554-994B-4047-8753-668CF9D095A6}" srcId="{021408BA-AAA8-49B7-AEF3-5012DF398EB8}" destId="{1D9D475C-34C8-4E9E-B9FC-D14B3C6FB689}" srcOrd="2" destOrd="0" parTransId="{6CF890F5-A1DE-445C-956D-B5F94460CFAB}" sibTransId="{CDAC8F32-E88D-4663-B666-CD2D9125ECE6}"/>
    <dgm:cxn modelId="{79C1CCC1-640F-4109-AB89-3D1F931BE376}" type="presOf" srcId="{1537C3DE-23F9-4517-9B94-5A969FB75810}" destId="{2AB187D2-5CAD-41D8-9FEB-77D9A5AA6BB8}" srcOrd="0" destOrd="0" presId="urn:microsoft.com/office/officeart/2005/8/layout/venn1"/>
    <dgm:cxn modelId="{F8AC5874-0A23-482D-9324-1875B4709859}" srcId="{021408BA-AAA8-49B7-AEF3-5012DF398EB8}" destId="{1C5A3C0D-FF7E-4878-A8F5-F4E8A099EAF0}" srcOrd="0" destOrd="0" parTransId="{45A683CF-4BCA-4FB8-99F0-16B1108B8163}" sibTransId="{E1DEBE8E-AAB7-4742-AAB4-D7C7A0E8F388}"/>
    <dgm:cxn modelId="{3C53B208-4D62-41DE-9945-0BDBDFA95E67}" type="presOf" srcId="{1D9D475C-34C8-4E9E-B9FC-D14B3C6FB689}" destId="{6AC163B6-C30A-4CAF-89EF-CD255E185252}" srcOrd="0" destOrd="0" presId="urn:microsoft.com/office/officeart/2005/8/layout/venn1"/>
    <dgm:cxn modelId="{2B6970DB-A366-4232-909A-8F9B95EC5FEB}" type="presOf" srcId="{1537C3DE-23F9-4517-9B94-5A969FB75810}" destId="{8092645B-762B-4469-AF54-5C6E6472BA87}" srcOrd="1" destOrd="0" presId="urn:microsoft.com/office/officeart/2005/8/layout/venn1"/>
    <dgm:cxn modelId="{D408D7E8-BD34-4A2E-B263-7BF59B3FE4A5}" type="presOf" srcId="{021408BA-AAA8-49B7-AEF3-5012DF398EB8}" destId="{9624BBEB-7AE1-464F-813E-09489E216ACF}" srcOrd="0" destOrd="0" presId="urn:microsoft.com/office/officeart/2005/8/layout/venn1"/>
    <dgm:cxn modelId="{D3CB9C6B-1225-4667-B18F-66E4FBBF0201}" srcId="{021408BA-AAA8-49B7-AEF3-5012DF398EB8}" destId="{1537C3DE-23F9-4517-9B94-5A969FB75810}" srcOrd="1" destOrd="0" parTransId="{65B44B71-08D7-492E-8489-38970AAA88BC}" sibTransId="{7EC46D30-4FBA-4CE0-A759-8A4F40E59606}"/>
    <dgm:cxn modelId="{E0B59742-8197-4796-9AFF-03FC8EC5E202}" type="presParOf" srcId="{9624BBEB-7AE1-464F-813E-09489E216ACF}" destId="{A7A1A4D6-8BB9-47EE-AFC7-FA2B56AE664E}" srcOrd="0" destOrd="0" presId="urn:microsoft.com/office/officeart/2005/8/layout/venn1"/>
    <dgm:cxn modelId="{97380BA0-E650-4CD0-8128-93A1A0DA9EA6}" type="presParOf" srcId="{9624BBEB-7AE1-464F-813E-09489E216ACF}" destId="{9944EDD6-F4DE-43C2-9F8F-CD3FB3FC28E7}" srcOrd="1" destOrd="0" presId="urn:microsoft.com/office/officeart/2005/8/layout/venn1"/>
    <dgm:cxn modelId="{C9705C3B-A0F0-4310-96FE-98AC99D9919B}" type="presParOf" srcId="{9624BBEB-7AE1-464F-813E-09489E216ACF}" destId="{2AB187D2-5CAD-41D8-9FEB-77D9A5AA6BB8}" srcOrd="2" destOrd="0" presId="urn:microsoft.com/office/officeart/2005/8/layout/venn1"/>
    <dgm:cxn modelId="{B8B5FE01-FCA5-4A18-B2D3-6A3A0E50D7C3}" type="presParOf" srcId="{9624BBEB-7AE1-464F-813E-09489E216ACF}" destId="{8092645B-762B-4469-AF54-5C6E6472BA87}" srcOrd="3" destOrd="0" presId="urn:microsoft.com/office/officeart/2005/8/layout/venn1"/>
    <dgm:cxn modelId="{839E83F7-797E-4E57-BA42-6A0B3B857B54}" type="presParOf" srcId="{9624BBEB-7AE1-464F-813E-09489E216ACF}" destId="{6AC163B6-C30A-4CAF-89EF-CD255E185252}" srcOrd="4" destOrd="0" presId="urn:microsoft.com/office/officeart/2005/8/layout/venn1"/>
    <dgm:cxn modelId="{8A01DDAF-8923-4C69-A8F8-C8C5B98F3223}" type="presParOf" srcId="{9624BBEB-7AE1-464F-813E-09489E216ACF}" destId="{8B256D1D-3A1D-4923-A789-48916B5B276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B30C-37C7-4FE3-92DD-D18EEDAA0230}">
      <dsp:nvSpPr>
        <dsp:cNvPr id="0" name=""/>
        <dsp:cNvSpPr/>
      </dsp:nvSpPr>
      <dsp:spPr>
        <a:xfrm>
          <a:off x="1358192" y="0"/>
          <a:ext cx="7696427" cy="432048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657C84-0EAF-4C1F-8062-0CEE6B18AB89}">
      <dsp:nvSpPr>
        <dsp:cNvPr id="0" name=""/>
        <dsp:cNvSpPr/>
      </dsp:nvSpPr>
      <dsp:spPr>
        <a:xfrm>
          <a:off x="971600" y="1224130"/>
          <a:ext cx="1578527" cy="1728192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/>
            <a:t>Supervisors:</a:t>
          </a:r>
          <a:r>
            <a:rPr lang="en-GB" sz="1900" kern="1200" dirty="0" smtClean="0"/>
            <a:t> Research Goals</a:t>
          </a:r>
          <a:endParaRPr lang="en-GB" sz="1900" kern="1200" dirty="0"/>
        </a:p>
      </dsp:txBody>
      <dsp:txXfrm>
        <a:off x="1048657" y="1301187"/>
        <a:ext cx="1424413" cy="1574078"/>
      </dsp:txXfrm>
    </dsp:sp>
    <dsp:sp modelId="{689EDB14-477F-4D2B-B240-F3F7295AA058}">
      <dsp:nvSpPr>
        <dsp:cNvPr id="0" name=""/>
        <dsp:cNvSpPr/>
      </dsp:nvSpPr>
      <dsp:spPr>
        <a:xfrm>
          <a:off x="4572011" y="1224130"/>
          <a:ext cx="1636583" cy="172819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/>
            <a:t>Students: </a:t>
          </a:r>
          <a:r>
            <a:rPr lang="en-GB" sz="1900" b="1" kern="1200" dirty="0" smtClean="0"/>
            <a:t>A</a:t>
          </a:r>
          <a:r>
            <a:rPr lang="en-GB" sz="1900" kern="1200" dirty="0" smtClean="0"/>
            <a:t>cademic Excellence</a:t>
          </a:r>
          <a:endParaRPr lang="en-GB" sz="1900" kern="1200" dirty="0"/>
        </a:p>
      </dsp:txBody>
      <dsp:txXfrm>
        <a:off x="4651902" y="1304021"/>
        <a:ext cx="1476801" cy="1568410"/>
      </dsp:txXfrm>
    </dsp:sp>
    <dsp:sp modelId="{9D8D9EE3-2F30-45F2-8ADA-C5BAB0C9DC0D}">
      <dsp:nvSpPr>
        <dsp:cNvPr id="0" name=""/>
        <dsp:cNvSpPr/>
      </dsp:nvSpPr>
      <dsp:spPr>
        <a:xfrm>
          <a:off x="6516204" y="1224130"/>
          <a:ext cx="1560457" cy="1728192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/>
            <a:t>Employers: </a:t>
          </a:r>
          <a:r>
            <a:rPr lang="en-GB" sz="1900" kern="1200" dirty="0" smtClean="0"/>
            <a:t>Graduate Attributes</a:t>
          </a:r>
          <a:endParaRPr lang="en-GB" sz="1900" kern="1200" dirty="0"/>
        </a:p>
      </dsp:txBody>
      <dsp:txXfrm>
        <a:off x="6592379" y="1300305"/>
        <a:ext cx="1408107" cy="1575842"/>
      </dsp:txXfrm>
    </dsp:sp>
    <dsp:sp modelId="{6A9B0DAC-44AB-4745-8145-547BAF91ACAF}">
      <dsp:nvSpPr>
        <dsp:cNvPr id="0" name=""/>
        <dsp:cNvSpPr/>
      </dsp:nvSpPr>
      <dsp:spPr>
        <a:xfrm>
          <a:off x="2771793" y="1224130"/>
          <a:ext cx="1578527" cy="1728192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/>
            <a:t>Technicians:</a:t>
          </a:r>
          <a:r>
            <a:rPr lang="en-GB" sz="1900" kern="1200" dirty="0" smtClean="0"/>
            <a:t> Equipment Provision</a:t>
          </a:r>
          <a:endParaRPr lang="en-GB" sz="1900" kern="1200" dirty="0"/>
        </a:p>
      </dsp:txBody>
      <dsp:txXfrm>
        <a:off x="2848850" y="1301187"/>
        <a:ext cx="1424413" cy="1574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97FB4-0F22-4F50-B4B8-6F327FD816E8}">
      <dsp:nvSpPr>
        <dsp:cNvPr id="0" name=""/>
        <dsp:cNvSpPr/>
      </dsp:nvSpPr>
      <dsp:spPr>
        <a:xfrm rot="5400000">
          <a:off x="-253337" y="253515"/>
          <a:ext cx="1688918" cy="1182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Initial Project Concept</a:t>
          </a:r>
          <a:endParaRPr lang="en-GB" sz="1200" kern="1200" dirty="0"/>
        </a:p>
      </dsp:txBody>
      <dsp:txXfrm rot="-5400000">
        <a:off x="1" y="591298"/>
        <a:ext cx="1182242" cy="506676"/>
      </dsp:txXfrm>
    </dsp:sp>
    <dsp:sp modelId="{EBE6F4AC-BBC1-4B8D-84E3-357036CB5F35}">
      <dsp:nvSpPr>
        <dsp:cNvPr id="0" name=""/>
        <dsp:cNvSpPr/>
      </dsp:nvSpPr>
      <dsp:spPr>
        <a:xfrm rot="5400000">
          <a:off x="3894650" y="-2712230"/>
          <a:ext cx="1097796" cy="65226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Level  2 (March) start identifying ideas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Level 3 (September) submit initial idea and </a:t>
          </a:r>
          <a:r>
            <a:rPr lang="en-GB" sz="1600" kern="1200" dirty="0" smtClean="0"/>
            <a:t>justification, and </a:t>
          </a:r>
          <a:r>
            <a:rPr lang="en-GB" sz="1600" kern="1200" dirty="0" smtClean="0"/>
            <a:t>ethical considerations  </a:t>
          </a:r>
          <a:endParaRPr lang="en-GB" sz="1600" kern="1200" dirty="0"/>
        </a:p>
      </dsp:txBody>
      <dsp:txXfrm rot="-5400000">
        <a:off x="1182242" y="53768"/>
        <a:ext cx="6469023" cy="990616"/>
      </dsp:txXfrm>
    </dsp:sp>
    <dsp:sp modelId="{D61A09D4-A5E0-4B8B-9777-2959717373F5}">
      <dsp:nvSpPr>
        <dsp:cNvPr id="0" name=""/>
        <dsp:cNvSpPr/>
      </dsp:nvSpPr>
      <dsp:spPr>
        <a:xfrm rot="5400000">
          <a:off x="-253337" y="1749138"/>
          <a:ext cx="1688918" cy="1182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Interim Research Proposal </a:t>
          </a:r>
          <a:endParaRPr lang="en-GB" sz="1200" kern="1200" dirty="0"/>
        </a:p>
      </dsp:txBody>
      <dsp:txXfrm rot="-5400000">
        <a:off x="1" y="2086921"/>
        <a:ext cx="1182242" cy="506676"/>
      </dsp:txXfrm>
    </dsp:sp>
    <dsp:sp modelId="{30DA1820-EC36-4AF0-A82D-00406179877A}">
      <dsp:nvSpPr>
        <dsp:cNvPr id="0" name=""/>
        <dsp:cNvSpPr/>
      </dsp:nvSpPr>
      <dsp:spPr>
        <a:xfrm rot="5400000">
          <a:off x="3894650" y="-1216607"/>
          <a:ext cx="1097796" cy="65226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September - November: plan out project, including resources, risks, ethics, contact register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November: submit plan, with initial literature review and project management plans</a:t>
          </a:r>
          <a:endParaRPr lang="en-GB" sz="1600" kern="1200" dirty="0"/>
        </a:p>
      </dsp:txBody>
      <dsp:txXfrm rot="-5400000">
        <a:off x="1182242" y="1549391"/>
        <a:ext cx="6469023" cy="990616"/>
      </dsp:txXfrm>
    </dsp:sp>
    <dsp:sp modelId="{6D1301C5-AD7E-438F-9FF9-DEEF218D35F9}">
      <dsp:nvSpPr>
        <dsp:cNvPr id="0" name=""/>
        <dsp:cNvSpPr/>
      </dsp:nvSpPr>
      <dsp:spPr>
        <a:xfrm rot="5400000">
          <a:off x="-253337" y="3244762"/>
          <a:ext cx="1688918" cy="11822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Final Report &amp; Oral Presentation</a:t>
          </a:r>
          <a:endParaRPr lang="en-GB" sz="1200" kern="1200" dirty="0"/>
        </a:p>
      </dsp:txBody>
      <dsp:txXfrm rot="-5400000">
        <a:off x="1" y="3582545"/>
        <a:ext cx="1182242" cy="506676"/>
      </dsp:txXfrm>
    </dsp:sp>
    <dsp:sp modelId="{9E44B9A4-A360-4625-BD75-F8535D042F12}">
      <dsp:nvSpPr>
        <dsp:cNvPr id="0" name=""/>
        <dsp:cNvSpPr/>
      </dsp:nvSpPr>
      <dsp:spPr>
        <a:xfrm rot="5400000">
          <a:off x="3894650" y="279016"/>
          <a:ext cx="1097796" cy="65226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November - April: conduct project, regular supervisor meetings &amp; Progress discussions, laboratory work, dissertation development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April: dissertation submission followed by oral presentation/examination</a:t>
          </a:r>
          <a:endParaRPr lang="en-GB" sz="1600" kern="1200" dirty="0"/>
        </a:p>
      </dsp:txBody>
      <dsp:txXfrm rot="-5400000">
        <a:off x="1182242" y="3045014"/>
        <a:ext cx="6469023" cy="990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E3BC7-F69B-4A97-BEB6-79822714551E}">
      <dsp:nvSpPr>
        <dsp:cNvPr id="0" name=""/>
        <dsp:cNvSpPr/>
      </dsp:nvSpPr>
      <dsp:spPr>
        <a:xfrm>
          <a:off x="-6106347" y="-946688"/>
          <a:ext cx="7365985" cy="7365985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043EB-07E9-40B0-978C-DC4C0A6AEA76}">
      <dsp:nvSpPr>
        <dsp:cNvPr id="0" name=""/>
        <dsp:cNvSpPr/>
      </dsp:nvSpPr>
      <dsp:spPr>
        <a:xfrm>
          <a:off x="827695" y="495982"/>
          <a:ext cx="6509696" cy="1094521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Expertise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Workload Allocation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Late Enrolments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/>
        </a:p>
      </dsp:txBody>
      <dsp:txXfrm>
        <a:off x="827695" y="495982"/>
        <a:ext cx="6509696" cy="1094521"/>
      </dsp:txXfrm>
    </dsp:sp>
    <dsp:sp modelId="{2FD582E4-4CA0-420A-9A03-A2FE01D6A8F3}">
      <dsp:nvSpPr>
        <dsp:cNvPr id="0" name=""/>
        <dsp:cNvSpPr/>
      </dsp:nvSpPr>
      <dsp:spPr>
        <a:xfrm>
          <a:off x="8058" y="410445"/>
          <a:ext cx="1662578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B827A-C23A-43E2-99DD-8EBA91B27BDB}">
      <dsp:nvSpPr>
        <dsp:cNvPr id="0" name=""/>
        <dsp:cNvSpPr/>
      </dsp:nvSpPr>
      <dsp:spPr>
        <a:xfrm>
          <a:off x="1237206" y="2189043"/>
          <a:ext cx="6111837" cy="109452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Technical Expertise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Availability of Equipment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Timescales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237206" y="2189043"/>
        <a:ext cx="6111837" cy="1094521"/>
      </dsp:txXfrm>
    </dsp:sp>
    <dsp:sp modelId="{7BBE7ECF-3BF3-4A9E-8D2F-D2B0D1810851}">
      <dsp:nvSpPr>
        <dsp:cNvPr id="0" name=""/>
        <dsp:cNvSpPr/>
      </dsp:nvSpPr>
      <dsp:spPr>
        <a:xfrm>
          <a:off x="368101" y="2053103"/>
          <a:ext cx="1743682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99934-87A9-4A8E-95AD-361B91FE815D}">
      <dsp:nvSpPr>
        <dsp:cNvPr id="0" name=""/>
        <dsp:cNvSpPr/>
      </dsp:nvSpPr>
      <dsp:spPr>
        <a:xfrm>
          <a:off x="839347" y="3830825"/>
          <a:ext cx="6509696" cy="109452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Project Planning &amp; Management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Academic and Professional Criteria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Management of Marking Process</a:t>
          </a:r>
          <a:endParaRPr lang="en-GB" sz="1800" kern="1200" dirty="0" smtClean="0">
            <a:solidFill>
              <a:schemeClr val="tx1"/>
            </a:solidFill>
          </a:endParaRPr>
        </a:p>
      </dsp:txBody>
      <dsp:txXfrm>
        <a:off x="839347" y="3830825"/>
        <a:ext cx="6509696" cy="1094521"/>
      </dsp:txXfrm>
    </dsp:sp>
    <dsp:sp modelId="{D21A46AF-4B2E-4D4B-9826-25BFBB0AEC6B}">
      <dsp:nvSpPr>
        <dsp:cNvPr id="0" name=""/>
        <dsp:cNvSpPr/>
      </dsp:nvSpPr>
      <dsp:spPr>
        <a:xfrm>
          <a:off x="-4227" y="3694010"/>
          <a:ext cx="1687150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1A4D6-8BB9-47EE-AFC7-FA2B56AE664E}">
      <dsp:nvSpPr>
        <dsp:cNvPr id="0" name=""/>
        <dsp:cNvSpPr/>
      </dsp:nvSpPr>
      <dsp:spPr>
        <a:xfrm>
          <a:off x="1665446" y="57606"/>
          <a:ext cx="2765107" cy="276510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Research Ethics</a:t>
          </a:r>
          <a:endParaRPr lang="en-GB" sz="2200" kern="1200" dirty="0"/>
        </a:p>
      </dsp:txBody>
      <dsp:txXfrm>
        <a:off x="2034127" y="541500"/>
        <a:ext cx="2027745" cy="1244298"/>
      </dsp:txXfrm>
    </dsp:sp>
    <dsp:sp modelId="{2AB187D2-5CAD-41D8-9FEB-77D9A5AA6BB8}">
      <dsp:nvSpPr>
        <dsp:cNvPr id="0" name=""/>
        <dsp:cNvSpPr/>
      </dsp:nvSpPr>
      <dsp:spPr>
        <a:xfrm>
          <a:off x="2663189" y="1785798"/>
          <a:ext cx="2765107" cy="2765107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Professional Competencies</a:t>
          </a:r>
          <a:endParaRPr lang="en-GB" sz="2200" kern="1200" dirty="0"/>
        </a:p>
      </dsp:txBody>
      <dsp:txXfrm>
        <a:off x="3508851" y="2500117"/>
        <a:ext cx="1659064" cy="1520808"/>
      </dsp:txXfrm>
    </dsp:sp>
    <dsp:sp modelId="{6AC163B6-C30A-4CAF-89EF-CD255E185252}">
      <dsp:nvSpPr>
        <dsp:cNvPr id="0" name=""/>
        <dsp:cNvSpPr/>
      </dsp:nvSpPr>
      <dsp:spPr>
        <a:xfrm>
          <a:off x="667703" y="1785798"/>
          <a:ext cx="2765107" cy="2765107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Student Support</a:t>
          </a:r>
          <a:endParaRPr lang="en-GB" sz="2200" kern="1200" dirty="0"/>
        </a:p>
      </dsp:txBody>
      <dsp:txXfrm>
        <a:off x="928084" y="2500117"/>
        <a:ext cx="1659064" cy="1520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1A4D6-8BB9-47EE-AFC7-FA2B56AE664E}">
      <dsp:nvSpPr>
        <dsp:cNvPr id="0" name=""/>
        <dsp:cNvSpPr/>
      </dsp:nvSpPr>
      <dsp:spPr>
        <a:xfrm>
          <a:off x="1785798" y="57606"/>
          <a:ext cx="2765107" cy="276510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Professional Development</a:t>
          </a:r>
          <a:endParaRPr lang="en-GB" sz="2300" kern="1200" dirty="0"/>
        </a:p>
      </dsp:txBody>
      <dsp:txXfrm>
        <a:off x="2154479" y="541500"/>
        <a:ext cx="2027745" cy="1244298"/>
      </dsp:txXfrm>
    </dsp:sp>
    <dsp:sp modelId="{2AB187D2-5CAD-41D8-9FEB-77D9A5AA6BB8}">
      <dsp:nvSpPr>
        <dsp:cNvPr id="0" name=""/>
        <dsp:cNvSpPr/>
      </dsp:nvSpPr>
      <dsp:spPr>
        <a:xfrm>
          <a:off x="2783541" y="1785798"/>
          <a:ext cx="2765107" cy="2765107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Personal Responsibility</a:t>
          </a:r>
          <a:endParaRPr lang="en-GB" sz="2300" kern="1200" dirty="0"/>
        </a:p>
      </dsp:txBody>
      <dsp:txXfrm>
        <a:off x="3629203" y="2500117"/>
        <a:ext cx="1659064" cy="1520808"/>
      </dsp:txXfrm>
    </dsp:sp>
    <dsp:sp modelId="{6AC163B6-C30A-4CAF-89EF-CD255E185252}">
      <dsp:nvSpPr>
        <dsp:cNvPr id="0" name=""/>
        <dsp:cNvSpPr/>
      </dsp:nvSpPr>
      <dsp:spPr>
        <a:xfrm>
          <a:off x="788055" y="1785798"/>
          <a:ext cx="2765107" cy="2765107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Project Management</a:t>
          </a:r>
          <a:endParaRPr lang="en-GB" sz="2300" kern="1200" dirty="0"/>
        </a:p>
      </dsp:txBody>
      <dsp:txXfrm>
        <a:off x="1048436" y="2500117"/>
        <a:ext cx="1659064" cy="1520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A9CC7-0362-49FB-B2A1-234BFF0734E5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1CD52-02E5-4AB7-9908-5886C7B874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1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we answer all of these?  Have we?</a:t>
            </a:r>
          </a:p>
          <a:p>
            <a:r>
              <a:rPr lang="en-GB" dirty="0" smtClean="0"/>
              <a:t>If not, why haven’t we?  What is stopping us?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CD52-02E5-4AB7-9908-5886C7B874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799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Includes sustainability and societal impact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CD52-02E5-4AB7-9908-5886C7B874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77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CD52-02E5-4AB7-9908-5886C7B8742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03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decent but traditional process now in place, UG and PG.</a:t>
            </a:r>
          </a:p>
          <a:p>
            <a:r>
              <a:rPr lang="en-GB" dirty="0" smtClean="0"/>
              <a:t>How to improve…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CD52-02E5-4AB7-9908-5886C7B874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1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2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9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9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919288" y="14430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11" descr="UWE-Logo-Botto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5783263"/>
            <a:ext cx="218281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340768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427168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1787168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330768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5062" y="4960139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28790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19927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4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4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5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6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8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4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6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56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B115-B3E3-4CDC-8B83-FAB2FE59BC67}" type="datetimeFigureOut">
              <a:rPr lang="en-GB" smtClean="0"/>
              <a:t>25/05/2018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xfrm>
            <a:off x="2195736" y="1196752"/>
            <a:ext cx="6624736" cy="37748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spcBef>
                <a:spcPct val="0"/>
              </a:spcBef>
            </a:pPr>
            <a:endParaRPr lang="en-GB" kern="1400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sz="3200" b="1" dirty="0" smtClean="0"/>
              <a:t>Individual Engineering </a:t>
            </a:r>
            <a:r>
              <a:rPr lang="en-GB" sz="3200" b="1" dirty="0"/>
              <a:t>Projects</a:t>
            </a:r>
            <a:r>
              <a:rPr lang="en-GB" sz="3200" b="1" dirty="0" smtClean="0"/>
              <a:t>:</a:t>
            </a:r>
          </a:p>
          <a:p>
            <a:pPr algn="ctr">
              <a:spcBef>
                <a:spcPct val="0"/>
              </a:spcBef>
            </a:pPr>
            <a:r>
              <a:rPr lang="en-GB" sz="3200" dirty="0" smtClean="0"/>
              <a:t> </a:t>
            </a:r>
            <a:r>
              <a:rPr lang="en-GB" sz="3200" dirty="0"/>
              <a:t>How To Achieve Scientific Depth And Consistency Of Practice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/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endParaRPr lang="en-GB" altLang="en-US" dirty="0">
              <a:ea typeface="ＭＳ Ｐゴシック" charset="-128"/>
            </a:endParaRPr>
          </a:p>
        </p:txBody>
      </p:sp>
      <p:sp>
        <p:nvSpPr>
          <p:cNvPr id="13314" name="Text Placeholder 2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charset="-128"/>
              </a:rPr>
              <a:t>Presentation by</a:t>
            </a:r>
          </a:p>
          <a:p>
            <a:pPr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323528" y="1787168"/>
            <a:ext cx="1536411" cy="17138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Wendy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Fowles-Sweet 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Dr Maryam Atoofi</a:t>
            </a:r>
            <a:endParaRPr lang="en-GB" alt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6444208" y="6021288"/>
            <a:ext cx="1795203" cy="360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ts val="1300"/>
              </a:lnSpc>
              <a:spcBef>
                <a:spcPts val="0"/>
              </a:spcBef>
              <a:buFontTx/>
              <a:buNone/>
              <a:defRPr sz="1100" b="0" i="0" kern="120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June 2018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190205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ctr"/>
            <a:r>
              <a:rPr lang="en-GB" sz="5400" b="1" dirty="0" smtClean="0"/>
              <a:t>The Future of Projects </a:t>
            </a:r>
          </a:p>
          <a:p>
            <a:pPr algn="ctr"/>
            <a:endParaRPr lang="en-GB" sz="5400" b="1" dirty="0" smtClean="0"/>
          </a:p>
          <a:p>
            <a:pPr algn="ctr"/>
            <a:r>
              <a:rPr lang="en-GB" sz="5400" b="1" dirty="0" smtClean="0"/>
              <a:t>Over to you…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9566690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Defining the Problem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340768"/>
            <a:ext cx="8280920" cy="4896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algn="ctr"/>
            <a:r>
              <a:rPr lang="en-GB" altLang="en-US" sz="2800" b="1" dirty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are projects needed?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should a project provide?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should be involved?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should projects be conducted?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should projects start?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should projects happen?</a:t>
            </a:r>
          </a:p>
          <a:p>
            <a:pPr algn="ctr"/>
            <a:endParaRPr lang="en-GB" altLang="en-US" sz="2800" b="1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should be submitted?</a:t>
            </a:r>
          </a:p>
          <a:p>
            <a:pPr algn="ctr"/>
            <a:endParaRPr lang="en-GB" altLang="en-US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should be assessed</a:t>
            </a:r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ctr"/>
            <a:endParaRPr lang="en-GB" altLang="en-US" sz="3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3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IS RESPONSIBLE?</a:t>
            </a:r>
            <a:endParaRPr lang="en-GB" altLang="en-US" sz="3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altLang="en-US" sz="2800" b="1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altLang="en-US" sz="2800" b="1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76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Projects: The Parties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412776"/>
            <a:ext cx="8424936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GB" sz="13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81682979"/>
              </p:ext>
            </p:extLst>
          </p:nvPr>
        </p:nvGraphicFramePr>
        <p:xfrm>
          <a:off x="0" y="1556792"/>
          <a:ext cx="905462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4"/>
          <p:cNvSpPr/>
          <p:nvPr/>
        </p:nvSpPr>
        <p:spPr>
          <a:xfrm>
            <a:off x="2203083" y="4660483"/>
            <a:ext cx="1670090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4500" kern="1200"/>
          </a:p>
        </p:txBody>
      </p:sp>
    </p:spTree>
    <p:extLst>
      <p:ext uri="{BB962C8B-B14F-4D97-AF65-F5344CB8AC3E}">
        <p14:creationId xmlns:p14="http://schemas.microsoft.com/office/powerpoint/2010/main" val="17064614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EDM Project </a:t>
            </a: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51488571"/>
              </p:ext>
            </p:extLst>
          </p:nvPr>
        </p:nvGraphicFramePr>
        <p:xfrm>
          <a:off x="827584" y="1412776"/>
          <a:ext cx="770485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0042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52" y="1412776"/>
            <a:ext cx="3672408" cy="5040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GB" sz="3000" b="1" dirty="0" smtClean="0">
                <a:latin typeface="Calibri" panose="020F0502020204030204" pitchFamily="34" charset="0"/>
              </a:rPr>
              <a:t>Dissertation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Aims and Objectives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Project Management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Context to the Work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Research Methodology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Scientific Method   </a:t>
            </a:r>
          </a:p>
          <a:p>
            <a:pPr>
              <a:lnSpc>
                <a:spcPct val="120000"/>
              </a:lnSpc>
            </a:pPr>
            <a:r>
              <a:rPr lang="en-GB" sz="2600" dirty="0" smtClean="0">
                <a:latin typeface="Calibri" panose="020F0502020204030204" pitchFamily="34" charset="0"/>
              </a:rPr>
              <a:t>                – Technical Content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Scientific Argument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Evaluation and Accomplishment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Citation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Report Presentation</a:t>
            </a:r>
            <a:endParaRPr lang="en-GB" sz="2600" dirty="0">
              <a:latin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GB" sz="2400" dirty="0" smtClean="0">
              <a:latin typeface="Calibri" panose="020F050202020403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 bwMode="auto">
          <a:xfrm>
            <a:off x="539552" y="476672"/>
            <a:ext cx="8136904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latinLnBrk="0" hangingPunct="1">
              <a:lnSpc>
                <a:spcPts val="4800"/>
              </a:lnSpc>
              <a:spcBef>
                <a:spcPts val="0"/>
              </a:spcBef>
              <a:buFontTx/>
              <a:buNone/>
              <a:defRPr sz="4400" b="0" i="0" kern="120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Assessment Criteria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860032" y="1412776"/>
            <a:ext cx="4032449" cy="475252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800" b="1" dirty="0" smtClean="0">
                <a:latin typeface="Calibri" panose="020F0502020204030204" pitchFamily="34" charset="0"/>
              </a:rPr>
              <a:t>Oral Presentation</a:t>
            </a:r>
          </a:p>
          <a:p>
            <a:pPr marL="342000" indent="-3420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Poster Presentation</a:t>
            </a:r>
          </a:p>
          <a:p>
            <a:pPr marL="342000" indent="-3420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Technical Content</a:t>
            </a:r>
          </a:p>
          <a:p>
            <a:pPr marL="342000" indent="-3420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Evaluation and Analysis of the Project</a:t>
            </a:r>
          </a:p>
          <a:p>
            <a:pPr marL="342000" indent="-3420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Questions/Answers – Understanding and Competency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910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Arising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12998917"/>
              </p:ext>
            </p:extLst>
          </p:nvPr>
        </p:nvGraphicFramePr>
        <p:xfrm>
          <a:off x="879563" y="1124744"/>
          <a:ext cx="734481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5235" y="184482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Supervisor Allocation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331640" y="3573016"/>
            <a:ext cx="15841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Laboratories &amp; Equipment</a:t>
            </a:r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79563" y="5260645"/>
            <a:ext cx="16962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Assessment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8101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Changing Role of </a:t>
            </a: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11560" y="1412776"/>
            <a:ext cx="8136904" cy="53012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1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they for?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 of Learning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altLang="en-US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Leadership and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tradition format still relevant?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Written reports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“Vivas” for controlled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alternatives?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Journal papers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Blogs / Vlogs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600" dirty="0" err="1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GB" sz="2600" dirty="0" smtClean="0">
                <a:solidFill>
                  <a:srgbClr val="598752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ideas welcome!</a:t>
            </a:r>
            <a:endParaRPr lang="en-GB" sz="2600" dirty="0" smtClean="0">
              <a:solidFill>
                <a:srgbClr val="598752"/>
              </a:solidFill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GB" sz="40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091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Responsibilities - Staff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81707465"/>
              </p:ext>
            </p:extLst>
          </p:nvPr>
        </p:nvGraphicFramePr>
        <p:xfrm>
          <a:off x="1547664" y="1844824"/>
          <a:ext cx="609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0119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Responsibilities - Students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85230473"/>
              </p:ext>
            </p:extLst>
          </p:nvPr>
        </p:nvGraphicFramePr>
        <p:xfrm>
          <a:off x="1547664" y="1844824"/>
          <a:ext cx="633670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8053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383</Words>
  <Application>Microsoft Office PowerPoint</Application>
  <PresentationFormat>On-screen Show (4:3)</PresentationFormat>
  <Paragraphs>108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Fowles-Sweet</dc:creator>
  <cp:lastModifiedBy>Wendy Fowles-Sweet</cp:lastModifiedBy>
  <cp:revision>43</cp:revision>
  <dcterms:created xsi:type="dcterms:W3CDTF">2018-02-06T15:26:13Z</dcterms:created>
  <dcterms:modified xsi:type="dcterms:W3CDTF">2018-05-25T17:56:58Z</dcterms:modified>
</cp:coreProperties>
</file>