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tiff" ContentType="image/tiff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3"/>
  </p:notesMasterIdLst>
  <p:sldIdLst>
    <p:sldId id="257" r:id="rId2"/>
    <p:sldId id="260" r:id="rId3"/>
    <p:sldId id="263" r:id="rId4"/>
    <p:sldId id="262" r:id="rId5"/>
    <p:sldId id="264" r:id="rId6"/>
    <p:sldId id="268" r:id="rId7"/>
    <p:sldId id="270" r:id="rId8"/>
    <p:sldId id="265" r:id="rId9"/>
    <p:sldId id="267" r:id="rId10"/>
    <p:sldId id="269" r:id="rId11"/>
    <p:sldId id="272" r:id="rId12"/>
  </p:sldIdLst>
  <p:sldSz cx="12192000" cy="6858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Garamond" panose="02020404030301010803" pitchFamily="18" charset="0"/>
      <p:regular r:id="rId18"/>
      <p:bold r:id="rId19"/>
      <p:italic r:id="rId20"/>
    </p:embeddedFont>
    <p:embeddedFont>
      <p:font typeface="Segoe UI" panose="020B0502040204020203" pitchFamily="34" charset="0"/>
      <p:regular r:id="rId21"/>
      <p:bold r:id="rId22"/>
      <p:italic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B287"/>
    <a:srgbClr val="F8D970"/>
    <a:srgbClr val="53A2F8"/>
    <a:srgbClr val="00FA71"/>
    <a:srgbClr val="FF7D7D"/>
    <a:srgbClr val="9C6CCC"/>
    <a:srgbClr val="ED8481"/>
    <a:srgbClr val="FA8D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40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84" y="16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explosion val="2"/>
          <c:dPt>
            <c:idx val="0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BAA-43D4-B37D-00FACF94FEF7}"/>
              </c:ext>
            </c:extLst>
          </c:dPt>
          <c:dPt>
            <c:idx val="1"/>
            <c:bubble3D val="0"/>
            <c:spPr>
              <a:solidFill>
                <a:schemeClr val="bg1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BAA-43D4-B37D-00FACF94FEF7}"/>
              </c:ext>
            </c:extLst>
          </c:dPt>
          <c:dPt>
            <c:idx val="2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BAA-43D4-B37D-00FACF94FEF7}"/>
              </c:ext>
            </c:extLst>
          </c:dPt>
          <c:dPt>
            <c:idx val="3"/>
            <c:bubble3D val="0"/>
            <c:spPr>
              <a:solidFill>
                <a:schemeClr val="bg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BAA-43D4-B37D-00FACF94FEF7}"/>
              </c:ext>
            </c:extLst>
          </c:dPt>
          <c:dPt>
            <c:idx val="4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1BAA-43D4-B37D-00FACF94FEF7}"/>
              </c:ext>
            </c:extLst>
          </c:dPt>
          <c:dPt>
            <c:idx val="5"/>
            <c:bubble3D val="0"/>
            <c:spPr>
              <a:solidFill>
                <a:srgbClr val="F8CEB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1BAA-43D4-B37D-00FACF94FEF7}"/>
              </c:ext>
            </c:extLst>
          </c:dPt>
          <c:dPt>
            <c:idx val="6"/>
            <c:bubble3D val="0"/>
            <c:spPr>
              <a:solidFill>
                <a:srgbClr val="F4B18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1BAA-43D4-B37D-00FACF94FEF7}"/>
              </c:ext>
            </c:extLst>
          </c:dPt>
          <c:dPt>
            <c:idx val="7"/>
            <c:bubble3D val="0"/>
            <c:spPr>
              <a:solidFill>
                <a:srgbClr val="F0945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1BAA-43D4-B37D-00FACF94FEF7}"/>
              </c:ext>
            </c:extLst>
          </c:dPt>
          <c:dPt>
            <c:idx val="8"/>
            <c:bubble3D val="0"/>
            <c:spPr>
              <a:solidFill>
                <a:srgbClr val="EE833A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1BAA-43D4-B37D-00FACF94FEF7}"/>
              </c:ext>
            </c:extLst>
          </c:dPt>
          <c:dPt>
            <c:idx val="9"/>
            <c:bubble3D val="0"/>
            <c:spPr>
              <a:solidFill>
                <a:srgbClr val="4B752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1BAA-43D4-B37D-00FACF94FEF7}"/>
              </c:ext>
            </c:extLst>
          </c:dPt>
          <c:dPt>
            <c:idx val="10"/>
            <c:bubble3D val="0"/>
            <c:spPr>
              <a:solidFill>
                <a:srgbClr val="56863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1BAA-43D4-B37D-00FACF94FEF7}"/>
              </c:ext>
            </c:extLst>
          </c:dPt>
          <c:dPt>
            <c:idx val="11"/>
            <c:bubble3D val="0"/>
            <c:spPr>
              <a:solidFill>
                <a:srgbClr val="62993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1BAA-43D4-B37D-00FACF94FEF7}"/>
              </c:ext>
            </c:extLst>
          </c:dPt>
          <c:dPt>
            <c:idx val="12"/>
            <c:bubble3D val="0"/>
            <c:spPr>
              <a:solidFill>
                <a:srgbClr val="6BA74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1BAA-43D4-B37D-00FACF94FEF7}"/>
              </c:ext>
            </c:extLst>
          </c:dPt>
          <c:dPt>
            <c:idx val="13"/>
            <c:bubble3D val="0"/>
            <c:spPr>
              <a:solidFill>
                <a:srgbClr val="83BD5B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B-1BAA-43D4-B37D-00FACF94FEF7}"/>
              </c:ext>
            </c:extLst>
          </c:dPt>
          <c:dPt>
            <c:idx val="14"/>
            <c:bubble3D val="0"/>
            <c:spPr>
              <a:solidFill>
                <a:srgbClr val="91C56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D-1BAA-43D4-B37D-00FACF94FEF7}"/>
              </c:ext>
            </c:extLst>
          </c:dPt>
          <c:dPt>
            <c:idx val="15"/>
            <c:bubble3D val="0"/>
            <c:spPr>
              <a:solidFill>
                <a:srgbClr val="ACD39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F-1BAA-43D4-B37D-00FACF94FEF7}"/>
              </c:ext>
            </c:extLst>
          </c:dPt>
          <c:dPt>
            <c:idx val="16"/>
            <c:bubble3D val="0"/>
            <c:spPr>
              <a:solidFill>
                <a:srgbClr val="D1B1E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1-1BAA-43D4-B37D-00FACF94FEF7}"/>
              </c:ext>
            </c:extLst>
          </c:dPt>
          <c:dPt>
            <c:idx val="17"/>
            <c:bubble3D val="0"/>
            <c:spPr>
              <a:solidFill>
                <a:srgbClr val="BE91D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3-1BAA-43D4-B37D-00FACF94FEF7}"/>
              </c:ext>
            </c:extLst>
          </c:dPt>
          <c:dPt>
            <c:idx val="18"/>
            <c:bubble3D val="0"/>
            <c:spPr>
              <a:solidFill>
                <a:srgbClr val="AA70D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5-1BAA-43D4-B37D-00FACF94FEF7}"/>
              </c:ext>
            </c:extLst>
          </c:dPt>
          <c:dPt>
            <c:idx val="19"/>
            <c:bubble3D val="0"/>
            <c:spPr>
              <a:solidFill>
                <a:srgbClr val="9953C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7-1BAA-43D4-B37D-00FACF94FEF7}"/>
              </c:ext>
            </c:extLst>
          </c:dPt>
          <c:dPt>
            <c:idx val="20"/>
            <c:bubble3D val="0"/>
            <c:spPr>
              <a:solidFill>
                <a:srgbClr val="8739C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9-1BAA-43D4-B37D-00FACF94FEF7}"/>
              </c:ext>
            </c:extLst>
          </c:dPt>
          <c:dPt>
            <c:idx val="21"/>
            <c:bubble3D val="0"/>
            <c:spPr>
              <a:solidFill>
                <a:srgbClr val="6C2E9A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B-1BAA-43D4-B37D-00FACF94FEF7}"/>
              </c:ext>
            </c:extLst>
          </c:dPt>
          <c:dPt>
            <c:idx val="22"/>
            <c:bubble3D val="0"/>
            <c:spPr>
              <a:solidFill>
                <a:srgbClr val="461E6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D-1BAA-43D4-B37D-00FACF94FEF7}"/>
              </c:ext>
            </c:extLst>
          </c:dPt>
          <c:dLbls>
            <c:dLbl>
              <c:idx val="0"/>
              <c:layout>
                <c:manualLayout>
                  <c:x val="-3.5732350010095192E-2"/>
                  <c:y val="4.634330850910131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bg1"/>
                      </a:solidFill>
                      <a:latin typeface="Segoe UI" panose="020B0502040204020203" pitchFamily="34" charset="0"/>
                      <a:ea typeface="Segoe UI" panose="020B0502040204020203" pitchFamily="34" charset="0"/>
                      <a:cs typeface="Segoe UI" panose="020B0502040204020203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219173977460003"/>
                      <c:h val="7.407210651081322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1BAA-43D4-B37D-00FACF94FEF7}"/>
                </c:ext>
              </c:extLst>
            </c:dLbl>
            <c:dLbl>
              <c:idx val="1"/>
              <c:layout>
                <c:manualLayout>
                  <c:x val="-7.3081202569659706E-2"/>
                  <c:y val="0.1000026857588102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bg1"/>
                      </a:solidFill>
                      <a:latin typeface="Segoe UI" panose="020B0502040204020203" pitchFamily="34" charset="0"/>
                      <a:ea typeface="Segoe UI" panose="020B0502040204020203" pitchFamily="34" charset="0"/>
                      <a:cs typeface="Segoe UI" panose="020B0502040204020203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2389061832387214E-2"/>
                      <c:h val="6.517134869889143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1BAA-43D4-B37D-00FACF94FEF7}"/>
                </c:ext>
              </c:extLst>
            </c:dLbl>
            <c:dLbl>
              <c:idx val="2"/>
              <c:layout>
                <c:manualLayout>
                  <c:x val="-9.1436815091026705E-2"/>
                  <c:y val="0.1084341933524073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bg1"/>
                      </a:solidFill>
                      <a:latin typeface="Segoe UI" panose="020B0502040204020203" pitchFamily="34" charset="0"/>
                      <a:ea typeface="Segoe UI" panose="020B0502040204020203" pitchFamily="34" charset="0"/>
                      <a:cs typeface="Segoe UI" panose="020B0502040204020203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9443214418493655E-2"/>
                      <c:h val="7.0511803386044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1BAA-43D4-B37D-00FACF94FEF7}"/>
                </c:ext>
              </c:extLst>
            </c:dLbl>
            <c:dLbl>
              <c:idx val="3"/>
              <c:layout>
                <c:manualLayout>
                  <c:x val="-0.12345112923478696"/>
                  <c:y val="8.246068688707726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bg1"/>
                      </a:solidFill>
                      <a:latin typeface="Segoe UI" panose="020B0502040204020203" pitchFamily="34" charset="0"/>
                      <a:ea typeface="Segoe UI" panose="020B0502040204020203" pitchFamily="34" charset="0"/>
                      <a:cs typeface="Segoe UI" panose="020B0502040204020203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191114566886248"/>
                      <c:h val="6.873165503249459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1BAA-43D4-B37D-00FACF94FEF7}"/>
                </c:ext>
              </c:extLst>
            </c:dLbl>
            <c:dLbl>
              <c:idx val="4"/>
              <c:layout>
                <c:manualLayout>
                  <c:x val="-0.1377548341856234"/>
                  <c:y val="5.164806804416248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bg1"/>
                      </a:solidFill>
                      <a:latin typeface="Segoe UI" panose="020B0502040204020203" pitchFamily="34" charset="0"/>
                      <a:ea typeface="Segoe UI" panose="020B0502040204020203" pitchFamily="34" charset="0"/>
                      <a:cs typeface="Segoe UI" panose="020B0502040204020203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79835035562131"/>
                      <c:h val="0.1008169028693782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1BAA-43D4-B37D-00FACF94FEF7}"/>
                </c:ext>
              </c:extLst>
            </c:dLbl>
            <c:dLbl>
              <c:idx val="5"/>
              <c:layout>
                <c:manualLayout>
                  <c:x val="-0.12502294507055531"/>
                  <c:y val="1.0268811296084248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1BAA-43D4-B37D-00FACF94FEF7}"/>
                </c:ext>
              </c:extLst>
            </c:dLbl>
            <c:dLbl>
              <c:idx val="6"/>
              <c:layout>
                <c:manualLayout>
                  <c:x val="-0.12663192999395159"/>
                  <c:y val="-3.2042728122918487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1BAA-43D4-B37D-00FACF94FEF7}"/>
                </c:ext>
              </c:extLst>
            </c:dLbl>
            <c:dLbl>
              <c:idx val="7"/>
              <c:layout>
                <c:manualLayout>
                  <c:x val="-0.11387724525977604"/>
                  <c:y val="-7.4492194245653065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1BAA-43D4-B37D-00FACF94FEF7}"/>
                </c:ext>
              </c:extLst>
            </c:dLbl>
            <c:dLbl>
              <c:idx val="8"/>
              <c:layout>
                <c:manualLayout>
                  <c:x val="-0.10149068047255193"/>
                  <c:y val="-9.0260272175362033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1BAA-43D4-B37D-00FACF94FEF7}"/>
                </c:ext>
              </c:extLst>
            </c:dLbl>
            <c:dLbl>
              <c:idx val="9"/>
              <c:layout>
                <c:manualLayout>
                  <c:x val="-7.9559965152347506E-2"/>
                  <c:y val="-9.6701897781734922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1BAA-43D4-B37D-00FACF94FEF7}"/>
                </c:ext>
              </c:extLst>
            </c:dLbl>
            <c:dLbl>
              <c:idx val="10"/>
              <c:layout>
                <c:manualLayout>
                  <c:x val="-5.267122793583149E-2"/>
                  <c:y val="-0.10061696969425125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1BAA-43D4-B37D-00FACF94FEF7}"/>
                </c:ext>
              </c:extLst>
            </c:dLbl>
            <c:dLbl>
              <c:idx val="11"/>
              <c:layout>
                <c:manualLayout>
                  <c:x val="2.9109997613934623E-4"/>
                  <c:y val="-9.0147996474458897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1BAA-43D4-B37D-00FACF94FEF7}"/>
                </c:ext>
              </c:extLst>
            </c:dLbl>
            <c:dLbl>
              <c:idx val="12"/>
              <c:layout>
                <c:manualLayout>
                  <c:x val="5.6599357427044611E-2"/>
                  <c:y val="-0.10417727281901998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1BAA-43D4-B37D-00FACF94FEF7}"/>
                </c:ext>
              </c:extLst>
            </c:dLbl>
            <c:dLbl>
              <c:idx val="13"/>
              <c:layout>
                <c:manualLayout>
                  <c:x val="8.5988245173677758E-2"/>
                  <c:y val="-0.1209034460446490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bg1"/>
                      </a:solidFill>
                      <a:latin typeface="Segoe UI" panose="020B0502040204020203" pitchFamily="34" charset="0"/>
                      <a:ea typeface="Segoe UI" panose="020B0502040204020203" pitchFamily="34" charset="0"/>
                      <a:cs typeface="Segoe UI" panose="020B0502040204020203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3298097251585629E-2"/>
                      <c:h val="6.339119713650706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B-1BAA-43D4-B37D-00FACF94FEF7}"/>
                </c:ext>
              </c:extLst>
            </c:dLbl>
            <c:dLbl>
              <c:idx val="14"/>
              <c:layout>
                <c:manualLayout>
                  <c:x val="0.10602875486230189"/>
                  <c:y val="-9.2040423737746388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Influencer</a:t>
                    </a:r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1BAA-43D4-B37D-00FACF94FEF7}"/>
                </c:ext>
              </c:extLst>
            </c:dLbl>
            <c:dLbl>
              <c:idx val="15"/>
              <c:layout>
                <c:manualLayout>
                  <c:x val="0.13489383629046489"/>
                  <c:y val="-6.8086764210133766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1BAA-43D4-B37D-00FACF94FEF7}"/>
                </c:ext>
              </c:extLst>
            </c:dLbl>
            <c:dLbl>
              <c:idx val="16"/>
              <c:layout>
                <c:manualLayout>
                  <c:x val="0.12525833319460858"/>
                  <c:y val="-2.759234921695758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bg1"/>
                      </a:solidFill>
                      <a:latin typeface="Segoe UI" panose="020B0502040204020203" pitchFamily="34" charset="0"/>
                      <a:ea typeface="Segoe UI" panose="020B0502040204020203" pitchFamily="34" charset="0"/>
                      <a:cs typeface="Segoe UI" panose="020B0502040204020203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1388246130967248E-2"/>
                      <c:h val="7.229195494842886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21-1BAA-43D4-B37D-00FACF94FEF7}"/>
                </c:ext>
              </c:extLst>
            </c:dLbl>
            <c:dLbl>
              <c:idx val="17"/>
              <c:layout>
                <c:manualLayout>
                  <c:x val="0.13364350122957805"/>
                  <c:y val="1.254172187393102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1" i="0" u="none" strike="noStrike" kern="1200" baseline="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defRPr>
                    </a:pPr>
                    <a:fld id="{DA33AD9E-45EE-406A-81CB-FE06A940A5E1}" type="CATEGORYNAME">
                      <a:rPr lang="en-US" sz="1100" smtClean="0"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rPr>
                      <a:pPr>
                        <a:defRPr sz="1100" b="1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defRPr>
                      </a:pPr>
                      <a:t>[CATEGORY NAME]</a:t>
                    </a:fld>
                    <a:endParaRPr lang="en-GB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bg1"/>
                      </a:solidFill>
                      <a:latin typeface="Segoe UI" panose="020B0502040204020203" pitchFamily="34" charset="0"/>
                      <a:ea typeface="Segoe UI" panose="020B0502040204020203" pitchFamily="34" charset="0"/>
                      <a:cs typeface="Segoe UI" panose="020B0502040204020203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968997797051268"/>
                      <c:h val="6.6951500261275776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23-1BAA-43D4-B37D-00FACF94FEF7}"/>
                </c:ext>
              </c:extLst>
            </c:dLbl>
            <c:dLbl>
              <c:idx val="18"/>
              <c:layout>
                <c:manualLayout>
                  <c:x val="0.1125885479959825"/>
                  <c:y val="4.7636855809405479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1BAA-43D4-B37D-00FACF94FEF7}"/>
                </c:ext>
              </c:extLst>
            </c:dLbl>
            <c:dLbl>
              <c:idx val="19"/>
              <c:layout>
                <c:manualLayout>
                  <c:x val="0.10741511433692351"/>
                  <c:y val="7.5694707651455792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1BAA-43D4-B37D-00FACF94FEF7}"/>
                </c:ext>
              </c:extLst>
            </c:dLbl>
            <c:dLbl>
              <c:idx val="20"/>
              <c:layout>
                <c:manualLayout>
                  <c:x val="0.10344203803277233"/>
                  <c:y val="0.1136133376243863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1" i="0" u="none" strike="noStrike" kern="1200" baseline="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defRPr>
                    </a:pPr>
                    <a:fld id="{A7F9343F-EEAF-47FD-98EA-D2BA21E74BB8}" type="CATEGORYNAME">
                      <a:rPr lang="en-US" sz="1100" smtClean="0"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rPr>
                      <a:pPr>
                        <a:defRPr sz="1100" b="1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defRPr>
                      </a:pPr>
                      <a:t>[CATEGORY NAME]</a:t>
                    </a:fld>
                    <a:endParaRPr lang="en-GB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bg1"/>
                      </a:solidFill>
                      <a:latin typeface="Segoe UI" panose="020B0502040204020203" pitchFamily="34" charset="0"/>
                      <a:ea typeface="Segoe UI" panose="020B0502040204020203" pitchFamily="34" charset="0"/>
                      <a:cs typeface="Segoe UI" panose="020B0502040204020203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381959126145172"/>
                      <c:h val="6.8731651823660145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29-1BAA-43D4-B37D-00FACF94FEF7}"/>
                </c:ext>
              </c:extLst>
            </c:dLbl>
            <c:dLbl>
              <c:idx val="21"/>
              <c:layout>
                <c:manualLayout>
                  <c:x val="6.6472341063075355E-2"/>
                  <c:y val="0.1051026712926311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1BAA-43D4-B37D-00FACF94FEF7}"/>
                </c:ext>
              </c:extLst>
            </c:dLbl>
            <c:dLbl>
              <c:idx val="22"/>
              <c:layout>
                <c:manualLayout>
                  <c:x val="1.7607724243329022E-2"/>
                  <c:y val="6.7344939104277829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D-1BAA-43D4-B37D-00FACF94FEF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bg1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Sheet1!$A$2:$A$24</c:f>
              <c:strCache>
                <c:ptCount val="23"/>
                <c:pt idx="0">
                  <c:v>Theoretical knowledge</c:v>
                </c:pt>
                <c:pt idx="1">
                  <c:v>Technical skills</c:v>
                </c:pt>
                <c:pt idx="2">
                  <c:v>Spatial thinking</c:v>
                </c:pt>
                <c:pt idx="3">
                  <c:v>Data management</c:v>
                </c:pt>
                <c:pt idx="4">
                  <c:v>Data analysis</c:v>
                </c:pt>
                <c:pt idx="5">
                  <c:v>Numerate</c:v>
                </c:pt>
                <c:pt idx="6">
                  <c:v>Graphicate</c:v>
                </c:pt>
                <c:pt idx="7">
                  <c:v>Literate</c:v>
                </c:pt>
                <c:pt idx="8">
                  <c:v>Articulate</c:v>
                </c:pt>
                <c:pt idx="9">
                  <c:v>Organized</c:v>
                </c:pt>
                <c:pt idx="10">
                  <c:v>Confident</c:v>
                </c:pt>
                <c:pt idx="11">
                  <c:v>Ethical</c:v>
                </c:pt>
                <c:pt idx="12">
                  <c:v>Resilient</c:v>
                </c:pt>
                <c:pt idx="13">
                  <c:v>Lifelong learner</c:v>
                </c:pt>
                <c:pt idx="14">
                  <c:v>Influencing</c:v>
                </c:pt>
                <c:pt idx="15">
                  <c:v>Collaborative</c:v>
                </c:pt>
                <c:pt idx="16">
                  <c:v>Problem solving</c:v>
                </c:pt>
                <c:pt idx="17">
                  <c:v>Analytical</c:v>
                </c:pt>
                <c:pt idx="18">
                  <c:v>Enquiring</c:v>
                </c:pt>
                <c:pt idx="19">
                  <c:v>Integrating</c:v>
                </c:pt>
                <c:pt idx="20">
                  <c:v>Detailed</c:v>
                </c:pt>
                <c:pt idx="21">
                  <c:v>Creative</c:v>
                </c:pt>
                <c:pt idx="22">
                  <c:v>Reflexive</c:v>
                </c:pt>
              </c:strCache>
            </c:strRef>
          </c:cat>
          <c:val>
            <c:numRef>
              <c:f>Sheet1!$B$2:$B$24</c:f>
              <c:numCache>
                <c:formatCode>General</c:formatCode>
                <c:ptCount val="23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  <c:pt idx="21">
                  <c:v>1</c:v>
                </c:pt>
                <c:pt idx="2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E-1BAA-43D4-B37D-00FACF94FE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6"/>
            </a:solidFill>
            <a:ln w="19050">
              <a:solidFill>
                <a:schemeClr val="lt1"/>
              </a:solidFill>
            </a:ln>
            <a:effectLst/>
          </c:spPr>
          <c:dPt>
            <c:idx val="0"/>
            <c:bubble3D val="0"/>
            <c:spPr>
              <a:solidFill>
                <a:schemeClr val="tx1">
                  <a:lumMod val="75000"/>
                  <a:lumOff val="2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E50-4E99-AA45-21A0005BC284}"/>
              </c:ext>
            </c:extLst>
          </c:dPt>
          <c:dPt>
            <c:idx val="1"/>
            <c:bubble3D val="0"/>
            <c:spPr>
              <a:solidFill>
                <a:srgbClr val="9E480E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E50-4E99-AA45-21A0005BC284}"/>
              </c:ext>
            </c:extLst>
          </c:dPt>
          <c:dPt>
            <c:idx val="2"/>
            <c:bubble3D val="0"/>
            <c:spPr>
              <a:solidFill>
                <a:schemeClr val="accent6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E50-4E99-AA45-21A0005BC284}"/>
              </c:ext>
            </c:extLst>
          </c:dPt>
          <c:dPt>
            <c:idx val="3"/>
            <c:bubble3D val="0"/>
            <c:spPr>
              <a:solidFill>
                <a:srgbClr val="58267E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E50-4E99-AA45-21A0005BC284}"/>
              </c:ext>
            </c:extLst>
          </c:dPt>
          <c:cat>
            <c:strRef>
              <c:f>Sheet1!$A$2:$A$5</c:f>
              <c:strCache>
                <c:ptCount val="4"/>
                <c:pt idx="0">
                  <c:v>Knowing</c:v>
                </c:pt>
                <c:pt idx="1">
                  <c:v>Communicating</c:v>
                </c:pt>
                <c:pt idx="2">
                  <c:v>Acting</c:v>
                </c:pt>
                <c:pt idx="3">
                  <c:v>Thinking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5</c:v>
                </c:pt>
                <c:pt idx="1">
                  <c:v>4</c:v>
                </c:pt>
                <c:pt idx="2">
                  <c:v>7</c:v>
                </c:pt>
                <c:pt idx="3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E50-4E99-AA45-21A0005BC2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6">
                <a:lumMod val="50000"/>
              </a:schemeClr>
            </a:solidFill>
            <a:ln w="19050">
              <a:solidFill>
                <a:schemeClr val="lt1"/>
              </a:solidFill>
            </a:ln>
            <a:effectLst/>
          </c:spPr>
          <c:dPt>
            <c:idx val="0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C03-4020-B6CC-729827D0EC40}"/>
              </c:ext>
            </c:extLst>
          </c:dPt>
          <c:dPt>
            <c:idx val="1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C03-4020-B6CC-729827D0EC40}"/>
              </c:ext>
            </c:extLst>
          </c:dPt>
          <c:dPt>
            <c:idx val="2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C03-4020-B6CC-729827D0EC40}"/>
              </c:ext>
            </c:extLst>
          </c:dPt>
          <c:dPt>
            <c:idx val="3"/>
            <c:bubble3D val="0"/>
            <c:spPr>
              <a:solidFill>
                <a:srgbClr val="7030A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C03-4020-B6CC-729827D0EC40}"/>
              </c:ext>
            </c:extLst>
          </c:dPt>
          <c:dLbls>
            <c:dLbl>
              <c:idx val="0"/>
              <c:layout>
                <c:manualLayout>
                  <c:x val="-0.19501273964215418"/>
                  <c:y val="0.2172864522389337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horzOverflow="clip" vert="horz" wrap="non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Segoe UI" panose="020B0502040204020203" pitchFamily="34" charset="0"/>
                      <a:ea typeface="Segoe UI" panose="020B0502040204020203" pitchFamily="34" charset="0"/>
                      <a:cs typeface="Segoe UI" panose="020B0502040204020203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1-2C03-4020-B6CC-729827D0EC40}"/>
                </c:ext>
              </c:extLst>
            </c:dLbl>
            <c:dLbl>
              <c:idx val="1"/>
              <c:layout>
                <c:manualLayout>
                  <c:x val="-0.19439898764430782"/>
                  <c:y val="-0.109714372981352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Segoe UI" panose="020B0502040204020203" pitchFamily="34" charset="0"/>
                      <a:ea typeface="Segoe UI" panose="020B0502040204020203" pitchFamily="34" charset="0"/>
                      <a:cs typeface="Segoe UI" panose="020B0502040204020203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84752056460792"/>
                      <c:h val="0.1789588757286425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2C03-4020-B6CC-729827D0EC40}"/>
                </c:ext>
              </c:extLst>
            </c:dLbl>
            <c:dLbl>
              <c:idx val="2"/>
              <c:layout>
                <c:manualLayout>
                  <c:x val="0.16810102655502582"/>
                  <c:y val="-0.2075902656796408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horzOverflow="clip" vert="horz" wrap="non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Segoe UI" panose="020B0502040204020203" pitchFamily="34" charset="0"/>
                      <a:ea typeface="Segoe UI" panose="020B0502040204020203" pitchFamily="34" charset="0"/>
                      <a:cs typeface="Segoe UI" panose="020B0502040204020203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5-2C03-4020-B6CC-729827D0EC40}"/>
                </c:ext>
              </c:extLst>
            </c:dLbl>
            <c:dLbl>
              <c:idx val="3"/>
              <c:layout>
                <c:manualLayout>
                  <c:x val="0.20413041576784882"/>
                  <c:y val="0.1919248946310888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Segoe UI" panose="020B0502040204020203" pitchFamily="34" charset="0"/>
                      <a:ea typeface="Segoe UI" panose="020B0502040204020203" pitchFamily="34" charset="0"/>
                      <a:cs typeface="Segoe UI" panose="020B0502040204020203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814039587935696"/>
                      <c:h val="0.1789588757286425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2C03-4020-B6CC-729827D0EC4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SPECIALIST</c:v>
                </c:pt>
                <c:pt idx="1">
                  <c:v>GENERIC</c:v>
                </c:pt>
                <c:pt idx="2">
                  <c:v>BEHAVIOURAL</c:v>
                </c:pt>
                <c:pt idx="3">
                  <c:v>COGNITIVE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5</c:v>
                </c:pt>
                <c:pt idx="1">
                  <c:v>4</c:v>
                </c:pt>
                <c:pt idx="2">
                  <c:v>7</c:v>
                </c:pt>
                <c:pt idx="3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C03-4020-B6CC-729827D0EC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D611ADE-1236-B746-A370-99E76101C441}" type="doc">
      <dgm:prSet loTypeId="urn:microsoft.com/office/officeart/2005/8/layout/process5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4D182FC-4604-D442-BF48-BF229DF759CE}">
      <dgm:prSet phldrT="[Text]" custT="1"/>
      <dgm:spPr>
        <a:solidFill>
          <a:srgbClr val="9C6CCC"/>
        </a:solidFill>
      </dgm:spPr>
      <dgm:t>
        <a:bodyPr/>
        <a:lstStyle/>
        <a:p>
          <a:r>
            <a:rPr lang="en-US" sz="2000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Teaching staff source student projects</a:t>
          </a:r>
        </a:p>
      </dgm:t>
    </dgm:pt>
    <dgm:pt modelId="{D4E6EAEE-B704-DC4D-AF46-71172CA76011}" type="parTrans" cxnId="{E48A793C-9CD9-FB4D-8A32-80B0A9B8E560}">
      <dgm:prSet/>
      <dgm:spPr/>
      <dgm:t>
        <a:bodyPr/>
        <a:lstStyle/>
        <a:p>
          <a:endParaRPr lang="en-US" sz="200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6722364E-3907-414B-A2F4-55CEFBF0E60B}" type="sibTrans" cxnId="{E48A793C-9CD9-FB4D-8A32-80B0A9B8E560}">
      <dgm:prSet custT="1"/>
      <dgm:spPr>
        <a:solidFill>
          <a:schemeClr val="bg2">
            <a:lumMod val="75000"/>
          </a:schemeClr>
        </a:solidFill>
        <a:ln>
          <a:solidFill>
            <a:schemeClr val="bg1"/>
          </a:solidFill>
        </a:ln>
      </dgm:spPr>
      <dgm:t>
        <a:bodyPr/>
        <a:lstStyle/>
        <a:p>
          <a:endParaRPr lang="en-US" sz="200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5143784C-2921-9440-930F-C775780EED13}">
      <dgm:prSet phldrT="[Text]" custT="1"/>
      <dgm:spPr>
        <a:solidFill>
          <a:srgbClr val="53A2F8"/>
        </a:solidFill>
        <a:ln>
          <a:solidFill>
            <a:schemeClr val="bg1"/>
          </a:solidFill>
        </a:ln>
      </dgm:spPr>
      <dgm:t>
        <a:bodyPr/>
        <a:lstStyle/>
        <a:p>
          <a:r>
            <a:rPr lang="en-US" sz="2000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Projects are then showcased to students</a:t>
          </a:r>
        </a:p>
      </dgm:t>
    </dgm:pt>
    <dgm:pt modelId="{164A0EF4-F0B6-034D-A14B-9B47991BDCAD}" type="parTrans" cxnId="{CA82D147-00BC-6849-AD21-9F541FE239C1}">
      <dgm:prSet/>
      <dgm:spPr/>
      <dgm:t>
        <a:bodyPr/>
        <a:lstStyle/>
        <a:p>
          <a:endParaRPr lang="en-US" sz="200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19BC1F10-7904-6441-9092-84810A308333}" type="sibTrans" cxnId="{CA82D147-00BC-6849-AD21-9F541FE239C1}">
      <dgm:prSet custT="1"/>
      <dgm:spPr>
        <a:solidFill>
          <a:schemeClr val="bg2">
            <a:lumMod val="75000"/>
          </a:schemeClr>
        </a:solidFill>
        <a:ln>
          <a:solidFill>
            <a:schemeClr val="bg1"/>
          </a:solidFill>
        </a:ln>
      </dgm:spPr>
      <dgm:t>
        <a:bodyPr/>
        <a:lstStyle/>
        <a:p>
          <a:endParaRPr lang="en-US" sz="200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9FC90E3B-A26A-E042-A6F0-29E85D1AB201}">
      <dgm:prSet phldrT="[Text]" custT="1"/>
      <dgm:spPr>
        <a:solidFill>
          <a:srgbClr val="53A2F8"/>
        </a:solidFill>
      </dgm:spPr>
      <dgm:t>
        <a:bodyPr/>
        <a:lstStyle/>
        <a:p>
          <a:r>
            <a:rPr lang="en-US" sz="2000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Students identify groups and their project</a:t>
          </a:r>
        </a:p>
      </dgm:t>
    </dgm:pt>
    <dgm:pt modelId="{A95C621E-F77C-0A40-901C-DCBD47618A93}" type="parTrans" cxnId="{779DDE5E-4F5F-B945-9B44-518FBEC50AC0}">
      <dgm:prSet/>
      <dgm:spPr/>
      <dgm:t>
        <a:bodyPr/>
        <a:lstStyle/>
        <a:p>
          <a:endParaRPr lang="en-US" sz="200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03BF8BEC-2792-4749-B9AC-B1AAF8C3B3EF}" type="sibTrans" cxnId="{779DDE5E-4F5F-B945-9B44-518FBEC50AC0}">
      <dgm:prSet custT="1"/>
      <dgm:spPr>
        <a:solidFill>
          <a:schemeClr val="bg2">
            <a:lumMod val="75000"/>
          </a:schemeClr>
        </a:solidFill>
        <a:ln>
          <a:solidFill>
            <a:schemeClr val="bg1"/>
          </a:solidFill>
        </a:ln>
      </dgm:spPr>
      <dgm:t>
        <a:bodyPr/>
        <a:lstStyle/>
        <a:p>
          <a:endParaRPr lang="en-US" sz="200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239C04E4-32B9-AD46-BBE2-AC7BCDB1C544}">
      <dgm:prSet phldrT="[Text]" custT="1"/>
      <dgm:spPr>
        <a:solidFill>
          <a:srgbClr val="00FA71"/>
        </a:solidFill>
      </dgm:spPr>
      <dgm:t>
        <a:bodyPr/>
        <a:lstStyle/>
        <a:p>
          <a:r>
            <a:rPr lang="en-US" sz="2000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Students start work on their chosen project</a:t>
          </a:r>
        </a:p>
      </dgm:t>
    </dgm:pt>
    <dgm:pt modelId="{A3FA56F3-D9A2-8A4F-9C07-54C642D2A5F2}" type="parTrans" cxnId="{8E100DA6-9080-0F46-ADFF-DB95BC29843B}">
      <dgm:prSet/>
      <dgm:spPr/>
      <dgm:t>
        <a:bodyPr/>
        <a:lstStyle/>
        <a:p>
          <a:endParaRPr lang="en-US" sz="200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57CB3CD1-DBF3-084E-A530-F83C6F271043}" type="sibTrans" cxnId="{8E100DA6-9080-0F46-ADFF-DB95BC29843B}">
      <dgm:prSet custT="1"/>
      <dgm:spPr>
        <a:solidFill>
          <a:schemeClr val="bg2">
            <a:lumMod val="75000"/>
          </a:schemeClr>
        </a:solidFill>
        <a:ln>
          <a:solidFill>
            <a:schemeClr val="bg1"/>
          </a:solidFill>
        </a:ln>
      </dgm:spPr>
      <dgm:t>
        <a:bodyPr/>
        <a:lstStyle/>
        <a:p>
          <a:endParaRPr lang="en-US" sz="200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BF605B9E-D107-5747-A07E-C1B2AAEB3FF0}">
      <dgm:prSet phldrT="[Text]" custT="1"/>
      <dgm:spPr>
        <a:solidFill>
          <a:srgbClr val="F8D970"/>
        </a:solidFill>
      </dgm:spPr>
      <dgm:t>
        <a:bodyPr/>
        <a:lstStyle/>
        <a:p>
          <a:r>
            <a:rPr lang="en-US" sz="2000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Updates and meetings with project ‘sponsors’</a:t>
          </a:r>
        </a:p>
      </dgm:t>
    </dgm:pt>
    <dgm:pt modelId="{D81E9A7F-592F-D640-89E4-AC1EC970B53C}" type="parTrans" cxnId="{6442880A-26DF-E74A-89DF-547DB56167D0}">
      <dgm:prSet/>
      <dgm:spPr/>
      <dgm:t>
        <a:bodyPr/>
        <a:lstStyle/>
        <a:p>
          <a:endParaRPr lang="en-US" sz="200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4C8BDF2D-BA6C-254B-881E-03B9F248C3BB}" type="sibTrans" cxnId="{6442880A-26DF-E74A-89DF-547DB56167D0}">
      <dgm:prSet custT="1"/>
      <dgm:spPr>
        <a:solidFill>
          <a:schemeClr val="bg2">
            <a:lumMod val="75000"/>
          </a:schemeClr>
        </a:solidFill>
        <a:ln>
          <a:solidFill>
            <a:schemeClr val="bg1"/>
          </a:solidFill>
        </a:ln>
      </dgm:spPr>
      <dgm:t>
        <a:bodyPr/>
        <a:lstStyle/>
        <a:p>
          <a:endParaRPr lang="en-US" sz="200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BC248F4A-E403-4348-B128-C8F0D1CAE660}">
      <dgm:prSet custT="1"/>
      <dgm:spPr>
        <a:solidFill>
          <a:srgbClr val="F8D970"/>
        </a:solidFill>
      </dgm:spPr>
      <dgm:t>
        <a:bodyPr/>
        <a:lstStyle/>
        <a:p>
          <a:r>
            <a:rPr lang="en-US" sz="2000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Creation of ArcGIS Online Story Maps</a:t>
          </a:r>
        </a:p>
      </dgm:t>
    </dgm:pt>
    <dgm:pt modelId="{32B470A0-52FE-434C-9451-870956DAD147}" type="parTrans" cxnId="{C5ED1BB4-C178-5F47-A655-ACD0EE9B4CCC}">
      <dgm:prSet/>
      <dgm:spPr/>
      <dgm:t>
        <a:bodyPr/>
        <a:lstStyle/>
        <a:p>
          <a:endParaRPr lang="en-US" sz="200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31152D41-CED5-D141-9AE4-1C1947266CF7}" type="sibTrans" cxnId="{C5ED1BB4-C178-5F47-A655-ACD0EE9B4CCC}">
      <dgm:prSet custT="1"/>
      <dgm:spPr>
        <a:solidFill>
          <a:schemeClr val="bg2">
            <a:lumMod val="75000"/>
          </a:schemeClr>
        </a:solidFill>
        <a:ln>
          <a:solidFill>
            <a:schemeClr val="bg1"/>
          </a:solidFill>
        </a:ln>
      </dgm:spPr>
      <dgm:t>
        <a:bodyPr/>
        <a:lstStyle/>
        <a:p>
          <a:endParaRPr lang="en-US" sz="200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73436E23-92DA-2642-ADD7-F72169C74D5E}">
      <dgm:prSet custT="1"/>
      <dgm:spPr>
        <a:solidFill>
          <a:srgbClr val="E9B287"/>
        </a:solidFill>
      </dgm:spPr>
      <dgm:t>
        <a:bodyPr/>
        <a:lstStyle/>
        <a:p>
          <a:r>
            <a:rPr lang="en-US" sz="2000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Presentation at a conference style event</a:t>
          </a:r>
        </a:p>
      </dgm:t>
    </dgm:pt>
    <dgm:pt modelId="{C84A7E15-7970-CC49-8F68-C7AC13100AEC}" type="parTrans" cxnId="{6362F3AD-BEB3-AE4E-9D2D-C1C8AB64FE7E}">
      <dgm:prSet/>
      <dgm:spPr/>
      <dgm:t>
        <a:bodyPr/>
        <a:lstStyle/>
        <a:p>
          <a:endParaRPr lang="en-US" sz="200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EEB58892-E00E-A743-B695-0BB3C2EF1797}" type="sibTrans" cxnId="{6362F3AD-BEB3-AE4E-9D2D-C1C8AB64FE7E}">
      <dgm:prSet custT="1"/>
      <dgm:spPr>
        <a:solidFill>
          <a:schemeClr val="bg2">
            <a:lumMod val="75000"/>
          </a:schemeClr>
        </a:solidFill>
        <a:ln>
          <a:solidFill>
            <a:schemeClr val="bg1"/>
          </a:solidFill>
        </a:ln>
      </dgm:spPr>
      <dgm:t>
        <a:bodyPr/>
        <a:lstStyle/>
        <a:p>
          <a:endParaRPr lang="en-US" sz="200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C93926E3-0F37-4A40-B465-E8DBCBA71156}">
      <dgm:prSet custT="1"/>
      <dgm:spPr>
        <a:solidFill>
          <a:srgbClr val="FF7D7D"/>
        </a:solidFill>
      </dgm:spPr>
      <dgm:t>
        <a:bodyPr/>
        <a:lstStyle/>
        <a:p>
          <a:r>
            <a:rPr lang="en-US" sz="2000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Online hosting of Story Maps </a:t>
          </a:r>
        </a:p>
      </dgm:t>
    </dgm:pt>
    <dgm:pt modelId="{6EA0805F-D85E-0040-867C-B80605D02666}" type="parTrans" cxnId="{BE370D82-09F2-B642-A5FC-AEA886D5A004}">
      <dgm:prSet/>
      <dgm:spPr/>
      <dgm:t>
        <a:bodyPr/>
        <a:lstStyle/>
        <a:p>
          <a:endParaRPr lang="en-US" sz="200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701D62E5-F3AF-F04A-B708-DE7768E8E899}" type="sibTrans" cxnId="{BE370D82-09F2-B642-A5FC-AEA886D5A004}">
      <dgm:prSet/>
      <dgm:spPr/>
      <dgm:t>
        <a:bodyPr/>
        <a:lstStyle/>
        <a:p>
          <a:endParaRPr lang="en-US" sz="200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139AB2CC-5326-E84C-BF2D-CDAB34DE61FA}" type="pres">
      <dgm:prSet presAssocID="{7D611ADE-1236-B746-A370-99E76101C44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FF71EFE-3814-1147-BDE0-6DC0D3C6E687}" type="pres">
      <dgm:prSet presAssocID="{C4D182FC-4604-D442-BF48-BF229DF759CE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472FC21-B5B2-D543-AB7C-1CE0403E00FD}" type="pres">
      <dgm:prSet presAssocID="{6722364E-3907-414B-A2F4-55CEFBF0E60B}" presName="sibTrans" presStyleLbl="sibTrans2D1" presStyleIdx="0" presStyleCnt="7"/>
      <dgm:spPr/>
      <dgm:t>
        <a:bodyPr/>
        <a:lstStyle/>
        <a:p>
          <a:endParaRPr lang="en-US"/>
        </a:p>
      </dgm:t>
    </dgm:pt>
    <dgm:pt modelId="{25256E12-856B-4B40-A1F9-7A2BFB56DFA1}" type="pres">
      <dgm:prSet presAssocID="{6722364E-3907-414B-A2F4-55CEFBF0E60B}" presName="connectorText" presStyleLbl="sibTrans2D1" presStyleIdx="0" presStyleCnt="7"/>
      <dgm:spPr/>
      <dgm:t>
        <a:bodyPr/>
        <a:lstStyle/>
        <a:p>
          <a:endParaRPr lang="en-US"/>
        </a:p>
      </dgm:t>
    </dgm:pt>
    <dgm:pt modelId="{F54DDF4C-FE12-5149-B705-DFEE724A0168}" type="pres">
      <dgm:prSet presAssocID="{5143784C-2921-9440-930F-C775780EED13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AFB317-D7CD-DF45-8958-98C6DADC9872}" type="pres">
      <dgm:prSet presAssocID="{19BC1F10-7904-6441-9092-84810A308333}" presName="sibTrans" presStyleLbl="sibTrans2D1" presStyleIdx="1" presStyleCnt="7"/>
      <dgm:spPr/>
      <dgm:t>
        <a:bodyPr/>
        <a:lstStyle/>
        <a:p>
          <a:endParaRPr lang="en-US"/>
        </a:p>
      </dgm:t>
    </dgm:pt>
    <dgm:pt modelId="{E3CB88EA-1FE1-D947-A19C-A2301757D89D}" type="pres">
      <dgm:prSet presAssocID="{19BC1F10-7904-6441-9092-84810A308333}" presName="connectorText" presStyleLbl="sibTrans2D1" presStyleIdx="1" presStyleCnt="7"/>
      <dgm:spPr/>
      <dgm:t>
        <a:bodyPr/>
        <a:lstStyle/>
        <a:p>
          <a:endParaRPr lang="en-US"/>
        </a:p>
      </dgm:t>
    </dgm:pt>
    <dgm:pt modelId="{9EB01011-897A-FA47-8AB6-D2F9C1EB2C94}" type="pres">
      <dgm:prSet presAssocID="{9FC90E3B-A26A-E042-A6F0-29E85D1AB201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BC213B-E77A-7342-AC57-D2E771CC5CC0}" type="pres">
      <dgm:prSet presAssocID="{03BF8BEC-2792-4749-B9AC-B1AAF8C3B3EF}" presName="sibTrans" presStyleLbl="sibTrans2D1" presStyleIdx="2" presStyleCnt="7"/>
      <dgm:spPr/>
      <dgm:t>
        <a:bodyPr/>
        <a:lstStyle/>
        <a:p>
          <a:endParaRPr lang="en-US"/>
        </a:p>
      </dgm:t>
    </dgm:pt>
    <dgm:pt modelId="{7AB413BD-747C-1D49-8A9E-BF04F60A1D16}" type="pres">
      <dgm:prSet presAssocID="{03BF8BEC-2792-4749-B9AC-B1AAF8C3B3EF}" presName="connectorText" presStyleLbl="sibTrans2D1" presStyleIdx="2" presStyleCnt="7"/>
      <dgm:spPr/>
      <dgm:t>
        <a:bodyPr/>
        <a:lstStyle/>
        <a:p>
          <a:endParaRPr lang="en-US"/>
        </a:p>
      </dgm:t>
    </dgm:pt>
    <dgm:pt modelId="{537D7C68-94DC-1040-A45C-AEA51809B416}" type="pres">
      <dgm:prSet presAssocID="{239C04E4-32B9-AD46-BBE2-AC7BCDB1C544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9E7CAA-E494-3442-AD5B-CA6120A218DF}" type="pres">
      <dgm:prSet presAssocID="{57CB3CD1-DBF3-084E-A530-F83C6F271043}" presName="sibTrans" presStyleLbl="sibTrans2D1" presStyleIdx="3" presStyleCnt="7"/>
      <dgm:spPr/>
      <dgm:t>
        <a:bodyPr/>
        <a:lstStyle/>
        <a:p>
          <a:endParaRPr lang="en-US"/>
        </a:p>
      </dgm:t>
    </dgm:pt>
    <dgm:pt modelId="{2F594232-D2A4-724F-9F0A-CEB109048212}" type="pres">
      <dgm:prSet presAssocID="{57CB3CD1-DBF3-084E-A530-F83C6F271043}" presName="connectorText" presStyleLbl="sibTrans2D1" presStyleIdx="3" presStyleCnt="7"/>
      <dgm:spPr/>
      <dgm:t>
        <a:bodyPr/>
        <a:lstStyle/>
        <a:p>
          <a:endParaRPr lang="en-US"/>
        </a:p>
      </dgm:t>
    </dgm:pt>
    <dgm:pt modelId="{CBD9FE22-86FA-754E-B28F-1382FC119364}" type="pres">
      <dgm:prSet presAssocID="{BF605B9E-D107-5747-A07E-C1B2AAEB3FF0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4643F6-133C-0540-93CE-A290A562C766}" type="pres">
      <dgm:prSet presAssocID="{4C8BDF2D-BA6C-254B-881E-03B9F248C3BB}" presName="sibTrans" presStyleLbl="sibTrans2D1" presStyleIdx="4" presStyleCnt="7"/>
      <dgm:spPr/>
      <dgm:t>
        <a:bodyPr/>
        <a:lstStyle/>
        <a:p>
          <a:endParaRPr lang="en-US"/>
        </a:p>
      </dgm:t>
    </dgm:pt>
    <dgm:pt modelId="{20CCAB01-AF57-4146-83AC-95A4FF2AB7E5}" type="pres">
      <dgm:prSet presAssocID="{4C8BDF2D-BA6C-254B-881E-03B9F248C3BB}" presName="connectorText" presStyleLbl="sibTrans2D1" presStyleIdx="4" presStyleCnt="7"/>
      <dgm:spPr/>
      <dgm:t>
        <a:bodyPr/>
        <a:lstStyle/>
        <a:p>
          <a:endParaRPr lang="en-US"/>
        </a:p>
      </dgm:t>
    </dgm:pt>
    <dgm:pt modelId="{F7A8824A-274D-5E40-B190-EDE24AEA8AE4}" type="pres">
      <dgm:prSet presAssocID="{BC248F4A-E403-4348-B128-C8F0D1CAE660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375B68-D00D-D546-A76A-CBD027EC33CF}" type="pres">
      <dgm:prSet presAssocID="{31152D41-CED5-D141-9AE4-1C1947266CF7}" presName="sibTrans" presStyleLbl="sibTrans2D1" presStyleIdx="5" presStyleCnt="7"/>
      <dgm:spPr/>
      <dgm:t>
        <a:bodyPr/>
        <a:lstStyle/>
        <a:p>
          <a:endParaRPr lang="en-US"/>
        </a:p>
      </dgm:t>
    </dgm:pt>
    <dgm:pt modelId="{E41A86A5-AAE6-6B47-8D44-F65E9BFD96D5}" type="pres">
      <dgm:prSet presAssocID="{31152D41-CED5-D141-9AE4-1C1947266CF7}" presName="connectorText" presStyleLbl="sibTrans2D1" presStyleIdx="5" presStyleCnt="7"/>
      <dgm:spPr/>
      <dgm:t>
        <a:bodyPr/>
        <a:lstStyle/>
        <a:p>
          <a:endParaRPr lang="en-US"/>
        </a:p>
      </dgm:t>
    </dgm:pt>
    <dgm:pt modelId="{143612B1-5BB5-9743-A62B-270076C0D7E1}" type="pres">
      <dgm:prSet presAssocID="{73436E23-92DA-2642-ADD7-F72169C74D5E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FF1A41-5FEC-9D4D-A7D1-E9087EF6EEAF}" type="pres">
      <dgm:prSet presAssocID="{EEB58892-E00E-A743-B695-0BB3C2EF1797}" presName="sibTrans" presStyleLbl="sibTrans2D1" presStyleIdx="6" presStyleCnt="7"/>
      <dgm:spPr/>
      <dgm:t>
        <a:bodyPr/>
        <a:lstStyle/>
        <a:p>
          <a:endParaRPr lang="en-US"/>
        </a:p>
      </dgm:t>
    </dgm:pt>
    <dgm:pt modelId="{8F8438DE-9964-2D40-BF40-6C28341A7FA3}" type="pres">
      <dgm:prSet presAssocID="{EEB58892-E00E-A743-B695-0BB3C2EF1797}" presName="connectorText" presStyleLbl="sibTrans2D1" presStyleIdx="6" presStyleCnt="7"/>
      <dgm:spPr/>
      <dgm:t>
        <a:bodyPr/>
        <a:lstStyle/>
        <a:p>
          <a:endParaRPr lang="en-US"/>
        </a:p>
      </dgm:t>
    </dgm:pt>
    <dgm:pt modelId="{9D7AB86E-FB14-DB41-AEE0-21F7513195C3}" type="pres">
      <dgm:prSet presAssocID="{C93926E3-0F37-4A40-B465-E8DBCBA71156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FE868C2-3EC8-4040-BB5F-1B1F966D26BF}" type="presOf" srcId="{9FC90E3B-A26A-E042-A6F0-29E85D1AB201}" destId="{9EB01011-897A-FA47-8AB6-D2F9C1EB2C94}" srcOrd="0" destOrd="0" presId="urn:microsoft.com/office/officeart/2005/8/layout/process5"/>
    <dgm:cxn modelId="{CA82D147-00BC-6849-AD21-9F541FE239C1}" srcId="{7D611ADE-1236-B746-A370-99E76101C441}" destId="{5143784C-2921-9440-930F-C775780EED13}" srcOrd="1" destOrd="0" parTransId="{164A0EF4-F0B6-034D-A14B-9B47991BDCAD}" sibTransId="{19BC1F10-7904-6441-9092-84810A308333}"/>
    <dgm:cxn modelId="{0B2E081A-4086-9F4E-AE30-A50029FE243A}" type="presOf" srcId="{19BC1F10-7904-6441-9092-84810A308333}" destId="{73AFB317-D7CD-DF45-8958-98C6DADC9872}" srcOrd="0" destOrd="0" presId="urn:microsoft.com/office/officeart/2005/8/layout/process5"/>
    <dgm:cxn modelId="{A7717D13-5EF9-1547-B971-45553DEC2827}" type="presOf" srcId="{6722364E-3907-414B-A2F4-55CEFBF0E60B}" destId="{25256E12-856B-4B40-A1F9-7A2BFB56DFA1}" srcOrd="1" destOrd="0" presId="urn:microsoft.com/office/officeart/2005/8/layout/process5"/>
    <dgm:cxn modelId="{359D6D58-5F77-3C4A-835E-DD1591F76A55}" type="presOf" srcId="{19BC1F10-7904-6441-9092-84810A308333}" destId="{E3CB88EA-1FE1-D947-A19C-A2301757D89D}" srcOrd="1" destOrd="0" presId="urn:microsoft.com/office/officeart/2005/8/layout/process5"/>
    <dgm:cxn modelId="{574A7BF8-3CDD-6C45-8615-C3CF6FDACB4D}" type="presOf" srcId="{57CB3CD1-DBF3-084E-A530-F83C6F271043}" destId="{2F594232-D2A4-724F-9F0A-CEB109048212}" srcOrd="1" destOrd="0" presId="urn:microsoft.com/office/officeart/2005/8/layout/process5"/>
    <dgm:cxn modelId="{E48A793C-9CD9-FB4D-8A32-80B0A9B8E560}" srcId="{7D611ADE-1236-B746-A370-99E76101C441}" destId="{C4D182FC-4604-D442-BF48-BF229DF759CE}" srcOrd="0" destOrd="0" parTransId="{D4E6EAEE-B704-DC4D-AF46-71172CA76011}" sibTransId="{6722364E-3907-414B-A2F4-55CEFBF0E60B}"/>
    <dgm:cxn modelId="{E69485B3-E682-4D46-835C-490D48C6957D}" type="presOf" srcId="{73436E23-92DA-2642-ADD7-F72169C74D5E}" destId="{143612B1-5BB5-9743-A62B-270076C0D7E1}" srcOrd="0" destOrd="0" presId="urn:microsoft.com/office/officeart/2005/8/layout/process5"/>
    <dgm:cxn modelId="{FAEFDACC-0FAD-EC48-8155-0032D45C33E1}" type="presOf" srcId="{4C8BDF2D-BA6C-254B-881E-03B9F248C3BB}" destId="{20CCAB01-AF57-4146-83AC-95A4FF2AB7E5}" srcOrd="1" destOrd="0" presId="urn:microsoft.com/office/officeart/2005/8/layout/process5"/>
    <dgm:cxn modelId="{BE370D82-09F2-B642-A5FC-AEA886D5A004}" srcId="{7D611ADE-1236-B746-A370-99E76101C441}" destId="{C93926E3-0F37-4A40-B465-E8DBCBA71156}" srcOrd="7" destOrd="0" parTransId="{6EA0805F-D85E-0040-867C-B80605D02666}" sibTransId="{701D62E5-F3AF-F04A-B708-DE7768E8E899}"/>
    <dgm:cxn modelId="{5C7B94E7-E57A-EE4E-A4F7-47FCED4810A8}" type="presOf" srcId="{C4D182FC-4604-D442-BF48-BF229DF759CE}" destId="{DFF71EFE-3814-1147-BDE0-6DC0D3C6E687}" srcOrd="0" destOrd="0" presId="urn:microsoft.com/office/officeart/2005/8/layout/process5"/>
    <dgm:cxn modelId="{426FD9E4-FA04-B04A-B0A9-3CB89C64CF76}" type="presOf" srcId="{BF605B9E-D107-5747-A07E-C1B2AAEB3FF0}" destId="{CBD9FE22-86FA-754E-B28F-1382FC119364}" srcOrd="0" destOrd="0" presId="urn:microsoft.com/office/officeart/2005/8/layout/process5"/>
    <dgm:cxn modelId="{C3201C33-7223-FF44-BB2B-58050F15ABC6}" type="presOf" srcId="{57CB3CD1-DBF3-084E-A530-F83C6F271043}" destId="{6E9E7CAA-E494-3442-AD5B-CA6120A218DF}" srcOrd="0" destOrd="0" presId="urn:microsoft.com/office/officeart/2005/8/layout/process5"/>
    <dgm:cxn modelId="{D9D94DA4-24FF-1B48-BEA5-37F64779C49B}" type="presOf" srcId="{EEB58892-E00E-A743-B695-0BB3C2EF1797}" destId="{8F8438DE-9964-2D40-BF40-6C28341A7FA3}" srcOrd="1" destOrd="0" presId="urn:microsoft.com/office/officeart/2005/8/layout/process5"/>
    <dgm:cxn modelId="{1EF9001C-28D1-DF42-BF86-33CFFD93C364}" type="presOf" srcId="{03BF8BEC-2792-4749-B9AC-B1AAF8C3B3EF}" destId="{7AB413BD-747C-1D49-8A9E-BF04F60A1D16}" srcOrd="1" destOrd="0" presId="urn:microsoft.com/office/officeart/2005/8/layout/process5"/>
    <dgm:cxn modelId="{BECE539F-3DA1-4247-A30F-54919C5AD04E}" type="presOf" srcId="{03BF8BEC-2792-4749-B9AC-B1AAF8C3B3EF}" destId="{FABC213B-E77A-7342-AC57-D2E771CC5CC0}" srcOrd="0" destOrd="0" presId="urn:microsoft.com/office/officeart/2005/8/layout/process5"/>
    <dgm:cxn modelId="{28F7584A-9528-EA42-B424-1A333EB69148}" type="presOf" srcId="{4C8BDF2D-BA6C-254B-881E-03B9F248C3BB}" destId="{E74643F6-133C-0540-93CE-A290A562C766}" srcOrd="0" destOrd="0" presId="urn:microsoft.com/office/officeart/2005/8/layout/process5"/>
    <dgm:cxn modelId="{0AA0DA6A-91FD-AC45-9CC0-FB3E7E67BEEA}" type="presOf" srcId="{239C04E4-32B9-AD46-BBE2-AC7BCDB1C544}" destId="{537D7C68-94DC-1040-A45C-AEA51809B416}" srcOrd="0" destOrd="0" presId="urn:microsoft.com/office/officeart/2005/8/layout/process5"/>
    <dgm:cxn modelId="{F67BE68E-A1B2-F445-BAE1-84DC1718BF8D}" type="presOf" srcId="{6722364E-3907-414B-A2F4-55CEFBF0E60B}" destId="{D472FC21-B5B2-D543-AB7C-1CE0403E00FD}" srcOrd="0" destOrd="0" presId="urn:microsoft.com/office/officeart/2005/8/layout/process5"/>
    <dgm:cxn modelId="{97CDDFAD-6E03-1947-81EA-29C4A46E520A}" type="presOf" srcId="{BC248F4A-E403-4348-B128-C8F0D1CAE660}" destId="{F7A8824A-274D-5E40-B190-EDE24AEA8AE4}" srcOrd="0" destOrd="0" presId="urn:microsoft.com/office/officeart/2005/8/layout/process5"/>
    <dgm:cxn modelId="{1CA1A65F-D7AC-FC45-BC1D-AC7FE21B45F4}" type="presOf" srcId="{EEB58892-E00E-A743-B695-0BB3C2EF1797}" destId="{18FF1A41-5FEC-9D4D-A7D1-E9087EF6EEAF}" srcOrd="0" destOrd="0" presId="urn:microsoft.com/office/officeart/2005/8/layout/process5"/>
    <dgm:cxn modelId="{779DDE5E-4F5F-B945-9B44-518FBEC50AC0}" srcId="{7D611ADE-1236-B746-A370-99E76101C441}" destId="{9FC90E3B-A26A-E042-A6F0-29E85D1AB201}" srcOrd="2" destOrd="0" parTransId="{A95C621E-F77C-0A40-901C-DCBD47618A93}" sibTransId="{03BF8BEC-2792-4749-B9AC-B1AAF8C3B3EF}"/>
    <dgm:cxn modelId="{6362F3AD-BEB3-AE4E-9D2D-C1C8AB64FE7E}" srcId="{7D611ADE-1236-B746-A370-99E76101C441}" destId="{73436E23-92DA-2642-ADD7-F72169C74D5E}" srcOrd="6" destOrd="0" parTransId="{C84A7E15-7970-CC49-8F68-C7AC13100AEC}" sibTransId="{EEB58892-E00E-A743-B695-0BB3C2EF1797}"/>
    <dgm:cxn modelId="{9CE98852-BEAD-6E43-B684-8AC19F38E617}" type="presOf" srcId="{7D611ADE-1236-B746-A370-99E76101C441}" destId="{139AB2CC-5326-E84C-BF2D-CDAB34DE61FA}" srcOrd="0" destOrd="0" presId="urn:microsoft.com/office/officeart/2005/8/layout/process5"/>
    <dgm:cxn modelId="{ED228CD3-C4C7-F64F-AD38-474720D606AB}" type="presOf" srcId="{C93926E3-0F37-4A40-B465-E8DBCBA71156}" destId="{9D7AB86E-FB14-DB41-AEE0-21F7513195C3}" srcOrd="0" destOrd="0" presId="urn:microsoft.com/office/officeart/2005/8/layout/process5"/>
    <dgm:cxn modelId="{C5ED1BB4-C178-5F47-A655-ACD0EE9B4CCC}" srcId="{7D611ADE-1236-B746-A370-99E76101C441}" destId="{BC248F4A-E403-4348-B128-C8F0D1CAE660}" srcOrd="5" destOrd="0" parTransId="{32B470A0-52FE-434C-9451-870956DAD147}" sibTransId="{31152D41-CED5-D141-9AE4-1C1947266CF7}"/>
    <dgm:cxn modelId="{DB7953FE-C0D5-CB4B-ABC7-6F53DB0B68F5}" type="presOf" srcId="{31152D41-CED5-D141-9AE4-1C1947266CF7}" destId="{F3375B68-D00D-D546-A76A-CBD027EC33CF}" srcOrd="0" destOrd="0" presId="urn:microsoft.com/office/officeart/2005/8/layout/process5"/>
    <dgm:cxn modelId="{8E100DA6-9080-0F46-ADFF-DB95BC29843B}" srcId="{7D611ADE-1236-B746-A370-99E76101C441}" destId="{239C04E4-32B9-AD46-BBE2-AC7BCDB1C544}" srcOrd="3" destOrd="0" parTransId="{A3FA56F3-D9A2-8A4F-9C07-54C642D2A5F2}" sibTransId="{57CB3CD1-DBF3-084E-A530-F83C6F271043}"/>
    <dgm:cxn modelId="{C3CD2B86-176A-C44F-B64C-2BA587DC64D0}" type="presOf" srcId="{31152D41-CED5-D141-9AE4-1C1947266CF7}" destId="{E41A86A5-AAE6-6B47-8D44-F65E9BFD96D5}" srcOrd="1" destOrd="0" presId="urn:microsoft.com/office/officeart/2005/8/layout/process5"/>
    <dgm:cxn modelId="{43848596-EAD1-5145-885E-47CC4DD6F0FD}" type="presOf" srcId="{5143784C-2921-9440-930F-C775780EED13}" destId="{F54DDF4C-FE12-5149-B705-DFEE724A0168}" srcOrd="0" destOrd="0" presId="urn:microsoft.com/office/officeart/2005/8/layout/process5"/>
    <dgm:cxn modelId="{6442880A-26DF-E74A-89DF-547DB56167D0}" srcId="{7D611ADE-1236-B746-A370-99E76101C441}" destId="{BF605B9E-D107-5747-A07E-C1B2AAEB3FF0}" srcOrd="4" destOrd="0" parTransId="{D81E9A7F-592F-D640-89E4-AC1EC970B53C}" sibTransId="{4C8BDF2D-BA6C-254B-881E-03B9F248C3BB}"/>
    <dgm:cxn modelId="{1A333D98-9F04-354B-8FC2-5A34D41A74F9}" type="presParOf" srcId="{139AB2CC-5326-E84C-BF2D-CDAB34DE61FA}" destId="{DFF71EFE-3814-1147-BDE0-6DC0D3C6E687}" srcOrd="0" destOrd="0" presId="urn:microsoft.com/office/officeart/2005/8/layout/process5"/>
    <dgm:cxn modelId="{14BC48FE-45C0-574F-ABBF-F5914A9DA097}" type="presParOf" srcId="{139AB2CC-5326-E84C-BF2D-CDAB34DE61FA}" destId="{D472FC21-B5B2-D543-AB7C-1CE0403E00FD}" srcOrd="1" destOrd="0" presId="urn:microsoft.com/office/officeart/2005/8/layout/process5"/>
    <dgm:cxn modelId="{48E8F022-FA32-E54E-B741-9F4886A46AC8}" type="presParOf" srcId="{D472FC21-B5B2-D543-AB7C-1CE0403E00FD}" destId="{25256E12-856B-4B40-A1F9-7A2BFB56DFA1}" srcOrd="0" destOrd="0" presId="urn:microsoft.com/office/officeart/2005/8/layout/process5"/>
    <dgm:cxn modelId="{C6C14790-617B-0644-A33F-0FFB8E406423}" type="presParOf" srcId="{139AB2CC-5326-E84C-BF2D-CDAB34DE61FA}" destId="{F54DDF4C-FE12-5149-B705-DFEE724A0168}" srcOrd="2" destOrd="0" presId="urn:microsoft.com/office/officeart/2005/8/layout/process5"/>
    <dgm:cxn modelId="{7B8D9F6A-EFC0-0E4C-B9EC-EEBA19FDC525}" type="presParOf" srcId="{139AB2CC-5326-E84C-BF2D-CDAB34DE61FA}" destId="{73AFB317-D7CD-DF45-8958-98C6DADC9872}" srcOrd="3" destOrd="0" presId="urn:microsoft.com/office/officeart/2005/8/layout/process5"/>
    <dgm:cxn modelId="{57B796EB-3317-5142-B767-B98A5655F54E}" type="presParOf" srcId="{73AFB317-D7CD-DF45-8958-98C6DADC9872}" destId="{E3CB88EA-1FE1-D947-A19C-A2301757D89D}" srcOrd="0" destOrd="0" presId="urn:microsoft.com/office/officeart/2005/8/layout/process5"/>
    <dgm:cxn modelId="{23E6A51D-3902-B540-AF33-DCC2B5C8405A}" type="presParOf" srcId="{139AB2CC-5326-E84C-BF2D-CDAB34DE61FA}" destId="{9EB01011-897A-FA47-8AB6-D2F9C1EB2C94}" srcOrd="4" destOrd="0" presId="urn:microsoft.com/office/officeart/2005/8/layout/process5"/>
    <dgm:cxn modelId="{A7DDCC29-5E6A-094E-8B60-AB40C8A68A21}" type="presParOf" srcId="{139AB2CC-5326-E84C-BF2D-CDAB34DE61FA}" destId="{FABC213B-E77A-7342-AC57-D2E771CC5CC0}" srcOrd="5" destOrd="0" presId="urn:microsoft.com/office/officeart/2005/8/layout/process5"/>
    <dgm:cxn modelId="{D45FEA0C-38FA-CB4F-9F1B-CEB5302C189C}" type="presParOf" srcId="{FABC213B-E77A-7342-AC57-D2E771CC5CC0}" destId="{7AB413BD-747C-1D49-8A9E-BF04F60A1D16}" srcOrd="0" destOrd="0" presId="urn:microsoft.com/office/officeart/2005/8/layout/process5"/>
    <dgm:cxn modelId="{7BACEC71-6848-BF4C-8410-DC79CAD4FE56}" type="presParOf" srcId="{139AB2CC-5326-E84C-BF2D-CDAB34DE61FA}" destId="{537D7C68-94DC-1040-A45C-AEA51809B416}" srcOrd="6" destOrd="0" presId="urn:microsoft.com/office/officeart/2005/8/layout/process5"/>
    <dgm:cxn modelId="{B066FFB5-934B-1548-9211-2193A19430A2}" type="presParOf" srcId="{139AB2CC-5326-E84C-BF2D-CDAB34DE61FA}" destId="{6E9E7CAA-E494-3442-AD5B-CA6120A218DF}" srcOrd="7" destOrd="0" presId="urn:microsoft.com/office/officeart/2005/8/layout/process5"/>
    <dgm:cxn modelId="{CE44B692-4159-7740-ABF5-BF66CBCC1123}" type="presParOf" srcId="{6E9E7CAA-E494-3442-AD5B-CA6120A218DF}" destId="{2F594232-D2A4-724F-9F0A-CEB109048212}" srcOrd="0" destOrd="0" presId="urn:microsoft.com/office/officeart/2005/8/layout/process5"/>
    <dgm:cxn modelId="{4B3592AE-787D-1349-90B1-794D6E11D4AF}" type="presParOf" srcId="{139AB2CC-5326-E84C-BF2D-CDAB34DE61FA}" destId="{CBD9FE22-86FA-754E-B28F-1382FC119364}" srcOrd="8" destOrd="0" presId="urn:microsoft.com/office/officeart/2005/8/layout/process5"/>
    <dgm:cxn modelId="{7D1DF7A3-82C0-9447-950E-16F35A8B6201}" type="presParOf" srcId="{139AB2CC-5326-E84C-BF2D-CDAB34DE61FA}" destId="{E74643F6-133C-0540-93CE-A290A562C766}" srcOrd="9" destOrd="0" presId="urn:microsoft.com/office/officeart/2005/8/layout/process5"/>
    <dgm:cxn modelId="{7D524234-7085-BA4B-92AB-8CE5795DB926}" type="presParOf" srcId="{E74643F6-133C-0540-93CE-A290A562C766}" destId="{20CCAB01-AF57-4146-83AC-95A4FF2AB7E5}" srcOrd="0" destOrd="0" presId="urn:microsoft.com/office/officeart/2005/8/layout/process5"/>
    <dgm:cxn modelId="{72FA8863-1F8C-C74D-A9C4-60318A478C10}" type="presParOf" srcId="{139AB2CC-5326-E84C-BF2D-CDAB34DE61FA}" destId="{F7A8824A-274D-5E40-B190-EDE24AEA8AE4}" srcOrd="10" destOrd="0" presId="urn:microsoft.com/office/officeart/2005/8/layout/process5"/>
    <dgm:cxn modelId="{BE2314AC-9C64-4545-86DA-CF9BA6F330EA}" type="presParOf" srcId="{139AB2CC-5326-E84C-BF2D-CDAB34DE61FA}" destId="{F3375B68-D00D-D546-A76A-CBD027EC33CF}" srcOrd="11" destOrd="0" presId="urn:microsoft.com/office/officeart/2005/8/layout/process5"/>
    <dgm:cxn modelId="{44F74391-18A8-744C-A345-98FF4ED46B87}" type="presParOf" srcId="{F3375B68-D00D-D546-A76A-CBD027EC33CF}" destId="{E41A86A5-AAE6-6B47-8D44-F65E9BFD96D5}" srcOrd="0" destOrd="0" presId="urn:microsoft.com/office/officeart/2005/8/layout/process5"/>
    <dgm:cxn modelId="{057B382E-1268-CA4B-8858-8DDAAE78A108}" type="presParOf" srcId="{139AB2CC-5326-E84C-BF2D-CDAB34DE61FA}" destId="{143612B1-5BB5-9743-A62B-270076C0D7E1}" srcOrd="12" destOrd="0" presId="urn:microsoft.com/office/officeart/2005/8/layout/process5"/>
    <dgm:cxn modelId="{BDED99EE-0730-C746-ADAF-DE91EEDDB1B8}" type="presParOf" srcId="{139AB2CC-5326-E84C-BF2D-CDAB34DE61FA}" destId="{18FF1A41-5FEC-9D4D-A7D1-E9087EF6EEAF}" srcOrd="13" destOrd="0" presId="urn:microsoft.com/office/officeart/2005/8/layout/process5"/>
    <dgm:cxn modelId="{72FBFE8B-7B94-124D-BDCE-91C5C7426817}" type="presParOf" srcId="{18FF1A41-5FEC-9D4D-A7D1-E9087EF6EEAF}" destId="{8F8438DE-9964-2D40-BF40-6C28341A7FA3}" srcOrd="0" destOrd="0" presId="urn:microsoft.com/office/officeart/2005/8/layout/process5"/>
    <dgm:cxn modelId="{0DF4ACF3-890C-BC4C-8091-B4B886C43C80}" type="presParOf" srcId="{139AB2CC-5326-E84C-BF2D-CDAB34DE61FA}" destId="{9D7AB86E-FB14-DB41-AEE0-21F7513195C3}" srcOrd="14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5988761-7005-5F4E-958F-0B5005E1D249}" type="doc">
      <dgm:prSet loTypeId="urn:microsoft.com/office/officeart/2005/8/layout/defaul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9171B36-A6B5-DB4B-9790-494C6C0B4618}">
      <dgm:prSet custT="1"/>
      <dgm:spPr>
        <a:solidFill>
          <a:srgbClr val="9C6CCC"/>
        </a:solidFill>
        <a:ln>
          <a:solidFill>
            <a:schemeClr val="bg1"/>
          </a:solidFill>
        </a:ln>
      </dgm:spPr>
      <dgm:t>
        <a:bodyPr/>
        <a:lstStyle/>
        <a:p>
          <a:r>
            <a:rPr lang="en-GB" sz="1800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Value of the spatial view of data recognised – seven case study catchments across England, Scotland and Wales</a:t>
          </a:r>
        </a:p>
      </dgm:t>
    </dgm:pt>
    <dgm:pt modelId="{750CAEE2-BC49-5A49-A806-618B76DC6957}" type="parTrans" cxnId="{407AF334-D984-1A43-8742-7267E7900E81}">
      <dgm:prSet/>
      <dgm:spPr/>
      <dgm:t>
        <a:bodyPr/>
        <a:lstStyle/>
        <a:p>
          <a:endParaRPr lang="en-US" sz="180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D3A10CE1-F528-4745-8C60-ACCAA59D22F5}" type="sibTrans" cxnId="{407AF334-D984-1A43-8742-7267E7900E81}">
      <dgm:prSet/>
      <dgm:spPr/>
      <dgm:t>
        <a:bodyPr/>
        <a:lstStyle/>
        <a:p>
          <a:endParaRPr lang="en-US" sz="180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6F8E8052-F2FF-3541-851C-B51FE5E5001E}">
      <dgm:prSet custT="1"/>
      <dgm:spPr>
        <a:solidFill>
          <a:srgbClr val="53A2F8"/>
        </a:solidFill>
        <a:ln>
          <a:solidFill>
            <a:schemeClr val="bg1"/>
          </a:solidFill>
        </a:ln>
      </dgm:spPr>
      <dgm:t>
        <a:bodyPr/>
        <a:lstStyle/>
        <a:p>
          <a:r>
            <a:rPr lang="en-GB" sz="1800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Using location as an integrator for information from a range of stakeholders</a:t>
          </a:r>
        </a:p>
      </dgm:t>
    </dgm:pt>
    <dgm:pt modelId="{1DEA9AAE-5808-5342-ABBC-37D34DD51C07}" type="parTrans" cxnId="{A11388D8-6A5B-A747-8181-F49806145955}">
      <dgm:prSet/>
      <dgm:spPr/>
      <dgm:t>
        <a:bodyPr/>
        <a:lstStyle/>
        <a:p>
          <a:endParaRPr lang="en-US" sz="180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9A93DB9F-7BAE-4547-9015-CA2ACDE0CDEA}" type="sibTrans" cxnId="{A11388D8-6A5B-A747-8181-F49806145955}">
      <dgm:prSet/>
      <dgm:spPr/>
      <dgm:t>
        <a:bodyPr/>
        <a:lstStyle/>
        <a:p>
          <a:endParaRPr lang="en-US" sz="180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C92557E4-CC68-104D-965D-CC45049ED70D}">
      <dgm:prSet custT="1"/>
      <dgm:spPr>
        <a:solidFill>
          <a:srgbClr val="E9B287"/>
        </a:solidFill>
      </dgm:spPr>
      <dgm:t>
        <a:bodyPr/>
        <a:lstStyle/>
        <a:p>
          <a:r>
            <a:rPr lang="en-GB" sz="180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Many opportunities for spatial analysis to reveal interrelationships and to present future scenarios</a:t>
          </a:r>
        </a:p>
      </dgm:t>
    </dgm:pt>
    <dgm:pt modelId="{5828ED77-BEB3-5149-A8CA-C507D2D4DB80}" type="parTrans" cxnId="{B72F0F1E-BA30-7B49-94CF-46CC454392DA}">
      <dgm:prSet/>
      <dgm:spPr/>
      <dgm:t>
        <a:bodyPr/>
        <a:lstStyle/>
        <a:p>
          <a:endParaRPr lang="en-US" sz="180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DD717F83-D783-2145-95E6-BC55D8F4D730}" type="sibTrans" cxnId="{B72F0F1E-BA30-7B49-94CF-46CC454392DA}">
      <dgm:prSet/>
      <dgm:spPr/>
      <dgm:t>
        <a:bodyPr/>
        <a:lstStyle/>
        <a:p>
          <a:endParaRPr lang="en-US" sz="180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631401E3-B059-734F-9C66-607D59B33D3B}">
      <dgm:prSet custT="1"/>
      <dgm:spPr>
        <a:solidFill>
          <a:srgbClr val="F8D970"/>
        </a:solidFill>
      </dgm:spPr>
      <dgm:t>
        <a:bodyPr/>
        <a:lstStyle/>
        <a:p>
          <a:r>
            <a:rPr lang="en-GB" sz="180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Maps and spatial visualization recognised as key tools in stakeholder engagement</a:t>
          </a:r>
        </a:p>
      </dgm:t>
    </dgm:pt>
    <dgm:pt modelId="{698B982A-2453-904B-9495-10E6A0F09285}" type="parTrans" cxnId="{C4C8254C-7A7E-0543-B157-66D76CBD0907}">
      <dgm:prSet/>
      <dgm:spPr/>
      <dgm:t>
        <a:bodyPr/>
        <a:lstStyle/>
        <a:p>
          <a:endParaRPr lang="en-US" sz="180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AB1052AC-EC1A-7947-84B8-8FA2B1DDBC9F}" type="sibTrans" cxnId="{C4C8254C-7A7E-0543-B157-66D76CBD0907}">
      <dgm:prSet/>
      <dgm:spPr/>
      <dgm:t>
        <a:bodyPr/>
        <a:lstStyle/>
        <a:p>
          <a:endParaRPr lang="en-US" sz="180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1E343322-4900-8F46-9961-31A21892519D}" type="pres">
      <dgm:prSet presAssocID="{95988761-7005-5F4E-958F-0B5005E1D249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DB7DE86-9100-5441-A279-ED1E13B5D9E1}" type="pres">
      <dgm:prSet presAssocID="{99171B36-A6B5-DB4B-9790-494C6C0B4618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8FDDE3-9865-2D49-A0B6-AFEF9CC562B9}" type="pres">
      <dgm:prSet presAssocID="{D3A10CE1-F528-4745-8C60-ACCAA59D22F5}" presName="sibTrans" presStyleCnt="0"/>
      <dgm:spPr/>
    </dgm:pt>
    <dgm:pt modelId="{DFD4AF5E-322E-ED4C-8AD8-04B6C2F05040}" type="pres">
      <dgm:prSet presAssocID="{6F8E8052-F2FF-3541-851C-B51FE5E5001E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B766B0-8E67-794C-8E12-337FB69DE7C1}" type="pres">
      <dgm:prSet presAssocID="{9A93DB9F-7BAE-4547-9015-CA2ACDE0CDEA}" presName="sibTrans" presStyleCnt="0"/>
      <dgm:spPr/>
    </dgm:pt>
    <dgm:pt modelId="{9B55A714-6B95-124C-AD47-998205959A91}" type="pres">
      <dgm:prSet presAssocID="{C92557E4-CC68-104D-965D-CC45049ED70D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E02D8C-A19B-F14E-8BA3-D2B6E80B421F}" type="pres">
      <dgm:prSet presAssocID="{DD717F83-D783-2145-95E6-BC55D8F4D730}" presName="sibTrans" presStyleCnt="0"/>
      <dgm:spPr/>
    </dgm:pt>
    <dgm:pt modelId="{7041C2C8-6930-704E-8EAD-1B175E1F66F0}" type="pres">
      <dgm:prSet presAssocID="{631401E3-B059-734F-9C66-607D59B33D3B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4E5FEBD-3E7C-E14E-8D05-16D20E392F5F}" type="presOf" srcId="{631401E3-B059-734F-9C66-607D59B33D3B}" destId="{7041C2C8-6930-704E-8EAD-1B175E1F66F0}" srcOrd="0" destOrd="0" presId="urn:microsoft.com/office/officeart/2005/8/layout/default"/>
    <dgm:cxn modelId="{B72F0F1E-BA30-7B49-94CF-46CC454392DA}" srcId="{95988761-7005-5F4E-958F-0B5005E1D249}" destId="{C92557E4-CC68-104D-965D-CC45049ED70D}" srcOrd="2" destOrd="0" parTransId="{5828ED77-BEB3-5149-A8CA-C507D2D4DB80}" sibTransId="{DD717F83-D783-2145-95E6-BC55D8F4D730}"/>
    <dgm:cxn modelId="{407AF334-D984-1A43-8742-7267E7900E81}" srcId="{95988761-7005-5F4E-958F-0B5005E1D249}" destId="{99171B36-A6B5-DB4B-9790-494C6C0B4618}" srcOrd="0" destOrd="0" parTransId="{750CAEE2-BC49-5A49-A806-618B76DC6957}" sibTransId="{D3A10CE1-F528-4745-8C60-ACCAA59D22F5}"/>
    <dgm:cxn modelId="{A11388D8-6A5B-A747-8181-F49806145955}" srcId="{95988761-7005-5F4E-958F-0B5005E1D249}" destId="{6F8E8052-F2FF-3541-851C-B51FE5E5001E}" srcOrd="1" destOrd="0" parTransId="{1DEA9AAE-5808-5342-ABBC-37D34DD51C07}" sibTransId="{9A93DB9F-7BAE-4547-9015-CA2ACDE0CDEA}"/>
    <dgm:cxn modelId="{DF0EDCA6-5387-9E41-90D0-EF175B641A76}" type="presOf" srcId="{95988761-7005-5F4E-958F-0B5005E1D249}" destId="{1E343322-4900-8F46-9961-31A21892519D}" srcOrd="0" destOrd="0" presId="urn:microsoft.com/office/officeart/2005/8/layout/default"/>
    <dgm:cxn modelId="{C4C8254C-7A7E-0543-B157-66D76CBD0907}" srcId="{95988761-7005-5F4E-958F-0B5005E1D249}" destId="{631401E3-B059-734F-9C66-607D59B33D3B}" srcOrd="3" destOrd="0" parTransId="{698B982A-2453-904B-9495-10E6A0F09285}" sibTransId="{AB1052AC-EC1A-7947-84B8-8FA2B1DDBC9F}"/>
    <dgm:cxn modelId="{F00E9678-2402-234E-B7EB-A866654EBB67}" type="presOf" srcId="{C92557E4-CC68-104D-965D-CC45049ED70D}" destId="{9B55A714-6B95-124C-AD47-998205959A91}" srcOrd="0" destOrd="0" presId="urn:microsoft.com/office/officeart/2005/8/layout/default"/>
    <dgm:cxn modelId="{E050AB1B-F070-9447-A779-BF0D6F79B99A}" type="presOf" srcId="{99171B36-A6B5-DB4B-9790-494C6C0B4618}" destId="{7DB7DE86-9100-5441-A279-ED1E13B5D9E1}" srcOrd="0" destOrd="0" presId="urn:microsoft.com/office/officeart/2005/8/layout/default"/>
    <dgm:cxn modelId="{A4D7C068-0737-1C43-BA60-76FD216BEE45}" type="presOf" srcId="{6F8E8052-F2FF-3541-851C-B51FE5E5001E}" destId="{DFD4AF5E-322E-ED4C-8AD8-04B6C2F05040}" srcOrd="0" destOrd="0" presId="urn:microsoft.com/office/officeart/2005/8/layout/default"/>
    <dgm:cxn modelId="{52E2D7BA-1CC2-1B46-AC43-A28C68114EA5}" type="presParOf" srcId="{1E343322-4900-8F46-9961-31A21892519D}" destId="{7DB7DE86-9100-5441-A279-ED1E13B5D9E1}" srcOrd="0" destOrd="0" presId="urn:microsoft.com/office/officeart/2005/8/layout/default"/>
    <dgm:cxn modelId="{152D05F6-53F1-4144-ACD6-51766CBF8152}" type="presParOf" srcId="{1E343322-4900-8F46-9961-31A21892519D}" destId="{3E8FDDE3-9865-2D49-A0B6-AFEF9CC562B9}" srcOrd="1" destOrd="0" presId="urn:microsoft.com/office/officeart/2005/8/layout/default"/>
    <dgm:cxn modelId="{303204D2-6EEF-D44B-96F7-4820FD756205}" type="presParOf" srcId="{1E343322-4900-8F46-9961-31A21892519D}" destId="{DFD4AF5E-322E-ED4C-8AD8-04B6C2F05040}" srcOrd="2" destOrd="0" presId="urn:microsoft.com/office/officeart/2005/8/layout/default"/>
    <dgm:cxn modelId="{283E4E7A-2C34-6F4D-A306-906804F303EC}" type="presParOf" srcId="{1E343322-4900-8F46-9961-31A21892519D}" destId="{64B766B0-8E67-794C-8E12-337FB69DE7C1}" srcOrd="3" destOrd="0" presId="urn:microsoft.com/office/officeart/2005/8/layout/default"/>
    <dgm:cxn modelId="{C21BCAFB-9317-F94A-B568-CA9D51343922}" type="presParOf" srcId="{1E343322-4900-8F46-9961-31A21892519D}" destId="{9B55A714-6B95-124C-AD47-998205959A91}" srcOrd="4" destOrd="0" presId="urn:microsoft.com/office/officeart/2005/8/layout/default"/>
    <dgm:cxn modelId="{2F1EAC45-6E43-6A48-8D43-F41E2CD26610}" type="presParOf" srcId="{1E343322-4900-8F46-9961-31A21892519D}" destId="{6FE02D8C-A19B-F14E-8BA3-D2B6E80B421F}" srcOrd="5" destOrd="0" presId="urn:microsoft.com/office/officeart/2005/8/layout/default"/>
    <dgm:cxn modelId="{CC4E758B-9DFD-2A4C-A018-C4A3F75C6D0D}" type="presParOf" srcId="{1E343322-4900-8F46-9961-31A21892519D}" destId="{7041C2C8-6930-704E-8EAD-1B175E1F66F0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F920218-A338-1440-967A-0A20073C513F}" type="doc">
      <dgm:prSet loTypeId="urn:microsoft.com/office/officeart/2005/8/layout/vList3" loCatId="" qsTypeId="urn:microsoft.com/office/officeart/2005/8/quickstyle/simple1" qsCatId="simple" csTypeId="urn:microsoft.com/office/officeart/2005/8/colors/accent1_2" csCatId="accent1" phldr="1"/>
      <dgm:spPr/>
    </dgm:pt>
    <dgm:pt modelId="{DBD59844-B568-8B44-9C2B-93C9D9D98AF7}">
      <dgm:prSet phldrT="[Text]" custT="1"/>
      <dgm:spPr>
        <a:solidFill>
          <a:srgbClr val="9C6CCC"/>
        </a:solidFill>
      </dgm:spPr>
      <dgm:t>
        <a:bodyPr/>
        <a:lstStyle/>
        <a:p>
          <a:r>
            <a:rPr lang="en-US" sz="2400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Authentic learning experience</a:t>
          </a:r>
        </a:p>
      </dgm:t>
    </dgm:pt>
    <dgm:pt modelId="{EFDA1327-D76D-DD40-8EE6-91F921910B9A}" type="parTrans" cxnId="{0EF3C922-A1B6-784F-A684-BBD3DF386ABC}">
      <dgm:prSet/>
      <dgm:spPr/>
      <dgm:t>
        <a:bodyPr/>
        <a:lstStyle/>
        <a:p>
          <a:endParaRPr lang="en-US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23261895-32C4-2444-9F72-7B9BA995493F}" type="sibTrans" cxnId="{0EF3C922-A1B6-784F-A684-BBD3DF386ABC}">
      <dgm:prSet/>
      <dgm:spPr/>
      <dgm:t>
        <a:bodyPr/>
        <a:lstStyle/>
        <a:p>
          <a:endParaRPr lang="en-US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8890FC1C-CBBD-404D-BEFE-F8167A719D13}">
      <dgm:prSet phldrT="[Text]" custT="1"/>
      <dgm:spPr>
        <a:solidFill>
          <a:srgbClr val="53A2F8"/>
        </a:solidFill>
      </dgm:spPr>
      <dgm:t>
        <a:bodyPr/>
        <a:lstStyle/>
        <a:p>
          <a:r>
            <a:rPr lang="en-US" sz="2400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Sense of purpose to assessment</a:t>
          </a:r>
        </a:p>
      </dgm:t>
    </dgm:pt>
    <dgm:pt modelId="{DDFDAEAD-94B5-8743-93B2-F9D62F478486}" type="parTrans" cxnId="{48F5A2D0-E1DB-2040-8C21-332E37CE3F7A}">
      <dgm:prSet/>
      <dgm:spPr/>
      <dgm:t>
        <a:bodyPr/>
        <a:lstStyle/>
        <a:p>
          <a:endParaRPr lang="en-US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6C7C7F33-1778-2A49-A585-11911190B886}" type="sibTrans" cxnId="{48F5A2D0-E1DB-2040-8C21-332E37CE3F7A}">
      <dgm:prSet/>
      <dgm:spPr/>
      <dgm:t>
        <a:bodyPr/>
        <a:lstStyle/>
        <a:p>
          <a:endParaRPr lang="en-US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B1807046-34F6-D94E-85C5-B2389824B3DC}">
      <dgm:prSet phldrT="[Text]" custT="1"/>
      <dgm:spPr>
        <a:solidFill>
          <a:srgbClr val="00FA71"/>
        </a:solidFill>
      </dgm:spPr>
      <dgm:t>
        <a:bodyPr/>
        <a:lstStyle/>
        <a:p>
          <a:r>
            <a:rPr lang="en-US" sz="2400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Challenge of effective science communication</a:t>
          </a:r>
        </a:p>
      </dgm:t>
    </dgm:pt>
    <dgm:pt modelId="{4F13E869-6E8C-AD41-AC53-49F20C2A75DF}" type="parTrans" cxnId="{AED0A298-A035-3D48-8DA6-A8F89B9AA296}">
      <dgm:prSet/>
      <dgm:spPr/>
      <dgm:t>
        <a:bodyPr/>
        <a:lstStyle/>
        <a:p>
          <a:endParaRPr lang="en-US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0239497E-EEA0-2049-82C5-ABC7BF7CA520}" type="sibTrans" cxnId="{AED0A298-A035-3D48-8DA6-A8F89B9AA296}">
      <dgm:prSet/>
      <dgm:spPr/>
      <dgm:t>
        <a:bodyPr/>
        <a:lstStyle/>
        <a:p>
          <a:endParaRPr lang="en-US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6B00F351-0FBC-924B-8001-0B83B5C95441}" type="pres">
      <dgm:prSet presAssocID="{6F920218-A338-1440-967A-0A20073C513F}" presName="linearFlow" presStyleCnt="0">
        <dgm:presLayoutVars>
          <dgm:dir/>
          <dgm:resizeHandles val="exact"/>
        </dgm:presLayoutVars>
      </dgm:prSet>
      <dgm:spPr/>
    </dgm:pt>
    <dgm:pt modelId="{8A96829A-172E-D84D-B017-11C9FA4E578E}" type="pres">
      <dgm:prSet presAssocID="{DBD59844-B568-8B44-9C2B-93C9D9D98AF7}" presName="composite" presStyleCnt="0"/>
      <dgm:spPr/>
    </dgm:pt>
    <dgm:pt modelId="{69C04C7A-94BE-C341-8119-D603487F73FB}" type="pres">
      <dgm:prSet presAssocID="{DBD59844-B568-8B44-9C2B-93C9D9D98AF7}" presName="imgShp" presStyleLbl="fgImgPlace1" presStyleIdx="0" presStyleCnt="3"/>
      <dgm:spPr>
        <a:solidFill>
          <a:srgbClr val="9C6CCC"/>
        </a:solidFill>
      </dgm:spPr>
    </dgm:pt>
    <dgm:pt modelId="{B7D88BD1-FB8E-384A-9CA1-8E262271B987}" type="pres">
      <dgm:prSet presAssocID="{DBD59844-B568-8B44-9C2B-93C9D9D98AF7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23CBFE-0B5D-6149-A9B3-23EF552027CB}" type="pres">
      <dgm:prSet presAssocID="{23261895-32C4-2444-9F72-7B9BA995493F}" presName="spacing" presStyleCnt="0"/>
      <dgm:spPr/>
    </dgm:pt>
    <dgm:pt modelId="{753DCEE7-60A7-974F-A927-C80F1ADCA2C0}" type="pres">
      <dgm:prSet presAssocID="{8890FC1C-CBBD-404D-BEFE-F8167A719D13}" presName="composite" presStyleCnt="0"/>
      <dgm:spPr/>
    </dgm:pt>
    <dgm:pt modelId="{9B86C3B5-67DE-9F4E-82AC-784785EF75DD}" type="pres">
      <dgm:prSet presAssocID="{8890FC1C-CBBD-404D-BEFE-F8167A719D13}" presName="imgShp" presStyleLbl="fgImgPlace1" presStyleIdx="1" presStyleCnt="3"/>
      <dgm:spPr>
        <a:solidFill>
          <a:srgbClr val="53A2F8"/>
        </a:solidFill>
      </dgm:spPr>
    </dgm:pt>
    <dgm:pt modelId="{A576B313-E9F6-AA4F-A999-8FEE92EE470A}" type="pres">
      <dgm:prSet presAssocID="{8890FC1C-CBBD-404D-BEFE-F8167A719D13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8C2CBC-E097-1D45-9403-D0DB9159A038}" type="pres">
      <dgm:prSet presAssocID="{6C7C7F33-1778-2A49-A585-11911190B886}" presName="spacing" presStyleCnt="0"/>
      <dgm:spPr/>
    </dgm:pt>
    <dgm:pt modelId="{46979647-A4A2-8241-A590-287738B1CD7A}" type="pres">
      <dgm:prSet presAssocID="{B1807046-34F6-D94E-85C5-B2389824B3DC}" presName="composite" presStyleCnt="0"/>
      <dgm:spPr/>
    </dgm:pt>
    <dgm:pt modelId="{1281D8F8-7DAC-704F-ADA2-7390825F5A59}" type="pres">
      <dgm:prSet presAssocID="{B1807046-34F6-D94E-85C5-B2389824B3DC}" presName="imgShp" presStyleLbl="fgImgPlace1" presStyleIdx="2" presStyleCnt="3"/>
      <dgm:spPr>
        <a:solidFill>
          <a:srgbClr val="00FA71"/>
        </a:solidFill>
      </dgm:spPr>
    </dgm:pt>
    <dgm:pt modelId="{7DD16933-4B43-4B40-B815-350BB467E7F7}" type="pres">
      <dgm:prSet presAssocID="{B1807046-34F6-D94E-85C5-B2389824B3DC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A3ED8C6-9ED0-7D4D-B6EB-BDF66E928108}" type="presOf" srcId="{6F920218-A338-1440-967A-0A20073C513F}" destId="{6B00F351-0FBC-924B-8001-0B83B5C95441}" srcOrd="0" destOrd="0" presId="urn:microsoft.com/office/officeart/2005/8/layout/vList3"/>
    <dgm:cxn modelId="{48F5A2D0-E1DB-2040-8C21-332E37CE3F7A}" srcId="{6F920218-A338-1440-967A-0A20073C513F}" destId="{8890FC1C-CBBD-404D-BEFE-F8167A719D13}" srcOrd="1" destOrd="0" parTransId="{DDFDAEAD-94B5-8743-93B2-F9D62F478486}" sibTransId="{6C7C7F33-1778-2A49-A585-11911190B886}"/>
    <dgm:cxn modelId="{C22A0DF9-7388-1142-896F-24A5845043DB}" type="presOf" srcId="{B1807046-34F6-D94E-85C5-B2389824B3DC}" destId="{7DD16933-4B43-4B40-B815-350BB467E7F7}" srcOrd="0" destOrd="0" presId="urn:microsoft.com/office/officeart/2005/8/layout/vList3"/>
    <dgm:cxn modelId="{B86B43E7-76C4-F440-9AAD-8992BC24BC8D}" type="presOf" srcId="{DBD59844-B568-8B44-9C2B-93C9D9D98AF7}" destId="{B7D88BD1-FB8E-384A-9CA1-8E262271B987}" srcOrd="0" destOrd="0" presId="urn:microsoft.com/office/officeart/2005/8/layout/vList3"/>
    <dgm:cxn modelId="{AED0A298-A035-3D48-8DA6-A8F89B9AA296}" srcId="{6F920218-A338-1440-967A-0A20073C513F}" destId="{B1807046-34F6-D94E-85C5-B2389824B3DC}" srcOrd="2" destOrd="0" parTransId="{4F13E869-6E8C-AD41-AC53-49F20C2A75DF}" sibTransId="{0239497E-EEA0-2049-82C5-ABC7BF7CA520}"/>
    <dgm:cxn modelId="{0EF3C922-A1B6-784F-A684-BBD3DF386ABC}" srcId="{6F920218-A338-1440-967A-0A20073C513F}" destId="{DBD59844-B568-8B44-9C2B-93C9D9D98AF7}" srcOrd="0" destOrd="0" parTransId="{EFDA1327-D76D-DD40-8EE6-91F921910B9A}" sibTransId="{23261895-32C4-2444-9F72-7B9BA995493F}"/>
    <dgm:cxn modelId="{01BEF3B8-9162-D14D-A369-36A98CD039F2}" type="presOf" srcId="{8890FC1C-CBBD-404D-BEFE-F8167A719D13}" destId="{A576B313-E9F6-AA4F-A999-8FEE92EE470A}" srcOrd="0" destOrd="0" presId="urn:microsoft.com/office/officeart/2005/8/layout/vList3"/>
    <dgm:cxn modelId="{E811265C-D296-8B4A-8306-C902B7A8E921}" type="presParOf" srcId="{6B00F351-0FBC-924B-8001-0B83B5C95441}" destId="{8A96829A-172E-D84D-B017-11C9FA4E578E}" srcOrd="0" destOrd="0" presId="urn:microsoft.com/office/officeart/2005/8/layout/vList3"/>
    <dgm:cxn modelId="{D22C4951-7360-8047-B5EE-F3DDC0023F5D}" type="presParOf" srcId="{8A96829A-172E-D84D-B017-11C9FA4E578E}" destId="{69C04C7A-94BE-C341-8119-D603487F73FB}" srcOrd="0" destOrd="0" presId="urn:microsoft.com/office/officeart/2005/8/layout/vList3"/>
    <dgm:cxn modelId="{9F28322D-B927-6A41-BC1F-0B66DA299F26}" type="presParOf" srcId="{8A96829A-172E-D84D-B017-11C9FA4E578E}" destId="{B7D88BD1-FB8E-384A-9CA1-8E262271B987}" srcOrd="1" destOrd="0" presId="urn:microsoft.com/office/officeart/2005/8/layout/vList3"/>
    <dgm:cxn modelId="{8D5E868F-BE8D-FA4D-B6E4-00781816EA9C}" type="presParOf" srcId="{6B00F351-0FBC-924B-8001-0B83B5C95441}" destId="{F823CBFE-0B5D-6149-A9B3-23EF552027CB}" srcOrd="1" destOrd="0" presId="urn:microsoft.com/office/officeart/2005/8/layout/vList3"/>
    <dgm:cxn modelId="{31B96063-64F4-9B46-9A31-73B5E9A40787}" type="presParOf" srcId="{6B00F351-0FBC-924B-8001-0B83B5C95441}" destId="{753DCEE7-60A7-974F-A927-C80F1ADCA2C0}" srcOrd="2" destOrd="0" presId="urn:microsoft.com/office/officeart/2005/8/layout/vList3"/>
    <dgm:cxn modelId="{07B237C0-6BA9-894A-8591-638424D51E4F}" type="presParOf" srcId="{753DCEE7-60A7-974F-A927-C80F1ADCA2C0}" destId="{9B86C3B5-67DE-9F4E-82AC-784785EF75DD}" srcOrd="0" destOrd="0" presId="urn:microsoft.com/office/officeart/2005/8/layout/vList3"/>
    <dgm:cxn modelId="{558B0EA0-B0D0-4A41-925C-2205F4F48F0D}" type="presParOf" srcId="{753DCEE7-60A7-974F-A927-C80F1ADCA2C0}" destId="{A576B313-E9F6-AA4F-A999-8FEE92EE470A}" srcOrd="1" destOrd="0" presId="urn:microsoft.com/office/officeart/2005/8/layout/vList3"/>
    <dgm:cxn modelId="{2D8D75E4-FC55-E840-92BB-5A742B88A3B7}" type="presParOf" srcId="{6B00F351-0FBC-924B-8001-0B83B5C95441}" destId="{0A8C2CBC-E097-1D45-9403-D0DB9159A038}" srcOrd="3" destOrd="0" presId="urn:microsoft.com/office/officeart/2005/8/layout/vList3"/>
    <dgm:cxn modelId="{FF9F6E54-8B82-0545-83EB-980F952CE8D8}" type="presParOf" srcId="{6B00F351-0FBC-924B-8001-0B83B5C95441}" destId="{46979647-A4A2-8241-A590-287738B1CD7A}" srcOrd="4" destOrd="0" presId="urn:microsoft.com/office/officeart/2005/8/layout/vList3"/>
    <dgm:cxn modelId="{0E0FCB5D-03C9-0442-A465-C9E2065F2F07}" type="presParOf" srcId="{46979647-A4A2-8241-A590-287738B1CD7A}" destId="{1281D8F8-7DAC-704F-ADA2-7390825F5A59}" srcOrd="0" destOrd="0" presId="urn:microsoft.com/office/officeart/2005/8/layout/vList3"/>
    <dgm:cxn modelId="{1CBB2FE2-8AD9-574C-9D55-C8F3BE70245B}" type="presParOf" srcId="{46979647-A4A2-8241-A590-287738B1CD7A}" destId="{7DD16933-4B43-4B40-B815-350BB467E7F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F920218-A338-1440-967A-0A20073C513F}" type="doc">
      <dgm:prSet loTypeId="urn:microsoft.com/office/officeart/2005/8/layout/vList3" loCatId="" qsTypeId="urn:microsoft.com/office/officeart/2005/8/quickstyle/simple1" qsCatId="simple" csTypeId="urn:microsoft.com/office/officeart/2005/8/colors/accent1_2" csCatId="accent1" phldr="1"/>
      <dgm:spPr/>
    </dgm:pt>
    <dgm:pt modelId="{DBD59844-B568-8B44-9C2B-93C9D9D98AF7}">
      <dgm:prSet phldrT="[Text]" custT="1"/>
      <dgm:spPr>
        <a:solidFill>
          <a:srgbClr val="F8D970"/>
        </a:solidFill>
      </dgm:spPr>
      <dgm:t>
        <a:bodyPr/>
        <a:lstStyle/>
        <a:p>
          <a:r>
            <a:rPr lang="en-US" sz="2400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Projects become live resources</a:t>
          </a:r>
        </a:p>
      </dgm:t>
    </dgm:pt>
    <dgm:pt modelId="{EFDA1327-D76D-DD40-8EE6-91F921910B9A}" type="parTrans" cxnId="{0EF3C922-A1B6-784F-A684-BBD3DF386ABC}">
      <dgm:prSet/>
      <dgm:spPr/>
      <dgm:t>
        <a:bodyPr/>
        <a:lstStyle/>
        <a:p>
          <a:endParaRPr lang="en-US" sz="240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23261895-32C4-2444-9F72-7B9BA995493F}" type="sibTrans" cxnId="{0EF3C922-A1B6-784F-A684-BBD3DF386ABC}">
      <dgm:prSet/>
      <dgm:spPr/>
      <dgm:t>
        <a:bodyPr/>
        <a:lstStyle/>
        <a:p>
          <a:endParaRPr lang="en-US" sz="240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8890FC1C-CBBD-404D-BEFE-F8167A719D13}">
      <dgm:prSet phldrT="[Text]" custT="1"/>
      <dgm:spPr>
        <a:solidFill>
          <a:srgbClr val="E9B287"/>
        </a:solidFill>
      </dgm:spPr>
      <dgm:t>
        <a:bodyPr/>
        <a:lstStyle/>
        <a:p>
          <a:r>
            <a:rPr lang="en-US" sz="2400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Graduate attribute enabling</a:t>
          </a:r>
        </a:p>
      </dgm:t>
    </dgm:pt>
    <dgm:pt modelId="{DDFDAEAD-94B5-8743-93B2-F9D62F478486}" type="parTrans" cxnId="{48F5A2D0-E1DB-2040-8C21-332E37CE3F7A}">
      <dgm:prSet/>
      <dgm:spPr/>
      <dgm:t>
        <a:bodyPr/>
        <a:lstStyle/>
        <a:p>
          <a:endParaRPr lang="en-US" sz="240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6C7C7F33-1778-2A49-A585-11911190B886}" type="sibTrans" cxnId="{48F5A2D0-E1DB-2040-8C21-332E37CE3F7A}">
      <dgm:prSet/>
      <dgm:spPr/>
      <dgm:t>
        <a:bodyPr/>
        <a:lstStyle/>
        <a:p>
          <a:endParaRPr lang="en-US" sz="240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B1807046-34F6-D94E-85C5-B2389824B3DC}">
      <dgm:prSet phldrT="[Text]" custT="1"/>
      <dgm:spPr>
        <a:solidFill>
          <a:srgbClr val="FF7D7D"/>
        </a:solidFill>
      </dgm:spPr>
      <dgm:t>
        <a:bodyPr/>
        <a:lstStyle/>
        <a:p>
          <a:r>
            <a:rPr lang="en-US" sz="2400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Skills development…</a:t>
          </a:r>
        </a:p>
      </dgm:t>
    </dgm:pt>
    <dgm:pt modelId="{4F13E869-6E8C-AD41-AC53-49F20C2A75DF}" type="parTrans" cxnId="{AED0A298-A035-3D48-8DA6-A8F89B9AA296}">
      <dgm:prSet/>
      <dgm:spPr/>
      <dgm:t>
        <a:bodyPr/>
        <a:lstStyle/>
        <a:p>
          <a:endParaRPr lang="en-US" sz="240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0239497E-EEA0-2049-82C5-ABC7BF7CA520}" type="sibTrans" cxnId="{AED0A298-A035-3D48-8DA6-A8F89B9AA296}">
      <dgm:prSet/>
      <dgm:spPr/>
      <dgm:t>
        <a:bodyPr/>
        <a:lstStyle/>
        <a:p>
          <a:endParaRPr lang="en-US" sz="240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6B00F351-0FBC-924B-8001-0B83B5C95441}" type="pres">
      <dgm:prSet presAssocID="{6F920218-A338-1440-967A-0A20073C513F}" presName="linearFlow" presStyleCnt="0">
        <dgm:presLayoutVars>
          <dgm:dir/>
          <dgm:resizeHandles val="exact"/>
        </dgm:presLayoutVars>
      </dgm:prSet>
      <dgm:spPr/>
    </dgm:pt>
    <dgm:pt modelId="{8A96829A-172E-D84D-B017-11C9FA4E578E}" type="pres">
      <dgm:prSet presAssocID="{DBD59844-B568-8B44-9C2B-93C9D9D98AF7}" presName="composite" presStyleCnt="0"/>
      <dgm:spPr/>
    </dgm:pt>
    <dgm:pt modelId="{69C04C7A-94BE-C341-8119-D603487F73FB}" type="pres">
      <dgm:prSet presAssocID="{DBD59844-B568-8B44-9C2B-93C9D9D98AF7}" presName="imgShp" presStyleLbl="fgImgPlace1" presStyleIdx="0" presStyleCnt="3"/>
      <dgm:spPr>
        <a:solidFill>
          <a:srgbClr val="F8D970"/>
        </a:solidFill>
      </dgm:spPr>
    </dgm:pt>
    <dgm:pt modelId="{B7D88BD1-FB8E-384A-9CA1-8E262271B987}" type="pres">
      <dgm:prSet presAssocID="{DBD59844-B568-8B44-9C2B-93C9D9D98AF7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23CBFE-0B5D-6149-A9B3-23EF552027CB}" type="pres">
      <dgm:prSet presAssocID="{23261895-32C4-2444-9F72-7B9BA995493F}" presName="spacing" presStyleCnt="0"/>
      <dgm:spPr/>
    </dgm:pt>
    <dgm:pt modelId="{753DCEE7-60A7-974F-A927-C80F1ADCA2C0}" type="pres">
      <dgm:prSet presAssocID="{8890FC1C-CBBD-404D-BEFE-F8167A719D13}" presName="composite" presStyleCnt="0"/>
      <dgm:spPr/>
    </dgm:pt>
    <dgm:pt modelId="{9B86C3B5-67DE-9F4E-82AC-784785EF75DD}" type="pres">
      <dgm:prSet presAssocID="{8890FC1C-CBBD-404D-BEFE-F8167A719D13}" presName="imgShp" presStyleLbl="fgImgPlace1" presStyleIdx="1" presStyleCnt="3"/>
      <dgm:spPr>
        <a:solidFill>
          <a:srgbClr val="E9B287"/>
        </a:solidFill>
      </dgm:spPr>
    </dgm:pt>
    <dgm:pt modelId="{A576B313-E9F6-AA4F-A999-8FEE92EE470A}" type="pres">
      <dgm:prSet presAssocID="{8890FC1C-CBBD-404D-BEFE-F8167A719D13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8C2CBC-E097-1D45-9403-D0DB9159A038}" type="pres">
      <dgm:prSet presAssocID="{6C7C7F33-1778-2A49-A585-11911190B886}" presName="spacing" presStyleCnt="0"/>
      <dgm:spPr/>
    </dgm:pt>
    <dgm:pt modelId="{46979647-A4A2-8241-A590-287738B1CD7A}" type="pres">
      <dgm:prSet presAssocID="{B1807046-34F6-D94E-85C5-B2389824B3DC}" presName="composite" presStyleCnt="0"/>
      <dgm:spPr/>
    </dgm:pt>
    <dgm:pt modelId="{1281D8F8-7DAC-704F-ADA2-7390825F5A59}" type="pres">
      <dgm:prSet presAssocID="{B1807046-34F6-D94E-85C5-B2389824B3DC}" presName="imgShp" presStyleLbl="fgImgPlace1" presStyleIdx="2" presStyleCnt="3"/>
      <dgm:spPr>
        <a:solidFill>
          <a:srgbClr val="FF7D7D"/>
        </a:solidFill>
      </dgm:spPr>
    </dgm:pt>
    <dgm:pt modelId="{7DD16933-4B43-4B40-B815-350BB467E7F7}" type="pres">
      <dgm:prSet presAssocID="{B1807046-34F6-D94E-85C5-B2389824B3DC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A3ED8C6-9ED0-7D4D-B6EB-BDF66E928108}" type="presOf" srcId="{6F920218-A338-1440-967A-0A20073C513F}" destId="{6B00F351-0FBC-924B-8001-0B83B5C95441}" srcOrd="0" destOrd="0" presId="urn:microsoft.com/office/officeart/2005/8/layout/vList3"/>
    <dgm:cxn modelId="{48F5A2D0-E1DB-2040-8C21-332E37CE3F7A}" srcId="{6F920218-A338-1440-967A-0A20073C513F}" destId="{8890FC1C-CBBD-404D-BEFE-F8167A719D13}" srcOrd="1" destOrd="0" parTransId="{DDFDAEAD-94B5-8743-93B2-F9D62F478486}" sibTransId="{6C7C7F33-1778-2A49-A585-11911190B886}"/>
    <dgm:cxn modelId="{C22A0DF9-7388-1142-896F-24A5845043DB}" type="presOf" srcId="{B1807046-34F6-D94E-85C5-B2389824B3DC}" destId="{7DD16933-4B43-4B40-B815-350BB467E7F7}" srcOrd="0" destOrd="0" presId="urn:microsoft.com/office/officeart/2005/8/layout/vList3"/>
    <dgm:cxn modelId="{B86B43E7-76C4-F440-9AAD-8992BC24BC8D}" type="presOf" srcId="{DBD59844-B568-8B44-9C2B-93C9D9D98AF7}" destId="{B7D88BD1-FB8E-384A-9CA1-8E262271B987}" srcOrd="0" destOrd="0" presId="urn:microsoft.com/office/officeart/2005/8/layout/vList3"/>
    <dgm:cxn modelId="{AED0A298-A035-3D48-8DA6-A8F89B9AA296}" srcId="{6F920218-A338-1440-967A-0A20073C513F}" destId="{B1807046-34F6-D94E-85C5-B2389824B3DC}" srcOrd="2" destOrd="0" parTransId="{4F13E869-6E8C-AD41-AC53-49F20C2A75DF}" sibTransId="{0239497E-EEA0-2049-82C5-ABC7BF7CA520}"/>
    <dgm:cxn modelId="{0EF3C922-A1B6-784F-A684-BBD3DF386ABC}" srcId="{6F920218-A338-1440-967A-0A20073C513F}" destId="{DBD59844-B568-8B44-9C2B-93C9D9D98AF7}" srcOrd="0" destOrd="0" parTransId="{EFDA1327-D76D-DD40-8EE6-91F921910B9A}" sibTransId="{23261895-32C4-2444-9F72-7B9BA995493F}"/>
    <dgm:cxn modelId="{01BEF3B8-9162-D14D-A369-36A98CD039F2}" type="presOf" srcId="{8890FC1C-CBBD-404D-BEFE-F8167A719D13}" destId="{A576B313-E9F6-AA4F-A999-8FEE92EE470A}" srcOrd="0" destOrd="0" presId="urn:microsoft.com/office/officeart/2005/8/layout/vList3"/>
    <dgm:cxn modelId="{E811265C-D296-8B4A-8306-C902B7A8E921}" type="presParOf" srcId="{6B00F351-0FBC-924B-8001-0B83B5C95441}" destId="{8A96829A-172E-D84D-B017-11C9FA4E578E}" srcOrd="0" destOrd="0" presId="urn:microsoft.com/office/officeart/2005/8/layout/vList3"/>
    <dgm:cxn modelId="{D22C4951-7360-8047-B5EE-F3DDC0023F5D}" type="presParOf" srcId="{8A96829A-172E-D84D-B017-11C9FA4E578E}" destId="{69C04C7A-94BE-C341-8119-D603487F73FB}" srcOrd="0" destOrd="0" presId="urn:microsoft.com/office/officeart/2005/8/layout/vList3"/>
    <dgm:cxn modelId="{9F28322D-B927-6A41-BC1F-0B66DA299F26}" type="presParOf" srcId="{8A96829A-172E-D84D-B017-11C9FA4E578E}" destId="{B7D88BD1-FB8E-384A-9CA1-8E262271B987}" srcOrd="1" destOrd="0" presId="urn:microsoft.com/office/officeart/2005/8/layout/vList3"/>
    <dgm:cxn modelId="{8D5E868F-BE8D-FA4D-B6E4-00781816EA9C}" type="presParOf" srcId="{6B00F351-0FBC-924B-8001-0B83B5C95441}" destId="{F823CBFE-0B5D-6149-A9B3-23EF552027CB}" srcOrd="1" destOrd="0" presId="urn:microsoft.com/office/officeart/2005/8/layout/vList3"/>
    <dgm:cxn modelId="{31B96063-64F4-9B46-9A31-73B5E9A40787}" type="presParOf" srcId="{6B00F351-0FBC-924B-8001-0B83B5C95441}" destId="{753DCEE7-60A7-974F-A927-C80F1ADCA2C0}" srcOrd="2" destOrd="0" presId="urn:microsoft.com/office/officeart/2005/8/layout/vList3"/>
    <dgm:cxn modelId="{07B237C0-6BA9-894A-8591-638424D51E4F}" type="presParOf" srcId="{753DCEE7-60A7-974F-A927-C80F1ADCA2C0}" destId="{9B86C3B5-67DE-9F4E-82AC-784785EF75DD}" srcOrd="0" destOrd="0" presId="urn:microsoft.com/office/officeart/2005/8/layout/vList3"/>
    <dgm:cxn modelId="{558B0EA0-B0D0-4A41-925C-2205F4F48F0D}" type="presParOf" srcId="{753DCEE7-60A7-974F-A927-C80F1ADCA2C0}" destId="{A576B313-E9F6-AA4F-A999-8FEE92EE470A}" srcOrd="1" destOrd="0" presId="urn:microsoft.com/office/officeart/2005/8/layout/vList3"/>
    <dgm:cxn modelId="{2D8D75E4-FC55-E840-92BB-5A742B88A3B7}" type="presParOf" srcId="{6B00F351-0FBC-924B-8001-0B83B5C95441}" destId="{0A8C2CBC-E097-1D45-9403-D0DB9159A038}" srcOrd="3" destOrd="0" presId="urn:microsoft.com/office/officeart/2005/8/layout/vList3"/>
    <dgm:cxn modelId="{FF9F6E54-8B82-0545-83EB-980F952CE8D8}" type="presParOf" srcId="{6B00F351-0FBC-924B-8001-0B83B5C95441}" destId="{46979647-A4A2-8241-A590-287738B1CD7A}" srcOrd="4" destOrd="0" presId="urn:microsoft.com/office/officeart/2005/8/layout/vList3"/>
    <dgm:cxn modelId="{0E0FCB5D-03C9-0442-A465-C9E2065F2F07}" type="presParOf" srcId="{46979647-A4A2-8241-A590-287738B1CD7A}" destId="{1281D8F8-7DAC-704F-ADA2-7390825F5A59}" srcOrd="0" destOrd="0" presId="urn:microsoft.com/office/officeart/2005/8/layout/vList3"/>
    <dgm:cxn modelId="{1CBB2FE2-8AD9-574C-9D55-C8F3BE70245B}" type="presParOf" srcId="{46979647-A4A2-8241-A590-287738B1CD7A}" destId="{7DD16933-4B43-4B40-B815-350BB467E7F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F920218-A338-1440-967A-0A20073C513F}" type="doc">
      <dgm:prSet loTypeId="urn:microsoft.com/office/officeart/2005/8/layout/vList3" loCatId="" qsTypeId="urn:microsoft.com/office/officeart/2005/8/quickstyle/simple1" qsCatId="simple" csTypeId="urn:microsoft.com/office/officeart/2005/8/colors/accent1_2" csCatId="accent1" phldr="1"/>
      <dgm:spPr/>
    </dgm:pt>
    <dgm:pt modelId="{DBD59844-B568-8B44-9C2B-93C9D9D98AF7}">
      <dgm:prSet phldrT="[Text]" custT="1"/>
      <dgm:spPr>
        <a:solidFill>
          <a:srgbClr val="9C6CCC"/>
        </a:solidFill>
      </dgm:spPr>
      <dgm:t>
        <a:bodyPr/>
        <a:lstStyle/>
        <a:p>
          <a:r>
            <a:rPr lang="en-US" sz="2400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New assessment format for teaching staff </a:t>
          </a:r>
        </a:p>
      </dgm:t>
    </dgm:pt>
    <dgm:pt modelId="{EFDA1327-D76D-DD40-8EE6-91F921910B9A}" type="parTrans" cxnId="{0EF3C922-A1B6-784F-A684-BBD3DF386ABC}">
      <dgm:prSet/>
      <dgm:spPr/>
      <dgm:t>
        <a:bodyPr/>
        <a:lstStyle/>
        <a:p>
          <a:endParaRPr lang="en-US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23261895-32C4-2444-9F72-7B9BA995493F}" type="sibTrans" cxnId="{0EF3C922-A1B6-784F-A684-BBD3DF386ABC}">
      <dgm:prSet/>
      <dgm:spPr/>
      <dgm:t>
        <a:bodyPr/>
        <a:lstStyle/>
        <a:p>
          <a:endParaRPr lang="en-US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8890FC1C-CBBD-404D-BEFE-F8167A719D13}">
      <dgm:prSet phldrT="[Text]" custT="1"/>
      <dgm:spPr>
        <a:solidFill>
          <a:srgbClr val="53A2F8"/>
        </a:solidFill>
      </dgm:spPr>
      <dgm:t>
        <a:bodyPr/>
        <a:lstStyle/>
        <a:p>
          <a:r>
            <a:rPr lang="en-US" sz="2400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Valuable engagement tools</a:t>
          </a:r>
        </a:p>
      </dgm:t>
    </dgm:pt>
    <dgm:pt modelId="{DDFDAEAD-94B5-8743-93B2-F9D62F478486}" type="parTrans" cxnId="{48F5A2D0-E1DB-2040-8C21-332E37CE3F7A}">
      <dgm:prSet/>
      <dgm:spPr/>
      <dgm:t>
        <a:bodyPr/>
        <a:lstStyle/>
        <a:p>
          <a:endParaRPr lang="en-US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6C7C7F33-1778-2A49-A585-11911190B886}" type="sibTrans" cxnId="{48F5A2D0-E1DB-2040-8C21-332E37CE3F7A}">
      <dgm:prSet/>
      <dgm:spPr/>
      <dgm:t>
        <a:bodyPr/>
        <a:lstStyle/>
        <a:p>
          <a:endParaRPr lang="en-US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B1807046-34F6-D94E-85C5-B2389824B3DC}">
      <dgm:prSet phldrT="[Text]" custT="1"/>
      <dgm:spPr>
        <a:solidFill>
          <a:srgbClr val="00FA71"/>
        </a:solidFill>
      </dgm:spPr>
      <dgm:t>
        <a:bodyPr/>
        <a:lstStyle/>
        <a:p>
          <a:r>
            <a:rPr lang="en-US" sz="2400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New way to present research findings</a:t>
          </a:r>
        </a:p>
      </dgm:t>
    </dgm:pt>
    <dgm:pt modelId="{4F13E869-6E8C-AD41-AC53-49F20C2A75DF}" type="parTrans" cxnId="{AED0A298-A035-3D48-8DA6-A8F89B9AA296}">
      <dgm:prSet/>
      <dgm:spPr/>
      <dgm:t>
        <a:bodyPr/>
        <a:lstStyle/>
        <a:p>
          <a:endParaRPr lang="en-US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0239497E-EEA0-2049-82C5-ABC7BF7CA520}" type="sibTrans" cxnId="{AED0A298-A035-3D48-8DA6-A8F89B9AA296}">
      <dgm:prSet/>
      <dgm:spPr/>
      <dgm:t>
        <a:bodyPr/>
        <a:lstStyle/>
        <a:p>
          <a:endParaRPr lang="en-US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6B00F351-0FBC-924B-8001-0B83B5C95441}" type="pres">
      <dgm:prSet presAssocID="{6F920218-A338-1440-967A-0A20073C513F}" presName="linearFlow" presStyleCnt="0">
        <dgm:presLayoutVars>
          <dgm:dir/>
          <dgm:resizeHandles val="exact"/>
        </dgm:presLayoutVars>
      </dgm:prSet>
      <dgm:spPr/>
    </dgm:pt>
    <dgm:pt modelId="{8A96829A-172E-D84D-B017-11C9FA4E578E}" type="pres">
      <dgm:prSet presAssocID="{DBD59844-B568-8B44-9C2B-93C9D9D98AF7}" presName="composite" presStyleCnt="0"/>
      <dgm:spPr/>
    </dgm:pt>
    <dgm:pt modelId="{69C04C7A-94BE-C341-8119-D603487F73FB}" type="pres">
      <dgm:prSet presAssocID="{DBD59844-B568-8B44-9C2B-93C9D9D98AF7}" presName="imgShp" presStyleLbl="fgImgPlace1" presStyleIdx="0" presStyleCnt="3"/>
      <dgm:spPr>
        <a:solidFill>
          <a:srgbClr val="9C6CCC"/>
        </a:solidFill>
      </dgm:spPr>
    </dgm:pt>
    <dgm:pt modelId="{B7D88BD1-FB8E-384A-9CA1-8E262271B987}" type="pres">
      <dgm:prSet presAssocID="{DBD59844-B568-8B44-9C2B-93C9D9D98AF7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23CBFE-0B5D-6149-A9B3-23EF552027CB}" type="pres">
      <dgm:prSet presAssocID="{23261895-32C4-2444-9F72-7B9BA995493F}" presName="spacing" presStyleCnt="0"/>
      <dgm:spPr/>
    </dgm:pt>
    <dgm:pt modelId="{753DCEE7-60A7-974F-A927-C80F1ADCA2C0}" type="pres">
      <dgm:prSet presAssocID="{8890FC1C-CBBD-404D-BEFE-F8167A719D13}" presName="composite" presStyleCnt="0"/>
      <dgm:spPr/>
    </dgm:pt>
    <dgm:pt modelId="{9B86C3B5-67DE-9F4E-82AC-784785EF75DD}" type="pres">
      <dgm:prSet presAssocID="{8890FC1C-CBBD-404D-BEFE-F8167A719D13}" presName="imgShp" presStyleLbl="fgImgPlace1" presStyleIdx="1" presStyleCnt="3"/>
      <dgm:spPr>
        <a:solidFill>
          <a:srgbClr val="53A2F8"/>
        </a:solidFill>
      </dgm:spPr>
    </dgm:pt>
    <dgm:pt modelId="{A576B313-E9F6-AA4F-A999-8FEE92EE470A}" type="pres">
      <dgm:prSet presAssocID="{8890FC1C-CBBD-404D-BEFE-F8167A719D13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8C2CBC-E097-1D45-9403-D0DB9159A038}" type="pres">
      <dgm:prSet presAssocID="{6C7C7F33-1778-2A49-A585-11911190B886}" presName="spacing" presStyleCnt="0"/>
      <dgm:spPr/>
    </dgm:pt>
    <dgm:pt modelId="{46979647-A4A2-8241-A590-287738B1CD7A}" type="pres">
      <dgm:prSet presAssocID="{B1807046-34F6-D94E-85C5-B2389824B3DC}" presName="composite" presStyleCnt="0"/>
      <dgm:spPr/>
    </dgm:pt>
    <dgm:pt modelId="{1281D8F8-7DAC-704F-ADA2-7390825F5A59}" type="pres">
      <dgm:prSet presAssocID="{B1807046-34F6-D94E-85C5-B2389824B3DC}" presName="imgShp" presStyleLbl="fgImgPlace1" presStyleIdx="2" presStyleCnt="3"/>
      <dgm:spPr>
        <a:solidFill>
          <a:srgbClr val="00FA71"/>
        </a:solidFill>
      </dgm:spPr>
    </dgm:pt>
    <dgm:pt modelId="{7DD16933-4B43-4B40-B815-350BB467E7F7}" type="pres">
      <dgm:prSet presAssocID="{B1807046-34F6-D94E-85C5-B2389824B3DC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A3ED8C6-9ED0-7D4D-B6EB-BDF66E928108}" type="presOf" srcId="{6F920218-A338-1440-967A-0A20073C513F}" destId="{6B00F351-0FBC-924B-8001-0B83B5C95441}" srcOrd="0" destOrd="0" presId="urn:microsoft.com/office/officeart/2005/8/layout/vList3"/>
    <dgm:cxn modelId="{48F5A2D0-E1DB-2040-8C21-332E37CE3F7A}" srcId="{6F920218-A338-1440-967A-0A20073C513F}" destId="{8890FC1C-CBBD-404D-BEFE-F8167A719D13}" srcOrd="1" destOrd="0" parTransId="{DDFDAEAD-94B5-8743-93B2-F9D62F478486}" sibTransId="{6C7C7F33-1778-2A49-A585-11911190B886}"/>
    <dgm:cxn modelId="{C22A0DF9-7388-1142-896F-24A5845043DB}" type="presOf" srcId="{B1807046-34F6-D94E-85C5-B2389824B3DC}" destId="{7DD16933-4B43-4B40-B815-350BB467E7F7}" srcOrd="0" destOrd="0" presId="urn:microsoft.com/office/officeart/2005/8/layout/vList3"/>
    <dgm:cxn modelId="{B86B43E7-76C4-F440-9AAD-8992BC24BC8D}" type="presOf" srcId="{DBD59844-B568-8B44-9C2B-93C9D9D98AF7}" destId="{B7D88BD1-FB8E-384A-9CA1-8E262271B987}" srcOrd="0" destOrd="0" presId="urn:microsoft.com/office/officeart/2005/8/layout/vList3"/>
    <dgm:cxn modelId="{AED0A298-A035-3D48-8DA6-A8F89B9AA296}" srcId="{6F920218-A338-1440-967A-0A20073C513F}" destId="{B1807046-34F6-D94E-85C5-B2389824B3DC}" srcOrd="2" destOrd="0" parTransId="{4F13E869-6E8C-AD41-AC53-49F20C2A75DF}" sibTransId="{0239497E-EEA0-2049-82C5-ABC7BF7CA520}"/>
    <dgm:cxn modelId="{0EF3C922-A1B6-784F-A684-BBD3DF386ABC}" srcId="{6F920218-A338-1440-967A-0A20073C513F}" destId="{DBD59844-B568-8B44-9C2B-93C9D9D98AF7}" srcOrd="0" destOrd="0" parTransId="{EFDA1327-D76D-DD40-8EE6-91F921910B9A}" sibTransId="{23261895-32C4-2444-9F72-7B9BA995493F}"/>
    <dgm:cxn modelId="{01BEF3B8-9162-D14D-A369-36A98CD039F2}" type="presOf" srcId="{8890FC1C-CBBD-404D-BEFE-F8167A719D13}" destId="{A576B313-E9F6-AA4F-A999-8FEE92EE470A}" srcOrd="0" destOrd="0" presId="urn:microsoft.com/office/officeart/2005/8/layout/vList3"/>
    <dgm:cxn modelId="{E811265C-D296-8B4A-8306-C902B7A8E921}" type="presParOf" srcId="{6B00F351-0FBC-924B-8001-0B83B5C95441}" destId="{8A96829A-172E-D84D-B017-11C9FA4E578E}" srcOrd="0" destOrd="0" presId="urn:microsoft.com/office/officeart/2005/8/layout/vList3"/>
    <dgm:cxn modelId="{D22C4951-7360-8047-B5EE-F3DDC0023F5D}" type="presParOf" srcId="{8A96829A-172E-D84D-B017-11C9FA4E578E}" destId="{69C04C7A-94BE-C341-8119-D603487F73FB}" srcOrd="0" destOrd="0" presId="urn:microsoft.com/office/officeart/2005/8/layout/vList3"/>
    <dgm:cxn modelId="{9F28322D-B927-6A41-BC1F-0B66DA299F26}" type="presParOf" srcId="{8A96829A-172E-D84D-B017-11C9FA4E578E}" destId="{B7D88BD1-FB8E-384A-9CA1-8E262271B987}" srcOrd="1" destOrd="0" presId="urn:microsoft.com/office/officeart/2005/8/layout/vList3"/>
    <dgm:cxn modelId="{8D5E868F-BE8D-FA4D-B6E4-00781816EA9C}" type="presParOf" srcId="{6B00F351-0FBC-924B-8001-0B83B5C95441}" destId="{F823CBFE-0B5D-6149-A9B3-23EF552027CB}" srcOrd="1" destOrd="0" presId="urn:microsoft.com/office/officeart/2005/8/layout/vList3"/>
    <dgm:cxn modelId="{31B96063-64F4-9B46-9A31-73B5E9A40787}" type="presParOf" srcId="{6B00F351-0FBC-924B-8001-0B83B5C95441}" destId="{753DCEE7-60A7-974F-A927-C80F1ADCA2C0}" srcOrd="2" destOrd="0" presId="urn:microsoft.com/office/officeart/2005/8/layout/vList3"/>
    <dgm:cxn modelId="{07B237C0-6BA9-894A-8591-638424D51E4F}" type="presParOf" srcId="{753DCEE7-60A7-974F-A927-C80F1ADCA2C0}" destId="{9B86C3B5-67DE-9F4E-82AC-784785EF75DD}" srcOrd="0" destOrd="0" presId="urn:microsoft.com/office/officeart/2005/8/layout/vList3"/>
    <dgm:cxn modelId="{558B0EA0-B0D0-4A41-925C-2205F4F48F0D}" type="presParOf" srcId="{753DCEE7-60A7-974F-A927-C80F1ADCA2C0}" destId="{A576B313-E9F6-AA4F-A999-8FEE92EE470A}" srcOrd="1" destOrd="0" presId="urn:microsoft.com/office/officeart/2005/8/layout/vList3"/>
    <dgm:cxn modelId="{2D8D75E4-FC55-E840-92BB-5A742B88A3B7}" type="presParOf" srcId="{6B00F351-0FBC-924B-8001-0B83B5C95441}" destId="{0A8C2CBC-E097-1D45-9403-D0DB9159A038}" srcOrd="3" destOrd="0" presId="urn:microsoft.com/office/officeart/2005/8/layout/vList3"/>
    <dgm:cxn modelId="{FF9F6E54-8B82-0545-83EB-980F952CE8D8}" type="presParOf" srcId="{6B00F351-0FBC-924B-8001-0B83B5C95441}" destId="{46979647-A4A2-8241-A590-287738B1CD7A}" srcOrd="4" destOrd="0" presId="urn:microsoft.com/office/officeart/2005/8/layout/vList3"/>
    <dgm:cxn modelId="{0E0FCB5D-03C9-0442-A465-C9E2065F2F07}" type="presParOf" srcId="{46979647-A4A2-8241-A590-287738B1CD7A}" destId="{1281D8F8-7DAC-704F-ADA2-7390825F5A59}" srcOrd="0" destOrd="0" presId="urn:microsoft.com/office/officeart/2005/8/layout/vList3"/>
    <dgm:cxn modelId="{1CBB2FE2-8AD9-574C-9D55-C8F3BE70245B}" type="presParOf" srcId="{46979647-A4A2-8241-A590-287738B1CD7A}" destId="{7DD16933-4B43-4B40-B815-350BB467E7F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F920218-A338-1440-967A-0A20073C513F}" type="doc">
      <dgm:prSet loTypeId="urn:microsoft.com/office/officeart/2005/8/layout/vList3" loCatId="" qsTypeId="urn:microsoft.com/office/officeart/2005/8/quickstyle/simple1" qsCatId="simple" csTypeId="urn:microsoft.com/office/officeart/2005/8/colors/accent1_2" csCatId="accent1" phldr="1"/>
      <dgm:spPr/>
    </dgm:pt>
    <dgm:pt modelId="{DBD59844-B568-8B44-9C2B-93C9D9D98AF7}">
      <dgm:prSet phldrT="[Text]" custT="1"/>
      <dgm:spPr>
        <a:solidFill>
          <a:srgbClr val="F8D970"/>
        </a:solidFill>
      </dgm:spPr>
      <dgm:t>
        <a:bodyPr/>
        <a:lstStyle/>
        <a:p>
          <a:r>
            <a:rPr lang="en-US" sz="2400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Projects become live resources</a:t>
          </a:r>
        </a:p>
      </dgm:t>
    </dgm:pt>
    <dgm:pt modelId="{EFDA1327-D76D-DD40-8EE6-91F921910B9A}" type="parTrans" cxnId="{0EF3C922-A1B6-784F-A684-BBD3DF386ABC}">
      <dgm:prSet/>
      <dgm:spPr/>
      <dgm:t>
        <a:bodyPr/>
        <a:lstStyle/>
        <a:p>
          <a:endParaRPr lang="en-US" sz="240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23261895-32C4-2444-9F72-7B9BA995493F}" type="sibTrans" cxnId="{0EF3C922-A1B6-784F-A684-BBD3DF386ABC}">
      <dgm:prSet/>
      <dgm:spPr/>
      <dgm:t>
        <a:bodyPr/>
        <a:lstStyle/>
        <a:p>
          <a:endParaRPr lang="en-US" sz="240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8890FC1C-CBBD-404D-BEFE-F8167A719D13}">
      <dgm:prSet phldrT="[Text]" custT="1"/>
      <dgm:spPr>
        <a:solidFill>
          <a:srgbClr val="E9B287"/>
        </a:solidFill>
      </dgm:spPr>
      <dgm:t>
        <a:bodyPr/>
        <a:lstStyle/>
        <a:p>
          <a:r>
            <a:rPr lang="en-US" sz="2400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A ‘spatial’ representation/way of thinking</a:t>
          </a:r>
        </a:p>
      </dgm:t>
    </dgm:pt>
    <dgm:pt modelId="{DDFDAEAD-94B5-8743-93B2-F9D62F478486}" type="parTrans" cxnId="{48F5A2D0-E1DB-2040-8C21-332E37CE3F7A}">
      <dgm:prSet/>
      <dgm:spPr/>
      <dgm:t>
        <a:bodyPr/>
        <a:lstStyle/>
        <a:p>
          <a:endParaRPr lang="en-US" sz="240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6C7C7F33-1778-2A49-A585-11911190B886}" type="sibTrans" cxnId="{48F5A2D0-E1DB-2040-8C21-332E37CE3F7A}">
      <dgm:prSet/>
      <dgm:spPr/>
      <dgm:t>
        <a:bodyPr/>
        <a:lstStyle/>
        <a:p>
          <a:endParaRPr lang="en-US" sz="240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B1807046-34F6-D94E-85C5-B2389824B3DC}">
      <dgm:prSet phldrT="[Text]" custT="1"/>
      <dgm:spPr>
        <a:solidFill>
          <a:srgbClr val="FF7D7D"/>
        </a:solidFill>
      </dgm:spPr>
      <dgm:t>
        <a:bodyPr/>
        <a:lstStyle/>
        <a:p>
          <a:r>
            <a:rPr lang="en-US" sz="2400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New skills and expertise development</a:t>
          </a:r>
        </a:p>
      </dgm:t>
    </dgm:pt>
    <dgm:pt modelId="{4F13E869-6E8C-AD41-AC53-49F20C2A75DF}" type="parTrans" cxnId="{AED0A298-A035-3D48-8DA6-A8F89B9AA296}">
      <dgm:prSet/>
      <dgm:spPr/>
      <dgm:t>
        <a:bodyPr/>
        <a:lstStyle/>
        <a:p>
          <a:endParaRPr lang="en-US" sz="240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0239497E-EEA0-2049-82C5-ABC7BF7CA520}" type="sibTrans" cxnId="{AED0A298-A035-3D48-8DA6-A8F89B9AA296}">
      <dgm:prSet/>
      <dgm:spPr/>
      <dgm:t>
        <a:bodyPr/>
        <a:lstStyle/>
        <a:p>
          <a:endParaRPr lang="en-US" sz="240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6B00F351-0FBC-924B-8001-0B83B5C95441}" type="pres">
      <dgm:prSet presAssocID="{6F920218-A338-1440-967A-0A20073C513F}" presName="linearFlow" presStyleCnt="0">
        <dgm:presLayoutVars>
          <dgm:dir/>
          <dgm:resizeHandles val="exact"/>
        </dgm:presLayoutVars>
      </dgm:prSet>
      <dgm:spPr/>
    </dgm:pt>
    <dgm:pt modelId="{8A96829A-172E-D84D-B017-11C9FA4E578E}" type="pres">
      <dgm:prSet presAssocID="{DBD59844-B568-8B44-9C2B-93C9D9D98AF7}" presName="composite" presStyleCnt="0"/>
      <dgm:spPr/>
    </dgm:pt>
    <dgm:pt modelId="{69C04C7A-94BE-C341-8119-D603487F73FB}" type="pres">
      <dgm:prSet presAssocID="{DBD59844-B568-8B44-9C2B-93C9D9D98AF7}" presName="imgShp" presStyleLbl="fgImgPlace1" presStyleIdx="0" presStyleCnt="3"/>
      <dgm:spPr>
        <a:solidFill>
          <a:srgbClr val="F8D970"/>
        </a:solidFill>
      </dgm:spPr>
    </dgm:pt>
    <dgm:pt modelId="{B7D88BD1-FB8E-384A-9CA1-8E262271B987}" type="pres">
      <dgm:prSet presAssocID="{DBD59844-B568-8B44-9C2B-93C9D9D98AF7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23CBFE-0B5D-6149-A9B3-23EF552027CB}" type="pres">
      <dgm:prSet presAssocID="{23261895-32C4-2444-9F72-7B9BA995493F}" presName="spacing" presStyleCnt="0"/>
      <dgm:spPr/>
    </dgm:pt>
    <dgm:pt modelId="{753DCEE7-60A7-974F-A927-C80F1ADCA2C0}" type="pres">
      <dgm:prSet presAssocID="{8890FC1C-CBBD-404D-BEFE-F8167A719D13}" presName="composite" presStyleCnt="0"/>
      <dgm:spPr/>
    </dgm:pt>
    <dgm:pt modelId="{9B86C3B5-67DE-9F4E-82AC-784785EF75DD}" type="pres">
      <dgm:prSet presAssocID="{8890FC1C-CBBD-404D-BEFE-F8167A719D13}" presName="imgShp" presStyleLbl="fgImgPlace1" presStyleIdx="1" presStyleCnt="3"/>
      <dgm:spPr>
        <a:solidFill>
          <a:srgbClr val="E9B287"/>
        </a:solidFill>
      </dgm:spPr>
    </dgm:pt>
    <dgm:pt modelId="{A576B313-E9F6-AA4F-A999-8FEE92EE470A}" type="pres">
      <dgm:prSet presAssocID="{8890FC1C-CBBD-404D-BEFE-F8167A719D13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8C2CBC-E097-1D45-9403-D0DB9159A038}" type="pres">
      <dgm:prSet presAssocID="{6C7C7F33-1778-2A49-A585-11911190B886}" presName="spacing" presStyleCnt="0"/>
      <dgm:spPr/>
    </dgm:pt>
    <dgm:pt modelId="{46979647-A4A2-8241-A590-287738B1CD7A}" type="pres">
      <dgm:prSet presAssocID="{B1807046-34F6-D94E-85C5-B2389824B3DC}" presName="composite" presStyleCnt="0"/>
      <dgm:spPr/>
    </dgm:pt>
    <dgm:pt modelId="{1281D8F8-7DAC-704F-ADA2-7390825F5A59}" type="pres">
      <dgm:prSet presAssocID="{B1807046-34F6-D94E-85C5-B2389824B3DC}" presName="imgShp" presStyleLbl="fgImgPlace1" presStyleIdx="2" presStyleCnt="3"/>
      <dgm:spPr>
        <a:solidFill>
          <a:srgbClr val="FF7D7D"/>
        </a:solidFill>
      </dgm:spPr>
    </dgm:pt>
    <dgm:pt modelId="{7DD16933-4B43-4B40-B815-350BB467E7F7}" type="pres">
      <dgm:prSet presAssocID="{B1807046-34F6-D94E-85C5-B2389824B3DC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A3ED8C6-9ED0-7D4D-B6EB-BDF66E928108}" type="presOf" srcId="{6F920218-A338-1440-967A-0A20073C513F}" destId="{6B00F351-0FBC-924B-8001-0B83B5C95441}" srcOrd="0" destOrd="0" presId="urn:microsoft.com/office/officeart/2005/8/layout/vList3"/>
    <dgm:cxn modelId="{48F5A2D0-E1DB-2040-8C21-332E37CE3F7A}" srcId="{6F920218-A338-1440-967A-0A20073C513F}" destId="{8890FC1C-CBBD-404D-BEFE-F8167A719D13}" srcOrd="1" destOrd="0" parTransId="{DDFDAEAD-94B5-8743-93B2-F9D62F478486}" sibTransId="{6C7C7F33-1778-2A49-A585-11911190B886}"/>
    <dgm:cxn modelId="{C22A0DF9-7388-1142-896F-24A5845043DB}" type="presOf" srcId="{B1807046-34F6-D94E-85C5-B2389824B3DC}" destId="{7DD16933-4B43-4B40-B815-350BB467E7F7}" srcOrd="0" destOrd="0" presId="urn:microsoft.com/office/officeart/2005/8/layout/vList3"/>
    <dgm:cxn modelId="{B86B43E7-76C4-F440-9AAD-8992BC24BC8D}" type="presOf" srcId="{DBD59844-B568-8B44-9C2B-93C9D9D98AF7}" destId="{B7D88BD1-FB8E-384A-9CA1-8E262271B987}" srcOrd="0" destOrd="0" presId="urn:microsoft.com/office/officeart/2005/8/layout/vList3"/>
    <dgm:cxn modelId="{AED0A298-A035-3D48-8DA6-A8F89B9AA296}" srcId="{6F920218-A338-1440-967A-0A20073C513F}" destId="{B1807046-34F6-D94E-85C5-B2389824B3DC}" srcOrd="2" destOrd="0" parTransId="{4F13E869-6E8C-AD41-AC53-49F20C2A75DF}" sibTransId="{0239497E-EEA0-2049-82C5-ABC7BF7CA520}"/>
    <dgm:cxn modelId="{0EF3C922-A1B6-784F-A684-BBD3DF386ABC}" srcId="{6F920218-A338-1440-967A-0A20073C513F}" destId="{DBD59844-B568-8B44-9C2B-93C9D9D98AF7}" srcOrd="0" destOrd="0" parTransId="{EFDA1327-D76D-DD40-8EE6-91F921910B9A}" sibTransId="{23261895-32C4-2444-9F72-7B9BA995493F}"/>
    <dgm:cxn modelId="{01BEF3B8-9162-D14D-A369-36A98CD039F2}" type="presOf" srcId="{8890FC1C-CBBD-404D-BEFE-F8167A719D13}" destId="{A576B313-E9F6-AA4F-A999-8FEE92EE470A}" srcOrd="0" destOrd="0" presId="urn:microsoft.com/office/officeart/2005/8/layout/vList3"/>
    <dgm:cxn modelId="{E811265C-D296-8B4A-8306-C902B7A8E921}" type="presParOf" srcId="{6B00F351-0FBC-924B-8001-0B83B5C95441}" destId="{8A96829A-172E-D84D-B017-11C9FA4E578E}" srcOrd="0" destOrd="0" presId="urn:microsoft.com/office/officeart/2005/8/layout/vList3"/>
    <dgm:cxn modelId="{D22C4951-7360-8047-B5EE-F3DDC0023F5D}" type="presParOf" srcId="{8A96829A-172E-D84D-B017-11C9FA4E578E}" destId="{69C04C7A-94BE-C341-8119-D603487F73FB}" srcOrd="0" destOrd="0" presId="urn:microsoft.com/office/officeart/2005/8/layout/vList3"/>
    <dgm:cxn modelId="{9F28322D-B927-6A41-BC1F-0B66DA299F26}" type="presParOf" srcId="{8A96829A-172E-D84D-B017-11C9FA4E578E}" destId="{B7D88BD1-FB8E-384A-9CA1-8E262271B987}" srcOrd="1" destOrd="0" presId="urn:microsoft.com/office/officeart/2005/8/layout/vList3"/>
    <dgm:cxn modelId="{8D5E868F-BE8D-FA4D-B6E4-00781816EA9C}" type="presParOf" srcId="{6B00F351-0FBC-924B-8001-0B83B5C95441}" destId="{F823CBFE-0B5D-6149-A9B3-23EF552027CB}" srcOrd="1" destOrd="0" presId="urn:microsoft.com/office/officeart/2005/8/layout/vList3"/>
    <dgm:cxn modelId="{31B96063-64F4-9B46-9A31-73B5E9A40787}" type="presParOf" srcId="{6B00F351-0FBC-924B-8001-0B83B5C95441}" destId="{753DCEE7-60A7-974F-A927-C80F1ADCA2C0}" srcOrd="2" destOrd="0" presId="urn:microsoft.com/office/officeart/2005/8/layout/vList3"/>
    <dgm:cxn modelId="{07B237C0-6BA9-894A-8591-638424D51E4F}" type="presParOf" srcId="{753DCEE7-60A7-974F-A927-C80F1ADCA2C0}" destId="{9B86C3B5-67DE-9F4E-82AC-784785EF75DD}" srcOrd="0" destOrd="0" presId="urn:microsoft.com/office/officeart/2005/8/layout/vList3"/>
    <dgm:cxn modelId="{558B0EA0-B0D0-4A41-925C-2205F4F48F0D}" type="presParOf" srcId="{753DCEE7-60A7-974F-A927-C80F1ADCA2C0}" destId="{A576B313-E9F6-AA4F-A999-8FEE92EE470A}" srcOrd="1" destOrd="0" presId="urn:microsoft.com/office/officeart/2005/8/layout/vList3"/>
    <dgm:cxn modelId="{2D8D75E4-FC55-E840-92BB-5A742B88A3B7}" type="presParOf" srcId="{6B00F351-0FBC-924B-8001-0B83B5C95441}" destId="{0A8C2CBC-E097-1D45-9403-D0DB9159A038}" srcOrd="3" destOrd="0" presId="urn:microsoft.com/office/officeart/2005/8/layout/vList3"/>
    <dgm:cxn modelId="{FF9F6E54-8B82-0545-83EB-980F952CE8D8}" type="presParOf" srcId="{6B00F351-0FBC-924B-8001-0B83B5C95441}" destId="{46979647-A4A2-8241-A590-287738B1CD7A}" srcOrd="4" destOrd="0" presId="urn:microsoft.com/office/officeart/2005/8/layout/vList3"/>
    <dgm:cxn modelId="{0E0FCB5D-03C9-0442-A465-C9E2065F2F07}" type="presParOf" srcId="{46979647-A4A2-8241-A590-287738B1CD7A}" destId="{1281D8F8-7DAC-704F-ADA2-7390825F5A59}" srcOrd="0" destOrd="0" presId="urn:microsoft.com/office/officeart/2005/8/layout/vList3"/>
    <dgm:cxn modelId="{1CBB2FE2-8AD9-574C-9D55-C8F3BE70245B}" type="presParOf" srcId="{46979647-A4A2-8241-A590-287738B1CD7A}" destId="{7DD16933-4B43-4B40-B815-350BB467E7F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EA13DDA-DA20-3A45-8AE0-0ECB24C74C1D}" type="doc">
      <dgm:prSet loTypeId="urn:microsoft.com/office/officeart/2005/8/layout/vList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7365D86-1373-6041-8F80-DE767DD95143}">
      <dgm:prSet phldrT="[Text]"/>
      <dgm:spPr>
        <a:solidFill>
          <a:srgbClr val="9C6CCC"/>
        </a:solidFill>
        <a:ln>
          <a:solidFill>
            <a:schemeClr val="bg1"/>
          </a:solidFill>
        </a:ln>
      </dgm:spPr>
      <dgm:t>
        <a:bodyPr/>
        <a:lstStyle/>
        <a:p>
          <a:r>
            <a:rPr lang="en-US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Expectations</a:t>
          </a:r>
        </a:p>
      </dgm:t>
    </dgm:pt>
    <dgm:pt modelId="{40ED2F5F-6868-1043-A065-4FD5225F96C8}" type="parTrans" cxnId="{5AE971BC-2669-9145-ADCC-8674FCAE4723}">
      <dgm:prSet/>
      <dgm:spPr/>
      <dgm:t>
        <a:bodyPr/>
        <a:lstStyle/>
        <a:p>
          <a:endParaRPr lang="en-US">
            <a:latin typeface="Elementary SF" pitchFamily="2" charset="0"/>
          </a:endParaRPr>
        </a:p>
      </dgm:t>
    </dgm:pt>
    <dgm:pt modelId="{B783DB2F-7D74-A941-892F-0B261F7B61EA}" type="sibTrans" cxnId="{5AE971BC-2669-9145-ADCC-8674FCAE4723}">
      <dgm:prSet/>
      <dgm:spPr/>
      <dgm:t>
        <a:bodyPr/>
        <a:lstStyle/>
        <a:p>
          <a:endParaRPr lang="en-US">
            <a:latin typeface="Elementary SF" pitchFamily="2" charset="0"/>
          </a:endParaRPr>
        </a:p>
      </dgm:t>
    </dgm:pt>
    <dgm:pt modelId="{31AC463A-78C0-7A4B-A186-2E3B10673BB0}">
      <dgm:prSet phldrT="[Text]"/>
      <dgm:spPr/>
      <dgm:t>
        <a:bodyPr/>
        <a:lstStyle/>
        <a:p>
          <a:r>
            <a:rPr lang="en-US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Managing the expectations of both students and sponsors</a:t>
          </a:r>
        </a:p>
      </dgm:t>
    </dgm:pt>
    <dgm:pt modelId="{169ECC8D-EA50-9146-AEE7-F552BAD503A2}" type="parTrans" cxnId="{2DE4D419-1CBD-244C-A9BD-AD37E314E42D}">
      <dgm:prSet/>
      <dgm:spPr/>
      <dgm:t>
        <a:bodyPr/>
        <a:lstStyle/>
        <a:p>
          <a:endParaRPr lang="en-US">
            <a:latin typeface="Elementary SF" pitchFamily="2" charset="0"/>
          </a:endParaRPr>
        </a:p>
      </dgm:t>
    </dgm:pt>
    <dgm:pt modelId="{335FF879-0B32-884F-AA88-4A7A54E66817}" type="sibTrans" cxnId="{2DE4D419-1CBD-244C-A9BD-AD37E314E42D}">
      <dgm:prSet/>
      <dgm:spPr/>
      <dgm:t>
        <a:bodyPr/>
        <a:lstStyle/>
        <a:p>
          <a:endParaRPr lang="en-US">
            <a:latin typeface="Elementary SF" pitchFamily="2" charset="0"/>
          </a:endParaRPr>
        </a:p>
      </dgm:t>
    </dgm:pt>
    <dgm:pt modelId="{7023C437-5E4F-9547-95B1-3A11E5056AB5}">
      <dgm:prSet phldrT="[Text]"/>
      <dgm:spPr/>
      <dgm:t>
        <a:bodyPr/>
        <a:lstStyle/>
        <a:p>
          <a:r>
            <a:rPr lang="en-US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Many projects are underway…. Students must hit the ground running</a:t>
          </a:r>
        </a:p>
      </dgm:t>
    </dgm:pt>
    <dgm:pt modelId="{BB5AFF1A-14A9-0042-9FAE-D5853CE935C7}" type="parTrans" cxnId="{21A5842C-57D8-5647-BD6F-23E7C732F2B6}">
      <dgm:prSet/>
      <dgm:spPr/>
      <dgm:t>
        <a:bodyPr/>
        <a:lstStyle/>
        <a:p>
          <a:endParaRPr lang="en-US">
            <a:latin typeface="Elementary SF" pitchFamily="2" charset="0"/>
          </a:endParaRPr>
        </a:p>
      </dgm:t>
    </dgm:pt>
    <dgm:pt modelId="{6D6380F4-4F3F-3948-8945-04F2A1031ED3}" type="sibTrans" cxnId="{21A5842C-57D8-5647-BD6F-23E7C732F2B6}">
      <dgm:prSet/>
      <dgm:spPr/>
      <dgm:t>
        <a:bodyPr/>
        <a:lstStyle/>
        <a:p>
          <a:endParaRPr lang="en-US">
            <a:latin typeface="Elementary SF" pitchFamily="2" charset="0"/>
          </a:endParaRPr>
        </a:p>
      </dgm:t>
    </dgm:pt>
    <dgm:pt modelId="{EF1810FB-AE81-6A40-AC6A-847BB1615938}">
      <dgm:prSet phldrT="[Text]"/>
      <dgm:spPr/>
      <dgm:t>
        <a:bodyPr/>
        <a:lstStyle/>
        <a:p>
          <a:r>
            <a:rPr lang="en-US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Clear communication and shared understanding are key </a:t>
          </a:r>
        </a:p>
      </dgm:t>
    </dgm:pt>
    <dgm:pt modelId="{AEB7E2C8-9D9A-C948-88BD-8EE48592D158}" type="parTrans" cxnId="{2A4A0D89-A96F-2E45-8E0C-6CABD9D917BC}">
      <dgm:prSet/>
      <dgm:spPr/>
      <dgm:t>
        <a:bodyPr/>
        <a:lstStyle/>
        <a:p>
          <a:endParaRPr lang="en-US">
            <a:latin typeface="Elementary SF" pitchFamily="2" charset="0"/>
          </a:endParaRPr>
        </a:p>
      </dgm:t>
    </dgm:pt>
    <dgm:pt modelId="{5AC20E5F-5FD2-C54E-83E0-C9628CF44915}" type="sibTrans" cxnId="{2A4A0D89-A96F-2E45-8E0C-6CABD9D917BC}">
      <dgm:prSet/>
      <dgm:spPr/>
      <dgm:t>
        <a:bodyPr/>
        <a:lstStyle/>
        <a:p>
          <a:endParaRPr lang="en-US">
            <a:latin typeface="Elementary SF" pitchFamily="2" charset="0"/>
          </a:endParaRPr>
        </a:p>
      </dgm:t>
    </dgm:pt>
    <dgm:pt modelId="{656AF08E-FFB5-C842-9413-47DA97640E9A}">
      <dgm:prSet phldrT="[Text]"/>
      <dgm:spPr/>
      <dgm:t>
        <a:bodyPr/>
        <a:lstStyle/>
        <a:p>
          <a:r>
            <a:rPr lang="en-US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Why move into a spatial setting?</a:t>
          </a:r>
        </a:p>
      </dgm:t>
    </dgm:pt>
    <dgm:pt modelId="{D8A1D0BE-FB05-4446-997F-89B9F1528719}" type="parTrans" cxnId="{EB9FAD2B-0746-084A-BE3B-2801F5B71A47}">
      <dgm:prSet/>
      <dgm:spPr/>
      <dgm:t>
        <a:bodyPr/>
        <a:lstStyle/>
        <a:p>
          <a:endParaRPr lang="en-US">
            <a:latin typeface="Elementary SF" pitchFamily="2" charset="0"/>
          </a:endParaRPr>
        </a:p>
      </dgm:t>
    </dgm:pt>
    <dgm:pt modelId="{6A1FFE82-6E8B-D747-9F26-4F02928469ED}" type="sibTrans" cxnId="{EB9FAD2B-0746-084A-BE3B-2801F5B71A47}">
      <dgm:prSet/>
      <dgm:spPr/>
      <dgm:t>
        <a:bodyPr/>
        <a:lstStyle/>
        <a:p>
          <a:endParaRPr lang="en-US">
            <a:latin typeface="Elementary SF" pitchFamily="2" charset="0"/>
          </a:endParaRPr>
        </a:p>
      </dgm:t>
    </dgm:pt>
    <dgm:pt modelId="{322EF7AE-C961-BD4C-B3A0-0D3C11FBEE03}">
      <dgm:prSet phldrT="[Text]"/>
      <dgm:spPr/>
      <dgm:t>
        <a:bodyPr/>
        <a:lstStyle/>
        <a:p>
          <a:r>
            <a:rPr lang="en-US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What can be achieved realistically? Will students understand the data fully? </a:t>
          </a:r>
        </a:p>
      </dgm:t>
    </dgm:pt>
    <dgm:pt modelId="{76A4D62A-0A35-EB4F-99E7-F838C739E0DC}" type="parTrans" cxnId="{41DD0614-DC09-DC44-9385-3673E844416A}">
      <dgm:prSet/>
      <dgm:spPr/>
      <dgm:t>
        <a:bodyPr/>
        <a:lstStyle/>
        <a:p>
          <a:endParaRPr lang="en-US">
            <a:latin typeface="Elementary SF" pitchFamily="2" charset="0"/>
          </a:endParaRPr>
        </a:p>
      </dgm:t>
    </dgm:pt>
    <dgm:pt modelId="{B01C86B7-DFCC-2C40-A121-ECAF3C90F524}" type="sibTrans" cxnId="{41DD0614-DC09-DC44-9385-3673E844416A}">
      <dgm:prSet/>
      <dgm:spPr/>
      <dgm:t>
        <a:bodyPr/>
        <a:lstStyle/>
        <a:p>
          <a:endParaRPr lang="en-US">
            <a:latin typeface="Elementary SF" pitchFamily="2" charset="0"/>
          </a:endParaRPr>
        </a:p>
      </dgm:t>
    </dgm:pt>
    <dgm:pt modelId="{E70B5160-C256-BF4E-987D-A3F7A2DF38CA}">
      <dgm:prSet phldrT="[Text]"/>
      <dgm:spPr/>
      <dgm:t>
        <a:bodyPr/>
        <a:lstStyle/>
        <a:p>
          <a:r>
            <a:rPr lang="en-US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What if a party is not happy/meeting expectations?</a:t>
          </a:r>
        </a:p>
      </dgm:t>
    </dgm:pt>
    <dgm:pt modelId="{9A289D1A-8FFB-B74E-A407-9FB1EED4B791}" type="parTrans" cxnId="{84757B91-27A0-C44E-9B26-E49731436096}">
      <dgm:prSet/>
      <dgm:spPr/>
      <dgm:t>
        <a:bodyPr/>
        <a:lstStyle/>
        <a:p>
          <a:endParaRPr lang="en-US">
            <a:latin typeface="Elementary SF" pitchFamily="2" charset="0"/>
          </a:endParaRPr>
        </a:p>
      </dgm:t>
    </dgm:pt>
    <dgm:pt modelId="{4A92E4AC-255A-5746-A8B0-A82913FFED77}" type="sibTrans" cxnId="{84757B91-27A0-C44E-9B26-E49731436096}">
      <dgm:prSet/>
      <dgm:spPr/>
      <dgm:t>
        <a:bodyPr/>
        <a:lstStyle/>
        <a:p>
          <a:endParaRPr lang="en-US">
            <a:latin typeface="Elementary SF" pitchFamily="2" charset="0"/>
          </a:endParaRPr>
        </a:p>
      </dgm:t>
    </dgm:pt>
    <dgm:pt modelId="{346AD0BD-0106-AA41-B5C1-62EB7FEA73A8}">
      <dgm:prSet/>
      <dgm:spPr/>
      <dgm:t>
        <a:bodyPr/>
        <a:lstStyle/>
        <a:p>
          <a:r>
            <a:rPr lang="en-US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How do teaching staff effectively support both parties?</a:t>
          </a:r>
        </a:p>
      </dgm:t>
    </dgm:pt>
    <dgm:pt modelId="{5EEEC15B-8326-054D-8A17-EF866667675A}" type="parTrans" cxnId="{3A2A17C9-4BE9-9547-AA0C-DABDA599E679}">
      <dgm:prSet/>
      <dgm:spPr/>
      <dgm:t>
        <a:bodyPr/>
        <a:lstStyle/>
        <a:p>
          <a:endParaRPr lang="en-US">
            <a:latin typeface="Elementary SF" pitchFamily="2" charset="0"/>
          </a:endParaRPr>
        </a:p>
      </dgm:t>
    </dgm:pt>
    <dgm:pt modelId="{9CF2DC33-FD8F-4842-A74D-177E93740A96}" type="sibTrans" cxnId="{3A2A17C9-4BE9-9547-AA0C-DABDA599E679}">
      <dgm:prSet/>
      <dgm:spPr/>
      <dgm:t>
        <a:bodyPr/>
        <a:lstStyle/>
        <a:p>
          <a:endParaRPr lang="en-US">
            <a:latin typeface="Elementary SF" pitchFamily="2" charset="0"/>
          </a:endParaRPr>
        </a:p>
      </dgm:t>
    </dgm:pt>
    <dgm:pt modelId="{268673E1-31FF-404E-A683-E4E0FC1C7547}">
      <dgm:prSet/>
      <dgm:spPr/>
      <dgm:t>
        <a:bodyPr/>
        <a:lstStyle/>
        <a:p>
          <a:r>
            <a:rPr lang="en-US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How do teaching staff weight the challenge of students addressing unfamiliar topics in assessment criteria?</a:t>
          </a:r>
        </a:p>
      </dgm:t>
    </dgm:pt>
    <dgm:pt modelId="{7AA35AD1-6BBC-DA4C-84B0-58FA7D968B6D}" type="parTrans" cxnId="{B32B8BC3-3218-9E4D-9198-A62E9F08E49D}">
      <dgm:prSet/>
      <dgm:spPr/>
      <dgm:t>
        <a:bodyPr/>
        <a:lstStyle/>
        <a:p>
          <a:endParaRPr lang="en-US">
            <a:latin typeface="Elementary SF" pitchFamily="2" charset="0"/>
          </a:endParaRPr>
        </a:p>
      </dgm:t>
    </dgm:pt>
    <dgm:pt modelId="{3B5C4A44-9A0B-2840-AE67-1F3669A4D867}" type="sibTrans" cxnId="{B32B8BC3-3218-9E4D-9198-A62E9F08E49D}">
      <dgm:prSet/>
      <dgm:spPr/>
      <dgm:t>
        <a:bodyPr/>
        <a:lstStyle/>
        <a:p>
          <a:endParaRPr lang="en-US">
            <a:latin typeface="Elementary SF" pitchFamily="2" charset="0"/>
          </a:endParaRPr>
        </a:p>
      </dgm:t>
    </dgm:pt>
    <dgm:pt modelId="{1C2FD0B8-002E-0548-AD9C-163B6888E8B1}">
      <dgm:prSet phldrT="[Text]"/>
      <dgm:spPr>
        <a:solidFill>
          <a:srgbClr val="E9B287"/>
        </a:solidFill>
        <a:ln>
          <a:solidFill>
            <a:schemeClr val="bg1"/>
          </a:solidFill>
        </a:ln>
      </dgm:spPr>
      <dgm:t>
        <a:bodyPr/>
        <a:lstStyle/>
        <a:p>
          <a:r>
            <a:rPr lang="en-US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Pedagogy / Student Learning Experience</a:t>
          </a:r>
        </a:p>
      </dgm:t>
    </dgm:pt>
    <dgm:pt modelId="{675BA910-0FEF-3D44-B251-B341727F30FA}" type="sibTrans" cxnId="{AECC383D-83EE-344C-89C5-C2EFA29CE85A}">
      <dgm:prSet/>
      <dgm:spPr/>
      <dgm:t>
        <a:bodyPr/>
        <a:lstStyle/>
        <a:p>
          <a:endParaRPr lang="en-US">
            <a:latin typeface="Elementary SF" pitchFamily="2" charset="0"/>
          </a:endParaRPr>
        </a:p>
      </dgm:t>
    </dgm:pt>
    <dgm:pt modelId="{A8A89CA2-60A5-F047-B865-25AD6A7BC4E8}" type="parTrans" cxnId="{AECC383D-83EE-344C-89C5-C2EFA29CE85A}">
      <dgm:prSet/>
      <dgm:spPr/>
      <dgm:t>
        <a:bodyPr/>
        <a:lstStyle/>
        <a:p>
          <a:endParaRPr lang="en-US">
            <a:latin typeface="Elementary SF" pitchFamily="2" charset="0"/>
          </a:endParaRPr>
        </a:p>
      </dgm:t>
    </dgm:pt>
    <dgm:pt modelId="{943475CA-FEDA-C648-BFFE-B03AB5AD3FAB}">
      <dgm:prSet phldrT="[Text]"/>
      <dgm:spPr/>
      <dgm:t>
        <a:bodyPr/>
        <a:lstStyle/>
        <a:p>
          <a:endParaRPr lang="en-US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9678C3B9-750E-F747-9F31-47C854CD9F3D}" type="parTrans" cxnId="{43CD063E-B83E-D343-B5DF-04DE8270BB17}">
      <dgm:prSet/>
      <dgm:spPr/>
      <dgm:t>
        <a:bodyPr/>
        <a:lstStyle/>
        <a:p>
          <a:endParaRPr lang="en-US"/>
        </a:p>
      </dgm:t>
    </dgm:pt>
    <dgm:pt modelId="{EDC37F05-D12F-E542-B8F8-930084422B06}" type="sibTrans" cxnId="{43CD063E-B83E-D343-B5DF-04DE8270BB17}">
      <dgm:prSet/>
      <dgm:spPr/>
      <dgm:t>
        <a:bodyPr/>
        <a:lstStyle/>
        <a:p>
          <a:endParaRPr lang="en-US"/>
        </a:p>
      </dgm:t>
    </dgm:pt>
    <dgm:pt modelId="{9F9C3CDA-B1DC-F94B-A0DB-C7C2D48E662A}" type="pres">
      <dgm:prSet presAssocID="{CEA13DDA-DA20-3A45-8AE0-0ECB24C74C1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236CFB0-52FC-9140-ABBF-59E140349CCF}" type="pres">
      <dgm:prSet presAssocID="{B7365D86-1373-6041-8F80-DE767DD95143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9B8794-A032-9C4F-9658-52156FB0B666}" type="pres">
      <dgm:prSet presAssocID="{B7365D86-1373-6041-8F80-DE767DD95143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97C2B3-9E21-3C48-B4CC-6E3B63A7A12C}" type="pres">
      <dgm:prSet presAssocID="{1C2FD0B8-002E-0548-AD9C-163B6888E8B1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98C1C8-163C-954B-8107-450B35A59C9E}" type="pres">
      <dgm:prSet presAssocID="{1C2FD0B8-002E-0548-AD9C-163B6888E8B1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B9FAD2B-0746-084A-BE3B-2801F5B71A47}" srcId="{EF1810FB-AE81-6A40-AC6A-847BB1615938}" destId="{656AF08E-FFB5-C842-9413-47DA97640E9A}" srcOrd="0" destOrd="0" parTransId="{D8A1D0BE-FB05-4446-997F-89B9F1528719}" sibTransId="{6A1FFE82-6E8B-D747-9F26-4F02928469ED}"/>
    <dgm:cxn modelId="{A58FB321-5FA9-5A41-B10D-68160E488D57}" type="presOf" srcId="{322EF7AE-C961-BD4C-B3A0-0D3C11FBEE03}" destId="{1C9B8794-A032-9C4F-9658-52156FB0B666}" srcOrd="0" destOrd="3" presId="urn:microsoft.com/office/officeart/2005/8/layout/vList2"/>
    <dgm:cxn modelId="{5AE971BC-2669-9145-ADCC-8674FCAE4723}" srcId="{CEA13DDA-DA20-3A45-8AE0-0ECB24C74C1D}" destId="{B7365D86-1373-6041-8F80-DE767DD95143}" srcOrd="0" destOrd="0" parTransId="{40ED2F5F-6868-1043-A065-4FD5225F96C8}" sibTransId="{B783DB2F-7D74-A941-892F-0B261F7B61EA}"/>
    <dgm:cxn modelId="{21A5842C-57D8-5647-BD6F-23E7C732F2B6}" srcId="{1C2FD0B8-002E-0548-AD9C-163B6888E8B1}" destId="{7023C437-5E4F-9547-95B1-3A11E5056AB5}" srcOrd="0" destOrd="0" parTransId="{BB5AFF1A-14A9-0042-9FAE-D5853CE935C7}" sibTransId="{6D6380F4-4F3F-3948-8945-04F2A1031ED3}"/>
    <dgm:cxn modelId="{1F9CC6C5-CEC4-7145-8AEB-A5740AE0A666}" type="presOf" srcId="{EF1810FB-AE81-6A40-AC6A-847BB1615938}" destId="{1C9B8794-A032-9C4F-9658-52156FB0B666}" srcOrd="0" destOrd="1" presId="urn:microsoft.com/office/officeart/2005/8/layout/vList2"/>
    <dgm:cxn modelId="{84A3B2A8-E89B-A243-BD57-5854ED244F7E}" type="presOf" srcId="{943475CA-FEDA-C648-BFFE-B03AB5AD3FAB}" destId="{1C9B8794-A032-9C4F-9658-52156FB0B666}" srcOrd="0" destOrd="5" presId="urn:microsoft.com/office/officeart/2005/8/layout/vList2"/>
    <dgm:cxn modelId="{AECC383D-83EE-344C-89C5-C2EFA29CE85A}" srcId="{CEA13DDA-DA20-3A45-8AE0-0ECB24C74C1D}" destId="{1C2FD0B8-002E-0548-AD9C-163B6888E8B1}" srcOrd="1" destOrd="0" parTransId="{A8A89CA2-60A5-F047-B865-25AD6A7BC4E8}" sibTransId="{675BA910-0FEF-3D44-B251-B341727F30FA}"/>
    <dgm:cxn modelId="{533407E7-3686-A84A-8073-E056EE85EC97}" type="presOf" srcId="{346AD0BD-0106-AA41-B5C1-62EB7FEA73A8}" destId="{FB98C1C8-163C-954B-8107-450B35A59C9E}" srcOrd="0" destOrd="1" presId="urn:microsoft.com/office/officeart/2005/8/layout/vList2"/>
    <dgm:cxn modelId="{3D0CBEC4-DEC5-6B48-93FC-7D4E4A67BA8F}" type="presOf" srcId="{31AC463A-78C0-7A4B-A186-2E3B10673BB0}" destId="{1C9B8794-A032-9C4F-9658-52156FB0B666}" srcOrd="0" destOrd="0" presId="urn:microsoft.com/office/officeart/2005/8/layout/vList2"/>
    <dgm:cxn modelId="{84206D09-4A38-8241-ADE2-B0C119B19AB9}" type="presOf" srcId="{268673E1-31FF-404E-A683-E4E0FC1C7547}" destId="{FB98C1C8-163C-954B-8107-450B35A59C9E}" srcOrd="0" destOrd="2" presId="urn:microsoft.com/office/officeart/2005/8/layout/vList2"/>
    <dgm:cxn modelId="{2DE4D419-1CBD-244C-A9BD-AD37E314E42D}" srcId="{B7365D86-1373-6041-8F80-DE767DD95143}" destId="{31AC463A-78C0-7A4B-A186-2E3B10673BB0}" srcOrd="0" destOrd="0" parTransId="{169ECC8D-EA50-9146-AEE7-F552BAD503A2}" sibTransId="{335FF879-0B32-884F-AA88-4A7A54E66817}"/>
    <dgm:cxn modelId="{41DD0614-DC09-DC44-9385-3673E844416A}" srcId="{EF1810FB-AE81-6A40-AC6A-847BB1615938}" destId="{322EF7AE-C961-BD4C-B3A0-0D3C11FBEE03}" srcOrd="1" destOrd="0" parTransId="{76A4D62A-0A35-EB4F-99E7-F838C739E0DC}" sibTransId="{B01C86B7-DFCC-2C40-A121-ECAF3C90F524}"/>
    <dgm:cxn modelId="{5C24CEAC-F1AA-9247-B007-63C0283DC5F1}" type="presOf" srcId="{B7365D86-1373-6041-8F80-DE767DD95143}" destId="{A236CFB0-52FC-9140-ABBF-59E140349CCF}" srcOrd="0" destOrd="0" presId="urn:microsoft.com/office/officeart/2005/8/layout/vList2"/>
    <dgm:cxn modelId="{2A4A0D89-A96F-2E45-8E0C-6CABD9D917BC}" srcId="{B7365D86-1373-6041-8F80-DE767DD95143}" destId="{EF1810FB-AE81-6A40-AC6A-847BB1615938}" srcOrd="1" destOrd="0" parTransId="{AEB7E2C8-9D9A-C948-88BD-8EE48592D158}" sibTransId="{5AC20E5F-5FD2-C54E-83E0-C9628CF44915}"/>
    <dgm:cxn modelId="{C33738EB-1B55-AE40-B7FF-4D29378F3A1B}" type="presOf" srcId="{7023C437-5E4F-9547-95B1-3A11E5056AB5}" destId="{FB98C1C8-163C-954B-8107-450B35A59C9E}" srcOrd="0" destOrd="0" presId="urn:microsoft.com/office/officeart/2005/8/layout/vList2"/>
    <dgm:cxn modelId="{3A2A17C9-4BE9-9547-AA0C-DABDA599E679}" srcId="{1C2FD0B8-002E-0548-AD9C-163B6888E8B1}" destId="{346AD0BD-0106-AA41-B5C1-62EB7FEA73A8}" srcOrd="1" destOrd="0" parTransId="{5EEEC15B-8326-054D-8A17-EF866667675A}" sibTransId="{9CF2DC33-FD8F-4842-A74D-177E93740A96}"/>
    <dgm:cxn modelId="{D7F3D659-5E2A-3D49-8748-473215C73DF0}" type="presOf" srcId="{E70B5160-C256-BF4E-987D-A3F7A2DF38CA}" destId="{1C9B8794-A032-9C4F-9658-52156FB0B666}" srcOrd="0" destOrd="4" presId="urn:microsoft.com/office/officeart/2005/8/layout/vList2"/>
    <dgm:cxn modelId="{C431CF8C-62AE-FF4E-99DB-FBACCE30C4BB}" type="presOf" srcId="{CEA13DDA-DA20-3A45-8AE0-0ECB24C74C1D}" destId="{9F9C3CDA-B1DC-F94B-A0DB-C7C2D48E662A}" srcOrd="0" destOrd="0" presId="urn:microsoft.com/office/officeart/2005/8/layout/vList2"/>
    <dgm:cxn modelId="{43CD063E-B83E-D343-B5DF-04DE8270BB17}" srcId="{EF1810FB-AE81-6A40-AC6A-847BB1615938}" destId="{943475CA-FEDA-C648-BFFE-B03AB5AD3FAB}" srcOrd="3" destOrd="0" parTransId="{9678C3B9-750E-F747-9F31-47C854CD9F3D}" sibTransId="{EDC37F05-D12F-E542-B8F8-930084422B06}"/>
    <dgm:cxn modelId="{B32B8BC3-3218-9E4D-9198-A62E9F08E49D}" srcId="{1C2FD0B8-002E-0548-AD9C-163B6888E8B1}" destId="{268673E1-31FF-404E-A683-E4E0FC1C7547}" srcOrd="2" destOrd="0" parTransId="{7AA35AD1-6BBC-DA4C-84B0-58FA7D968B6D}" sibTransId="{3B5C4A44-9A0B-2840-AE67-1F3669A4D867}"/>
    <dgm:cxn modelId="{44FE2CD2-AD4B-244A-898D-C9B48116EF63}" type="presOf" srcId="{656AF08E-FFB5-C842-9413-47DA97640E9A}" destId="{1C9B8794-A032-9C4F-9658-52156FB0B666}" srcOrd="0" destOrd="2" presId="urn:microsoft.com/office/officeart/2005/8/layout/vList2"/>
    <dgm:cxn modelId="{E130E658-0E34-FF4F-822E-7E3CC7942FDA}" type="presOf" srcId="{1C2FD0B8-002E-0548-AD9C-163B6888E8B1}" destId="{7697C2B3-9E21-3C48-B4CC-6E3B63A7A12C}" srcOrd="0" destOrd="0" presId="urn:microsoft.com/office/officeart/2005/8/layout/vList2"/>
    <dgm:cxn modelId="{84757B91-27A0-C44E-9B26-E49731436096}" srcId="{EF1810FB-AE81-6A40-AC6A-847BB1615938}" destId="{E70B5160-C256-BF4E-987D-A3F7A2DF38CA}" srcOrd="2" destOrd="0" parTransId="{9A289D1A-8FFB-B74E-A407-9FB1EED4B791}" sibTransId="{4A92E4AC-255A-5746-A8B0-A82913FFED77}"/>
    <dgm:cxn modelId="{06C3B8D5-B09F-E040-88AD-79200BAB3D87}" type="presParOf" srcId="{9F9C3CDA-B1DC-F94B-A0DB-C7C2D48E662A}" destId="{A236CFB0-52FC-9140-ABBF-59E140349CCF}" srcOrd="0" destOrd="0" presId="urn:microsoft.com/office/officeart/2005/8/layout/vList2"/>
    <dgm:cxn modelId="{A5E16F26-B928-6A4E-B03A-CFC887A47ED7}" type="presParOf" srcId="{9F9C3CDA-B1DC-F94B-A0DB-C7C2D48E662A}" destId="{1C9B8794-A032-9C4F-9658-52156FB0B666}" srcOrd="1" destOrd="0" presId="urn:microsoft.com/office/officeart/2005/8/layout/vList2"/>
    <dgm:cxn modelId="{5F4715E8-F108-3D40-BF4C-5681B991EE64}" type="presParOf" srcId="{9F9C3CDA-B1DC-F94B-A0DB-C7C2D48E662A}" destId="{7697C2B3-9E21-3C48-B4CC-6E3B63A7A12C}" srcOrd="2" destOrd="0" presId="urn:microsoft.com/office/officeart/2005/8/layout/vList2"/>
    <dgm:cxn modelId="{5C5E15E8-890B-E64C-8F06-827D48E18CCB}" type="presParOf" srcId="{9F9C3CDA-B1DC-F94B-A0DB-C7C2D48E662A}" destId="{FB98C1C8-163C-954B-8107-450B35A59C9E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F71EFE-3814-1147-BDE0-6DC0D3C6E687}">
      <dsp:nvSpPr>
        <dsp:cNvPr id="0" name=""/>
        <dsp:cNvSpPr/>
      </dsp:nvSpPr>
      <dsp:spPr>
        <a:xfrm>
          <a:off x="7476" y="78529"/>
          <a:ext cx="2234498" cy="1340699"/>
        </a:xfrm>
        <a:prstGeom prst="roundRect">
          <a:avLst>
            <a:gd name="adj" fmla="val 10000"/>
          </a:avLst>
        </a:prstGeom>
        <a:solidFill>
          <a:srgbClr val="9C6CC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Teaching staff source student projects</a:t>
          </a:r>
        </a:p>
      </dsp:txBody>
      <dsp:txXfrm>
        <a:off x="46744" y="117797"/>
        <a:ext cx="2155962" cy="1262163"/>
      </dsp:txXfrm>
    </dsp:sp>
    <dsp:sp modelId="{D472FC21-B5B2-D543-AB7C-1CE0403E00FD}">
      <dsp:nvSpPr>
        <dsp:cNvPr id="0" name=""/>
        <dsp:cNvSpPr/>
      </dsp:nvSpPr>
      <dsp:spPr>
        <a:xfrm>
          <a:off x="2438610" y="471800"/>
          <a:ext cx="473713" cy="554155"/>
        </a:xfrm>
        <a:prstGeom prst="rightArrow">
          <a:avLst>
            <a:gd name="adj1" fmla="val 60000"/>
            <a:gd name="adj2" fmla="val 50000"/>
          </a:avLst>
        </a:prstGeom>
        <a:solidFill>
          <a:schemeClr val="bg2">
            <a:lumMod val="75000"/>
          </a:schemeClr>
        </a:solidFill>
        <a:ln>
          <a:solidFill>
            <a:schemeClr val="bg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sp:txBody>
      <dsp:txXfrm>
        <a:off x="2438610" y="582631"/>
        <a:ext cx="331599" cy="332493"/>
      </dsp:txXfrm>
    </dsp:sp>
    <dsp:sp modelId="{F54DDF4C-FE12-5149-B705-DFEE724A0168}">
      <dsp:nvSpPr>
        <dsp:cNvPr id="0" name=""/>
        <dsp:cNvSpPr/>
      </dsp:nvSpPr>
      <dsp:spPr>
        <a:xfrm>
          <a:off x="3135774" y="78529"/>
          <a:ext cx="2234498" cy="1340699"/>
        </a:xfrm>
        <a:prstGeom prst="roundRect">
          <a:avLst>
            <a:gd name="adj" fmla="val 10000"/>
          </a:avLst>
        </a:prstGeom>
        <a:solidFill>
          <a:srgbClr val="53A2F8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Projects are then showcased to students</a:t>
          </a:r>
        </a:p>
      </dsp:txBody>
      <dsp:txXfrm>
        <a:off x="3175042" y="117797"/>
        <a:ext cx="2155962" cy="1262163"/>
      </dsp:txXfrm>
    </dsp:sp>
    <dsp:sp modelId="{73AFB317-D7CD-DF45-8958-98C6DADC9872}">
      <dsp:nvSpPr>
        <dsp:cNvPr id="0" name=""/>
        <dsp:cNvSpPr/>
      </dsp:nvSpPr>
      <dsp:spPr>
        <a:xfrm>
          <a:off x="5566908" y="471800"/>
          <a:ext cx="473713" cy="554155"/>
        </a:xfrm>
        <a:prstGeom prst="rightArrow">
          <a:avLst>
            <a:gd name="adj1" fmla="val 60000"/>
            <a:gd name="adj2" fmla="val 50000"/>
          </a:avLst>
        </a:prstGeom>
        <a:solidFill>
          <a:schemeClr val="bg2">
            <a:lumMod val="75000"/>
          </a:schemeClr>
        </a:solidFill>
        <a:ln>
          <a:solidFill>
            <a:schemeClr val="bg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sp:txBody>
      <dsp:txXfrm>
        <a:off x="5566908" y="582631"/>
        <a:ext cx="331599" cy="332493"/>
      </dsp:txXfrm>
    </dsp:sp>
    <dsp:sp modelId="{9EB01011-897A-FA47-8AB6-D2F9C1EB2C94}">
      <dsp:nvSpPr>
        <dsp:cNvPr id="0" name=""/>
        <dsp:cNvSpPr/>
      </dsp:nvSpPr>
      <dsp:spPr>
        <a:xfrm>
          <a:off x="6264072" y="78529"/>
          <a:ext cx="2234498" cy="1340699"/>
        </a:xfrm>
        <a:prstGeom prst="roundRect">
          <a:avLst>
            <a:gd name="adj" fmla="val 10000"/>
          </a:avLst>
        </a:prstGeom>
        <a:solidFill>
          <a:srgbClr val="53A2F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Students identify groups and their project</a:t>
          </a:r>
        </a:p>
      </dsp:txBody>
      <dsp:txXfrm>
        <a:off x="6303340" y="117797"/>
        <a:ext cx="2155962" cy="1262163"/>
      </dsp:txXfrm>
    </dsp:sp>
    <dsp:sp modelId="{FABC213B-E77A-7342-AC57-D2E771CC5CC0}">
      <dsp:nvSpPr>
        <dsp:cNvPr id="0" name=""/>
        <dsp:cNvSpPr/>
      </dsp:nvSpPr>
      <dsp:spPr>
        <a:xfrm rot="5400000">
          <a:off x="7144464" y="1575643"/>
          <a:ext cx="473713" cy="554155"/>
        </a:xfrm>
        <a:prstGeom prst="rightArrow">
          <a:avLst>
            <a:gd name="adj1" fmla="val 60000"/>
            <a:gd name="adj2" fmla="val 50000"/>
          </a:avLst>
        </a:prstGeom>
        <a:solidFill>
          <a:schemeClr val="bg2">
            <a:lumMod val="75000"/>
          </a:schemeClr>
        </a:solidFill>
        <a:ln>
          <a:solidFill>
            <a:schemeClr val="bg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sp:txBody>
      <dsp:txXfrm rot="-5400000">
        <a:off x="7215074" y="1615864"/>
        <a:ext cx="332493" cy="331599"/>
      </dsp:txXfrm>
    </dsp:sp>
    <dsp:sp modelId="{537D7C68-94DC-1040-A45C-AEA51809B416}">
      <dsp:nvSpPr>
        <dsp:cNvPr id="0" name=""/>
        <dsp:cNvSpPr/>
      </dsp:nvSpPr>
      <dsp:spPr>
        <a:xfrm>
          <a:off x="6264072" y="2313027"/>
          <a:ext cx="2234498" cy="1340699"/>
        </a:xfrm>
        <a:prstGeom prst="roundRect">
          <a:avLst>
            <a:gd name="adj" fmla="val 10000"/>
          </a:avLst>
        </a:prstGeom>
        <a:solidFill>
          <a:srgbClr val="00FA7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Students start work on their chosen project</a:t>
          </a:r>
        </a:p>
      </dsp:txBody>
      <dsp:txXfrm>
        <a:off x="6303340" y="2352295"/>
        <a:ext cx="2155962" cy="1262163"/>
      </dsp:txXfrm>
    </dsp:sp>
    <dsp:sp modelId="{6E9E7CAA-E494-3442-AD5B-CA6120A218DF}">
      <dsp:nvSpPr>
        <dsp:cNvPr id="0" name=""/>
        <dsp:cNvSpPr/>
      </dsp:nvSpPr>
      <dsp:spPr>
        <a:xfrm rot="10800000">
          <a:off x="5593722" y="2706299"/>
          <a:ext cx="473713" cy="554155"/>
        </a:xfrm>
        <a:prstGeom prst="rightArrow">
          <a:avLst>
            <a:gd name="adj1" fmla="val 60000"/>
            <a:gd name="adj2" fmla="val 50000"/>
          </a:avLst>
        </a:prstGeom>
        <a:solidFill>
          <a:schemeClr val="bg2">
            <a:lumMod val="75000"/>
          </a:schemeClr>
        </a:solidFill>
        <a:ln>
          <a:solidFill>
            <a:schemeClr val="bg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sp:txBody>
      <dsp:txXfrm rot="10800000">
        <a:off x="5735836" y="2817130"/>
        <a:ext cx="331599" cy="332493"/>
      </dsp:txXfrm>
    </dsp:sp>
    <dsp:sp modelId="{CBD9FE22-86FA-754E-B28F-1382FC119364}">
      <dsp:nvSpPr>
        <dsp:cNvPr id="0" name=""/>
        <dsp:cNvSpPr/>
      </dsp:nvSpPr>
      <dsp:spPr>
        <a:xfrm>
          <a:off x="3135774" y="2313027"/>
          <a:ext cx="2234498" cy="1340699"/>
        </a:xfrm>
        <a:prstGeom prst="roundRect">
          <a:avLst>
            <a:gd name="adj" fmla="val 10000"/>
          </a:avLst>
        </a:prstGeom>
        <a:solidFill>
          <a:srgbClr val="F8D97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Updates and meetings with project ‘sponsors’</a:t>
          </a:r>
        </a:p>
      </dsp:txBody>
      <dsp:txXfrm>
        <a:off x="3175042" y="2352295"/>
        <a:ext cx="2155962" cy="1262163"/>
      </dsp:txXfrm>
    </dsp:sp>
    <dsp:sp modelId="{E74643F6-133C-0540-93CE-A290A562C766}">
      <dsp:nvSpPr>
        <dsp:cNvPr id="0" name=""/>
        <dsp:cNvSpPr/>
      </dsp:nvSpPr>
      <dsp:spPr>
        <a:xfrm rot="10800000">
          <a:off x="2465424" y="2706299"/>
          <a:ext cx="473713" cy="554155"/>
        </a:xfrm>
        <a:prstGeom prst="rightArrow">
          <a:avLst>
            <a:gd name="adj1" fmla="val 60000"/>
            <a:gd name="adj2" fmla="val 50000"/>
          </a:avLst>
        </a:prstGeom>
        <a:solidFill>
          <a:schemeClr val="bg2">
            <a:lumMod val="75000"/>
          </a:schemeClr>
        </a:solidFill>
        <a:ln>
          <a:solidFill>
            <a:schemeClr val="bg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sp:txBody>
      <dsp:txXfrm rot="10800000">
        <a:off x="2607538" y="2817130"/>
        <a:ext cx="331599" cy="332493"/>
      </dsp:txXfrm>
    </dsp:sp>
    <dsp:sp modelId="{F7A8824A-274D-5E40-B190-EDE24AEA8AE4}">
      <dsp:nvSpPr>
        <dsp:cNvPr id="0" name=""/>
        <dsp:cNvSpPr/>
      </dsp:nvSpPr>
      <dsp:spPr>
        <a:xfrm>
          <a:off x="7476" y="2313027"/>
          <a:ext cx="2234498" cy="1340699"/>
        </a:xfrm>
        <a:prstGeom prst="roundRect">
          <a:avLst>
            <a:gd name="adj" fmla="val 10000"/>
          </a:avLst>
        </a:prstGeom>
        <a:solidFill>
          <a:srgbClr val="F8D97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Creation of ArcGIS Online Story Maps</a:t>
          </a:r>
        </a:p>
      </dsp:txBody>
      <dsp:txXfrm>
        <a:off x="46744" y="2352295"/>
        <a:ext cx="2155962" cy="1262163"/>
      </dsp:txXfrm>
    </dsp:sp>
    <dsp:sp modelId="{F3375B68-D00D-D546-A76A-CBD027EC33CF}">
      <dsp:nvSpPr>
        <dsp:cNvPr id="0" name=""/>
        <dsp:cNvSpPr/>
      </dsp:nvSpPr>
      <dsp:spPr>
        <a:xfrm rot="5400000">
          <a:off x="887868" y="3810142"/>
          <a:ext cx="473713" cy="554155"/>
        </a:xfrm>
        <a:prstGeom prst="rightArrow">
          <a:avLst>
            <a:gd name="adj1" fmla="val 60000"/>
            <a:gd name="adj2" fmla="val 50000"/>
          </a:avLst>
        </a:prstGeom>
        <a:solidFill>
          <a:schemeClr val="bg2">
            <a:lumMod val="75000"/>
          </a:schemeClr>
        </a:solidFill>
        <a:ln>
          <a:solidFill>
            <a:schemeClr val="bg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sp:txBody>
      <dsp:txXfrm rot="-5400000">
        <a:off x="958478" y="3850363"/>
        <a:ext cx="332493" cy="331599"/>
      </dsp:txXfrm>
    </dsp:sp>
    <dsp:sp modelId="{143612B1-5BB5-9743-A62B-270076C0D7E1}">
      <dsp:nvSpPr>
        <dsp:cNvPr id="0" name=""/>
        <dsp:cNvSpPr/>
      </dsp:nvSpPr>
      <dsp:spPr>
        <a:xfrm>
          <a:off x="7476" y="4547526"/>
          <a:ext cx="2234498" cy="1340699"/>
        </a:xfrm>
        <a:prstGeom prst="roundRect">
          <a:avLst>
            <a:gd name="adj" fmla="val 10000"/>
          </a:avLst>
        </a:prstGeom>
        <a:solidFill>
          <a:srgbClr val="E9B28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Presentation at a conference style event</a:t>
          </a:r>
        </a:p>
      </dsp:txBody>
      <dsp:txXfrm>
        <a:off x="46744" y="4586794"/>
        <a:ext cx="2155962" cy="1262163"/>
      </dsp:txXfrm>
    </dsp:sp>
    <dsp:sp modelId="{18FF1A41-5FEC-9D4D-A7D1-E9087EF6EEAF}">
      <dsp:nvSpPr>
        <dsp:cNvPr id="0" name=""/>
        <dsp:cNvSpPr/>
      </dsp:nvSpPr>
      <dsp:spPr>
        <a:xfrm>
          <a:off x="2438610" y="4940798"/>
          <a:ext cx="473713" cy="554155"/>
        </a:xfrm>
        <a:prstGeom prst="rightArrow">
          <a:avLst>
            <a:gd name="adj1" fmla="val 60000"/>
            <a:gd name="adj2" fmla="val 50000"/>
          </a:avLst>
        </a:prstGeom>
        <a:solidFill>
          <a:schemeClr val="bg2">
            <a:lumMod val="75000"/>
          </a:schemeClr>
        </a:solidFill>
        <a:ln>
          <a:solidFill>
            <a:schemeClr val="bg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sp:txBody>
      <dsp:txXfrm>
        <a:off x="2438610" y="5051629"/>
        <a:ext cx="331599" cy="332493"/>
      </dsp:txXfrm>
    </dsp:sp>
    <dsp:sp modelId="{9D7AB86E-FB14-DB41-AEE0-21F7513195C3}">
      <dsp:nvSpPr>
        <dsp:cNvPr id="0" name=""/>
        <dsp:cNvSpPr/>
      </dsp:nvSpPr>
      <dsp:spPr>
        <a:xfrm>
          <a:off x="3135774" y="4547526"/>
          <a:ext cx="2234498" cy="1340699"/>
        </a:xfrm>
        <a:prstGeom prst="roundRect">
          <a:avLst>
            <a:gd name="adj" fmla="val 10000"/>
          </a:avLst>
        </a:prstGeom>
        <a:solidFill>
          <a:srgbClr val="FF7D7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Online hosting of Story Maps </a:t>
          </a:r>
        </a:p>
      </dsp:txBody>
      <dsp:txXfrm>
        <a:off x="3175042" y="4586794"/>
        <a:ext cx="2155962" cy="126216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B7DE86-9100-5441-A279-ED1E13B5D9E1}">
      <dsp:nvSpPr>
        <dsp:cNvPr id="0" name=""/>
        <dsp:cNvSpPr/>
      </dsp:nvSpPr>
      <dsp:spPr>
        <a:xfrm>
          <a:off x="721" y="496507"/>
          <a:ext cx="2812405" cy="1687443"/>
        </a:xfrm>
        <a:prstGeom prst="rect">
          <a:avLst/>
        </a:prstGeom>
        <a:solidFill>
          <a:srgbClr val="9C6CCC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Value of the spatial view of data recognised – seven case study catchments across England, Scotland and Wales</a:t>
          </a:r>
        </a:p>
      </dsp:txBody>
      <dsp:txXfrm>
        <a:off x="721" y="496507"/>
        <a:ext cx="2812405" cy="1687443"/>
      </dsp:txXfrm>
    </dsp:sp>
    <dsp:sp modelId="{DFD4AF5E-322E-ED4C-8AD8-04B6C2F05040}">
      <dsp:nvSpPr>
        <dsp:cNvPr id="0" name=""/>
        <dsp:cNvSpPr/>
      </dsp:nvSpPr>
      <dsp:spPr>
        <a:xfrm>
          <a:off x="3094366" y="496507"/>
          <a:ext cx="2812405" cy="1687443"/>
        </a:xfrm>
        <a:prstGeom prst="rect">
          <a:avLst/>
        </a:prstGeom>
        <a:solidFill>
          <a:srgbClr val="53A2F8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Using location as an integrator for information from a range of stakeholders</a:t>
          </a:r>
        </a:p>
      </dsp:txBody>
      <dsp:txXfrm>
        <a:off x="3094366" y="496507"/>
        <a:ext cx="2812405" cy="1687443"/>
      </dsp:txXfrm>
    </dsp:sp>
    <dsp:sp modelId="{9B55A714-6B95-124C-AD47-998205959A91}">
      <dsp:nvSpPr>
        <dsp:cNvPr id="0" name=""/>
        <dsp:cNvSpPr/>
      </dsp:nvSpPr>
      <dsp:spPr>
        <a:xfrm>
          <a:off x="721" y="2465190"/>
          <a:ext cx="2812405" cy="1687443"/>
        </a:xfrm>
        <a:prstGeom prst="rect">
          <a:avLst/>
        </a:prstGeom>
        <a:solidFill>
          <a:srgbClr val="E9B28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Many opportunities for spatial analysis to reveal interrelationships and to present future scenarios</a:t>
          </a:r>
        </a:p>
      </dsp:txBody>
      <dsp:txXfrm>
        <a:off x="721" y="2465190"/>
        <a:ext cx="2812405" cy="1687443"/>
      </dsp:txXfrm>
    </dsp:sp>
    <dsp:sp modelId="{7041C2C8-6930-704E-8EAD-1B175E1F66F0}">
      <dsp:nvSpPr>
        <dsp:cNvPr id="0" name=""/>
        <dsp:cNvSpPr/>
      </dsp:nvSpPr>
      <dsp:spPr>
        <a:xfrm>
          <a:off x="3094366" y="2465190"/>
          <a:ext cx="2812405" cy="1687443"/>
        </a:xfrm>
        <a:prstGeom prst="rect">
          <a:avLst/>
        </a:prstGeom>
        <a:solidFill>
          <a:srgbClr val="F8D97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Maps and spatial visualization recognised as key tools in stakeholder engagement</a:t>
          </a:r>
        </a:p>
      </dsp:txBody>
      <dsp:txXfrm>
        <a:off x="3094366" y="2465190"/>
        <a:ext cx="2812405" cy="168744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D88BD1-FB8E-384A-9CA1-8E262271B987}">
      <dsp:nvSpPr>
        <dsp:cNvPr id="0" name=""/>
        <dsp:cNvSpPr/>
      </dsp:nvSpPr>
      <dsp:spPr>
        <a:xfrm rot="10800000">
          <a:off x="1358359" y="2560"/>
          <a:ext cx="4300870" cy="1100228"/>
        </a:xfrm>
        <a:prstGeom prst="homePlate">
          <a:avLst/>
        </a:prstGeom>
        <a:solidFill>
          <a:srgbClr val="9C6CC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5170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Authentic learning experience</a:t>
          </a:r>
        </a:p>
      </dsp:txBody>
      <dsp:txXfrm rot="10800000">
        <a:off x="1633416" y="2560"/>
        <a:ext cx="4025813" cy="1100228"/>
      </dsp:txXfrm>
    </dsp:sp>
    <dsp:sp modelId="{69C04C7A-94BE-C341-8119-D603487F73FB}">
      <dsp:nvSpPr>
        <dsp:cNvPr id="0" name=""/>
        <dsp:cNvSpPr/>
      </dsp:nvSpPr>
      <dsp:spPr>
        <a:xfrm>
          <a:off x="808244" y="2560"/>
          <a:ext cx="1100228" cy="1100228"/>
        </a:xfrm>
        <a:prstGeom prst="ellipse">
          <a:avLst/>
        </a:prstGeom>
        <a:solidFill>
          <a:srgbClr val="9C6CC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76B313-E9F6-AA4F-A999-8FEE92EE470A}">
      <dsp:nvSpPr>
        <dsp:cNvPr id="0" name=""/>
        <dsp:cNvSpPr/>
      </dsp:nvSpPr>
      <dsp:spPr>
        <a:xfrm rot="10800000">
          <a:off x="1358359" y="1431215"/>
          <a:ext cx="4300870" cy="1100228"/>
        </a:xfrm>
        <a:prstGeom prst="homePlate">
          <a:avLst/>
        </a:prstGeom>
        <a:solidFill>
          <a:srgbClr val="53A2F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5170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Sense of purpose to assessment</a:t>
          </a:r>
        </a:p>
      </dsp:txBody>
      <dsp:txXfrm rot="10800000">
        <a:off x="1633416" y="1431215"/>
        <a:ext cx="4025813" cy="1100228"/>
      </dsp:txXfrm>
    </dsp:sp>
    <dsp:sp modelId="{9B86C3B5-67DE-9F4E-82AC-784785EF75DD}">
      <dsp:nvSpPr>
        <dsp:cNvPr id="0" name=""/>
        <dsp:cNvSpPr/>
      </dsp:nvSpPr>
      <dsp:spPr>
        <a:xfrm>
          <a:off x="808244" y="1431215"/>
          <a:ext cx="1100228" cy="1100228"/>
        </a:xfrm>
        <a:prstGeom prst="ellipse">
          <a:avLst/>
        </a:prstGeom>
        <a:solidFill>
          <a:srgbClr val="53A2F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D16933-4B43-4B40-B815-350BB467E7F7}">
      <dsp:nvSpPr>
        <dsp:cNvPr id="0" name=""/>
        <dsp:cNvSpPr/>
      </dsp:nvSpPr>
      <dsp:spPr>
        <a:xfrm rot="10800000">
          <a:off x="1358359" y="2859870"/>
          <a:ext cx="4300870" cy="1100228"/>
        </a:xfrm>
        <a:prstGeom prst="homePlate">
          <a:avLst/>
        </a:prstGeom>
        <a:solidFill>
          <a:srgbClr val="00FA7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5170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Challenge of effective science communication</a:t>
          </a:r>
        </a:p>
      </dsp:txBody>
      <dsp:txXfrm rot="10800000">
        <a:off x="1633416" y="2859870"/>
        <a:ext cx="4025813" cy="1100228"/>
      </dsp:txXfrm>
    </dsp:sp>
    <dsp:sp modelId="{1281D8F8-7DAC-704F-ADA2-7390825F5A59}">
      <dsp:nvSpPr>
        <dsp:cNvPr id="0" name=""/>
        <dsp:cNvSpPr/>
      </dsp:nvSpPr>
      <dsp:spPr>
        <a:xfrm>
          <a:off x="808244" y="2859870"/>
          <a:ext cx="1100228" cy="1100228"/>
        </a:xfrm>
        <a:prstGeom prst="ellipse">
          <a:avLst/>
        </a:prstGeom>
        <a:solidFill>
          <a:srgbClr val="00FA7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D88BD1-FB8E-384A-9CA1-8E262271B987}">
      <dsp:nvSpPr>
        <dsp:cNvPr id="0" name=""/>
        <dsp:cNvSpPr/>
      </dsp:nvSpPr>
      <dsp:spPr>
        <a:xfrm rot="10800000">
          <a:off x="1358359" y="2560"/>
          <a:ext cx="4300870" cy="1100228"/>
        </a:xfrm>
        <a:prstGeom prst="homePlate">
          <a:avLst/>
        </a:prstGeom>
        <a:solidFill>
          <a:srgbClr val="F8D97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5170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Projects become live resources</a:t>
          </a:r>
        </a:p>
      </dsp:txBody>
      <dsp:txXfrm rot="10800000">
        <a:off x="1633416" y="2560"/>
        <a:ext cx="4025813" cy="1100228"/>
      </dsp:txXfrm>
    </dsp:sp>
    <dsp:sp modelId="{69C04C7A-94BE-C341-8119-D603487F73FB}">
      <dsp:nvSpPr>
        <dsp:cNvPr id="0" name=""/>
        <dsp:cNvSpPr/>
      </dsp:nvSpPr>
      <dsp:spPr>
        <a:xfrm>
          <a:off x="808244" y="2560"/>
          <a:ext cx="1100228" cy="1100228"/>
        </a:xfrm>
        <a:prstGeom prst="ellipse">
          <a:avLst/>
        </a:prstGeom>
        <a:solidFill>
          <a:srgbClr val="F8D97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76B313-E9F6-AA4F-A999-8FEE92EE470A}">
      <dsp:nvSpPr>
        <dsp:cNvPr id="0" name=""/>
        <dsp:cNvSpPr/>
      </dsp:nvSpPr>
      <dsp:spPr>
        <a:xfrm rot="10800000">
          <a:off x="1358359" y="1431215"/>
          <a:ext cx="4300870" cy="1100228"/>
        </a:xfrm>
        <a:prstGeom prst="homePlate">
          <a:avLst/>
        </a:prstGeom>
        <a:solidFill>
          <a:srgbClr val="E9B28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5170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Graduate attribute enabling</a:t>
          </a:r>
        </a:p>
      </dsp:txBody>
      <dsp:txXfrm rot="10800000">
        <a:off x="1633416" y="1431215"/>
        <a:ext cx="4025813" cy="1100228"/>
      </dsp:txXfrm>
    </dsp:sp>
    <dsp:sp modelId="{9B86C3B5-67DE-9F4E-82AC-784785EF75DD}">
      <dsp:nvSpPr>
        <dsp:cNvPr id="0" name=""/>
        <dsp:cNvSpPr/>
      </dsp:nvSpPr>
      <dsp:spPr>
        <a:xfrm>
          <a:off x="808244" y="1431215"/>
          <a:ext cx="1100228" cy="1100228"/>
        </a:xfrm>
        <a:prstGeom prst="ellipse">
          <a:avLst/>
        </a:prstGeom>
        <a:solidFill>
          <a:srgbClr val="E9B28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D16933-4B43-4B40-B815-350BB467E7F7}">
      <dsp:nvSpPr>
        <dsp:cNvPr id="0" name=""/>
        <dsp:cNvSpPr/>
      </dsp:nvSpPr>
      <dsp:spPr>
        <a:xfrm rot="10800000">
          <a:off x="1358359" y="2859870"/>
          <a:ext cx="4300870" cy="1100228"/>
        </a:xfrm>
        <a:prstGeom prst="homePlate">
          <a:avLst/>
        </a:prstGeom>
        <a:solidFill>
          <a:srgbClr val="FF7D7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5170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Skills development…</a:t>
          </a:r>
        </a:p>
      </dsp:txBody>
      <dsp:txXfrm rot="10800000">
        <a:off x="1633416" y="2859870"/>
        <a:ext cx="4025813" cy="1100228"/>
      </dsp:txXfrm>
    </dsp:sp>
    <dsp:sp modelId="{1281D8F8-7DAC-704F-ADA2-7390825F5A59}">
      <dsp:nvSpPr>
        <dsp:cNvPr id="0" name=""/>
        <dsp:cNvSpPr/>
      </dsp:nvSpPr>
      <dsp:spPr>
        <a:xfrm>
          <a:off x="808244" y="2859870"/>
          <a:ext cx="1100228" cy="1100228"/>
        </a:xfrm>
        <a:prstGeom prst="ellipse">
          <a:avLst/>
        </a:prstGeom>
        <a:solidFill>
          <a:srgbClr val="FF7D7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D88BD1-FB8E-384A-9CA1-8E262271B987}">
      <dsp:nvSpPr>
        <dsp:cNvPr id="0" name=""/>
        <dsp:cNvSpPr/>
      </dsp:nvSpPr>
      <dsp:spPr>
        <a:xfrm rot="10800000">
          <a:off x="1358359" y="2560"/>
          <a:ext cx="4300870" cy="1100228"/>
        </a:xfrm>
        <a:prstGeom prst="homePlate">
          <a:avLst/>
        </a:prstGeom>
        <a:solidFill>
          <a:srgbClr val="9C6CC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5170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New assessment format for teaching staff </a:t>
          </a:r>
        </a:p>
      </dsp:txBody>
      <dsp:txXfrm rot="10800000">
        <a:off x="1633416" y="2560"/>
        <a:ext cx="4025813" cy="1100228"/>
      </dsp:txXfrm>
    </dsp:sp>
    <dsp:sp modelId="{69C04C7A-94BE-C341-8119-D603487F73FB}">
      <dsp:nvSpPr>
        <dsp:cNvPr id="0" name=""/>
        <dsp:cNvSpPr/>
      </dsp:nvSpPr>
      <dsp:spPr>
        <a:xfrm>
          <a:off x="808244" y="2560"/>
          <a:ext cx="1100228" cy="1100228"/>
        </a:xfrm>
        <a:prstGeom prst="ellipse">
          <a:avLst/>
        </a:prstGeom>
        <a:solidFill>
          <a:srgbClr val="9C6CC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76B313-E9F6-AA4F-A999-8FEE92EE470A}">
      <dsp:nvSpPr>
        <dsp:cNvPr id="0" name=""/>
        <dsp:cNvSpPr/>
      </dsp:nvSpPr>
      <dsp:spPr>
        <a:xfrm rot="10800000">
          <a:off x="1358359" y="1431215"/>
          <a:ext cx="4300870" cy="1100228"/>
        </a:xfrm>
        <a:prstGeom prst="homePlate">
          <a:avLst/>
        </a:prstGeom>
        <a:solidFill>
          <a:srgbClr val="53A2F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5170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Valuable engagement tools</a:t>
          </a:r>
        </a:p>
      </dsp:txBody>
      <dsp:txXfrm rot="10800000">
        <a:off x="1633416" y="1431215"/>
        <a:ext cx="4025813" cy="1100228"/>
      </dsp:txXfrm>
    </dsp:sp>
    <dsp:sp modelId="{9B86C3B5-67DE-9F4E-82AC-784785EF75DD}">
      <dsp:nvSpPr>
        <dsp:cNvPr id="0" name=""/>
        <dsp:cNvSpPr/>
      </dsp:nvSpPr>
      <dsp:spPr>
        <a:xfrm>
          <a:off x="808244" y="1431215"/>
          <a:ext cx="1100228" cy="1100228"/>
        </a:xfrm>
        <a:prstGeom prst="ellipse">
          <a:avLst/>
        </a:prstGeom>
        <a:solidFill>
          <a:srgbClr val="53A2F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D16933-4B43-4B40-B815-350BB467E7F7}">
      <dsp:nvSpPr>
        <dsp:cNvPr id="0" name=""/>
        <dsp:cNvSpPr/>
      </dsp:nvSpPr>
      <dsp:spPr>
        <a:xfrm rot="10800000">
          <a:off x="1358359" y="2859870"/>
          <a:ext cx="4300870" cy="1100228"/>
        </a:xfrm>
        <a:prstGeom prst="homePlate">
          <a:avLst/>
        </a:prstGeom>
        <a:solidFill>
          <a:srgbClr val="00FA7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5170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New way to present research findings</a:t>
          </a:r>
        </a:p>
      </dsp:txBody>
      <dsp:txXfrm rot="10800000">
        <a:off x="1633416" y="2859870"/>
        <a:ext cx="4025813" cy="1100228"/>
      </dsp:txXfrm>
    </dsp:sp>
    <dsp:sp modelId="{1281D8F8-7DAC-704F-ADA2-7390825F5A59}">
      <dsp:nvSpPr>
        <dsp:cNvPr id="0" name=""/>
        <dsp:cNvSpPr/>
      </dsp:nvSpPr>
      <dsp:spPr>
        <a:xfrm>
          <a:off x="808244" y="2859870"/>
          <a:ext cx="1100228" cy="1100228"/>
        </a:xfrm>
        <a:prstGeom prst="ellipse">
          <a:avLst/>
        </a:prstGeom>
        <a:solidFill>
          <a:srgbClr val="00FA7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D88BD1-FB8E-384A-9CA1-8E262271B987}">
      <dsp:nvSpPr>
        <dsp:cNvPr id="0" name=""/>
        <dsp:cNvSpPr/>
      </dsp:nvSpPr>
      <dsp:spPr>
        <a:xfrm rot="10800000">
          <a:off x="1358359" y="2560"/>
          <a:ext cx="4300870" cy="1100228"/>
        </a:xfrm>
        <a:prstGeom prst="homePlate">
          <a:avLst/>
        </a:prstGeom>
        <a:solidFill>
          <a:srgbClr val="F8D97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5170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Projects become live resources</a:t>
          </a:r>
        </a:p>
      </dsp:txBody>
      <dsp:txXfrm rot="10800000">
        <a:off x="1633416" y="2560"/>
        <a:ext cx="4025813" cy="1100228"/>
      </dsp:txXfrm>
    </dsp:sp>
    <dsp:sp modelId="{69C04C7A-94BE-C341-8119-D603487F73FB}">
      <dsp:nvSpPr>
        <dsp:cNvPr id="0" name=""/>
        <dsp:cNvSpPr/>
      </dsp:nvSpPr>
      <dsp:spPr>
        <a:xfrm>
          <a:off x="808244" y="2560"/>
          <a:ext cx="1100228" cy="1100228"/>
        </a:xfrm>
        <a:prstGeom prst="ellipse">
          <a:avLst/>
        </a:prstGeom>
        <a:solidFill>
          <a:srgbClr val="F8D97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76B313-E9F6-AA4F-A999-8FEE92EE470A}">
      <dsp:nvSpPr>
        <dsp:cNvPr id="0" name=""/>
        <dsp:cNvSpPr/>
      </dsp:nvSpPr>
      <dsp:spPr>
        <a:xfrm rot="10800000">
          <a:off x="1358359" y="1431215"/>
          <a:ext cx="4300870" cy="1100228"/>
        </a:xfrm>
        <a:prstGeom prst="homePlate">
          <a:avLst/>
        </a:prstGeom>
        <a:solidFill>
          <a:srgbClr val="E9B28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5170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A ‘spatial’ representation/way of thinking</a:t>
          </a:r>
        </a:p>
      </dsp:txBody>
      <dsp:txXfrm rot="10800000">
        <a:off x="1633416" y="1431215"/>
        <a:ext cx="4025813" cy="1100228"/>
      </dsp:txXfrm>
    </dsp:sp>
    <dsp:sp modelId="{9B86C3B5-67DE-9F4E-82AC-784785EF75DD}">
      <dsp:nvSpPr>
        <dsp:cNvPr id="0" name=""/>
        <dsp:cNvSpPr/>
      </dsp:nvSpPr>
      <dsp:spPr>
        <a:xfrm>
          <a:off x="808244" y="1431215"/>
          <a:ext cx="1100228" cy="1100228"/>
        </a:xfrm>
        <a:prstGeom prst="ellipse">
          <a:avLst/>
        </a:prstGeom>
        <a:solidFill>
          <a:srgbClr val="E9B28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D16933-4B43-4B40-B815-350BB467E7F7}">
      <dsp:nvSpPr>
        <dsp:cNvPr id="0" name=""/>
        <dsp:cNvSpPr/>
      </dsp:nvSpPr>
      <dsp:spPr>
        <a:xfrm rot="10800000">
          <a:off x="1358359" y="2859870"/>
          <a:ext cx="4300870" cy="1100228"/>
        </a:xfrm>
        <a:prstGeom prst="homePlate">
          <a:avLst/>
        </a:prstGeom>
        <a:solidFill>
          <a:srgbClr val="FF7D7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5170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New skills and expertise development</a:t>
          </a:r>
        </a:p>
      </dsp:txBody>
      <dsp:txXfrm rot="10800000">
        <a:off x="1633416" y="2859870"/>
        <a:ext cx="4025813" cy="1100228"/>
      </dsp:txXfrm>
    </dsp:sp>
    <dsp:sp modelId="{1281D8F8-7DAC-704F-ADA2-7390825F5A59}">
      <dsp:nvSpPr>
        <dsp:cNvPr id="0" name=""/>
        <dsp:cNvSpPr/>
      </dsp:nvSpPr>
      <dsp:spPr>
        <a:xfrm>
          <a:off x="808244" y="2859870"/>
          <a:ext cx="1100228" cy="1100228"/>
        </a:xfrm>
        <a:prstGeom prst="ellipse">
          <a:avLst/>
        </a:prstGeom>
        <a:solidFill>
          <a:srgbClr val="FF7D7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36CFB0-52FC-9140-ABBF-59E140349CCF}">
      <dsp:nvSpPr>
        <dsp:cNvPr id="0" name=""/>
        <dsp:cNvSpPr/>
      </dsp:nvSpPr>
      <dsp:spPr>
        <a:xfrm>
          <a:off x="0" y="239716"/>
          <a:ext cx="11306174" cy="566280"/>
        </a:xfrm>
        <a:prstGeom prst="roundRect">
          <a:avLst/>
        </a:prstGeom>
        <a:solidFill>
          <a:srgbClr val="9C6CCC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Expectations</a:t>
          </a:r>
        </a:p>
      </dsp:txBody>
      <dsp:txXfrm>
        <a:off x="27644" y="267360"/>
        <a:ext cx="11250886" cy="510992"/>
      </dsp:txXfrm>
    </dsp:sp>
    <dsp:sp modelId="{1C9B8794-A032-9C4F-9658-52156FB0B666}">
      <dsp:nvSpPr>
        <dsp:cNvPr id="0" name=""/>
        <dsp:cNvSpPr/>
      </dsp:nvSpPr>
      <dsp:spPr>
        <a:xfrm>
          <a:off x="0" y="805996"/>
          <a:ext cx="11306174" cy="1912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8971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7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Managing the expectations of both students and sponsors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7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Clear communication and shared understanding are key </a:t>
          </a:r>
        </a:p>
        <a:p>
          <a:pPr marL="342900" lvl="2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7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Why move into a spatial setting?</a:t>
          </a:r>
        </a:p>
        <a:p>
          <a:pPr marL="342900" lvl="2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7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What can be achieved realistically? Will students understand the data fully? </a:t>
          </a:r>
        </a:p>
        <a:p>
          <a:pPr marL="342900" lvl="2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7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What if a party is not happy/meeting expectations?</a:t>
          </a:r>
        </a:p>
        <a:p>
          <a:pPr marL="342900" lvl="2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en-US" sz="1700" kern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sp:txBody>
      <dsp:txXfrm>
        <a:off x="0" y="805996"/>
        <a:ext cx="11306174" cy="1912680"/>
      </dsp:txXfrm>
    </dsp:sp>
    <dsp:sp modelId="{7697C2B3-9E21-3C48-B4CC-6E3B63A7A12C}">
      <dsp:nvSpPr>
        <dsp:cNvPr id="0" name=""/>
        <dsp:cNvSpPr/>
      </dsp:nvSpPr>
      <dsp:spPr>
        <a:xfrm>
          <a:off x="0" y="2718676"/>
          <a:ext cx="11306174" cy="566280"/>
        </a:xfrm>
        <a:prstGeom prst="roundRect">
          <a:avLst/>
        </a:prstGeom>
        <a:solidFill>
          <a:srgbClr val="E9B287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Pedagogy / Student Learning Experience</a:t>
          </a:r>
        </a:p>
      </dsp:txBody>
      <dsp:txXfrm>
        <a:off x="27644" y="2746320"/>
        <a:ext cx="11250886" cy="510992"/>
      </dsp:txXfrm>
    </dsp:sp>
    <dsp:sp modelId="{FB98C1C8-163C-954B-8107-450B35A59C9E}">
      <dsp:nvSpPr>
        <dsp:cNvPr id="0" name=""/>
        <dsp:cNvSpPr/>
      </dsp:nvSpPr>
      <dsp:spPr>
        <a:xfrm>
          <a:off x="0" y="3284956"/>
          <a:ext cx="11306174" cy="9563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8971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7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Many projects are underway…. Students must hit the ground running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7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How do teaching staff effectively support both parties?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7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How do teaching staff weight the challenge of students addressing unfamiliar topics in assessment criteria?</a:t>
          </a:r>
        </a:p>
      </dsp:txBody>
      <dsp:txXfrm>
        <a:off x="0" y="3284956"/>
        <a:ext cx="11306174" cy="9563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11EAD9-3D6C-A74D-8925-2A92C18415E3}" type="datetimeFigureOut">
              <a:rPr lang="en-US" smtClean="0"/>
              <a:t>7/7/2018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8FCEF8-E942-574E-9CFE-B4CDECF9D9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872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0" y="2001838"/>
            <a:ext cx="12192000" cy="2379661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GB" sz="9600" dirty="0">
                <a:latin typeface="Garamond" panose="02020404030301010803" pitchFamily="18" charset="0"/>
              </a:rPr>
              <a:t>Title</a:t>
            </a:r>
          </a:p>
          <a:p>
            <a:pPr algn="ctr"/>
            <a:r>
              <a:rPr lang="en-GB" sz="2400" dirty="0">
                <a:latin typeface="Garamond" panose="02020404030301010803" pitchFamily="18" charset="0"/>
              </a:rPr>
              <a:t>Name </a:t>
            </a:r>
            <a:r>
              <a:rPr lang="en-GB" sz="2400" dirty="0" err="1">
                <a:latin typeface="Garamond" panose="02020404030301010803" pitchFamily="18" charset="0"/>
              </a:rPr>
              <a:t>name</a:t>
            </a:r>
            <a:r>
              <a:rPr lang="en-GB" sz="2400" dirty="0">
                <a:latin typeface="Garamond" panose="02020404030301010803" pitchFamily="18" charset="0"/>
              </a:rPr>
              <a:t> </a:t>
            </a:r>
            <a:r>
              <a:rPr lang="en-GB" sz="2400" dirty="0" err="1">
                <a:latin typeface="Garamond" panose="02020404030301010803" pitchFamily="18" charset="0"/>
              </a:rPr>
              <a:t>name</a:t>
            </a:r>
            <a:endParaRPr lang="en-GB" sz="2400" dirty="0">
              <a:latin typeface="Garamond" panose="02020404030301010803" pitchFamily="18" charset="0"/>
            </a:endParaRPr>
          </a:p>
        </p:txBody>
      </p:sp>
      <p:pic>
        <p:nvPicPr>
          <p:cNvPr id="9" name="Picture 11" descr="UWE-Logo-Bottom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363" y="5783263"/>
            <a:ext cx="2182812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48446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76B84-9301-420B-B312-CEC6F438116A}" type="datetimeFigureOut">
              <a:rPr lang="en-GB" smtClean="0"/>
              <a:t>07/07/2018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A65D-0C92-4FBF-AD96-C59EBA8031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8300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76B84-9301-420B-B312-CEC6F438116A}" type="datetimeFigureOut">
              <a:rPr lang="en-GB" smtClean="0"/>
              <a:t>07/07/2018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A65D-0C92-4FBF-AD96-C59EBA8031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53245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76B84-9301-420B-B312-CEC6F438116A}" type="datetimeFigureOut">
              <a:rPr lang="en-GB" smtClean="0"/>
              <a:t>07/07/2018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A65D-0C92-4FBF-AD96-C59EBA8031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3485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2435626" y="2819550"/>
            <a:ext cx="6300000" cy="1080000"/>
          </a:xfrm>
        </p:spPr>
        <p:txBody>
          <a:bodyPr>
            <a:normAutofit/>
          </a:bodyPr>
          <a:lstStyle>
            <a:lvl1pPr algn="ctr">
              <a:defRPr sz="4800">
                <a:latin typeface="Garamond" panose="020204040303010108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0650" y="209550"/>
            <a:ext cx="9515475" cy="6279225"/>
          </a:xfrm>
        </p:spPr>
        <p:txBody>
          <a:bodyPr/>
          <a:lstStyle>
            <a:lvl1pPr>
              <a:defRPr>
                <a:latin typeface="Elementary SF" pitchFamily="2" charset="0"/>
              </a:defRPr>
            </a:lvl1pPr>
            <a:lvl2pPr>
              <a:defRPr>
                <a:latin typeface="Elementary SF" pitchFamily="2" charset="0"/>
              </a:defRPr>
            </a:lvl2pPr>
            <a:lvl3pPr>
              <a:defRPr>
                <a:latin typeface="Elementary SF" pitchFamily="2" charset="0"/>
              </a:defRPr>
            </a:lvl3pPr>
            <a:lvl4pPr>
              <a:defRPr>
                <a:latin typeface="Elementary SF" pitchFamily="2" charset="0"/>
              </a:defRPr>
            </a:lvl4pPr>
            <a:lvl5pPr>
              <a:defRPr>
                <a:latin typeface="Elementary SF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25226" y="0"/>
            <a:ext cx="864000" cy="683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28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974725"/>
            <a:ext cx="11306175" cy="1080000"/>
          </a:xfrm>
        </p:spPr>
        <p:txBody>
          <a:bodyPr>
            <a:normAutofit/>
          </a:bodyPr>
          <a:lstStyle>
            <a:lvl1pPr algn="ctr">
              <a:defRPr sz="4800">
                <a:latin typeface="Garamond" panose="020204040303010108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2925" y="2286000"/>
            <a:ext cx="11306175" cy="4250099"/>
          </a:xfrm>
        </p:spPr>
        <p:txBody>
          <a:bodyPr/>
          <a:lstStyle>
            <a:lvl1pPr>
              <a:defRPr>
                <a:latin typeface="Elementary SF" pitchFamily="2" charset="0"/>
              </a:defRPr>
            </a:lvl1pPr>
            <a:lvl2pPr>
              <a:defRPr>
                <a:latin typeface="Elementary SF" pitchFamily="2" charset="0"/>
              </a:defRPr>
            </a:lvl2pPr>
            <a:lvl3pPr>
              <a:defRPr>
                <a:latin typeface="Elementary SF" pitchFamily="2" charset="0"/>
              </a:defRPr>
            </a:lvl3pPr>
            <a:lvl4pPr>
              <a:defRPr>
                <a:latin typeface="Elementary SF" pitchFamily="2" charset="0"/>
              </a:defRPr>
            </a:lvl4pPr>
            <a:lvl5pPr>
              <a:defRPr>
                <a:latin typeface="Elementary SF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8"/>
          <a:stretch/>
        </p:blipFill>
        <p:spPr>
          <a:xfrm>
            <a:off x="0" y="-3"/>
            <a:ext cx="12192000" cy="866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76B84-9301-420B-B312-CEC6F438116A}" type="datetimeFigureOut">
              <a:rPr lang="en-GB" smtClean="0"/>
              <a:t>07/07/2018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A65D-0C92-4FBF-AD96-C59EBA8031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3533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76B84-9301-420B-B312-CEC6F438116A}" type="datetimeFigureOut">
              <a:rPr lang="en-GB" smtClean="0"/>
              <a:t>07/07/2018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A65D-0C92-4FBF-AD96-C59EBA8031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4900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76B84-9301-420B-B312-CEC6F438116A}" type="datetimeFigureOut">
              <a:rPr lang="en-GB" smtClean="0"/>
              <a:t>07/07/2018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A65D-0C92-4FBF-AD96-C59EBA8031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874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76B84-9301-420B-B312-CEC6F438116A}" type="datetimeFigureOut">
              <a:rPr lang="en-GB" smtClean="0"/>
              <a:t>07/07/2018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A65D-0C92-4FBF-AD96-C59EBA8031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1295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76B84-9301-420B-B312-CEC6F438116A}" type="datetimeFigureOut">
              <a:rPr lang="en-GB" smtClean="0"/>
              <a:t>07/07/2018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A65D-0C92-4FBF-AD96-C59EBA8031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5745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76B84-9301-420B-B312-CEC6F438116A}" type="datetimeFigureOut">
              <a:rPr lang="en-GB" smtClean="0"/>
              <a:t>07/07/2018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A65D-0C92-4FBF-AD96-C59EBA8031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7168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E76B84-9301-420B-B312-CEC6F438116A}" type="datetimeFigureOut">
              <a:rPr lang="en-GB" smtClean="0"/>
              <a:t>07/07/2018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40A65D-0C92-4FBF-AD96-C59EBA8031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9977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6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0" Type="http://schemas.openxmlformats.org/officeDocument/2006/relationships/diagramColors" Target="../diagrams/colors6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gif"/><Relationship Id="rId4" Type="http://schemas.openxmlformats.org/officeDocument/2006/relationships/image" Target="../media/image11.tif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13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524000" y="1122363"/>
            <a:ext cx="9144000" cy="23876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524000" y="3602038"/>
            <a:ext cx="9144000" cy="1655762"/>
          </a:xfrm>
        </p:spPr>
        <p:txBody>
          <a:bodyPr/>
          <a:lstStyle/>
          <a:p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2001838"/>
            <a:ext cx="12192000" cy="2517257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GB" sz="4300" b="1" dirty="0">
                <a:latin typeface="Garamond" panose="02020404030301010803" pitchFamily="18" charset="0"/>
              </a:rPr>
              <a:t>STORY MAPPING &amp; ARCGIS ONLINE: </a:t>
            </a:r>
          </a:p>
          <a:p>
            <a:pPr algn="ctr"/>
            <a:r>
              <a:rPr lang="en-GB" sz="4300" b="1" dirty="0">
                <a:latin typeface="Garamond" panose="02020404030301010803" pitchFamily="18" charset="0"/>
              </a:rPr>
              <a:t>Building bridges between students and researchers</a:t>
            </a:r>
          </a:p>
          <a:p>
            <a:pPr algn="ctr"/>
            <a:endParaRPr lang="en-GB" sz="1600" dirty="0">
              <a:latin typeface="Garamond" panose="02020404030301010803" pitchFamily="18" charset="0"/>
            </a:endParaRPr>
          </a:p>
          <a:p>
            <a:pPr algn="ctr"/>
            <a:r>
              <a:rPr lang="en-GB" sz="2000" dirty="0">
                <a:latin typeface="Garamond" panose="02020404030301010803" pitchFamily="18" charset="0"/>
              </a:rPr>
              <a:t>Harry West, Michael </a:t>
            </a:r>
            <a:r>
              <a:rPr lang="en-GB" sz="2000" dirty="0" err="1">
                <a:latin typeface="Garamond" panose="02020404030301010803" pitchFamily="18" charset="0"/>
              </a:rPr>
              <a:t>Horswell</a:t>
            </a:r>
            <a:r>
              <a:rPr lang="en-GB" sz="2000" dirty="0">
                <a:latin typeface="Garamond" panose="02020404030301010803" pitchFamily="18" charset="0"/>
              </a:rPr>
              <a:t> &amp; Nevil Quinn</a:t>
            </a:r>
          </a:p>
        </p:txBody>
      </p:sp>
      <p:pic>
        <p:nvPicPr>
          <p:cNvPr id="8" name="Picture 11" descr="UWE-Logo-Botto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363" y="5783263"/>
            <a:ext cx="2182812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1637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C0408-A5AD-6845-B789-173702E86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Benefits for Project Sponsors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484F1DE-21EF-D54F-B1FB-E04D5E9142D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50445061"/>
              </p:ext>
            </p:extLst>
          </p:nvPr>
        </p:nvGraphicFramePr>
        <p:xfrm>
          <a:off x="-271462" y="2395868"/>
          <a:ext cx="6467474" cy="39626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E0A7581E-C334-AF4A-8501-C77702CF3C9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77961016"/>
              </p:ext>
            </p:extLst>
          </p:nvPr>
        </p:nvGraphicFramePr>
        <p:xfrm>
          <a:off x="5650985" y="2395867"/>
          <a:ext cx="6467474" cy="39626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6547510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AEAE3-A1A7-8E49-BF45-6DE3EED6B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Potential Challenges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67AD847-F281-D84A-A806-5A39E63FDD4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7560363"/>
              </p:ext>
            </p:extLst>
          </p:nvPr>
        </p:nvGraphicFramePr>
        <p:xfrm>
          <a:off x="542925" y="2054725"/>
          <a:ext cx="11306175" cy="44810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527443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21A51-1AAA-6841-8790-70330B2D7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Longitudinal Curriculum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8CE94E97-646C-AF43-BF71-0BED237B10B7}"/>
              </a:ext>
            </a:extLst>
          </p:cNvPr>
          <p:cNvSpPr/>
          <p:nvPr/>
        </p:nvSpPr>
        <p:spPr>
          <a:xfrm>
            <a:off x="8519311" y="4859383"/>
            <a:ext cx="2619618" cy="1650168"/>
          </a:xfrm>
          <a:custGeom>
            <a:avLst/>
            <a:gdLst>
              <a:gd name="connsiteX0" fmla="*/ 0 w 2537717"/>
              <a:gd name="connsiteY0" fmla="*/ 0 h 2224458"/>
              <a:gd name="connsiteX1" fmla="*/ 2537717 w 2537717"/>
              <a:gd name="connsiteY1" fmla="*/ 0 h 2224458"/>
              <a:gd name="connsiteX2" fmla="*/ 2537717 w 2537717"/>
              <a:gd name="connsiteY2" fmla="*/ 2224458 h 2224458"/>
              <a:gd name="connsiteX3" fmla="*/ 0 w 2537717"/>
              <a:gd name="connsiteY3" fmla="*/ 2224458 h 2224458"/>
              <a:gd name="connsiteX4" fmla="*/ 0 w 2537717"/>
              <a:gd name="connsiteY4" fmla="*/ 0 h 2224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37717" h="2224458">
                <a:moveTo>
                  <a:pt x="0" y="0"/>
                </a:moveTo>
                <a:lnTo>
                  <a:pt x="2537717" y="0"/>
                </a:lnTo>
                <a:lnTo>
                  <a:pt x="2537717" y="2224458"/>
                </a:lnTo>
                <a:lnTo>
                  <a:pt x="0" y="2224458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effectLst/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1279" tIns="71279" rIns="71279" bIns="71279" numCol="1" spcCol="1270" anchor="t" anchorCtr="0">
            <a:noAutofit/>
          </a:bodyPr>
          <a:lstStyle/>
          <a:p>
            <a:pPr defTabSz="83156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400" b="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YEAR 1: Learning by </a:t>
            </a:r>
            <a:r>
              <a:rPr lang="en-GB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doing</a:t>
            </a:r>
          </a:p>
          <a:p>
            <a:pPr defTabSz="83156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1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Technical confidence, technical decisions, exposure to new technology, use and interpretation of data</a:t>
            </a:r>
          </a:p>
          <a:p>
            <a:pPr marL="267287" indent="-267287" defTabSz="83156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Strong content alignment</a:t>
            </a:r>
          </a:p>
          <a:p>
            <a:pPr marL="267287" indent="-267287" defTabSz="83156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Focussed achievable tasks</a:t>
            </a:r>
          </a:p>
          <a:p>
            <a:pPr marL="267287" indent="-267287" defTabSz="83156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Contextualized discussion</a:t>
            </a:r>
          </a:p>
          <a:p>
            <a:pPr defTabSz="83156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GB" sz="1100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E75EA907-D75F-BC4D-9BA2-507A582C963C}"/>
              </a:ext>
            </a:extLst>
          </p:cNvPr>
          <p:cNvSpPr/>
          <p:nvPr/>
        </p:nvSpPr>
        <p:spPr>
          <a:xfrm>
            <a:off x="8513403" y="347060"/>
            <a:ext cx="2619617" cy="2125711"/>
          </a:xfrm>
          <a:custGeom>
            <a:avLst/>
            <a:gdLst>
              <a:gd name="connsiteX0" fmla="*/ 0 w 2537717"/>
              <a:gd name="connsiteY0" fmla="*/ 0 h 2224458"/>
              <a:gd name="connsiteX1" fmla="*/ 2537717 w 2537717"/>
              <a:gd name="connsiteY1" fmla="*/ 0 h 2224458"/>
              <a:gd name="connsiteX2" fmla="*/ 2537717 w 2537717"/>
              <a:gd name="connsiteY2" fmla="*/ 2224458 h 2224458"/>
              <a:gd name="connsiteX3" fmla="*/ 0 w 2537717"/>
              <a:gd name="connsiteY3" fmla="*/ 2224458 h 2224458"/>
              <a:gd name="connsiteX4" fmla="*/ 0 w 2537717"/>
              <a:gd name="connsiteY4" fmla="*/ 0 h 2224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37717" h="2224458">
                <a:moveTo>
                  <a:pt x="0" y="0"/>
                </a:moveTo>
                <a:lnTo>
                  <a:pt x="2537717" y="0"/>
                </a:lnTo>
                <a:lnTo>
                  <a:pt x="2537717" y="2224458"/>
                </a:lnTo>
                <a:lnTo>
                  <a:pt x="0" y="2224458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1279" tIns="71279" rIns="71279" bIns="71279" numCol="1" spcCol="1270" anchor="t" anchorCtr="0">
            <a:noAutofit/>
          </a:bodyPr>
          <a:lstStyle/>
          <a:p>
            <a:pPr defTabSz="83156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400" b="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YEAR 3: Learning by </a:t>
            </a:r>
            <a:r>
              <a:rPr lang="en-GB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independent endeavour </a:t>
            </a:r>
          </a:p>
          <a:p>
            <a:pPr defTabSz="83156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1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Project design, definition and implementation, reflective learning</a:t>
            </a:r>
          </a:p>
          <a:p>
            <a:pPr marL="267287" indent="-267287" defTabSz="83156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Independent, creative work</a:t>
            </a:r>
          </a:p>
          <a:p>
            <a:pPr marL="267287" indent="-267287" defTabSz="83156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Identifying development priorities</a:t>
            </a:r>
          </a:p>
          <a:p>
            <a:pPr marL="267287" indent="-267287" defTabSz="83156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Theoretical extension</a:t>
            </a:r>
          </a:p>
          <a:p>
            <a:pPr marL="267287" indent="-267287" defTabSz="83156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Industry standards</a:t>
            </a:r>
          </a:p>
          <a:p>
            <a:pPr marL="267287" indent="-267287" defTabSz="83156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Professional self-awareness, reflexivity</a:t>
            </a:r>
          </a:p>
          <a:p>
            <a:pPr defTabSz="83156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GB" sz="1100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204907CA-68A9-2E42-8B5A-62264C649D59}"/>
              </a:ext>
            </a:extLst>
          </p:cNvPr>
          <p:cNvSpPr/>
          <p:nvPr/>
        </p:nvSpPr>
        <p:spPr>
          <a:xfrm>
            <a:off x="8513403" y="2661652"/>
            <a:ext cx="2619617" cy="2008851"/>
          </a:xfrm>
          <a:custGeom>
            <a:avLst/>
            <a:gdLst>
              <a:gd name="connsiteX0" fmla="*/ 0 w 2537717"/>
              <a:gd name="connsiteY0" fmla="*/ 0 h 2224458"/>
              <a:gd name="connsiteX1" fmla="*/ 2537717 w 2537717"/>
              <a:gd name="connsiteY1" fmla="*/ 0 h 2224458"/>
              <a:gd name="connsiteX2" fmla="*/ 2537717 w 2537717"/>
              <a:gd name="connsiteY2" fmla="*/ 2224458 h 2224458"/>
              <a:gd name="connsiteX3" fmla="*/ 0 w 2537717"/>
              <a:gd name="connsiteY3" fmla="*/ 2224458 h 2224458"/>
              <a:gd name="connsiteX4" fmla="*/ 0 w 2537717"/>
              <a:gd name="connsiteY4" fmla="*/ 0 h 2224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37717" h="2224458">
                <a:moveTo>
                  <a:pt x="0" y="0"/>
                </a:moveTo>
                <a:lnTo>
                  <a:pt x="2537717" y="0"/>
                </a:lnTo>
                <a:lnTo>
                  <a:pt x="2537717" y="2224458"/>
                </a:lnTo>
                <a:lnTo>
                  <a:pt x="0" y="2224458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1279" tIns="71279" rIns="71279" bIns="71279" numCol="1" spcCol="1270" anchor="t" anchorCtr="0">
            <a:noAutofit/>
          </a:bodyPr>
          <a:lstStyle/>
          <a:p>
            <a:pPr defTabSz="83156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400" b="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YEAR 2: Learning by </a:t>
            </a:r>
            <a:r>
              <a:rPr lang="en-GB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deciding</a:t>
            </a:r>
          </a:p>
          <a:p>
            <a:pPr defTabSz="83156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1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Technical confidence, project-related decisions, methodological considerations, explanation</a:t>
            </a:r>
          </a:p>
          <a:p>
            <a:pPr marL="267287" indent="-267287" defTabSz="83156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Professionalization emphasis</a:t>
            </a:r>
          </a:p>
          <a:p>
            <a:pPr marL="267287" indent="-267287" defTabSz="83156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Transferable skills:  literacy, numeracy, graphicacy, self-confidence, responsiveness, academic rigour</a:t>
            </a:r>
          </a:p>
          <a:p>
            <a:pPr marL="267287" indent="-267287" defTabSz="83156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Reflexivity</a:t>
            </a:r>
          </a:p>
          <a:p>
            <a:pPr defTabSz="83156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GB" sz="1100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A16688B-95F9-C04D-9400-D2636E66C1D0}"/>
              </a:ext>
            </a:extLst>
          </p:cNvPr>
          <p:cNvGrpSpPr/>
          <p:nvPr/>
        </p:nvGrpSpPr>
        <p:grpSpPr>
          <a:xfrm>
            <a:off x="1403499" y="347061"/>
            <a:ext cx="7003310" cy="6162489"/>
            <a:chOff x="1753907" y="271671"/>
            <a:chExt cx="6320368" cy="4201582"/>
          </a:xfrm>
        </p:grpSpPr>
        <p:sp>
          <p:nvSpPr>
            <p:cNvPr id="7" name="Rectangle 24">
              <a:extLst>
                <a:ext uri="{FF2B5EF4-FFF2-40B4-BE49-F238E27FC236}">
                  <a16:creationId xmlns:a16="http://schemas.microsoft.com/office/drawing/2014/main" id="{DD79DB70-8DC1-F040-BD9A-EF24A3D63B05}"/>
                </a:ext>
              </a:extLst>
            </p:cNvPr>
            <p:cNvSpPr/>
            <p:nvPr/>
          </p:nvSpPr>
          <p:spPr>
            <a:xfrm>
              <a:off x="1753907" y="1016657"/>
              <a:ext cx="6320368" cy="1399205"/>
            </a:xfrm>
            <a:custGeom>
              <a:avLst/>
              <a:gdLst>
                <a:gd name="connsiteX0" fmla="*/ 0 w 6553600"/>
                <a:gd name="connsiteY0" fmla="*/ 0 h 1336028"/>
                <a:gd name="connsiteX1" fmla="*/ 6553600 w 6553600"/>
                <a:gd name="connsiteY1" fmla="*/ 0 h 1336028"/>
                <a:gd name="connsiteX2" fmla="*/ 6553600 w 6553600"/>
                <a:gd name="connsiteY2" fmla="*/ 1336028 h 1336028"/>
                <a:gd name="connsiteX3" fmla="*/ 0 w 6553600"/>
                <a:gd name="connsiteY3" fmla="*/ 1336028 h 1336028"/>
                <a:gd name="connsiteX4" fmla="*/ 0 w 6553600"/>
                <a:gd name="connsiteY4" fmla="*/ 0 h 1336028"/>
                <a:gd name="connsiteX0" fmla="*/ 0 w 6553600"/>
                <a:gd name="connsiteY0" fmla="*/ 0 h 1336028"/>
                <a:gd name="connsiteX1" fmla="*/ 6553600 w 6553600"/>
                <a:gd name="connsiteY1" fmla="*/ 0 h 1336028"/>
                <a:gd name="connsiteX2" fmla="*/ 6553600 w 6553600"/>
                <a:gd name="connsiteY2" fmla="*/ 1336028 h 1336028"/>
                <a:gd name="connsiteX3" fmla="*/ 0 w 6553600"/>
                <a:gd name="connsiteY3" fmla="*/ 1336028 h 1336028"/>
                <a:gd name="connsiteX4" fmla="*/ 5281 w 6553600"/>
                <a:gd name="connsiteY4" fmla="*/ 677013 h 1336028"/>
                <a:gd name="connsiteX5" fmla="*/ 0 w 6553600"/>
                <a:gd name="connsiteY5" fmla="*/ 0 h 1336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53600" h="1336028">
                  <a:moveTo>
                    <a:pt x="0" y="0"/>
                  </a:moveTo>
                  <a:lnTo>
                    <a:pt x="6553600" y="0"/>
                  </a:lnTo>
                  <a:lnTo>
                    <a:pt x="6553600" y="1336028"/>
                  </a:lnTo>
                  <a:lnTo>
                    <a:pt x="0" y="1336028"/>
                  </a:lnTo>
                  <a:cubicBezTo>
                    <a:pt x="1760" y="1116356"/>
                    <a:pt x="3521" y="896685"/>
                    <a:pt x="5281" y="677013"/>
                  </a:cubicBezTo>
                  <a:cubicBezTo>
                    <a:pt x="3521" y="451342"/>
                    <a:pt x="1760" y="225671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GB" sz="2200" b="1" dirty="0">
                  <a:solidFill>
                    <a:schemeClr val="tx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YEAR 2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AD3C730-54C7-4044-A043-1010B32A899E}"/>
                </a:ext>
              </a:extLst>
            </p:cNvPr>
            <p:cNvSpPr/>
            <p:nvPr/>
          </p:nvSpPr>
          <p:spPr>
            <a:xfrm>
              <a:off x="1753907" y="271671"/>
              <a:ext cx="6320368" cy="74498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GB" sz="2200" b="1" dirty="0">
                  <a:solidFill>
                    <a:schemeClr val="tx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YEAR 3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C527CC4-B034-F843-946D-65E43F383788}"/>
                </a:ext>
              </a:extLst>
            </p:cNvPr>
            <p:cNvSpPr/>
            <p:nvPr/>
          </p:nvSpPr>
          <p:spPr>
            <a:xfrm>
              <a:off x="1753907" y="2407465"/>
              <a:ext cx="6320368" cy="206578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GB" sz="2200" b="1" dirty="0">
                  <a:solidFill>
                    <a:schemeClr val="tx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YEAR 1</a:t>
              </a: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2DEDF234-6559-AE4F-9831-36C45BBC5B81}"/>
                </a:ext>
              </a:extLst>
            </p:cNvPr>
            <p:cNvSpPr/>
            <p:nvPr/>
          </p:nvSpPr>
          <p:spPr>
            <a:xfrm>
              <a:off x="2817450" y="2407467"/>
              <a:ext cx="4205256" cy="683146"/>
            </a:xfrm>
            <a:custGeom>
              <a:avLst/>
              <a:gdLst>
                <a:gd name="connsiteX0" fmla="*/ 0 w 2739934"/>
                <a:gd name="connsiteY0" fmla="*/ 420452 h 420452"/>
                <a:gd name="connsiteX1" fmla="*/ 342492 w 2739934"/>
                <a:gd name="connsiteY1" fmla="*/ 0 h 420452"/>
                <a:gd name="connsiteX2" fmla="*/ 2397442 w 2739934"/>
                <a:gd name="connsiteY2" fmla="*/ 0 h 420452"/>
                <a:gd name="connsiteX3" fmla="*/ 2739934 w 2739934"/>
                <a:gd name="connsiteY3" fmla="*/ 420452 h 420452"/>
                <a:gd name="connsiteX4" fmla="*/ 0 w 2739934"/>
                <a:gd name="connsiteY4" fmla="*/ 420452 h 420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39934" h="420452">
                  <a:moveTo>
                    <a:pt x="0" y="420452"/>
                  </a:moveTo>
                  <a:lnTo>
                    <a:pt x="342492" y="0"/>
                  </a:lnTo>
                  <a:lnTo>
                    <a:pt x="2397442" y="0"/>
                  </a:lnTo>
                  <a:lnTo>
                    <a:pt x="2739934" y="420452"/>
                  </a:lnTo>
                  <a:lnTo>
                    <a:pt x="0" y="420452"/>
                  </a:lnTo>
                  <a:close/>
                </a:path>
              </a:pathLst>
            </a:custGeom>
            <a:solidFill>
              <a:srgbClr val="00FA71"/>
            </a:solidFill>
            <a:ln w="19050"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6237415"/>
                <a:satOff val="-28781"/>
                <a:lumOff val="1059"/>
                <a:alphaOff val="0"/>
              </a:schemeClr>
            </a:fillRef>
            <a:effectRef idx="0">
              <a:schemeClr val="accent4">
                <a:hueOff val="6237415"/>
                <a:satOff val="-28781"/>
                <a:lumOff val="1059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85156" tIns="37620" rIns="785155" bIns="37620" numCol="1" spcCol="1270" anchor="ctr" anchorCtr="0">
              <a:noAutofit/>
            </a:bodyPr>
            <a:lstStyle/>
            <a:p>
              <a:pPr algn="ctr" defTabSz="131663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200" dirty="0">
                  <a:solidFill>
                    <a:schemeClr val="tx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Apply</a:t>
              </a: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8F5C94FC-E425-384C-B5B8-37F7C90F7FA9}"/>
                </a:ext>
              </a:extLst>
            </p:cNvPr>
            <p:cNvSpPr/>
            <p:nvPr/>
          </p:nvSpPr>
          <p:spPr>
            <a:xfrm>
              <a:off x="2291791" y="3098786"/>
              <a:ext cx="5256572" cy="683146"/>
            </a:xfrm>
            <a:custGeom>
              <a:avLst/>
              <a:gdLst>
                <a:gd name="connsiteX0" fmla="*/ 0 w 3424918"/>
                <a:gd name="connsiteY0" fmla="*/ 420452 h 420452"/>
                <a:gd name="connsiteX1" fmla="*/ 342492 w 3424918"/>
                <a:gd name="connsiteY1" fmla="*/ 0 h 420452"/>
                <a:gd name="connsiteX2" fmla="*/ 3082426 w 3424918"/>
                <a:gd name="connsiteY2" fmla="*/ 0 h 420452"/>
                <a:gd name="connsiteX3" fmla="*/ 3424918 w 3424918"/>
                <a:gd name="connsiteY3" fmla="*/ 420452 h 420452"/>
                <a:gd name="connsiteX4" fmla="*/ 0 w 3424918"/>
                <a:gd name="connsiteY4" fmla="*/ 420452 h 420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4918" h="420452">
                  <a:moveTo>
                    <a:pt x="0" y="420452"/>
                  </a:moveTo>
                  <a:lnTo>
                    <a:pt x="342492" y="0"/>
                  </a:lnTo>
                  <a:lnTo>
                    <a:pt x="3082426" y="0"/>
                  </a:lnTo>
                  <a:lnTo>
                    <a:pt x="3424918" y="420452"/>
                  </a:lnTo>
                  <a:lnTo>
                    <a:pt x="0" y="420452"/>
                  </a:lnTo>
                  <a:close/>
                </a:path>
              </a:pathLst>
            </a:custGeom>
            <a:solidFill>
              <a:srgbClr val="29A3FF"/>
            </a:solidFill>
            <a:ln w="19050"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8316554"/>
                <a:satOff val="-38374"/>
                <a:lumOff val="1412"/>
                <a:alphaOff val="0"/>
              </a:schemeClr>
            </a:fillRef>
            <a:effectRef idx="0">
              <a:schemeClr val="accent4">
                <a:hueOff val="8316554"/>
                <a:satOff val="-38374"/>
                <a:lumOff val="1412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72039" tIns="37620" rIns="972039" bIns="37620" numCol="1" spcCol="1270" anchor="ctr" anchorCtr="0">
              <a:noAutofit/>
            </a:bodyPr>
            <a:lstStyle/>
            <a:p>
              <a:pPr algn="ctr" defTabSz="131663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200" dirty="0">
                  <a:solidFill>
                    <a:schemeClr val="tx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Understand</a:t>
              </a: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DCC87995-79BB-494B-B32C-EFBA75C9C58F}"/>
                </a:ext>
              </a:extLst>
            </p:cNvPr>
            <p:cNvSpPr/>
            <p:nvPr/>
          </p:nvSpPr>
          <p:spPr>
            <a:xfrm>
              <a:off x="1766134" y="3790107"/>
              <a:ext cx="6307887" cy="683146"/>
            </a:xfrm>
            <a:custGeom>
              <a:avLst/>
              <a:gdLst>
                <a:gd name="connsiteX0" fmla="*/ 0 w 4109902"/>
                <a:gd name="connsiteY0" fmla="*/ 420452 h 420452"/>
                <a:gd name="connsiteX1" fmla="*/ 342492 w 4109902"/>
                <a:gd name="connsiteY1" fmla="*/ 0 h 420452"/>
                <a:gd name="connsiteX2" fmla="*/ 3767410 w 4109902"/>
                <a:gd name="connsiteY2" fmla="*/ 0 h 420452"/>
                <a:gd name="connsiteX3" fmla="*/ 4109902 w 4109902"/>
                <a:gd name="connsiteY3" fmla="*/ 420452 h 420452"/>
                <a:gd name="connsiteX4" fmla="*/ 0 w 4109902"/>
                <a:gd name="connsiteY4" fmla="*/ 420452 h 420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09902" h="420452">
                  <a:moveTo>
                    <a:pt x="0" y="420452"/>
                  </a:moveTo>
                  <a:lnTo>
                    <a:pt x="342492" y="0"/>
                  </a:lnTo>
                  <a:lnTo>
                    <a:pt x="3767410" y="0"/>
                  </a:lnTo>
                  <a:lnTo>
                    <a:pt x="4109902" y="420452"/>
                  </a:lnTo>
                  <a:lnTo>
                    <a:pt x="0" y="420452"/>
                  </a:lnTo>
                  <a:close/>
                </a:path>
              </a:pathLst>
            </a:custGeom>
            <a:solidFill>
              <a:srgbClr val="9C6CCC"/>
            </a:solidFill>
            <a:ln w="19050"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10395692"/>
                <a:satOff val="-47968"/>
                <a:lumOff val="1765"/>
                <a:alphaOff val="0"/>
              </a:schemeClr>
            </a:fillRef>
            <a:effectRef idx="0">
              <a:schemeClr val="accent4">
                <a:hueOff val="10395692"/>
                <a:satOff val="-47968"/>
                <a:lumOff val="176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58922" tIns="37620" rIns="1158925" bIns="37620" numCol="1" spcCol="1270" anchor="ctr" anchorCtr="0">
              <a:noAutofit/>
            </a:bodyPr>
            <a:lstStyle/>
            <a:p>
              <a:pPr algn="ctr" defTabSz="131663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200" dirty="0">
                  <a:solidFill>
                    <a:schemeClr val="tx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Remember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D977E01-4F2F-544F-9A3C-4D5C6BFC62FA}"/>
                </a:ext>
              </a:extLst>
            </p:cNvPr>
            <p:cNvSpPr/>
            <p:nvPr/>
          </p:nvSpPr>
          <p:spPr>
            <a:xfrm>
              <a:off x="4824813" y="1005441"/>
              <a:ext cx="3249207" cy="71948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endParaRPr lang="en-GB" sz="22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081195C9-F6F0-AB45-B501-FC345F39B3F5}"/>
                </a:ext>
              </a:extLst>
            </p:cNvPr>
            <p:cNvSpPr/>
            <p:nvPr/>
          </p:nvSpPr>
          <p:spPr>
            <a:xfrm>
              <a:off x="3866211" y="1029662"/>
              <a:ext cx="2107731" cy="683146"/>
            </a:xfrm>
            <a:custGeom>
              <a:avLst/>
              <a:gdLst>
                <a:gd name="connsiteX0" fmla="*/ 0 w 1369967"/>
                <a:gd name="connsiteY0" fmla="*/ 420452 h 420452"/>
                <a:gd name="connsiteX1" fmla="*/ 342492 w 1369967"/>
                <a:gd name="connsiteY1" fmla="*/ 0 h 420452"/>
                <a:gd name="connsiteX2" fmla="*/ 1027475 w 1369967"/>
                <a:gd name="connsiteY2" fmla="*/ 0 h 420452"/>
                <a:gd name="connsiteX3" fmla="*/ 1369967 w 1369967"/>
                <a:gd name="connsiteY3" fmla="*/ 420452 h 420452"/>
                <a:gd name="connsiteX4" fmla="*/ 0 w 1369967"/>
                <a:gd name="connsiteY4" fmla="*/ 420452 h 420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9967" h="420452">
                  <a:moveTo>
                    <a:pt x="0" y="420452"/>
                  </a:moveTo>
                  <a:lnTo>
                    <a:pt x="342492" y="0"/>
                  </a:lnTo>
                  <a:lnTo>
                    <a:pt x="1027475" y="0"/>
                  </a:lnTo>
                  <a:lnTo>
                    <a:pt x="1369967" y="420452"/>
                  </a:lnTo>
                  <a:lnTo>
                    <a:pt x="0" y="420452"/>
                  </a:lnTo>
                  <a:close/>
                </a:path>
              </a:pathLst>
            </a:custGeom>
            <a:solidFill>
              <a:srgbClr val="E9B287"/>
            </a:solidFill>
            <a:ln w="19050"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2079139"/>
                <a:satOff val="-9594"/>
                <a:lumOff val="353"/>
                <a:alphaOff val="0"/>
              </a:schemeClr>
            </a:fillRef>
            <a:effectRef idx="0">
              <a:schemeClr val="accent4">
                <a:hueOff val="2079139"/>
                <a:satOff val="-9594"/>
                <a:lumOff val="35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11387" tIns="37620" rIns="411388" bIns="37620" numCol="1" spcCol="1270" anchor="ctr" anchorCtr="0">
              <a:noAutofit/>
            </a:bodyPr>
            <a:lstStyle/>
            <a:p>
              <a:pPr algn="ctr" defTabSz="131663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200" dirty="0">
                  <a:solidFill>
                    <a:schemeClr val="tx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Evaluate</a:t>
              </a: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FD5FA624-05A8-A843-A949-F40100E3A982}"/>
                </a:ext>
              </a:extLst>
            </p:cNvPr>
            <p:cNvSpPr/>
            <p:nvPr/>
          </p:nvSpPr>
          <p:spPr>
            <a:xfrm>
              <a:off x="3343106" y="1720980"/>
              <a:ext cx="3153943" cy="683146"/>
            </a:xfrm>
            <a:custGeom>
              <a:avLst/>
              <a:gdLst>
                <a:gd name="connsiteX0" fmla="*/ 0 w 2054951"/>
                <a:gd name="connsiteY0" fmla="*/ 420452 h 420452"/>
                <a:gd name="connsiteX1" fmla="*/ 342492 w 2054951"/>
                <a:gd name="connsiteY1" fmla="*/ 0 h 420452"/>
                <a:gd name="connsiteX2" fmla="*/ 1712459 w 2054951"/>
                <a:gd name="connsiteY2" fmla="*/ 0 h 420452"/>
                <a:gd name="connsiteX3" fmla="*/ 2054951 w 2054951"/>
                <a:gd name="connsiteY3" fmla="*/ 420452 h 420452"/>
                <a:gd name="connsiteX4" fmla="*/ 0 w 2054951"/>
                <a:gd name="connsiteY4" fmla="*/ 420452 h 420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54951" h="420452">
                  <a:moveTo>
                    <a:pt x="0" y="420452"/>
                  </a:moveTo>
                  <a:lnTo>
                    <a:pt x="342492" y="0"/>
                  </a:lnTo>
                  <a:lnTo>
                    <a:pt x="1712459" y="0"/>
                  </a:lnTo>
                  <a:lnTo>
                    <a:pt x="2054951" y="420452"/>
                  </a:lnTo>
                  <a:lnTo>
                    <a:pt x="0" y="420452"/>
                  </a:lnTo>
                  <a:close/>
                </a:path>
              </a:pathLst>
            </a:custGeom>
            <a:solidFill>
              <a:srgbClr val="FFD85B"/>
            </a:solidFill>
            <a:ln w="19050"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4158277"/>
                <a:satOff val="-19187"/>
                <a:lumOff val="706"/>
                <a:alphaOff val="0"/>
              </a:schemeClr>
            </a:fillRef>
            <a:effectRef idx="0">
              <a:schemeClr val="accent4">
                <a:hueOff val="4158277"/>
                <a:satOff val="-19187"/>
                <a:lumOff val="706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98271" tIns="37620" rIns="598272" bIns="37620" numCol="1" spcCol="1270" anchor="ctr" anchorCtr="0">
              <a:noAutofit/>
            </a:bodyPr>
            <a:lstStyle/>
            <a:p>
              <a:pPr algn="ctr" defTabSz="131663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200" dirty="0">
                  <a:solidFill>
                    <a:schemeClr val="tx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Analyse</a:t>
              </a: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FF92A55C-7FF3-8E48-A846-7146F212DED5}"/>
                </a:ext>
              </a:extLst>
            </p:cNvPr>
            <p:cNvSpPr/>
            <p:nvPr/>
          </p:nvSpPr>
          <p:spPr>
            <a:xfrm>
              <a:off x="4392383" y="341906"/>
              <a:ext cx="1054458" cy="682922"/>
            </a:xfrm>
            <a:custGeom>
              <a:avLst/>
              <a:gdLst>
                <a:gd name="connsiteX0" fmla="*/ 0 w 684983"/>
                <a:gd name="connsiteY0" fmla="*/ 420452 h 420452"/>
                <a:gd name="connsiteX1" fmla="*/ 342492 w 684983"/>
                <a:gd name="connsiteY1" fmla="*/ 0 h 420452"/>
                <a:gd name="connsiteX2" fmla="*/ 342491 w 684983"/>
                <a:gd name="connsiteY2" fmla="*/ 0 h 420452"/>
                <a:gd name="connsiteX3" fmla="*/ 684983 w 684983"/>
                <a:gd name="connsiteY3" fmla="*/ 420452 h 420452"/>
                <a:gd name="connsiteX4" fmla="*/ 0 w 684983"/>
                <a:gd name="connsiteY4" fmla="*/ 420452 h 420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4983" h="420452">
                  <a:moveTo>
                    <a:pt x="0" y="420452"/>
                  </a:moveTo>
                  <a:lnTo>
                    <a:pt x="342492" y="0"/>
                  </a:lnTo>
                  <a:lnTo>
                    <a:pt x="342491" y="0"/>
                  </a:lnTo>
                  <a:lnTo>
                    <a:pt x="684983" y="420452"/>
                  </a:lnTo>
                  <a:lnTo>
                    <a:pt x="0" y="420452"/>
                  </a:lnTo>
                  <a:close/>
                </a:path>
              </a:pathLst>
            </a:custGeom>
            <a:solidFill>
              <a:srgbClr val="FF7D7D"/>
            </a:solidFill>
            <a:ln w="19050"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7620" tIns="37620" rIns="37620" bIns="37620" numCol="1" spcCol="1270" anchor="b" anchorCtr="0">
              <a:noAutofit/>
            </a:bodyPr>
            <a:lstStyle/>
            <a:p>
              <a:pPr algn="ctr" defTabSz="131663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200" dirty="0">
                  <a:solidFill>
                    <a:schemeClr val="tx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Create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7439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7F231-CAD6-A64C-B6C2-6046FB2E6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435626" y="2819550"/>
            <a:ext cx="6300000" cy="1080000"/>
          </a:xfrm>
        </p:spPr>
        <p:txBody>
          <a:bodyPr/>
          <a:lstStyle/>
          <a:p>
            <a:r>
              <a:rPr lang="en-US" b="1" dirty="0"/>
              <a:t>Final Year Assessment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B36DA154-8F6E-2F4C-AF54-F2D157FCCBC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31866865"/>
              </p:ext>
            </p:extLst>
          </p:nvPr>
        </p:nvGraphicFramePr>
        <p:xfrm>
          <a:off x="1992198" y="376171"/>
          <a:ext cx="8506047" cy="59667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03219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EE32398-3EA5-FF40-941E-00F74E83B25B}"/>
              </a:ext>
            </a:extLst>
          </p:cNvPr>
          <p:cNvGrpSpPr/>
          <p:nvPr/>
        </p:nvGrpSpPr>
        <p:grpSpPr>
          <a:xfrm>
            <a:off x="571508" y="1599526"/>
            <a:ext cx="6997877" cy="4422103"/>
            <a:chOff x="1043608" y="1407347"/>
            <a:chExt cx="4916175" cy="2911305"/>
          </a:xfrm>
        </p:grpSpPr>
        <p:sp>
          <p:nvSpPr>
            <p:cNvPr id="5" name="Content Placeholder 2">
              <a:extLst>
                <a:ext uri="{FF2B5EF4-FFF2-40B4-BE49-F238E27FC236}">
                  <a16:creationId xmlns:a16="http://schemas.microsoft.com/office/drawing/2014/main" id="{1030C355-F5D3-F243-B197-E22522E9A823}"/>
                </a:ext>
              </a:extLst>
            </p:cNvPr>
            <p:cNvSpPr txBox="1">
              <a:spLocks/>
            </p:cNvSpPr>
            <p:nvPr/>
          </p:nvSpPr>
          <p:spPr>
            <a:xfrm>
              <a:off x="1043608" y="2444634"/>
              <a:ext cx="2138684" cy="269018"/>
            </a:xfrm>
            <a:prstGeom prst="roundRect">
              <a:avLst/>
            </a:prstGeom>
            <a:solidFill>
              <a:srgbClr val="53A2F8"/>
            </a:solidFill>
            <a:ln w="19050" cap="flat" cmpd="sng" algn="ctr">
              <a:solidFill>
                <a:schemeClr val="bg1"/>
              </a:solidFill>
              <a:prstDash val="soli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numCol="1">
              <a:spAutoFit/>
            </a:bodyPr>
            <a:lstStyle>
              <a:lvl1pPr marL="454014" indent="-454014" algn="l" defTabSz="60641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4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987401" indent="-377816" algn="l" defTabSz="60641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37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520787" indent="-301618" algn="l" defTabSz="60641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2130372" indent="-301618" algn="l" defTabSz="60641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739957" indent="-301618" algn="l" defTabSz="60641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352464" indent="-304768" algn="l" defTabSz="609539" rtl="0" eaLnBrk="1" latinLnBrk="0" hangingPunct="1">
                <a:spcBef>
                  <a:spcPct val="20000"/>
                </a:spcBef>
                <a:buFont typeface="Arial"/>
                <a:buChar char="•"/>
                <a:defRPr sz="2667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962005" indent="-304768" algn="l" defTabSz="609539" rtl="0" eaLnBrk="1" latinLnBrk="0" hangingPunct="1">
                <a:spcBef>
                  <a:spcPct val="20000"/>
                </a:spcBef>
                <a:buFont typeface="Arial"/>
                <a:buChar char="•"/>
                <a:defRPr sz="2667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571544" indent="-304768" algn="l" defTabSz="609539" rtl="0" eaLnBrk="1" latinLnBrk="0" hangingPunct="1">
                <a:spcBef>
                  <a:spcPct val="20000"/>
                </a:spcBef>
                <a:buFont typeface="Arial"/>
                <a:buChar char="•"/>
                <a:defRPr sz="2667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5181082" indent="-304768" algn="l" defTabSz="609539" rtl="0" eaLnBrk="1" latinLnBrk="0" hangingPunct="1">
                <a:spcBef>
                  <a:spcPct val="20000"/>
                </a:spcBef>
                <a:buFont typeface="Arial"/>
                <a:buChar char="•"/>
                <a:defRPr sz="2667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charset="0"/>
                <a:buNone/>
              </a:pPr>
              <a:r>
                <a:rPr lang="en-GB" sz="1800" dirty="0">
                  <a:solidFill>
                    <a:schemeClr val="tx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Content and instruction</a:t>
              </a:r>
            </a:p>
          </p:txBody>
        </p:sp>
        <p:sp>
          <p:nvSpPr>
            <p:cNvPr id="6" name="Content Placeholder 2">
              <a:extLst>
                <a:ext uri="{FF2B5EF4-FFF2-40B4-BE49-F238E27FC236}">
                  <a16:creationId xmlns:a16="http://schemas.microsoft.com/office/drawing/2014/main" id="{1CF7B8DE-5A47-6948-A320-8E4C95C518E8}"/>
                </a:ext>
              </a:extLst>
            </p:cNvPr>
            <p:cNvSpPr txBox="1">
              <a:spLocks/>
            </p:cNvSpPr>
            <p:nvPr/>
          </p:nvSpPr>
          <p:spPr>
            <a:xfrm>
              <a:off x="1043611" y="1998871"/>
              <a:ext cx="2138681" cy="269018"/>
            </a:xfrm>
            <a:prstGeom prst="roundRect">
              <a:avLst/>
            </a:prstGeom>
            <a:solidFill>
              <a:srgbClr val="53A2F8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u="none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Font typeface="Arial" panose="020B0604020202020204" pitchFamily="34" charset="0"/>
                <a:buNone/>
              </a:pPr>
              <a:r>
                <a:rPr lang="en-GB" sz="1800" dirty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Curriculum and practice</a:t>
              </a:r>
            </a:p>
          </p:txBody>
        </p:sp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26478DB7-2AE5-4041-BE25-817660554D11}"/>
                </a:ext>
              </a:extLst>
            </p:cNvPr>
            <p:cNvSpPr txBox="1">
              <a:spLocks/>
            </p:cNvSpPr>
            <p:nvPr/>
          </p:nvSpPr>
          <p:spPr>
            <a:xfrm>
              <a:off x="1043614" y="1555842"/>
              <a:ext cx="2138681" cy="269018"/>
            </a:xfrm>
            <a:prstGeom prst="roundRect">
              <a:avLst/>
            </a:prstGeom>
            <a:solidFill>
              <a:srgbClr val="53A2F8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u="none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Font typeface="Arial" panose="020B0604020202020204" pitchFamily="34" charset="0"/>
                <a:buNone/>
              </a:pPr>
              <a:r>
                <a:rPr lang="en-GB" sz="1800" dirty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Life beyond university</a:t>
              </a:r>
            </a:p>
          </p:txBody>
        </p:sp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AF0D2A5F-6917-8C40-A0C9-80CD27607AA4}"/>
                </a:ext>
              </a:extLst>
            </p:cNvPr>
            <p:cNvSpPr txBox="1">
              <a:spLocks/>
            </p:cNvSpPr>
            <p:nvPr/>
          </p:nvSpPr>
          <p:spPr>
            <a:xfrm>
              <a:off x="1043612" y="2929169"/>
              <a:ext cx="2138681" cy="269018"/>
            </a:xfrm>
            <a:prstGeom prst="roundRect">
              <a:avLst/>
            </a:prstGeom>
            <a:solidFill>
              <a:srgbClr val="9C6CCC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u="none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</a:pPr>
              <a:r>
                <a:rPr lang="en-GB" sz="1800" dirty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Processes and products</a:t>
              </a:r>
            </a:p>
          </p:txBody>
        </p:sp>
        <p:sp>
          <p:nvSpPr>
            <p:cNvPr id="9" name="Content Placeholder 2">
              <a:extLst>
                <a:ext uri="{FF2B5EF4-FFF2-40B4-BE49-F238E27FC236}">
                  <a16:creationId xmlns:a16="http://schemas.microsoft.com/office/drawing/2014/main" id="{50A3A101-2DD5-9F42-952C-4D12CE3B44B3}"/>
                </a:ext>
              </a:extLst>
            </p:cNvPr>
            <p:cNvSpPr txBox="1">
              <a:spLocks/>
            </p:cNvSpPr>
            <p:nvPr/>
          </p:nvSpPr>
          <p:spPr>
            <a:xfrm>
              <a:off x="1043613" y="3372200"/>
              <a:ext cx="2138681" cy="269018"/>
            </a:xfrm>
            <a:prstGeom prst="roundRect">
              <a:avLst/>
            </a:prstGeom>
            <a:solidFill>
              <a:srgbClr val="9C6CCC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u="none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Font typeface="Arial" panose="020B0604020202020204" pitchFamily="34" charset="0"/>
                <a:buNone/>
              </a:pPr>
              <a:r>
                <a:rPr lang="en-GB" sz="1800" dirty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Conditions</a:t>
              </a:r>
            </a:p>
          </p:txBody>
        </p:sp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id="{73BF43CF-C1D9-B841-BE9A-1FD0D7355EA3}"/>
                </a:ext>
              </a:extLst>
            </p:cNvPr>
            <p:cNvSpPr txBox="1">
              <a:spLocks/>
            </p:cNvSpPr>
            <p:nvPr/>
          </p:nvSpPr>
          <p:spPr>
            <a:xfrm>
              <a:off x="1043614" y="3815231"/>
              <a:ext cx="2138681" cy="269018"/>
            </a:xfrm>
            <a:prstGeom prst="roundRect">
              <a:avLst/>
            </a:prstGeom>
            <a:solidFill>
              <a:srgbClr val="9C6CCC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u="none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</a:pPr>
              <a:r>
                <a:rPr lang="en-GB" sz="1800" dirty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Figurative context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B2FE2B1-B0EA-7F4D-A148-0E47BC388EC5}"/>
                </a:ext>
              </a:extLst>
            </p:cNvPr>
            <p:cNvSpPr txBox="1"/>
            <p:nvPr/>
          </p:nvSpPr>
          <p:spPr>
            <a:xfrm>
              <a:off x="3332064" y="1407347"/>
              <a:ext cx="1975578" cy="2911304"/>
            </a:xfrm>
            <a:prstGeom prst="roundRect">
              <a:avLst>
                <a:gd name="adj" fmla="val 3886"/>
              </a:avLst>
            </a:prstGeom>
            <a:solidFill>
              <a:srgbClr val="F8D97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“complex of knowledge, skills and other attributes that are tied to the objectives of instruction or otherwise valued by society” 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A714EC1-6FF4-5144-9110-DD9567209A72}"/>
                </a:ext>
              </a:extLst>
            </p:cNvPr>
            <p:cNvSpPr txBox="1"/>
            <p:nvPr/>
          </p:nvSpPr>
          <p:spPr>
            <a:xfrm rot="5400000">
              <a:off x="4252948" y="2611816"/>
              <a:ext cx="2911304" cy="502367"/>
            </a:xfrm>
            <a:prstGeom prst="roundRect">
              <a:avLst/>
            </a:prstGeom>
            <a:solidFill>
              <a:srgbClr val="FF7D7D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GB" sz="3600" dirty="0">
                  <a:solidFill>
                    <a:schemeClr val="tx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Authenticity</a:t>
              </a:r>
              <a:endParaRPr lang="en-GB" sz="40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28925472-38DB-3340-BBB9-173CBDA58218}"/>
              </a:ext>
            </a:extLst>
          </p:cNvPr>
          <p:cNvSpPr txBox="1">
            <a:spLocks/>
          </p:cNvSpPr>
          <p:nvPr/>
        </p:nvSpPr>
        <p:spPr bwMode="auto">
          <a:xfrm>
            <a:off x="7569385" y="2063101"/>
            <a:ext cx="4296548" cy="3373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indent="0">
              <a:buFont typeface="Arial" panose="020B0604020202020204" pitchFamily="34" charset="0"/>
              <a:buNone/>
            </a:pPr>
            <a:r>
              <a:rPr lang="en-GB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Offering final year students the opportunity to participate in research activities, and to provide something of value to the ‘project sponsors’ was a natural fit with the approach to GIS learning and teaching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E9580CF-5C88-B742-8DE3-E9456622D52A}"/>
              </a:ext>
            </a:extLst>
          </p:cNvPr>
          <p:cNvSpPr txBox="1"/>
          <p:nvPr/>
        </p:nvSpPr>
        <p:spPr>
          <a:xfrm>
            <a:off x="2150358" y="6532081"/>
            <a:ext cx="1002563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9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Messick (1994) in Palm, T. (2008) Performance assessment and Authentic Assessment: A conceptual Analysis of the Literature.  </a:t>
            </a:r>
            <a:r>
              <a:rPr lang="en-GB" sz="90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Practical Assessment, Research &amp; Evaluation</a:t>
            </a:r>
            <a:r>
              <a:rPr lang="en-GB" sz="9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13(4):  1-11</a:t>
            </a:r>
          </a:p>
        </p:txBody>
      </p:sp>
    </p:spTree>
    <p:extLst>
      <p:ext uri="{BB962C8B-B14F-4D97-AF65-F5344CB8AC3E}">
        <p14:creationId xmlns:p14="http://schemas.microsoft.com/office/powerpoint/2010/main" val="544438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C331FC6-7225-824C-948F-137AB460A9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507" y="940944"/>
            <a:ext cx="5743389" cy="28716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4F304F9-7FB4-E447-8937-881D9A7FBE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0711" y="940944"/>
            <a:ext cx="5743389" cy="287169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AED8B58-34F3-B045-8F6E-CAD97BEF5FE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0711" y="3901241"/>
            <a:ext cx="5743389" cy="287169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900DAFA-0D1A-4145-B872-1997074EF4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8506" y="3901240"/>
            <a:ext cx="5743389" cy="287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5570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E04CB-99E7-D147-B956-DE91BB2CB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42" y="974725"/>
            <a:ext cx="11619589" cy="1080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CWCR &amp; UK Droughts &amp; Water Scarcity Projects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4D1E98-35B1-E64E-9F70-0C3566A6FB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242" y="2863915"/>
            <a:ext cx="8456428" cy="126281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An interdisciplinary research centre focussing on water related challenges including water security, extreme weather such as  floods and droughts, as well as building socio-economic and community resilience</a:t>
            </a:r>
            <a:endParaRPr lang="en-US" sz="2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en-US" sz="2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8B5AE2-C5D5-204E-BFFD-14C7A477E220}"/>
              </a:ext>
            </a:extLst>
          </p:cNvPr>
          <p:cNvSpPr txBox="1"/>
          <p:nvPr/>
        </p:nvSpPr>
        <p:spPr>
          <a:xfrm>
            <a:off x="340242" y="2244554"/>
            <a:ext cx="8087832" cy="510778"/>
          </a:xfrm>
          <a:prstGeom prst="roundRect">
            <a:avLst/>
          </a:prstGeom>
          <a:solidFill>
            <a:srgbClr val="53A2F8"/>
          </a:solidFill>
          <a:ln w="19050"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Centre for Water, Communities &amp; Resilience (UWE, Bristol)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C81B07-FED2-9944-B76D-2AF9834AEF52}"/>
              </a:ext>
            </a:extLst>
          </p:cNvPr>
          <p:cNvSpPr txBox="1"/>
          <p:nvPr/>
        </p:nvSpPr>
        <p:spPr>
          <a:xfrm>
            <a:off x="340242" y="4238847"/>
            <a:ext cx="8087832" cy="510778"/>
          </a:xfrm>
          <a:prstGeom prst="roundRect">
            <a:avLst/>
          </a:prstGeom>
          <a:solidFill>
            <a:srgbClr val="ED8481"/>
          </a:solidFill>
          <a:ln w="19050"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UK Droughts &amp; Water Scarcity Programme (RCUK)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739A351-52EC-224E-A45C-C8F9F804CABC}"/>
              </a:ext>
            </a:extLst>
          </p:cNvPr>
          <p:cNvSpPr txBox="1">
            <a:spLocks/>
          </p:cNvSpPr>
          <p:nvPr/>
        </p:nvSpPr>
        <p:spPr>
          <a:xfrm>
            <a:off x="340242" y="4926312"/>
            <a:ext cx="8454679" cy="17084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Elementary SF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lementary SF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lementary SF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lementary SF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lementary SF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This is a six-year, 12 million pound research initiative funded by  consortium of research councils aimed at improving understanding and response to dry weather, water scarcity and drought in the UK in the context of a changing climate.</a:t>
            </a:r>
            <a:endParaRPr lang="en-US" sz="2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E83368-D98A-7548-85DA-288F1C48E0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9445" y="2009730"/>
            <a:ext cx="1382649" cy="2236865"/>
          </a:xfrm>
          <a:prstGeom prst="rect">
            <a:avLst/>
          </a:prstGeom>
        </p:spPr>
      </p:pic>
      <p:pic>
        <p:nvPicPr>
          <p:cNvPr id="8" name="Picture 11" descr="UWE-Logo-Bottom.jpg">
            <a:extLst>
              <a:ext uri="{FF2B5EF4-FFF2-40B4-BE49-F238E27FC236}">
                <a16:creationId xmlns:a16="http://schemas.microsoft.com/office/drawing/2014/main" id="{3D32631D-D8D5-3F46-8DA1-27F149E642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18501" y="3512610"/>
            <a:ext cx="1189928" cy="585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AF3062-4C04-7C46-9E1C-7B540A6CA0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4921" y="4864126"/>
            <a:ext cx="3163162" cy="5045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9AE5B44-FE8A-8E47-B842-02EFDB88C7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4398" y="5585099"/>
            <a:ext cx="1907704" cy="1026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217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E8CDE-8CF7-9749-814A-8DC3CED52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Identifying &amp; Overcoming the Challenge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FD5C0DA-FD4B-9B44-96F6-1E8CDAB0079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48390553"/>
              </p:ext>
            </p:extLst>
          </p:nvPr>
        </p:nvGraphicFramePr>
        <p:xfrm>
          <a:off x="603437" y="2054725"/>
          <a:ext cx="5907493" cy="4649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6B6173DC-CA01-2349-9202-A7507EDA415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0969" y="2201864"/>
            <a:ext cx="4385970" cy="221511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BE04C1-AFE1-CF40-B203-FB35FFC5741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0969" y="4507414"/>
            <a:ext cx="4385970" cy="2196452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4325097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C0408-A5AD-6845-B789-173702E86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Benefits for Students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484F1DE-21EF-D54F-B1FB-E04D5E9142D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0628759"/>
              </p:ext>
            </p:extLst>
          </p:nvPr>
        </p:nvGraphicFramePr>
        <p:xfrm>
          <a:off x="-271462" y="2395868"/>
          <a:ext cx="6467474" cy="39626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E0A7581E-C334-AF4A-8501-C77702CF3C9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63728675"/>
              </p:ext>
            </p:extLst>
          </p:nvPr>
        </p:nvGraphicFramePr>
        <p:xfrm>
          <a:off x="5650985" y="2395867"/>
          <a:ext cx="6467474" cy="39626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7501092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D76CB-CCA2-7B44-BF05-D03F1981C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343316" y="2845837"/>
            <a:ext cx="6300000" cy="1080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Professional &amp; Practice Oriented Skills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890"/>
          <a:stretch/>
        </p:blipFill>
        <p:spPr>
          <a:xfrm>
            <a:off x="11325226" y="0"/>
            <a:ext cx="864000" cy="6836052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513367" y="120241"/>
            <a:ext cx="8647682" cy="6478616"/>
            <a:chOff x="1513367" y="120241"/>
            <a:chExt cx="8647682" cy="6478616"/>
          </a:xfrm>
        </p:grpSpPr>
        <p:sp>
          <p:nvSpPr>
            <p:cNvPr id="25" name="Oval 24"/>
            <p:cNvSpPr/>
            <p:nvPr/>
          </p:nvSpPr>
          <p:spPr>
            <a:xfrm>
              <a:off x="2760454" y="284672"/>
              <a:ext cx="6142006" cy="6142006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1513367" y="120241"/>
              <a:ext cx="8647682" cy="6478616"/>
              <a:chOff x="1772159" y="30934"/>
              <a:chExt cx="8647682" cy="6478616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graphicFrame>
            <p:nvGraphicFramePr>
              <p:cNvPr id="27" name="Chart 26"/>
              <p:cNvGraphicFramePr/>
              <p:nvPr>
                <p:extLst>
                  <p:ext uri="{D42A27DB-BD31-4B8C-83A1-F6EECF244321}">
                    <p14:modId xmlns:p14="http://schemas.microsoft.com/office/powerpoint/2010/main" val="2998844538"/>
                  </p:ext>
                </p:extLst>
              </p:nvPr>
            </p:nvGraphicFramePr>
            <p:xfrm>
              <a:off x="1772159" y="30934"/>
              <a:ext cx="8647682" cy="6478616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  <p:grpSp>
            <p:nvGrpSpPr>
              <p:cNvPr id="28" name="Group 27"/>
              <p:cNvGrpSpPr/>
              <p:nvPr/>
            </p:nvGrpSpPr>
            <p:grpSpPr>
              <a:xfrm>
                <a:off x="3983845" y="1436207"/>
                <a:ext cx="4224308" cy="3668069"/>
                <a:chOff x="3145892" y="1760207"/>
                <a:chExt cx="4401615" cy="4039262"/>
              </a:xfrm>
            </p:grpSpPr>
            <p:grpSp>
              <p:nvGrpSpPr>
                <p:cNvPr id="29" name="Group 28"/>
                <p:cNvGrpSpPr/>
                <p:nvPr/>
              </p:nvGrpSpPr>
              <p:grpSpPr>
                <a:xfrm>
                  <a:off x="3145892" y="1760207"/>
                  <a:ext cx="4401615" cy="4039262"/>
                  <a:chOff x="3145892" y="1760207"/>
                  <a:chExt cx="4401615" cy="4039262"/>
                </a:xfrm>
              </p:grpSpPr>
              <p:graphicFrame>
                <p:nvGraphicFramePr>
                  <p:cNvPr id="31" name="Chart 30"/>
                  <p:cNvGraphicFramePr/>
                  <p:nvPr>
                    <p:extLst>
                      <p:ext uri="{D42A27DB-BD31-4B8C-83A1-F6EECF244321}">
                        <p14:modId xmlns:p14="http://schemas.microsoft.com/office/powerpoint/2010/main" val="2505209263"/>
                      </p:ext>
                    </p:extLst>
                  </p:nvPr>
                </p:nvGraphicFramePr>
                <p:xfrm>
                  <a:off x="3145892" y="1760207"/>
                  <a:ext cx="4401615" cy="4039262"/>
                </p:xfrm>
                <a:graphic>
                  <a:graphicData uri="http://schemas.openxmlformats.org/drawingml/2006/chart">
                    <c:chart xmlns:c="http://schemas.openxmlformats.org/drawingml/2006/chart" xmlns:r="http://schemas.openxmlformats.org/officeDocument/2006/relationships" r:id="rId5"/>
                  </a:graphicData>
                </a:graphic>
              </p:graphicFrame>
              <p:sp>
                <p:nvSpPr>
                  <p:cNvPr id="32" name="TextBox 31"/>
                  <p:cNvSpPr txBox="1"/>
                  <p:nvPr/>
                </p:nvSpPr>
                <p:spPr>
                  <a:xfrm rot="17737042">
                    <a:off x="3570779" y="2842503"/>
                    <a:ext cx="1625165" cy="101515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prstTxWarp prst="textArchUp">
                      <a:avLst>
                        <a:gd name="adj" fmla="val 11400915"/>
                      </a:avLst>
                    </a:prstTxWarp>
                    <a:spAutoFit/>
                  </a:bodyPr>
                  <a:lstStyle/>
                  <a:p>
                    <a:pPr algn="ctr"/>
                    <a:r>
                      <a:rPr lang="en-GB" sz="1400" b="1" dirty="0" smtClean="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rPr>
                      <a:t>THINKING</a:t>
                    </a:r>
                    <a:endParaRPr lang="en-GB" sz="1600" b="1" dirty="0">
                      <a:solidFill>
                        <a:schemeClr val="bg1"/>
                      </a:solidFill>
                      <a:latin typeface="Segoe UI" panose="020B0502040204020203" pitchFamily="34" charset="0"/>
                      <a:ea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33" name="TextBox 32"/>
                  <p:cNvSpPr txBox="1"/>
                  <p:nvPr/>
                </p:nvSpPr>
                <p:spPr>
                  <a:xfrm rot="2801771">
                    <a:off x="5282246" y="2520284"/>
                    <a:ext cx="1617075" cy="93198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prstTxWarp prst="textArchUp">
                      <a:avLst>
                        <a:gd name="adj" fmla="val 11400915"/>
                      </a:avLst>
                    </a:prstTxWarp>
                    <a:spAutoFit/>
                  </a:bodyPr>
                  <a:lstStyle/>
                  <a:p>
                    <a:pPr algn="ctr"/>
                    <a:r>
                      <a:rPr lang="en-GB" sz="1400" b="1" dirty="0" smtClean="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rPr>
                      <a:t>KNOWING</a:t>
                    </a:r>
                    <a:endParaRPr lang="en-GB" sz="1600" b="1" dirty="0">
                      <a:solidFill>
                        <a:schemeClr val="bg1"/>
                      </a:solidFill>
                      <a:latin typeface="Segoe UI" panose="020B0502040204020203" pitchFamily="34" charset="0"/>
                      <a:ea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34" name="TextBox 33"/>
                  <p:cNvSpPr txBox="1"/>
                  <p:nvPr/>
                </p:nvSpPr>
                <p:spPr>
                  <a:xfrm rot="6622961">
                    <a:off x="5525271" y="3767286"/>
                    <a:ext cx="1801503" cy="82481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prstTxWarp prst="textArchUp">
                      <a:avLst>
                        <a:gd name="adj" fmla="val 11400915"/>
                      </a:avLst>
                    </a:prstTxWarp>
                    <a:spAutoFit/>
                  </a:bodyPr>
                  <a:lstStyle/>
                  <a:p>
                    <a:pPr algn="ctr"/>
                    <a:r>
                      <a:rPr lang="en-GB" sz="1400" b="1" dirty="0" smtClean="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rPr>
                      <a:t>COMMUNICATING</a:t>
                    </a:r>
                    <a:endParaRPr lang="en-GB" sz="1600" b="1" dirty="0">
                      <a:solidFill>
                        <a:schemeClr val="bg1"/>
                      </a:solidFill>
                      <a:latin typeface="Segoe UI" panose="020B0502040204020203" pitchFamily="34" charset="0"/>
                      <a:ea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</p:grpSp>
            <p:sp>
              <p:nvSpPr>
                <p:cNvPr id="30" name="TextBox 29"/>
                <p:cNvSpPr txBox="1"/>
                <p:nvPr/>
              </p:nvSpPr>
              <p:spPr>
                <a:xfrm rot="11896873">
                  <a:off x="4259822" y="3993596"/>
                  <a:ext cx="1530108" cy="13627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prstTxWarp prst="textArchUp">
                    <a:avLst>
                      <a:gd name="adj" fmla="val 11400915"/>
                    </a:avLst>
                  </a:prstTxWarp>
                  <a:spAutoFit/>
                </a:bodyPr>
                <a:lstStyle/>
                <a:p>
                  <a:pPr algn="ctr"/>
                  <a:r>
                    <a:rPr lang="en-GB" sz="1400" b="1" dirty="0" smtClean="0">
                      <a:solidFill>
                        <a:schemeClr val="bg1"/>
                      </a:solidFill>
                      <a:latin typeface="Segoe UI" panose="020B0502040204020203" pitchFamily="34" charset="0"/>
                      <a:ea typeface="Segoe UI" panose="020B0502040204020203" pitchFamily="34" charset="0"/>
                      <a:cs typeface="Segoe UI" panose="020B0502040204020203" pitchFamily="34" charset="0"/>
                    </a:rPr>
                    <a:t>ACTING</a:t>
                  </a:r>
                  <a:endParaRPr lang="en-GB" sz="1600" b="1" dirty="0">
                    <a:solidFill>
                      <a:schemeClr val="bg1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p:grpSp>
        </p:grpSp>
      </p:grpSp>
      <p:graphicFrame>
        <p:nvGraphicFramePr>
          <p:cNvPr id="35" name="Chart 34"/>
          <p:cNvGraphicFramePr/>
          <p:nvPr>
            <p:extLst>
              <p:ext uri="{D42A27DB-BD31-4B8C-83A1-F6EECF244321}">
                <p14:modId xmlns:p14="http://schemas.microsoft.com/office/powerpoint/2010/main" val="3940402454"/>
              </p:ext>
            </p:extLst>
          </p:nvPr>
        </p:nvGraphicFramePr>
        <p:xfrm>
          <a:off x="3725053" y="1873437"/>
          <a:ext cx="4224309" cy="29909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3613275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428</TotalTime>
  <Words>610</Words>
  <Application>Microsoft Office PowerPoint</Application>
  <PresentationFormat>Widescreen</PresentationFormat>
  <Paragraphs>93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Calibri</vt:lpstr>
      <vt:lpstr>Arial</vt:lpstr>
      <vt:lpstr>Garamond</vt:lpstr>
      <vt:lpstr>Segoe UI</vt:lpstr>
      <vt:lpstr>Calibri Light</vt:lpstr>
      <vt:lpstr>Elementary SF</vt:lpstr>
      <vt:lpstr>Office Theme</vt:lpstr>
      <vt:lpstr>PowerPoint Presentation</vt:lpstr>
      <vt:lpstr>Longitudinal Curriculum</vt:lpstr>
      <vt:lpstr>Final Year Assessment</vt:lpstr>
      <vt:lpstr>PowerPoint Presentation</vt:lpstr>
      <vt:lpstr>PowerPoint Presentation</vt:lpstr>
      <vt:lpstr>CWCR &amp; UK Droughts &amp; Water Scarcity Projects</vt:lpstr>
      <vt:lpstr>Identifying &amp; Overcoming the Challenge</vt:lpstr>
      <vt:lpstr>Benefits for Students</vt:lpstr>
      <vt:lpstr>Professional &amp; Practice Oriented Skills</vt:lpstr>
      <vt:lpstr>Benefits for Project Sponsors</vt:lpstr>
      <vt:lpstr>Potential Challenges</vt:lpstr>
    </vt:vector>
  </TitlesOfParts>
  <Company>University of the West of England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Horswell</dc:creator>
  <cp:lastModifiedBy>Nevil Quinn</cp:lastModifiedBy>
  <cp:revision>40</cp:revision>
  <dcterms:created xsi:type="dcterms:W3CDTF">2018-06-21T09:08:51Z</dcterms:created>
  <dcterms:modified xsi:type="dcterms:W3CDTF">2018-07-07T03:14:12Z</dcterms:modified>
</cp:coreProperties>
</file>