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>
        <p:scale>
          <a:sx n="76" d="100"/>
          <a:sy n="76" d="100"/>
        </p:scale>
        <p:origin x="-1032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3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73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84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7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5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80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8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4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74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38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2EFF-D064-4D1C-9406-09AA0DFD540A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26D03-FA3D-405B-914A-DF36C6910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34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b="1" dirty="0" smtClean="0"/>
              <a:t> Four reasons to empower marginalised African Diaspora communities through human rights education in the International Decade for People of African Descent .</a:t>
            </a:r>
            <a:endParaRPr lang="en-GB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Afrophobia</a:t>
            </a:r>
            <a:r>
              <a:rPr lang="en-GB" sz="2000" dirty="0" smtClean="0"/>
              <a:t> marginalises Afro-Europeans from fulfilling universal human rights.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Collaborations to empower PAD assist human rights policy development, e.g. on migration.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smtClean="0"/>
              <a:t>IDPAD Objectives </a:t>
            </a:r>
            <a:r>
              <a:rPr lang="en-GB" sz="2000" dirty="0" smtClean="0"/>
              <a:t>respect, protect and fulfil anti discrimination norms, e.g. ICERD 1965, Durban Declaration and Programme of Action.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Fiscal constraint &amp; populist anti immigrant sentiment threatens inclusive sustainable development for the Europe 2020 Strategy and beyond.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sp>
        <p:nvSpPr>
          <p:cNvPr id="2" name="TextBox 1"/>
          <p:cNvSpPr txBox="1"/>
          <p:nvPr/>
        </p:nvSpPr>
        <p:spPr>
          <a:xfrm flipH="1">
            <a:off x="457200" y="537765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Created </a:t>
            </a:r>
            <a:r>
              <a:rPr lang="en-US" smtClean="0">
                <a:solidFill>
                  <a:sysClr val="windowText" lastClr="000000"/>
                </a:solidFill>
              </a:rPr>
              <a:t>by Author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6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Four reasons to empower marginalised African Diaspora communities through human rights education in the International Decade for People of African Descent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Bristol 2015:  A micro study of  sustainable development targets linked to the International Decade for People of African Descent.</dc:title>
  <dc:creator>Hugh Olaiya</dc:creator>
  <cp:lastModifiedBy>Lisa Hacker</cp:lastModifiedBy>
  <cp:revision>9</cp:revision>
  <dcterms:created xsi:type="dcterms:W3CDTF">2015-06-16T07:33:34Z</dcterms:created>
  <dcterms:modified xsi:type="dcterms:W3CDTF">2017-11-06T16:52:48Z</dcterms:modified>
</cp:coreProperties>
</file>