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9" r:id="rId18"/>
    <p:sldId id="300" r:id="rId19"/>
    <p:sldId id="301" r:id="rId20"/>
    <p:sldId id="30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3A6AD3-F150-44B5-82E7-253FBB5674A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1ED2854-54D9-4BEE-A122-5B9102AFB3A5}">
      <dgm:prSet phldrT="[Text]"/>
      <dgm:spPr/>
      <dgm:t>
        <a:bodyPr/>
        <a:lstStyle/>
        <a:p>
          <a:r>
            <a:rPr lang="en-GB" dirty="0" smtClean="0"/>
            <a:t>What similarities?</a:t>
          </a:r>
          <a:endParaRPr lang="en-GB" dirty="0"/>
        </a:p>
      </dgm:t>
    </dgm:pt>
    <dgm:pt modelId="{DE269CDB-D6CC-4EF7-B7DC-6D9EA7CA9454}" type="parTrans" cxnId="{8AED6118-076C-4E21-B47A-4EA3C825CDA3}">
      <dgm:prSet/>
      <dgm:spPr/>
    </dgm:pt>
    <dgm:pt modelId="{8214534A-17B8-44A0-A1B8-C5DFD5D9B719}" type="sibTrans" cxnId="{8AED6118-076C-4E21-B47A-4EA3C825CDA3}">
      <dgm:prSet/>
      <dgm:spPr/>
    </dgm:pt>
    <dgm:pt modelId="{3F818CD6-F411-4FE8-B9E4-ABE85F72A10B}">
      <dgm:prSet phldrT="[Text]"/>
      <dgm:spPr/>
      <dgm:t>
        <a:bodyPr/>
        <a:lstStyle/>
        <a:p>
          <a:r>
            <a:rPr lang="en-GB" dirty="0" smtClean="0"/>
            <a:t>How?  Why?</a:t>
          </a:r>
          <a:endParaRPr lang="en-GB" dirty="0"/>
        </a:p>
      </dgm:t>
    </dgm:pt>
    <dgm:pt modelId="{1813EB1A-8C57-47CA-A155-F273E2ECD580}" type="parTrans" cxnId="{4F641DA8-9F39-46EC-A9A5-D6B7BBBDEC4F}">
      <dgm:prSet/>
      <dgm:spPr/>
    </dgm:pt>
    <dgm:pt modelId="{68CC0632-1729-4222-A37E-D389F99DDA1D}" type="sibTrans" cxnId="{4F641DA8-9F39-46EC-A9A5-D6B7BBBDEC4F}">
      <dgm:prSet/>
      <dgm:spPr/>
    </dgm:pt>
    <dgm:pt modelId="{4CB57D1B-AE46-4989-9366-D61313DBDA10}">
      <dgm:prSet phldrT="[Text]"/>
      <dgm:spPr/>
      <dgm:t>
        <a:bodyPr/>
        <a:lstStyle/>
        <a:p>
          <a:r>
            <a:rPr lang="en-GB" dirty="0" smtClean="0"/>
            <a:t>Now what?</a:t>
          </a:r>
          <a:endParaRPr lang="en-GB" dirty="0"/>
        </a:p>
      </dgm:t>
    </dgm:pt>
    <dgm:pt modelId="{A439D553-4D61-4602-A9FB-23CC16E8D57C}" type="parTrans" cxnId="{D1D63E58-3540-464C-9E58-3310522B4A78}">
      <dgm:prSet/>
      <dgm:spPr/>
    </dgm:pt>
    <dgm:pt modelId="{62BBC312-BF9F-4218-B6D5-4273D7C52DA2}" type="sibTrans" cxnId="{D1D63E58-3540-464C-9E58-3310522B4A78}">
      <dgm:prSet/>
      <dgm:spPr/>
    </dgm:pt>
    <dgm:pt modelId="{DB6D4690-5CC8-49F8-B1D5-68E450F0F774}" type="pres">
      <dgm:prSet presAssocID="{9C3A6AD3-F150-44B5-82E7-253FBB5674A9}" presName="CompostProcess" presStyleCnt="0">
        <dgm:presLayoutVars>
          <dgm:dir/>
          <dgm:resizeHandles val="exact"/>
        </dgm:presLayoutVars>
      </dgm:prSet>
      <dgm:spPr/>
    </dgm:pt>
    <dgm:pt modelId="{843437DF-53B5-4556-AAA4-B1C0EFCA813E}" type="pres">
      <dgm:prSet presAssocID="{9C3A6AD3-F150-44B5-82E7-253FBB5674A9}" presName="arrow" presStyleLbl="bgShp" presStyleIdx="0" presStyleCnt="1"/>
      <dgm:spPr/>
    </dgm:pt>
    <dgm:pt modelId="{DA406F1E-1D4A-4823-BDC7-BACD182FB869}" type="pres">
      <dgm:prSet presAssocID="{9C3A6AD3-F150-44B5-82E7-253FBB5674A9}" presName="linearProcess" presStyleCnt="0"/>
      <dgm:spPr/>
    </dgm:pt>
    <dgm:pt modelId="{4EB447FF-4461-44DD-AA3C-91A39E4AD841}" type="pres">
      <dgm:prSet presAssocID="{81ED2854-54D9-4BEE-A122-5B9102AFB3A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DE3F03-FA3F-4193-B0DA-535A5B5A39C4}" type="pres">
      <dgm:prSet presAssocID="{8214534A-17B8-44A0-A1B8-C5DFD5D9B719}" presName="sibTrans" presStyleCnt="0"/>
      <dgm:spPr/>
    </dgm:pt>
    <dgm:pt modelId="{E5D14B28-624D-4DBD-BE32-DB472334D857}" type="pres">
      <dgm:prSet presAssocID="{3F818CD6-F411-4FE8-B9E4-ABE85F72A10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C63D80-1F29-4315-8469-7C0BE2D46AB9}" type="pres">
      <dgm:prSet presAssocID="{68CC0632-1729-4222-A37E-D389F99DDA1D}" presName="sibTrans" presStyleCnt="0"/>
      <dgm:spPr/>
    </dgm:pt>
    <dgm:pt modelId="{106ADEDF-8FE1-4436-BBEF-97929952B7BD}" type="pres">
      <dgm:prSet presAssocID="{4CB57D1B-AE46-4989-9366-D61313DBDA1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5293A45-4023-4029-8847-DB8BAA9DC844}" type="presOf" srcId="{9C3A6AD3-F150-44B5-82E7-253FBB5674A9}" destId="{DB6D4690-5CC8-49F8-B1D5-68E450F0F774}" srcOrd="0" destOrd="0" presId="urn:microsoft.com/office/officeart/2005/8/layout/hProcess9"/>
    <dgm:cxn modelId="{4F641DA8-9F39-46EC-A9A5-D6B7BBBDEC4F}" srcId="{9C3A6AD3-F150-44B5-82E7-253FBB5674A9}" destId="{3F818CD6-F411-4FE8-B9E4-ABE85F72A10B}" srcOrd="1" destOrd="0" parTransId="{1813EB1A-8C57-47CA-A155-F273E2ECD580}" sibTransId="{68CC0632-1729-4222-A37E-D389F99DDA1D}"/>
    <dgm:cxn modelId="{D1D63E58-3540-464C-9E58-3310522B4A78}" srcId="{9C3A6AD3-F150-44B5-82E7-253FBB5674A9}" destId="{4CB57D1B-AE46-4989-9366-D61313DBDA10}" srcOrd="2" destOrd="0" parTransId="{A439D553-4D61-4602-A9FB-23CC16E8D57C}" sibTransId="{62BBC312-BF9F-4218-B6D5-4273D7C52DA2}"/>
    <dgm:cxn modelId="{E6793895-4261-49F7-8271-E18E36BA002F}" type="presOf" srcId="{4CB57D1B-AE46-4989-9366-D61313DBDA10}" destId="{106ADEDF-8FE1-4436-BBEF-97929952B7BD}" srcOrd="0" destOrd="0" presId="urn:microsoft.com/office/officeart/2005/8/layout/hProcess9"/>
    <dgm:cxn modelId="{8AED6118-076C-4E21-B47A-4EA3C825CDA3}" srcId="{9C3A6AD3-F150-44B5-82E7-253FBB5674A9}" destId="{81ED2854-54D9-4BEE-A122-5B9102AFB3A5}" srcOrd="0" destOrd="0" parTransId="{DE269CDB-D6CC-4EF7-B7DC-6D9EA7CA9454}" sibTransId="{8214534A-17B8-44A0-A1B8-C5DFD5D9B719}"/>
    <dgm:cxn modelId="{1E692CE5-B17B-42E4-B3B2-C3F6A02E3B14}" type="presOf" srcId="{3F818CD6-F411-4FE8-B9E4-ABE85F72A10B}" destId="{E5D14B28-624D-4DBD-BE32-DB472334D857}" srcOrd="0" destOrd="0" presId="urn:microsoft.com/office/officeart/2005/8/layout/hProcess9"/>
    <dgm:cxn modelId="{0A109A08-FA6D-4686-BAA0-C056923EC640}" type="presOf" srcId="{81ED2854-54D9-4BEE-A122-5B9102AFB3A5}" destId="{4EB447FF-4461-44DD-AA3C-91A39E4AD841}" srcOrd="0" destOrd="0" presId="urn:microsoft.com/office/officeart/2005/8/layout/hProcess9"/>
    <dgm:cxn modelId="{15B100C2-07B9-4D29-A993-051ACE670FF8}" type="presParOf" srcId="{DB6D4690-5CC8-49F8-B1D5-68E450F0F774}" destId="{843437DF-53B5-4556-AAA4-B1C0EFCA813E}" srcOrd="0" destOrd="0" presId="urn:microsoft.com/office/officeart/2005/8/layout/hProcess9"/>
    <dgm:cxn modelId="{827064C7-2325-45BA-B215-E5B1C3C1ACB5}" type="presParOf" srcId="{DB6D4690-5CC8-49F8-B1D5-68E450F0F774}" destId="{DA406F1E-1D4A-4823-BDC7-BACD182FB869}" srcOrd="1" destOrd="0" presId="urn:microsoft.com/office/officeart/2005/8/layout/hProcess9"/>
    <dgm:cxn modelId="{12125E2C-6E45-4C19-A5F6-AA9000AD3E44}" type="presParOf" srcId="{DA406F1E-1D4A-4823-BDC7-BACD182FB869}" destId="{4EB447FF-4461-44DD-AA3C-91A39E4AD841}" srcOrd="0" destOrd="0" presId="urn:microsoft.com/office/officeart/2005/8/layout/hProcess9"/>
    <dgm:cxn modelId="{55DDBE56-FB67-4498-8B7B-31C9E59B878E}" type="presParOf" srcId="{DA406F1E-1D4A-4823-BDC7-BACD182FB869}" destId="{33DE3F03-FA3F-4193-B0DA-535A5B5A39C4}" srcOrd="1" destOrd="0" presId="urn:microsoft.com/office/officeart/2005/8/layout/hProcess9"/>
    <dgm:cxn modelId="{E9C2FA9C-0BB6-4898-AAE6-20F69562FD05}" type="presParOf" srcId="{DA406F1E-1D4A-4823-BDC7-BACD182FB869}" destId="{E5D14B28-624D-4DBD-BE32-DB472334D857}" srcOrd="2" destOrd="0" presId="urn:microsoft.com/office/officeart/2005/8/layout/hProcess9"/>
    <dgm:cxn modelId="{6C23FDD4-2F9D-4F58-954C-A8C4783F091B}" type="presParOf" srcId="{DA406F1E-1D4A-4823-BDC7-BACD182FB869}" destId="{B7C63D80-1F29-4315-8469-7C0BE2D46AB9}" srcOrd="3" destOrd="0" presId="urn:microsoft.com/office/officeart/2005/8/layout/hProcess9"/>
    <dgm:cxn modelId="{BBD9A3F0-04AE-4061-887D-C3C1399F7D96}" type="presParOf" srcId="{DA406F1E-1D4A-4823-BDC7-BACD182FB869}" destId="{106ADEDF-8FE1-4436-BBEF-97929952B7B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C2BF44-257F-4129-B9A3-D06E0E7E15E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F8A49459-6608-438F-8597-F2AA32883DF0}">
      <dgm:prSet phldrT="[Text]"/>
      <dgm:spPr/>
      <dgm:t>
        <a:bodyPr/>
        <a:lstStyle/>
        <a:p>
          <a:r>
            <a:rPr lang="en-GB" dirty="0" smtClean="0"/>
            <a:t>Thought</a:t>
          </a:r>
          <a:endParaRPr lang="en-GB" dirty="0"/>
        </a:p>
      </dgm:t>
    </dgm:pt>
    <dgm:pt modelId="{01BE1963-670C-4CC4-A6D4-79EBD271E633}" type="parTrans" cxnId="{FAF0B4BC-D3E6-4823-BAF3-A86C113937D7}">
      <dgm:prSet/>
      <dgm:spPr/>
    </dgm:pt>
    <dgm:pt modelId="{F0E25691-62EA-4DA1-9FF2-3E5044C2FD8C}" type="sibTrans" cxnId="{FAF0B4BC-D3E6-4823-BAF3-A86C113937D7}">
      <dgm:prSet/>
      <dgm:spPr/>
    </dgm:pt>
    <dgm:pt modelId="{FF60F6E4-2622-45A1-B410-734B28D594FB}">
      <dgm:prSet phldrT="[Text]"/>
      <dgm:spPr/>
      <dgm:t>
        <a:bodyPr/>
        <a:lstStyle/>
        <a:p>
          <a:r>
            <a:rPr lang="en-GB" dirty="0" smtClean="0"/>
            <a:t>Emotion</a:t>
          </a:r>
          <a:endParaRPr lang="en-GB" dirty="0"/>
        </a:p>
      </dgm:t>
    </dgm:pt>
    <dgm:pt modelId="{66B9B43D-4C85-42E8-BA5A-C2757BF6FD88}" type="parTrans" cxnId="{0BCAFE90-6FA1-47FA-8AEC-6A6FC8BFDEFF}">
      <dgm:prSet/>
      <dgm:spPr/>
    </dgm:pt>
    <dgm:pt modelId="{660F4A1D-0DAD-4F8B-963C-8EA7E2FB26B4}" type="sibTrans" cxnId="{0BCAFE90-6FA1-47FA-8AEC-6A6FC8BFDEFF}">
      <dgm:prSet/>
      <dgm:spPr/>
    </dgm:pt>
    <dgm:pt modelId="{F4B6F674-EA4F-484E-BC05-DB36FD5752E6}">
      <dgm:prSet phldrT="[Text]"/>
      <dgm:spPr/>
      <dgm:t>
        <a:bodyPr/>
        <a:lstStyle/>
        <a:p>
          <a:r>
            <a:rPr lang="en-GB" dirty="0" smtClean="0"/>
            <a:t>Behaviour</a:t>
          </a:r>
          <a:endParaRPr lang="en-GB" dirty="0"/>
        </a:p>
      </dgm:t>
    </dgm:pt>
    <dgm:pt modelId="{36F4C1E0-8963-44F9-B0CD-C1B7F31D1104}" type="parTrans" cxnId="{510810FA-1716-4505-9739-8B5ECCBFE317}">
      <dgm:prSet/>
      <dgm:spPr/>
    </dgm:pt>
    <dgm:pt modelId="{08E29B7B-F43F-4FB4-8E5D-CD958C6ABF9D}" type="sibTrans" cxnId="{510810FA-1716-4505-9739-8B5ECCBFE317}">
      <dgm:prSet/>
      <dgm:spPr/>
    </dgm:pt>
    <dgm:pt modelId="{ADF47B70-5EF0-4870-97D7-8DDF9002848A}" type="pres">
      <dgm:prSet presAssocID="{0DC2BF44-257F-4129-B9A3-D06E0E7E15E2}" presName="compositeShape" presStyleCnt="0">
        <dgm:presLayoutVars>
          <dgm:chMax val="7"/>
          <dgm:dir/>
          <dgm:resizeHandles val="exact"/>
        </dgm:presLayoutVars>
      </dgm:prSet>
      <dgm:spPr/>
    </dgm:pt>
    <dgm:pt modelId="{1508E806-5C17-4057-8B39-54F916571128}" type="pres">
      <dgm:prSet presAssocID="{F8A49459-6608-438F-8597-F2AA32883DF0}" presName="circ1" presStyleLbl="vennNode1" presStyleIdx="0" presStyleCnt="3"/>
      <dgm:spPr/>
      <dgm:t>
        <a:bodyPr/>
        <a:lstStyle/>
        <a:p>
          <a:endParaRPr lang="en-GB"/>
        </a:p>
      </dgm:t>
    </dgm:pt>
    <dgm:pt modelId="{AB581E77-348F-481F-BA05-BEA4EFE77FAF}" type="pres">
      <dgm:prSet presAssocID="{F8A49459-6608-438F-8597-F2AA32883DF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D7E9D6-CB1C-445F-8D1B-10F580AC442B}" type="pres">
      <dgm:prSet presAssocID="{FF60F6E4-2622-45A1-B410-734B28D594FB}" presName="circ2" presStyleLbl="vennNode1" presStyleIdx="1" presStyleCnt="3"/>
      <dgm:spPr/>
      <dgm:t>
        <a:bodyPr/>
        <a:lstStyle/>
        <a:p>
          <a:endParaRPr lang="en-GB"/>
        </a:p>
      </dgm:t>
    </dgm:pt>
    <dgm:pt modelId="{EFE05277-3A9F-4ECC-884B-F56B1083C134}" type="pres">
      <dgm:prSet presAssocID="{FF60F6E4-2622-45A1-B410-734B28D594F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592901-FD4E-433D-B02F-38B171A194A2}" type="pres">
      <dgm:prSet presAssocID="{F4B6F674-EA4F-484E-BC05-DB36FD5752E6}" presName="circ3" presStyleLbl="vennNode1" presStyleIdx="2" presStyleCnt="3"/>
      <dgm:spPr/>
      <dgm:t>
        <a:bodyPr/>
        <a:lstStyle/>
        <a:p>
          <a:endParaRPr lang="en-GB"/>
        </a:p>
      </dgm:t>
    </dgm:pt>
    <dgm:pt modelId="{E78C30E2-2780-42CE-8C73-AC3B1FD40A3B}" type="pres">
      <dgm:prSet presAssocID="{F4B6F674-EA4F-484E-BC05-DB36FD5752E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D5C24BF-7994-45A7-922C-F05BE327C0C2}" type="presOf" srcId="{F8A49459-6608-438F-8597-F2AA32883DF0}" destId="{1508E806-5C17-4057-8B39-54F916571128}" srcOrd="0" destOrd="0" presId="urn:microsoft.com/office/officeart/2005/8/layout/venn1"/>
    <dgm:cxn modelId="{0BCAFE90-6FA1-47FA-8AEC-6A6FC8BFDEFF}" srcId="{0DC2BF44-257F-4129-B9A3-D06E0E7E15E2}" destId="{FF60F6E4-2622-45A1-B410-734B28D594FB}" srcOrd="1" destOrd="0" parTransId="{66B9B43D-4C85-42E8-BA5A-C2757BF6FD88}" sibTransId="{660F4A1D-0DAD-4F8B-963C-8EA7E2FB26B4}"/>
    <dgm:cxn modelId="{86A1EA34-4E8F-414E-AC0C-3EB989731387}" type="presOf" srcId="{F8A49459-6608-438F-8597-F2AA32883DF0}" destId="{AB581E77-348F-481F-BA05-BEA4EFE77FAF}" srcOrd="1" destOrd="0" presId="urn:microsoft.com/office/officeart/2005/8/layout/venn1"/>
    <dgm:cxn modelId="{601EB9B0-B494-4161-875B-0C9276654E2C}" type="presOf" srcId="{FF60F6E4-2622-45A1-B410-734B28D594FB}" destId="{EFE05277-3A9F-4ECC-884B-F56B1083C134}" srcOrd="1" destOrd="0" presId="urn:microsoft.com/office/officeart/2005/8/layout/venn1"/>
    <dgm:cxn modelId="{B607A89B-4A71-4E13-ABCC-D44D964134FA}" type="presOf" srcId="{F4B6F674-EA4F-484E-BC05-DB36FD5752E6}" destId="{E78C30E2-2780-42CE-8C73-AC3B1FD40A3B}" srcOrd="1" destOrd="0" presId="urn:microsoft.com/office/officeart/2005/8/layout/venn1"/>
    <dgm:cxn modelId="{65CC7B37-0550-4856-8FD6-8ACDEDA40F1F}" type="presOf" srcId="{0DC2BF44-257F-4129-B9A3-D06E0E7E15E2}" destId="{ADF47B70-5EF0-4870-97D7-8DDF9002848A}" srcOrd="0" destOrd="0" presId="urn:microsoft.com/office/officeart/2005/8/layout/venn1"/>
    <dgm:cxn modelId="{510810FA-1716-4505-9739-8B5ECCBFE317}" srcId="{0DC2BF44-257F-4129-B9A3-D06E0E7E15E2}" destId="{F4B6F674-EA4F-484E-BC05-DB36FD5752E6}" srcOrd="2" destOrd="0" parTransId="{36F4C1E0-8963-44F9-B0CD-C1B7F31D1104}" sibTransId="{08E29B7B-F43F-4FB4-8E5D-CD958C6ABF9D}"/>
    <dgm:cxn modelId="{FAF0B4BC-D3E6-4823-BAF3-A86C113937D7}" srcId="{0DC2BF44-257F-4129-B9A3-D06E0E7E15E2}" destId="{F8A49459-6608-438F-8597-F2AA32883DF0}" srcOrd="0" destOrd="0" parTransId="{01BE1963-670C-4CC4-A6D4-79EBD271E633}" sibTransId="{F0E25691-62EA-4DA1-9FF2-3E5044C2FD8C}"/>
    <dgm:cxn modelId="{713572E2-FA4E-4AB5-B826-F5907F52EDAB}" type="presOf" srcId="{F4B6F674-EA4F-484E-BC05-DB36FD5752E6}" destId="{59592901-FD4E-433D-B02F-38B171A194A2}" srcOrd="0" destOrd="0" presId="urn:microsoft.com/office/officeart/2005/8/layout/venn1"/>
    <dgm:cxn modelId="{280AAF98-6736-45C0-ADA8-7907455F4F1A}" type="presOf" srcId="{FF60F6E4-2622-45A1-B410-734B28D594FB}" destId="{F6D7E9D6-CB1C-445F-8D1B-10F580AC442B}" srcOrd="0" destOrd="0" presId="urn:microsoft.com/office/officeart/2005/8/layout/venn1"/>
    <dgm:cxn modelId="{77E31F1A-8AD8-4E4F-82A9-77A75F63C2DD}" type="presParOf" srcId="{ADF47B70-5EF0-4870-97D7-8DDF9002848A}" destId="{1508E806-5C17-4057-8B39-54F916571128}" srcOrd="0" destOrd="0" presId="urn:microsoft.com/office/officeart/2005/8/layout/venn1"/>
    <dgm:cxn modelId="{2675F03F-69BD-463D-8FAC-334977F15CE7}" type="presParOf" srcId="{ADF47B70-5EF0-4870-97D7-8DDF9002848A}" destId="{AB581E77-348F-481F-BA05-BEA4EFE77FAF}" srcOrd="1" destOrd="0" presId="urn:microsoft.com/office/officeart/2005/8/layout/venn1"/>
    <dgm:cxn modelId="{F4851B16-1F57-44AC-8AC9-3E09564259E5}" type="presParOf" srcId="{ADF47B70-5EF0-4870-97D7-8DDF9002848A}" destId="{F6D7E9D6-CB1C-445F-8D1B-10F580AC442B}" srcOrd="2" destOrd="0" presId="urn:microsoft.com/office/officeart/2005/8/layout/venn1"/>
    <dgm:cxn modelId="{2B06BA66-DCE4-4673-993F-DC7354541108}" type="presParOf" srcId="{ADF47B70-5EF0-4870-97D7-8DDF9002848A}" destId="{EFE05277-3A9F-4ECC-884B-F56B1083C134}" srcOrd="3" destOrd="0" presId="urn:microsoft.com/office/officeart/2005/8/layout/venn1"/>
    <dgm:cxn modelId="{2347BBFF-15F5-4B42-88D6-2FB2F4618B06}" type="presParOf" srcId="{ADF47B70-5EF0-4870-97D7-8DDF9002848A}" destId="{59592901-FD4E-433D-B02F-38B171A194A2}" srcOrd="4" destOrd="0" presId="urn:microsoft.com/office/officeart/2005/8/layout/venn1"/>
    <dgm:cxn modelId="{35F66178-D36F-45F9-BF7A-7F353DE1DCFA}" type="presParOf" srcId="{ADF47B70-5EF0-4870-97D7-8DDF9002848A}" destId="{E78C30E2-2780-42CE-8C73-AC3B1FD40A3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437DF-53B5-4556-AAA4-B1C0EFCA813E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B447FF-4461-44DD-AA3C-91A39E4AD841}">
      <dsp:nvSpPr>
        <dsp:cNvPr id="0" name=""/>
        <dsp:cNvSpPr/>
      </dsp:nvSpPr>
      <dsp:spPr>
        <a:xfrm>
          <a:off x="1758" y="1357788"/>
          <a:ext cx="2635541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 smtClean="0"/>
            <a:t>What similarities?</a:t>
          </a:r>
          <a:endParaRPr lang="en-GB" sz="3500" kern="1200" dirty="0"/>
        </a:p>
      </dsp:txBody>
      <dsp:txXfrm>
        <a:off x="90134" y="1446164"/>
        <a:ext cx="2458789" cy="1633633"/>
      </dsp:txXfrm>
    </dsp:sp>
    <dsp:sp modelId="{E5D14B28-624D-4DBD-BE32-DB472334D857}">
      <dsp:nvSpPr>
        <dsp:cNvPr id="0" name=""/>
        <dsp:cNvSpPr/>
      </dsp:nvSpPr>
      <dsp:spPr>
        <a:xfrm>
          <a:off x="2797029" y="1357788"/>
          <a:ext cx="2635541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 smtClean="0"/>
            <a:t>How?  Why?</a:t>
          </a:r>
          <a:endParaRPr lang="en-GB" sz="3500" kern="1200" dirty="0"/>
        </a:p>
      </dsp:txBody>
      <dsp:txXfrm>
        <a:off x="2885405" y="1446164"/>
        <a:ext cx="2458789" cy="1633633"/>
      </dsp:txXfrm>
    </dsp:sp>
    <dsp:sp modelId="{106ADEDF-8FE1-4436-BBEF-97929952B7BD}">
      <dsp:nvSpPr>
        <dsp:cNvPr id="0" name=""/>
        <dsp:cNvSpPr/>
      </dsp:nvSpPr>
      <dsp:spPr>
        <a:xfrm>
          <a:off x="5592300" y="1357788"/>
          <a:ext cx="2635541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 smtClean="0"/>
            <a:t>Now what?</a:t>
          </a:r>
          <a:endParaRPr lang="en-GB" sz="3500" kern="1200" dirty="0"/>
        </a:p>
      </dsp:txBody>
      <dsp:txXfrm>
        <a:off x="5680676" y="1446164"/>
        <a:ext cx="2458789" cy="1633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8E806-5C17-4057-8B39-54F916571128}">
      <dsp:nvSpPr>
        <dsp:cNvPr id="0" name=""/>
        <dsp:cNvSpPr/>
      </dsp:nvSpPr>
      <dsp:spPr>
        <a:xfrm>
          <a:off x="2757011" y="56574"/>
          <a:ext cx="2715577" cy="27155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Thought</a:t>
          </a:r>
          <a:endParaRPr lang="en-GB" sz="3100" kern="1200" dirty="0"/>
        </a:p>
      </dsp:txBody>
      <dsp:txXfrm>
        <a:off x="3119088" y="531800"/>
        <a:ext cx="1991423" cy="1222010"/>
      </dsp:txXfrm>
    </dsp:sp>
    <dsp:sp modelId="{F6D7E9D6-CB1C-445F-8D1B-10F580AC442B}">
      <dsp:nvSpPr>
        <dsp:cNvPr id="0" name=""/>
        <dsp:cNvSpPr/>
      </dsp:nvSpPr>
      <dsp:spPr>
        <a:xfrm>
          <a:off x="3736882" y="1753810"/>
          <a:ext cx="2715577" cy="27155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Emotion</a:t>
          </a:r>
          <a:endParaRPr lang="en-GB" sz="3100" kern="1200" dirty="0"/>
        </a:p>
      </dsp:txBody>
      <dsp:txXfrm>
        <a:off x="4567396" y="2455334"/>
        <a:ext cx="1629346" cy="1493567"/>
      </dsp:txXfrm>
    </dsp:sp>
    <dsp:sp modelId="{59592901-FD4E-433D-B02F-38B171A194A2}">
      <dsp:nvSpPr>
        <dsp:cNvPr id="0" name=""/>
        <dsp:cNvSpPr/>
      </dsp:nvSpPr>
      <dsp:spPr>
        <a:xfrm>
          <a:off x="1777140" y="1753810"/>
          <a:ext cx="2715577" cy="27155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Behaviour</a:t>
          </a:r>
          <a:endParaRPr lang="en-GB" sz="3100" kern="1200" dirty="0"/>
        </a:p>
      </dsp:txBody>
      <dsp:txXfrm>
        <a:off x="2032857" y="2455334"/>
        <a:ext cx="1629346" cy="1493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C9C0-EFB3-4436-B025-2B1E6B9A8003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9398-AC71-45D0-AB74-EE8E887FCE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942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C9C0-EFB3-4436-B025-2B1E6B9A8003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9398-AC71-45D0-AB74-EE8E887FCE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504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C9C0-EFB3-4436-B025-2B1E6B9A8003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9398-AC71-45D0-AB74-EE8E887FCE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511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C9C0-EFB3-4436-B025-2B1E6B9A8003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9398-AC71-45D0-AB74-EE8E887FCE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666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C9C0-EFB3-4436-B025-2B1E6B9A8003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9398-AC71-45D0-AB74-EE8E887FCE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4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C9C0-EFB3-4436-B025-2B1E6B9A8003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9398-AC71-45D0-AB74-EE8E887FCE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513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C9C0-EFB3-4436-B025-2B1E6B9A8003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9398-AC71-45D0-AB74-EE8E887FCE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978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C9C0-EFB3-4436-B025-2B1E6B9A8003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9398-AC71-45D0-AB74-EE8E887FCE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323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C9C0-EFB3-4436-B025-2B1E6B9A8003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9398-AC71-45D0-AB74-EE8E887FCE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070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C9C0-EFB3-4436-B025-2B1E6B9A8003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9398-AC71-45D0-AB74-EE8E887FCE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4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C9C0-EFB3-4436-B025-2B1E6B9A8003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9398-AC71-45D0-AB74-EE8E887FCE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505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FC9C0-EFB3-4436-B025-2B1E6B9A8003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69398-AC71-45D0-AB74-EE8E887FCE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2728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hyperlink" Target="mailto:Christine.ramsey-wade@uwe.ac.uk" TargetMode="Externa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58772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RADICAL BEHAVIOURISM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40770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RFT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588224" y="5589240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EXISTENTIAL-</a:t>
            </a:r>
          </a:p>
          <a:p>
            <a:r>
              <a:rPr lang="en-GB" b="1" dirty="0" smtClean="0"/>
              <a:t>PHENOMENOLOGICAL PHILOSOPHY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26087" y="212356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ACT AND  EXISTENTIAL THERAPY</a:t>
            </a:r>
            <a:endParaRPr lang="en-GB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99592" y="4446404"/>
            <a:ext cx="1224136" cy="14308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0"/>
          </p:cNvCxnSpPr>
          <p:nvPr/>
        </p:nvCxnSpPr>
        <p:spPr>
          <a:xfrm flipV="1">
            <a:off x="2339752" y="2492896"/>
            <a:ext cx="1008112" cy="158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148064" y="2420888"/>
            <a:ext cx="1872208" cy="31683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234198" y="548680"/>
            <a:ext cx="69382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/>
              <a:t>Is ACT an existential therapy?</a:t>
            </a:r>
          </a:p>
        </p:txBody>
      </p:sp>
    </p:spTree>
    <p:extLst>
      <p:ext uri="{BB962C8B-B14F-4D97-AF65-F5344CB8AC3E}">
        <p14:creationId xmlns:p14="http://schemas.microsoft.com/office/powerpoint/2010/main" val="354572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2579113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HEIDEGGER</a:t>
            </a:r>
            <a:endParaRPr lang="en-GB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730362"/>
            <a:ext cx="4176464" cy="539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0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2776"/>
            <a:ext cx="2366404" cy="25922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717032"/>
            <a:ext cx="2927568" cy="25150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437565"/>
            <a:ext cx="20955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9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030086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707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C:\Documents and Settings\ce-ramseywade\Local Settings\Temporary Internet Files\Content.IE5\3XUR3YMW\ens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7" y="1276350"/>
            <a:ext cx="5838825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ce-ramseywade\Local Settings\Temporary Internet Files\Content.IE5\3XUR3YMW\ens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03"/>
            <a:ext cx="9143999" cy="674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38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Existential Therapy? Or ACT?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‘Aim of therapeutic work = helping clients to become more aware of their actual existence, and to live more in accordance with their tru</a:t>
            </a:r>
            <a:r>
              <a:rPr lang="en-GB" dirty="0" smtClean="0"/>
              <a:t>e values </a:t>
            </a:r>
          </a:p>
          <a:p>
            <a:r>
              <a:rPr lang="en-GB" dirty="0" smtClean="0"/>
              <a:t>Therapists work with the concrete actuality of clients’ experiences </a:t>
            </a:r>
          </a:p>
          <a:p>
            <a:r>
              <a:rPr lang="en-GB" dirty="0" smtClean="0"/>
              <a:t>Clients are encouraged to acknowledge, and act on, their freedom and responsibility’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60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Existential Therapy? Or ACT?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‘Clients are encouraged to acknowledge, accept and learn from the more ‘negative’ feelings </a:t>
            </a:r>
          </a:p>
          <a:p>
            <a:r>
              <a:rPr lang="en-GB" dirty="0" smtClean="0"/>
              <a:t>All aspects of clients’ being are seen as fundamentally interconnected</a:t>
            </a:r>
          </a:p>
          <a:p>
            <a:r>
              <a:rPr lang="en-GB" dirty="0" smtClean="0"/>
              <a:t>Therapists are genuine and direct</a:t>
            </a:r>
          </a:p>
          <a:p>
            <a:r>
              <a:rPr lang="en-GB" dirty="0" smtClean="0"/>
              <a:t>Practice is flexible and adaptable’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107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-15084"/>
            <a:ext cx="5040560" cy="688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2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546" y="1484783"/>
            <a:ext cx="5410439" cy="3600401"/>
          </a:xfrm>
        </p:spPr>
      </p:pic>
    </p:spTree>
    <p:extLst>
      <p:ext uri="{BB962C8B-B14F-4D97-AF65-F5344CB8AC3E}">
        <p14:creationId xmlns:p14="http://schemas.microsoft.com/office/powerpoint/2010/main" val="348599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58772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RADICAL BEHAVIOURISM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40770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RFT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588224" y="5589240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EXISTENTIAL-</a:t>
            </a:r>
          </a:p>
          <a:p>
            <a:r>
              <a:rPr lang="en-GB" b="1" dirty="0" smtClean="0"/>
              <a:t>PHENOMENOLOGICAL PHILOSOPHY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26087" y="212356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ACT AND  EXISTENTIAL THERAPY</a:t>
            </a:r>
            <a:endParaRPr lang="en-GB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99592" y="4446404"/>
            <a:ext cx="1224136" cy="14308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0"/>
          </p:cNvCxnSpPr>
          <p:nvPr/>
        </p:nvCxnSpPr>
        <p:spPr>
          <a:xfrm flipV="1">
            <a:off x="2339752" y="2492896"/>
            <a:ext cx="1008112" cy="158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148064" y="2420888"/>
            <a:ext cx="1872208" cy="31683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234198" y="548680"/>
            <a:ext cx="69382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/>
              <a:t>ACT: An Existential Therapy</a:t>
            </a:r>
            <a:endParaRPr lang="en-GB" sz="3200" b="1" dirty="0"/>
          </a:p>
        </p:txBody>
      </p:sp>
      <p:cxnSp>
        <p:nvCxnSpPr>
          <p:cNvPr id="4" name="Straight Arrow Connector 3"/>
          <p:cNvCxnSpPr>
            <a:stCxn id="7" idx="3"/>
            <a:endCxn id="9" idx="1"/>
          </p:cNvCxnSpPr>
          <p:nvPr/>
        </p:nvCxnSpPr>
        <p:spPr>
          <a:xfrm flipV="1">
            <a:off x="2987824" y="6050905"/>
            <a:ext cx="3600400" cy="1103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398168" y="3280447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SHARED STANCE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192996" y="4083823"/>
            <a:ext cx="2138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SHARED PROCESSES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126069" y="4780765"/>
            <a:ext cx="2182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SHARED METAPHORS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349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ce-ramseywade\Local Settings\Temporary Internet Files\Content.IE5\3XUR3YMW\8634207842_e87a6560da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Documents and Settings\ce-ramseywade\Local Settings\Temporary Internet Files\Content.IE5\3XUR3YMW\8634207842_e87a6560da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03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58772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RADICAL BEHAVIOURISM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40770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RFT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588224" y="5589240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EXISTENTIAL-</a:t>
            </a:r>
          </a:p>
          <a:p>
            <a:r>
              <a:rPr lang="en-GB" b="1" dirty="0" smtClean="0"/>
              <a:t>PHENOMENOLOGICAL PHILOSOPHY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26087" y="212356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ACT AND  EXISTENTIAL THERAPY</a:t>
            </a:r>
            <a:endParaRPr lang="en-GB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99592" y="4446404"/>
            <a:ext cx="1224136" cy="14308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0"/>
          </p:cNvCxnSpPr>
          <p:nvPr/>
        </p:nvCxnSpPr>
        <p:spPr>
          <a:xfrm flipV="1">
            <a:off x="2339752" y="2492896"/>
            <a:ext cx="1008112" cy="158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148064" y="2420888"/>
            <a:ext cx="1872208" cy="31683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234198" y="548680"/>
            <a:ext cx="69382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/>
              <a:t>Is ACT an existential therapy?</a:t>
            </a:r>
          </a:p>
        </p:txBody>
      </p:sp>
      <p:cxnSp>
        <p:nvCxnSpPr>
          <p:cNvPr id="4" name="Straight Arrow Connector 3"/>
          <p:cNvCxnSpPr>
            <a:stCxn id="7" idx="3"/>
            <a:endCxn id="9" idx="1"/>
          </p:cNvCxnSpPr>
          <p:nvPr/>
        </p:nvCxnSpPr>
        <p:spPr>
          <a:xfrm flipV="1">
            <a:off x="2987824" y="6050905"/>
            <a:ext cx="3600400" cy="1103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53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2594025" cy="3887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540843"/>
            <a:ext cx="2756322" cy="41285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175" y="404664"/>
            <a:ext cx="2505297" cy="3887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988840"/>
            <a:ext cx="9144000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Christine Ramsey-Wade</a:t>
            </a:r>
          </a:p>
          <a:p>
            <a:pPr algn="ctr"/>
            <a:r>
              <a:rPr lang="en-GB" sz="4800" dirty="0" smtClean="0">
                <a:hlinkClick r:id="rId5"/>
              </a:rPr>
              <a:t>Christine.ramsey-wade@uwe.ac.uk</a:t>
            </a:r>
            <a:endParaRPr lang="en-GB" sz="4800" dirty="0" smtClean="0"/>
          </a:p>
          <a:p>
            <a:pPr algn="ctr"/>
            <a:endParaRPr lang="en-GB" sz="4800" dirty="0" smtClean="0"/>
          </a:p>
          <a:p>
            <a:endParaRPr lang="en-GB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092" y="3729004"/>
            <a:ext cx="2915816" cy="112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9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 ACT an Existential Therapy?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60475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80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shared stance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Non-</a:t>
            </a:r>
            <a:r>
              <a:rPr lang="en-GB" dirty="0" err="1" smtClean="0"/>
              <a:t>pathologising</a:t>
            </a:r>
            <a:endParaRPr lang="en-GB" dirty="0" smtClean="0"/>
          </a:p>
          <a:p>
            <a:r>
              <a:rPr lang="en-GB" dirty="0" smtClean="0"/>
              <a:t>Acceptance</a:t>
            </a:r>
          </a:p>
          <a:p>
            <a:r>
              <a:rPr lang="en-GB" dirty="0" smtClean="0"/>
              <a:t>Non-hierarchical</a:t>
            </a:r>
          </a:p>
          <a:p>
            <a:r>
              <a:rPr lang="en-GB" dirty="0" smtClean="0"/>
              <a:t>Freedom and choice</a:t>
            </a:r>
          </a:p>
          <a:p>
            <a:r>
              <a:rPr lang="en-GB" dirty="0" smtClean="0"/>
              <a:t>Meaning and values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719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ce-ramseywade\Local Settings\Temporary Internet Files\Content.IE5\4LOLPA70\5213417528_e4cc7b9551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40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e-ramseywade\Local Settings\Temporary Internet Files\Content.IE5\QFAYZKHK\5627727598_45867cbc6a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568"/>
            <a:ext cx="5292080" cy="684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75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1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-28794"/>
            <a:ext cx="4464495" cy="691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2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-22396"/>
            <a:ext cx="4608512" cy="690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9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191</Words>
  <Application>Microsoft Office PowerPoint</Application>
  <PresentationFormat>On-screen Show (4:3)</PresentationFormat>
  <Paragraphs>46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Is ACT an Existential Therapy?</vt:lpstr>
      <vt:lpstr>A shared stance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Existential Therapy? Or ACT?</vt:lpstr>
      <vt:lpstr>Existential Therapy? Or ACT?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the West of England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Ramsey-Wade</dc:creator>
  <cp:lastModifiedBy>Christine Ramsey-Wade</cp:lastModifiedBy>
  <cp:revision>33</cp:revision>
  <dcterms:created xsi:type="dcterms:W3CDTF">2015-07-12T07:00:37Z</dcterms:created>
  <dcterms:modified xsi:type="dcterms:W3CDTF">2015-07-13T08:03:01Z</dcterms:modified>
</cp:coreProperties>
</file>