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19"/>
  </p:notesMasterIdLst>
  <p:handoutMasterIdLst>
    <p:handoutMasterId r:id="rId20"/>
  </p:handoutMasterIdLst>
  <p:sldIdLst>
    <p:sldId id="256" r:id="rId5"/>
    <p:sldId id="257" r:id="rId6"/>
    <p:sldId id="258" r:id="rId7"/>
    <p:sldId id="265" r:id="rId8"/>
    <p:sldId id="259" r:id="rId9"/>
    <p:sldId id="260" r:id="rId10"/>
    <p:sldId id="263" r:id="rId11"/>
    <p:sldId id="266" r:id="rId12"/>
    <p:sldId id="261" r:id="rId13"/>
    <p:sldId id="268" r:id="rId14"/>
    <p:sldId id="267" r:id="rId15"/>
    <p:sldId id="269" r:id="rId16"/>
    <p:sldId id="270" r:id="rId17"/>
    <p:sldId id="264" r:id="rId18"/>
  </p:sldIdLst>
  <p:sldSz cx="12192000" cy="6858000"/>
  <p:notesSz cx="9144000" cy="6858000"/>
  <p:custDataLst>
    <p:tags r:id="rId21"/>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Untitled Section" id="{4284EADD-FE41-494D-A42C-2B60CCFC2DE6}">
          <p14:sldIdLst>
            <p14:sldId id="256"/>
            <p14:sldId id="257"/>
            <p14:sldId id="258"/>
            <p14:sldId id="265"/>
            <p14:sldId id="259"/>
            <p14:sldId id="260"/>
            <p14:sldId id="263"/>
            <p14:sldId id="266"/>
            <p14:sldId id="261"/>
            <p14:sldId id="268"/>
            <p14:sldId id="267"/>
            <p14:sldId id="269"/>
            <p14:sldId id="270"/>
            <p14:sldId id="264"/>
          </p14:sldIdLst>
        </p14:section>
      </p14:sectionLst>
    </p:ext>
    <p:ext uri="{EFAFB233-063F-42B5-8137-9DF3F51BA10A}">
      <p15:sldGuideLst xmlns:p15="http://schemas.microsoft.com/office/powerpoint/2012/main">
        <p15:guide id="4" orient="horz" pos="3838" userDrawn="1">
          <p15:clr>
            <a:srgbClr val="A4A3A4"/>
          </p15:clr>
        </p15:guide>
        <p15:guide id="5" pos="3840" userDrawn="1">
          <p15:clr>
            <a:srgbClr val="A4A3A4"/>
          </p15:clr>
        </p15:guide>
        <p15:guide id="7" pos="6804" userDrawn="1">
          <p15:clr>
            <a:srgbClr val="A4A3A4"/>
          </p15:clr>
        </p15:guide>
        <p15:guide id="12" pos="8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1A9DAC"/>
    <a:srgbClr val="199DAC"/>
    <a:srgbClr val="16818D"/>
    <a:srgbClr val="1C9DAC"/>
    <a:srgbClr val="598752"/>
    <a:srgbClr val="6DA463"/>
    <a:srgbClr val="A65C45"/>
    <a:srgbClr val="CC7054"/>
    <a:srgbClr val="FFFFFF"/>
    <a:srgbClr val="D6A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86410"/>
  </p:normalViewPr>
  <p:slideViewPr>
    <p:cSldViewPr showGuides="1">
      <p:cViewPr varScale="1">
        <p:scale>
          <a:sx n="68" d="100"/>
          <a:sy n="68" d="100"/>
        </p:scale>
        <p:origin x="540" y="48"/>
      </p:cViewPr>
      <p:guideLst>
        <p:guide orient="horz" pos="3838"/>
        <p:guide pos="3840"/>
        <p:guide pos="6804"/>
        <p:guide pos="87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106" d="100"/>
          <a:sy n="106" d="100"/>
        </p:scale>
        <p:origin x="196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3CF07-9307-6C48-9A7D-CFB6D27789B3}"/>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3757DB75-BAF4-B743-9A92-74B92A91E0A3}"/>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B22C6B3-A39F-7849-8137-15C55F281F8E}"/>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DA11F245-9DFC-A14D-946D-EB14F66A9135}" type="slidenum">
              <a:rPr lang="en-US" smtClean="0"/>
              <a:t>‹#›</a:t>
            </a:fld>
            <a:endParaRPr lang="en-US"/>
          </a:p>
        </p:txBody>
      </p:sp>
    </p:spTree>
    <p:extLst>
      <p:ext uri="{BB962C8B-B14F-4D97-AF65-F5344CB8AC3E}">
        <p14:creationId xmlns:p14="http://schemas.microsoft.com/office/powerpoint/2010/main" val="1287902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67"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ＭＳ Ｐゴシック" charset="0"/>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2286000" y="514350"/>
            <a:ext cx="4572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9"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71"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5360570-2B09-DB43-BBE0-DA076DA911F1}" type="slidenum">
              <a:rPr lang="en-US" altLang="en-US"/>
              <a:pPr>
                <a:defRPr/>
              </a:pPr>
              <a:t>‹#›</a:t>
            </a:fld>
            <a:endParaRPr lang="en-US" altLang="en-US"/>
          </a:p>
        </p:txBody>
      </p:sp>
    </p:spTree>
    <p:extLst>
      <p:ext uri="{BB962C8B-B14F-4D97-AF65-F5344CB8AC3E}">
        <p14:creationId xmlns:p14="http://schemas.microsoft.com/office/powerpoint/2010/main" val="2004877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A9DAC"/>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D8E96D4C-F781-D146-B2F0-26791859FA3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87488" y="0"/>
            <a:ext cx="1787872" cy="89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FE3B5BC-7C7D-A745-8158-A53C466DA14C}"/>
              </a:ext>
            </a:extLst>
          </p:cNvPr>
          <p:cNvSpPr>
            <a:spLocks noGrp="1"/>
          </p:cNvSpPr>
          <p:nvPr>
            <p:ph type="title"/>
          </p:nvPr>
        </p:nvSpPr>
        <p:spPr>
          <a:xfrm>
            <a:off x="2734435" y="1915482"/>
            <a:ext cx="7586032" cy="2089585"/>
          </a:xfrm>
          <a:prstGeom prst="rect">
            <a:avLst/>
          </a:prstGeom>
        </p:spPr>
        <p:txBody>
          <a:bodyPr lIns="0" tIns="0" rIns="0" bIns="0"/>
          <a:lstStyle>
            <a:lvl1pPr>
              <a:defRPr>
                <a:solidFill>
                  <a:schemeClr val="bg1"/>
                </a:solidFill>
              </a:defRPr>
            </a:lvl1pPr>
          </a:lstStyle>
          <a:p>
            <a:r>
              <a:rPr lang="en-US"/>
              <a:t>Click to edit Master title style</a:t>
            </a:r>
            <a:endParaRPr lang="en-US" dirty="0"/>
          </a:p>
        </p:txBody>
      </p:sp>
      <p:sp>
        <p:nvSpPr>
          <p:cNvPr id="16" name="Text Placeholder 14">
            <a:extLst>
              <a:ext uri="{FF2B5EF4-FFF2-40B4-BE49-F238E27FC236}">
                <a16:creationId xmlns:a16="http://schemas.microsoft.com/office/drawing/2014/main" id="{69EC6F0B-C9B0-464E-ABF8-505FA2B99A36}"/>
              </a:ext>
            </a:extLst>
          </p:cNvPr>
          <p:cNvSpPr>
            <a:spLocks noGrp="1"/>
          </p:cNvSpPr>
          <p:nvPr>
            <p:ph type="body" sz="quarter" idx="15" hasCustomPrompt="1"/>
          </p:nvPr>
        </p:nvSpPr>
        <p:spPr>
          <a:xfrm>
            <a:off x="781897" y="1916833"/>
            <a:ext cx="1625519" cy="269081"/>
          </a:xfrm>
          <a:prstGeom prst="rect">
            <a:avLst/>
          </a:prstGeom>
        </p:spPr>
        <p:txBody>
          <a:bodyPr lIns="0" tIns="0" rIns="0" bIns="0"/>
          <a:lstStyle>
            <a:lvl1pPr marL="0" indent="0">
              <a:lnSpc>
                <a:spcPct val="100000"/>
              </a:lnSpc>
              <a:spcBef>
                <a:spcPts val="0"/>
              </a:spcBef>
              <a:buFontTx/>
              <a:buNone/>
              <a:defRPr sz="1800" b="0" i="0">
                <a:solidFill>
                  <a:schemeClr val="bg1"/>
                </a:solidFill>
                <a:latin typeface="+mj-lt"/>
                <a:ea typeface="Tahoma" charset="0"/>
                <a:cs typeface="Tahoma" charset="0"/>
              </a:defRPr>
            </a:lvl1pPr>
          </a:lstStyle>
          <a:p>
            <a:pPr lvl="0"/>
            <a:r>
              <a:rPr lang="en-US" dirty="0"/>
              <a:t>Presented by</a:t>
            </a:r>
          </a:p>
        </p:txBody>
      </p:sp>
      <p:sp>
        <p:nvSpPr>
          <p:cNvPr id="17" name="Text Placeholder 14">
            <a:extLst>
              <a:ext uri="{FF2B5EF4-FFF2-40B4-BE49-F238E27FC236}">
                <a16:creationId xmlns:a16="http://schemas.microsoft.com/office/drawing/2014/main" id="{C1E2BFEE-0AD7-C548-92B3-DE639BB40C8B}"/>
              </a:ext>
            </a:extLst>
          </p:cNvPr>
          <p:cNvSpPr>
            <a:spLocks noGrp="1"/>
          </p:cNvSpPr>
          <p:nvPr>
            <p:ph type="body" sz="quarter" idx="16"/>
          </p:nvPr>
        </p:nvSpPr>
        <p:spPr>
          <a:xfrm>
            <a:off x="798007" y="2542095"/>
            <a:ext cx="1625519" cy="664749"/>
          </a:xfrm>
          <a:prstGeom prst="rect">
            <a:avLst/>
          </a:prstGeom>
        </p:spPr>
        <p:txBody>
          <a:bodyPr lIns="0" tIns="0" rIns="0" bIns="0"/>
          <a:lstStyle>
            <a:lvl1pPr marL="0" indent="0">
              <a:lnSpc>
                <a:spcPct val="100000"/>
              </a:lnSpc>
              <a:spcBef>
                <a:spcPts val="0"/>
              </a:spcBef>
              <a:buFontTx/>
              <a:buNone/>
              <a:defRPr sz="2000" b="1" i="0">
                <a:solidFill>
                  <a:schemeClr val="bg1"/>
                </a:solidFill>
                <a:latin typeface="+mj-lt"/>
                <a:ea typeface="Tahoma" charset="0"/>
                <a:cs typeface="Tahoma" charset="0"/>
              </a:defRPr>
            </a:lvl1pPr>
          </a:lstStyle>
          <a:p>
            <a:pPr lvl="0"/>
            <a:r>
              <a:rPr lang="en-US"/>
              <a:t>Edit Master text styles</a:t>
            </a:r>
          </a:p>
        </p:txBody>
      </p:sp>
      <p:sp>
        <p:nvSpPr>
          <p:cNvPr id="18" name="Text Placeholder 14">
            <a:extLst>
              <a:ext uri="{FF2B5EF4-FFF2-40B4-BE49-F238E27FC236}">
                <a16:creationId xmlns:a16="http://schemas.microsoft.com/office/drawing/2014/main" id="{FE54718D-4C22-E94B-A4C0-C34A3A4257A2}"/>
              </a:ext>
            </a:extLst>
          </p:cNvPr>
          <p:cNvSpPr>
            <a:spLocks noGrp="1"/>
          </p:cNvSpPr>
          <p:nvPr>
            <p:ph type="body" sz="quarter" idx="17"/>
          </p:nvPr>
        </p:nvSpPr>
        <p:spPr>
          <a:xfrm>
            <a:off x="800728" y="3323831"/>
            <a:ext cx="1625519" cy="609225"/>
          </a:xfrm>
          <a:prstGeom prst="rect">
            <a:avLst/>
          </a:prstGeom>
        </p:spPr>
        <p:txBody>
          <a:bodyPr lIns="0" tIns="0" rIns="0" bIns="0"/>
          <a:lstStyle>
            <a:lvl1pPr marL="0" indent="0">
              <a:lnSpc>
                <a:spcPct val="100000"/>
              </a:lnSpc>
              <a:spcBef>
                <a:spcPts val="0"/>
              </a:spcBef>
              <a:buFontTx/>
              <a:buNone/>
              <a:defRPr sz="2000" b="1" i="0">
                <a:solidFill>
                  <a:schemeClr val="bg1"/>
                </a:solidFill>
                <a:latin typeface="+mj-lt"/>
                <a:ea typeface="Tahoma" charset="0"/>
                <a:cs typeface="Tahoma" charset="0"/>
              </a:defRPr>
            </a:lvl1pPr>
          </a:lstStyle>
          <a:p>
            <a:pPr lvl="0"/>
            <a:r>
              <a:rPr lang="en-US"/>
              <a:t>Edit Master text styles</a:t>
            </a:r>
          </a:p>
        </p:txBody>
      </p:sp>
      <p:cxnSp>
        <p:nvCxnSpPr>
          <p:cNvPr id="27" name="Straight Connector 26">
            <a:extLst>
              <a:ext uri="{FF2B5EF4-FFF2-40B4-BE49-F238E27FC236}">
                <a16:creationId xmlns:a16="http://schemas.microsoft.com/office/drawing/2014/main" id="{763A8BFE-74A7-E94B-8A00-4CD70EAFA367}"/>
              </a:ext>
            </a:extLst>
          </p:cNvPr>
          <p:cNvCxnSpPr>
            <a:cxnSpLocks/>
          </p:cNvCxnSpPr>
          <p:nvPr userDrawn="1"/>
        </p:nvCxnSpPr>
        <p:spPr>
          <a:xfrm>
            <a:off x="2559051" y="1916832"/>
            <a:ext cx="0" cy="3802212"/>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9" name="Text Placeholder 14">
            <a:extLst>
              <a:ext uri="{FF2B5EF4-FFF2-40B4-BE49-F238E27FC236}">
                <a16:creationId xmlns:a16="http://schemas.microsoft.com/office/drawing/2014/main" id="{55B2378F-7E74-5649-B1F7-5BE87863FDAE}"/>
              </a:ext>
            </a:extLst>
          </p:cNvPr>
          <p:cNvSpPr>
            <a:spLocks noGrp="1"/>
          </p:cNvSpPr>
          <p:nvPr>
            <p:ph type="body" sz="quarter" idx="18" hasCustomPrompt="1"/>
          </p:nvPr>
        </p:nvSpPr>
        <p:spPr>
          <a:xfrm>
            <a:off x="798008" y="5373216"/>
            <a:ext cx="1625519" cy="345828"/>
          </a:xfrm>
          <a:prstGeom prst="rect">
            <a:avLst/>
          </a:prstGeom>
        </p:spPr>
        <p:txBody>
          <a:bodyPr lIns="0" tIns="0" rIns="0" bIns="0"/>
          <a:lstStyle>
            <a:lvl1pPr marL="0" indent="0">
              <a:lnSpc>
                <a:spcPct val="100000"/>
              </a:lnSpc>
              <a:spcBef>
                <a:spcPts val="0"/>
              </a:spcBef>
              <a:buFontTx/>
              <a:buNone/>
              <a:defRPr sz="1800" b="0" i="0">
                <a:solidFill>
                  <a:schemeClr val="bg1"/>
                </a:solidFill>
                <a:latin typeface="+mn-lt"/>
                <a:ea typeface="Tahoma"/>
                <a:cs typeface="Tahoma"/>
              </a:defRPr>
            </a:lvl1pPr>
          </a:lstStyle>
          <a:p>
            <a:pPr lvl="0"/>
            <a:r>
              <a:rPr lang="en-US" dirty="0"/>
              <a:t>Presentation date</a:t>
            </a:r>
          </a:p>
        </p:txBody>
      </p:sp>
    </p:spTree>
    <p:extLst>
      <p:ext uri="{BB962C8B-B14F-4D97-AF65-F5344CB8AC3E}">
        <p14:creationId xmlns:p14="http://schemas.microsoft.com/office/powerpoint/2010/main" val="2037226853"/>
      </p:ext>
    </p:extLst>
  </p:cSld>
  <p:clrMapOvr>
    <a:masterClrMapping/>
  </p:clrMapOvr>
  <p:transition spd="slow">
    <p:fade/>
  </p:transition>
  <p:extLst mod="1">
    <p:ext uri="{DCECCB84-F9BA-43D5-87BE-67443E8EF086}">
      <p15:sldGuideLst xmlns:p15="http://schemas.microsoft.com/office/powerpoint/2012/main">
        <p15:guide id="1" orient="horz" pos="1207" userDrawn="1">
          <p15:clr>
            <a:srgbClr val="FBAE40"/>
          </p15:clr>
        </p15:guide>
        <p15:guide id="2" pos="17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D979-55B4-3C48-802B-10CF449D32FC}"/>
              </a:ext>
            </a:extLst>
          </p:cNvPr>
          <p:cNvSpPr>
            <a:spLocks noGrp="1"/>
          </p:cNvSpPr>
          <p:nvPr>
            <p:ph type="title"/>
          </p:nvPr>
        </p:nvSpPr>
        <p:spPr>
          <a:xfrm>
            <a:off x="1199456" y="692699"/>
            <a:ext cx="10515600" cy="648069"/>
          </a:xfrm>
        </p:spPr>
        <p:txBody>
          <a:bodyPr/>
          <a:lstStyle/>
          <a:p>
            <a:r>
              <a:rPr lang="en-US"/>
              <a:t>Click to edit Master title style</a:t>
            </a:r>
            <a:endParaRPr lang="en-US" dirty="0"/>
          </a:p>
        </p:txBody>
      </p:sp>
      <p:sp>
        <p:nvSpPr>
          <p:cNvPr id="4" name="Picture Placeholder 12">
            <a:extLst>
              <a:ext uri="{C183D7F6-B498-43B3-948B-1728B52AA6E4}">
                <adec:decorative xmlns:adec="http://schemas.microsoft.com/office/drawing/2017/decorative" val="1"/>
              </a:ext>
            </a:extLst>
          </p:cNvPr>
          <p:cNvSpPr>
            <a:spLocks noGrp="1"/>
          </p:cNvSpPr>
          <p:nvPr>
            <p:ph type="pic" sz="quarter" idx="13"/>
          </p:nvPr>
        </p:nvSpPr>
        <p:spPr>
          <a:xfrm>
            <a:off x="14953" y="1412776"/>
            <a:ext cx="12192000" cy="595119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506806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D231-0526-BA4B-A751-485A68D4F146}"/>
              </a:ext>
            </a:extLst>
          </p:cNvPr>
          <p:cNvSpPr>
            <a:spLocks noGrp="1"/>
          </p:cNvSpPr>
          <p:nvPr>
            <p:ph type="title"/>
          </p:nvPr>
        </p:nvSpPr>
        <p:spPr>
          <a:xfrm>
            <a:off x="1200151" y="692699"/>
            <a:ext cx="9938841" cy="768353"/>
          </a:xfrm>
        </p:spPr>
        <p:txBody>
          <a:bodyPr/>
          <a:lstStyle/>
          <a:p>
            <a:r>
              <a:rPr lang="en-US"/>
              <a:t>Click to edit Master title style</a:t>
            </a:r>
            <a:endParaRPr lang="en-US" dirty="0"/>
          </a:p>
        </p:txBody>
      </p:sp>
      <p:sp>
        <p:nvSpPr>
          <p:cNvPr id="14" name="Picture Placeholder 12">
            <a:extLst>
              <a:ext uri="{C183D7F6-B498-43B3-948B-1728B52AA6E4}">
                <adec:decorative xmlns:adec="http://schemas.microsoft.com/office/drawing/2017/decorative" val="1"/>
              </a:ext>
            </a:extLst>
          </p:cNvPr>
          <p:cNvSpPr>
            <a:spLocks noGrp="1"/>
          </p:cNvSpPr>
          <p:nvPr>
            <p:ph type="pic" sz="quarter" idx="12"/>
          </p:nvPr>
        </p:nvSpPr>
        <p:spPr>
          <a:xfrm>
            <a:off x="1" y="1461052"/>
            <a:ext cx="4032251" cy="5396948"/>
          </a:xfrm>
          <a:prstGeom prst="rect">
            <a:avLst/>
          </a:prstGeom>
        </p:spPr>
        <p:txBody>
          <a:bodyPr/>
          <a:lstStyle/>
          <a:p>
            <a:r>
              <a:rPr lang="en-US"/>
              <a:t>Click icon to add picture</a:t>
            </a:r>
            <a:endParaRPr lang="en-US" dirty="0"/>
          </a:p>
        </p:txBody>
      </p:sp>
      <p:sp>
        <p:nvSpPr>
          <p:cNvPr id="15" name="Picture Placeholder 12">
            <a:extLst>
              <a:ext uri="{C183D7F6-B498-43B3-948B-1728B52AA6E4}">
                <adec:decorative xmlns:adec="http://schemas.microsoft.com/office/drawing/2017/decorative" val="1"/>
              </a:ext>
            </a:extLst>
          </p:cNvPr>
          <p:cNvSpPr>
            <a:spLocks noGrp="1"/>
          </p:cNvSpPr>
          <p:nvPr>
            <p:ph type="pic" sz="quarter" idx="13"/>
          </p:nvPr>
        </p:nvSpPr>
        <p:spPr>
          <a:xfrm>
            <a:off x="4078817" y="1461053"/>
            <a:ext cx="4027088" cy="2650572"/>
          </a:xfrm>
          <a:prstGeom prst="rect">
            <a:avLst/>
          </a:prstGeom>
        </p:spPr>
        <p:txBody>
          <a:bodyPr/>
          <a:lstStyle/>
          <a:p>
            <a:r>
              <a:rPr lang="en-US"/>
              <a:t>Click icon to add picture</a:t>
            </a:r>
            <a:endParaRPr lang="en-US" dirty="0"/>
          </a:p>
        </p:txBody>
      </p:sp>
      <p:sp>
        <p:nvSpPr>
          <p:cNvPr id="17" name="Picture Placeholder 12">
            <a:extLst>
              <a:ext uri="{C183D7F6-B498-43B3-948B-1728B52AA6E4}">
                <adec:decorative xmlns:adec="http://schemas.microsoft.com/office/drawing/2017/decorative" val="1"/>
              </a:ext>
            </a:extLst>
          </p:cNvPr>
          <p:cNvSpPr>
            <a:spLocks noGrp="1"/>
          </p:cNvSpPr>
          <p:nvPr>
            <p:ph type="pic" sz="quarter" idx="14"/>
          </p:nvPr>
        </p:nvSpPr>
        <p:spPr>
          <a:xfrm>
            <a:off x="4078817" y="4149728"/>
            <a:ext cx="4027088" cy="2708275"/>
          </a:xfrm>
          <a:prstGeom prst="rect">
            <a:avLst/>
          </a:prstGeom>
        </p:spPr>
        <p:txBody>
          <a:bodyPr/>
          <a:lstStyle/>
          <a:p>
            <a:r>
              <a:rPr lang="en-US"/>
              <a:t>Click icon to add picture</a:t>
            </a:r>
          </a:p>
        </p:txBody>
      </p:sp>
      <p:sp>
        <p:nvSpPr>
          <p:cNvPr id="13" name="Picture Placeholder 12">
            <a:extLst>
              <a:ext uri="{C183D7F6-B498-43B3-948B-1728B52AA6E4}">
                <adec:decorative xmlns:adec="http://schemas.microsoft.com/office/drawing/2017/decorative" val="1"/>
              </a:ext>
            </a:extLst>
          </p:cNvPr>
          <p:cNvSpPr>
            <a:spLocks noGrp="1"/>
          </p:cNvSpPr>
          <p:nvPr>
            <p:ph type="pic" sz="quarter" idx="11"/>
          </p:nvPr>
        </p:nvSpPr>
        <p:spPr>
          <a:xfrm>
            <a:off x="8157635" y="1461052"/>
            <a:ext cx="4034367" cy="5396948"/>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1974219801"/>
      </p:ext>
    </p:extLst>
  </p:cSld>
  <p:clrMapOvr>
    <a:masterClrMapping/>
  </p:clrMapOvr>
  <p:transition spd="slow">
    <p:fade/>
  </p:transition>
  <p:extLst mod="1">
    <p:ext uri="{DCECCB84-F9BA-43D5-87BE-67443E8EF086}">
      <p15:sldGuideLst xmlns:p15="http://schemas.microsoft.com/office/powerpoint/2012/main">
        <p15:guide id="1" orient="horz" pos="332" userDrawn="1">
          <p15:clr>
            <a:srgbClr val="FBAE40"/>
          </p15:clr>
        </p15:guide>
        <p15:guide id="2" pos="3840" userDrawn="1">
          <p15:clr>
            <a:srgbClr val="FBAE40"/>
          </p15:clr>
        </p15:guide>
        <p15:guide id="4" pos="5111" userDrawn="1">
          <p15:clr>
            <a:srgbClr val="FBAE40"/>
          </p15:clr>
        </p15:guide>
        <p15:guide id="5" orient="horz" pos="2614" userDrawn="1">
          <p15:clr>
            <a:srgbClr val="FBAE40"/>
          </p15:clr>
        </p15:guide>
        <p15:guide id="6" pos="756" userDrawn="1">
          <p15:clr>
            <a:srgbClr val="FBAE40"/>
          </p15:clr>
        </p15:guide>
        <p15:guide id="8" pos="2569" userDrawn="1">
          <p15:clr>
            <a:srgbClr val="FBAE40"/>
          </p15:clr>
        </p15:guide>
        <p15:guide id="9" pos="5139" userDrawn="1">
          <p15:clr>
            <a:srgbClr val="FBAE40"/>
          </p15:clr>
        </p15:guide>
        <p15:guide id="10" orient="horz" pos="25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E2A74-33A9-1E47-9EBD-B4B8BA3C3C75}"/>
              </a:ext>
            </a:extLst>
          </p:cNvPr>
          <p:cNvSpPr>
            <a:spLocks noGrp="1"/>
          </p:cNvSpPr>
          <p:nvPr>
            <p:ph type="title"/>
          </p:nvPr>
        </p:nvSpPr>
        <p:spPr>
          <a:xfrm>
            <a:off x="610753" y="692700"/>
            <a:ext cx="10515600" cy="733428"/>
          </a:xfrm>
        </p:spPr>
        <p:txBody>
          <a:bodyPr/>
          <a:lstStyle/>
          <a:p>
            <a:r>
              <a:rPr lang="en-US"/>
              <a:t>Click to edit Master title style</a:t>
            </a:r>
            <a:endParaRPr lang="en-US" dirty="0"/>
          </a:p>
        </p:txBody>
      </p:sp>
      <p:sp>
        <p:nvSpPr>
          <p:cNvPr id="8" name="Text Placeholder 5"/>
          <p:cNvSpPr>
            <a:spLocks noGrp="1"/>
          </p:cNvSpPr>
          <p:nvPr>
            <p:ph type="body" sz="quarter" idx="15" hasCustomPrompt="1"/>
          </p:nvPr>
        </p:nvSpPr>
        <p:spPr>
          <a:xfrm>
            <a:off x="610755" y="1461052"/>
            <a:ext cx="3396094"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16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5" name="Picture Placeholder 12">
            <a:extLst>
              <a:ext uri="{C183D7F6-B498-43B3-948B-1728B52AA6E4}">
                <adec:decorative xmlns:adec="http://schemas.microsoft.com/office/drawing/2017/decorative" val="1"/>
              </a:ext>
            </a:extLst>
          </p:cNvPr>
          <p:cNvSpPr>
            <a:spLocks noGrp="1"/>
          </p:cNvSpPr>
          <p:nvPr>
            <p:ph type="pic" sz="quarter" idx="11"/>
          </p:nvPr>
        </p:nvSpPr>
        <p:spPr>
          <a:xfrm>
            <a:off x="4055533" y="1461052"/>
            <a:ext cx="4057651" cy="5396948"/>
          </a:xfrm>
          <a:prstGeom prst="rect">
            <a:avLst/>
          </a:prstGeom>
        </p:spPr>
        <p:txBody>
          <a:bodyPr/>
          <a:lstStyle/>
          <a:p>
            <a:r>
              <a:rPr lang="en-US"/>
              <a:t>Click icon to add picture</a:t>
            </a:r>
            <a:endParaRPr lang="en-US" dirty="0"/>
          </a:p>
        </p:txBody>
      </p:sp>
      <p:sp>
        <p:nvSpPr>
          <p:cNvPr id="6" name="Picture Placeholder 12">
            <a:extLst>
              <a:ext uri="{C183D7F6-B498-43B3-948B-1728B52AA6E4}">
                <adec:decorative xmlns:adec="http://schemas.microsoft.com/office/drawing/2017/decorative" val="1"/>
              </a:ext>
            </a:extLst>
          </p:cNvPr>
          <p:cNvSpPr>
            <a:spLocks noGrp="1"/>
          </p:cNvSpPr>
          <p:nvPr>
            <p:ph type="pic" sz="quarter" idx="13"/>
          </p:nvPr>
        </p:nvSpPr>
        <p:spPr>
          <a:xfrm>
            <a:off x="8161867" y="1461053"/>
            <a:ext cx="4030132" cy="2650572"/>
          </a:xfrm>
          <a:prstGeom prst="rect">
            <a:avLst/>
          </a:prstGeom>
        </p:spPr>
        <p:txBody>
          <a:bodyPr/>
          <a:lstStyle/>
          <a:p>
            <a:r>
              <a:rPr lang="en-US"/>
              <a:t>Click icon to add picture</a:t>
            </a:r>
            <a:endParaRPr lang="en-US" dirty="0"/>
          </a:p>
        </p:txBody>
      </p:sp>
      <p:sp>
        <p:nvSpPr>
          <p:cNvPr id="7" name="Picture Placeholder 12">
            <a:extLst>
              <a:ext uri="{C183D7F6-B498-43B3-948B-1728B52AA6E4}">
                <adec:decorative xmlns:adec="http://schemas.microsoft.com/office/drawing/2017/decorative" val="1"/>
              </a:ext>
            </a:extLst>
          </p:cNvPr>
          <p:cNvSpPr>
            <a:spLocks noGrp="1"/>
          </p:cNvSpPr>
          <p:nvPr>
            <p:ph type="pic" sz="quarter" idx="14"/>
          </p:nvPr>
        </p:nvSpPr>
        <p:spPr>
          <a:xfrm>
            <a:off x="8161868" y="4146550"/>
            <a:ext cx="4030133" cy="271145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76145381"/>
      </p:ext>
    </p:extLst>
  </p:cSld>
  <p:clrMapOvr>
    <a:masterClrMapping/>
  </p:clrMapOvr>
  <p:transition spd="slow">
    <p:fade/>
  </p:transition>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141" userDrawn="1">
          <p15:clr>
            <a:srgbClr val="FBAE40"/>
          </p15:clr>
        </p15:guide>
        <p15:guide id="4" pos="5111" userDrawn="1">
          <p15:clr>
            <a:srgbClr val="FBAE40"/>
          </p15:clr>
        </p15:guide>
        <p15:guide id="6" orient="horz" pos="2590" userDrawn="1">
          <p15:clr>
            <a:srgbClr val="FBAE40"/>
          </p15:clr>
        </p15:guide>
        <p15:guide id="7" orient="horz" pos="26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419B-FC38-4656-9F77-C3E7F5DE4FC2}"/>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FA3280AE-A27A-4C21-8018-4CDF514359A5}"/>
              </a:ext>
            </a:extLst>
          </p:cNvPr>
          <p:cNvSpPr>
            <a:spLocks noGrp="1"/>
          </p:cNvSpPr>
          <p:nvPr>
            <p:ph type="body" sz="quarter" idx="10"/>
          </p:nvPr>
        </p:nvSpPr>
        <p:spPr>
          <a:xfrm>
            <a:off x="1416050" y="1700213"/>
            <a:ext cx="9217025" cy="3960812"/>
          </a:xfrm>
          <a:prstGeom prst="rect">
            <a:avLst/>
          </a:prstGeom>
        </p:spPr>
        <p:txBody>
          <a:bodyPr/>
          <a:lstStyle>
            <a:lvl1pPr marL="0" indent="0">
              <a:buNone/>
              <a:defRPr sz="2000">
                <a:solidFill>
                  <a:srgbClr val="1A9DAC"/>
                </a:solidFill>
              </a:defRPr>
            </a:lvl1pPr>
            <a:lvl2pPr marL="609600" indent="0">
              <a:buNone/>
              <a:defRPr sz="2000">
                <a:solidFill>
                  <a:srgbClr val="1A9DAC"/>
                </a:solidFill>
              </a:defRPr>
            </a:lvl2pPr>
            <a:lvl3pPr marL="1219200" indent="0">
              <a:buNone/>
              <a:defRPr sz="2000">
                <a:solidFill>
                  <a:srgbClr val="1A9DAC"/>
                </a:solidFill>
              </a:defRPr>
            </a:lvl3pPr>
            <a:lvl4pPr marL="1828800" indent="0">
              <a:buNone/>
              <a:defRPr sz="2000">
                <a:solidFill>
                  <a:srgbClr val="1A9DAC"/>
                </a:solidFill>
              </a:defRPr>
            </a:lvl4pPr>
            <a:lvl5pPr marL="2438400" indent="0">
              <a:buNone/>
              <a:defRPr sz="2000">
                <a:solidFill>
                  <a:srgbClr val="1A9DA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a:extLst>
              <a:ext uri="{FF2B5EF4-FFF2-40B4-BE49-F238E27FC236}">
                <a16:creationId xmlns:a16="http://schemas.microsoft.com/office/drawing/2014/main" id="{A5660BAE-66FC-42F6-BD3C-5B58157AAAB0}"/>
              </a:ext>
            </a:extLst>
          </p:cNvPr>
          <p:cNvSpPr>
            <a:spLocks noGrp="1"/>
          </p:cNvSpPr>
          <p:nvPr>
            <p:ph type="body" sz="quarter" idx="11"/>
          </p:nvPr>
        </p:nvSpPr>
        <p:spPr>
          <a:xfrm>
            <a:off x="1416050" y="5661025"/>
            <a:ext cx="9217025" cy="1081088"/>
          </a:xfrm>
          <a:prstGeom prst="rect">
            <a:avLst/>
          </a:prstGeom>
        </p:spPr>
        <p:txBody>
          <a:bodyPr/>
          <a:lstStyle>
            <a:lvl1pPr marL="0" indent="0" algn="r">
              <a:buNone/>
              <a:defRPr sz="1800">
                <a:solidFill>
                  <a:schemeClr val="tx1"/>
                </a:solidFill>
              </a:defRPr>
            </a:lvl1pPr>
            <a:lvl2pPr marL="609600" indent="0" algn="r">
              <a:buNone/>
              <a:defRPr sz="1800">
                <a:solidFill>
                  <a:schemeClr val="tx1"/>
                </a:solidFill>
              </a:defRPr>
            </a:lvl2pPr>
            <a:lvl3pPr marL="1219200" indent="0" algn="r">
              <a:buNone/>
              <a:defRPr sz="1800">
                <a:solidFill>
                  <a:schemeClr val="tx1"/>
                </a:solidFill>
              </a:defRPr>
            </a:lvl3pPr>
            <a:lvl4pPr marL="1828800" indent="0" algn="r">
              <a:buNone/>
              <a:defRPr sz="1800">
                <a:solidFill>
                  <a:schemeClr val="tx1"/>
                </a:solidFill>
              </a:defRPr>
            </a:lvl4pPr>
            <a:lvl5pPr marL="2438400" indent="0" algn="r">
              <a:buNone/>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2704163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3A07-22BD-4911-A932-8F2D6698F1F7}"/>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B8842487-5D92-4193-8C12-E3811303EAF5}"/>
              </a:ext>
            </a:extLst>
          </p:cNvPr>
          <p:cNvSpPr>
            <a:spLocks noGrp="1"/>
          </p:cNvSpPr>
          <p:nvPr>
            <p:ph type="body" sz="quarter" idx="10" hasCustomPrompt="1"/>
          </p:nvPr>
        </p:nvSpPr>
        <p:spPr>
          <a:xfrm>
            <a:off x="623392" y="2348880"/>
            <a:ext cx="4176464" cy="2995612"/>
          </a:xfrm>
          <a:prstGeom prst="rect">
            <a:avLst/>
          </a:prstGeom>
        </p:spPr>
        <p:txBody>
          <a:bodyPr/>
          <a:lstStyle>
            <a:lvl1pPr marL="0" indent="0">
              <a:buNone/>
              <a:defRPr sz="13000">
                <a:solidFill>
                  <a:srgbClr val="1A9DAC"/>
                </a:solidFill>
              </a:defRPr>
            </a:lvl1pPr>
          </a:lstStyle>
          <a:p>
            <a:pPr lvl="0"/>
            <a:r>
              <a:rPr lang="en-GB" dirty="0"/>
              <a:t>100%</a:t>
            </a:r>
          </a:p>
        </p:txBody>
      </p:sp>
      <p:sp>
        <p:nvSpPr>
          <p:cNvPr id="6" name="Text Placeholder 5">
            <a:extLst>
              <a:ext uri="{FF2B5EF4-FFF2-40B4-BE49-F238E27FC236}">
                <a16:creationId xmlns:a16="http://schemas.microsoft.com/office/drawing/2014/main" id="{0CF246C3-55F5-41A0-A73E-5368C3F43B53}"/>
              </a:ext>
            </a:extLst>
          </p:cNvPr>
          <p:cNvSpPr>
            <a:spLocks noGrp="1"/>
          </p:cNvSpPr>
          <p:nvPr>
            <p:ph type="body" sz="quarter" idx="11"/>
          </p:nvPr>
        </p:nvSpPr>
        <p:spPr>
          <a:xfrm>
            <a:off x="4943872" y="2348880"/>
            <a:ext cx="6481366" cy="2995612"/>
          </a:xfrm>
          <a:prstGeom prst="rect">
            <a:avLst/>
          </a:prstGeom>
        </p:spPr>
        <p:txBody>
          <a:bodyPr/>
          <a:lstStyle>
            <a:lvl1pPr marL="0" indent="0">
              <a:buNone/>
              <a:defRPr sz="2000">
                <a:solidFill>
                  <a:srgbClr val="199DAC"/>
                </a:solidFill>
              </a:defRPr>
            </a:lvl1pPr>
            <a:lvl2pPr marL="609600" indent="0">
              <a:buNone/>
              <a:defRPr sz="2000">
                <a:solidFill>
                  <a:srgbClr val="199DAC"/>
                </a:solidFill>
              </a:defRPr>
            </a:lvl2pPr>
            <a:lvl3pPr marL="1219200" indent="0">
              <a:buNone/>
              <a:defRPr sz="2000">
                <a:solidFill>
                  <a:srgbClr val="199DAC"/>
                </a:solidFill>
              </a:defRPr>
            </a:lvl3pPr>
            <a:lvl4pPr marL="1828800" indent="0">
              <a:buNone/>
              <a:defRPr sz="2000">
                <a:solidFill>
                  <a:srgbClr val="199DAC"/>
                </a:solidFill>
              </a:defRPr>
            </a:lvl4pPr>
            <a:lvl5pPr marL="2438400" indent="0">
              <a:buNone/>
              <a:defRPr sz="2000">
                <a:solidFill>
                  <a:srgbClr val="199DA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a:extLst>
              <a:ext uri="{FF2B5EF4-FFF2-40B4-BE49-F238E27FC236}">
                <a16:creationId xmlns:a16="http://schemas.microsoft.com/office/drawing/2014/main" id="{62E5FF59-326E-4B4E-9D7D-CFDB81AC6C9E}"/>
              </a:ext>
            </a:extLst>
          </p:cNvPr>
          <p:cNvSpPr>
            <a:spLocks noGrp="1"/>
          </p:cNvSpPr>
          <p:nvPr>
            <p:ph type="body" sz="quarter" idx="12"/>
          </p:nvPr>
        </p:nvSpPr>
        <p:spPr>
          <a:xfrm>
            <a:off x="1558925" y="5344492"/>
            <a:ext cx="9650413" cy="1108696"/>
          </a:xfrm>
          <a:prstGeom prst="rect">
            <a:avLst/>
          </a:prstGeom>
        </p:spPr>
        <p:txBody>
          <a:bodyPr/>
          <a:lstStyle>
            <a:lvl1pPr marL="0" indent="0" algn="r">
              <a:buFont typeface="Arial" panose="020B0604020202020204" pitchFamily="34" charset="0"/>
              <a:buNone/>
              <a:defRPr sz="1800"/>
            </a:lvl1pPr>
            <a:lvl2pPr marL="609600" indent="0" algn="r">
              <a:buNone/>
              <a:defRPr sz="1800"/>
            </a:lvl2pPr>
            <a:lvl3pPr marL="1219200" indent="0" algn="r">
              <a:buNone/>
              <a:defRPr sz="1800"/>
            </a:lvl3pPr>
            <a:lvl4pPr marL="1828800" indent="0" algn="r">
              <a:buNone/>
              <a:defRPr sz="1800"/>
            </a:lvl4pPr>
            <a:lvl5pPr marL="2438400" indent="0" algn="r">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1952614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3DBD-28B5-6744-B93D-384D879AF993}"/>
              </a:ext>
            </a:extLst>
          </p:cNvPr>
          <p:cNvSpPr>
            <a:spLocks noGrp="1"/>
          </p:cNvSpPr>
          <p:nvPr>
            <p:ph type="title"/>
          </p:nvPr>
        </p:nvSpPr>
        <p:spPr>
          <a:xfrm>
            <a:off x="1199456" y="1974058"/>
            <a:ext cx="8687493" cy="1325563"/>
          </a:xfrm>
          <a:prstGeom prst="rect">
            <a:avLst/>
          </a:prstGeom>
        </p:spPr>
        <p:txBody>
          <a:bodyPr/>
          <a:lstStyle>
            <a:lvl1pPr>
              <a:defRPr>
                <a:solidFill>
                  <a:srgbClr val="1A9DAC"/>
                </a:solidFill>
              </a:defRPr>
            </a:lvl1pPr>
          </a:lstStyle>
          <a:p>
            <a:r>
              <a:rPr lang="en-US"/>
              <a:t>Click to edit Master title style</a:t>
            </a:r>
            <a:endParaRPr lang="en-US" dirty="0"/>
          </a:p>
        </p:txBody>
      </p:sp>
      <p:sp>
        <p:nvSpPr>
          <p:cNvPr id="7" name="Text Placeholder 5"/>
          <p:cNvSpPr>
            <a:spLocks noGrp="1"/>
          </p:cNvSpPr>
          <p:nvPr>
            <p:ph type="body" sz="quarter" idx="11"/>
          </p:nvPr>
        </p:nvSpPr>
        <p:spPr>
          <a:xfrm>
            <a:off x="1199456" y="4221163"/>
            <a:ext cx="8687493" cy="603104"/>
          </a:xfrm>
          <a:prstGeom prst="rect">
            <a:avLst/>
          </a:prstGeom>
        </p:spPr>
        <p:txBody>
          <a:bodyPr lIns="0" tIns="0" rIns="0" bIns="0"/>
          <a:lstStyle>
            <a:lvl1pPr marL="0" indent="0">
              <a:lnSpc>
                <a:spcPct val="100000"/>
              </a:lnSpc>
              <a:buFontTx/>
              <a:buNone/>
              <a:defRPr sz="2000" b="0" i="0">
                <a:solidFill>
                  <a:schemeClr val="tx1"/>
                </a:solidFill>
                <a:latin typeface="+mn-lt"/>
                <a:ea typeface="Tahoma"/>
                <a:cs typeface="Tahoma"/>
              </a:defRPr>
            </a:lvl1pPr>
          </a:lstStyle>
          <a:p>
            <a:pPr lvl="0"/>
            <a:r>
              <a:rPr lang="en-US"/>
              <a:t>Edit Master text styles</a:t>
            </a:r>
          </a:p>
        </p:txBody>
      </p:sp>
    </p:spTree>
    <p:extLst>
      <p:ext uri="{BB962C8B-B14F-4D97-AF65-F5344CB8AC3E}">
        <p14:creationId xmlns:p14="http://schemas.microsoft.com/office/powerpoint/2010/main" val="19245060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1A9DAC"/>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1A9DAC"/>
              </a:buClr>
              <a:tabLst/>
              <a:defRPr sz="2000">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912239"/>
      </p:ext>
    </p:extLst>
  </p:cSld>
  <p:clrMapOvr>
    <a:masterClrMapping/>
  </p:clrMapOvr>
  <p:transition spd="slow">
    <p:fade/>
  </p:transition>
  <p:extLst mod="1">
    <p:ext uri="{DCECCB84-F9BA-43D5-87BE-67443E8EF086}">
      <p15:sldGuideLst xmlns:p15="http://schemas.microsoft.com/office/powerpoint/2012/main">
        <p15:guide id="1" orient="horz" pos="436" userDrawn="1">
          <p15:clr>
            <a:srgbClr val="FBAE40"/>
          </p15:clr>
        </p15:guide>
        <p15:guide id="2" pos="7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headings, text and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4AA9-9B1B-7D49-821B-E768D4FEE2D2}"/>
              </a:ext>
            </a:extLst>
          </p:cNvPr>
          <p:cNvSpPr>
            <a:spLocks noGrp="1"/>
          </p:cNvSpPr>
          <p:nvPr>
            <p:ph type="title"/>
          </p:nvPr>
        </p:nvSpPr>
        <p:spPr>
          <a:xfrm>
            <a:off x="1200151" y="687617"/>
            <a:ext cx="9936408" cy="1012599"/>
          </a:xfrm>
        </p:spPr>
        <p:txBody>
          <a:bodyPr/>
          <a:lstStyle/>
          <a:p>
            <a:r>
              <a:rPr lang="en-US"/>
              <a:t>Click to edit Master title style</a:t>
            </a:r>
            <a:endParaRPr lang="en-US" dirty="0"/>
          </a:p>
        </p:txBody>
      </p:sp>
      <p:sp>
        <p:nvSpPr>
          <p:cNvPr id="3" name="Text Placeholder 2"/>
          <p:cNvSpPr>
            <a:spLocks noGrp="1"/>
          </p:cNvSpPr>
          <p:nvPr>
            <p:ph type="body" sz="quarter" idx="11" hasCustomPrompt="1"/>
          </p:nvPr>
        </p:nvSpPr>
        <p:spPr>
          <a:xfrm>
            <a:off x="1200152" y="1700216"/>
            <a:ext cx="9936408" cy="4465637"/>
          </a:xfrm>
          <a:prstGeom prst="rect">
            <a:avLst/>
          </a:prstGeom>
        </p:spPr>
        <p:txBody>
          <a:bodyPr lIns="0" tIns="0" rIns="0" bIns="0"/>
          <a:lstStyle>
            <a:lvl1pPr marL="266700" indent="-266700">
              <a:buClr>
                <a:srgbClr val="1A9DAC"/>
              </a:buClr>
              <a:buFont typeface="+mj-lt"/>
              <a:buAutoNum type="arabicPeriod"/>
              <a:defRPr sz="2000">
                <a:latin typeface="+mn-lt"/>
                <a:ea typeface="Tahoma" panose="020B0604030504040204" pitchFamily="34" charset="0"/>
                <a:cs typeface="Tahoma" panose="020B0604030504040204" pitchFamily="34" charset="0"/>
              </a:defRPr>
            </a:lvl1pPr>
            <a:lvl2pPr marL="541338" indent="-274638">
              <a:buClr>
                <a:srgbClr val="1A9DAC"/>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23431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4pPr>
            <a:lvl5pPr marL="29527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60688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sty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85A6-D158-2E49-90B4-F2441730F410}"/>
              </a:ext>
            </a:extLst>
          </p:cNvPr>
          <p:cNvSpPr>
            <a:spLocks noGrp="1"/>
          </p:cNvSpPr>
          <p:nvPr>
            <p:ph type="title"/>
          </p:nvPr>
        </p:nvSpPr>
        <p:spPr>
          <a:xfrm>
            <a:off x="1199455" y="692699"/>
            <a:ext cx="9912077"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7"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Edit Master text styles</a:t>
            </a:r>
          </a:p>
        </p:txBody>
      </p:sp>
      <p:sp>
        <p:nvSpPr>
          <p:cNvPr id="7" name="Text Placeholder 5"/>
          <p:cNvSpPr>
            <a:spLocks noGrp="1"/>
          </p:cNvSpPr>
          <p:nvPr>
            <p:ph type="body" sz="quarter" idx="12"/>
          </p:nvPr>
        </p:nvSpPr>
        <p:spPr>
          <a:xfrm>
            <a:off x="6240016"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Edit Master text styles</a:t>
            </a:r>
          </a:p>
        </p:txBody>
      </p:sp>
    </p:spTree>
    <p:extLst>
      <p:ext uri="{BB962C8B-B14F-4D97-AF65-F5344CB8AC3E}">
        <p14:creationId xmlns:p14="http://schemas.microsoft.com/office/powerpoint/2010/main" val="190362276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style with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63C3-2B19-3E4C-861A-2B5A52BA7233}"/>
              </a:ext>
            </a:extLst>
          </p:cNvPr>
          <p:cNvSpPr>
            <a:spLocks noGrp="1"/>
          </p:cNvSpPr>
          <p:nvPr>
            <p:ph type="title"/>
          </p:nvPr>
        </p:nvSpPr>
        <p:spPr>
          <a:xfrm>
            <a:off x="1199455"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9" name="Text Placeholder 5"/>
          <p:cNvSpPr>
            <a:spLocks noGrp="1"/>
          </p:cNvSpPr>
          <p:nvPr>
            <p:ph type="body" sz="quarter" idx="12" hasCustomPrompt="1"/>
          </p:nvPr>
        </p:nvSpPr>
        <p:spPr>
          <a:xfrm>
            <a:off x="6240016" y="1628800"/>
            <a:ext cx="4752528"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2000">
                <a:latin typeface="+mn-lt"/>
                <a:ea typeface="Tahoma" panose="020B0604030504040204" pitchFamily="34" charset="0"/>
                <a:cs typeface="Tahoma" panose="020B0604030504040204" pitchFamily="34" charset="0"/>
              </a:defRPr>
            </a:lvl4pPr>
          </a:lstStyle>
          <a:p>
            <a:pPr lvl="0"/>
            <a:r>
              <a:rPr lang="en-US" dirty="0"/>
              <a:t>Click to add text</a:t>
            </a:r>
          </a:p>
          <a:p>
            <a:pPr lvl="1"/>
            <a:r>
              <a:rPr lang="en-US" dirty="0"/>
              <a:t>Second Bullet Point</a:t>
            </a:r>
          </a:p>
          <a:p>
            <a:pPr lvl="2"/>
            <a:r>
              <a:rPr lang="en-US" dirty="0"/>
              <a:t>Third Bullet Point</a:t>
            </a:r>
          </a:p>
          <a:p>
            <a:pPr lvl="3"/>
            <a:endParaRPr lang="en-US" dirty="0"/>
          </a:p>
          <a:p>
            <a:pPr lvl="0"/>
            <a:endParaRPr lang="en-GB" dirty="0"/>
          </a:p>
        </p:txBody>
      </p:sp>
    </p:spTree>
    <p:extLst>
      <p:ext uri="{BB962C8B-B14F-4D97-AF65-F5344CB8AC3E}">
        <p14:creationId xmlns:p14="http://schemas.microsoft.com/office/powerpoint/2010/main" val="9764551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style with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A39C-6E99-FE4F-B641-F44C7B4B4DB4}"/>
              </a:ext>
            </a:extLst>
          </p:cNvPr>
          <p:cNvSpPr>
            <a:spLocks noGrp="1"/>
          </p:cNvSpPr>
          <p:nvPr>
            <p:ph type="title"/>
          </p:nvPr>
        </p:nvSpPr>
        <p:spPr>
          <a:xfrm>
            <a:off x="1199456"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2000" b="0" i="0" baseline="0">
                <a:solidFill>
                  <a:schemeClr val="tx1"/>
                </a:solidFill>
                <a:latin typeface="+mn-lt"/>
                <a:ea typeface="Tahoma"/>
                <a:cs typeface="Tahoma"/>
              </a:defRPr>
            </a:lvl1pPr>
            <a:lvl2pPr marL="541338" indent="-274638">
              <a:buClr>
                <a:srgbClr val="1A9DAC"/>
              </a:buClr>
              <a:buFont typeface="+mj-lt"/>
              <a:buAutoNum type="romanLcPeriod"/>
              <a:defRPr sz="2000" baseline="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a:p>
            <a:pPr lvl="3"/>
            <a:endParaRPr lang="en-GB" dirty="0"/>
          </a:p>
        </p:txBody>
      </p:sp>
      <p:sp>
        <p:nvSpPr>
          <p:cNvPr id="9" name="Text Placeholder 5"/>
          <p:cNvSpPr>
            <a:spLocks noGrp="1"/>
          </p:cNvSpPr>
          <p:nvPr>
            <p:ph type="body" sz="quarter" idx="12" hasCustomPrompt="1"/>
          </p:nvPr>
        </p:nvSpPr>
        <p:spPr>
          <a:xfrm>
            <a:off x="624001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2000" b="0" i="0" baseline="0">
                <a:solidFill>
                  <a:schemeClr val="tx1"/>
                </a:solidFill>
                <a:latin typeface="+mn-lt"/>
                <a:ea typeface="Tahoma"/>
                <a:cs typeface="Tahoma"/>
              </a:defRPr>
            </a:lvl1pPr>
            <a:lvl2pPr marL="541338" indent="-274638">
              <a:buClr>
                <a:srgbClr val="1A9DAC"/>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p:txBody>
      </p:sp>
    </p:spTree>
    <p:extLst>
      <p:ext uri="{BB962C8B-B14F-4D97-AF65-F5344CB8AC3E}">
        <p14:creationId xmlns:p14="http://schemas.microsoft.com/office/powerpoint/2010/main" val="2117765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graph pos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C80B-5DE2-104C-BCD7-114FA55CDFA5}"/>
              </a:ext>
            </a:extLst>
          </p:cNvPr>
          <p:cNvSpPr>
            <a:spLocks noGrp="1"/>
          </p:cNvSpPr>
          <p:nvPr>
            <p:ph type="title"/>
          </p:nvPr>
        </p:nvSpPr>
        <p:spPr>
          <a:xfrm>
            <a:off x="1190020" y="692700"/>
            <a:ext cx="10515600" cy="862064"/>
          </a:xfrm>
        </p:spPr>
        <p:txBody>
          <a:bodyPr/>
          <a:lstStyle/>
          <a:p>
            <a:r>
              <a:rPr lang="en-US"/>
              <a:t>Click to edit Master title style</a:t>
            </a:r>
            <a:endParaRPr lang="en-US" dirty="0"/>
          </a:p>
        </p:txBody>
      </p:sp>
      <p:sp>
        <p:nvSpPr>
          <p:cNvPr id="3" name="Chart Placeholder 2"/>
          <p:cNvSpPr>
            <a:spLocks noGrp="1"/>
          </p:cNvSpPr>
          <p:nvPr>
            <p:ph type="chart" sz="quarter" idx="11"/>
          </p:nvPr>
        </p:nvSpPr>
        <p:spPr>
          <a:xfrm>
            <a:off x="1199456" y="1554763"/>
            <a:ext cx="9865096" cy="4538065"/>
          </a:xfrm>
          <a:prstGeom prst="rect">
            <a:avLst/>
          </a:prstGeo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9475349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lumn text style wi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65AE-FBB8-C547-A863-8ACFC537D477}"/>
              </a:ext>
            </a:extLst>
          </p:cNvPr>
          <p:cNvSpPr>
            <a:spLocks noGrp="1"/>
          </p:cNvSpPr>
          <p:nvPr>
            <p:ph type="title"/>
          </p:nvPr>
        </p:nvSpPr>
        <p:spPr>
          <a:xfrm>
            <a:off x="1199455" y="692699"/>
            <a:ext cx="10515600"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8" y="1628800"/>
            <a:ext cx="4464494"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Edit Master text styles</a:t>
            </a:r>
          </a:p>
        </p:txBody>
      </p:sp>
      <p:sp>
        <p:nvSpPr>
          <p:cNvPr id="3" name="Chart Placeholder 2"/>
          <p:cNvSpPr>
            <a:spLocks noGrp="1"/>
          </p:cNvSpPr>
          <p:nvPr>
            <p:ph type="chart" sz="quarter" idx="12"/>
          </p:nvPr>
        </p:nvSpPr>
        <p:spPr>
          <a:xfrm>
            <a:off x="5712885" y="1628802"/>
            <a:ext cx="5351667" cy="4464025"/>
          </a:xfrm>
          <a:prstGeom prst="rect">
            <a:avLst/>
          </a:prstGeo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16286117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92085"/>
          </a:xfrm>
          <a:prstGeom prst="rect">
            <a:avLst/>
          </a:prstGeom>
        </p:spPr>
        <p:txBody>
          <a:bodyPr vert="horz" lIns="0" tIns="0" rIns="0" bIns="0" rtlCol="0" anchor="t" anchorCtr="0">
            <a:normAutofit/>
          </a:bodyPr>
          <a:lstStyle/>
          <a:p>
            <a:r>
              <a:rPr lang="en-US"/>
              <a:t>Click to edit Master title style</a:t>
            </a:r>
            <a:endParaRPr lang="en-US" dirty="0"/>
          </a:p>
        </p:txBody>
      </p:sp>
      <p:pic>
        <p:nvPicPr>
          <p:cNvPr id="5" name="Picture 4">
            <a:extLst>
              <a:ext uri="{FF2B5EF4-FFF2-40B4-BE49-F238E27FC236}">
                <a16:creationId xmlns:a16="http://schemas.microsoft.com/office/drawing/2014/main" id="{ADC2A975-9E0E-5D43-ADC1-E0089E324263}"/>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7" r:id="rId13"/>
    <p:sldLayoutId id="2147483976" r:id="rId14"/>
  </p:sldLayoutIdLst>
  <p:transition spd="slow">
    <p:fade/>
  </p:transition>
  <p:txStyles>
    <p:title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4552-A394-47FD-B5D3-E27D6E011D49}"/>
              </a:ext>
            </a:extLst>
          </p:cNvPr>
          <p:cNvSpPr>
            <a:spLocks noGrp="1"/>
          </p:cNvSpPr>
          <p:nvPr>
            <p:ph type="title"/>
          </p:nvPr>
        </p:nvSpPr>
        <p:spPr/>
        <p:txBody>
          <a:bodyPr>
            <a:noAutofit/>
          </a:bodyPr>
          <a:lstStyle/>
          <a:p>
            <a:r>
              <a:rPr lang="en-GB" sz="2800" b="1" dirty="0">
                <a:solidFill>
                  <a:srgbClr val="000000"/>
                </a:solidFill>
                <a:latin typeface="Times New Roman" panose="02020603050405020304" pitchFamily="18" charset="0"/>
                <a:ea typeface="Times New Roman" panose="02020603050405020304" pitchFamily="18" charset="0"/>
              </a:rPr>
              <a:t>8th EELF Annual (online) Conference 2021</a:t>
            </a:r>
            <a:br>
              <a:rPr lang="en-GB" sz="2800" dirty="0">
                <a:latin typeface="Times New Roman" panose="02020603050405020304" pitchFamily="18" charset="0"/>
                <a:ea typeface="Times New Roman" panose="02020603050405020304" pitchFamily="18" charset="0"/>
              </a:rPr>
            </a:br>
            <a:r>
              <a:rPr lang="en-GB" sz="2800" b="1" dirty="0">
                <a:solidFill>
                  <a:srgbClr val="000000"/>
                </a:solidFill>
                <a:latin typeface="Times New Roman" panose="02020603050405020304" pitchFamily="18" charset="0"/>
                <a:ea typeface="Times New Roman" panose="02020603050405020304" pitchFamily="18" charset="0"/>
              </a:rPr>
              <a:t>Social and Scientific Uncertainties in Environmental Law</a:t>
            </a:r>
            <a:br>
              <a:rPr lang="en-GB" sz="2800" dirty="0">
                <a:latin typeface="Times New Roman" panose="02020603050405020304" pitchFamily="18" charset="0"/>
                <a:ea typeface="Times New Roman" panose="02020603050405020304" pitchFamily="18" charset="0"/>
              </a:rPr>
            </a:br>
            <a:r>
              <a:rPr lang="en-GB" sz="2800" b="1" dirty="0">
                <a:solidFill>
                  <a:srgbClr val="000000"/>
                </a:solidFill>
                <a:latin typeface="Times New Roman" panose="02020603050405020304" pitchFamily="18" charset="0"/>
                <a:ea typeface="Times New Roman" panose="02020603050405020304" pitchFamily="18" charset="0"/>
              </a:rPr>
              <a:t>8th-10th September 2021</a:t>
            </a:r>
            <a:br>
              <a:rPr lang="en-GB" sz="2800" dirty="0">
                <a:latin typeface="Times New Roman" panose="02020603050405020304" pitchFamily="18" charset="0"/>
                <a:ea typeface="Times New Roman" panose="02020603050405020304" pitchFamily="18" charset="0"/>
              </a:rPr>
            </a:br>
            <a:r>
              <a:rPr lang="en-GB" sz="2800" b="1" dirty="0">
                <a:solidFill>
                  <a:srgbClr val="000000"/>
                </a:solidFill>
                <a:latin typeface="Times New Roman" panose="02020603050405020304" pitchFamily="18" charset="0"/>
                <a:ea typeface="Times New Roman" panose="02020603050405020304" pitchFamily="18" charset="0"/>
              </a:rPr>
              <a:t>Hosted by Bournemouth University</a:t>
            </a:r>
            <a:br>
              <a:rPr lang="en-GB" sz="2800" dirty="0">
                <a:latin typeface="Times New Roman" panose="02020603050405020304" pitchFamily="18" charset="0"/>
                <a:ea typeface="Times New Roman" panose="02020603050405020304" pitchFamily="18" charset="0"/>
              </a:rPr>
            </a:br>
            <a:r>
              <a:rPr lang="en-GB" sz="2800" b="1" dirty="0">
                <a:solidFill>
                  <a:srgbClr val="000000"/>
                </a:solidFill>
                <a:latin typeface="Times New Roman" panose="02020603050405020304" pitchFamily="18" charset="0"/>
                <a:ea typeface="Times New Roman" panose="02020603050405020304" pitchFamily="18" charset="0"/>
              </a:rPr>
              <a:t>Department of Life and Environmental Sciences</a:t>
            </a:r>
            <a:br>
              <a:rPr lang="en-GB" sz="2800" dirty="0">
                <a:latin typeface="Times New Roman" panose="02020603050405020304" pitchFamily="18" charset="0"/>
                <a:ea typeface="Times New Roman" panose="02020603050405020304" pitchFamily="18" charset="0"/>
              </a:rPr>
            </a:br>
            <a:r>
              <a:rPr lang="en-GB" sz="2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Environment &amp; Threats Strategic Research Group</a:t>
            </a:r>
            <a:endParaRPr lang="en-GB" sz="2800" dirty="0"/>
          </a:p>
        </p:txBody>
      </p:sp>
      <p:sp>
        <p:nvSpPr>
          <p:cNvPr id="4" name="Text Placeholder 3">
            <a:extLst>
              <a:ext uri="{FF2B5EF4-FFF2-40B4-BE49-F238E27FC236}">
                <a16:creationId xmlns:a16="http://schemas.microsoft.com/office/drawing/2014/main" id="{5F4083E6-1CBD-40A9-94CD-388B5D3A3BB9}"/>
              </a:ext>
            </a:extLst>
          </p:cNvPr>
          <p:cNvSpPr>
            <a:spLocks noGrp="1"/>
          </p:cNvSpPr>
          <p:nvPr>
            <p:ph type="body" sz="quarter" idx="16"/>
          </p:nvPr>
        </p:nvSpPr>
        <p:spPr>
          <a:xfrm>
            <a:off x="335361" y="2542095"/>
            <a:ext cx="2088166" cy="664749"/>
          </a:xfrm>
        </p:spPr>
        <p:txBody>
          <a:bodyPr/>
          <a:lstStyle/>
          <a:p>
            <a:r>
              <a:rPr lang="en-GB" dirty="0"/>
              <a:t>Christian Dadomo</a:t>
            </a:r>
          </a:p>
          <a:p>
            <a:r>
              <a:rPr lang="en-GB" dirty="0"/>
              <a:t>Senior lecturer in law</a:t>
            </a:r>
          </a:p>
        </p:txBody>
      </p:sp>
      <p:sp>
        <p:nvSpPr>
          <p:cNvPr id="6" name="Text Placeholder 5">
            <a:extLst>
              <a:ext uri="{FF2B5EF4-FFF2-40B4-BE49-F238E27FC236}">
                <a16:creationId xmlns:a16="http://schemas.microsoft.com/office/drawing/2014/main" id="{29549C05-A8A3-4657-9DAF-FC8AE49372C8}"/>
              </a:ext>
            </a:extLst>
          </p:cNvPr>
          <p:cNvSpPr>
            <a:spLocks noGrp="1"/>
          </p:cNvSpPr>
          <p:nvPr>
            <p:ph type="body" sz="quarter" idx="18"/>
          </p:nvPr>
        </p:nvSpPr>
        <p:spPr>
          <a:xfrm>
            <a:off x="335362" y="5445224"/>
            <a:ext cx="2088166" cy="273820"/>
          </a:xfrm>
        </p:spPr>
        <p:txBody>
          <a:bodyPr/>
          <a:lstStyle/>
          <a:p>
            <a:r>
              <a:rPr lang="en-GB" dirty="0"/>
              <a:t>8-10 September 2021</a:t>
            </a:r>
          </a:p>
        </p:txBody>
      </p:sp>
      <p:pic>
        <p:nvPicPr>
          <p:cNvPr id="7" name="Audio 6">
            <a:hlinkClick r:id="" action="ppaction://media"/>
            <a:extLst>
              <a:ext uri="{FF2B5EF4-FFF2-40B4-BE49-F238E27FC236}">
                <a16:creationId xmlns:a16="http://schemas.microsoft.com/office/drawing/2014/main" id="{03BEF600-FC84-46A4-B039-51EF69FEFF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47188099"/>
      </p:ext>
    </p:extLst>
  </p:cSld>
  <p:clrMapOvr>
    <a:masterClrMapping/>
  </p:clrMapOvr>
  <p:transition spd="slow" advTm="84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3136E-C07C-48AB-8D1C-905ACFA73B19}"/>
              </a:ext>
            </a:extLst>
          </p:cNvPr>
          <p:cNvSpPr>
            <a:spLocks noGrp="1"/>
          </p:cNvSpPr>
          <p:nvPr>
            <p:ph type="title"/>
          </p:nvPr>
        </p:nvSpPr>
        <p:spPr/>
        <p:txBody>
          <a:bodyPr/>
          <a:lstStyle/>
          <a:p>
            <a:r>
              <a:rPr lang="en-GB" dirty="0"/>
              <a:t>The key measures</a:t>
            </a:r>
          </a:p>
        </p:txBody>
      </p:sp>
      <p:sp>
        <p:nvSpPr>
          <p:cNvPr id="3" name="Text Placeholder 2">
            <a:extLst>
              <a:ext uri="{FF2B5EF4-FFF2-40B4-BE49-F238E27FC236}">
                <a16:creationId xmlns:a16="http://schemas.microsoft.com/office/drawing/2014/main" id="{B4D11EC9-C5F4-4B1C-8B2B-220D4984CFED}"/>
              </a:ext>
            </a:extLst>
          </p:cNvPr>
          <p:cNvSpPr>
            <a:spLocks noGrp="1"/>
          </p:cNvSpPr>
          <p:nvPr>
            <p:ph type="body" sz="quarter" idx="11"/>
          </p:nvPr>
        </p:nvSpPr>
        <p:spPr/>
        <p:txBody>
          <a:bodyPr/>
          <a:lstStyle/>
          <a:p>
            <a:pPr marL="0" lvl="0" indent="0">
              <a:buNone/>
            </a:pPr>
            <a:r>
              <a:rPr lang="en-GB" dirty="0"/>
              <a:t>6. cities with a population of over 150000 inhabitants will have to create low emission mobility zones, notably by encouraging the use of bicycles, car-sharing and public transport (Articles 103 to 106);</a:t>
            </a:r>
          </a:p>
          <a:p>
            <a:pPr marL="0" lvl="0" indent="0">
              <a:buNone/>
            </a:pPr>
            <a:endParaRPr lang="en-GB" dirty="0"/>
          </a:p>
          <a:p>
            <a:pPr marL="0" lvl="0" indent="0">
              <a:buNone/>
            </a:pPr>
            <a:r>
              <a:rPr lang="en-GB" dirty="0"/>
              <a:t>7. the sale of the most polluting motor vehicles </a:t>
            </a:r>
            <a:r>
              <a:rPr lang="en-GB" dirty="0" err="1"/>
              <a:t>ie</a:t>
            </a:r>
            <a:r>
              <a:rPr lang="en-GB" dirty="0"/>
              <a:t> those emitting more than 95 </a:t>
            </a:r>
            <a:r>
              <a:rPr lang="en-GB" dirty="0" err="1"/>
              <a:t>grammes</a:t>
            </a:r>
            <a:r>
              <a:rPr lang="en-GB" dirty="0"/>
              <a:t> of CO2 per kilometre will be banned from 2030 (Article 103);</a:t>
            </a:r>
          </a:p>
          <a:p>
            <a:pPr marL="0" lvl="0" indent="0">
              <a:buNone/>
            </a:pPr>
            <a:endParaRPr lang="en-GB" dirty="0"/>
          </a:p>
          <a:p>
            <a:pPr marL="0" indent="0">
              <a:buNone/>
            </a:pPr>
            <a:r>
              <a:rPr lang="en-GB" dirty="0"/>
              <a:t>8. from 2025, airlines will have to comply with a compulsory 100% compensation scheme for greenhouse gas emissions for all domestic flights (Article 142); </a:t>
            </a:r>
          </a:p>
          <a:p>
            <a:pPr marL="0" indent="0">
              <a:buNone/>
            </a:pPr>
            <a:endParaRPr lang="en-GB" dirty="0"/>
          </a:p>
          <a:p>
            <a:pPr marL="0" indent="0">
              <a:buNone/>
            </a:pPr>
            <a:r>
              <a:rPr lang="en-GB" dirty="0"/>
              <a:t>9. all domestic flights will be banned when an alternative by train exists for journeys under 2 and a half hours (Article 145);</a:t>
            </a:r>
          </a:p>
          <a:p>
            <a:pPr marL="0" lvl="0" indent="0">
              <a:buNone/>
            </a:pPr>
            <a:endParaRPr lang="en-GB" dirty="0"/>
          </a:p>
          <a:p>
            <a:pPr marL="0" lvl="0" indent="0">
              <a:buNone/>
            </a:pPr>
            <a:endParaRPr lang="en-GB" dirty="0"/>
          </a:p>
          <a:p>
            <a:pPr marL="0" lvl="0" indent="0">
              <a:buNone/>
            </a:pPr>
            <a:endParaRPr lang="en-GB" dirty="0"/>
          </a:p>
          <a:p>
            <a:endParaRPr lang="en-GB" dirty="0"/>
          </a:p>
        </p:txBody>
      </p:sp>
      <p:pic>
        <p:nvPicPr>
          <p:cNvPr id="4" name="Audio 3">
            <a:hlinkClick r:id="" action="ppaction://media"/>
            <a:extLst>
              <a:ext uri="{FF2B5EF4-FFF2-40B4-BE49-F238E27FC236}">
                <a16:creationId xmlns:a16="http://schemas.microsoft.com/office/drawing/2014/main" id="{CB0A7363-0B17-46B2-9443-6906834CAD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0092164"/>
      </p:ext>
    </p:extLst>
  </p:cSld>
  <p:clrMapOvr>
    <a:masterClrMapping/>
  </p:clrMapOvr>
  <p:transition spd="slow" advTm="691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3136E-C07C-48AB-8D1C-905ACFA73B19}"/>
              </a:ext>
            </a:extLst>
          </p:cNvPr>
          <p:cNvSpPr>
            <a:spLocks noGrp="1"/>
          </p:cNvSpPr>
          <p:nvPr>
            <p:ph type="title"/>
          </p:nvPr>
        </p:nvSpPr>
        <p:spPr/>
        <p:txBody>
          <a:bodyPr/>
          <a:lstStyle/>
          <a:p>
            <a:r>
              <a:rPr lang="en-GB" dirty="0"/>
              <a:t>The key measures</a:t>
            </a:r>
          </a:p>
        </p:txBody>
      </p:sp>
      <p:sp>
        <p:nvSpPr>
          <p:cNvPr id="3" name="Text Placeholder 2">
            <a:extLst>
              <a:ext uri="{FF2B5EF4-FFF2-40B4-BE49-F238E27FC236}">
                <a16:creationId xmlns:a16="http://schemas.microsoft.com/office/drawing/2014/main" id="{B4D11EC9-C5F4-4B1C-8B2B-220D4984CFED}"/>
              </a:ext>
            </a:extLst>
          </p:cNvPr>
          <p:cNvSpPr>
            <a:spLocks noGrp="1"/>
          </p:cNvSpPr>
          <p:nvPr>
            <p:ph type="body" sz="quarter" idx="11"/>
          </p:nvPr>
        </p:nvSpPr>
        <p:spPr/>
        <p:txBody>
          <a:bodyPr/>
          <a:lstStyle/>
          <a:p>
            <a:pPr marL="0" lvl="0" indent="0">
              <a:buNone/>
            </a:pPr>
            <a:endParaRPr lang="en-GB" dirty="0"/>
          </a:p>
          <a:p>
            <a:pPr marL="0" lvl="0" indent="0">
              <a:buNone/>
            </a:pPr>
            <a:r>
              <a:rPr lang="en-GB" dirty="0"/>
              <a:t>10. as from 2023, landlords will be prohibited from renting out poorly insulated properties (so-called “</a:t>
            </a:r>
            <a:r>
              <a:rPr lang="en-GB" i="1" dirty="0" err="1"/>
              <a:t>passoires</a:t>
            </a:r>
            <a:r>
              <a:rPr lang="en-GB" i="1" dirty="0"/>
              <a:t> </a:t>
            </a:r>
            <a:r>
              <a:rPr lang="en-GB" i="1" dirty="0" err="1"/>
              <a:t>thermiques</a:t>
            </a:r>
            <a:r>
              <a:rPr lang="en-GB" dirty="0"/>
              <a:t>” or “thermal strainers”) through a gradual increase in energy efficiency requirements (Articles 148 to 180);</a:t>
            </a:r>
          </a:p>
          <a:p>
            <a:pPr marL="0" lvl="0" indent="0">
              <a:buNone/>
            </a:pPr>
            <a:endParaRPr lang="en-GB" dirty="0"/>
          </a:p>
          <a:p>
            <a:pPr marL="0" indent="0">
              <a:buNone/>
            </a:pPr>
            <a:r>
              <a:rPr lang="en-GB" dirty="0"/>
              <a:t>11. the rate of land artificialization or concreting will have to be reduced by half over the next 10 years compared to the previous 10 years (Articles 227);</a:t>
            </a:r>
          </a:p>
          <a:p>
            <a:pPr marL="0" indent="0">
              <a:buNone/>
            </a:pPr>
            <a:endParaRPr lang="en-GB" dirty="0"/>
          </a:p>
        </p:txBody>
      </p:sp>
      <p:pic>
        <p:nvPicPr>
          <p:cNvPr id="9" name="Audio 8">
            <a:hlinkClick r:id="" action="ppaction://media"/>
            <a:extLst>
              <a:ext uri="{FF2B5EF4-FFF2-40B4-BE49-F238E27FC236}">
                <a16:creationId xmlns:a16="http://schemas.microsoft.com/office/drawing/2014/main" id="{F48FDACF-D845-432D-AA04-4A708B58AB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69995562"/>
      </p:ext>
    </p:extLst>
  </p:cSld>
  <p:clrMapOvr>
    <a:masterClrMapping/>
  </p:clrMapOvr>
  <p:transition spd="slow" advTm="1391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3136E-C07C-48AB-8D1C-905ACFA73B19}"/>
              </a:ext>
            </a:extLst>
          </p:cNvPr>
          <p:cNvSpPr>
            <a:spLocks noGrp="1"/>
          </p:cNvSpPr>
          <p:nvPr>
            <p:ph type="title"/>
          </p:nvPr>
        </p:nvSpPr>
        <p:spPr/>
        <p:txBody>
          <a:bodyPr/>
          <a:lstStyle/>
          <a:p>
            <a:r>
              <a:rPr lang="en-GB" dirty="0"/>
              <a:t>The key measures</a:t>
            </a:r>
          </a:p>
        </p:txBody>
      </p:sp>
      <p:sp>
        <p:nvSpPr>
          <p:cNvPr id="3" name="Text Placeholder 2">
            <a:extLst>
              <a:ext uri="{FF2B5EF4-FFF2-40B4-BE49-F238E27FC236}">
                <a16:creationId xmlns:a16="http://schemas.microsoft.com/office/drawing/2014/main" id="{B4D11EC9-C5F4-4B1C-8B2B-220D4984CFED}"/>
              </a:ext>
            </a:extLst>
          </p:cNvPr>
          <p:cNvSpPr>
            <a:spLocks noGrp="1"/>
          </p:cNvSpPr>
          <p:nvPr>
            <p:ph type="body" sz="quarter" idx="11"/>
          </p:nvPr>
        </p:nvSpPr>
        <p:spPr/>
        <p:txBody>
          <a:bodyPr/>
          <a:lstStyle/>
          <a:p>
            <a:pPr marL="0" lvl="0" indent="0">
              <a:buNone/>
            </a:pPr>
            <a:endParaRPr lang="en-GB" dirty="0"/>
          </a:p>
          <a:p>
            <a:pPr marL="0" lvl="0" indent="0">
              <a:buNone/>
            </a:pPr>
            <a:r>
              <a:rPr lang="en-GB" dirty="0"/>
              <a:t>12. Major offence (</a:t>
            </a:r>
            <a:r>
              <a:rPr lang="en-GB" i="1" dirty="0" err="1"/>
              <a:t>délit</a:t>
            </a:r>
            <a:r>
              <a:rPr lang="en-GB" dirty="0"/>
              <a:t>) of ecocide applicable to all natural and legal persons will be created (Article 280) along side an offence of endangering the environment (Article 279) and a general offence of polluting physical environments (Article 280)</a:t>
            </a:r>
          </a:p>
          <a:p>
            <a:pPr marL="0" lvl="0" indent="0">
              <a:buNone/>
            </a:pPr>
            <a:endParaRPr lang="en-GB" dirty="0"/>
          </a:p>
          <a:p>
            <a:pPr marL="0" lvl="0" indent="0">
              <a:buNone/>
            </a:pPr>
            <a:endParaRPr lang="en-GB" dirty="0"/>
          </a:p>
        </p:txBody>
      </p:sp>
      <p:pic>
        <p:nvPicPr>
          <p:cNvPr id="5" name="Audio 4">
            <a:hlinkClick r:id="" action="ppaction://media"/>
            <a:extLst>
              <a:ext uri="{FF2B5EF4-FFF2-40B4-BE49-F238E27FC236}">
                <a16:creationId xmlns:a16="http://schemas.microsoft.com/office/drawing/2014/main" id="{33AAFFF2-DC04-4F2C-967A-08A4B81535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84579811"/>
      </p:ext>
    </p:extLst>
  </p:cSld>
  <p:clrMapOvr>
    <a:masterClrMapping/>
  </p:clrMapOvr>
  <p:transition spd="slow" advTm="1065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3136E-C07C-48AB-8D1C-905ACFA73B19}"/>
              </a:ext>
            </a:extLst>
          </p:cNvPr>
          <p:cNvSpPr>
            <a:spLocks noGrp="1"/>
          </p:cNvSpPr>
          <p:nvPr>
            <p:ph type="title"/>
          </p:nvPr>
        </p:nvSpPr>
        <p:spPr/>
        <p:txBody>
          <a:bodyPr/>
          <a:lstStyle/>
          <a:p>
            <a:r>
              <a:rPr lang="en-GB" dirty="0"/>
              <a:t>The key measures</a:t>
            </a:r>
          </a:p>
        </p:txBody>
      </p:sp>
      <p:sp>
        <p:nvSpPr>
          <p:cNvPr id="3" name="Text Placeholder 2">
            <a:extLst>
              <a:ext uri="{FF2B5EF4-FFF2-40B4-BE49-F238E27FC236}">
                <a16:creationId xmlns:a16="http://schemas.microsoft.com/office/drawing/2014/main" id="{B4D11EC9-C5F4-4B1C-8B2B-220D4984CFED}"/>
              </a:ext>
            </a:extLst>
          </p:cNvPr>
          <p:cNvSpPr>
            <a:spLocks noGrp="1"/>
          </p:cNvSpPr>
          <p:nvPr>
            <p:ph type="body" sz="quarter" idx="11"/>
          </p:nvPr>
        </p:nvSpPr>
        <p:spPr/>
        <p:txBody>
          <a:bodyPr/>
          <a:lstStyle/>
          <a:p>
            <a:pPr marL="0" lvl="0" indent="0">
              <a:buNone/>
            </a:pPr>
            <a:endParaRPr lang="en-GB" dirty="0"/>
          </a:p>
          <a:p>
            <a:pPr marL="0" lvl="0" indent="0">
              <a:buNone/>
            </a:pPr>
            <a:r>
              <a:rPr lang="en-GB" dirty="0"/>
              <a:t>13. Creation of a permanent system of assessment of the application of the Act (Title VIII)</a:t>
            </a:r>
          </a:p>
          <a:p>
            <a:pPr marL="0" indent="0">
              <a:buNone/>
            </a:pPr>
            <a:endParaRPr lang="en-GB" dirty="0"/>
          </a:p>
        </p:txBody>
      </p:sp>
      <p:pic>
        <p:nvPicPr>
          <p:cNvPr id="10" name="Audio 9">
            <a:hlinkClick r:id="" action="ppaction://media"/>
            <a:extLst>
              <a:ext uri="{FF2B5EF4-FFF2-40B4-BE49-F238E27FC236}">
                <a16:creationId xmlns:a16="http://schemas.microsoft.com/office/drawing/2014/main" id="{537ABA68-E5DB-4F7A-A7AC-144A20366A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97450087"/>
      </p:ext>
    </p:extLst>
  </p:cSld>
  <p:clrMapOvr>
    <a:masterClrMapping/>
  </p:clrMapOvr>
  <p:transition spd="slow" advTm="366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5E8B9-CF17-49FF-9F17-C664C4ABC070}"/>
              </a:ext>
            </a:extLst>
          </p:cNvPr>
          <p:cNvSpPr>
            <a:spLocks noGrp="1"/>
          </p:cNvSpPr>
          <p:nvPr>
            <p:ph type="title"/>
          </p:nvPr>
        </p:nvSpPr>
        <p:spPr/>
        <p:txBody>
          <a:bodyPr/>
          <a:lstStyle/>
          <a:p>
            <a:r>
              <a:rPr lang="en-GB" dirty="0"/>
              <a:t>First overall impressions</a:t>
            </a:r>
          </a:p>
        </p:txBody>
      </p:sp>
      <p:sp>
        <p:nvSpPr>
          <p:cNvPr id="3" name="Text Placeholder 2">
            <a:extLst>
              <a:ext uri="{FF2B5EF4-FFF2-40B4-BE49-F238E27FC236}">
                <a16:creationId xmlns:a16="http://schemas.microsoft.com/office/drawing/2014/main" id="{4FC111A7-E8C9-472C-A086-586098A831D0}"/>
              </a:ext>
            </a:extLst>
          </p:cNvPr>
          <p:cNvSpPr>
            <a:spLocks noGrp="1"/>
          </p:cNvSpPr>
          <p:nvPr>
            <p:ph type="body" sz="quarter" idx="11"/>
          </p:nvPr>
        </p:nvSpPr>
        <p:spPr/>
        <p:txBody>
          <a:bodyPr/>
          <a:lstStyle/>
          <a:p>
            <a:pPr marL="0" indent="0">
              <a:buNone/>
            </a:pPr>
            <a:r>
              <a:rPr lang="en-GB" dirty="0"/>
              <a:t>Part of a body of legislation covering all dimensions of ecology from the preservation of nature to its various economic, health and social aspects, it is an ambitious text marking a new stage in France's commitment to fight climate change.</a:t>
            </a:r>
          </a:p>
          <a:p>
            <a:pPr marL="0" indent="0">
              <a:buNone/>
            </a:pPr>
            <a:endParaRPr lang="en-GB" dirty="0"/>
          </a:p>
          <a:p>
            <a:pPr marL="0" indent="0">
              <a:buNone/>
            </a:pPr>
            <a:r>
              <a:rPr lang="en-GB" dirty="0"/>
              <a:t>This Bill and the Act are the result of a wide consultation process that involved a representative sample of the French population. </a:t>
            </a:r>
          </a:p>
          <a:p>
            <a:pPr marL="0" indent="0">
              <a:buNone/>
            </a:pPr>
            <a:endParaRPr lang="en-GB" dirty="0"/>
          </a:p>
          <a:p>
            <a:pPr marL="0" indent="0">
              <a:buNone/>
            </a:pPr>
            <a:r>
              <a:rPr lang="en-GB" dirty="0"/>
              <a:t>The addition of Title I and Title VIII by Parliament seem to be a direct response to the two successful Court cases against the French government for failing to meet its international and national objectives in the fight against climate change</a:t>
            </a:r>
          </a:p>
          <a:p>
            <a:pPr marL="0" indent="0">
              <a:buNone/>
            </a:pPr>
            <a:endParaRPr lang="en-GB" dirty="0"/>
          </a:p>
          <a:p>
            <a:pPr marL="0" indent="0">
              <a:buNone/>
            </a:pPr>
            <a:endParaRPr lang="en-GB" dirty="0"/>
          </a:p>
        </p:txBody>
      </p:sp>
      <p:pic>
        <p:nvPicPr>
          <p:cNvPr id="19" name="Audio 18">
            <a:hlinkClick r:id="" action="ppaction://media"/>
            <a:extLst>
              <a:ext uri="{FF2B5EF4-FFF2-40B4-BE49-F238E27FC236}">
                <a16:creationId xmlns:a16="http://schemas.microsoft.com/office/drawing/2014/main" id="{ABEC3BA6-A951-4C8E-9AD4-46A51A9829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34167059"/>
      </p:ext>
    </p:extLst>
  </p:cSld>
  <p:clrMapOvr>
    <a:masterClrMapping/>
  </p:clrMapOvr>
  <p:transition spd="slow" advTm="1487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60907-9D4A-4A6D-AFBB-B491CE492EF0}"/>
              </a:ext>
            </a:extLst>
          </p:cNvPr>
          <p:cNvSpPr>
            <a:spLocks noGrp="1"/>
          </p:cNvSpPr>
          <p:nvPr>
            <p:ph type="title"/>
          </p:nvPr>
        </p:nvSpPr>
        <p:spPr/>
        <p:txBody>
          <a:bodyPr>
            <a:normAutofit fontScale="90000"/>
          </a:bodyPr>
          <a:lstStyle/>
          <a:p>
            <a:r>
              <a:rPr lang="en-GB" dirty="0"/>
              <a:t>The French 2021 Act on the fight against climate change and on resilience strengthening in the face of its effects (Climate and Resilience Act)</a:t>
            </a:r>
            <a:br>
              <a:rPr lang="en-GB" dirty="0"/>
            </a:br>
            <a:endParaRPr lang="en-GB" dirty="0"/>
          </a:p>
        </p:txBody>
      </p:sp>
      <p:pic>
        <p:nvPicPr>
          <p:cNvPr id="5" name="Audio 4">
            <a:hlinkClick r:id="" action="ppaction://media"/>
            <a:extLst>
              <a:ext uri="{FF2B5EF4-FFF2-40B4-BE49-F238E27FC236}">
                <a16:creationId xmlns:a16="http://schemas.microsoft.com/office/drawing/2014/main" id="{4AD9B352-A879-47C7-B041-1C85F768A9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14897378"/>
      </p:ext>
    </p:extLst>
  </p:cSld>
  <p:clrMapOvr>
    <a:masterClrMapping/>
  </p:clrMapOvr>
  <p:transition spd="slow" advTm="135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94425-7A23-41D1-A77B-0CDBDA1100EA}"/>
              </a:ext>
            </a:extLst>
          </p:cNvPr>
          <p:cNvSpPr>
            <a:spLocks noGrp="1"/>
          </p:cNvSpPr>
          <p:nvPr>
            <p:ph type="title"/>
          </p:nvPr>
        </p:nvSpPr>
        <p:spPr/>
        <p:txBody>
          <a:bodyPr/>
          <a:lstStyle/>
          <a:p>
            <a:r>
              <a:rPr lang="en-GB" dirty="0"/>
              <a:t>Introduction</a:t>
            </a:r>
          </a:p>
        </p:txBody>
      </p:sp>
      <p:sp>
        <p:nvSpPr>
          <p:cNvPr id="3" name="Text Placeholder 2">
            <a:extLst>
              <a:ext uri="{FF2B5EF4-FFF2-40B4-BE49-F238E27FC236}">
                <a16:creationId xmlns:a16="http://schemas.microsoft.com/office/drawing/2014/main" id="{877AAF77-7FEE-4470-A5B8-D4C384EB2C2A}"/>
              </a:ext>
            </a:extLst>
          </p:cNvPr>
          <p:cNvSpPr>
            <a:spLocks noGrp="1"/>
          </p:cNvSpPr>
          <p:nvPr>
            <p:ph type="body" sz="quarter" idx="11"/>
          </p:nvPr>
        </p:nvSpPr>
        <p:spPr/>
        <p:txBody>
          <a:bodyPr/>
          <a:lstStyle/>
          <a:p>
            <a:pPr>
              <a:buFont typeface="Arial" panose="020B0604020202020204" pitchFamily="34" charset="0"/>
              <a:buChar char="•"/>
            </a:pPr>
            <a:r>
              <a:rPr lang="en-GB" dirty="0"/>
              <a:t>Special Committee of the French National Assembly in charge of examining the Climate and Resilience Bill (Report volume 1)</a:t>
            </a:r>
          </a:p>
          <a:p>
            <a:pPr marL="9525" indent="0">
              <a:buNone/>
            </a:pPr>
            <a:endParaRPr lang="en-GB" dirty="0"/>
          </a:p>
          <a:p>
            <a:pPr marL="550863" lvl="2" indent="0">
              <a:buNone/>
            </a:pPr>
            <a:r>
              <a:rPr lang="en-GB" dirty="0"/>
              <a:t>“(t)he climate emergency is undeniable. If no action is taken, the global warming will lead to rising oceans, precipitation increased in some areas and desertification in others. The social, economic and geopolitical consequences will be disastrous.” </a:t>
            </a:r>
          </a:p>
          <a:p>
            <a:pPr marL="550863" lvl="2" indent="0">
              <a:buNone/>
            </a:pPr>
            <a:r>
              <a:rPr lang="en-GB" dirty="0"/>
              <a:t>However, “(a)</a:t>
            </a:r>
            <a:r>
              <a:rPr lang="en-GB" dirty="0" err="1"/>
              <a:t>wareness</a:t>
            </a:r>
            <a:r>
              <a:rPr lang="en-GB" dirty="0"/>
              <a:t> of the climate problem has unfortunately been slow.”</a:t>
            </a:r>
          </a:p>
          <a:p>
            <a:pPr marL="9525" indent="0">
              <a:buNone/>
            </a:pPr>
            <a:r>
              <a:rPr lang="en-GB" dirty="0"/>
              <a:t> </a:t>
            </a:r>
          </a:p>
          <a:p>
            <a:pPr>
              <a:buFont typeface="Arial" panose="020B0604020202020204" pitchFamily="34" charset="0"/>
              <a:buChar char="•"/>
            </a:pPr>
            <a:r>
              <a:rPr lang="en-GB" dirty="0"/>
              <a:t>Three decades between the </a:t>
            </a:r>
            <a:r>
              <a:rPr lang="en-GB" dirty="0" err="1"/>
              <a:t>Bruntland</a:t>
            </a:r>
            <a:r>
              <a:rPr lang="en-GB" dirty="0"/>
              <a:t> report on sustainable development and the Paris Agreement of  December 2015</a:t>
            </a:r>
          </a:p>
          <a:p>
            <a:pPr marL="9525" indent="0">
              <a:buNone/>
            </a:pPr>
            <a:endParaRPr lang="en-GB" dirty="0"/>
          </a:p>
          <a:p>
            <a:pPr marL="9525" indent="0">
              <a:buNone/>
            </a:pPr>
            <a:endParaRPr lang="en-GB" dirty="0"/>
          </a:p>
        </p:txBody>
      </p:sp>
      <p:pic>
        <p:nvPicPr>
          <p:cNvPr id="9" name="Audio 8">
            <a:hlinkClick r:id="" action="ppaction://media"/>
            <a:extLst>
              <a:ext uri="{FF2B5EF4-FFF2-40B4-BE49-F238E27FC236}">
                <a16:creationId xmlns:a16="http://schemas.microsoft.com/office/drawing/2014/main" id="{507F2C77-513F-4CC1-A142-BA360981C5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13024996"/>
      </p:ext>
    </p:extLst>
  </p:cSld>
  <p:clrMapOvr>
    <a:masterClrMapping/>
  </p:clrMapOvr>
  <p:transition spd="slow" advTm="514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94425-7A23-41D1-A77B-0CDBDA1100EA}"/>
              </a:ext>
            </a:extLst>
          </p:cNvPr>
          <p:cNvSpPr>
            <a:spLocks noGrp="1"/>
          </p:cNvSpPr>
          <p:nvPr>
            <p:ph type="title"/>
          </p:nvPr>
        </p:nvSpPr>
        <p:spPr/>
        <p:txBody>
          <a:bodyPr/>
          <a:lstStyle/>
          <a:p>
            <a:r>
              <a:rPr lang="en-GB" dirty="0"/>
              <a:t>Introduction</a:t>
            </a:r>
          </a:p>
        </p:txBody>
      </p:sp>
      <p:sp>
        <p:nvSpPr>
          <p:cNvPr id="3" name="Text Placeholder 2">
            <a:extLst>
              <a:ext uri="{FF2B5EF4-FFF2-40B4-BE49-F238E27FC236}">
                <a16:creationId xmlns:a16="http://schemas.microsoft.com/office/drawing/2014/main" id="{877AAF77-7FEE-4470-A5B8-D4C384EB2C2A}"/>
              </a:ext>
            </a:extLst>
          </p:cNvPr>
          <p:cNvSpPr>
            <a:spLocks noGrp="1"/>
          </p:cNvSpPr>
          <p:nvPr>
            <p:ph type="body" sz="quarter" idx="11"/>
          </p:nvPr>
        </p:nvSpPr>
        <p:spPr/>
        <p:txBody>
          <a:bodyPr/>
          <a:lstStyle/>
          <a:p>
            <a:pPr marL="9525" indent="0">
              <a:buNone/>
            </a:pPr>
            <a:r>
              <a:rPr lang="en-GB" dirty="0"/>
              <a:t>For France, compliance with the Paris Agreement meant the reduction by six of its greenhouse gas emissions compared to 1990. </a:t>
            </a:r>
          </a:p>
          <a:p>
            <a:pPr marL="9525" indent="0">
              <a:buNone/>
            </a:pPr>
            <a:endParaRPr lang="en-GB" dirty="0"/>
          </a:p>
          <a:p>
            <a:pPr marL="9525" indent="0">
              <a:buNone/>
            </a:pPr>
            <a:r>
              <a:rPr lang="en-GB" dirty="0"/>
              <a:t>To that effect, two major pieces of legislation were adopted: </a:t>
            </a:r>
          </a:p>
          <a:p>
            <a:pPr lvl="1">
              <a:buFontTx/>
              <a:buChar char="-"/>
            </a:pPr>
            <a:r>
              <a:rPr lang="en-GB" dirty="0"/>
              <a:t>the 2015 Act on energy transition for green growth setting a target a 40% emissions reduction in 2030 and </a:t>
            </a:r>
          </a:p>
          <a:p>
            <a:pPr lvl="1">
              <a:buFontTx/>
              <a:buChar char="-"/>
            </a:pPr>
            <a:r>
              <a:rPr lang="en-GB" dirty="0"/>
              <a:t>the 2019 Act on energy and climate setting the objective of carbon neutrality to be achieved in 2050. </a:t>
            </a:r>
          </a:p>
          <a:p>
            <a:pPr>
              <a:buFontTx/>
              <a:buChar char="-"/>
            </a:pPr>
            <a:endParaRPr lang="en-GB" dirty="0"/>
          </a:p>
          <a:p>
            <a:pPr marL="9525" indent="0">
              <a:buNone/>
            </a:pPr>
            <a:r>
              <a:rPr lang="en-GB" dirty="0"/>
              <a:t>Hence the particular importance of this new Act which purports to give a new impetus to the fight against global warming. </a:t>
            </a:r>
          </a:p>
        </p:txBody>
      </p:sp>
      <p:pic>
        <p:nvPicPr>
          <p:cNvPr id="11" name="Audio 10">
            <a:hlinkClick r:id="" action="ppaction://media"/>
            <a:extLst>
              <a:ext uri="{FF2B5EF4-FFF2-40B4-BE49-F238E27FC236}">
                <a16:creationId xmlns:a16="http://schemas.microsoft.com/office/drawing/2014/main" id="{C2BA6648-2D8D-4E8C-9E92-C6F14DCC0C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39283161"/>
      </p:ext>
    </p:extLst>
  </p:cSld>
  <p:clrMapOvr>
    <a:masterClrMapping/>
  </p:clrMapOvr>
  <p:transition spd="slow" advTm="917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5855-BBDC-4684-9F9C-77518A3CA717}"/>
              </a:ext>
            </a:extLst>
          </p:cNvPr>
          <p:cNvSpPr>
            <a:spLocks noGrp="1"/>
          </p:cNvSpPr>
          <p:nvPr>
            <p:ph type="title"/>
          </p:nvPr>
        </p:nvSpPr>
        <p:spPr/>
        <p:txBody>
          <a:bodyPr/>
          <a:lstStyle/>
          <a:p>
            <a:r>
              <a:rPr lang="en-GB" dirty="0"/>
              <a:t>Background to the Bill </a:t>
            </a:r>
          </a:p>
        </p:txBody>
      </p:sp>
      <p:sp>
        <p:nvSpPr>
          <p:cNvPr id="3" name="Text Placeholder 2">
            <a:extLst>
              <a:ext uri="{FF2B5EF4-FFF2-40B4-BE49-F238E27FC236}">
                <a16:creationId xmlns:a16="http://schemas.microsoft.com/office/drawing/2014/main" id="{D1881DD3-7317-439E-9983-E4A730B152AF}"/>
              </a:ext>
            </a:extLst>
          </p:cNvPr>
          <p:cNvSpPr>
            <a:spLocks noGrp="1"/>
          </p:cNvSpPr>
          <p:nvPr>
            <p:ph type="body" sz="quarter" idx="11"/>
          </p:nvPr>
        </p:nvSpPr>
        <p:spPr/>
        <p:txBody>
          <a:bodyPr/>
          <a:lstStyle/>
          <a:p>
            <a:r>
              <a:rPr lang="en-GB" dirty="0"/>
              <a:t>The yellow vests movement</a:t>
            </a:r>
          </a:p>
          <a:p>
            <a:endParaRPr lang="en-GB" dirty="0"/>
          </a:p>
          <a:p>
            <a:r>
              <a:rPr lang="en-GB" dirty="0"/>
              <a:t>Citizens’ Convention for climate change </a:t>
            </a:r>
          </a:p>
          <a:p>
            <a:endParaRPr lang="en-GB" dirty="0"/>
          </a:p>
          <a:p>
            <a:r>
              <a:rPr lang="en-GB" dirty="0"/>
              <a:t>Proposed amendment of Article 1 of the Constitution to include the “concepts of biodiversity, environment and fight against climate change” and</a:t>
            </a:r>
          </a:p>
          <a:p>
            <a:endParaRPr lang="en-GB" dirty="0"/>
          </a:p>
          <a:p>
            <a:pPr marL="284163" lvl="1" indent="0">
              <a:buNone/>
            </a:pPr>
            <a:r>
              <a:rPr lang="en-GB" dirty="0"/>
              <a:t>the Climate and Resilience Bill</a:t>
            </a:r>
          </a:p>
          <a:p>
            <a:pPr marL="9525" indent="0">
              <a:buNone/>
            </a:pPr>
            <a:endParaRPr lang="en-GB" dirty="0"/>
          </a:p>
          <a:p>
            <a:r>
              <a:rPr lang="en-GB" dirty="0"/>
              <a:t>Double objective of the Bill: that of respecting France’s international commitments and that of making the planet more habitable for present and future generations.</a:t>
            </a:r>
          </a:p>
          <a:p>
            <a:endParaRPr lang="en-GB" dirty="0"/>
          </a:p>
          <a:p>
            <a:endParaRPr lang="en-GB" dirty="0"/>
          </a:p>
        </p:txBody>
      </p:sp>
      <p:pic>
        <p:nvPicPr>
          <p:cNvPr id="7" name="Audio 6">
            <a:hlinkClick r:id="" action="ppaction://media"/>
            <a:extLst>
              <a:ext uri="{FF2B5EF4-FFF2-40B4-BE49-F238E27FC236}">
                <a16:creationId xmlns:a16="http://schemas.microsoft.com/office/drawing/2014/main" id="{1CDEFDE6-225E-4107-ADDB-D121E2CF44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42294019"/>
      </p:ext>
    </p:extLst>
  </p:cSld>
  <p:clrMapOvr>
    <a:masterClrMapping/>
  </p:clrMapOvr>
  <p:transition spd="slow" advTm="1494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9FAC-A92E-461C-A750-2192E8FBE046}"/>
              </a:ext>
            </a:extLst>
          </p:cNvPr>
          <p:cNvSpPr>
            <a:spLocks noGrp="1"/>
          </p:cNvSpPr>
          <p:nvPr>
            <p:ph type="title"/>
          </p:nvPr>
        </p:nvSpPr>
        <p:spPr/>
        <p:txBody>
          <a:bodyPr/>
          <a:lstStyle/>
          <a:p>
            <a:r>
              <a:rPr lang="en-GB" dirty="0"/>
              <a:t>The legislative process</a:t>
            </a:r>
          </a:p>
        </p:txBody>
      </p:sp>
      <p:sp>
        <p:nvSpPr>
          <p:cNvPr id="3" name="Text Placeholder 2">
            <a:extLst>
              <a:ext uri="{FF2B5EF4-FFF2-40B4-BE49-F238E27FC236}">
                <a16:creationId xmlns:a16="http://schemas.microsoft.com/office/drawing/2014/main" id="{9ADA7001-A453-47D6-AF06-CA8D90D1AA87}"/>
              </a:ext>
            </a:extLst>
          </p:cNvPr>
          <p:cNvSpPr>
            <a:spLocks noGrp="1"/>
          </p:cNvSpPr>
          <p:nvPr>
            <p:ph type="body" sz="quarter" idx="11"/>
          </p:nvPr>
        </p:nvSpPr>
        <p:spPr/>
        <p:txBody>
          <a:bodyPr/>
          <a:lstStyle/>
          <a:p>
            <a:r>
              <a:rPr lang="en-GB" i="1" dirty="0"/>
              <a:t>procedure </a:t>
            </a:r>
            <a:r>
              <a:rPr lang="en-GB" i="1" dirty="0" err="1"/>
              <a:t>accélérée</a:t>
            </a:r>
            <a:r>
              <a:rPr lang="en-GB" i="1" dirty="0"/>
              <a:t> </a:t>
            </a:r>
            <a:r>
              <a:rPr lang="en-GB" dirty="0"/>
              <a:t>(fast-track procedure)</a:t>
            </a:r>
          </a:p>
          <a:p>
            <a:endParaRPr lang="en-GB" dirty="0"/>
          </a:p>
          <a:p>
            <a:r>
              <a:rPr lang="en-GB" dirty="0"/>
              <a:t>5 months of debate in parliament</a:t>
            </a:r>
          </a:p>
          <a:p>
            <a:pPr marL="627063" lvl="1" indent="-342900">
              <a:buFontTx/>
              <a:buChar char="-"/>
            </a:pPr>
            <a:r>
              <a:rPr lang="en-GB" dirty="0"/>
              <a:t>Bill presented to the National Assembly on 10 February 2021</a:t>
            </a:r>
          </a:p>
          <a:p>
            <a:pPr marL="627063" lvl="1" indent="-342900">
              <a:buFontTx/>
              <a:buChar char="-"/>
            </a:pPr>
            <a:r>
              <a:rPr lang="en-GB" dirty="0"/>
              <a:t>Bill amended and adopted by NA on 4 May 2021 and transmitted to Senate</a:t>
            </a:r>
          </a:p>
          <a:p>
            <a:pPr marL="627063" lvl="1" indent="-342900">
              <a:buFontTx/>
              <a:buChar char="-"/>
            </a:pPr>
            <a:r>
              <a:rPr lang="en-GB" dirty="0"/>
              <a:t>Bill amended and adopted by the Senate on 29 June 2021</a:t>
            </a:r>
          </a:p>
          <a:p>
            <a:pPr marL="627063" lvl="1" indent="-342900">
              <a:buFontTx/>
              <a:buChar char="-"/>
            </a:pPr>
            <a:r>
              <a:rPr lang="en-GB" dirty="0"/>
              <a:t>Bill amended and adopted by the </a:t>
            </a:r>
            <a:r>
              <a:rPr lang="en-GB" i="1" dirty="0"/>
              <a:t>commission </a:t>
            </a:r>
            <a:r>
              <a:rPr lang="en-GB" i="1" dirty="0" err="1"/>
              <a:t>mixte</a:t>
            </a:r>
            <a:r>
              <a:rPr lang="en-GB" i="1" dirty="0"/>
              <a:t> </a:t>
            </a:r>
            <a:r>
              <a:rPr lang="en-GB" i="1" dirty="0" err="1"/>
              <a:t>paritaire</a:t>
            </a:r>
            <a:r>
              <a:rPr lang="en-GB" i="1" dirty="0"/>
              <a:t> </a:t>
            </a:r>
            <a:r>
              <a:rPr lang="en-GB" dirty="0"/>
              <a:t>(conciliation committee) on 12 July 2021</a:t>
            </a:r>
          </a:p>
          <a:p>
            <a:pPr marL="627063" lvl="1" indent="-342900">
              <a:buFontTx/>
              <a:buChar char="-"/>
            </a:pPr>
            <a:r>
              <a:rPr lang="en-GB" dirty="0"/>
              <a:t>Bill adopted by both assemblies on 20 July 2021</a:t>
            </a:r>
          </a:p>
          <a:p>
            <a:pPr marL="627063" lvl="1" indent="-342900">
              <a:buFontTx/>
              <a:buChar char="-"/>
            </a:pPr>
            <a:endParaRPr lang="en-GB" dirty="0"/>
          </a:p>
          <a:p>
            <a:pPr marL="352425" indent="-342900">
              <a:buFont typeface="Arial" panose="020B0604020202020204" pitchFamily="34" charset="0"/>
              <a:buChar char="•"/>
            </a:pPr>
            <a:r>
              <a:rPr lang="en-GB" dirty="0"/>
              <a:t>Decision of the Constitutional Court on 14 August 2021</a:t>
            </a:r>
          </a:p>
          <a:p>
            <a:pPr marL="352425" indent="-342900">
              <a:buFont typeface="Arial" panose="020B0604020202020204" pitchFamily="34" charset="0"/>
              <a:buChar char="•"/>
            </a:pPr>
            <a:r>
              <a:rPr lang="en-GB" dirty="0"/>
              <a:t>Promulgation of the Act by the President of the Republic on 22 August 2021 </a:t>
            </a:r>
          </a:p>
          <a:p>
            <a:pPr marL="352425" indent="-342900">
              <a:buFont typeface="Arial" panose="020B0604020202020204" pitchFamily="34" charset="0"/>
              <a:buChar char="•"/>
            </a:pPr>
            <a:r>
              <a:rPr lang="en-GB" dirty="0"/>
              <a:t>Publication in the official journal on 24 August 2021</a:t>
            </a:r>
          </a:p>
          <a:p>
            <a:pPr marL="352425" indent="-342900">
              <a:buFont typeface="Arial" panose="020B0604020202020204" pitchFamily="34" charset="0"/>
              <a:buChar char="•"/>
            </a:pPr>
            <a:endParaRPr lang="en-GB" dirty="0"/>
          </a:p>
          <a:p>
            <a:pPr marL="627063" lvl="1" indent="-342900">
              <a:buFontTx/>
              <a:buChar char="-"/>
            </a:pPr>
            <a:endParaRPr lang="en-GB" dirty="0"/>
          </a:p>
        </p:txBody>
      </p:sp>
      <p:pic>
        <p:nvPicPr>
          <p:cNvPr id="20" name="Audio 19">
            <a:hlinkClick r:id="" action="ppaction://media"/>
            <a:extLst>
              <a:ext uri="{FF2B5EF4-FFF2-40B4-BE49-F238E27FC236}">
                <a16:creationId xmlns:a16="http://schemas.microsoft.com/office/drawing/2014/main" id="{88B0450A-A1AE-4235-835A-B16823A8EF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24037471"/>
      </p:ext>
    </p:extLst>
  </p:cSld>
  <p:clrMapOvr>
    <a:masterClrMapping/>
  </p:clrMapOvr>
  <p:transition spd="slow" advTm="1189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7F99-C14C-4715-ADF7-CB849D78B7A9}"/>
              </a:ext>
            </a:extLst>
          </p:cNvPr>
          <p:cNvSpPr>
            <a:spLocks noGrp="1"/>
          </p:cNvSpPr>
          <p:nvPr>
            <p:ph type="title"/>
          </p:nvPr>
        </p:nvSpPr>
        <p:spPr/>
        <p:txBody>
          <a:bodyPr/>
          <a:lstStyle/>
          <a:p>
            <a:r>
              <a:rPr lang="en-GB" dirty="0"/>
              <a:t>The structure of the Bill</a:t>
            </a:r>
          </a:p>
        </p:txBody>
      </p:sp>
      <p:sp>
        <p:nvSpPr>
          <p:cNvPr id="3" name="Text Placeholder 2">
            <a:extLst>
              <a:ext uri="{FF2B5EF4-FFF2-40B4-BE49-F238E27FC236}">
                <a16:creationId xmlns:a16="http://schemas.microsoft.com/office/drawing/2014/main" id="{D3BF083A-869F-4357-AA01-560113180947}"/>
              </a:ext>
            </a:extLst>
          </p:cNvPr>
          <p:cNvSpPr>
            <a:spLocks noGrp="1"/>
          </p:cNvSpPr>
          <p:nvPr>
            <p:ph type="body" sz="quarter" idx="11"/>
          </p:nvPr>
        </p:nvSpPr>
        <p:spPr/>
        <p:txBody>
          <a:bodyPr/>
          <a:lstStyle/>
          <a:p>
            <a:pPr marL="0" indent="0">
              <a:buNone/>
            </a:pPr>
            <a:r>
              <a:rPr lang="en-GB" dirty="0"/>
              <a:t>The Bill as tabled before parliament was divided up into under six titles and 17 chapters with a total of 69 articles. </a:t>
            </a:r>
          </a:p>
          <a:p>
            <a:endParaRPr lang="en-GB" dirty="0"/>
          </a:p>
          <a:p>
            <a:pPr marL="0" indent="0">
              <a:buNone/>
            </a:pPr>
            <a:r>
              <a:rPr lang="en-GB" dirty="0"/>
              <a:t>The first 5 titles mirror exactly the 5 headings of the Convention report (consuming, producing and working, moving around, housing and food) and title 6 covered the reinforcement of the judicial protection of the environment. </a:t>
            </a:r>
          </a:p>
        </p:txBody>
      </p:sp>
      <p:pic>
        <p:nvPicPr>
          <p:cNvPr id="5" name="Audio 4">
            <a:hlinkClick r:id="" action="ppaction://media"/>
            <a:extLst>
              <a:ext uri="{FF2B5EF4-FFF2-40B4-BE49-F238E27FC236}">
                <a16:creationId xmlns:a16="http://schemas.microsoft.com/office/drawing/2014/main" id="{B107C46E-8422-474C-B709-3E7C586800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56759427"/>
      </p:ext>
    </p:extLst>
  </p:cSld>
  <p:clrMapOvr>
    <a:masterClrMapping/>
  </p:clrMapOvr>
  <p:transition spd="slow" advTm="342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7F99-C14C-4715-ADF7-CB849D78B7A9}"/>
              </a:ext>
            </a:extLst>
          </p:cNvPr>
          <p:cNvSpPr>
            <a:spLocks noGrp="1"/>
          </p:cNvSpPr>
          <p:nvPr>
            <p:ph type="title"/>
          </p:nvPr>
        </p:nvSpPr>
        <p:spPr/>
        <p:txBody>
          <a:bodyPr/>
          <a:lstStyle/>
          <a:p>
            <a:r>
              <a:rPr lang="en-GB" dirty="0"/>
              <a:t>The structure of the Act</a:t>
            </a:r>
          </a:p>
        </p:txBody>
      </p:sp>
      <p:sp>
        <p:nvSpPr>
          <p:cNvPr id="3" name="Text Placeholder 2">
            <a:extLst>
              <a:ext uri="{FF2B5EF4-FFF2-40B4-BE49-F238E27FC236}">
                <a16:creationId xmlns:a16="http://schemas.microsoft.com/office/drawing/2014/main" id="{D3BF083A-869F-4357-AA01-560113180947}"/>
              </a:ext>
            </a:extLst>
          </p:cNvPr>
          <p:cNvSpPr>
            <a:spLocks noGrp="1"/>
          </p:cNvSpPr>
          <p:nvPr>
            <p:ph type="body" sz="quarter" idx="11"/>
          </p:nvPr>
        </p:nvSpPr>
        <p:spPr/>
        <p:txBody>
          <a:bodyPr/>
          <a:lstStyle/>
          <a:p>
            <a:pPr marL="0" indent="0">
              <a:buNone/>
            </a:pPr>
            <a:r>
              <a:rPr lang="en-GB" dirty="0"/>
              <a:t>The basic structure of the Bill with the original six titles and 17 chapters was kept.</a:t>
            </a:r>
          </a:p>
          <a:p>
            <a:pPr marL="0" indent="0">
              <a:buNone/>
            </a:pPr>
            <a:endParaRPr lang="en-GB" dirty="0"/>
          </a:p>
          <a:p>
            <a:pPr marL="0" indent="0">
              <a:buNone/>
            </a:pPr>
            <a:r>
              <a:rPr lang="en-GB" dirty="0"/>
              <a:t>But the final Act includes 2 added titles:</a:t>
            </a:r>
          </a:p>
          <a:p>
            <a:pPr marL="342900" indent="-342900">
              <a:buFontTx/>
              <a:buChar char="-"/>
            </a:pPr>
            <a:r>
              <a:rPr lang="en-GB" dirty="0"/>
              <a:t>A new Title I on “Achieving the objectives of the Paris Agreement and the Green Deal for Europe (Article 1) and</a:t>
            </a:r>
          </a:p>
          <a:p>
            <a:pPr marL="342900" indent="-342900">
              <a:buFontTx/>
              <a:buChar char="-"/>
            </a:pPr>
            <a:r>
              <a:rPr lang="en-GB" dirty="0"/>
              <a:t>Title VIII covering General provisions on climate and environmental assessment </a:t>
            </a:r>
          </a:p>
          <a:p>
            <a:pPr marL="342900" indent="-342900">
              <a:buFontTx/>
              <a:buChar char="-"/>
            </a:pPr>
            <a:endParaRPr lang="en-GB" dirty="0"/>
          </a:p>
          <a:p>
            <a:pPr marL="0" indent="0">
              <a:buNone/>
            </a:pPr>
            <a:r>
              <a:rPr lang="en-GB" dirty="0"/>
              <a:t>Each original title was considerably amended and extended and the final Act as promulgated on 22 August 2021 is 305 article long </a:t>
            </a:r>
          </a:p>
          <a:p>
            <a:pPr marL="0" indent="0">
              <a:buNone/>
            </a:pPr>
            <a:endParaRPr lang="en-GB" dirty="0"/>
          </a:p>
        </p:txBody>
      </p:sp>
      <p:pic>
        <p:nvPicPr>
          <p:cNvPr id="15" name="Audio 14">
            <a:hlinkClick r:id="" action="ppaction://media"/>
            <a:extLst>
              <a:ext uri="{FF2B5EF4-FFF2-40B4-BE49-F238E27FC236}">
                <a16:creationId xmlns:a16="http://schemas.microsoft.com/office/drawing/2014/main" id="{1909D8E1-ABE0-4E3C-AFEE-592B3CC6BB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10365061"/>
      </p:ext>
    </p:extLst>
  </p:cSld>
  <p:clrMapOvr>
    <a:masterClrMapping/>
  </p:clrMapOvr>
  <p:transition spd="slow" advTm="777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3136E-C07C-48AB-8D1C-905ACFA73B19}"/>
              </a:ext>
            </a:extLst>
          </p:cNvPr>
          <p:cNvSpPr>
            <a:spLocks noGrp="1"/>
          </p:cNvSpPr>
          <p:nvPr>
            <p:ph type="title"/>
          </p:nvPr>
        </p:nvSpPr>
        <p:spPr/>
        <p:txBody>
          <a:bodyPr/>
          <a:lstStyle/>
          <a:p>
            <a:r>
              <a:rPr lang="en-GB" dirty="0"/>
              <a:t>The key measures</a:t>
            </a:r>
          </a:p>
        </p:txBody>
      </p:sp>
      <p:sp>
        <p:nvSpPr>
          <p:cNvPr id="3" name="Text Placeholder 2">
            <a:extLst>
              <a:ext uri="{FF2B5EF4-FFF2-40B4-BE49-F238E27FC236}">
                <a16:creationId xmlns:a16="http://schemas.microsoft.com/office/drawing/2014/main" id="{B4D11EC9-C5F4-4B1C-8B2B-220D4984CFED}"/>
              </a:ext>
            </a:extLst>
          </p:cNvPr>
          <p:cNvSpPr>
            <a:spLocks noGrp="1"/>
          </p:cNvSpPr>
          <p:nvPr>
            <p:ph type="body" sz="quarter" idx="11"/>
          </p:nvPr>
        </p:nvSpPr>
        <p:spPr/>
        <p:txBody>
          <a:bodyPr/>
          <a:lstStyle/>
          <a:p>
            <a:pPr marL="0" lvl="0" indent="0">
              <a:buNone/>
            </a:pPr>
            <a:r>
              <a:rPr lang="en-GB" dirty="0"/>
              <a:t>1. Commitment to comply with the EU’s objectives of GHGs reduction of 55% by 2030 (Article 1)</a:t>
            </a:r>
          </a:p>
          <a:p>
            <a:pPr marL="0" lvl="0" indent="0">
              <a:buNone/>
            </a:pPr>
            <a:r>
              <a:rPr lang="en-GB" dirty="0"/>
              <a:t> </a:t>
            </a:r>
          </a:p>
          <a:p>
            <a:pPr marL="0" lvl="0" indent="0">
              <a:buNone/>
            </a:pPr>
            <a:r>
              <a:rPr lang="en-GB" dirty="0"/>
              <a:t>2. a carbon score indicating the impact on climate of goods and services will have to be displayed on the packaging of all consumer products and services (Article 2);</a:t>
            </a:r>
          </a:p>
          <a:p>
            <a:pPr marL="0" lvl="0" indent="0">
              <a:buNone/>
            </a:pPr>
            <a:endParaRPr lang="en-GB" dirty="0"/>
          </a:p>
          <a:p>
            <a:pPr marL="0" lvl="0" indent="0">
              <a:buNone/>
            </a:pPr>
            <a:r>
              <a:rPr lang="en-GB" dirty="0"/>
              <a:t>3. all advertising for fossil fuels will be banned (Article 7);</a:t>
            </a:r>
          </a:p>
          <a:p>
            <a:pPr marL="0" lvl="0" indent="0">
              <a:buNone/>
            </a:pPr>
            <a:endParaRPr lang="en-GB" dirty="0"/>
          </a:p>
          <a:p>
            <a:pPr marL="0" lvl="0" indent="0">
              <a:buNone/>
            </a:pPr>
            <a:r>
              <a:rPr lang="en-GB" dirty="0"/>
              <a:t>4. local authorities and mayors will be given greater powers to control advertising space inside shop windows, in particular digital screens facing outside (Articles 17 and 18);</a:t>
            </a:r>
          </a:p>
          <a:p>
            <a:pPr marL="0" lvl="0" indent="0">
              <a:buNone/>
            </a:pPr>
            <a:endParaRPr lang="en-GB" dirty="0"/>
          </a:p>
          <a:p>
            <a:pPr marL="0" lvl="0" indent="0">
              <a:buNone/>
            </a:pPr>
            <a:r>
              <a:rPr lang="en-GB" dirty="0"/>
              <a:t>5. 20% of goods sold in large supermarkets will have to be sold in bulk </a:t>
            </a:r>
          </a:p>
          <a:p>
            <a:pPr marL="0" lvl="0" indent="0">
              <a:buNone/>
            </a:pPr>
            <a:endParaRPr lang="en-GB" dirty="0"/>
          </a:p>
          <a:p>
            <a:pPr marL="0" indent="0">
              <a:buNone/>
            </a:pPr>
            <a:r>
              <a:rPr lang="en-GB" dirty="0"/>
              <a:t>6. Weekly vegetarian meals are to be introduced in schools as from September 2021; and in 2023, vegetarian meals will have to be offered on a daily basis in all State and university restaurants (Article 252) (see 2018 EGALIM Act) ;</a:t>
            </a:r>
          </a:p>
          <a:p>
            <a:pPr marL="0" indent="0">
              <a:buNone/>
            </a:pPr>
            <a:endParaRPr lang="en-GB" dirty="0"/>
          </a:p>
          <a:p>
            <a:pPr marL="0" indent="0">
              <a:buNone/>
            </a:pPr>
            <a:endParaRPr lang="en-GB" dirty="0"/>
          </a:p>
          <a:p>
            <a:pPr marL="0" lvl="0" indent="0">
              <a:buNone/>
            </a:pPr>
            <a:endParaRPr lang="en-GB" dirty="0"/>
          </a:p>
          <a:p>
            <a:endParaRPr lang="en-GB" dirty="0"/>
          </a:p>
        </p:txBody>
      </p:sp>
      <p:pic>
        <p:nvPicPr>
          <p:cNvPr id="14" name="Audio 13">
            <a:hlinkClick r:id="" action="ppaction://media"/>
            <a:extLst>
              <a:ext uri="{FF2B5EF4-FFF2-40B4-BE49-F238E27FC236}">
                <a16:creationId xmlns:a16="http://schemas.microsoft.com/office/drawing/2014/main" id="{34C5A8CA-CFEA-45E0-A6B0-45956D0A74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54734336"/>
      </p:ext>
    </p:extLst>
  </p:cSld>
  <p:clrMapOvr>
    <a:masterClrMapping/>
  </p:clrMapOvr>
  <p:transition spd="slow" advTm="1645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73&quot;&gt;&lt;object type=&quot;3&quot; unique_id=&quot;10074&quot;&gt;&lt;property id=&quot;20148&quot; value=&quot;5&quot;/&gt;&lt;property id=&quot;20300&quot; value=&quot;Slide 1&quot;/&gt;&lt;property id=&quot;20307&quot; value=&quot;256&quot;/&gt;&lt;/object&gt;&lt;object type=&quot;3&quot; unique_id=&quot;10075&quot;&gt;&lt;property id=&quot;20148&quot; value=&quot;5&quot;/&gt;&lt;property id=&quot;20300&quot; value=&quot;Slide 2&quot;/&gt;&lt;property id=&quot;20307&quot; value=&quot;260&quot;/&gt;&lt;/object&gt;&lt;object type=&quot;3&quot; unique_id=&quot;10076&quot;&gt;&lt;property id=&quot;20148&quot; value=&quot;5&quot;/&gt;&lt;property id=&quot;20300&quot; value=&quot;Slide 3&quot;/&gt;&lt;property id=&quot;20307&quot; value=&quot;267&quot;/&gt;&lt;/object&gt;&lt;object type=&quot;3&quot; unique_id=&quot;10077&quot;&gt;&lt;property id=&quot;20148&quot; value=&quot;5&quot;/&gt;&lt;property id=&quot;20300&quot; value=&quot;Slide 4&quot;/&gt;&lt;property id=&quot;20307&quot; value=&quot;264&quot;/&gt;&lt;/object&gt;&lt;object type=&quot;3&quot; unique_id=&quot;10078&quot;&gt;&lt;property id=&quot;20148&quot; value=&quot;5&quot;/&gt;&lt;property id=&quot;20300&quot; value=&quot;Slide 5&quot;/&gt;&lt;property id=&quot;20307&quot; value=&quot;268&quot;/&gt;&lt;/object&gt;&lt;object type=&quot;3&quot; unique_id=&quot;10079&quot;&gt;&lt;property id=&quot;20148&quot; value=&quot;5&quot;/&gt;&lt;property id=&quot;20300&quot; value=&quot;Slide 6&quot;/&gt;&lt;property id=&quot;20307&quot; value=&quot;265&quot;/&gt;&lt;/object&gt;&lt;object type=&quot;3&quot; unique_id=&quot;10080&quot;&gt;&lt;property id=&quot;20148&quot; value=&quot;5&quot;/&gt;&lt;property id=&quot;20300&quot; value=&quot;Slide 7&quot;/&gt;&lt;property id=&quot;20307&quot; value=&quot;266&quot;/&gt;&lt;/object&gt;&lt;object type=&quot;3&quot; unique_id=&quot;10081&quot;&gt;&lt;property id=&quot;20148&quot; value=&quot;5&quot;/&gt;&lt;property id=&quot;20300&quot; value=&quot;Slide 8&quot;/&gt;&lt;property id=&quot;20307&quot; value=&quot;262&quot;/&gt;&lt;/object&gt;&lt;object type=&quot;3&quot; unique_id=&quot;10082&quot;&gt;&lt;property id=&quot;20148&quot; value=&quot;5&quot;/&gt;&lt;property id=&quot;20300&quot; value=&quot;Slide 9&quot;/&gt;&lt;property id=&quot;20307&quot; value=&quot;269&quot;/&gt;&lt;/object&gt;&lt;object type=&quot;3&quot; unique_id=&quot;10083&quot;&gt;&lt;property id=&quot;20148&quot; value=&quot;5&quot;/&gt;&lt;property id=&quot;20300&quot; value=&quot;Slide 10&quot;/&gt;&lt;property id=&quot;20307&quot; value=&quot;259&quot;/&gt;&lt;/object&gt;&lt;/object&gt;&lt;object type=&quot;8&quot; unique_id=&quot;10095&quot;&gt;&lt;/object&gt;&lt;/object&gt;&lt;/database&gt;"/>
  <p:tag name="MMPROD_NEXTUNIQUEID" val="10009"/>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SKY with UWE logo top WIDESCREEN" id="{0ED145F9-EFAB-481F-80EE-DCE551447353}" vid="{99C972B8-CADA-475B-AAB0-163B1B4B36A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7B0BB0EC335243A4CF78822AAF671C" ma:contentTypeVersion="14" ma:contentTypeDescription="Create a new document." ma:contentTypeScope="" ma:versionID="6c2eb1b5df38ab5d84827720349ca045">
  <xsd:schema xmlns:xsd="http://www.w3.org/2001/XMLSchema" xmlns:xs="http://www.w3.org/2001/XMLSchema" xmlns:p="http://schemas.microsoft.com/office/2006/metadata/properties" xmlns:ns2="e8946c25-bf8a-4e7a-b3bc-ca2d5c690832" xmlns:ns3="4008ae8d-d1eb-4f33-a34c-6ad8d87baf5e" targetNamespace="http://schemas.microsoft.com/office/2006/metadata/properties" ma:root="true" ma:fieldsID="41ce0839c6625f84d4c1eb29b9db494d" ns2:_="" ns3:_="">
    <xsd:import namespace="e8946c25-bf8a-4e7a-b3bc-ca2d5c690832"/>
    <xsd:import namespace="4008ae8d-d1eb-4f33-a34c-6ad8d87baf5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etingdate" minOccurs="0"/>
                <xsd:element ref="ns2:Typeofdocument"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46c25-bf8a-4e7a-b3bc-ca2d5c6908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etingdate" ma:index="17" nillable="true" ma:displayName="Meeting date" ma:format="DateOnly" ma:internalName="Meetingdate">
      <xsd:simpleType>
        <xsd:restriction base="dms:DateTime"/>
      </xsd:simpleType>
    </xsd:element>
    <xsd:element name="Typeofdocument" ma:index="18" nillable="true" ma:displayName="Type of document" ma:format="Dropdown" ma:internalName="Typeofdocument">
      <xsd:simpleType>
        <xsd:restriction base="dms:Choice">
          <xsd:enumeration value="Agenda"/>
          <xsd:enumeration value="Minutes"/>
          <xsd:enumeration value="Report"/>
          <xsd:enumeration value="Terms of Reference"/>
        </xsd:restriction>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08ae8d-d1eb-4f33-a34c-6ad8d87baf5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ypeofdocument xmlns="e8946c25-bf8a-4e7a-b3bc-ca2d5c690832" xsi:nil="true"/>
    <Meetingdate xmlns="e8946c25-bf8a-4e7a-b3bc-ca2d5c69083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FB6966-CEF7-4DD2-BFAF-6DC364DB60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946c25-bf8a-4e7a-b3bc-ca2d5c690832"/>
    <ds:schemaRef ds:uri="4008ae8d-d1eb-4f33-a34c-6ad8d87baf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7BB7B5-274C-4E94-9498-5C5B0E448458}">
  <ds:schemaRefs>
    <ds:schemaRef ds:uri="e8946c25-bf8a-4e7a-b3bc-ca2d5c690832"/>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008ae8d-d1eb-4f33-a34c-6ad8d87baf5e"/>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B389102B-94DD-4360-A2A0-1A8F0D7F84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UWE Sky widescreen</Template>
  <TotalTime>18821</TotalTime>
  <Words>1152</Words>
  <Application>Microsoft Office PowerPoint</Application>
  <PresentationFormat>Widescreen</PresentationFormat>
  <Paragraphs>96</Paragraphs>
  <Slides>14</Slides>
  <Notes>0</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ＭＳ Ｐゴシック</vt:lpstr>
      <vt:lpstr>Arial</vt:lpstr>
      <vt:lpstr>Calibri</vt:lpstr>
      <vt:lpstr>Courier New</vt:lpstr>
      <vt:lpstr>Tahoma</vt:lpstr>
      <vt:lpstr>Times New Roman</vt:lpstr>
      <vt:lpstr>Custom Design</vt:lpstr>
      <vt:lpstr>8th EELF Annual (online) Conference 2021 Social and Scientific Uncertainties in Environmental Law 8th-10th September 2021 Hosted by Bournemouth University Department of Life and Environmental Sciences Environment &amp; Threats Strategic Research Group</vt:lpstr>
      <vt:lpstr>The French 2021 Act on the fight against climate change and on resilience strengthening in the face of its effects (Climate and Resilience Act) </vt:lpstr>
      <vt:lpstr>Introduction</vt:lpstr>
      <vt:lpstr>Introduction</vt:lpstr>
      <vt:lpstr>Background to the Bill </vt:lpstr>
      <vt:lpstr>The legislative process</vt:lpstr>
      <vt:lpstr>The structure of the Bill</vt:lpstr>
      <vt:lpstr>The structure of the Act</vt:lpstr>
      <vt:lpstr>The key measures</vt:lpstr>
      <vt:lpstr>The key measures</vt:lpstr>
      <vt:lpstr>The key measures</vt:lpstr>
      <vt:lpstr>The key measures</vt:lpstr>
      <vt:lpstr>The key measures</vt:lpstr>
      <vt:lpstr>First overall impressions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8th EELF Annual (online) Conference 2021 Social and Scientific Uncertainties in Environmental Law 8th-10th September 2021 Hosted by Bournemouth University Department of Life and Environmental Sciences Environment &amp; Threats Strategic Research Group</dc:title>
  <dc:creator>Christian Dadomo</dc:creator>
  <cp:lastModifiedBy>Christian Dadomo</cp:lastModifiedBy>
  <cp:revision>49</cp:revision>
  <cp:lastPrinted>2016-09-22T10:08:48Z</cp:lastPrinted>
  <dcterms:created xsi:type="dcterms:W3CDTF">2021-08-23T15:08:03Z</dcterms:created>
  <dcterms:modified xsi:type="dcterms:W3CDTF">2021-09-07T13:59:26Z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0x0101006F7B0BB0EC335243A4CF78822AAF671C</vt:lpwstr>
  </property>
</Properties>
</file>