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6"/>
  </p:notesMasterIdLst>
  <p:sldIdLst>
    <p:sldId id="256" r:id="rId5"/>
    <p:sldId id="338" r:id="rId6"/>
    <p:sldId id="260" r:id="rId7"/>
    <p:sldId id="299" r:id="rId8"/>
    <p:sldId id="337" r:id="rId9"/>
    <p:sldId id="341" r:id="rId10"/>
    <p:sldId id="342" r:id="rId11"/>
    <p:sldId id="344" r:id="rId12"/>
    <p:sldId id="343" r:id="rId13"/>
    <p:sldId id="345" r:id="rId14"/>
    <p:sldId id="335" r:id="rId15"/>
  </p:sldIdLst>
  <p:sldSz cx="9144000" cy="6858000" type="screen4x3"/>
  <p:notesSz cx="9872663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27">
          <p15:clr>
            <a:srgbClr val="A4A3A4"/>
          </p15:clr>
        </p15:guide>
        <p15:guide id="3" orient="horz" pos="983">
          <p15:clr>
            <a:srgbClr val="A4A3A4"/>
          </p15:clr>
        </p15:guide>
        <p15:guide id="4" orient="horz" pos="3838">
          <p15:clr>
            <a:srgbClr val="A4A3A4"/>
          </p15:clr>
        </p15:guide>
        <p15:guide id="5" pos="2880">
          <p15:clr>
            <a:srgbClr val="A4A3A4"/>
          </p15:clr>
        </p15:guide>
        <p15:guide id="6" pos="562">
          <p15:clr>
            <a:srgbClr val="A4A3A4"/>
          </p15:clr>
        </p15:guide>
        <p15:guide id="7" pos="5103">
          <p15:clr>
            <a:srgbClr val="A4A3A4"/>
          </p15:clr>
        </p15:guide>
        <p15:guide id="8" pos="2562">
          <p15:clr>
            <a:srgbClr val="A4A3A4"/>
          </p15:clr>
        </p15:guide>
        <p15:guide id="9" pos="26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1BA"/>
    <a:srgbClr val="CC7054"/>
    <a:srgbClr val="598752"/>
    <a:srgbClr val="6DA463"/>
    <a:srgbClr val="1A9DAC"/>
    <a:srgbClr val="A65C45"/>
    <a:srgbClr val="FFFFFF"/>
    <a:srgbClr val="D6A700"/>
    <a:srgbClr val="958CB2"/>
    <a:srgbClr val="7FB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47" autoAdjust="0"/>
    <p:restoredTop sz="94674"/>
  </p:normalViewPr>
  <p:slideViewPr>
    <p:cSldViewPr showGuides="1">
      <p:cViewPr varScale="1">
        <p:scale>
          <a:sx n="69" d="100"/>
          <a:sy n="69" d="100"/>
        </p:scale>
        <p:origin x="1128" y="66"/>
      </p:cViewPr>
      <p:guideLst>
        <p:guide orient="horz" pos="2160"/>
        <p:guide orient="horz" pos="427"/>
        <p:guide orient="horz" pos="983"/>
        <p:guide orient="horz" pos="3838"/>
        <p:guide pos="2880"/>
        <p:guide pos="562"/>
        <p:guide pos="5103"/>
        <p:guide pos="2562"/>
        <p:guide pos="26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0A0273-E563-4F78-AFB5-A899EF1C15E2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A36E09-5784-4F9E-B643-44E743B3E0CC}">
      <dgm:prSet phldrT="[Text]" custT="1"/>
      <dgm:spPr/>
      <dgm:t>
        <a:bodyPr/>
        <a:lstStyle/>
        <a:p>
          <a:r>
            <a:rPr lang="en-US" sz="2800" b="1" dirty="0"/>
            <a:t>Engineer</a:t>
          </a:r>
        </a:p>
      </dgm:t>
    </dgm:pt>
    <dgm:pt modelId="{E2092441-03F5-4AA5-A6D2-204E1F878B34}" type="parTrans" cxnId="{48230E51-509D-4D6C-B823-BDCB942ACF26}">
      <dgm:prSet/>
      <dgm:spPr/>
      <dgm:t>
        <a:bodyPr/>
        <a:lstStyle/>
        <a:p>
          <a:endParaRPr lang="en-US"/>
        </a:p>
      </dgm:t>
    </dgm:pt>
    <dgm:pt modelId="{333CA749-BD51-4C4E-8A79-A95754EA1EC1}" type="sibTrans" cxnId="{48230E51-509D-4D6C-B823-BDCB942ACF26}">
      <dgm:prSet/>
      <dgm:spPr/>
      <dgm:t>
        <a:bodyPr/>
        <a:lstStyle/>
        <a:p>
          <a:endParaRPr lang="en-US"/>
        </a:p>
      </dgm:t>
    </dgm:pt>
    <dgm:pt modelId="{9A55F001-B9BB-490B-A75E-CFD9C9DEFB8D}">
      <dgm:prSet phldrT="[Text]" custT="1"/>
      <dgm:spPr/>
      <dgm:t>
        <a:bodyPr/>
        <a:lstStyle/>
        <a:p>
          <a:r>
            <a:rPr lang="en-US" sz="2000" dirty="0"/>
            <a:t>Work Experience</a:t>
          </a:r>
        </a:p>
      </dgm:t>
    </dgm:pt>
    <dgm:pt modelId="{35BAB194-1E14-4CCE-A802-E22587E2286B}" type="parTrans" cxnId="{6CE84654-D9BE-4C89-B397-22194F0749DC}">
      <dgm:prSet/>
      <dgm:spPr/>
      <dgm:t>
        <a:bodyPr/>
        <a:lstStyle/>
        <a:p>
          <a:endParaRPr lang="en-US"/>
        </a:p>
      </dgm:t>
    </dgm:pt>
    <dgm:pt modelId="{E96D6BCF-B98F-4B23-B48F-DF0D8CE01A52}" type="sibTrans" cxnId="{6CE84654-D9BE-4C89-B397-22194F0749DC}">
      <dgm:prSet/>
      <dgm:spPr/>
      <dgm:t>
        <a:bodyPr/>
        <a:lstStyle/>
        <a:p>
          <a:endParaRPr lang="en-US"/>
        </a:p>
      </dgm:t>
    </dgm:pt>
    <dgm:pt modelId="{445B408D-DD7B-425A-A6F3-7B242D26AC58}">
      <dgm:prSet phldrT="[Text]" custT="1"/>
      <dgm:spPr/>
      <dgm:t>
        <a:bodyPr/>
        <a:lstStyle/>
        <a:p>
          <a:r>
            <a:rPr lang="en-US" sz="2000" dirty="0"/>
            <a:t>Societal Awareness</a:t>
          </a:r>
        </a:p>
      </dgm:t>
    </dgm:pt>
    <dgm:pt modelId="{5B138148-448A-4FA2-B87D-65B050FED627}" type="parTrans" cxnId="{03352CFF-5C56-47E3-B02D-ED3A8EACC460}">
      <dgm:prSet/>
      <dgm:spPr/>
      <dgm:t>
        <a:bodyPr/>
        <a:lstStyle/>
        <a:p>
          <a:endParaRPr lang="en-US"/>
        </a:p>
      </dgm:t>
    </dgm:pt>
    <dgm:pt modelId="{D04C6E89-78E4-4719-B22C-9EC50DE649B2}" type="sibTrans" cxnId="{03352CFF-5C56-47E3-B02D-ED3A8EACC460}">
      <dgm:prSet/>
      <dgm:spPr/>
      <dgm:t>
        <a:bodyPr/>
        <a:lstStyle/>
        <a:p>
          <a:endParaRPr lang="en-US"/>
        </a:p>
      </dgm:t>
    </dgm:pt>
    <dgm:pt modelId="{1E18EFF7-23FB-4B41-BDCB-B6176A07F7E5}">
      <dgm:prSet phldrT="[Text]" custT="1"/>
      <dgm:spPr/>
      <dgm:t>
        <a:bodyPr/>
        <a:lstStyle/>
        <a:p>
          <a:r>
            <a:rPr lang="en-US" sz="2000" dirty="0"/>
            <a:t>Academic Learning</a:t>
          </a:r>
        </a:p>
      </dgm:t>
    </dgm:pt>
    <dgm:pt modelId="{D0B57176-71E6-4952-BCD3-3014A75D0901}" type="parTrans" cxnId="{228DDC5D-326A-4816-8429-0F49FDA39EBC}">
      <dgm:prSet/>
      <dgm:spPr/>
      <dgm:t>
        <a:bodyPr/>
        <a:lstStyle/>
        <a:p>
          <a:endParaRPr lang="en-US"/>
        </a:p>
      </dgm:t>
    </dgm:pt>
    <dgm:pt modelId="{A49C219D-19F2-47ED-B048-10FB7E20A843}" type="sibTrans" cxnId="{228DDC5D-326A-4816-8429-0F49FDA39EBC}">
      <dgm:prSet/>
      <dgm:spPr/>
      <dgm:t>
        <a:bodyPr/>
        <a:lstStyle/>
        <a:p>
          <a:endParaRPr lang="en-US"/>
        </a:p>
      </dgm:t>
    </dgm:pt>
    <dgm:pt modelId="{AF23369F-B72B-4C86-8D94-14AC3EB70E9F}">
      <dgm:prSet phldrT="[Text]" custT="1"/>
      <dgm:spPr/>
      <dgm:t>
        <a:bodyPr/>
        <a:lstStyle/>
        <a:p>
          <a:r>
            <a:rPr lang="en-US" sz="2000" dirty="0"/>
            <a:t>Ethical Conduct</a:t>
          </a:r>
        </a:p>
      </dgm:t>
    </dgm:pt>
    <dgm:pt modelId="{D7036451-6885-4C70-9EA3-9A71B6FF2EB3}" type="parTrans" cxnId="{D9113F3B-682E-4F7D-9EDB-EB4C9AFD43D4}">
      <dgm:prSet/>
      <dgm:spPr/>
      <dgm:t>
        <a:bodyPr/>
        <a:lstStyle/>
        <a:p>
          <a:endParaRPr lang="en-US"/>
        </a:p>
      </dgm:t>
    </dgm:pt>
    <dgm:pt modelId="{F6FC0388-A772-4F7A-AEFF-7E6E0F66AF0E}" type="sibTrans" cxnId="{D9113F3B-682E-4F7D-9EDB-EB4C9AFD43D4}">
      <dgm:prSet/>
      <dgm:spPr/>
      <dgm:t>
        <a:bodyPr/>
        <a:lstStyle/>
        <a:p>
          <a:endParaRPr lang="en-US"/>
        </a:p>
      </dgm:t>
    </dgm:pt>
    <dgm:pt modelId="{ECF55CD5-BE93-48A0-B6E7-EDA75CF48803}">
      <dgm:prSet phldrT="[Text]" custT="1"/>
      <dgm:spPr/>
      <dgm:t>
        <a:bodyPr/>
        <a:lstStyle/>
        <a:p>
          <a:r>
            <a:rPr lang="en-US" sz="2000" dirty="0"/>
            <a:t>Equality  &amp; Diversity</a:t>
          </a:r>
        </a:p>
      </dgm:t>
    </dgm:pt>
    <dgm:pt modelId="{94E81F71-656C-499E-BF09-CE30C925FEC8}" type="parTrans" cxnId="{D498A213-CE34-4B32-BF33-77EC58D12178}">
      <dgm:prSet/>
      <dgm:spPr/>
      <dgm:t>
        <a:bodyPr/>
        <a:lstStyle/>
        <a:p>
          <a:endParaRPr lang="en-US"/>
        </a:p>
      </dgm:t>
    </dgm:pt>
    <dgm:pt modelId="{9D1CA743-AB5E-4B38-935C-1DA5B259960B}" type="sibTrans" cxnId="{D498A213-CE34-4B32-BF33-77EC58D12178}">
      <dgm:prSet/>
      <dgm:spPr/>
      <dgm:t>
        <a:bodyPr/>
        <a:lstStyle/>
        <a:p>
          <a:endParaRPr lang="en-US"/>
        </a:p>
      </dgm:t>
    </dgm:pt>
    <dgm:pt modelId="{EEA06C2F-D995-4532-896C-87E038B815AA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400" b="1" dirty="0"/>
            <a:t>Professionalism</a:t>
          </a:r>
          <a:r>
            <a:rPr lang="en-US" sz="2000" dirty="0"/>
            <a:t> </a:t>
          </a:r>
        </a:p>
      </dgm:t>
    </dgm:pt>
    <dgm:pt modelId="{A908CB2A-EC12-4662-9CFF-F03D2E171CEC}" type="parTrans" cxnId="{9DEE7A2B-1A05-4DB6-A118-6B1A6E9ED5CC}">
      <dgm:prSet/>
      <dgm:spPr/>
      <dgm:t>
        <a:bodyPr/>
        <a:lstStyle/>
        <a:p>
          <a:endParaRPr lang="en-US"/>
        </a:p>
      </dgm:t>
    </dgm:pt>
    <dgm:pt modelId="{A0BD563E-4A27-4B36-898D-6E5DFBA3D5F8}" type="sibTrans" cxnId="{9DEE7A2B-1A05-4DB6-A118-6B1A6E9ED5CC}">
      <dgm:prSet/>
      <dgm:spPr/>
      <dgm:t>
        <a:bodyPr/>
        <a:lstStyle/>
        <a:p>
          <a:endParaRPr lang="en-US"/>
        </a:p>
      </dgm:t>
    </dgm:pt>
    <dgm:pt modelId="{69DA3CA7-BA6D-459F-9298-604450E4E2C8}" type="pres">
      <dgm:prSet presAssocID="{950A0273-E563-4F78-AFB5-A899EF1C15E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48D74F7-EF13-4A48-970C-3C04D431FF6A}" type="pres">
      <dgm:prSet presAssocID="{21A36E09-5784-4F9E-B643-44E743B3E0CC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4059A1D9-9887-486D-8AEF-93C5CD139FDE}" type="pres">
      <dgm:prSet presAssocID="{9A55F001-B9BB-490B-A75E-CFD9C9DEFB8D}" presName="Accent1" presStyleCnt="0"/>
      <dgm:spPr/>
    </dgm:pt>
    <dgm:pt modelId="{3EA814A4-CF80-4C94-A9BB-119DD0E40D48}" type="pres">
      <dgm:prSet presAssocID="{9A55F001-B9BB-490B-A75E-CFD9C9DEFB8D}" presName="Accent" presStyleLbl="bgShp" presStyleIdx="0" presStyleCnt="6"/>
      <dgm:spPr/>
    </dgm:pt>
    <dgm:pt modelId="{07987849-0B55-49E0-B228-BAC89BEAB24A}" type="pres">
      <dgm:prSet presAssocID="{9A55F001-B9BB-490B-A75E-CFD9C9DEFB8D}" presName="Child1" presStyleLbl="node1" presStyleIdx="0" presStyleCnt="6" custLinFactNeighborX="-1994" custLinFactNeighborY="-111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59172E-0AC2-4427-AABF-45A3E1C32F9F}" type="pres">
      <dgm:prSet presAssocID="{445B408D-DD7B-425A-A6F3-7B242D26AC58}" presName="Accent2" presStyleCnt="0"/>
      <dgm:spPr/>
    </dgm:pt>
    <dgm:pt modelId="{C5367CCF-1ABD-4135-B697-26D8ABD1B6DB}" type="pres">
      <dgm:prSet presAssocID="{445B408D-DD7B-425A-A6F3-7B242D26AC58}" presName="Accent" presStyleLbl="bgShp" presStyleIdx="1" presStyleCnt="6"/>
      <dgm:spPr/>
    </dgm:pt>
    <dgm:pt modelId="{D234A1EE-F7A0-458A-98B6-ECA9F6FAC3E2}" type="pres">
      <dgm:prSet presAssocID="{445B408D-DD7B-425A-A6F3-7B242D26AC58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140FD-5207-460D-8364-2ECF8B095B20}" type="pres">
      <dgm:prSet presAssocID="{1E18EFF7-23FB-4B41-BDCB-B6176A07F7E5}" presName="Accent3" presStyleCnt="0"/>
      <dgm:spPr/>
    </dgm:pt>
    <dgm:pt modelId="{7B922033-FEDB-44E9-8FA6-ECFC2AC3B025}" type="pres">
      <dgm:prSet presAssocID="{1E18EFF7-23FB-4B41-BDCB-B6176A07F7E5}" presName="Accent" presStyleLbl="bgShp" presStyleIdx="2" presStyleCnt="6"/>
      <dgm:spPr/>
    </dgm:pt>
    <dgm:pt modelId="{A8458093-22CB-4E2A-8702-0A97616FDEF1}" type="pres">
      <dgm:prSet presAssocID="{1E18EFF7-23FB-4B41-BDCB-B6176A07F7E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F8B10D-69FE-4459-AAAD-3BB4B5C92A0B}" type="pres">
      <dgm:prSet presAssocID="{AF23369F-B72B-4C86-8D94-14AC3EB70E9F}" presName="Accent4" presStyleCnt="0"/>
      <dgm:spPr/>
    </dgm:pt>
    <dgm:pt modelId="{C138B0F8-97E5-4D79-9422-369F808297BE}" type="pres">
      <dgm:prSet presAssocID="{AF23369F-B72B-4C86-8D94-14AC3EB70E9F}" presName="Accent" presStyleLbl="bgShp" presStyleIdx="3" presStyleCnt="6"/>
      <dgm:spPr/>
    </dgm:pt>
    <dgm:pt modelId="{0E0B6636-7D1B-4236-A67F-3E2259485C94}" type="pres">
      <dgm:prSet presAssocID="{AF23369F-B72B-4C86-8D94-14AC3EB70E9F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DA43C-6573-4B3D-8765-64F61F7B9388}" type="pres">
      <dgm:prSet presAssocID="{ECF55CD5-BE93-48A0-B6E7-EDA75CF48803}" presName="Accent5" presStyleCnt="0"/>
      <dgm:spPr/>
    </dgm:pt>
    <dgm:pt modelId="{FEBF6759-6324-4C3E-ABF4-7B6B1DD8A0BA}" type="pres">
      <dgm:prSet presAssocID="{ECF55CD5-BE93-48A0-B6E7-EDA75CF48803}" presName="Accent" presStyleLbl="bgShp" presStyleIdx="4" presStyleCnt="6"/>
      <dgm:spPr/>
    </dgm:pt>
    <dgm:pt modelId="{4D154F05-37AA-48A8-B2FC-5D9EBC41996F}" type="pres">
      <dgm:prSet presAssocID="{ECF55CD5-BE93-48A0-B6E7-EDA75CF48803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39D9C-78CF-495F-838C-B7078F1B89E3}" type="pres">
      <dgm:prSet presAssocID="{EEA06C2F-D995-4532-896C-87E038B815AA}" presName="Accent6" presStyleCnt="0"/>
      <dgm:spPr/>
    </dgm:pt>
    <dgm:pt modelId="{D4E35366-7BA1-451C-B5D1-97D2DA094D2F}" type="pres">
      <dgm:prSet presAssocID="{EEA06C2F-D995-4532-896C-87E038B815AA}" presName="Accent" presStyleLbl="bgShp" presStyleIdx="5" presStyleCnt="6"/>
      <dgm:spPr/>
    </dgm:pt>
    <dgm:pt modelId="{6A14BF40-9389-4ABD-82E4-ECD10345F095}" type="pres">
      <dgm:prSet presAssocID="{EEA06C2F-D995-4532-896C-87E038B815AA}" presName="Child6" presStyleLbl="node1" presStyleIdx="5" presStyleCnt="6" custScaleX="141823" custLinFactNeighborX="-12169" custLinFactNeighborY="7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230E51-509D-4D6C-B823-BDCB942ACF26}" srcId="{950A0273-E563-4F78-AFB5-A899EF1C15E2}" destId="{21A36E09-5784-4F9E-B643-44E743B3E0CC}" srcOrd="0" destOrd="0" parTransId="{E2092441-03F5-4AA5-A6D2-204E1F878B34}" sibTransId="{333CA749-BD51-4C4E-8A79-A95754EA1EC1}"/>
    <dgm:cxn modelId="{445F5E90-32F6-40DC-8910-4FD109AD0495}" type="presOf" srcId="{21A36E09-5784-4F9E-B643-44E743B3E0CC}" destId="{048D74F7-EF13-4A48-970C-3C04D431FF6A}" srcOrd="0" destOrd="0" presId="urn:microsoft.com/office/officeart/2011/layout/HexagonRadial"/>
    <dgm:cxn modelId="{6CE84654-D9BE-4C89-B397-22194F0749DC}" srcId="{21A36E09-5784-4F9E-B643-44E743B3E0CC}" destId="{9A55F001-B9BB-490B-A75E-CFD9C9DEFB8D}" srcOrd="0" destOrd="0" parTransId="{35BAB194-1E14-4CCE-A802-E22587E2286B}" sibTransId="{E96D6BCF-B98F-4B23-B48F-DF0D8CE01A52}"/>
    <dgm:cxn modelId="{2C0E81DC-D27C-40CA-B72F-D8FB223A42FA}" type="presOf" srcId="{9A55F001-B9BB-490B-A75E-CFD9C9DEFB8D}" destId="{07987849-0B55-49E0-B228-BAC89BEAB24A}" srcOrd="0" destOrd="0" presId="urn:microsoft.com/office/officeart/2011/layout/HexagonRadial"/>
    <dgm:cxn modelId="{9DEE7A2B-1A05-4DB6-A118-6B1A6E9ED5CC}" srcId="{21A36E09-5784-4F9E-B643-44E743B3E0CC}" destId="{EEA06C2F-D995-4532-896C-87E038B815AA}" srcOrd="5" destOrd="0" parTransId="{A908CB2A-EC12-4662-9CFF-F03D2E171CEC}" sibTransId="{A0BD563E-4A27-4B36-898D-6E5DFBA3D5F8}"/>
    <dgm:cxn modelId="{03352CFF-5C56-47E3-B02D-ED3A8EACC460}" srcId="{21A36E09-5784-4F9E-B643-44E743B3E0CC}" destId="{445B408D-DD7B-425A-A6F3-7B242D26AC58}" srcOrd="1" destOrd="0" parTransId="{5B138148-448A-4FA2-B87D-65B050FED627}" sibTransId="{D04C6E89-78E4-4719-B22C-9EC50DE649B2}"/>
    <dgm:cxn modelId="{20B8716B-C6B9-4992-8D80-91D31080FEDB}" type="presOf" srcId="{EEA06C2F-D995-4532-896C-87E038B815AA}" destId="{6A14BF40-9389-4ABD-82E4-ECD10345F095}" srcOrd="0" destOrd="0" presId="urn:microsoft.com/office/officeart/2011/layout/HexagonRadial"/>
    <dgm:cxn modelId="{02C4933C-9EEB-4789-84AC-E4E5B184FA74}" type="presOf" srcId="{1E18EFF7-23FB-4B41-BDCB-B6176A07F7E5}" destId="{A8458093-22CB-4E2A-8702-0A97616FDEF1}" srcOrd="0" destOrd="0" presId="urn:microsoft.com/office/officeart/2011/layout/HexagonRadial"/>
    <dgm:cxn modelId="{7006E1B5-CD21-4997-8C42-05FC7748A5EA}" type="presOf" srcId="{ECF55CD5-BE93-48A0-B6E7-EDA75CF48803}" destId="{4D154F05-37AA-48A8-B2FC-5D9EBC41996F}" srcOrd="0" destOrd="0" presId="urn:microsoft.com/office/officeart/2011/layout/HexagonRadial"/>
    <dgm:cxn modelId="{BB6E0A17-BEA6-4273-8A69-9C8335245216}" type="presOf" srcId="{AF23369F-B72B-4C86-8D94-14AC3EB70E9F}" destId="{0E0B6636-7D1B-4236-A67F-3E2259485C94}" srcOrd="0" destOrd="0" presId="urn:microsoft.com/office/officeart/2011/layout/HexagonRadial"/>
    <dgm:cxn modelId="{D498A213-CE34-4B32-BF33-77EC58D12178}" srcId="{21A36E09-5784-4F9E-B643-44E743B3E0CC}" destId="{ECF55CD5-BE93-48A0-B6E7-EDA75CF48803}" srcOrd="4" destOrd="0" parTransId="{94E81F71-656C-499E-BF09-CE30C925FEC8}" sibTransId="{9D1CA743-AB5E-4B38-935C-1DA5B259960B}"/>
    <dgm:cxn modelId="{D9113F3B-682E-4F7D-9EDB-EB4C9AFD43D4}" srcId="{21A36E09-5784-4F9E-B643-44E743B3E0CC}" destId="{AF23369F-B72B-4C86-8D94-14AC3EB70E9F}" srcOrd="3" destOrd="0" parTransId="{D7036451-6885-4C70-9EA3-9A71B6FF2EB3}" sibTransId="{F6FC0388-A772-4F7A-AEFF-7E6E0F66AF0E}"/>
    <dgm:cxn modelId="{1683991E-8812-4B59-BCBC-D5D395A57B24}" type="presOf" srcId="{445B408D-DD7B-425A-A6F3-7B242D26AC58}" destId="{D234A1EE-F7A0-458A-98B6-ECA9F6FAC3E2}" srcOrd="0" destOrd="0" presId="urn:microsoft.com/office/officeart/2011/layout/HexagonRadial"/>
    <dgm:cxn modelId="{228DDC5D-326A-4816-8429-0F49FDA39EBC}" srcId="{21A36E09-5784-4F9E-B643-44E743B3E0CC}" destId="{1E18EFF7-23FB-4B41-BDCB-B6176A07F7E5}" srcOrd="2" destOrd="0" parTransId="{D0B57176-71E6-4952-BCD3-3014A75D0901}" sibTransId="{A49C219D-19F2-47ED-B048-10FB7E20A843}"/>
    <dgm:cxn modelId="{C0D18F9D-2E74-4430-A628-5A60440F757E}" type="presOf" srcId="{950A0273-E563-4F78-AFB5-A899EF1C15E2}" destId="{69DA3CA7-BA6D-459F-9298-604450E4E2C8}" srcOrd="0" destOrd="0" presId="urn:microsoft.com/office/officeart/2011/layout/HexagonRadial"/>
    <dgm:cxn modelId="{312B0B7E-FD6B-4248-8B44-A50FB097BE7A}" type="presParOf" srcId="{69DA3CA7-BA6D-459F-9298-604450E4E2C8}" destId="{048D74F7-EF13-4A48-970C-3C04D431FF6A}" srcOrd="0" destOrd="0" presId="urn:microsoft.com/office/officeart/2011/layout/HexagonRadial"/>
    <dgm:cxn modelId="{159C081D-D929-40D9-BECB-7C827E00F643}" type="presParOf" srcId="{69DA3CA7-BA6D-459F-9298-604450E4E2C8}" destId="{4059A1D9-9887-486D-8AEF-93C5CD139FDE}" srcOrd="1" destOrd="0" presId="urn:microsoft.com/office/officeart/2011/layout/HexagonRadial"/>
    <dgm:cxn modelId="{2221A2EC-6E38-492C-B332-31F9793E7063}" type="presParOf" srcId="{4059A1D9-9887-486D-8AEF-93C5CD139FDE}" destId="{3EA814A4-CF80-4C94-A9BB-119DD0E40D48}" srcOrd="0" destOrd="0" presId="urn:microsoft.com/office/officeart/2011/layout/HexagonRadial"/>
    <dgm:cxn modelId="{4722B94A-6DB2-49C4-8D07-9EFF523FBD1D}" type="presParOf" srcId="{69DA3CA7-BA6D-459F-9298-604450E4E2C8}" destId="{07987849-0B55-49E0-B228-BAC89BEAB24A}" srcOrd="2" destOrd="0" presId="urn:microsoft.com/office/officeart/2011/layout/HexagonRadial"/>
    <dgm:cxn modelId="{C977AC83-4335-4CB3-9275-7BAE6B87399A}" type="presParOf" srcId="{69DA3CA7-BA6D-459F-9298-604450E4E2C8}" destId="{1559172E-0AC2-4427-AABF-45A3E1C32F9F}" srcOrd="3" destOrd="0" presId="urn:microsoft.com/office/officeart/2011/layout/HexagonRadial"/>
    <dgm:cxn modelId="{BBA6EC69-56E0-4214-8DCF-9370ABFE6B0E}" type="presParOf" srcId="{1559172E-0AC2-4427-AABF-45A3E1C32F9F}" destId="{C5367CCF-1ABD-4135-B697-26D8ABD1B6DB}" srcOrd="0" destOrd="0" presId="urn:microsoft.com/office/officeart/2011/layout/HexagonRadial"/>
    <dgm:cxn modelId="{E03CC159-E5FE-4250-9E3E-15027F7F411C}" type="presParOf" srcId="{69DA3CA7-BA6D-459F-9298-604450E4E2C8}" destId="{D234A1EE-F7A0-458A-98B6-ECA9F6FAC3E2}" srcOrd="4" destOrd="0" presId="urn:microsoft.com/office/officeart/2011/layout/HexagonRadial"/>
    <dgm:cxn modelId="{B001D0F6-DE4D-4E10-B5CA-1E569B5F9839}" type="presParOf" srcId="{69DA3CA7-BA6D-459F-9298-604450E4E2C8}" destId="{21B140FD-5207-460D-8364-2ECF8B095B20}" srcOrd="5" destOrd="0" presId="urn:microsoft.com/office/officeart/2011/layout/HexagonRadial"/>
    <dgm:cxn modelId="{10576585-8252-404C-8A06-84D59ED92982}" type="presParOf" srcId="{21B140FD-5207-460D-8364-2ECF8B095B20}" destId="{7B922033-FEDB-44E9-8FA6-ECFC2AC3B025}" srcOrd="0" destOrd="0" presId="urn:microsoft.com/office/officeart/2011/layout/HexagonRadial"/>
    <dgm:cxn modelId="{69B61EE9-F5A4-4D11-9BE5-9884BEA5A63E}" type="presParOf" srcId="{69DA3CA7-BA6D-459F-9298-604450E4E2C8}" destId="{A8458093-22CB-4E2A-8702-0A97616FDEF1}" srcOrd="6" destOrd="0" presId="urn:microsoft.com/office/officeart/2011/layout/HexagonRadial"/>
    <dgm:cxn modelId="{3E6A5312-98D7-4A63-9B7A-D4D0B84327A2}" type="presParOf" srcId="{69DA3CA7-BA6D-459F-9298-604450E4E2C8}" destId="{57F8B10D-69FE-4459-AAAD-3BB4B5C92A0B}" srcOrd="7" destOrd="0" presId="urn:microsoft.com/office/officeart/2011/layout/HexagonRadial"/>
    <dgm:cxn modelId="{A2F3BA11-1967-4304-BBEF-1A39340AF909}" type="presParOf" srcId="{57F8B10D-69FE-4459-AAAD-3BB4B5C92A0B}" destId="{C138B0F8-97E5-4D79-9422-369F808297BE}" srcOrd="0" destOrd="0" presId="urn:microsoft.com/office/officeart/2011/layout/HexagonRadial"/>
    <dgm:cxn modelId="{D02F020B-088B-43DA-91C3-79E879E8AE7F}" type="presParOf" srcId="{69DA3CA7-BA6D-459F-9298-604450E4E2C8}" destId="{0E0B6636-7D1B-4236-A67F-3E2259485C94}" srcOrd="8" destOrd="0" presId="urn:microsoft.com/office/officeart/2011/layout/HexagonRadial"/>
    <dgm:cxn modelId="{65C57127-3A41-4AE0-B5AF-53A88B36D7E3}" type="presParOf" srcId="{69DA3CA7-BA6D-459F-9298-604450E4E2C8}" destId="{682DA43C-6573-4B3D-8765-64F61F7B9388}" srcOrd="9" destOrd="0" presId="urn:microsoft.com/office/officeart/2011/layout/HexagonRadial"/>
    <dgm:cxn modelId="{2600F538-4212-4762-ADF4-AAE4FA4394E9}" type="presParOf" srcId="{682DA43C-6573-4B3D-8765-64F61F7B9388}" destId="{FEBF6759-6324-4C3E-ABF4-7B6B1DD8A0BA}" srcOrd="0" destOrd="0" presId="urn:microsoft.com/office/officeart/2011/layout/HexagonRadial"/>
    <dgm:cxn modelId="{02682819-DA62-4C11-9DAB-0186ABBF8C68}" type="presParOf" srcId="{69DA3CA7-BA6D-459F-9298-604450E4E2C8}" destId="{4D154F05-37AA-48A8-B2FC-5D9EBC41996F}" srcOrd="10" destOrd="0" presId="urn:microsoft.com/office/officeart/2011/layout/HexagonRadial"/>
    <dgm:cxn modelId="{AF7031D6-AB03-4486-9A2D-FB87E91F6FD6}" type="presParOf" srcId="{69DA3CA7-BA6D-459F-9298-604450E4E2C8}" destId="{ED439D9C-78CF-495F-838C-B7078F1B89E3}" srcOrd="11" destOrd="0" presId="urn:microsoft.com/office/officeart/2011/layout/HexagonRadial"/>
    <dgm:cxn modelId="{B77D38CA-F973-45A5-B5B4-675052D8950F}" type="presParOf" srcId="{ED439D9C-78CF-495F-838C-B7078F1B89E3}" destId="{D4E35366-7BA1-451C-B5D1-97D2DA094D2F}" srcOrd="0" destOrd="0" presId="urn:microsoft.com/office/officeart/2011/layout/HexagonRadial"/>
    <dgm:cxn modelId="{1DD4E5A4-18A4-4446-8073-7FE37DA81CB2}" type="presParOf" srcId="{69DA3CA7-BA6D-459F-9298-604450E4E2C8}" destId="{6A14BF40-9389-4ABD-82E4-ECD10345F095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6FADCB-F436-4929-9739-52B36EEE4CD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0D4878-E310-4323-B53E-F3C9BD2CB705}">
      <dgm:prSet phldrT="[Text]"/>
      <dgm:spPr/>
      <dgm:t>
        <a:bodyPr/>
        <a:lstStyle/>
        <a:p>
          <a:r>
            <a:rPr lang="en-US" dirty="0"/>
            <a:t>Demonstrable Development</a:t>
          </a:r>
        </a:p>
      </dgm:t>
    </dgm:pt>
    <dgm:pt modelId="{F2D317FF-B917-4746-8ECC-BE35A22D7F93}" type="parTrans" cxnId="{D9B63C6A-1662-4A30-B4DD-40C9F0D24489}">
      <dgm:prSet/>
      <dgm:spPr/>
      <dgm:t>
        <a:bodyPr/>
        <a:lstStyle/>
        <a:p>
          <a:endParaRPr lang="en-US"/>
        </a:p>
      </dgm:t>
    </dgm:pt>
    <dgm:pt modelId="{1C034173-3809-45BE-871E-BC13595D3F3C}" type="sibTrans" cxnId="{D9B63C6A-1662-4A30-B4DD-40C9F0D24489}">
      <dgm:prSet/>
      <dgm:spPr/>
      <dgm:t>
        <a:bodyPr/>
        <a:lstStyle/>
        <a:p>
          <a:endParaRPr lang="en-US"/>
        </a:p>
      </dgm:t>
    </dgm:pt>
    <dgm:pt modelId="{4CBEF493-B463-4EE0-9879-F7AA46219168}">
      <dgm:prSet phldrT="[Text]"/>
      <dgm:spPr/>
      <dgm:t>
        <a:bodyPr/>
        <a:lstStyle/>
        <a:p>
          <a:r>
            <a:rPr lang="en-US" dirty="0"/>
            <a:t>Sustainability of knowledge and learning</a:t>
          </a:r>
        </a:p>
      </dgm:t>
    </dgm:pt>
    <dgm:pt modelId="{3BDAF8C7-92DE-4284-A075-8753820832DA}" type="parTrans" cxnId="{26B7A8FB-EA65-4ADA-BBA5-DE7652057E4E}">
      <dgm:prSet/>
      <dgm:spPr/>
      <dgm:t>
        <a:bodyPr/>
        <a:lstStyle/>
        <a:p>
          <a:endParaRPr lang="en-US"/>
        </a:p>
      </dgm:t>
    </dgm:pt>
    <dgm:pt modelId="{9B22A791-006C-44E1-B6CC-E8FF4BD64F11}" type="sibTrans" cxnId="{26B7A8FB-EA65-4ADA-BBA5-DE7652057E4E}">
      <dgm:prSet/>
      <dgm:spPr/>
      <dgm:t>
        <a:bodyPr/>
        <a:lstStyle/>
        <a:p>
          <a:endParaRPr lang="en-US"/>
        </a:p>
      </dgm:t>
    </dgm:pt>
    <dgm:pt modelId="{8AEEFD0D-260C-4448-A116-02C32CA5AEBD}">
      <dgm:prSet phldrT="[Text]"/>
      <dgm:spPr/>
      <dgm:t>
        <a:bodyPr/>
        <a:lstStyle/>
        <a:p>
          <a:r>
            <a:rPr lang="en-US" dirty="0"/>
            <a:t>Professional and personal recognition</a:t>
          </a:r>
        </a:p>
      </dgm:t>
    </dgm:pt>
    <dgm:pt modelId="{A8F1BC70-9581-4DE6-BC6D-400B273C360B}" type="parTrans" cxnId="{48BBD75E-55F2-4874-A89E-BF5F79B32BAE}">
      <dgm:prSet/>
      <dgm:spPr/>
      <dgm:t>
        <a:bodyPr/>
        <a:lstStyle/>
        <a:p>
          <a:endParaRPr lang="en-US"/>
        </a:p>
      </dgm:t>
    </dgm:pt>
    <dgm:pt modelId="{1F2523FD-7C62-466A-B77F-50E435B85C5C}" type="sibTrans" cxnId="{48BBD75E-55F2-4874-A89E-BF5F79B32BAE}">
      <dgm:prSet/>
      <dgm:spPr/>
      <dgm:t>
        <a:bodyPr/>
        <a:lstStyle/>
        <a:p>
          <a:endParaRPr lang="en-US"/>
        </a:p>
      </dgm:t>
    </dgm:pt>
    <dgm:pt modelId="{01899517-E189-4F77-A7C1-D912E0D2B4F1}" type="pres">
      <dgm:prSet presAssocID="{8F6FADCB-F436-4929-9739-52B36EEE4CD1}" presName="CompostProcess" presStyleCnt="0">
        <dgm:presLayoutVars>
          <dgm:dir/>
          <dgm:resizeHandles val="exact"/>
        </dgm:presLayoutVars>
      </dgm:prSet>
      <dgm:spPr/>
    </dgm:pt>
    <dgm:pt modelId="{18F8A38C-809F-44AB-9C48-59F3F4243387}" type="pres">
      <dgm:prSet presAssocID="{8F6FADCB-F436-4929-9739-52B36EEE4CD1}" presName="arrow" presStyleLbl="bgShp" presStyleIdx="0" presStyleCnt="1" custLinFactNeighborX="-29669" custLinFactNeighborY="43410"/>
      <dgm:spPr>
        <a:solidFill>
          <a:srgbClr val="FEF1BA"/>
        </a:solidFill>
      </dgm:spPr>
    </dgm:pt>
    <dgm:pt modelId="{7E6E63B5-50D3-4B34-8054-CEC8FAF4D005}" type="pres">
      <dgm:prSet presAssocID="{8F6FADCB-F436-4929-9739-52B36EEE4CD1}" presName="linearProcess" presStyleCnt="0"/>
      <dgm:spPr/>
    </dgm:pt>
    <dgm:pt modelId="{0AF93C2C-8727-43BB-B334-266CE4B452DE}" type="pres">
      <dgm:prSet presAssocID="{AB0D4878-E310-4323-B53E-F3C9BD2CB70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9D436F-8D96-47B9-B81A-C9488FC17168}" type="pres">
      <dgm:prSet presAssocID="{1C034173-3809-45BE-871E-BC13595D3F3C}" presName="sibTrans" presStyleCnt="0"/>
      <dgm:spPr/>
    </dgm:pt>
    <dgm:pt modelId="{00BD3463-28A0-461D-8B5B-FB35C33A77F4}" type="pres">
      <dgm:prSet presAssocID="{4CBEF493-B463-4EE0-9879-F7AA4621916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318F3E-D82E-45CD-9EF7-857FE293A614}" type="pres">
      <dgm:prSet presAssocID="{9B22A791-006C-44E1-B6CC-E8FF4BD64F11}" presName="sibTrans" presStyleCnt="0"/>
      <dgm:spPr/>
    </dgm:pt>
    <dgm:pt modelId="{DD7228A2-CBAE-461F-89C8-0946BF71846F}" type="pres">
      <dgm:prSet presAssocID="{8AEEFD0D-260C-4448-A116-02C32CA5AEB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BBD75E-55F2-4874-A89E-BF5F79B32BAE}" srcId="{8F6FADCB-F436-4929-9739-52B36EEE4CD1}" destId="{8AEEFD0D-260C-4448-A116-02C32CA5AEBD}" srcOrd="2" destOrd="0" parTransId="{A8F1BC70-9581-4DE6-BC6D-400B273C360B}" sibTransId="{1F2523FD-7C62-466A-B77F-50E435B85C5C}"/>
    <dgm:cxn modelId="{A2FFEBB8-266D-4E1B-A004-756F47DEF1DC}" type="presOf" srcId="{4CBEF493-B463-4EE0-9879-F7AA46219168}" destId="{00BD3463-28A0-461D-8B5B-FB35C33A77F4}" srcOrd="0" destOrd="0" presId="urn:microsoft.com/office/officeart/2005/8/layout/hProcess9"/>
    <dgm:cxn modelId="{F167294C-652A-4CED-A39A-F993F6EEE228}" type="presOf" srcId="{AB0D4878-E310-4323-B53E-F3C9BD2CB705}" destId="{0AF93C2C-8727-43BB-B334-266CE4B452DE}" srcOrd="0" destOrd="0" presId="urn:microsoft.com/office/officeart/2005/8/layout/hProcess9"/>
    <dgm:cxn modelId="{0E38C0E1-7725-44E2-AE01-6F3D7E2759E4}" type="presOf" srcId="{8AEEFD0D-260C-4448-A116-02C32CA5AEBD}" destId="{DD7228A2-CBAE-461F-89C8-0946BF71846F}" srcOrd="0" destOrd="0" presId="urn:microsoft.com/office/officeart/2005/8/layout/hProcess9"/>
    <dgm:cxn modelId="{26B7A8FB-EA65-4ADA-BBA5-DE7652057E4E}" srcId="{8F6FADCB-F436-4929-9739-52B36EEE4CD1}" destId="{4CBEF493-B463-4EE0-9879-F7AA46219168}" srcOrd="1" destOrd="0" parTransId="{3BDAF8C7-92DE-4284-A075-8753820832DA}" sibTransId="{9B22A791-006C-44E1-B6CC-E8FF4BD64F11}"/>
    <dgm:cxn modelId="{D9B63C6A-1662-4A30-B4DD-40C9F0D24489}" srcId="{8F6FADCB-F436-4929-9739-52B36EEE4CD1}" destId="{AB0D4878-E310-4323-B53E-F3C9BD2CB705}" srcOrd="0" destOrd="0" parTransId="{F2D317FF-B917-4746-8ECC-BE35A22D7F93}" sibTransId="{1C034173-3809-45BE-871E-BC13595D3F3C}"/>
    <dgm:cxn modelId="{A8E5D836-A29E-448B-89D2-D715AA90B755}" type="presOf" srcId="{8F6FADCB-F436-4929-9739-52B36EEE4CD1}" destId="{01899517-E189-4F77-A7C1-D912E0D2B4F1}" srcOrd="0" destOrd="0" presId="urn:microsoft.com/office/officeart/2005/8/layout/hProcess9"/>
    <dgm:cxn modelId="{4ED9071D-E307-4B49-AD35-785A9547B076}" type="presParOf" srcId="{01899517-E189-4F77-A7C1-D912E0D2B4F1}" destId="{18F8A38C-809F-44AB-9C48-59F3F4243387}" srcOrd="0" destOrd="0" presId="urn:microsoft.com/office/officeart/2005/8/layout/hProcess9"/>
    <dgm:cxn modelId="{052C8236-59F5-4AB5-B7FD-EE24D4FCEA62}" type="presParOf" srcId="{01899517-E189-4F77-A7C1-D912E0D2B4F1}" destId="{7E6E63B5-50D3-4B34-8054-CEC8FAF4D005}" srcOrd="1" destOrd="0" presId="urn:microsoft.com/office/officeart/2005/8/layout/hProcess9"/>
    <dgm:cxn modelId="{84017DBC-A83F-4AA4-A86E-F9D2BE6B448E}" type="presParOf" srcId="{7E6E63B5-50D3-4B34-8054-CEC8FAF4D005}" destId="{0AF93C2C-8727-43BB-B334-266CE4B452DE}" srcOrd="0" destOrd="0" presId="urn:microsoft.com/office/officeart/2005/8/layout/hProcess9"/>
    <dgm:cxn modelId="{082D3638-ABA0-4AC0-AB6C-4E4D9984F597}" type="presParOf" srcId="{7E6E63B5-50D3-4B34-8054-CEC8FAF4D005}" destId="{FC9D436F-8D96-47B9-B81A-C9488FC17168}" srcOrd="1" destOrd="0" presId="urn:microsoft.com/office/officeart/2005/8/layout/hProcess9"/>
    <dgm:cxn modelId="{0950E47B-C835-4C24-B3D4-7D768FA8F7C2}" type="presParOf" srcId="{7E6E63B5-50D3-4B34-8054-CEC8FAF4D005}" destId="{00BD3463-28A0-461D-8B5B-FB35C33A77F4}" srcOrd="2" destOrd="0" presId="urn:microsoft.com/office/officeart/2005/8/layout/hProcess9"/>
    <dgm:cxn modelId="{691AD17C-ACBF-4C6A-A2BB-106B334FDCC8}" type="presParOf" srcId="{7E6E63B5-50D3-4B34-8054-CEC8FAF4D005}" destId="{8C318F3E-D82E-45CD-9EF7-857FE293A614}" srcOrd="3" destOrd="0" presId="urn:microsoft.com/office/officeart/2005/8/layout/hProcess9"/>
    <dgm:cxn modelId="{34B5F5E7-4E21-49E7-AF19-EE1CFB126B09}" type="presParOf" srcId="{7E6E63B5-50D3-4B34-8054-CEC8FAF4D005}" destId="{DD7228A2-CBAE-461F-89C8-0946BF71846F}" srcOrd="4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EFB438-1876-4903-993C-24FC6C676629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47DB98-4662-4923-B3CA-7BFF9ED2CA06}">
      <dgm:prSet phldrT="[Text]"/>
      <dgm:spPr/>
      <dgm:t>
        <a:bodyPr/>
        <a:lstStyle/>
        <a:p>
          <a:r>
            <a:rPr lang="en-US" dirty="0"/>
            <a:t>Importance of </a:t>
          </a:r>
        </a:p>
      </dgm:t>
    </dgm:pt>
    <dgm:pt modelId="{D23D4F10-756D-4E9F-AFD0-F9736936FC6C}" type="parTrans" cxnId="{478A5181-D572-4885-9817-0CD657E6A174}">
      <dgm:prSet/>
      <dgm:spPr/>
      <dgm:t>
        <a:bodyPr/>
        <a:lstStyle/>
        <a:p>
          <a:endParaRPr lang="en-US"/>
        </a:p>
      </dgm:t>
    </dgm:pt>
    <dgm:pt modelId="{B597438B-7AC5-4DB7-92ED-AC54A8D3732C}" type="sibTrans" cxnId="{478A5181-D572-4885-9817-0CD657E6A174}">
      <dgm:prSet/>
      <dgm:spPr/>
      <dgm:t>
        <a:bodyPr/>
        <a:lstStyle/>
        <a:p>
          <a:endParaRPr lang="en-US"/>
        </a:p>
      </dgm:t>
    </dgm:pt>
    <dgm:pt modelId="{6AD188DA-9635-4D6D-89CE-5117D315257D}">
      <dgm:prSet phldrT="[Text]"/>
      <dgm:spPr/>
      <dgm:t>
        <a:bodyPr/>
        <a:lstStyle/>
        <a:p>
          <a:r>
            <a:rPr lang="en-US" dirty="0"/>
            <a:t>Critical Thinking</a:t>
          </a:r>
        </a:p>
      </dgm:t>
    </dgm:pt>
    <dgm:pt modelId="{C90CCBCD-DB81-4E6B-9000-1E0CC40B3CD3}" type="parTrans" cxnId="{8E79E1C1-C71B-4B45-A153-125171C8687D}">
      <dgm:prSet/>
      <dgm:spPr/>
      <dgm:t>
        <a:bodyPr/>
        <a:lstStyle/>
        <a:p>
          <a:endParaRPr lang="en-US"/>
        </a:p>
      </dgm:t>
    </dgm:pt>
    <dgm:pt modelId="{DAEF299B-6768-4F8C-A8DB-DA40DF200B65}" type="sibTrans" cxnId="{8E79E1C1-C71B-4B45-A153-125171C8687D}">
      <dgm:prSet/>
      <dgm:spPr/>
      <dgm:t>
        <a:bodyPr/>
        <a:lstStyle/>
        <a:p>
          <a:endParaRPr lang="en-US"/>
        </a:p>
      </dgm:t>
    </dgm:pt>
    <dgm:pt modelId="{776454CC-A282-4084-BAE5-F2BECE230FAD}">
      <dgm:prSet phldrT="[Text]"/>
      <dgm:spPr/>
      <dgm:t>
        <a:bodyPr/>
        <a:lstStyle/>
        <a:p>
          <a:r>
            <a:rPr lang="en-US" dirty="0"/>
            <a:t>Reflection</a:t>
          </a:r>
        </a:p>
      </dgm:t>
    </dgm:pt>
    <dgm:pt modelId="{CA2CB788-3FE6-43B9-87D8-7F6FCAF02970}" type="parTrans" cxnId="{F8CC55F4-DC0C-4F69-90A9-6D497ADCEF44}">
      <dgm:prSet/>
      <dgm:spPr/>
      <dgm:t>
        <a:bodyPr/>
        <a:lstStyle/>
        <a:p>
          <a:endParaRPr lang="en-US"/>
        </a:p>
      </dgm:t>
    </dgm:pt>
    <dgm:pt modelId="{35885FEB-149C-4666-B84A-55990E54CB0A}" type="sibTrans" cxnId="{F8CC55F4-DC0C-4F69-90A9-6D497ADCEF44}">
      <dgm:prSet/>
      <dgm:spPr/>
      <dgm:t>
        <a:bodyPr/>
        <a:lstStyle/>
        <a:p>
          <a:endParaRPr lang="en-US"/>
        </a:p>
      </dgm:t>
    </dgm:pt>
    <dgm:pt modelId="{34B29773-0E03-43CC-B48C-DA33991BA64D}">
      <dgm:prSet phldrT="[Text]"/>
      <dgm:spPr/>
      <dgm:t>
        <a:bodyPr/>
        <a:lstStyle/>
        <a:p>
          <a:r>
            <a:rPr lang="en-US" dirty="0"/>
            <a:t>Activities</a:t>
          </a:r>
        </a:p>
      </dgm:t>
    </dgm:pt>
    <dgm:pt modelId="{B66D8A4B-6EC9-41AA-A23E-A1BFE8DAF80E}" type="parTrans" cxnId="{230911A4-7BA4-47DD-9F7C-DF64F4407B4E}">
      <dgm:prSet/>
      <dgm:spPr/>
      <dgm:t>
        <a:bodyPr/>
        <a:lstStyle/>
        <a:p>
          <a:endParaRPr lang="en-US"/>
        </a:p>
      </dgm:t>
    </dgm:pt>
    <dgm:pt modelId="{EEC8789B-299C-4959-8F35-E625DBC0083E}" type="sibTrans" cxnId="{230911A4-7BA4-47DD-9F7C-DF64F4407B4E}">
      <dgm:prSet/>
      <dgm:spPr/>
      <dgm:t>
        <a:bodyPr/>
        <a:lstStyle/>
        <a:p>
          <a:endParaRPr lang="en-US"/>
        </a:p>
      </dgm:t>
    </dgm:pt>
    <dgm:pt modelId="{99C23F4B-780F-478F-BBEA-F1B017A4365B}">
      <dgm:prSet phldrT="[Text]"/>
      <dgm:spPr/>
      <dgm:t>
        <a:bodyPr/>
        <a:lstStyle/>
        <a:p>
          <a:r>
            <a:rPr lang="en-US" dirty="0"/>
            <a:t>Resulting Learning and Impact</a:t>
          </a:r>
        </a:p>
      </dgm:t>
    </dgm:pt>
    <dgm:pt modelId="{5E9CDB52-454C-4673-A5AB-966F3F27C846}" type="parTrans" cxnId="{1214AD36-7476-45A0-8508-57961BA2ED0F}">
      <dgm:prSet/>
      <dgm:spPr/>
      <dgm:t>
        <a:bodyPr/>
        <a:lstStyle/>
        <a:p>
          <a:endParaRPr lang="en-US"/>
        </a:p>
      </dgm:t>
    </dgm:pt>
    <dgm:pt modelId="{20FDD608-CCFA-4760-A286-598DDE257853}" type="sibTrans" cxnId="{1214AD36-7476-45A0-8508-57961BA2ED0F}">
      <dgm:prSet/>
      <dgm:spPr/>
      <dgm:t>
        <a:bodyPr/>
        <a:lstStyle/>
        <a:p>
          <a:endParaRPr lang="en-US"/>
        </a:p>
      </dgm:t>
    </dgm:pt>
    <dgm:pt modelId="{2F07CBBD-F535-457B-BD10-DD758B7D1AE3}">
      <dgm:prSet phldrT="[Text]"/>
      <dgm:spPr/>
      <dgm:t>
        <a:bodyPr/>
        <a:lstStyle/>
        <a:p>
          <a:r>
            <a:rPr lang="en-US" dirty="0"/>
            <a:t>Responsibility to </a:t>
          </a:r>
        </a:p>
      </dgm:t>
    </dgm:pt>
    <dgm:pt modelId="{399C9C7C-C28E-4FA5-848B-5F57FF26D26F}" type="parTrans" cxnId="{4C156B49-FEAB-4B9D-97BF-7AFE027B917A}">
      <dgm:prSet/>
      <dgm:spPr/>
      <dgm:t>
        <a:bodyPr/>
        <a:lstStyle/>
        <a:p>
          <a:endParaRPr lang="en-US"/>
        </a:p>
      </dgm:t>
    </dgm:pt>
    <dgm:pt modelId="{33157BCB-C7F3-440F-AA5E-FD15410515C3}" type="sibTrans" cxnId="{4C156B49-FEAB-4B9D-97BF-7AFE027B917A}">
      <dgm:prSet/>
      <dgm:spPr/>
      <dgm:t>
        <a:bodyPr/>
        <a:lstStyle/>
        <a:p>
          <a:endParaRPr lang="en-US"/>
        </a:p>
      </dgm:t>
    </dgm:pt>
    <dgm:pt modelId="{A3391138-AFC7-4DA5-8EF5-EE64BD6A9E9D}">
      <dgm:prSet phldrT="[Text]"/>
      <dgm:spPr/>
      <dgm:t>
        <a:bodyPr/>
        <a:lstStyle/>
        <a:p>
          <a:r>
            <a:rPr lang="en-US" dirty="0"/>
            <a:t>Self</a:t>
          </a:r>
        </a:p>
      </dgm:t>
    </dgm:pt>
    <dgm:pt modelId="{F3EE8CAA-2405-4192-8273-D937C3551F07}" type="parTrans" cxnId="{6165A208-1D08-4AE3-8EC0-E90F2558384D}">
      <dgm:prSet/>
      <dgm:spPr/>
      <dgm:t>
        <a:bodyPr/>
        <a:lstStyle/>
        <a:p>
          <a:endParaRPr lang="en-US"/>
        </a:p>
      </dgm:t>
    </dgm:pt>
    <dgm:pt modelId="{3B234FA3-8188-4AC3-B5D4-79D0D980A5DA}" type="sibTrans" cxnId="{6165A208-1D08-4AE3-8EC0-E90F2558384D}">
      <dgm:prSet/>
      <dgm:spPr/>
      <dgm:t>
        <a:bodyPr/>
        <a:lstStyle/>
        <a:p>
          <a:endParaRPr lang="en-US"/>
        </a:p>
      </dgm:t>
    </dgm:pt>
    <dgm:pt modelId="{BDEA046D-256D-425A-ACB6-C27F742BB69B}">
      <dgm:prSet phldrT="[Text]"/>
      <dgm:spPr/>
      <dgm:t>
        <a:bodyPr/>
        <a:lstStyle/>
        <a:p>
          <a:r>
            <a:rPr lang="en-US" dirty="0"/>
            <a:t>Employer</a:t>
          </a:r>
        </a:p>
      </dgm:t>
    </dgm:pt>
    <dgm:pt modelId="{D947A06E-0F11-4181-90A4-A86828CD90E2}" type="parTrans" cxnId="{C64BC575-619B-4965-8602-53878A4F2AEE}">
      <dgm:prSet/>
      <dgm:spPr/>
      <dgm:t>
        <a:bodyPr/>
        <a:lstStyle/>
        <a:p>
          <a:endParaRPr lang="en-US"/>
        </a:p>
      </dgm:t>
    </dgm:pt>
    <dgm:pt modelId="{09B59F9F-92DB-407B-999E-5742342BBAD6}" type="sibTrans" cxnId="{C64BC575-619B-4965-8602-53878A4F2AEE}">
      <dgm:prSet/>
      <dgm:spPr/>
      <dgm:t>
        <a:bodyPr/>
        <a:lstStyle/>
        <a:p>
          <a:endParaRPr lang="en-US"/>
        </a:p>
      </dgm:t>
    </dgm:pt>
    <dgm:pt modelId="{53320EE1-624B-4022-A5E5-C383A8E3A2BA}">
      <dgm:prSet phldrT="[Text]"/>
      <dgm:spPr/>
      <dgm:t>
        <a:bodyPr/>
        <a:lstStyle/>
        <a:p>
          <a:r>
            <a:rPr lang="en-US" dirty="0"/>
            <a:t>Family </a:t>
          </a:r>
        </a:p>
      </dgm:t>
    </dgm:pt>
    <dgm:pt modelId="{8FD48B59-36C0-4098-885C-7333B4316F64}" type="parTrans" cxnId="{44571124-B0D3-4259-8B04-4C5056006C5E}">
      <dgm:prSet/>
      <dgm:spPr/>
      <dgm:t>
        <a:bodyPr/>
        <a:lstStyle/>
        <a:p>
          <a:endParaRPr lang="en-US"/>
        </a:p>
      </dgm:t>
    </dgm:pt>
    <dgm:pt modelId="{2AD563B0-5C18-4206-AAD8-46ABA406F111}" type="sibTrans" cxnId="{44571124-B0D3-4259-8B04-4C5056006C5E}">
      <dgm:prSet/>
      <dgm:spPr/>
      <dgm:t>
        <a:bodyPr/>
        <a:lstStyle/>
        <a:p>
          <a:endParaRPr lang="en-US"/>
        </a:p>
      </dgm:t>
    </dgm:pt>
    <dgm:pt modelId="{70E056DC-7B68-454D-B0A7-414AA89FEFCF}">
      <dgm:prSet phldrT="[Text]"/>
      <dgm:spPr/>
      <dgm:t>
        <a:bodyPr/>
        <a:lstStyle/>
        <a:p>
          <a:r>
            <a:rPr lang="en-US" dirty="0"/>
            <a:t>Society</a:t>
          </a:r>
        </a:p>
      </dgm:t>
    </dgm:pt>
    <dgm:pt modelId="{7EB72C5B-24C8-4405-BBB6-7C2A7732DB82}" type="parTrans" cxnId="{1CEE483D-B31E-49CC-BC89-A8EA75EC5ADD}">
      <dgm:prSet/>
      <dgm:spPr/>
      <dgm:t>
        <a:bodyPr/>
        <a:lstStyle/>
        <a:p>
          <a:endParaRPr lang="en-US"/>
        </a:p>
      </dgm:t>
    </dgm:pt>
    <dgm:pt modelId="{E7117EAF-D705-469B-AC1D-F7E1A5CF8E2E}" type="sibTrans" cxnId="{1CEE483D-B31E-49CC-BC89-A8EA75EC5ADD}">
      <dgm:prSet/>
      <dgm:spPr/>
      <dgm:t>
        <a:bodyPr/>
        <a:lstStyle/>
        <a:p>
          <a:endParaRPr lang="en-US"/>
        </a:p>
      </dgm:t>
    </dgm:pt>
    <dgm:pt modelId="{1D495E12-E67A-41B0-B6C1-6BA2D50C2FD1}">
      <dgm:prSet phldrT="[Text]"/>
      <dgm:spPr/>
      <dgm:t>
        <a:bodyPr/>
        <a:lstStyle/>
        <a:p>
          <a:r>
            <a:rPr lang="en-US" dirty="0"/>
            <a:t>Regular review of</a:t>
          </a:r>
        </a:p>
      </dgm:t>
    </dgm:pt>
    <dgm:pt modelId="{EFCE6027-E79A-4DB2-8184-F4C2BB01BC71}" type="sibTrans" cxnId="{83F61F87-3BD6-42B3-96B9-2E6933B030B2}">
      <dgm:prSet/>
      <dgm:spPr/>
      <dgm:t>
        <a:bodyPr/>
        <a:lstStyle/>
        <a:p>
          <a:endParaRPr lang="en-US"/>
        </a:p>
      </dgm:t>
    </dgm:pt>
    <dgm:pt modelId="{65610003-61F5-4E54-9BDB-CAAC40159060}" type="parTrans" cxnId="{83F61F87-3BD6-42B3-96B9-2E6933B030B2}">
      <dgm:prSet/>
      <dgm:spPr/>
      <dgm:t>
        <a:bodyPr/>
        <a:lstStyle/>
        <a:p>
          <a:endParaRPr lang="en-US"/>
        </a:p>
      </dgm:t>
    </dgm:pt>
    <dgm:pt modelId="{455526ED-CDC7-43B5-96F5-03FC8AA30E74}" type="pres">
      <dgm:prSet presAssocID="{E9EFB438-1876-4903-993C-24FC6C67662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BC7868-BC9C-4145-84A0-D258E21F0B22}" type="pres">
      <dgm:prSet presAssocID="{AB47DB98-4662-4923-B3CA-7BFF9ED2CA06}" presName="circle1" presStyleLbl="node1" presStyleIdx="0" presStyleCnt="3" custLinFactNeighborX="767" custLinFactNeighborY="1477"/>
      <dgm:spPr>
        <a:solidFill>
          <a:schemeClr val="accent3">
            <a:lumMod val="60000"/>
            <a:lumOff val="40000"/>
          </a:schemeClr>
        </a:solidFill>
      </dgm:spPr>
    </dgm:pt>
    <dgm:pt modelId="{B49106DB-D0B4-4607-9128-7A20674C366D}" type="pres">
      <dgm:prSet presAssocID="{AB47DB98-4662-4923-B3CA-7BFF9ED2CA06}" presName="space" presStyleCnt="0"/>
      <dgm:spPr/>
    </dgm:pt>
    <dgm:pt modelId="{1BCCC6EC-8BC9-4B04-9A3E-C8BC1C29EE86}" type="pres">
      <dgm:prSet presAssocID="{AB47DB98-4662-4923-B3CA-7BFF9ED2CA06}" presName="rect1" presStyleLbl="alignAcc1" presStyleIdx="0" presStyleCnt="3" custLinFactNeighborY="1689"/>
      <dgm:spPr/>
      <dgm:t>
        <a:bodyPr/>
        <a:lstStyle/>
        <a:p>
          <a:endParaRPr lang="en-US"/>
        </a:p>
      </dgm:t>
    </dgm:pt>
    <dgm:pt modelId="{ACB90874-1B64-4A5D-8B79-A0BACB4F7501}" type="pres">
      <dgm:prSet presAssocID="{1D495E12-E67A-41B0-B6C1-6BA2D50C2FD1}" presName="vertSpace2" presStyleLbl="node1" presStyleIdx="0" presStyleCnt="3"/>
      <dgm:spPr/>
    </dgm:pt>
    <dgm:pt modelId="{0C7EE2A8-DF17-48B6-B1CF-AB60CA153B93}" type="pres">
      <dgm:prSet presAssocID="{1D495E12-E67A-41B0-B6C1-6BA2D50C2FD1}" presName="circle2" presStyleLbl="node1" presStyleIdx="1" presStyleCnt="3"/>
      <dgm:spPr>
        <a:solidFill>
          <a:srgbClr val="CC7054"/>
        </a:solidFill>
      </dgm:spPr>
    </dgm:pt>
    <dgm:pt modelId="{7565620D-0E6D-40CD-98EF-923D178817AF}" type="pres">
      <dgm:prSet presAssocID="{1D495E12-E67A-41B0-B6C1-6BA2D50C2FD1}" presName="rect2" presStyleLbl="alignAcc1" presStyleIdx="1" presStyleCnt="3"/>
      <dgm:spPr/>
      <dgm:t>
        <a:bodyPr/>
        <a:lstStyle/>
        <a:p>
          <a:endParaRPr lang="en-US"/>
        </a:p>
      </dgm:t>
    </dgm:pt>
    <dgm:pt modelId="{42D1936A-EF5F-4BD1-BEBD-B132DC535553}" type="pres">
      <dgm:prSet presAssocID="{2F07CBBD-F535-457B-BD10-DD758B7D1AE3}" presName="vertSpace3" presStyleLbl="node1" presStyleIdx="1" presStyleCnt="3"/>
      <dgm:spPr/>
    </dgm:pt>
    <dgm:pt modelId="{834D4034-AA77-4966-933E-5DEAA5769B1F}" type="pres">
      <dgm:prSet presAssocID="{2F07CBBD-F535-457B-BD10-DD758B7D1AE3}" presName="circle3" presStyleLbl="node1" presStyleIdx="2" presStyleCnt="3"/>
      <dgm:spPr>
        <a:solidFill>
          <a:srgbClr val="FFC000"/>
        </a:solidFill>
      </dgm:spPr>
    </dgm:pt>
    <dgm:pt modelId="{494504AC-FF8B-412E-8509-840CE111C009}" type="pres">
      <dgm:prSet presAssocID="{2F07CBBD-F535-457B-BD10-DD758B7D1AE3}" presName="rect3" presStyleLbl="alignAcc1" presStyleIdx="2" presStyleCnt="3"/>
      <dgm:spPr/>
      <dgm:t>
        <a:bodyPr/>
        <a:lstStyle/>
        <a:p>
          <a:endParaRPr lang="en-US"/>
        </a:p>
      </dgm:t>
    </dgm:pt>
    <dgm:pt modelId="{8FF46B6C-0010-4876-87FD-9CFF2FFFB583}" type="pres">
      <dgm:prSet presAssocID="{AB47DB98-4662-4923-B3CA-7BFF9ED2CA06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D384B-4BFC-4E90-B96E-56333EC107E7}" type="pres">
      <dgm:prSet presAssocID="{AB47DB98-4662-4923-B3CA-7BFF9ED2CA06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6ECB30-B257-4B16-B84D-D374D2F51702}" type="pres">
      <dgm:prSet presAssocID="{1D495E12-E67A-41B0-B6C1-6BA2D50C2FD1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3DD04-B184-415A-82DE-04AA5BF4D4E5}" type="pres">
      <dgm:prSet presAssocID="{1D495E12-E67A-41B0-B6C1-6BA2D50C2FD1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703902-B893-4EE7-A1F7-9E5BD712B9F5}" type="pres">
      <dgm:prSet presAssocID="{2F07CBBD-F535-457B-BD10-DD758B7D1AE3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F1CE0-2561-471C-BC97-8CC30CCD77BA}" type="pres">
      <dgm:prSet presAssocID="{2F07CBBD-F535-457B-BD10-DD758B7D1AE3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EE483D-B31E-49CC-BC89-A8EA75EC5ADD}" srcId="{2F07CBBD-F535-457B-BD10-DD758B7D1AE3}" destId="{70E056DC-7B68-454D-B0A7-414AA89FEFCF}" srcOrd="3" destOrd="0" parTransId="{7EB72C5B-24C8-4405-BBB6-7C2A7732DB82}" sibTransId="{E7117EAF-D705-469B-AC1D-F7E1A5CF8E2E}"/>
    <dgm:cxn modelId="{D32449B9-360F-480D-8E80-DE70007D08C5}" type="presOf" srcId="{99C23F4B-780F-478F-BBEA-F1B017A4365B}" destId="{0EF3DD04-B184-415A-82DE-04AA5BF4D4E5}" srcOrd="0" destOrd="1" presId="urn:microsoft.com/office/officeart/2005/8/layout/target3"/>
    <dgm:cxn modelId="{6165A208-1D08-4AE3-8EC0-E90F2558384D}" srcId="{2F07CBBD-F535-457B-BD10-DD758B7D1AE3}" destId="{A3391138-AFC7-4DA5-8EF5-EE64BD6A9E9D}" srcOrd="0" destOrd="0" parTransId="{F3EE8CAA-2405-4192-8273-D937C3551F07}" sibTransId="{3B234FA3-8188-4AC3-B5D4-79D0D980A5DA}"/>
    <dgm:cxn modelId="{18F1F641-DF22-4379-B52B-AB1F6C2FBE07}" type="presOf" srcId="{6AD188DA-9635-4D6D-89CE-5117D315257D}" destId="{FE4D384B-4BFC-4E90-B96E-56333EC107E7}" srcOrd="0" destOrd="0" presId="urn:microsoft.com/office/officeart/2005/8/layout/target3"/>
    <dgm:cxn modelId="{F52834BC-1DC6-41F1-9889-485DDDEC3356}" type="presOf" srcId="{776454CC-A282-4084-BAE5-F2BECE230FAD}" destId="{FE4D384B-4BFC-4E90-B96E-56333EC107E7}" srcOrd="0" destOrd="1" presId="urn:microsoft.com/office/officeart/2005/8/layout/target3"/>
    <dgm:cxn modelId="{3C0E2D06-AC01-422B-803C-8D31979F1F94}" type="presOf" srcId="{1D495E12-E67A-41B0-B6C1-6BA2D50C2FD1}" destId="{226ECB30-B257-4B16-B84D-D374D2F51702}" srcOrd="1" destOrd="0" presId="urn:microsoft.com/office/officeart/2005/8/layout/target3"/>
    <dgm:cxn modelId="{83F61F87-3BD6-42B3-96B9-2E6933B030B2}" srcId="{E9EFB438-1876-4903-993C-24FC6C676629}" destId="{1D495E12-E67A-41B0-B6C1-6BA2D50C2FD1}" srcOrd="1" destOrd="0" parTransId="{65610003-61F5-4E54-9BDB-CAAC40159060}" sibTransId="{EFCE6027-E79A-4DB2-8184-F4C2BB01BC71}"/>
    <dgm:cxn modelId="{5824522E-A20B-450E-8AD0-414035D82E02}" type="presOf" srcId="{A3391138-AFC7-4DA5-8EF5-EE64BD6A9E9D}" destId="{220F1CE0-2561-471C-BC97-8CC30CCD77BA}" srcOrd="0" destOrd="0" presId="urn:microsoft.com/office/officeart/2005/8/layout/target3"/>
    <dgm:cxn modelId="{6ED9A7B8-9202-4D61-9800-332B9FDF0279}" type="presOf" srcId="{53320EE1-624B-4022-A5E5-C383A8E3A2BA}" destId="{220F1CE0-2561-471C-BC97-8CC30CCD77BA}" srcOrd="0" destOrd="1" presId="urn:microsoft.com/office/officeart/2005/8/layout/target3"/>
    <dgm:cxn modelId="{95BD1361-17C8-4D87-A0FC-9FDFF20C80B5}" type="presOf" srcId="{2F07CBBD-F535-457B-BD10-DD758B7D1AE3}" destId="{57703902-B893-4EE7-A1F7-9E5BD712B9F5}" srcOrd="1" destOrd="0" presId="urn:microsoft.com/office/officeart/2005/8/layout/target3"/>
    <dgm:cxn modelId="{230911A4-7BA4-47DD-9F7C-DF64F4407B4E}" srcId="{1D495E12-E67A-41B0-B6C1-6BA2D50C2FD1}" destId="{34B29773-0E03-43CC-B48C-DA33991BA64D}" srcOrd="0" destOrd="0" parTransId="{B66D8A4B-6EC9-41AA-A23E-A1BFE8DAF80E}" sibTransId="{EEC8789B-299C-4959-8F35-E625DBC0083E}"/>
    <dgm:cxn modelId="{5C573CDF-9A92-4FD0-A782-4CC1D63F148C}" type="presOf" srcId="{BDEA046D-256D-425A-ACB6-C27F742BB69B}" destId="{220F1CE0-2561-471C-BC97-8CC30CCD77BA}" srcOrd="0" destOrd="2" presId="urn:microsoft.com/office/officeart/2005/8/layout/target3"/>
    <dgm:cxn modelId="{44571124-B0D3-4259-8B04-4C5056006C5E}" srcId="{2F07CBBD-F535-457B-BD10-DD758B7D1AE3}" destId="{53320EE1-624B-4022-A5E5-C383A8E3A2BA}" srcOrd="1" destOrd="0" parTransId="{8FD48B59-36C0-4098-885C-7333B4316F64}" sibTransId="{2AD563B0-5C18-4206-AAD8-46ABA406F111}"/>
    <dgm:cxn modelId="{4C156B49-FEAB-4B9D-97BF-7AFE027B917A}" srcId="{E9EFB438-1876-4903-993C-24FC6C676629}" destId="{2F07CBBD-F535-457B-BD10-DD758B7D1AE3}" srcOrd="2" destOrd="0" parTransId="{399C9C7C-C28E-4FA5-848B-5F57FF26D26F}" sibTransId="{33157BCB-C7F3-440F-AA5E-FD15410515C3}"/>
    <dgm:cxn modelId="{F8CC55F4-DC0C-4F69-90A9-6D497ADCEF44}" srcId="{AB47DB98-4662-4923-B3CA-7BFF9ED2CA06}" destId="{776454CC-A282-4084-BAE5-F2BECE230FAD}" srcOrd="1" destOrd="0" parTransId="{CA2CB788-3FE6-43B9-87D8-7F6FCAF02970}" sibTransId="{35885FEB-149C-4666-B84A-55990E54CB0A}"/>
    <dgm:cxn modelId="{7196A086-D49A-4CAB-AF7A-2C798BB977E1}" type="presOf" srcId="{E9EFB438-1876-4903-993C-24FC6C676629}" destId="{455526ED-CDC7-43B5-96F5-03FC8AA30E74}" srcOrd="0" destOrd="0" presId="urn:microsoft.com/office/officeart/2005/8/layout/target3"/>
    <dgm:cxn modelId="{E3CBAA7C-1DE1-4A9F-9566-402E53C1CDF0}" type="presOf" srcId="{34B29773-0E03-43CC-B48C-DA33991BA64D}" destId="{0EF3DD04-B184-415A-82DE-04AA5BF4D4E5}" srcOrd="0" destOrd="0" presId="urn:microsoft.com/office/officeart/2005/8/layout/target3"/>
    <dgm:cxn modelId="{2535696C-D1DA-4843-BEFC-D8416A2F1BF5}" type="presOf" srcId="{2F07CBBD-F535-457B-BD10-DD758B7D1AE3}" destId="{494504AC-FF8B-412E-8509-840CE111C009}" srcOrd="0" destOrd="0" presId="urn:microsoft.com/office/officeart/2005/8/layout/target3"/>
    <dgm:cxn modelId="{366BF533-8445-492D-9339-DCC9B98526B6}" type="presOf" srcId="{AB47DB98-4662-4923-B3CA-7BFF9ED2CA06}" destId="{8FF46B6C-0010-4876-87FD-9CFF2FFFB583}" srcOrd="1" destOrd="0" presId="urn:microsoft.com/office/officeart/2005/8/layout/target3"/>
    <dgm:cxn modelId="{49D4DB20-FF6B-49FB-B440-48FE8792464A}" type="presOf" srcId="{1D495E12-E67A-41B0-B6C1-6BA2D50C2FD1}" destId="{7565620D-0E6D-40CD-98EF-923D178817AF}" srcOrd="0" destOrd="0" presId="urn:microsoft.com/office/officeart/2005/8/layout/target3"/>
    <dgm:cxn modelId="{C64BC575-619B-4965-8602-53878A4F2AEE}" srcId="{2F07CBBD-F535-457B-BD10-DD758B7D1AE3}" destId="{BDEA046D-256D-425A-ACB6-C27F742BB69B}" srcOrd="2" destOrd="0" parTransId="{D947A06E-0F11-4181-90A4-A86828CD90E2}" sibTransId="{09B59F9F-92DB-407B-999E-5742342BBAD6}"/>
    <dgm:cxn modelId="{1214AD36-7476-45A0-8508-57961BA2ED0F}" srcId="{1D495E12-E67A-41B0-B6C1-6BA2D50C2FD1}" destId="{99C23F4B-780F-478F-BBEA-F1B017A4365B}" srcOrd="1" destOrd="0" parTransId="{5E9CDB52-454C-4673-A5AB-966F3F27C846}" sibTransId="{20FDD608-CCFA-4760-A286-598DDE257853}"/>
    <dgm:cxn modelId="{7B2E1A6D-829B-45C4-9366-59C60E772FD5}" type="presOf" srcId="{AB47DB98-4662-4923-B3CA-7BFF9ED2CA06}" destId="{1BCCC6EC-8BC9-4B04-9A3E-C8BC1C29EE86}" srcOrd="0" destOrd="0" presId="urn:microsoft.com/office/officeart/2005/8/layout/target3"/>
    <dgm:cxn modelId="{4FE3F06F-35AF-4AD2-A380-116828BC631D}" type="presOf" srcId="{70E056DC-7B68-454D-B0A7-414AA89FEFCF}" destId="{220F1CE0-2561-471C-BC97-8CC30CCD77BA}" srcOrd="0" destOrd="3" presId="urn:microsoft.com/office/officeart/2005/8/layout/target3"/>
    <dgm:cxn modelId="{478A5181-D572-4885-9817-0CD657E6A174}" srcId="{E9EFB438-1876-4903-993C-24FC6C676629}" destId="{AB47DB98-4662-4923-B3CA-7BFF9ED2CA06}" srcOrd="0" destOrd="0" parTransId="{D23D4F10-756D-4E9F-AFD0-F9736936FC6C}" sibTransId="{B597438B-7AC5-4DB7-92ED-AC54A8D3732C}"/>
    <dgm:cxn modelId="{8E79E1C1-C71B-4B45-A153-125171C8687D}" srcId="{AB47DB98-4662-4923-B3CA-7BFF9ED2CA06}" destId="{6AD188DA-9635-4D6D-89CE-5117D315257D}" srcOrd="0" destOrd="0" parTransId="{C90CCBCD-DB81-4E6B-9000-1E0CC40B3CD3}" sibTransId="{DAEF299B-6768-4F8C-A8DB-DA40DF200B65}"/>
    <dgm:cxn modelId="{772B5854-556D-4F8C-B965-5D34D07D773A}" type="presParOf" srcId="{455526ED-CDC7-43B5-96F5-03FC8AA30E74}" destId="{64BC7868-BC9C-4145-84A0-D258E21F0B22}" srcOrd="0" destOrd="0" presId="urn:microsoft.com/office/officeart/2005/8/layout/target3"/>
    <dgm:cxn modelId="{C6D56528-3C98-42E7-89A8-82CD927FB745}" type="presParOf" srcId="{455526ED-CDC7-43B5-96F5-03FC8AA30E74}" destId="{B49106DB-D0B4-4607-9128-7A20674C366D}" srcOrd="1" destOrd="0" presId="urn:microsoft.com/office/officeart/2005/8/layout/target3"/>
    <dgm:cxn modelId="{C17EB455-FF04-4320-824F-40C01B25B0B1}" type="presParOf" srcId="{455526ED-CDC7-43B5-96F5-03FC8AA30E74}" destId="{1BCCC6EC-8BC9-4B04-9A3E-C8BC1C29EE86}" srcOrd="2" destOrd="0" presId="urn:microsoft.com/office/officeart/2005/8/layout/target3"/>
    <dgm:cxn modelId="{1D53F0D6-9F1C-4516-B56A-889B12EFBF38}" type="presParOf" srcId="{455526ED-CDC7-43B5-96F5-03FC8AA30E74}" destId="{ACB90874-1B64-4A5D-8B79-A0BACB4F7501}" srcOrd="3" destOrd="0" presId="urn:microsoft.com/office/officeart/2005/8/layout/target3"/>
    <dgm:cxn modelId="{AFA6DDD6-318D-4969-A1A0-AEBFA3024FBC}" type="presParOf" srcId="{455526ED-CDC7-43B5-96F5-03FC8AA30E74}" destId="{0C7EE2A8-DF17-48B6-B1CF-AB60CA153B93}" srcOrd="4" destOrd="0" presId="urn:microsoft.com/office/officeart/2005/8/layout/target3"/>
    <dgm:cxn modelId="{0442599A-C119-44C8-826F-A1F1DCF5471F}" type="presParOf" srcId="{455526ED-CDC7-43B5-96F5-03FC8AA30E74}" destId="{7565620D-0E6D-40CD-98EF-923D178817AF}" srcOrd="5" destOrd="0" presId="urn:microsoft.com/office/officeart/2005/8/layout/target3"/>
    <dgm:cxn modelId="{D6F405E2-FAD5-4D88-B231-8C9678AFF4A0}" type="presParOf" srcId="{455526ED-CDC7-43B5-96F5-03FC8AA30E74}" destId="{42D1936A-EF5F-4BD1-BEBD-B132DC535553}" srcOrd="6" destOrd="0" presId="urn:microsoft.com/office/officeart/2005/8/layout/target3"/>
    <dgm:cxn modelId="{A87E75FB-31F2-4ED0-8840-5E2147BB1842}" type="presParOf" srcId="{455526ED-CDC7-43B5-96F5-03FC8AA30E74}" destId="{834D4034-AA77-4966-933E-5DEAA5769B1F}" srcOrd="7" destOrd="0" presId="urn:microsoft.com/office/officeart/2005/8/layout/target3"/>
    <dgm:cxn modelId="{7996A667-AECE-4340-84A4-E0266169513C}" type="presParOf" srcId="{455526ED-CDC7-43B5-96F5-03FC8AA30E74}" destId="{494504AC-FF8B-412E-8509-840CE111C009}" srcOrd="8" destOrd="0" presId="urn:microsoft.com/office/officeart/2005/8/layout/target3"/>
    <dgm:cxn modelId="{53D229A7-8B80-49F8-8453-D82A54F09B15}" type="presParOf" srcId="{455526ED-CDC7-43B5-96F5-03FC8AA30E74}" destId="{8FF46B6C-0010-4876-87FD-9CFF2FFFB583}" srcOrd="9" destOrd="0" presId="urn:microsoft.com/office/officeart/2005/8/layout/target3"/>
    <dgm:cxn modelId="{DB227397-C67B-4C39-9E86-B4C9EC4954F8}" type="presParOf" srcId="{455526ED-CDC7-43B5-96F5-03FC8AA30E74}" destId="{FE4D384B-4BFC-4E90-B96E-56333EC107E7}" srcOrd="10" destOrd="0" presId="urn:microsoft.com/office/officeart/2005/8/layout/target3"/>
    <dgm:cxn modelId="{AF025CB2-5E44-4A83-AC26-A5B7A7FABDD2}" type="presParOf" srcId="{455526ED-CDC7-43B5-96F5-03FC8AA30E74}" destId="{226ECB30-B257-4B16-B84D-D374D2F51702}" srcOrd="11" destOrd="0" presId="urn:microsoft.com/office/officeart/2005/8/layout/target3"/>
    <dgm:cxn modelId="{AA9C148A-4DA1-415F-9822-CA2BF9D0EFFD}" type="presParOf" srcId="{455526ED-CDC7-43B5-96F5-03FC8AA30E74}" destId="{0EF3DD04-B184-415A-82DE-04AA5BF4D4E5}" srcOrd="12" destOrd="0" presId="urn:microsoft.com/office/officeart/2005/8/layout/target3"/>
    <dgm:cxn modelId="{A4C73ED4-F625-4071-93AC-BEEAABEE0E6A}" type="presParOf" srcId="{455526ED-CDC7-43B5-96F5-03FC8AA30E74}" destId="{57703902-B893-4EE7-A1F7-9E5BD712B9F5}" srcOrd="13" destOrd="0" presId="urn:microsoft.com/office/officeart/2005/8/layout/target3"/>
    <dgm:cxn modelId="{67DDF1CF-A28B-4E39-9393-6C98CF824C77}" type="presParOf" srcId="{455526ED-CDC7-43B5-96F5-03FC8AA30E74}" destId="{220F1CE0-2561-471C-BC97-8CC30CCD77B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D74F7-EF13-4A48-970C-3C04D431FF6A}">
      <dsp:nvSpPr>
        <dsp:cNvPr id="0" name=""/>
        <dsp:cNvSpPr/>
      </dsp:nvSpPr>
      <dsp:spPr>
        <a:xfrm>
          <a:off x="4028168" y="2058616"/>
          <a:ext cx="2616590" cy="226345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Engineer</a:t>
          </a:r>
        </a:p>
      </dsp:txBody>
      <dsp:txXfrm>
        <a:off x="4461774" y="2433703"/>
        <a:ext cx="1749378" cy="1513283"/>
      </dsp:txXfrm>
    </dsp:sp>
    <dsp:sp modelId="{C5367CCF-1ABD-4135-B697-26D8ABD1B6DB}">
      <dsp:nvSpPr>
        <dsp:cNvPr id="0" name=""/>
        <dsp:cNvSpPr/>
      </dsp:nvSpPr>
      <dsp:spPr>
        <a:xfrm>
          <a:off x="5666657" y="975705"/>
          <a:ext cx="987232" cy="850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87849-0B55-49E0-B228-BAC89BEAB24A}">
      <dsp:nvSpPr>
        <dsp:cNvPr id="0" name=""/>
        <dsp:cNvSpPr/>
      </dsp:nvSpPr>
      <dsp:spPr>
        <a:xfrm>
          <a:off x="4226437" y="0"/>
          <a:ext cx="2144277" cy="185505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Work Experience</a:t>
          </a:r>
        </a:p>
      </dsp:txBody>
      <dsp:txXfrm>
        <a:off x="4581790" y="307422"/>
        <a:ext cx="1433571" cy="1240208"/>
      </dsp:txXfrm>
    </dsp:sp>
    <dsp:sp modelId="{7B922033-FEDB-44E9-8FA6-ECFC2AC3B025}">
      <dsp:nvSpPr>
        <dsp:cNvPr id="0" name=""/>
        <dsp:cNvSpPr/>
      </dsp:nvSpPr>
      <dsp:spPr>
        <a:xfrm>
          <a:off x="6818833" y="2565931"/>
          <a:ext cx="987232" cy="850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34A1EE-F7A0-458A-98B6-ECA9F6FAC3E2}">
      <dsp:nvSpPr>
        <dsp:cNvPr id="0" name=""/>
        <dsp:cNvSpPr/>
      </dsp:nvSpPr>
      <dsp:spPr>
        <a:xfrm>
          <a:off x="6235745" y="1140981"/>
          <a:ext cx="2144277" cy="185505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Societal Awareness</a:t>
          </a:r>
        </a:p>
      </dsp:txBody>
      <dsp:txXfrm>
        <a:off x="6591098" y="1448403"/>
        <a:ext cx="1433571" cy="1240208"/>
      </dsp:txXfrm>
    </dsp:sp>
    <dsp:sp modelId="{C138B0F8-97E5-4D79-9422-369F808297BE}">
      <dsp:nvSpPr>
        <dsp:cNvPr id="0" name=""/>
        <dsp:cNvSpPr/>
      </dsp:nvSpPr>
      <dsp:spPr>
        <a:xfrm>
          <a:off x="6018457" y="4360999"/>
          <a:ext cx="987232" cy="850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58093-22CB-4E2A-8702-0A97616FDEF1}">
      <dsp:nvSpPr>
        <dsp:cNvPr id="0" name=""/>
        <dsp:cNvSpPr/>
      </dsp:nvSpPr>
      <dsp:spPr>
        <a:xfrm>
          <a:off x="6235745" y="3384018"/>
          <a:ext cx="2144277" cy="185505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Academic Learning</a:t>
          </a:r>
        </a:p>
      </dsp:txBody>
      <dsp:txXfrm>
        <a:off x="6591098" y="3691440"/>
        <a:ext cx="1433571" cy="1240208"/>
      </dsp:txXfrm>
    </dsp:sp>
    <dsp:sp modelId="{FEBF6759-6324-4C3E-ABF4-7B6B1DD8A0BA}">
      <dsp:nvSpPr>
        <dsp:cNvPr id="0" name=""/>
        <dsp:cNvSpPr/>
      </dsp:nvSpPr>
      <dsp:spPr>
        <a:xfrm>
          <a:off x="4033037" y="4547334"/>
          <a:ext cx="987232" cy="850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B6636-7D1B-4236-A67F-3E2259485C94}">
      <dsp:nvSpPr>
        <dsp:cNvPr id="0" name=""/>
        <dsp:cNvSpPr/>
      </dsp:nvSpPr>
      <dsp:spPr>
        <a:xfrm>
          <a:off x="4269194" y="4526275"/>
          <a:ext cx="2144277" cy="185505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Ethical Conduct</a:t>
          </a:r>
        </a:p>
      </dsp:txBody>
      <dsp:txXfrm>
        <a:off x="4624547" y="4833697"/>
        <a:ext cx="1433571" cy="1240208"/>
      </dsp:txXfrm>
    </dsp:sp>
    <dsp:sp modelId="{D4E35366-7BA1-451C-B5D1-97D2DA094D2F}">
      <dsp:nvSpPr>
        <dsp:cNvPr id="0" name=""/>
        <dsp:cNvSpPr/>
      </dsp:nvSpPr>
      <dsp:spPr>
        <a:xfrm>
          <a:off x="2861993" y="2957745"/>
          <a:ext cx="987232" cy="850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54F05-37AA-48A8-B2FC-5D9EBC41996F}">
      <dsp:nvSpPr>
        <dsp:cNvPr id="0" name=""/>
        <dsp:cNvSpPr/>
      </dsp:nvSpPr>
      <dsp:spPr>
        <a:xfrm>
          <a:off x="2293512" y="3385294"/>
          <a:ext cx="2144277" cy="185505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Equality  &amp; Diversity</a:t>
          </a:r>
        </a:p>
      </dsp:txBody>
      <dsp:txXfrm>
        <a:off x="2648865" y="3692716"/>
        <a:ext cx="1433571" cy="1240208"/>
      </dsp:txXfrm>
    </dsp:sp>
    <dsp:sp modelId="{6A14BF40-9389-4ABD-82E4-ECD10345F095}">
      <dsp:nvSpPr>
        <dsp:cNvPr id="0" name=""/>
        <dsp:cNvSpPr/>
      </dsp:nvSpPr>
      <dsp:spPr>
        <a:xfrm>
          <a:off x="1584175" y="1152137"/>
          <a:ext cx="3041078" cy="1855052"/>
        </a:xfrm>
        <a:prstGeom prst="hexagon">
          <a:avLst>
            <a:gd name="adj" fmla="val 28570"/>
            <a:gd name="vf" fmla="val 11547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Professionalism</a:t>
          </a:r>
          <a:r>
            <a:rPr lang="en-US" sz="2000" kern="1200" dirty="0"/>
            <a:t> </a:t>
          </a:r>
        </a:p>
      </dsp:txBody>
      <dsp:txXfrm>
        <a:off x="2014261" y="1414489"/>
        <a:ext cx="2180906" cy="13303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8A38C-809F-44AB-9C48-59F3F4243387}">
      <dsp:nvSpPr>
        <dsp:cNvPr id="0" name=""/>
        <dsp:cNvSpPr/>
      </dsp:nvSpPr>
      <dsp:spPr>
        <a:xfrm>
          <a:off x="0" y="0"/>
          <a:ext cx="6549127" cy="4064000"/>
        </a:xfrm>
        <a:prstGeom prst="rightArrow">
          <a:avLst/>
        </a:prstGeom>
        <a:solidFill>
          <a:srgbClr val="FEF1B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F93C2C-8727-43BB-B334-266CE4B452DE}">
      <dsp:nvSpPr>
        <dsp:cNvPr id="0" name=""/>
        <dsp:cNvSpPr/>
      </dsp:nvSpPr>
      <dsp:spPr>
        <a:xfrm>
          <a:off x="8276" y="1219199"/>
          <a:ext cx="24800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Demonstrable Development</a:t>
          </a:r>
        </a:p>
      </dsp:txBody>
      <dsp:txXfrm>
        <a:off x="87631" y="1298554"/>
        <a:ext cx="2321290" cy="1466890"/>
      </dsp:txXfrm>
    </dsp:sp>
    <dsp:sp modelId="{00BD3463-28A0-461D-8B5B-FB35C33A77F4}">
      <dsp:nvSpPr>
        <dsp:cNvPr id="0" name=""/>
        <dsp:cNvSpPr/>
      </dsp:nvSpPr>
      <dsp:spPr>
        <a:xfrm>
          <a:off x="2612427" y="1219199"/>
          <a:ext cx="24800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Sustainability of knowledge and learning</a:t>
          </a:r>
        </a:p>
      </dsp:txBody>
      <dsp:txXfrm>
        <a:off x="2691782" y="1298554"/>
        <a:ext cx="2321290" cy="1466890"/>
      </dsp:txXfrm>
    </dsp:sp>
    <dsp:sp modelId="{DD7228A2-CBAE-461F-89C8-0946BF71846F}">
      <dsp:nvSpPr>
        <dsp:cNvPr id="0" name=""/>
        <dsp:cNvSpPr/>
      </dsp:nvSpPr>
      <dsp:spPr>
        <a:xfrm>
          <a:off x="5216578" y="1219199"/>
          <a:ext cx="24800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Professional and personal recognition</a:t>
          </a:r>
        </a:p>
      </dsp:txBody>
      <dsp:txXfrm>
        <a:off x="5295933" y="1298554"/>
        <a:ext cx="2321290" cy="1466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C7868-BC9C-4145-84A0-D258E21F0B22}">
      <dsp:nvSpPr>
        <dsp:cNvPr id="0" name=""/>
        <dsp:cNvSpPr/>
      </dsp:nvSpPr>
      <dsp:spPr>
        <a:xfrm>
          <a:off x="32706" y="62982"/>
          <a:ext cx="4264248" cy="426424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CCC6EC-8BC9-4B04-9A3E-C8BC1C29EE86}">
      <dsp:nvSpPr>
        <dsp:cNvPr id="0" name=""/>
        <dsp:cNvSpPr/>
      </dsp:nvSpPr>
      <dsp:spPr>
        <a:xfrm>
          <a:off x="2132124" y="0"/>
          <a:ext cx="5140684" cy="42642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Importance of </a:t>
          </a:r>
        </a:p>
      </dsp:txBody>
      <dsp:txXfrm>
        <a:off x="2132124" y="0"/>
        <a:ext cx="2570342" cy="1279277"/>
      </dsp:txXfrm>
    </dsp:sp>
    <dsp:sp modelId="{0C7EE2A8-DF17-48B6-B1CF-AB60CA153B93}">
      <dsp:nvSpPr>
        <dsp:cNvPr id="0" name=""/>
        <dsp:cNvSpPr/>
      </dsp:nvSpPr>
      <dsp:spPr>
        <a:xfrm>
          <a:off x="746244" y="1279277"/>
          <a:ext cx="2771758" cy="2771758"/>
        </a:xfrm>
        <a:prstGeom prst="pie">
          <a:avLst>
            <a:gd name="adj1" fmla="val 5400000"/>
            <a:gd name="adj2" fmla="val 16200000"/>
          </a:avLst>
        </a:prstGeom>
        <a:solidFill>
          <a:srgbClr val="CC705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5620D-0E6D-40CD-98EF-923D178817AF}">
      <dsp:nvSpPr>
        <dsp:cNvPr id="0" name=""/>
        <dsp:cNvSpPr/>
      </dsp:nvSpPr>
      <dsp:spPr>
        <a:xfrm>
          <a:off x="2132124" y="1279277"/>
          <a:ext cx="5140684" cy="27717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Regular review of</a:t>
          </a:r>
        </a:p>
      </dsp:txBody>
      <dsp:txXfrm>
        <a:off x="2132124" y="1279277"/>
        <a:ext cx="2570342" cy="1279272"/>
      </dsp:txXfrm>
    </dsp:sp>
    <dsp:sp modelId="{834D4034-AA77-4966-933E-5DEAA5769B1F}">
      <dsp:nvSpPr>
        <dsp:cNvPr id="0" name=""/>
        <dsp:cNvSpPr/>
      </dsp:nvSpPr>
      <dsp:spPr>
        <a:xfrm>
          <a:off x="1492487" y="2558550"/>
          <a:ext cx="1279273" cy="1279273"/>
        </a:xfrm>
        <a:prstGeom prst="pie">
          <a:avLst>
            <a:gd name="adj1" fmla="val 5400000"/>
            <a:gd name="adj2" fmla="val 1620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504AC-FF8B-412E-8509-840CE111C009}">
      <dsp:nvSpPr>
        <dsp:cNvPr id="0" name=""/>
        <dsp:cNvSpPr/>
      </dsp:nvSpPr>
      <dsp:spPr>
        <a:xfrm>
          <a:off x="2132124" y="2558550"/>
          <a:ext cx="5140684" cy="12792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Responsibility to </a:t>
          </a:r>
        </a:p>
      </dsp:txBody>
      <dsp:txXfrm>
        <a:off x="2132124" y="2558550"/>
        <a:ext cx="2570342" cy="1279273"/>
      </dsp:txXfrm>
    </dsp:sp>
    <dsp:sp modelId="{FE4D384B-4BFC-4E90-B96E-56333EC107E7}">
      <dsp:nvSpPr>
        <dsp:cNvPr id="0" name=""/>
        <dsp:cNvSpPr/>
      </dsp:nvSpPr>
      <dsp:spPr>
        <a:xfrm>
          <a:off x="4702466" y="0"/>
          <a:ext cx="2570342" cy="127927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Critical Thinking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Reflection</a:t>
          </a:r>
        </a:p>
      </dsp:txBody>
      <dsp:txXfrm>
        <a:off x="4702466" y="0"/>
        <a:ext cx="2570342" cy="1279277"/>
      </dsp:txXfrm>
    </dsp:sp>
    <dsp:sp modelId="{0EF3DD04-B184-415A-82DE-04AA5BF4D4E5}">
      <dsp:nvSpPr>
        <dsp:cNvPr id="0" name=""/>
        <dsp:cNvSpPr/>
      </dsp:nvSpPr>
      <dsp:spPr>
        <a:xfrm>
          <a:off x="4702466" y="1279277"/>
          <a:ext cx="2570342" cy="127927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Activities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Resulting Learning and Impact</a:t>
          </a:r>
        </a:p>
      </dsp:txBody>
      <dsp:txXfrm>
        <a:off x="4702466" y="1279277"/>
        <a:ext cx="2570342" cy="1279272"/>
      </dsp:txXfrm>
    </dsp:sp>
    <dsp:sp modelId="{220F1CE0-2561-471C-BC97-8CC30CCD77BA}">
      <dsp:nvSpPr>
        <dsp:cNvPr id="0" name=""/>
        <dsp:cNvSpPr/>
      </dsp:nvSpPr>
      <dsp:spPr>
        <a:xfrm>
          <a:off x="4702466" y="2558550"/>
          <a:ext cx="2570342" cy="127927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Self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Family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Employer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Society</a:t>
          </a:r>
        </a:p>
      </dsp:txBody>
      <dsp:txXfrm>
        <a:off x="4702466" y="2558550"/>
        <a:ext cx="2570342" cy="1279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96" y="0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267" y="3228896"/>
            <a:ext cx="789813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96" y="6456218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F8A6BB3-15F9-4141-AB05-7BFCB398C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366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Wendy starts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056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Portfolio records and demonstrates not just technical expertise, but also wider understanding of how the individual and their specialism fit into society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7034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Academic learning underpins future development.  Awareness that future jobs are not yet identifiable but aiming to position well.  Keen to recognise both professional achievement and contentment in personal lives.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013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Importance of reviewing and extending</a:t>
            </a:r>
            <a:r>
              <a:rPr lang="en-GB" baseline="0" dirty="0"/>
              <a:t> </a:t>
            </a:r>
            <a:r>
              <a:rPr lang="en-GB" dirty="0"/>
              <a:t>learning and individual reaction to it.  Work/life balance important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2797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Oli</a:t>
            </a:r>
            <a:r>
              <a:rPr lang="en-GB" dirty="0"/>
              <a:t> starts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676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50" kern="12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Oli will demonstrate this and leave the comments window open so the workshop participants can see the comments on the big screen.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705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817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resentation title slide">
    <p:bg>
      <p:bgPr>
        <a:solidFill>
          <a:srgbClr val="6DA4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919288" y="1443038"/>
            <a:ext cx="0" cy="36576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Picture 11" descr="UWE-Logo-Bottom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5783263"/>
            <a:ext cx="2182812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325600" y="1340768"/>
            <a:ext cx="6062750" cy="377484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40800" y="1427168"/>
            <a:ext cx="1219139" cy="35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40800" y="1787168"/>
            <a:ext cx="1219139" cy="536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640800" y="2330768"/>
            <a:ext cx="1219139" cy="695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45062" y="4960139"/>
            <a:ext cx="1219139" cy="229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49824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611560" y="764704"/>
            <a:ext cx="7884740" cy="51122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FontTx/>
              <a:buNone/>
              <a:defRPr sz="2400" b="0" i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640474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1890713"/>
            <a:ext cx="6515621" cy="1366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4221163"/>
            <a:ext cx="6515620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600" b="0" i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17671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89700"/>
            <a:ext cx="6515621" cy="6510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7584" y="1557214"/>
            <a:ext cx="6587628" cy="4464074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rgbClr val="598752"/>
              </a:buCl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7155836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3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27584" y="1557214"/>
            <a:ext cx="6587628" cy="4465637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rgbClr val="598752"/>
              </a:buClr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+mj-lt"/>
              <a:buAutoNum type="romanL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54843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464025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284663" y="1628800"/>
            <a:ext cx="3167583" cy="4464025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3581112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666" y="1584000"/>
            <a:ext cx="3167583" cy="4437288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Second Bullet Point</a:t>
            </a:r>
          </a:p>
          <a:p>
            <a:pPr lvl="2"/>
            <a:r>
              <a:rPr lang="en-GB" dirty="0"/>
              <a:t>Third Bullet Point</a:t>
            </a:r>
          </a:p>
          <a:p>
            <a:pPr lvl="3"/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4737" y="1584000"/>
            <a:ext cx="3167583" cy="4437288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Bullet Point</a:t>
            </a:r>
          </a:p>
          <a:p>
            <a:pPr lvl="2"/>
            <a:r>
              <a:rPr lang="en-US" dirty="0"/>
              <a:t>Third Bullet Point</a:t>
            </a:r>
          </a:p>
          <a:p>
            <a:pPr lvl="3"/>
            <a:endParaRPr lang="en-US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4571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2" y="692696"/>
            <a:ext cx="6481464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4944" y="1584148"/>
            <a:ext cx="3167583" cy="4437140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598752"/>
              </a:buClr>
              <a:buFont typeface="+mj-lt"/>
              <a:buAutoNum type="romanLcPeriod"/>
              <a:defRPr sz="1400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Number Position Number 2</a:t>
            </a:r>
          </a:p>
          <a:p>
            <a:pPr lvl="2"/>
            <a:r>
              <a:rPr lang="en-GB" dirty="0"/>
              <a:t>Number Position Number 3</a:t>
            </a:r>
          </a:p>
          <a:p>
            <a:pPr lvl="3"/>
            <a:endParaRPr lang="en-GB" dirty="0"/>
          </a:p>
          <a:p>
            <a:pPr lvl="3"/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0015" y="1584148"/>
            <a:ext cx="3167583" cy="4437140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598752"/>
              </a:buClr>
              <a:buFont typeface="+mj-lt"/>
              <a:buAutoNum type="romanLcPeriod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Number Position Number 2</a:t>
            </a:r>
          </a:p>
          <a:p>
            <a:pPr lvl="2"/>
            <a:r>
              <a:rPr lang="en-GB" dirty="0"/>
              <a:t>Number Position Number 3</a:t>
            </a:r>
          </a:p>
          <a:p>
            <a:pPr lvl="3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8989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899592" y="1554760"/>
            <a:ext cx="6515620" cy="453806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8279437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46402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4284663" y="1628799"/>
            <a:ext cx="3816350" cy="446402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40255910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</p:sldLayoutIdLst>
  <p:transition spd="slow">
    <p:fade/>
  </p:transition>
  <p:txStyles>
    <p:titleStyle>
      <a:lvl1pPr algn="ctr" defTabSz="606425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o.uwe.ac.uk/seda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1"/>
          <p:cNvSpPr>
            <a:spLocks noGrp="1"/>
          </p:cNvSpPr>
          <p:nvPr>
            <p:ph type="body" sz="quarter" idx="14"/>
          </p:nvPr>
        </p:nvSpPr>
        <p:spPr bwMode="auto">
          <a:xfrm>
            <a:off x="2177211" y="1247552"/>
            <a:ext cx="6624736" cy="37748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kern="14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kern="1400" dirty="0">
                <a:latin typeface="Georgia" panose="02040502050405020303" pitchFamily="18" charset="0"/>
              </a:rPr>
              <a:t>E-Portfolios for Professional Development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 kern="1400" dirty="0">
              <a:ln w="11430"/>
              <a:latin typeface="Georgia" panose="02040502050405020303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3200" kern="1400" dirty="0">
                <a:ln w="11430"/>
                <a:latin typeface="Georgia" panose="02040502050405020303" pitchFamily="18" charset="0"/>
                <a:cs typeface="Arial" charset="0"/>
              </a:rPr>
              <a:t>(Using Pebblepad)</a:t>
            </a:r>
            <a:endParaRPr lang="en-GB" altLang="en-US" sz="3200" dirty="0">
              <a:ln w="11430"/>
              <a:latin typeface="Georgia" panose="02040502050405020303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/>
            </a:r>
            <a:b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</a:br>
            <a:endParaRPr lang="en-GB" altLang="en-US" dirty="0">
              <a:ea typeface="ＭＳ Ｐゴシック" charset="-128"/>
            </a:endParaRPr>
          </a:p>
        </p:txBody>
      </p:sp>
      <p:sp>
        <p:nvSpPr>
          <p:cNvPr id="13315" name="Text Placeholder 3"/>
          <p:cNvSpPr>
            <a:spLocks noGrp="1"/>
          </p:cNvSpPr>
          <p:nvPr>
            <p:ph type="body" sz="quarter" idx="16"/>
          </p:nvPr>
        </p:nvSpPr>
        <p:spPr bwMode="auto">
          <a:xfrm>
            <a:off x="323528" y="1787168"/>
            <a:ext cx="1536411" cy="12817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lvl="1" indent="0">
              <a:buNone/>
            </a:pPr>
            <a:r>
              <a:rPr lang="en-GB" alt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Wendy</a:t>
            </a:r>
          </a:p>
          <a:p>
            <a:pPr marL="0" lvl="1" indent="0">
              <a:buNone/>
            </a:pPr>
            <a:r>
              <a:rPr lang="en-GB" alt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Fowles-Sweet &amp;</a:t>
            </a:r>
          </a:p>
          <a:p>
            <a:pPr marL="0" lvl="1" indent="0">
              <a:buNone/>
            </a:pPr>
            <a:r>
              <a:rPr lang="en-GB" alt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Oliver Haslam</a:t>
            </a:r>
          </a:p>
          <a:p>
            <a:pPr marL="0" lvl="1" indent="0">
              <a:buNone/>
            </a:pPr>
            <a:endParaRPr lang="en-GB" alt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indent="0">
              <a:buNone/>
            </a:pPr>
            <a:endParaRPr lang="en-GB" alt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indent="0">
              <a:buNone/>
            </a:pPr>
            <a:endParaRPr lang="en-GB" alt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indent="0">
              <a:buNone/>
            </a:pPr>
            <a:endParaRPr lang="en-GB" alt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indent="0">
              <a:buNone/>
            </a:pPr>
            <a:endParaRPr lang="en-GB" alt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indent="0">
              <a:buNone/>
            </a:pPr>
            <a:r>
              <a:rPr lang="en-GB" alt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November 2019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727512-17CF-4B13-BF84-E05D8F6661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Feedback from participants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AF30A-86A8-430A-8DF4-1DD0FABD28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584" y="1557214"/>
            <a:ext cx="7488832" cy="4465637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latin typeface="+mn-lt"/>
              </a:rPr>
              <a:t>Here is an example of a completed ‘Industrial Placement’ workbook (</a:t>
            </a:r>
            <a:r>
              <a:rPr lang="en-GB" sz="2000" i="1" dirty="0">
                <a:latin typeface="+mn-lt"/>
              </a:rPr>
              <a:t>the Latin text is where the student generated content would be</a:t>
            </a:r>
            <a:r>
              <a:rPr lang="en-GB" sz="2000" dirty="0">
                <a:latin typeface="+mn-lt"/>
              </a:rPr>
              <a:t>).</a:t>
            </a:r>
          </a:p>
          <a:p>
            <a:pPr marL="0" indent="0">
              <a:buNone/>
            </a:pPr>
            <a:r>
              <a:rPr lang="en-GB" sz="4000" dirty="0">
                <a:solidFill>
                  <a:srgbClr val="C00000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http://go.uwe.ac.uk/seda1</a:t>
            </a:r>
            <a:endParaRPr lang="en-GB" sz="4000" dirty="0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r>
              <a:rPr lang="en-GB" sz="2400" dirty="0">
                <a:latin typeface="+mn-lt"/>
              </a:rPr>
              <a:t>What are the pros and cons of this approach? </a:t>
            </a:r>
          </a:p>
          <a:p>
            <a:r>
              <a:rPr lang="en-GB" sz="2400" dirty="0">
                <a:latin typeface="+mn-lt"/>
              </a:rPr>
              <a:t>What should be added/removed/changed?</a:t>
            </a:r>
          </a:p>
          <a:p>
            <a:r>
              <a:rPr lang="en-GB" sz="2400" dirty="0">
                <a:latin typeface="+mn-lt"/>
              </a:rPr>
              <a:t>Might you use this approach in your institution?</a:t>
            </a: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pPr marL="0" indent="0">
              <a:buNone/>
            </a:pPr>
            <a:r>
              <a:rPr lang="en-GB" sz="2000" dirty="0">
                <a:latin typeface="+mn-lt"/>
              </a:rPr>
              <a:t>Click the comment icon at the top right of the workbook and write your ideas as a comment in the sidebar of the workbook.</a:t>
            </a: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94788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0" y="2457252"/>
            <a:ext cx="9144000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8000" dirty="0"/>
              <a:t>Thank you</a:t>
            </a:r>
            <a:endParaRPr lang="en-US" altLang="en-US" sz="80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0" y="3573016"/>
            <a:ext cx="9144000" cy="25202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GB" sz="2400" dirty="0">
                <a:latin typeface="+mn-lt"/>
              </a:rPr>
              <a:t>Wendy Fowles-Sweet &amp; Oliver Haslam</a:t>
            </a:r>
          </a:p>
        </p:txBody>
      </p:sp>
    </p:spTree>
    <p:extLst>
      <p:ext uri="{BB962C8B-B14F-4D97-AF65-F5344CB8AC3E}">
        <p14:creationId xmlns:p14="http://schemas.microsoft.com/office/powerpoint/2010/main" val="482128284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0" y="112812"/>
            <a:ext cx="5004048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dirty="0"/>
              <a:t>Professional Portfolios</a:t>
            </a:r>
            <a:endParaRPr lang="en-US" altLang="en-US" sz="4000" dirty="0"/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323528" y="1484784"/>
            <a:ext cx="8820472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FontTx/>
              <a:buNone/>
              <a:defRPr/>
            </a:pPr>
            <a:endParaRPr lang="en-GB" altLang="en-US" sz="10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39190397"/>
              </p:ext>
            </p:extLst>
          </p:nvPr>
        </p:nvGraphicFramePr>
        <p:xfrm>
          <a:off x="179512" y="404664"/>
          <a:ext cx="10225136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3162343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dirty="0"/>
              <a:t>Recording Skills and Evidence</a:t>
            </a:r>
            <a:endParaRPr lang="en-US" altLang="en-US" sz="40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395536" y="1270929"/>
            <a:ext cx="8280920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57200" lvl="1" indent="0" algn="ctr">
              <a:buNone/>
              <a:defRPr/>
            </a:pPr>
            <a:r>
              <a:rPr lang="en-GB" altLang="en-US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live and growing profile:</a:t>
            </a:r>
          </a:p>
          <a:p>
            <a:pPr marL="457200" lvl="1" indent="0" algn="ctr">
              <a:buNone/>
              <a:defRPr/>
            </a:pPr>
            <a:r>
              <a:rPr lang="en-GB" altLang="en-US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life long testimony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endParaRPr lang="en-GB" altLang="en-US" sz="10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29607875"/>
              </p:ext>
            </p:extLst>
          </p:nvPr>
        </p:nvGraphicFramePr>
        <p:xfrm>
          <a:off x="971600" y="2492896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dirty="0"/>
              <a:t>Reflection</a:t>
            </a:r>
            <a:endParaRPr lang="en-US" altLang="en-US" sz="4000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323528" y="1584908"/>
            <a:ext cx="8820472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2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3" indent="0">
              <a:buNone/>
            </a:pPr>
            <a:endParaRPr lang="en-GB" sz="20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30325" lvl="1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30325" lvl="1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00" b="1" dirty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endParaRPr lang="en-GB" sz="1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67902126"/>
              </p:ext>
            </p:extLst>
          </p:nvPr>
        </p:nvGraphicFramePr>
        <p:xfrm>
          <a:off x="827584" y="1685032"/>
          <a:ext cx="7272808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454643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dirty="0"/>
              <a:t>Assessment</a:t>
            </a:r>
            <a:endParaRPr lang="en-US" altLang="en-US" sz="4000" dirty="0">
              <a:ea typeface="ＭＳ Ｐゴシック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99885"/>
              </p:ext>
            </p:extLst>
          </p:nvPr>
        </p:nvGraphicFramePr>
        <p:xfrm>
          <a:off x="539552" y="1494254"/>
          <a:ext cx="8280920" cy="3806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3138938652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995898606"/>
                    </a:ext>
                  </a:extLst>
                </a:gridCol>
              </a:tblGrid>
              <a:tr h="531877">
                <a:tc>
                  <a:txBody>
                    <a:bodyPr/>
                    <a:lstStyle/>
                    <a:p>
                      <a:r>
                        <a:rPr lang="en-GB" dirty="0"/>
                        <a:t>Structured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Unstructured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995538"/>
                  </a:ext>
                </a:extLst>
              </a:tr>
              <a:tr h="332219">
                <a:tc>
                  <a:txBody>
                    <a:bodyPr/>
                    <a:lstStyle/>
                    <a:p>
                      <a:r>
                        <a:rPr lang="en-GB" dirty="0"/>
                        <a:t>Personal Profile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Start point: Skills Matrix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076206"/>
                  </a:ext>
                </a:extLst>
              </a:tr>
              <a:tr h="379075">
                <a:tc>
                  <a:txBody>
                    <a:bodyPr/>
                    <a:lstStyle/>
                    <a:p>
                      <a:r>
                        <a:rPr lang="en-GB" dirty="0"/>
                        <a:t>Specific Lessons/Tasks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End point: Career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138669"/>
                  </a:ext>
                </a:extLst>
              </a:tr>
              <a:tr h="353923">
                <a:tc>
                  <a:txBody>
                    <a:bodyPr/>
                    <a:lstStyle/>
                    <a:p>
                      <a:r>
                        <a:rPr lang="en-GB" dirty="0"/>
                        <a:t>Skills Matrix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Open choice on other 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49158"/>
                  </a:ext>
                </a:extLst>
              </a:tr>
              <a:tr h="400779">
                <a:tc>
                  <a:txBody>
                    <a:bodyPr/>
                    <a:lstStyle/>
                    <a:p>
                      <a:r>
                        <a:rPr lang="en-GB" dirty="0"/>
                        <a:t>Activity Logs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462914"/>
                  </a:ext>
                </a:extLst>
              </a:tr>
              <a:tr h="375627">
                <a:tc>
                  <a:txBody>
                    <a:bodyPr/>
                    <a:lstStyle/>
                    <a:p>
                      <a:r>
                        <a:rPr lang="en-GB" dirty="0"/>
                        <a:t>Gap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045528"/>
                  </a:ext>
                </a:extLst>
              </a:tr>
              <a:tr h="422483">
                <a:tc>
                  <a:txBody>
                    <a:bodyPr/>
                    <a:lstStyle/>
                    <a:p>
                      <a:r>
                        <a:rPr lang="en-GB" dirty="0"/>
                        <a:t>Action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303470"/>
                  </a:ext>
                </a:extLst>
              </a:tr>
              <a:tr h="531877">
                <a:tc>
                  <a:txBody>
                    <a:bodyPr/>
                    <a:lstStyle/>
                    <a:p>
                      <a:r>
                        <a:rPr lang="en-GB" dirty="0"/>
                        <a:t>Career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5882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551723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+mn-lt"/>
              </a:rPr>
              <a:t>Assess personal insight, commitment, action planning, career plan: reflective report </a:t>
            </a:r>
          </a:p>
        </p:txBody>
      </p:sp>
    </p:spTree>
    <p:extLst>
      <p:ext uri="{BB962C8B-B14F-4D97-AF65-F5344CB8AC3E}">
        <p14:creationId xmlns:p14="http://schemas.microsoft.com/office/powerpoint/2010/main" val="140429115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314189" y="496476"/>
            <a:ext cx="6515621" cy="651068"/>
          </a:xfrm>
        </p:spPr>
        <p:txBody>
          <a:bodyPr/>
          <a:lstStyle/>
          <a:p>
            <a:pPr algn="ctr"/>
            <a:r>
              <a:rPr lang="en-GB" dirty="0"/>
              <a:t>Portfolio Use (EDM)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09295"/>
              </p:ext>
            </p:extLst>
          </p:nvPr>
        </p:nvGraphicFramePr>
        <p:xfrm>
          <a:off x="107504" y="1412776"/>
          <a:ext cx="8856984" cy="4297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428492">
                  <a:extLst>
                    <a:ext uri="{9D8B030D-6E8A-4147-A177-3AD203B41FA5}">
                      <a16:colId xmlns:a16="http://schemas.microsoft.com/office/drawing/2014/main" val="3411455726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336856207"/>
                    </a:ext>
                  </a:extLst>
                </a:gridCol>
              </a:tblGrid>
              <a:tr h="441424">
                <a:tc>
                  <a:txBody>
                    <a:bodyPr/>
                    <a:lstStyle/>
                    <a:p>
                      <a:r>
                        <a:rPr lang="en-GB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Under Development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6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Modules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971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L6: Industrial Placements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L6: Professionalism for Engineers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653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L6: Engineering and Society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L4: Engineering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860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L7/M: Professional Development Appraisal</a:t>
                      </a:r>
                      <a:r>
                        <a:rPr lang="en-GB" baseline="0" dirty="0"/>
                        <a:t> &amp; Continuing Development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L5: Engineering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444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Structured</a:t>
                      </a:r>
                      <a:r>
                        <a:rPr lang="en-GB" b="1" baseline="0" dirty="0"/>
                        <a:t> Records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919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Degree Apprenticeship</a:t>
                      </a:r>
                    </a:p>
                    <a:p>
                      <a:r>
                        <a:rPr lang="en-GB" dirty="0"/>
                        <a:t> – Audit 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APT: Academic, Personal &amp; Professional Development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640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9235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04662" y="764704"/>
            <a:ext cx="7339745" cy="936104"/>
          </a:xfrm>
        </p:spPr>
        <p:txBody>
          <a:bodyPr/>
          <a:lstStyle/>
          <a:p>
            <a:pPr algn="ctr"/>
            <a:r>
              <a:rPr lang="en-GB" sz="4000" dirty="0"/>
              <a:t>What students do in PebblePad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2090172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Add evidence of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Attach presentation files and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Log experiences and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Reflect on learning, evidence and experiences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Respond to staff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Skills Matrices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Career Plans</a:t>
            </a:r>
          </a:p>
        </p:txBody>
      </p:sp>
    </p:spTree>
    <p:extLst>
      <p:ext uri="{BB962C8B-B14F-4D97-AF65-F5344CB8AC3E}">
        <p14:creationId xmlns:p14="http://schemas.microsoft.com/office/powerpoint/2010/main" val="401533783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04663" y="476672"/>
            <a:ext cx="7195730" cy="1366120"/>
          </a:xfrm>
        </p:spPr>
        <p:txBody>
          <a:bodyPr/>
          <a:lstStyle/>
          <a:p>
            <a:pPr algn="ctr"/>
            <a:r>
              <a:rPr lang="en-GB" sz="4000" dirty="0"/>
              <a:t>Portfolio or workbook?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438836"/>
              </p:ext>
            </p:extLst>
          </p:nvPr>
        </p:nvGraphicFramePr>
        <p:xfrm>
          <a:off x="904663" y="1556792"/>
          <a:ext cx="7195730" cy="4557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7865">
                  <a:extLst>
                    <a:ext uri="{9D8B030D-6E8A-4147-A177-3AD203B41FA5}">
                      <a16:colId xmlns:a16="http://schemas.microsoft.com/office/drawing/2014/main" val="1502349457"/>
                    </a:ext>
                  </a:extLst>
                </a:gridCol>
                <a:gridCol w="3597865">
                  <a:extLst>
                    <a:ext uri="{9D8B030D-6E8A-4147-A177-3AD203B41FA5}">
                      <a16:colId xmlns:a16="http://schemas.microsoft.com/office/drawing/2014/main" val="2319891309"/>
                    </a:ext>
                  </a:extLst>
                </a:gridCol>
              </a:tblGrid>
              <a:tr h="532808">
                <a:tc>
                  <a:txBody>
                    <a:bodyPr/>
                    <a:lstStyle/>
                    <a:p>
                      <a:r>
                        <a:rPr lang="en-GB" dirty="0"/>
                        <a:t>Portfolio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Workbook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714813"/>
                  </a:ext>
                </a:extLst>
              </a:tr>
              <a:tr h="461767">
                <a:tc>
                  <a:txBody>
                    <a:bodyPr/>
                    <a:lstStyle/>
                    <a:p>
                      <a:r>
                        <a:rPr lang="en-GB" sz="2000" dirty="0"/>
                        <a:t>Structure</a:t>
                      </a:r>
                      <a:r>
                        <a:rPr lang="en-GB" sz="2000" baseline="0" dirty="0"/>
                        <a:t> created by student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Structure created by 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533708"/>
                  </a:ext>
                </a:extLst>
              </a:tr>
              <a:tr h="461767">
                <a:tc>
                  <a:txBody>
                    <a:bodyPr/>
                    <a:lstStyle/>
                    <a:p>
                      <a:r>
                        <a:rPr lang="en-GB" sz="2000" dirty="0"/>
                        <a:t>More freeform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Highly </a:t>
                      </a:r>
                      <a:r>
                        <a:rPr lang="en-GB" sz="2000" dirty="0" err="1"/>
                        <a:t>scaffolded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38808"/>
                  </a:ext>
                </a:extLst>
              </a:tr>
              <a:tr h="816973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‘Assessor only’ sections can be included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484860"/>
                  </a:ext>
                </a:extLst>
              </a:tr>
              <a:tr h="461767">
                <a:tc>
                  <a:txBody>
                    <a:bodyPr/>
                    <a:lstStyle/>
                    <a:p>
                      <a:r>
                        <a:rPr lang="en-GB" sz="2000" dirty="0"/>
                        <a:t>Suitable for higher 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Suitable for lower levels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583139"/>
                  </a:ext>
                </a:extLst>
              </a:tr>
              <a:tr h="816973">
                <a:tc>
                  <a:txBody>
                    <a:bodyPr/>
                    <a:lstStyle/>
                    <a:p>
                      <a:r>
                        <a:rPr lang="en-GB" sz="2000" dirty="0"/>
                        <a:t>Manual submission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‘Auto-submit’</a:t>
                      </a:r>
                      <a:r>
                        <a:rPr lang="en-GB" sz="2000" baseline="0" dirty="0"/>
                        <a:t> or manual submission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0671"/>
                  </a:ext>
                </a:extLst>
              </a:tr>
              <a:tr h="816973">
                <a:tc>
                  <a:txBody>
                    <a:bodyPr/>
                    <a:lstStyle/>
                    <a:p>
                      <a:r>
                        <a:rPr lang="en-GB" sz="2000" dirty="0"/>
                        <a:t>100% student</a:t>
                      </a:r>
                      <a:r>
                        <a:rPr lang="en-GB" sz="2000" baseline="0" dirty="0"/>
                        <a:t> generated content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Can be used to</a:t>
                      </a:r>
                      <a:r>
                        <a:rPr lang="en-GB" sz="2000" baseline="0" dirty="0"/>
                        <a:t> ‘deliver’ information as well as receive student generated content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45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73098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45028" y="509959"/>
            <a:ext cx="4824536" cy="792088"/>
          </a:xfrm>
        </p:spPr>
        <p:txBody>
          <a:bodyPr/>
          <a:lstStyle/>
          <a:p>
            <a:pPr algn="ctr"/>
            <a:r>
              <a:rPr lang="en-GB" sz="4000" dirty="0"/>
              <a:t>Feedback &amp; grades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51795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  <a:ea typeface="ＭＳ Ｐゴシック" charset="0"/>
              </a:rPr>
              <a:t>Once submitted, staff see changes as they are made by the student.</a:t>
            </a:r>
          </a:p>
          <a:p>
            <a:endParaRPr lang="en-GB" sz="2000" dirty="0">
              <a:latin typeface="+mn-lt"/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  <a:ea typeface="ＭＳ Ｐゴシック" charset="0"/>
              </a:rPr>
              <a:t>Feedback is added (via the side panel) at any time by staff. Students can reply to feedback at any time. Iterative feedback conversations are possible!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+mn-lt"/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  <a:ea typeface="ＭＳ Ｐゴシック" charset="0"/>
              </a:rPr>
              <a:t>External assessors (e.g. workplace mentors) can provide feedback too.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+mn-lt"/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  <a:ea typeface="ＭＳ Ｐゴシック" charset="0"/>
              </a:rPr>
              <a:t>Staff and external assessors can give grades. A single grade is fed back to Blackboard’s grade centre.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663" y="0"/>
            <a:ext cx="3265337" cy="6858000"/>
          </a:xfrm>
          <a:prstGeom prst="rect">
            <a:avLst/>
          </a:prstGeom>
        </p:spPr>
      </p:pic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4782858" y="3429000"/>
            <a:ext cx="1373412" cy="254744"/>
          </a:xfrm>
          <a:prstGeom prst="straightConnector1">
            <a:avLst/>
          </a:prstGeom>
          <a:ln w="85725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20393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56E99604-B34A-AB45-82E2-A2F6C5EC15CC}" vid="{C3811B3D-AE0C-294C-BC2C-607328485A3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B4DE4498A044897736DAD80F9FF5A" ma:contentTypeVersion="11" ma:contentTypeDescription="Create a new document." ma:contentTypeScope="" ma:versionID="d97f78a8b2e1bdb960d9b048ddb7da51">
  <xsd:schema xmlns:xsd="http://www.w3.org/2001/XMLSchema" xmlns:xs="http://www.w3.org/2001/XMLSchema" xmlns:p="http://schemas.microsoft.com/office/2006/metadata/properties" xmlns:ns3="77145ffc-4c58-47e7-8ac3-3528dba46c5e" xmlns:ns4="806aeec0-4648-4bd5-b80c-5acf0bd9e980" targetNamespace="http://schemas.microsoft.com/office/2006/metadata/properties" ma:root="true" ma:fieldsID="2e3a8cd006c455ec21f0f04e33edeace" ns3:_="" ns4:_="">
    <xsd:import namespace="77145ffc-4c58-47e7-8ac3-3528dba46c5e"/>
    <xsd:import namespace="806aeec0-4648-4bd5-b80c-5acf0bd9e98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145ffc-4c58-47e7-8ac3-3528dba4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aeec0-4648-4bd5-b80c-5acf0bd9e9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33B77D-CCC8-4AAC-8277-FA212560A8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145ffc-4c58-47e7-8ac3-3528dba46c5e"/>
    <ds:schemaRef ds:uri="806aeec0-4648-4bd5-b80c-5acf0bd9e9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25F2B9-7994-42A8-B053-1826DF3B30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5C2682-6912-4AC8-A999-30BFD79D7A4D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77145ffc-4c58-47e7-8ac3-3528dba46c5e"/>
    <ds:schemaRef ds:uri="http://schemas.openxmlformats.org/package/2006/metadata/core-properties"/>
    <ds:schemaRef ds:uri="806aeec0-4648-4bd5-b80c-5acf0bd9e98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new template SUNSHINE YELLOW with UWE logo bottom STANDARD</Template>
  <TotalTime>938</TotalTime>
  <Words>544</Words>
  <Application>Microsoft Office PowerPoint</Application>
  <PresentationFormat>On-screen Show (4:3)</PresentationFormat>
  <Paragraphs>128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ＭＳ Ｐゴシック</vt:lpstr>
      <vt:lpstr>Arial</vt:lpstr>
      <vt:lpstr>Arial Rounded MT Bold</vt:lpstr>
      <vt:lpstr>Calibri</vt:lpstr>
      <vt:lpstr>Courier New</vt:lpstr>
      <vt:lpstr>Georgia</vt:lpstr>
      <vt:lpstr>Tahoma</vt:lpstr>
      <vt:lpstr>Times New Roman</vt:lpstr>
      <vt:lpstr>Wingdings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Wendy Fowles-Sweet</cp:lastModifiedBy>
  <cp:revision>126</cp:revision>
  <cp:lastPrinted>2018-01-09T14:00:00Z</cp:lastPrinted>
  <dcterms:created xsi:type="dcterms:W3CDTF">2016-04-27T08:33:48Z</dcterms:created>
  <dcterms:modified xsi:type="dcterms:W3CDTF">2019-11-13T09:22:44Z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0x0101003E9B4DE4498A044897736DAD80F9FF5A</vt:lpwstr>
  </property>
</Properties>
</file>