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9" r:id="rId5"/>
  </p:sldMasterIdLst>
  <p:notesMasterIdLst>
    <p:notesMasterId r:id="rId29"/>
  </p:notesMasterIdLst>
  <p:sldIdLst>
    <p:sldId id="256" r:id="rId6"/>
    <p:sldId id="274" r:id="rId7"/>
    <p:sldId id="275" r:id="rId8"/>
    <p:sldId id="286" r:id="rId9"/>
    <p:sldId id="276" r:id="rId10"/>
    <p:sldId id="287" r:id="rId11"/>
    <p:sldId id="280" r:id="rId12"/>
    <p:sldId id="281" r:id="rId13"/>
    <p:sldId id="295" r:id="rId14"/>
    <p:sldId id="277" r:id="rId15"/>
    <p:sldId id="278" r:id="rId16"/>
    <p:sldId id="288" r:id="rId17"/>
    <p:sldId id="289" r:id="rId18"/>
    <p:sldId id="290" r:id="rId19"/>
    <p:sldId id="291" r:id="rId20"/>
    <p:sldId id="279" r:id="rId21"/>
    <p:sldId id="292" r:id="rId22"/>
    <p:sldId id="284" r:id="rId23"/>
    <p:sldId id="293" r:id="rId24"/>
    <p:sldId id="283" r:id="rId25"/>
    <p:sldId id="285" r:id="rId26"/>
    <p:sldId id="282" r:id="rId27"/>
    <p:sldId id="296" r:id="rId28"/>
  </p:sldIdLst>
  <p:sldSz cx="9144000" cy="5143500" type="screen16x9"/>
  <p:notesSz cx="9144000" cy="6858000"/>
  <p:defaultTextStyle>
    <a:defPPr>
      <a:defRPr lang="en-US"/>
    </a:defPPr>
    <a:lvl1pPr algn="l" rtl="0" eaLnBrk="0" fontAlgn="base" hangingPunct="0">
      <a:spcBef>
        <a:spcPct val="0"/>
      </a:spcBef>
      <a:spcAft>
        <a:spcPct val="0"/>
      </a:spcAft>
      <a:defRPr kern="1200">
        <a:solidFill>
          <a:schemeClr val="tx1"/>
        </a:solidFill>
        <a:latin typeface="Arial" charset="0"/>
        <a:ea typeface="ＭＳ Ｐゴシック" charset="-128"/>
        <a:cs typeface="+mn-cs"/>
      </a:defRPr>
    </a:lvl1pPr>
    <a:lvl2pPr marL="455613" indent="1588" algn="l" rtl="0" eaLnBrk="0" fontAlgn="base" hangingPunct="0">
      <a:spcBef>
        <a:spcPct val="0"/>
      </a:spcBef>
      <a:spcAft>
        <a:spcPct val="0"/>
      </a:spcAft>
      <a:defRPr kern="1200">
        <a:solidFill>
          <a:schemeClr val="tx1"/>
        </a:solidFill>
        <a:latin typeface="Arial" charset="0"/>
        <a:ea typeface="ＭＳ Ｐゴシック" charset="-128"/>
        <a:cs typeface="+mn-cs"/>
      </a:defRPr>
    </a:lvl2pPr>
    <a:lvl3pPr marL="912813" indent="1588" algn="l" rtl="0" eaLnBrk="0" fontAlgn="base" hangingPunct="0">
      <a:spcBef>
        <a:spcPct val="0"/>
      </a:spcBef>
      <a:spcAft>
        <a:spcPct val="0"/>
      </a:spcAft>
      <a:defRPr kern="1200">
        <a:solidFill>
          <a:schemeClr val="tx1"/>
        </a:solidFill>
        <a:latin typeface="Arial" charset="0"/>
        <a:ea typeface="ＭＳ Ｐゴシック" charset="-128"/>
        <a:cs typeface="+mn-cs"/>
      </a:defRPr>
    </a:lvl3pPr>
    <a:lvl4pPr marL="1370013" indent="1588" algn="l" rtl="0" eaLnBrk="0" fontAlgn="base" hangingPunct="0">
      <a:spcBef>
        <a:spcPct val="0"/>
      </a:spcBef>
      <a:spcAft>
        <a:spcPct val="0"/>
      </a:spcAft>
      <a:defRPr kern="1200">
        <a:solidFill>
          <a:schemeClr val="tx1"/>
        </a:solidFill>
        <a:latin typeface="Arial" charset="0"/>
        <a:ea typeface="ＭＳ Ｐゴシック" charset="-128"/>
        <a:cs typeface="+mn-cs"/>
      </a:defRPr>
    </a:lvl4pPr>
    <a:lvl5pPr marL="1827213" indent="1588" algn="l" rtl="0" eaLnBrk="0" fontAlgn="base" hangingPunct="0">
      <a:spcBef>
        <a:spcPct val="0"/>
      </a:spcBef>
      <a:spcAft>
        <a:spcPct val="0"/>
      </a:spcAft>
      <a:defRPr kern="1200">
        <a:solidFill>
          <a:schemeClr val="tx1"/>
        </a:solidFill>
        <a:latin typeface="Arial" charset="0"/>
        <a:ea typeface="ＭＳ Ｐゴシック" charset="-128"/>
        <a:cs typeface="+mn-cs"/>
      </a:defRPr>
    </a:lvl5pPr>
    <a:lvl6pPr marL="2286000" algn="l" defTabSz="914400" rtl="0" eaLnBrk="1" latinLnBrk="0" hangingPunct="1">
      <a:defRPr kern="1200">
        <a:solidFill>
          <a:schemeClr val="tx1"/>
        </a:solidFill>
        <a:latin typeface="Arial" charset="0"/>
        <a:ea typeface="ＭＳ Ｐゴシック" charset="-128"/>
        <a:cs typeface="+mn-cs"/>
      </a:defRPr>
    </a:lvl6pPr>
    <a:lvl7pPr marL="2743200" algn="l" defTabSz="914400" rtl="0" eaLnBrk="1" latinLnBrk="0" hangingPunct="1">
      <a:defRPr kern="1200">
        <a:solidFill>
          <a:schemeClr val="tx1"/>
        </a:solidFill>
        <a:latin typeface="Arial" charset="0"/>
        <a:ea typeface="ＭＳ Ｐゴシック" charset="-128"/>
        <a:cs typeface="+mn-cs"/>
      </a:defRPr>
    </a:lvl7pPr>
    <a:lvl8pPr marL="3200400" algn="l" defTabSz="914400" rtl="0" eaLnBrk="1" latinLnBrk="0" hangingPunct="1">
      <a:defRPr kern="1200">
        <a:solidFill>
          <a:schemeClr val="tx1"/>
        </a:solidFill>
        <a:latin typeface="Arial" charset="0"/>
        <a:ea typeface="ＭＳ Ｐゴシック" charset="-128"/>
        <a:cs typeface="+mn-cs"/>
      </a:defRPr>
    </a:lvl8pPr>
    <a:lvl9pPr marL="3657600" algn="l" defTabSz="914400" rtl="0" eaLnBrk="1" latinLnBrk="0" hangingPunct="1">
      <a:defRPr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1620" userDrawn="1">
          <p15:clr>
            <a:srgbClr val="A4A3A4"/>
          </p15:clr>
        </p15:guide>
        <p15:guide id="2" orient="horz" pos="320" userDrawn="1">
          <p15:clr>
            <a:srgbClr val="A4A3A4"/>
          </p15:clr>
        </p15:guide>
        <p15:guide id="3" orient="horz" pos="737" userDrawn="1">
          <p15:clr>
            <a:srgbClr val="A4A3A4"/>
          </p15:clr>
        </p15:guide>
        <p15:guide id="4" orient="horz" pos="2879" userDrawn="1">
          <p15:clr>
            <a:srgbClr val="A4A3A4"/>
          </p15:clr>
        </p15:guide>
        <p15:guide id="5" pos="2880" userDrawn="1">
          <p15:clr>
            <a:srgbClr val="A4A3A4"/>
          </p15:clr>
        </p15:guide>
        <p15:guide id="6" pos="562" userDrawn="1">
          <p15:clr>
            <a:srgbClr val="A4A3A4"/>
          </p15:clr>
        </p15:guide>
        <p15:guide id="7" pos="5103" userDrawn="1">
          <p15:clr>
            <a:srgbClr val="A4A3A4"/>
          </p15:clr>
        </p15:guide>
        <p15:guide id="8" pos="2562" userDrawn="1">
          <p15:clr>
            <a:srgbClr val="A4A3A4"/>
          </p15:clr>
        </p15:guide>
        <p15:guide id="9" pos="2699"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clrMru>
    <a:srgbClr val="6DA463"/>
    <a:srgbClr val="598752"/>
    <a:srgbClr val="16818D"/>
    <a:srgbClr val="1A9DAC"/>
    <a:srgbClr val="A65C45"/>
    <a:srgbClr val="CC7054"/>
    <a:srgbClr val="FFFFFF"/>
    <a:srgbClr val="D6A700"/>
    <a:srgbClr val="958CB2"/>
    <a:srgbClr val="7FBF7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1348"/>
    <p:restoredTop sz="94674"/>
  </p:normalViewPr>
  <p:slideViewPr>
    <p:cSldViewPr showGuides="1">
      <p:cViewPr varScale="1">
        <p:scale>
          <a:sx n="91" d="100"/>
          <a:sy n="91" d="100"/>
        </p:scale>
        <p:origin x="144" y="78"/>
      </p:cViewPr>
      <p:guideLst>
        <p:guide orient="horz" pos="1620"/>
        <p:guide orient="horz" pos="320"/>
        <p:guide orient="horz" pos="737"/>
        <p:guide orient="horz" pos="2879"/>
        <p:guide pos="2880"/>
        <p:guide pos="562"/>
        <p:guide pos="5103"/>
        <p:guide pos="2562"/>
        <p:guide pos="2699"/>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theme" Target="theme/theme1.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3962400"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ea typeface="ＭＳ Ｐゴシック" charset="0"/>
                <a:cs typeface="ＭＳ Ｐゴシック" charset="0"/>
              </a:defRPr>
            </a:lvl1pPr>
          </a:lstStyle>
          <a:p>
            <a:pPr>
              <a:defRPr/>
            </a:pPr>
            <a:endParaRPr lang="en-US" dirty="0"/>
          </a:p>
        </p:txBody>
      </p:sp>
      <p:sp>
        <p:nvSpPr>
          <p:cNvPr id="11267" name="Rectangle 3"/>
          <p:cNvSpPr>
            <a:spLocks noGrp="1" noChangeArrowheads="1"/>
          </p:cNvSpPr>
          <p:nvPr>
            <p:ph type="dt" idx="1"/>
          </p:nvPr>
        </p:nvSpPr>
        <p:spPr bwMode="auto">
          <a:xfrm>
            <a:off x="5180013" y="0"/>
            <a:ext cx="3962400"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ea typeface="ＭＳ Ｐゴシック" charset="0"/>
                <a:cs typeface="ＭＳ Ｐゴシック" charset="0"/>
              </a:defRPr>
            </a:lvl1pPr>
          </a:lstStyle>
          <a:p>
            <a:pPr>
              <a:defRPr/>
            </a:pPr>
            <a:endParaRPr lang="en-US" dirty="0"/>
          </a:p>
        </p:txBody>
      </p:sp>
      <p:sp>
        <p:nvSpPr>
          <p:cNvPr id="12292" name="Rectangle 4"/>
          <p:cNvSpPr>
            <a:spLocks noGrp="1" noRot="1" noChangeAspect="1" noChangeArrowheads="1" noTextEdit="1"/>
          </p:cNvSpPr>
          <p:nvPr>
            <p:ph type="sldImg" idx="2"/>
          </p:nvPr>
        </p:nvSpPr>
        <p:spPr bwMode="auto">
          <a:xfrm>
            <a:off x="2286000" y="514350"/>
            <a:ext cx="4572000" cy="25717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11269" name="Rectangle 5"/>
          <p:cNvSpPr>
            <a:spLocks noGrp="1" noChangeArrowheads="1"/>
          </p:cNvSpPr>
          <p:nvPr>
            <p:ph type="body" sz="quarter" idx="3"/>
          </p:nvPr>
        </p:nvSpPr>
        <p:spPr bwMode="auto">
          <a:xfrm>
            <a:off x="914400" y="3257550"/>
            <a:ext cx="7315200" cy="30861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1270" name="Rectangle 6"/>
          <p:cNvSpPr>
            <a:spLocks noGrp="1" noChangeArrowheads="1"/>
          </p:cNvSpPr>
          <p:nvPr>
            <p:ph type="ftr" sz="quarter" idx="4"/>
          </p:nvPr>
        </p:nvSpPr>
        <p:spPr bwMode="auto">
          <a:xfrm>
            <a:off x="0" y="6513513"/>
            <a:ext cx="3962400" cy="342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ea typeface="ＭＳ Ｐゴシック" charset="0"/>
                <a:cs typeface="ＭＳ Ｐゴシック" charset="0"/>
              </a:defRPr>
            </a:lvl1pPr>
          </a:lstStyle>
          <a:p>
            <a:pPr>
              <a:defRPr/>
            </a:pPr>
            <a:endParaRPr lang="en-US" dirty="0"/>
          </a:p>
        </p:txBody>
      </p:sp>
      <p:sp>
        <p:nvSpPr>
          <p:cNvPr id="11271" name="Rectangle 7"/>
          <p:cNvSpPr>
            <a:spLocks noGrp="1" noChangeArrowheads="1"/>
          </p:cNvSpPr>
          <p:nvPr>
            <p:ph type="sldNum" sz="quarter" idx="5"/>
          </p:nvPr>
        </p:nvSpPr>
        <p:spPr bwMode="auto">
          <a:xfrm>
            <a:off x="5180013" y="6513513"/>
            <a:ext cx="3962400" cy="342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85360570-2B09-DB43-BBE0-DA076DA911F1}" type="slidenum">
              <a:rPr lang="en-US" altLang="en-US"/>
              <a:pPr>
                <a:defRPr/>
              </a:pPr>
              <a:t>‹#›</a:t>
            </a:fld>
            <a:endParaRPr lang="en-US" altLang="en-US" dirty="0"/>
          </a:p>
        </p:txBody>
      </p:sp>
    </p:spTree>
    <p:extLst>
      <p:ext uri="{BB962C8B-B14F-4D97-AF65-F5344CB8AC3E}">
        <p14:creationId xmlns:p14="http://schemas.microsoft.com/office/powerpoint/2010/main" val="20048773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charset="0"/>
        <a:cs typeface="ＭＳ Ｐゴシック" charset="0"/>
      </a:defRPr>
    </a:lvl1pPr>
    <a:lvl2pPr marL="455613" algn="l" rtl="0" eaLnBrk="0" fontAlgn="base" hangingPunct="0">
      <a:spcBef>
        <a:spcPct val="30000"/>
      </a:spcBef>
      <a:spcAft>
        <a:spcPct val="0"/>
      </a:spcAft>
      <a:defRPr sz="1200" kern="1200">
        <a:solidFill>
          <a:schemeClr val="tx1"/>
        </a:solidFill>
        <a:latin typeface="Arial" charset="0"/>
        <a:ea typeface="ＭＳ Ｐゴシック" charset="0"/>
        <a:cs typeface="+mn-cs"/>
      </a:defRPr>
    </a:lvl2pPr>
    <a:lvl3pPr marL="912813" algn="l" rtl="0" eaLnBrk="0" fontAlgn="base" hangingPunct="0">
      <a:spcBef>
        <a:spcPct val="30000"/>
      </a:spcBef>
      <a:spcAft>
        <a:spcPct val="0"/>
      </a:spcAft>
      <a:defRPr sz="1200" kern="1200">
        <a:solidFill>
          <a:schemeClr val="tx1"/>
        </a:solidFill>
        <a:latin typeface="Arial" charset="0"/>
        <a:ea typeface="ＭＳ Ｐゴシック" charset="0"/>
        <a:cs typeface="+mn-cs"/>
      </a:defRPr>
    </a:lvl3pPr>
    <a:lvl4pPr marL="1370013" algn="l" rtl="0" eaLnBrk="0" fontAlgn="base" hangingPunct="0">
      <a:spcBef>
        <a:spcPct val="30000"/>
      </a:spcBef>
      <a:spcAft>
        <a:spcPct val="0"/>
      </a:spcAft>
      <a:defRPr sz="1200" kern="1200">
        <a:solidFill>
          <a:schemeClr val="tx1"/>
        </a:solidFill>
        <a:latin typeface="Arial" charset="0"/>
        <a:ea typeface="ＭＳ Ｐゴシック" charset="0"/>
        <a:cs typeface="+mn-cs"/>
      </a:defRPr>
    </a:lvl4pPr>
    <a:lvl5pPr marL="1827213" algn="l" rtl="0" eaLnBrk="0" fontAlgn="base" hangingPunct="0">
      <a:spcBef>
        <a:spcPct val="30000"/>
      </a:spcBef>
      <a:spcAft>
        <a:spcPct val="0"/>
      </a:spcAft>
      <a:defRPr sz="1200" kern="1200">
        <a:solidFill>
          <a:schemeClr val="tx1"/>
        </a:solidFill>
        <a:latin typeface="Arial" charset="0"/>
        <a:ea typeface="ＭＳ Ｐゴシック" charset="0"/>
        <a:cs typeface="+mn-cs"/>
      </a:defRPr>
    </a:lvl5pPr>
    <a:lvl6pPr marL="2285943" algn="l" defTabSz="914378" rtl="0" eaLnBrk="1" latinLnBrk="0" hangingPunct="1">
      <a:defRPr sz="1200" kern="1200">
        <a:solidFill>
          <a:schemeClr val="tx1"/>
        </a:solidFill>
        <a:latin typeface="+mn-lt"/>
        <a:ea typeface="+mn-ea"/>
        <a:cs typeface="+mn-cs"/>
      </a:defRPr>
    </a:lvl6pPr>
    <a:lvl7pPr marL="2743132" algn="l" defTabSz="914378" rtl="0" eaLnBrk="1" latinLnBrk="0" hangingPunct="1">
      <a:defRPr sz="1200" kern="1200">
        <a:solidFill>
          <a:schemeClr val="tx1"/>
        </a:solidFill>
        <a:latin typeface="+mn-lt"/>
        <a:ea typeface="+mn-ea"/>
        <a:cs typeface="+mn-cs"/>
      </a:defRPr>
    </a:lvl7pPr>
    <a:lvl8pPr marL="3200320" algn="l" defTabSz="914378" rtl="0" eaLnBrk="1" latinLnBrk="0" hangingPunct="1">
      <a:defRPr sz="1200" kern="1200">
        <a:solidFill>
          <a:schemeClr val="tx1"/>
        </a:solidFill>
        <a:latin typeface="+mn-lt"/>
        <a:ea typeface="+mn-ea"/>
        <a:cs typeface="+mn-cs"/>
      </a:defRPr>
    </a:lvl8pPr>
    <a:lvl9pPr marL="3657509" algn="l" defTabSz="914378"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Main presentation title slide">
    <p:bg>
      <p:bgPr>
        <a:solidFill>
          <a:srgbClr val="6DA463"/>
        </a:solidFill>
        <a:effectLst/>
      </p:bgPr>
    </p:bg>
    <p:spTree>
      <p:nvGrpSpPr>
        <p:cNvPr id="1" name=""/>
        <p:cNvGrpSpPr/>
        <p:nvPr/>
      </p:nvGrpSpPr>
      <p:grpSpPr>
        <a:xfrm>
          <a:off x="0" y="0"/>
          <a:ext cx="0" cy="0"/>
          <a:chOff x="0" y="0"/>
          <a:chExt cx="0" cy="0"/>
        </a:xfrm>
      </p:grpSpPr>
      <p:cxnSp>
        <p:nvCxnSpPr>
          <p:cNvPr id="7" name="Straight Connector 6"/>
          <p:cNvCxnSpPr/>
          <p:nvPr userDrawn="1"/>
        </p:nvCxnSpPr>
        <p:spPr>
          <a:xfrm>
            <a:off x="1775346" y="1617868"/>
            <a:ext cx="0" cy="2743200"/>
          </a:xfrm>
          <a:prstGeom prst="line">
            <a:avLst/>
          </a:prstGeom>
          <a:ln w="6350">
            <a:solidFill>
              <a:schemeClr val="bg1"/>
            </a:solidFill>
          </a:ln>
        </p:spPr>
        <p:style>
          <a:lnRef idx="1">
            <a:schemeClr val="accent2"/>
          </a:lnRef>
          <a:fillRef idx="0">
            <a:schemeClr val="accent2"/>
          </a:fillRef>
          <a:effectRef idx="0">
            <a:schemeClr val="accent2"/>
          </a:effectRef>
          <a:fontRef idx="minor">
            <a:schemeClr val="tx1"/>
          </a:fontRef>
        </p:style>
      </p:cxnSp>
      <p:sp>
        <p:nvSpPr>
          <p:cNvPr id="15" name="Text Placeholder 14"/>
          <p:cNvSpPr>
            <a:spLocks noGrp="1"/>
          </p:cNvSpPr>
          <p:nvPr>
            <p:ph type="body" sz="quarter" idx="14"/>
          </p:nvPr>
        </p:nvSpPr>
        <p:spPr>
          <a:xfrm>
            <a:off x="2181658" y="1540814"/>
            <a:ext cx="6062750" cy="2831136"/>
          </a:xfrm>
          <a:prstGeom prst="rect">
            <a:avLst/>
          </a:prstGeom>
        </p:spPr>
        <p:txBody>
          <a:bodyPr lIns="0" tIns="0" rIns="0" bIns="0"/>
          <a:lstStyle>
            <a:lvl1pPr marL="0" indent="0">
              <a:lnSpc>
                <a:spcPts val="4800"/>
              </a:lnSpc>
              <a:spcBef>
                <a:spcPts val="0"/>
              </a:spcBef>
              <a:buFontTx/>
              <a:buNone/>
              <a:defRPr sz="4400" b="0" i="0">
                <a:solidFill>
                  <a:schemeClr val="bg1"/>
                </a:solidFill>
                <a:latin typeface="Georgia" charset="0"/>
                <a:ea typeface="Georgia" charset="0"/>
                <a:cs typeface="Georgia" charset="0"/>
              </a:defRPr>
            </a:lvl1pPr>
          </a:lstStyle>
          <a:p>
            <a:pPr lvl="0"/>
            <a:r>
              <a:rPr lang="en-GB" dirty="0" smtClean="0"/>
              <a:t>Click to edit Master text styles</a:t>
            </a:r>
          </a:p>
        </p:txBody>
      </p:sp>
      <p:sp>
        <p:nvSpPr>
          <p:cNvPr id="18" name="Text Placeholder 14"/>
          <p:cNvSpPr>
            <a:spLocks noGrp="1"/>
          </p:cNvSpPr>
          <p:nvPr>
            <p:ph type="body" sz="quarter" idx="15"/>
          </p:nvPr>
        </p:nvSpPr>
        <p:spPr>
          <a:xfrm>
            <a:off x="496861" y="1605616"/>
            <a:ext cx="1219139" cy="269081"/>
          </a:xfrm>
          <a:prstGeom prst="rect">
            <a:avLst/>
          </a:prstGeom>
        </p:spPr>
        <p:txBody>
          <a:bodyPr lIns="0" tIns="0" rIns="0" bIns="0"/>
          <a:lstStyle>
            <a:lvl1pPr marL="0" indent="0">
              <a:lnSpc>
                <a:spcPts val="1300"/>
              </a:lnSpc>
              <a:spcBef>
                <a:spcPts val="0"/>
              </a:spcBef>
              <a:buFontTx/>
              <a:buNone/>
              <a:defRPr sz="1100" b="0" i="0">
                <a:solidFill>
                  <a:schemeClr val="bg1"/>
                </a:solidFill>
                <a:latin typeface="Tahoma" charset="0"/>
                <a:ea typeface="Tahoma" charset="0"/>
                <a:cs typeface="Tahoma" charset="0"/>
              </a:defRPr>
            </a:lvl1pPr>
          </a:lstStyle>
          <a:p>
            <a:pPr lvl="0"/>
            <a:r>
              <a:rPr lang="en-GB" dirty="0" smtClean="0"/>
              <a:t>Click to edit Master text styles</a:t>
            </a:r>
          </a:p>
        </p:txBody>
      </p:sp>
      <p:sp>
        <p:nvSpPr>
          <p:cNvPr id="19" name="Text Placeholder 14"/>
          <p:cNvSpPr>
            <a:spLocks noGrp="1"/>
          </p:cNvSpPr>
          <p:nvPr>
            <p:ph type="body" sz="quarter" idx="16"/>
          </p:nvPr>
        </p:nvSpPr>
        <p:spPr>
          <a:xfrm>
            <a:off x="496861" y="1875614"/>
            <a:ext cx="1219139" cy="402300"/>
          </a:xfrm>
          <a:prstGeom prst="rect">
            <a:avLst/>
          </a:prstGeom>
        </p:spPr>
        <p:txBody>
          <a:bodyPr lIns="0" tIns="0" rIns="0" bIns="0"/>
          <a:lstStyle>
            <a:lvl1pPr marL="0" indent="0">
              <a:lnSpc>
                <a:spcPts val="1300"/>
              </a:lnSpc>
              <a:spcBef>
                <a:spcPts val="0"/>
              </a:spcBef>
              <a:buFontTx/>
              <a:buNone/>
              <a:defRPr sz="1100" b="1" i="0">
                <a:solidFill>
                  <a:schemeClr val="bg1"/>
                </a:solidFill>
                <a:latin typeface="Tahoma" charset="0"/>
                <a:ea typeface="Tahoma" charset="0"/>
                <a:cs typeface="Tahoma" charset="0"/>
              </a:defRPr>
            </a:lvl1pPr>
          </a:lstStyle>
          <a:p>
            <a:pPr lvl="0"/>
            <a:r>
              <a:rPr lang="en-GB" dirty="0" smtClean="0"/>
              <a:t>Click to edit Master text styles</a:t>
            </a:r>
          </a:p>
        </p:txBody>
      </p:sp>
      <p:sp>
        <p:nvSpPr>
          <p:cNvPr id="20" name="Text Placeholder 14"/>
          <p:cNvSpPr>
            <a:spLocks noGrp="1"/>
          </p:cNvSpPr>
          <p:nvPr>
            <p:ph type="body" sz="quarter" idx="17"/>
          </p:nvPr>
        </p:nvSpPr>
        <p:spPr>
          <a:xfrm>
            <a:off x="496861" y="2283314"/>
            <a:ext cx="1219139" cy="521494"/>
          </a:xfrm>
          <a:prstGeom prst="rect">
            <a:avLst/>
          </a:prstGeom>
        </p:spPr>
        <p:txBody>
          <a:bodyPr lIns="0" tIns="0" rIns="0" bIns="0"/>
          <a:lstStyle>
            <a:lvl1pPr marL="0" indent="0">
              <a:lnSpc>
                <a:spcPts val="1300"/>
              </a:lnSpc>
              <a:spcBef>
                <a:spcPts val="0"/>
              </a:spcBef>
              <a:buFontTx/>
              <a:buNone/>
              <a:defRPr sz="1100" b="1" i="0">
                <a:solidFill>
                  <a:schemeClr val="bg1"/>
                </a:solidFill>
                <a:latin typeface="Tahoma" charset="0"/>
                <a:ea typeface="Tahoma" charset="0"/>
                <a:cs typeface="Tahoma" charset="0"/>
              </a:defRPr>
            </a:lvl1pPr>
          </a:lstStyle>
          <a:p>
            <a:pPr lvl="0"/>
            <a:r>
              <a:rPr lang="en-GB" dirty="0" smtClean="0"/>
              <a:t>Click to edit Master text styles</a:t>
            </a: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84188" y="0"/>
            <a:ext cx="2166937" cy="1084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Placeholder 14"/>
          <p:cNvSpPr>
            <a:spLocks noGrp="1"/>
          </p:cNvSpPr>
          <p:nvPr>
            <p:ph type="body" sz="quarter" idx="18"/>
          </p:nvPr>
        </p:nvSpPr>
        <p:spPr>
          <a:xfrm>
            <a:off x="496861" y="4221384"/>
            <a:ext cx="1219139" cy="229774"/>
          </a:xfrm>
          <a:prstGeom prst="rect">
            <a:avLst/>
          </a:prstGeom>
        </p:spPr>
        <p:txBody>
          <a:bodyPr lIns="0" tIns="0" rIns="0" bIns="0"/>
          <a:lstStyle>
            <a:lvl1pPr marL="0" indent="0">
              <a:lnSpc>
                <a:spcPts val="1300"/>
              </a:lnSpc>
              <a:spcBef>
                <a:spcPts val="0"/>
              </a:spcBef>
              <a:buFontTx/>
              <a:buNone/>
              <a:defRPr sz="1100" b="0" i="0">
                <a:solidFill>
                  <a:schemeClr val="bg1"/>
                </a:solidFill>
                <a:latin typeface="Tahoma"/>
                <a:ea typeface="Tahoma"/>
                <a:cs typeface="Tahoma"/>
              </a:defRPr>
            </a:lvl1pPr>
          </a:lstStyle>
          <a:p>
            <a:pPr lvl="0"/>
            <a:r>
              <a:rPr lang="en-GB" dirty="0" smtClean="0"/>
              <a:t>Click to edit Master text styles</a:t>
            </a:r>
          </a:p>
        </p:txBody>
      </p:sp>
    </p:spTree>
    <p:extLst>
      <p:ext uri="{BB962C8B-B14F-4D97-AF65-F5344CB8AC3E}">
        <p14:creationId xmlns:p14="http://schemas.microsoft.com/office/powerpoint/2010/main" val="2037226853"/>
      </p:ext>
    </p:extLst>
  </p:cSld>
  <p:clrMapOvr>
    <a:masterClrMapping/>
  </p:clrMapOvr>
  <p:transition spd="slow">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Image slide">
    <p:spTree>
      <p:nvGrpSpPr>
        <p:cNvPr id="1" name=""/>
        <p:cNvGrpSpPr/>
        <p:nvPr/>
      </p:nvGrpSpPr>
      <p:grpSpPr>
        <a:xfrm>
          <a:off x="0" y="0"/>
          <a:ext cx="0" cy="0"/>
          <a:chOff x="0" y="0"/>
          <a:chExt cx="0" cy="0"/>
        </a:xfrm>
      </p:grpSpPr>
      <p:pic>
        <p:nvPicPr>
          <p:cNvPr id="4" name="Picture 2"/>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567613" y="0"/>
            <a:ext cx="1081087" cy="53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Picture Placeholder 12"/>
          <p:cNvSpPr>
            <a:spLocks noGrp="1"/>
          </p:cNvSpPr>
          <p:nvPr>
            <p:ph type="pic" sz="quarter" idx="13"/>
          </p:nvPr>
        </p:nvSpPr>
        <p:spPr>
          <a:xfrm>
            <a:off x="0" y="771550"/>
            <a:ext cx="9144000" cy="4371950"/>
          </a:xfrm>
          <a:prstGeom prst="rect">
            <a:avLst/>
          </a:prstGeom>
        </p:spPr>
        <p:txBody>
          <a:bodyPr/>
          <a:lstStyle/>
          <a:p>
            <a:endParaRPr lang="en-US" dirty="0"/>
          </a:p>
        </p:txBody>
      </p:sp>
    </p:spTree>
    <p:extLst>
      <p:ext uri="{BB962C8B-B14F-4D97-AF65-F5344CB8AC3E}">
        <p14:creationId xmlns:p14="http://schemas.microsoft.com/office/powerpoint/2010/main" val="250680606"/>
      </p:ext>
    </p:extLst>
  </p:cSld>
  <p:clrMapOvr>
    <a:masterClrMapping/>
  </p:clrMapOvr>
  <p:transition spd="slow">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Text Placeholder 5"/>
          <p:cNvSpPr>
            <a:spLocks noGrp="1"/>
          </p:cNvSpPr>
          <p:nvPr>
            <p:ph type="body" sz="quarter" idx="10"/>
          </p:nvPr>
        </p:nvSpPr>
        <p:spPr>
          <a:xfrm>
            <a:off x="467545" y="307250"/>
            <a:ext cx="6552727" cy="608316"/>
          </a:xfrm>
          <a:prstGeom prst="rect">
            <a:avLst/>
          </a:prstGeom>
        </p:spPr>
        <p:txBody>
          <a:bodyPr lIns="0" tIns="0" rIns="0" bIns="0"/>
          <a:lstStyle>
            <a:lvl1pPr marL="0" indent="0">
              <a:lnSpc>
                <a:spcPts val="4200"/>
              </a:lnSpc>
              <a:buFontTx/>
              <a:buNone/>
              <a:defRPr sz="3200" b="0" i="0" baseline="0">
                <a:solidFill>
                  <a:srgbClr val="598752"/>
                </a:solidFill>
                <a:latin typeface="Georgia"/>
                <a:ea typeface="Georgia"/>
                <a:cs typeface="Georgia"/>
              </a:defRPr>
            </a:lvl1pPr>
          </a:lstStyle>
          <a:p>
            <a:pPr lvl="0"/>
            <a:r>
              <a:rPr lang="en-GB" dirty="0" smtClean="0"/>
              <a:t>Click to edit Master text styles</a:t>
            </a:r>
          </a:p>
        </p:txBody>
      </p:sp>
      <p:sp>
        <p:nvSpPr>
          <p:cNvPr id="4" name="Picture Placeholder 12"/>
          <p:cNvSpPr>
            <a:spLocks noGrp="1"/>
          </p:cNvSpPr>
          <p:nvPr>
            <p:ph type="pic" sz="quarter" idx="11"/>
          </p:nvPr>
        </p:nvSpPr>
        <p:spPr>
          <a:xfrm>
            <a:off x="6118225" y="1059582"/>
            <a:ext cx="3025775" cy="4083918"/>
          </a:xfrm>
          <a:prstGeom prst="rect">
            <a:avLst/>
          </a:prstGeom>
        </p:spPr>
        <p:txBody>
          <a:bodyPr/>
          <a:lstStyle/>
          <a:p>
            <a:endParaRPr lang="en-US" dirty="0"/>
          </a:p>
        </p:txBody>
      </p:sp>
      <p:sp>
        <p:nvSpPr>
          <p:cNvPr id="5" name="Picture Placeholder 12"/>
          <p:cNvSpPr>
            <a:spLocks noGrp="1"/>
          </p:cNvSpPr>
          <p:nvPr>
            <p:ph type="pic" sz="quarter" idx="12"/>
          </p:nvPr>
        </p:nvSpPr>
        <p:spPr>
          <a:xfrm>
            <a:off x="0" y="1059582"/>
            <a:ext cx="3024188" cy="4083918"/>
          </a:xfrm>
          <a:prstGeom prst="rect">
            <a:avLst/>
          </a:prstGeom>
        </p:spPr>
        <p:txBody>
          <a:bodyPr/>
          <a:lstStyle/>
          <a:p>
            <a:endParaRPr lang="en-US" dirty="0"/>
          </a:p>
        </p:txBody>
      </p:sp>
      <p:sp>
        <p:nvSpPr>
          <p:cNvPr id="6" name="Picture Placeholder 12"/>
          <p:cNvSpPr>
            <a:spLocks noGrp="1"/>
          </p:cNvSpPr>
          <p:nvPr>
            <p:ph type="pic" sz="quarter" idx="13"/>
          </p:nvPr>
        </p:nvSpPr>
        <p:spPr>
          <a:xfrm>
            <a:off x="3059113" y="1059583"/>
            <a:ext cx="3020316" cy="1977305"/>
          </a:xfrm>
          <a:prstGeom prst="rect">
            <a:avLst/>
          </a:prstGeom>
        </p:spPr>
        <p:txBody>
          <a:bodyPr/>
          <a:lstStyle/>
          <a:p>
            <a:endParaRPr lang="en-US" dirty="0"/>
          </a:p>
        </p:txBody>
      </p:sp>
      <p:sp>
        <p:nvSpPr>
          <p:cNvPr id="7" name="Picture Placeholder 12"/>
          <p:cNvSpPr>
            <a:spLocks noGrp="1"/>
          </p:cNvSpPr>
          <p:nvPr>
            <p:ph type="pic" sz="quarter" idx="14"/>
          </p:nvPr>
        </p:nvSpPr>
        <p:spPr>
          <a:xfrm>
            <a:off x="3059113" y="3076575"/>
            <a:ext cx="3020316" cy="2066925"/>
          </a:xfrm>
          <a:prstGeom prst="rect">
            <a:avLst/>
          </a:prstGeom>
        </p:spPr>
        <p:txBody>
          <a:bodyPr/>
          <a:lstStyle/>
          <a:p>
            <a:endParaRPr lang="en-US" dirty="0"/>
          </a:p>
        </p:txBody>
      </p:sp>
      <p:pic>
        <p:nvPicPr>
          <p:cNvPr id="8" name="Picture 2"/>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567613" y="0"/>
            <a:ext cx="1081087" cy="53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21743341"/>
      </p:ext>
    </p:extLst>
  </p:cSld>
  <p:clrMapOvr>
    <a:masterClrMapping/>
  </p:clrMapOvr>
  <p:transition spd="slow">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3" name="Text Placeholder 5"/>
          <p:cNvSpPr>
            <a:spLocks noGrp="1"/>
          </p:cNvSpPr>
          <p:nvPr>
            <p:ph type="body" sz="quarter" idx="10"/>
          </p:nvPr>
        </p:nvSpPr>
        <p:spPr>
          <a:xfrm>
            <a:off x="467545" y="307250"/>
            <a:ext cx="6552727" cy="608316"/>
          </a:xfrm>
          <a:prstGeom prst="rect">
            <a:avLst/>
          </a:prstGeom>
        </p:spPr>
        <p:txBody>
          <a:bodyPr lIns="0" tIns="0" rIns="0" bIns="0"/>
          <a:lstStyle>
            <a:lvl1pPr marL="0" indent="0">
              <a:lnSpc>
                <a:spcPts val="4200"/>
              </a:lnSpc>
              <a:buFontTx/>
              <a:buNone/>
              <a:defRPr sz="3200" b="0" i="0" baseline="0">
                <a:solidFill>
                  <a:srgbClr val="598752"/>
                </a:solidFill>
                <a:latin typeface="Georgia"/>
                <a:ea typeface="Georgia"/>
                <a:cs typeface="Georgia"/>
              </a:defRPr>
            </a:lvl1pPr>
          </a:lstStyle>
          <a:p>
            <a:pPr lvl="0"/>
            <a:r>
              <a:rPr lang="en-GB" dirty="0" smtClean="0"/>
              <a:t>Click to edit Master text styles</a:t>
            </a:r>
          </a:p>
        </p:txBody>
      </p:sp>
      <p:sp>
        <p:nvSpPr>
          <p:cNvPr id="4" name="Picture Placeholder 12"/>
          <p:cNvSpPr>
            <a:spLocks noGrp="1"/>
          </p:cNvSpPr>
          <p:nvPr>
            <p:ph type="pic" sz="quarter" idx="11"/>
          </p:nvPr>
        </p:nvSpPr>
        <p:spPr>
          <a:xfrm>
            <a:off x="6118225" y="1059582"/>
            <a:ext cx="3025775" cy="4083918"/>
          </a:xfrm>
          <a:prstGeom prst="rect">
            <a:avLst/>
          </a:prstGeom>
        </p:spPr>
        <p:txBody>
          <a:bodyPr/>
          <a:lstStyle/>
          <a:p>
            <a:endParaRPr lang="en-US" dirty="0"/>
          </a:p>
        </p:txBody>
      </p:sp>
      <p:sp>
        <p:nvSpPr>
          <p:cNvPr id="5" name="Picture Placeholder 12"/>
          <p:cNvSpPr>
            <a:spLocks noGrp="1"/>
          </p:cNvSpPr>
          <p:nvPr>
            <p:ph type="pic" sz="quarter" idx="13"/>
          </p:nvPr>
        </p:nvSpPr>
        <p:spPr>
          <a:xfrm>
            <a:off x="3059113" y="1059583"/>
            <a:ext cx="3020316" cy="1977305"/>
          </a:xfrm>
          <a:prstGeom prst="rect">
            <a:avLst/>
          </a:prstGeom>
        </p:spPr>
        <p:txBody>
          <a:bodyPr/>
          <a:lstStyle/>
          <a:p>
            <a:endParaRPr lang="en-US" dirty="0"/>
          </a:p>
        </p:txBody>
      </p:sp>
      <p:sp>
        <p:nvSpPr>
          <p:cNvPr id="6" name="Picture Placeholder 12"/>
          <p:cNvSpPr>
            <a:spLocks noGrp="1"/>
          </p:cNvSpPr>
          <p:nvPr>
            <p:ph type="pic" sz="quarter" idx="14"/>
          </p:nvPr>
        </p:nvSpPr>
        <p:spPr>
          <a:xfrm>
            <a:off x="3059113" y="3076575"/>
            <a:ext cx="3020316" cy="2066925"/>
          </a:xfrm>
          <a:prstGeom prst="rect">
            <a:avLst/>
          </a:prstGeom>
        </p:spPr>
        <p:txBody>
          <a:bodyPr/>
          <a:lstStyle/>
          <a:p>
            <a:endParaRPr lang="en-US" dirty="0"/>
          </a:p>
        </p:txBody>
      </p:sp>
      <p:sp>
        <p:nvSpPr>
          <p:cNvPr id="7" name="Text Placeholder 5"/>
          <p:cNvSpPr>
            <a:spLocks noGrp="1"/>
          </p:cNvSpPr>
          <p:nvPr>
            <p:ph type="body" sz="quarter" idx="15" hasCustomPrompt="1"/>
          </p:nvPr>
        </p:nvSpPr>
        <p:spPr>
          <a:xfrm>
            <a:off x="458065" y="1059582"/>
            <a:ext cx="2385743" cy="3600400"/>
          </a:xfrm>
          <a:prstGeom prst="rect">
            <a:avLst/>
          </a:prstGeom>
        </p:spPr>
        <p:txBody>
          <a:bodyPr lIns="0" tIns="0" rIns="0" bIns="0" numCol="1" spcCol="216000"/>
          <a:lstStyle>
            <a:lvl1pPr marL="285750" marR="0" indent="-285750" algn="l" defTabSz="606425" rtl="0" eaLnBrk="1" fontAlgn="base" latinLnBrk="0" hangingPunct="1">
              <a:lnSpc>
                <a:spcPts val="2000"/>
              </a:lnSpc>
              <a:spcBef>
                <a:spcPts val="0"/>
              </a:spcBef>
              <a:spcAft>
                <a:spcPct val="0"/>
              </a:spcAft>
              <a:buClr>
                <a:srgbClr val="598752"/>
              </a:buClr>
              <a:buSzTx/>
              <a:buFont typeface="Arial" panose="020B0604020202020204" pitchFamily="34" charset="0"/>
              <a:buChar char="•"/>
              <a:tabLst/>
              <a:defRPr sz="1400" b="0" i="0" baseline="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541338" indent="-274638">
              <a:buClr>
                <a:srgbClr val="598752"/>
              </a:buClr>
              <a:buFont typeface="Courier New" panose="02070309020205020404" pitchFamily="49" charset="0"/>
              <a:buChar char="o"/>
              <a:defRPr sz="1400">
                <a:latin typeface="Tahoma" panose="020B0604030504040204" pitchFamily="34" charset="0"/>
                <a:ea typeface="Tahoma" panose="020B0604030504040204" pitchFamily="34" charset="0"/>
                <a:cs typeface="Tahoma" panose="020B0604030504040204" pitchFamily="34" charset="0"/>
              </a:defRPr>
            </a:lvl2pPr>
            <a:lvl3pPr marL="808038" indent="-177800">
              <a:buClr>
                <a:srgbClr val="598752"/>
              </a:buClr>
              <a:buFont typeface="Arial" panose="020B0604020202020204" pitchFamily="34" charset="0"/>
              <a:buChar char="̶"/>
              <a:defRPr sz="1400">
                <a:latin typeface="Tahoma" panose="020B0604030504040204" pitchFamily="34" charset="0"/>
                <a:ea typeface="Tahoma" panose="020B0604030504040204" pitchFamily="34" charset="0"/>
                <a:cs typeface="Tahoma" panose="020B0604030504040204" pitchFamily="34" charset="0"/>
              </a:defRPr>
            </a:lvl3pPr>
            <a:lvl4pPr marL="1163638" indent="-301625">
              <a:defRPr sz="1400">
                <a:latin typeface="Tahoma" panose="020B0604030504040204" pitchFamily="34" charset="0"/>
                <a:ea typeface="Tahoma" panose="020B0604030504040204" pitchFamily="34" charset="0"/>
                <a:cs typeface="Tahoma" panose="020B0604030504040204" pitchFamily="34" charset="0"/>
              </a:defRPr>
            </a:lvl4pPr>
          </a:lstStyle>
          <a:p>
            <a:pPr lvl="0"/>
            <a:r>
              <a:rPr lang="en-GB" dirty="0" smtClean="0"/>
              <a:t>Click to add text</a:t>
            </a:r>
          </a:p>
          <a:p>
            <a:pPr lvl="1"/>
            <a:r>
              <a:rPr lang="en-GB" dirty="0" smtClean="0"/>
              <a:t>Second Bullet Point</a:t>
            </a:r>
          </a:p>
          <a:p>
            <a:pPr lvl="2"/>
            <a:r>
              <a:rPr lang="en-GB" dirty="0" smtClean="0"/>
              <a:t>Third Bullet Point</a:t>
            </a:r>
          </a:p>
          <a:p>
            <a:pPr lvl="3"/>
            <a:endParaRPr lang="en-GB" dirty="0" smtClean="0"/>
          </a:p>
        </p:txBody>
      </p:sp>
      <p:pic>
        <p:nvPicPr>
          <p:cNvPr id="8" name="Picture 2"/>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567613" y="0"/>
            <a:ext cx="1081087" cy="53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9792018"/>
      </p:ext>
    </p:extLst>
  </p:cSld>
  <p:clrMapOvr>
    <a:masterClrMapping/>
  </p:clrMapOvr>
  <p:transition spd="slow">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3" name="Text Placeholder 12"/>
          <p:cNvSpPr>
            <a:spLocks noGrp="1"/>
          </p:cNvSpPr>
          <p:nvPr>
            <p:ph type="body" sz="quarter" idx="12"/>
          </p:nvPr>
        </p:nvSpPr>
        <p:spPr>
          <a:xfrm>
            <a:off x="1042988" y="1131590"/>
            <a:ext cx="7058025" cy="2880320"/>
          </a:xfrm>
          <a:prstGeom prst="rect">
            <a:avLst/>
          </a:prstGeom>
        </p:spPr>
        <p:txBody>
          <a:bodyPr/>
          <a:lstStyle>
            <a:lvl1pPr marL="0" indent="0">
              <a:lnSpc>
                <a:spcPts val="3600"/>
              </a:lnSpc>
              <a:buNone/>
              <a:defRPr sz="2800" b="0" i="1" baseline="0">
                <a:solidFill>
                  <a:srgbClr val="598752"/>
                </a:solidFill>
                <a:latin typeface="Tahoma" charset="0"/>
              </a:defRPr>
            </a:lvl1pPr>
            <a:lvl2pPr marL="609600" indent="0">
              <a:lnSpc>
                <a:spcPts val="3600"/>
              </a:lnSpc>
              <a:buNone/>
              <a:defRPr sz="2800" b="0" i="1" baseline="0">
                <a:solidFill>
                  <a:srgbClr val="598752"/>
                </a:solidFill>
                <a:latin typeface="Tahoma" charset="0"/>
              </a:defRPr>
            </a:lvl2pPr>
            <a:lvl3pPr marL="1219200" indent="0">
              <a:lnSpc>
                <a:spcPts val="3600"/>
              </a:lnSpc>
              <a:buNone/>
              <a:defRPr sz="2800" b="0" i="1" baseline="0">
                <a:solidFill>
                  <a:srgbClr val="598752"/>
                </a:solidFill>
                <a:latin typeface="Tahoma" charset="0"/>
              </a:defRPr>
            </a:lvl3pPr>
            <a:lvl4pPr marL="1828800" indent="0">
              <a:lnSpc>
                <a:spcPts val="3600"/>
              </a:lnSpc>
              <a:buNone/>
              <a:defRPr sz="2800" b="0" i="1" baseline="0">
                <a:solidFill>
                  <a:srgbClr val="598752"/>
                </a:solidFill>
                <a:latin typeface="Tahoma" charset="0"/>
              </a:defRPr>
            </a:lvl4pPr>
            <a:lvl5pPr marL="2438400" indent="0">
              <a:lnSpc>
                <a:spcPts val="3600"/>
              </a:lnSpc>
              <a:buNone/>
              <a:defRPr sz="2800" b="0" i="1" baseline="0">
                <a:solidFill>
                  <a:srgbClr val="598752"/>
                </a:solidFill>
                <a:latin typeface="Tahoma" charset="0"/>
              </a:defRPr>
            </a:lvl5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US" dirty="0"/>
          </a:p>
        </p:txBody>
      </p:sp>
      <p:sp>
        <p:nvSpPr>
          <p:cNvPr id="4" name="Text Placeholder 14"/>
          <p:cNvSpPr>
            <a:spLocks noGrp="1"/>
          </p:cNvSpPr>
          <p:nvPr>
            <p:ph type="body" sz="quarter" idx="13"/>
          </p:nvPr>
        </p:nvSpPr>
        <p:spPr>
          <a:xfrm>
            <a:off x="1042988" y="4327103"/>
            <a:ext cx="7058025" cy="620911"/>
          </a:xfrm>
          <a:prstGeom prst="rect">
            <a:avLst/>
          </a:prstGeom>
        </p:spPr>
        <p:txBody>
          <a:bodyPr/>
          <a:lstStyle>
            <a:lvl1pPr marL="0" indent="0" algn="r">
              <a:lnSpc>
                <a:spcPts val="1800"/>
              </a:lnSpc>
              <a:buNone/>
              <a:defRPr sz="1200" baseline="0">
                <a:solidFill>
                  <a:schemeClr val="tx1"/>
                </a:solidFill>
                <a:latin typeface="Tahoma" charset="0"/>
              </a:defRPr>
            </a:lvl1pPr>
            <a:lvl2pPr marL="609600" indent="0" algn="r">
              <a:lnSpc>
                <a:spcPts val="1800"/>
              </a:lnSpc>
              <a:buNone/>
              <a:defRPr sz="1200" baseline="0">
                <a:solidFill>
                  <a:schemeClr val="tx1"/>
                </a:solidFill>
                <a:latin typeface="Tahoma" charset="0"/>
              </a:defRPr>
            </a:lvl2pPr>
            <a:lvl3pPr marL="1219200" indent="0" algn="r">
              <a:lnSpc>
                <a:spcPts val="1800"/>
              </a:lnSpc>
              <a:buNone/>
              <a:defRPr sz="1200" baseline="0">
                <a:solidFill>
                  <a:schemeClr val="tx1"/>
                </a:solidFill>
                <a:latin typeface="Tahoma" charset="0"/>
              </a:defRPr>
            </a:lvl3pPr>
            <a:lvl4pPr marL="1828800" indent="0" algn="r">
              <a:lnSpc>
                <a:spcPts val="1800"/>
              </a:lnSpc>
              <a:buNone/>
              <a:defRPr sz="1200" baseline="0">
                <a:solidFill>
                  <a:schemeClr val="tx1"/>
                </a:solidFill>
                <a:latin typeface="Tahoma" charset="0"/>
              </a:defRPr>
            </a:lvl4pPr>
            <a:lvl5pPr marL="2438400" indent="0" algn="r">
              <a:lnSpc>
                <a:spcPts val="1800"/>
              </a:lnSpc>
              <a:buNone/>
              <a:defRPr sz="1200" baseline="0">
                <a:solidFill>
                  <a:schemeClr val="tx1"/>
                </a:solidFill>
                <a:latin typeface="Tahoma" charset="0"/>
              </a:defRPr>
            </a:lvl5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US" dirty="0"/>
          </a:p>
        </p:txBody>
      </p:sp>
      <p:pic>
        <p:nvPicPr>
          <p:cNvPr id="5" name="Picture 2"/>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567613" y="0"/>
            <a:ext cx="1081087" cy="53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21230731"/>
      </p:ext>
    </p:extLst>
  </p:cSld>
  <p:clrMapOvr>
    <a:masterClrMapping/>
  </p:clrMapOvr>
  <p:transition spd="slow">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3" name="Text Placeholder 12"/>
          <p:cNvSpPr>
            <a:spLocks noGrp="1"/>
          </p:cNvSpPr>
          <p:nvPr>
            <p:ph type="body" sz="quarter" idx="12" hasCustomPrompt="1"/>
          </p:nvPr>
        </p:nvSpPr>
        <p:spPr>
          <a:xfrm>
            <a:off x="215403" y="1995686"/>
            <a:ext cx="4283969" cy="1872208"/>
          </a:xfrm>
          <a:prstGeom prst="rect">
            <a:avLst/>
          </a:prstGeom>
        </p:spPr>
        <p:txBody>
          <a:bodyPr/>
          <a:lstStyle>
            <a:lvl1pPr marL="0" indent="0" algn="r">
              <a:lnSpc>
                <a:spcPts val="9600"/>
              </a:lnSpc>
              <a:buNone/>
              <a:defRPr sz="13000" b="0" i="0" baseline="0">
                <a:solidFill>
                  <a:srgbClr val="598752"/>
                </a:solidFill>
                <a:latin typeface="Georgia" charset="0"/>
                <a:ea typeface="Georgia" charset="0"/>
                <a:cs typeface="Georgia" charset="0"/>
              </a:defRPr>
            </a:lvl1pPr>
            <a:lvl2pPr marL="609600" indent="0" algn="r">
              <a:lnSpc>
                <a:spcPts val="3600"/>
              </a:lnSpc>
              <a:buNone/>
              <a:defRPr sz="9600" b="0" i="0" baseline="0">
                <a:solidFill>
                  <a:schemeClr val="bg1"/>
                </a:solidFill>
                <a:latin typeface="Georgia" charset="0"/>
                <a:ea typeface="Georgia" charset="0"/>
                <a:cs typeface="Georgia" charset="0"/>
              </a:defRPr>
            </a:lvl2pPr>
            <a:lvl3pPr marL="1219200" indent="0" algn="r">
              <a:lnSpc>
                <a:spcPts val="3600"/>
              </a:lnSpc>
              <a:buNone/>
              <a:defRPr sz="9600" b="0" i="0" baseline="0">
                <a:solidFill>
                  <a:schemeClr val="bg1"/>
                </a:solidFill>
                <a:latin typeface="Georgia" charset="0"/>
                <a:ea typeface="Georgia" charset="0"/>
                <a:cs typeface="Georgia" charset="0"/>
              </a:defRPr>
            </a:lvl3pPr>
            <a:lvl4pPr marL="1828800" indent="0" algn="r">
              <a:lnSpc>
                <a:spcPts val="3600"/>
              </a:lnSpc>
              <a:buNone/>
              <a:defRPr sz="9600" b="0" i="0" baseline="0">
                <a:solidFill>
                  <a:schemeClr val="bg1"/>
                </a:solidFill>
                <a:latin typeface="Georgia" charset="0"/>
                <a:ea typeface="Georgia" charset="0"/>
                <a:cs typeface="Georgia" charset="0"/>
              </a:defRPr>
            </a:lvl4pPr>
            <a:lvl5pPr marL="2438400" indent="0" algn="r">
              <a:lnSpc>
                <a:spcPts val="3600"/>
              </a:lnSpc>
              <a:buNone/>
              <a:defRPr sz="9600" b="0" i="0" baseline="0">
                <a:solidFill>
                  <a:schemeClr val="bg1"/>
                </a:solidFill>
                <a:latin typeface="Georgia" charset="0"/>
                <a:ea typeface="Georgia" charset="0"/>
                <a:cs typeface="Georgia" charset="0"/>
              </a:defRPr>
            </a:lvl5pPr>
          </a:lstStyle>
          <a:p>
            <a:pPr lvl="0"/>
            <a:r>
              <a:rPr lang="en-GB" dirty="0" smtClean="0"/>
              <a:t>100%</a:t>
            </a:r>
          </a:p>
        </p:txBody>
      </p:sp>
      <p:sp>
        <p:nvSpPr>
          <p:cNvPr id="4" name="Text Placeholder 14"/>
          <p:cNvSpPr>
            <a:spLocks noGrp="1"/>
          </p:cNvSpPr>
          <p:nvPr>
            <p:ph type="body" sz="quarter" idx="13"/>
          </p:nvPr>
        </p:nvSpPr>
        <p:spPr>
          <a:xfrm>
            <a:off x="4715395" y="2012765"/>
            <a:ext cx="3601021" cy="1855129"/>
          </a:xfrm>
          <a:prstGeom prst="rect">
            <a:avLst/>
          </a:prstGeom>
        </p:spPr>
        <p:txBody>
          <a:bodyPr/>
          <a:lstStyle>
            <a:lvl1pPr marL="0" indent="0" algn="l">
              <a:lnSpc>
                <a:spcPts val="2200"/>
              </a:lnSpc>
              <a:buNone/>
              <a:defRPr sz="1800" baseline="0">
                <a:solidFill>
                  <a:srgbClr val="598752"/>
                </a:solidFill>
                <a:latin typeface="Georgia" charset="0"/>
              </a:defRPr>
            </a:lvl1pPr>
            <a:lvl2pPr marL="609600" indent="0" algn="l">
              <a:lnSpc>
                <a:spcPts val="2200"/>
              </a:lnSpc>
              <a:buNone/>
              <a:defRPr sz="1800" baseline="0">
                <a:solidFill>
                  <a:srgbClr val="598752"/>
                </a:solidFill>
                <a:latin typeface="Georgia" charset="0"/>
              </a:defRPr>
            </a:lvl2pPr>
            <a:lvl3pPr marL="1219200" indent="0" algn="l">
              <a:lnSpc>
                <a:spcPts val="2200"/>
              </a:lnSpc>
              <a:buNone/>
              <a:defRPr sz="1800" baseline="0">
                <a:solidFill>
                  <a:srgbClr val="598752"/>
                </a:solidFill>
                <a:latin typeface="Georgia" charset="0"/>
              </a:defRPr>
            </a:lvl3pPr>
            <a:lvl4pPr marL="1828800" indent="0" algn="l">
              <a:lnSpc>
                <a:spcPts val="2200"/>
              </a:lnSpc>
              <a:buNone/>
              <a:defRPr sz="1800" baseline="0">
                <a:solidFill>
                  <a:srgbClr val="598752"/>
                </a:solidFill>
                <a:latin typeface="Georgia" charset="0"/>
              </a:defRPr>
            </a:lvl4pPr>
            <a:lvl5pPr marL="2438400" indent="0" algn="l">
              <a:lnSpc>
                <a:spcPts val="2200"/>
              </a:lnSpc>
              <a:buNone/>
              <a:defRPr sz="1800" baseline="0">
                <a:solidFill>
                  <a:srgbClr val="598752"/>
                </a:solidFill>
                <a:latin typeface="Georgia" charset="0"/>
              </a:defRPr>
            </a:lvl5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US" dirty="0"/>
          </a:p>
        </p:txBody>
      </p:sp>
      <p:sp>
        <p:nvSpPr>
          <p:cNvPr id="5" name="Text Placeholder 14"/>
          <p:cNvSpPr>
            <a:spLocks noGrp="1"/>
          </p:cNvSpPr>
          <p:nvPr>
            <p:ph type="body" sz="quarter" idx="14"/>
          </p:nvPr>
        </p:nvSpPr>
        <p:spPr>
          <a:xfrm>
            <a:off x="970980" y="4155926"/>
            <a:ext cx="7129412" cy="648295"/>
          </a:xfrm>
          <a:prstGeom prst="rect">
            <a:avLst/>
          </a:prstGeom>
        </p:spPr>
        <p:txBody>
          <a:bodyPr/>
          <a:lstStyle>
            <a:lvl1pPr marL="0" indent="0" algn="r">
              <a:lnSpc>
                <a:spcPts val="1400"/>
              </a:lnSpc>
              <a:buNone/>
              <a:defRPr sz="1000" baseline="0">
                <a:solidFill>
                  <a:schemeClr val="tx1"/>
                </a:solidFill>
                <a:latin typeface="Tahoma" charset="0"/>
              </a:defRPr>
            </a:lvl1pPr>
            <a:lvl2pPr marL="609600" indent="0" algn="r">
              <a:lnSpc>
                <a:spcPts val="1400"/>
              </a:lnSpc>
              <a:buNone/>
              <a:defRPr sz="1000" baseline="0">
                <a:solidFill>
                  <a:schemeClr val="tx1"/>
                </a:solidFill>
                <a:latin typeface="Tahoma" charset="0"/>
              </a:defRPr>
            </a:lvl2pPr>
            <a:lvl3pPr marL="1219200" indent="0" algn="r">
              <a:lnSpc>
                <a:spcPts val="1400"/>
              </a:lnSpc>
              <a:buNone/>
              <a:defRPr sz="1000" baseline="0">
                <a:solidFill>
                  <a:schemeClr val="tx1"/>
                </a:solidFill>
                <a:latin typeface="Tahoma" charset="0"/>
              </a:defRPr>
            </a:lvl3pPr>
            <a:lvl4pPr marL="1828800" indent="0" algn="r">
              <a:lnSpc>
                <a:spcPts val="1400"/>
              </a:lnSpc>
              <a:buNone/>
              <a:defRPr sz="1000" baseline="0">
                <a:solidFill>
                  <a:schemeClr val="tx1"/>
                </a:solidFill>
                <a:latin typeface="Tahoma" charset="0"/>
              </a:defRPr>
            </a:lvl4pPr>
            <a:lvl5pPr marL="2438400" indent="0" algn="r">
              <a:lnSpc>
                <a:spcPts val="1400"/>
              </a:lnSpc>
              <a:buNone/>
              <a:defRPr sz="1000" baseline="0">
                <a:solidFill>
                  <a:schemeClr val="tx1"/>
                </a:solidFill>
                <a:latin typeface="Tahoma" charset="0"/>
              </a:defRPr>
            </a:lvl5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US" dirty="0"/>
          </a:p>
        </p:txBody>
      </p:sp>
      <p:pic>
        <p:nvPicPr>
          <p:cNvPr id="6" name="Picture 2"/>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567613" y="0"/>
            <a:ext cx="1081087" cy="53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47496648"/>
      </p:ext>
    </p:extLst>
  </p:cSld>
  <p:clrMapOvr>
    <a:masterClrMapping/>
  </p:clrMapOvr>
  <p:transition spd="slow">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title and subhead">
    <p:spTree>
      <p:nvGrpSpPr>
        <p:cNvPr id="1" name=""/>
        <p:cNvGrpSpPr/>
        <p:nvPr/>
      </p:nvGrpSpPr>
      <p:grpSpPr>
        <a:xfrm>
          <a:off x="0" y="0"/>
          <a:ext cx="0" cy="0"/>
          <a:chOff x="0" y="0"/>
          <a:chExt cx="0" cy="0"/>
        </a:xfrm>
      </p:grpSpPr>
      <p:sp>
        <p:nvSpPr>
          <p:cNvPr id="6" name="Text Placeholder 5"/>
          <p:cNvSpPr>
            <a:spLocks noGrp="1"/>
          </p:cNvSpPr>
          <p:nvPr>
            <p:ph type="body" sz="quarter" idx="10"/>
          </p:nvPr>
        </p:nvSpPr>
        <p:spPr>
          <a:xfrm>
            <a:off x="899594" y="1418035"/>
            <a:ext cx="6668019" cy="1024590"/>
          </a:xfrm>
          <a:prstGeom prst="rect">
            <a:avLst/>
          </a:prstGeom>
        </p:spPr>
        <p:txBody>
          <a:bodyPr lIns="0" tIns="0" rIns="0" bIns="0"/>
          <a:lstStyle>
            <a:lvl1pPr marL="0" indent="0">
              <a:lnSpc>
                <a:spcPts val="4800"/>
              </a:lnSpc>
              <a:spcBef>
                <a:spcPts val="0"/>
              </a:spcBef>
              <a:buFontTx/>
              <a:buNone/>
              <a:defRPr sz="4400" b="0" i="0">
                <a:solidFill>
                  <a:srgbClr val="598752"/>
                </a:solidFill>
                <a:latin typeface="Georgia" charset="0"/>
                <a:ea typeface="Georgia" charset="0"/>
                <a:cs typeface="Georgia" charset="0"/>
              </a:defRPr>
            </a:lvl1pPr>
          </a:lstStyle>
          <a:p>
            <a:pPr lvl="0"/>
            <a:r>
              <a:rPr lang="en-GB" dirty="0" smtClean="0"/>
              <a:t>Click to edit Master text styles</a:t>
            </a:r>
          </a:p>
        </p:txBody>
      </p:sp>
      <p:sp>
        <p:nvSpPr>
          <p:cNvPr id="7" name="Text Placeholder 5"/>
          <p:cNvSpPr>
            <a:spLocks noGrp="1"/>
          </p:cNvSpPr>
          <p:nvPr>
            <p:ph type="body" sz="quarter" idx="11"/>
          </p:nvPr>
        </p:nvSpPr>
        <p:spPr>
          <a:xfrm>
            <a:off x="899591" y="3165872"/>
            <a:ext cx="6668021" cy="452328"/>
          </a:xfrm>
          <a:prstGeom prst="rect">
            <a:avLst/>
          </a:prstGeom>
        </p:spPr>
        <p:txBody>
          <a:bodyPr lIns="0" tIns="0" rIns="0" bIns="0"/>
          <a:lstStyle>
            <a:lvl1pPr marL="0" indent="0">
              <a:lnSpc>
                <a:spcPct val="100000"/>
              </a:lnSpc>
              <a:buFontTx/>
              <a:buNone/>
              <a:defRPr sz="1600" b="0" i="0">
                <a:solidFill>
                  <a:schemeClr val="tx1"/>
                </a:solidFill>
                <a:latin typeface="Tahoma" charset="0"/>
                <a:ea typeface="Tahoma" charset="0"/>
                <a:cs typeface="Tahoma" charset="0"/>
              </a:defRPr>
            </a:lvl1pPr>
          </a:lstStyle>
          <a:p>
            <a:pPr lvl="0"/>
            <a:r>
              <a:rPr lang="en-GB" dirty="0" smtClean="0"/>
              <a:t>Click to edit Master text styles</a:t>
            </a:r>
          </a:p>
        </p:txBody>
      </p:sp>
      <p:pic>
        <p:nvPicPr>
          <p:cNvPr id="5" name="Picture 2"/>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567613" y="0"/>
            <a:ext cx="1081087" cy="53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2450603"/>
      </p:ext>
    </p:extLst>
  </p:cSld>
  <p:clrMapOvr>
    <a:masterClrMapping/>
  </p:clrMapOvr>
  <p:transition spd="slow">
    <p:fade/>
  </p:transition>
  <p:extLst>
    <p:ext uri="{DCECCB84-F9BA-43D5-87BE-67443E8EF086}">
      <p15:sldGuideLst xmlns:p15="http://schemas.microsoft.com/office/powerpoint/2012/main">
        <p15:guide id="1" pos="567"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Main headings, text and bullet points">
    <p:spTree>
      <p:nvGrpSpPr>
        <p:cNvPr id="1" name=""/>
        <p:cNvGrpSpPr/>
        <p:nvPr/>
      </p:nvGrpSpPr>
      <p:grpSpPr>
        <a:xfrm>
          <a:off x="0" y="0"/>
          <a:ext cx="0" cy="0"/>
          <a:chOff x="0" y="0"/>
          <a:chExt cx="0" cy="0"/>
        </a:xfrm>
      </p:grpSpPr>
      <p:sp>
        <p:nvSpPr>
          <p:cNvPr id="5" name="Text Placeholder 5"/>
          <p:cNvSpPr>
            <a:spLocks noGrp="1"/>
          </p:cNvSpPr>
          <p:nvPr>
            <p:ph type="body" sz="quarter" idx="10"/>
          </p:nvPr>
        </p:nvSpPr>
        <p:spPr>
          <a:xfrm>
            <a:off x="899594" y="699542"/>
            <a:ext cx="6668019" cy="488301"/>
          </a:xfrm>
          <a:prstGeom prst="rect">
            <a:avLst/>
          </a:prstGeom>
        </p:spPr>
        <p:txBody>
          <a:bodyPr lIns="0" tIns="0" rIns="0" bIns="0"/>
          <a:lstStyle>
            <a:lvl1pPr marL="0" indent="0">
              <a:lnSpc>
                <a:spcPts val="4200"/>
              </a:lnSpc>
              <a:buFontTx/>
              <a:buNone/>
              <a:defRPr sz="4000" b="0" i="0">
                <a:solidFill>
                  <a:srgbClr val="598752"/>
                </a:solidFill>
                <a:latin typeface="Georgia" charset="0"/>
                <a:ea typeface="Georgia" charset="0"/>
                <a:cs typeface="Georgia" charset="0"/>
              </a:defRPr>
            </a:lvl1pPr>
          </a:lstStyle>
          <a:p>
            <a:pPr lvl="0"/>
            <a:r>
              <a:rPr lang="en-GB" dirty="0" smtClean="0"/>
              <a:t>Click to edit Master text styles</a:t>
            </a:r>
          </a:p>
        </p:txBody>
      </p:sp>
      <p:pic>
        <p:nvPicPr>
          <p:cNvPr id="6" name="Picture 2"/>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567613" y="0"/>
            <a:ext cx="1081087" cy="53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Placeholder 5"/>
          <p:cNvSpPr>
            <a:spLocks noGrp="1"/>
          </p:cNvSpPr>
          <p:nvPr>
            <p:ph type="body" sz="quarter" idx="11"/>
          </p:nvPr>
        </p:nvSpPr>
        <p:spPr>
          <a:xfrm>
            <a:off x="827583" y="1347635"/>
            <a:ext cx="6740030" cy="3404603"/>
          </a:xfrm>
          <a:prstGeom prst="rect">
            <a:avLst/>
          </a:prstGeom>
        </p:spPr>
        <p:txBody>
          <a:bodyPr/>
          <a:lstStyle>
            <a:lvl1pPr marL="266700" indent="-266700">
              <a:buClr>
                <a:srgbClr val="598752"/>
              </a:buClr>
              <a:defRPr sz="1600">
                <a:latin typeface="Tahoma" panose="020B0604030504040204" pitchFamily="34" charset="0"/>
                <a:ea typeface="Tahoma" panose="020B0604030504040204" pitchFamily="34" charset="0"/>
                <a:cs typeface="Tahoma" panose="020B0604030504040204" pitchFamily="34" charset="0"/>
              </a:defRPr>
            </a:lvl1pPr>
            <a:lvl2pPr marL="541338" indent="-274638">
              <a:buClr>
                <a:srgbClr val="598752"/>
              </a:buClr>
              <a:buFont typeface="Courier New" panose="02070309020205020404" pitchFamily="49" charset="0"/>
              <a:buChar char="o"/>
              <a:defRPr sz="1600">
                <a:latin typeface="Tahoma" panose="020B0604030504040204" pitchFamily="34" charset="0"/>
                <a:ea typeface="Tahoma" panose="020B0604030504040204" pitchFamily="34" charset="0"/>
                <a:cs typeface="Tahoma" panose="020B0604030504040204" pitchFamily="34" charset="0"/>
              </a:defRPr>
            </a:lvl2pPr>
            <a:lvl3pPr marL="808038" indent="-266700">
              <a:buClr>
                <a:srgbClr val="598752"/>
              </a:buClr>
              <a:buFont typeface="Arial" panose="020B0604020202020204" pitchFamily="34" charset="0"/>
              <a:buChar char="̶"/>
              <a:defRPr sz="1600">
                <a:latin typeface="Tahoma" panose="020B0604030504040204" pitchFamily="34" charset="0"/>
                <a:ea typeface="Tahoma" panose="020B0604030504040204" pitchFamily="34" charset="0"/>
                <a:cs typeface="Tahoma" panose="020B0604030504040204" pitchFamily="34" charset="0"/>
              </a:defRPr>
            </a:lvl3pPr>
            <a:lvl4pPr>
              <a:defRPr sz="1600">
                <a:latin typeface="Tahoma" panose="020B0604030504040204" pitchFamily="34" charset="0"/>
                <a:ea typeface="Tahoma" panose="020B0604030504040204" pitchFamily="34" charset="0"/>
                <a:cs typeface="Tahoma" panose="020B0604030504040204" pitchFamily="34" charset="0"/>
              </a:defRPr>
            </a:lvl4pPr>
            <a:lvl5pPr>
              <a:defRPr sz="1600">
                <a:latin typeface="Tahoma" panose="020B0604030504040204" pitchFamily="34" charset="0"/>
                <a:ea typeface="Tahoma" panose="020B0604030504040204" pitchFamily="34" charset="0"/>
                <a:cs typeface="Tahoma" panose="020B0604030504040204" pitchFamily="34" charset="0"/>
              </a:defRPr>
            </a:lvl5pPr>
          </a:lstStyle>
          <a:p>
            <a:pPr lvl="0"/>
            <a:r>
              <a:rPr lang="en-US" dirty="0" smtClean="0"/>
              <a:t>Edit Master text styles</a:t>
            </a:r>
          </a:p>
          <a:p>
            <a:pPr lvl="1"/>
            <a:r>
              <a:rPr lang="en-US" dirty="0" smtClean="0"/>
              <a:t>Second level</a:t>
            </a:r>
          </a:p>
          <a:p>
            <a:pPr lvl="2"/>
            <a:r>
              <a:rPr lang="en-US" dirty="0" smtClean="0"/>
              <a:t>Third level</a:t>
            </a:r>
          </a:p>
        </p:txBody>
      </p:sp>
    </p:spTree>
    <p:extLst>
      <p:ext uri="{BB962C8B-B14F-4D97-AF65-F5344CB8AC3E}">
        <p14:creationId xmlns:p14="http://schemas.microsoft.com/office/powerpoint/2010/main" val="406912239"/>
      </p:ext>
    </p:extLst>
  </p:cSld>
  <p:clrMapOvr>
    <a:masterClrMapping/>
  </p:clrMapOvr>
  <p:transition spd="slow">
    <p:fade/>
  </p:transition>
  <p:extLst mod="1">
    <p:ext uri="{DCECCB84-F9BA-43D5-87BE-67443E8EF086}">
      <p15:sldGuideLst xmlns:p15="http://schemas.microsoft.com/office/powerpoint/2012/main">
        <p15:guide id="1" orient="horz" pos="441" userDrawn="1">
          <p15:clr>
            <a:srgbClr val="FBAE40"/>
          </p15:clr>
        </p15:guide>
        <p15:guide id="2" pos="4768" userDrawn="1">
          <p15:clr>
            <a:srgbClr val="FBAE40"/>
          </p15:clr>
        </p15:guide>
        <p15:guide id="3" pos="567"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Main headings, text and numbered points">
    <p:spTree>
      <p:nvGrpSpPr>
        <p:cNvPr id="1" name=""/>
        <p:cNvGrpSpPr/>
        <p:nvPr/>
      </p:nvGrpSpPr>
      <p:grpSpPr>
        <a:xfrm>
          <a:off x="0" y="0"/>
          <a:ext cx="0" cy="0"/>
          <a:chOff x="0" y="0"/>
          <a:chExt cx="0" cy="0"/>
        </a:xfrm>
      </p:grpSpPr>
      <p:sp>
        <p:nvSpPr>
          <p:cNvPr id="5" name="Text Placeholder 5"/>
          <p:cNvSpPr>
            <a:spLocks noGrp="1"/>
          </p:cNvSpPr>
          <p:nvPr>
            <p:ph type="body" sz="quarter" idx="10"/>
          </p:nvPr>
        </p:nvSpPr>
        <p:spPr>
          <a:xfrm>
            <a:off x="899594" y="697943"/>
            <a:ext cx="6668019" cy="476000"/>
          </a:xfrm>
          <a:prstGeom prst="rect">
            <a:avLst/>
          </a:prstGeom>
        </p:spPr>
        <p:txBody>
          <a:bodyPr lIns="0" tIns="0" rIns="0" bIns="0"/>
          <a:lstStyle>
            <a:lvl1pPr marL="0" indent="0">
              <a:lnSpc>
                <a:spcPts val="4200"/>
              </a:lnSpc>
              <a:buFontTx/>
              <a:buNone/>
              <a:defRPr sz="4000" b="0" i="0">
                <a:solidFill>
                  <a:srgbClr val="598752"/>
                </a:solidFill>
                <a:latin typeface="Georgia" charset="0"/>
                <a:ea typeface="Georgia" charset="0"/>
                <a:cs typeface="Georgia" charset="0"/>
              </a:defRPr>
            </a:lvl1pPr>
          </a:lstStyle>
          <a:p>
            <a:pPr lvl="0"/>
            <a:r>
              <a:rPr lang="en-GB" dirty="0" smtClean="0"/>
              <a:t>Click to edit Master text styles</a:t>
            </a:r>
          </a:p>
        </p:txBody>
      </p:sp>
      <p:pic>
        <p:nvPicPr>
          <p:cNvPr id="7" name="Picture 2"/>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567613" y="0"/>
            <a:ext cx="1081087" cy="53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Placeholder 2"/>
          <p:cNvSpPr>
            <a:spLocks noGrp="1"/>
          </p:cNvSpPr>
          <p:nvPr>
            <p:ph type="body" sz="quarter" idx="11"/>
          </p:nvPr>
        </p:nvSpPr>
        <p:spPr>
          <a:xfrm>
            <a:off x="840769" y="1346400"/>
            <a:ext cx="6726844" cy="3510074"/>
          </a:xfrm>
          <a:prstGeom prst="rect">
            <a:avLst/>
          </a:prstGeom>
        </p:spPr>
        <p:txBody>
          <a:bodyPr/>
          <a:lstStyle>
            <a:lvl1pPr marL="266700" indent="-266700">
              <a:buClr>
                <a:srgbClr val="598752"/>
              </a:buClr>
              <a:buFont typeface="+mj-lt"/>
              <a:buAutoNum type="arabicPeriod"/>
              <a:defRPr sz="1600">
                <a:latin typeface="Tahoma" panose="020B0604030504040204" pitchFamily="34" charset="0"/>
                <a:ea typeface="Tahoma" panose="020B0604030504040204" pitchFamily="34" charset="0"/>
                <a:cs typeface="Tahoma" panose="020B0604030504040204" pitchFamily="34" charset="0"/>
              </a:defRPr>
            </a:lvl1pPr>
            <a:lvl2pPr marL="541338" indent="-274638">
              <a:buClr>
                <a:srgbClr val="598752"/>
              </a:buClr>
              <a:buFont typeface="+mj-lt"/>
              <a:buAutoNum type="romanLcPeriod"/>
              <a:defRPr sz="1600">
                <a:latin typeface="Tahoma" panose="020B0604030504040204" pitchFamily="34" charset="0"/>
                <a:ea typeface="Tahoma" panose="020B0604030504040204" pitchFamily="34" charset="0"/>
                <a:cs typeface="Tahoma" panose="020B0604030504040204" pitchFamily="34" charset="0"/>
              </a:defRPr>
            </a:lvl2pPr>
            <a:lvl3pPr marL="896938" indent="-266700">
              <a:buClr>
                <a:srgbClr val="598752"/>
              </a:buClr>
              <a:buFont typeface="Arial" panose="020B0604020202020204" pitchFamily="34" charset="0"/>
              <a:buChar char="̶"/>
              <a:defRPr sz="1600">
                <a:latin typeface="Tahoma" panose="020B0604030504040204" pitchFamily="34" charset="0"/>
                <a:ea typeface="Tahoma" panose="020B0604030504040204" pitchFamily="34" charset="0"/>
                <a:cs typeface="Tahoma" panose="020B0604030504040204" pitchFamily="34" charset="0"/>
              </a:defRPr>
            </a:lvl3pPr>
            <a:lvl4pPr marL="2343150" indent="-514350">
              <a:buFont typeface="+mj-lt"/>
              <a:buAutoNum type="arabicPeriod"/>
              <a:defRPr sz="1600">
                <a:latin typeface="Tahoma" panose="020B0604030504040204" pitchFamily="34" charset="0"/>
                <a:ea typeface="Tahoma" panose="020B0604030504040204" pitchFamily="34" charset="0"/>
                <a:cs typeface="Tahoma" panose="020B0604030504040204" pitchFamily="34" charset="0"/>
              </a:defRPr>
            </a:lvl4pPr>
            <a:lvl5pPr marL="2952750" indent="-514350">
              <a:buFont typeface="+mj-lt"/>
              <a:buAutoNum type="arabicPeriod"/>
              <a:defRPr sz="1600">
                <a:latin typeface="Tahoma" panose="020B0604030504040204" pitchFamily="34" charset="0"/>
                <a:ea typeface="Tahoma" panose="020B0604030504040204" pitchFamily="34" charset="0"/>
                <a:cs typeface="Tahoma" panose="020B0604030504040204" pitchFamily="34" charset="0"/>
              </a:defRPr>
            </a:lvl5pPr>
          </a:lstStyle>
          <a:p>
            <a:pPr lvl="0"/>
            <a:r>
              <a:rPr lang="en-US" dirty="0" smtClean="0"/>
              <a:t>Edit Master text styles</a:t>
            </a:r>
          </a:p>
          <a:p>
            <a:pPr lvl="1"/>
            <a:r>
              <a:rPr lang="en-US" dirty="0" smtClean="0"/>
              <a:t>Second level</a:t>
            </a:r>
          </a:p>
          <a:p>
            <a:pPr lvl="2"/>
            <a:r>
              <a:rPr lang="en-US" dirty="0" smtClean="0"/>
              <a:t>Third level</a:t>
            </a:r>
          </a:p>
        </p:txBody>
      </p:sp>
    </p:spTree>
    <p:extLst>
      <p:ext uri="{BB962C8B-B14F-4D97-AF65-F5344CB8AC3E}">
        <p14:creationId xmlns:p14="http://schemas.microsoft.com/office/powerpoint/2010/main" val="1386068825"/>
      </p:ext>
    </p:extLst>
  </p:cSld>
  <p:clrMapOvr>
    <a:masterClrMapping/>
  </p:clrMapOvr>
  <p:transition spd="slow">
    <p:fade/>
  </p:transition>
  <p:extLst mod="1">
    <p:ext uri="{DCECCB84-F9BA-43D5-87BE-67443E8EF086}">
      <p15:sldGuideLst xmlns:p15="http://schemas.microsoft.com/office/powerpoint/2012/main">
        <p15:guide id="1" pos="567" userDrawn="1">
          <p15:clr>
            <a:srgbClr val="FBAE40"/>
          </p15:clr>
        </p15:guide>
        <p15:guide id="2" orient="horz" pos="441"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lumn text style">
    <p:spTree>
      <p:nvGrpSpPr>
        <p:cNvPr id="1" name=""/>
        <p:cNvGrpSpPr/>
        <p:nvPr/>
      </p:nvGrpSpPr>
      <p:grpSpPr>
        <a:xfrm>
          <a:off x="0" y="0"/>
          <a:ext cx="0" cy="0"/>
          <a:chOff x="0" y="0"/>
          <a:chExt cx="0" cy="0"/>
        </a:xfrm>
      </p:grpSpPr>
      <p:sp>
        <p:nvSpPr>
          <p:cNvPr id="6" name="Text Placeholder 5"/>
          <p:cNvSpPr>
            <a:spLocks noGrp="1"/>
          </p:cNvSpPr>
          <p:nvPr>
            <p:ph type="body" sz="quarter" idx="11"/>
          </p:nvPr>
        </p:nvSpPr>
        <p:spPr>
          <a:xfrm>
            <a:off x="899666" y="1368000"/>
            <a:ext cx="3167583" cy="3402378"/>
          </a:xfrm>
          <a:prstGeom prst="rect">
            <a:avLst/>
          </a:prstGeom>
        </p:spPr>
        <p:txBody>
          <a:bodyPr lIns="0" tIns="0" rIns="0" bIns="0" numCol="1" spcCol="216000"/>
          <a:lstStyle>
            <a:lvl1pPr marL="0" marR="0" indent="0" algn="l" defTabSz="606410" rtl="0" eaLnBrk="1" fontAlgn="base" latinLnBrk="0" hangingPunct="1">
              <a:lnSpc>
                <a:spcPts val="2000"/>
              </a:lnSpc>
              <a:spcBef>
                <a:spcPts val="0"/>
              </a:spcBef>
              <a:spcAft>
                <a:spcPct val="0"/>
              </a:spcAft>
              <a:buClrTx/>
              <a:buSzTx/>
              <a:buFontTx/>
              <a:buNone/>
              <a:tabLst/>
              <a:defRPr sz="1400" b="0" i="0" baseline="0">
                <a:solidFill>
                  <a:schemeClr val="tx1"/>
                </a:solidFill>
                <a:latin typeface="Tahoma" charset="0"/>
                <a:ea typeface="Tahoma" charset="0"/>
                <a:cs typeface="Tahoma" charset="0"/>
              </a:defRPr>
            </a:lvl1pPr>
          </a:lstStyle>
          <a:p>
            <a:pPr lvl="0"/>
            <a:r>
              <a:rPr lang="en-GB" dirty="0" smtClean="0"/>
              <a:t>Click to edit Master text styles</a:t>
            </a:r>
          </a:p>
        </p:txBody>
      </p:sp>
      <p:sp>
        <p:nvSpPr>
          <p:cNvPr id="5" name="Text Placeholder 5"/>
          <p:cNvSpPr>
            <a:spLocks noGrp="1"/>
          </p:cNvSpPr>
          <p:nvPr>
            <p:ph type="body" sz="quarter" idx="10"/>
          </p:nvPr>
        </p:nvSpPr>
        <p:spPr>
          <a:xfrm>
            <a:off x="899665" y="700088"/>
            <a:ext cx="6552655" cy="484530"/>
          </a:xfrm>
          <a:prstGeom prst="rect">
            <a:avLst/>
          </a:prstGeom>
        </p:spPr>
        <p:txBody>
          <a:bodyPr lIns="0" tIns="0" rIns="0" bIns="0"/>
          <a:lstStyle>
            <a:lvl1pPr marL="0" indent="0">
              <a:lnSpc>
                <a:spcPts val="4200"/>
              </a:lnSpc>
              <a:buFontTx/>
              <a:buNone/>
              <a:defRPr sz="4000" b="0" i="0">
                <a:solidFill>
                  <a:srgbClr val="598752"/>
                </a:solidFill>
                <a:latin typeface="Georgia" charset="0"/>
                <a:ea typeface="Georgia" charset="0"/>
                <a:cs typeface="Georgia" charset="0"/>
              </a:defRPr>
            </a:lvl1pPr>
          </a:lstStyle>
          <a:p>
            <a:pPr lvl="0"/>
            <a:r>
              <a:rPr lang="en-GB" dirty="0" smtClean="0"/>
              <a:t>Click to edit Master text styles</a:t>
            </a:r>
          </a:p>
        </p:txBody>
      </p:sp>
      <p:sp>
        <p:nvSpPr>
          <p:cNvPr id="7" name="Text Placeholder 5"/>
          <p:cNvSpPr>
            <a:spLocks noGrp="1"/>
          </p:cNvSpPr>
          <p:nvPr>
            <p:ph type="body" sz="quarter" idx="12"/>
          </p:nvPr>
        </p:nvSpPr>
        <p:spPr>
          <a:xfrm>
            <a:off x="4211961" y="1368000"/>
            <a:ext cx="3240360" cy="3402378"/>
          </a:xfrm>
          <a:prstGeom prst="rect">
            <a:avLst/>
          </a:prstGeom>
        </p:spPr>
        <p:txBody>
          <a:bodyPr lIns="0" tIns="0" rIns="0" bIns="0" numCol="1" spcCol="216000"/>
          <a:lstStyle>
            <a:lvl1pPr marL="0" marR="0" indent="0" algn="l" defTabSz="606410" rtl="0" eaLnBrk="1" fontAlgn="base" latinLnBrk="0" hangingPunct="1">
              <a:lnSpc>
                <a:spcPts val="2000"/>
              </a:lnSpc>
              <a:spcBef>
                <a:spcPts val="0"/>
              </a:spcBef>
              <a:spcAft>
                <a:spcPct val="0"/>
              </a:spcAft>
              <a:buClrTx/>
              <a:buSzTx/>
              <a:buFontTx/>
              <a:buNone/>
              <a:tabLst/>
              <a:defRPr sz="1400" b="0" i="0" baseline="0">
                <a:solidFill>
                  <a:schemeClr val="tx1"/>
                </a:solidFill>
                <a:latin typeface="Tahoma" charset="0"/>
                <a:ea typeface="Tahoma" charset="0"/>
                <a:cs typeface="Tahoma" charset="0"/>
              </a:defRPr>
            </a:lvl1pPr>
          </a:lstStyle>
          <a:p>
            <a:pPr lvl="0"/>
            <a:r>
              <a:rPr lang="en-GB" dirty="0" smtClean="0"/>
              <a:t>Click to edit Master text styles</a:t>
            </a:r>
          </a:p>
        </p:txBody>
      </p:sp>
      <p:pic>
        <p:nvPicPr>
          <p:cNvPr id="9" name="Picture 2"/>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567613" y="0"/>
            <a:ext cx="1081087" cy="53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03622766"/>
      </p:ext>
    </p:extLst>
  </p:cSld>
  <p:clrMapOvr>
    <a:masterClrMapping/>
  </p:clrMapOvr>
  <p:transition spd="slow">
    <p:fade/>
  </p:transition>
  <p:extLst mod="1">
    <p:ext uri="{DCECCB84-F9BA-43D5-87BE-67443E8EF086}">
      <p15:sldGuideLst xmlns:p15="http://schemas.microsoft.com/office/powerpoint/2012/main">
        <p15:guide id="1" pos="567" userDrawn="1">
          <p15:clr>
            <a:srgbClr val="FBAE40"/>
          </p15:clr>
        </p15:guide>
        <p15:guide id="2" orient="horz" pos="441" userDrawn="1">
          <p15:clr>
            <a:srgbClr val="FBAE40"/>
          </p15:clr>
        </p15:guide>
        <p15:guide id="3" pos="2517" userDrawn="1">
          <p15:clr>
            <a:srgbClr val="FBAE40"/>
          </p15:clr>
        </p15:guide>
        <p15:guide id="4" pos="2653" userDrawn="1">
          <p15:clr>
            <a:srgbClr val="FBAE40"/>
          </p15:clr>
        </p15:guide>
        <p15:guide id="5" pos="4649"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text style with bullet points">
    <p:spTree>
      <p:nvGrpSpPr>
        <p:cNvPr id="1" name=""/>
        <p:cNvGrpSpPr/>
        <p:nvPr/>
      </p:nvGrpSpPr>
      <p:grpSpPr>
        <a:xfrm>
          <a:off x="0" y="0"/>
          <a:ext cx="0" cy="0"/>
          <a:chOff x="0" y="0"/>
          <a:chExt cx="0" cy="0"/>
        </a:xfrm>
      </p:grpSpPr>
      <p:sp>
        <p:nvSpPr>
          <p:cNvPr id="5" name="Text Placeholder 5"/>
          <p:cNvSpPr>
            <a:spLocks noGrp="1"/>
          </p:cNvSpPr>
          <p:nvPr>
            <p:ph type="body" sz="quarter" idx="10"/>
          </p:nvPr>
        </p:nvSpPr>
        <p:spPr>
          <a:xfrm>
            <a:off x="900113" y="700088"/>
            <a:ext cx="6553200" cy="484530"/>
          </a:xfrm>
          <a:prstGeom prst="rect">
            <a:avLst/>
          </a:prstGeom>
        </p:spPr>
        <p:txBody>
          <a:bodyPr lIns="0" tIns="0" rIns="0" bIns="0"/>
          <a:lstStyle>
            <a:lvl1pPr marL="0" indent="0">
              <a:lnSpc>
                <a:spcPts val="4200"/>
              </a:lnSpc>
              <a:buFontTx/>
              <a:buNone/>
              <a:defRPr sz="4000" b="0" i="0">
                <a:solidFill>
                  <a:srgbClr val="598752"/>
                </a:solidFill>
                <a:latin typeface="Georgia" charset="0"/>
                <a:ea typeface="Georgia" charset="0"/>
                <a:cs typeface="Georgia" charset="0"/>
              </a:defRPr>
            </a:lvl1pPr>
          </a:lstStyle>
          <a:p>
            <a:pPr lvl="0"/>
            <a:r>
              <a:rPr lang="en-GB" dirty="0" smtClean="0"/>
              <a:t>Click to edit Master text styles</a:t>
            </a:r>
          </a:p>
        </p:txBody>
      </p:sp>
      <p:pic>
        <p:nvPicPr>
          <p:cNvPr id="7" name="Picture 2"/>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567613" y="0"/>
            <a:ext cx="1081087" cy="53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Placeholder 5"/>
          <p:cNvSpPr>
            <a:spLocks noGrp="1"/>
          </p:cNvSpPr>
          <p:nvPr>
            <p:ph type="body" sz="quarter" idx="11" hasCustomPrompt="1"/>
          </p:nvPr>
        </p:nvSpPr>
        <p:spPr>
          <a:xfrm>
            <a:off x="900113" y="1368566"/>
            <a:ext cx="3167583" cy="3391657"/>
          </a:xfrm>
          <a:prstGeom prst="rect">
            <a:avLst/>
          </a:prstGeom>
        </p:spPr>
        <p:txBody>
          <a:bodyPr lIns="0" tIns="0" rIns="0" bIns="0" numCol="1" spcCol="216000"/>
          <a:lstStyle>
            <a:lvl1pPr marL="285750" marR="0" indent="-285750" algn="l" defTabSz="606425" rtl="0" eaLnBrk="1" fontAlgn="base" latinLnBrk="0" hangingPunct="1">
              <a:lnSpc>
                <a:spcPts val="2000"/>
              </a:lnSpc>
              <a:spcBef>
                <a:spcPts val="0"/>
              </a:spcBef>
              <a:spcAft>
                <a:spcPct val="0"/>
              </a:spcAft>
              <a:buClr>
                <a:srgbClr val="598752"/>
              </a:buClr>
              <a:buSzTx/>
              <a:buFont typeface="Arial" panose="020B0604020202020204" pitchFamily="34" charset="0"/>
              <a:buChar char="•"/>
              <a:tabLst/>
              <a:defRPr sz="1400" b="0" i="0" baseline="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541338" indent="-274638">
              <a:buClr>
                <a:srgbClr val="598752"/>
              </a:buClr>
              <a:buFont typeface="Courier New" panose="02070309020205020404" pitchFamily="49" charset="0"/>
              <a:buChar char="o"/>
              <a:defRPr sz="1400">
                <a:latin typeface="Tahoma" panose="020B0604030504040204" pitchFamily="34" charset="0"/>
                <a:ea typeface="Tahoma" panose="020B0604030504040204" pitchFamily="34" charset="0"/>
                <a:cs typeface="Tahoma" panose="020B0604030504040204" pitchFamily="34" charset="0"/>
              </a:defRPr>
            </a:lvl2pPr>
            <a:lvl3pPr marL="808038" indent="-177800">
              <a:buClr>
                <a:srgbClr val="598752"/>
              </a:buClr>
              <a:buFont typeface="Arial" panose="020B0604020202020204" pitchFamily="34" charset="0"/>
              <a:buChar char="̶"/>
              <a:defRPr sz="1400">
                <a:latin typeface="Tahoma" panose="020B0604030504040204" pitchFamily="34" charset="0"/>
                <a:ea typeface="Tahoma" panose="020B0604030504040204" pitchFamily="34" charset="0"/>
                <a:cs typeface="Tahoma" panose="020B0604030504040204" pitchFamily="34" charset="0"/>
              </a:defRPr>
            </a:lvl3pPr>
            <a:lvl4pPr marL="1163638" indent="-301625">
              <a:defRPr sz="1400">
                <a:latin typeface="Tahoma" panose="020B0604030504040204" pitchFamily="34" charset="0"/>
                <a:ea typeface="Tahoma" panose="020B0604030504040204" pitchFamily="34" charset="0"/>
                <a:cs typeface="Tahoma" panose="020B0604030504040204" pitchFamily="34" charset="0"/>
              </a:defRPr>
            </a:lvl4pPr>
          </a:lstStyle>
          <a:p>
            <a:pPr lvl="0"/>
            <a:r>
              <a:rPr lang="en-GB" dirty="0" smtClean="0"/>
              <a:t>Click to add text</a:t>
            </a:r>
          </a:p>
          <a:p>
            <a:pPr lvl="1"/>
            <a:r>
              <a:rPr lang="en-GB" dirty="0" smtClean="0"/>
              <a:t>Second Bullet Point</a:t>
            </a:r>
          </a:p>
          <a:p>
            <a:pPr lvl="2"/>
            <a:r>
              <a:rPr lang="en-GB" dirty="0" smtClean="0"/>
              <a:t>Third Bullet Point</a:t>
            </a:r>
          </a:p>
          <a:p>
            <a:pPr lvl="3"/>
            <a:endParaRPr lang="en-GB" dirty="0" smtClean="0"/>
          </a:p>
        </p:txBody>
      </p:sp>
      <p:sp>
        <p:nvSpPr>
          <p:cNvPr id="10" name="Text Placeholder 5"/>
          <p:cNvSpPr>
            <a:spLocks noGrp="1"/>
          </p:cNvSpPr>
          <p:nvPr>
            <p:ph type="body" sz="quarter" idx="12" hasCustomPrompt="1"/>
          </p:nvPr>
        </p:nvSpPr>
        <p:spPr>
          <a:xfrm>
            <a:off x="4214194" y="1368566"/>
            <a:ext cx="3239119" cy="3391657"/>
          </a:xfrm>
          <a:prstGeom prst="rect">
            <a:avLst/>
          </a:prstGeom>
        </p:spPr>
        <p:txBody>
          <a:bodyPr lIns="0" tIns="0" rIns="0" bIns="0" numCol="1" spcCol="216000"/>
          <a:lstStyle>
            <a:lvl1pPr marL="285750" marR="0" indent="-285750" algn="l" defTabSz="606425" rtl="0" eaLnBrk="1" fontAlgn="base" latinLnBrk="0" hangingPunct="1">
              <a:lnSpc>
                <a:spcPts val="2000"/>
              </a:lnSpc>
              <a:spcBef>
                <a:spcPts val="0"/>
              </a:spcBef>
              <a:spcAft>
                <a:spcPct val="0"/>
              </a:spcAft>
              <a:buClr>
                <a:srgbClr val="598752"/>
              </a:buClr>
              <a:buSzTx/>
              <a:buFont typeface="Arial" panose="020B0604020202020204" pitchFamily="34" charset="0"/>
              <a:buChar char="•"/>
              <a:tabLst/>
              <a:defRPr sz="1400" b="0" i="0" baseline="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541338" indent="-274638">
              <a:buClr>
                <a:srgbClr val="598752"/>
              </a:buClr>
              <a:buFont typeface="Courier New" panose="02070309020205020404" pitchFamily="49" charset="0"/>
              <a:buChar char="o"/>
              <a:defRPr sz="1400">
                <a:latin typeface="Tahoma" panose="020B0604030504040204" pitchFamily="34" charset="0"/>
                <a:ea typeface="Tahoma" panose="020B0604030504040204" pitchFamily="34" charset="0"/>
                <a:cs typeface="Tahoma" panose="020B0604030504040204" pitchFamily="34" charset="0"/>
              </a:defRPr>
            </a:lvl2pPr>
            <a:lvl3pPr marL="808038" indent="-177800">
              <a:buClr>
                <a:srgbClr val="598752"/>
              </a:buClr>
              <a:buFont typeface="Arial" panose="020B0604020202020204" pitchFamily="34" charset="0"/>
              <a:buChar char="̶"/>
              <a:defRPr sz="1400">
                <a:latin typeface="Tahoma" panose="020B0604030504040204" pitchFamily="34" charset="0"/>
                <a:ea typeface="Tahoma" panose="020B0604030504040204" pitchFamily="34" charset="0"/>
                <a:cs typeface="Tahoma" panose="020B0604030504040204" pitchFamily="34" charset="0"/>
              </a:defRPr>
            </a:lvl3pPr>
            <a:lvl4pPr marL="1163638" indent="-301625">
              <a:defRPr sz="1400">
                <a:latin typeface="Tahoma" panose="020B0604030504040204" pitchFamily="34" charset="0"/>
                <a:ea typeface="Tahoma" panose="020B0604030504040204" pitchFamily="34" charset="0"/>
                <a:cs typeface="Tahoma" panose="020B0604030504040204" pitchFamily="34" charset="0"/>
              </a:defRPr>
            </a:lvl4pPr>
          </a:lstStyle>
          <a:p>
            <a:pPr lvl="0"/>
            <a:r>
              <a:rPr lang="en-US" dirty="0" smtClean="0"/>
              <a:t>Click to add text</a:t>
            </a:r>
          </a:p>
          <a:p>
            <a:pPr lvl="1"/>
            <a:r>
              <a:rPr lang="en-US" dirty="0" smtClean="0"/>
              <a:t>Second Bullet Point</a:t>
            </a:r>
          </a:p>
          <a:p>
            <a:pPr lvl="2"/>
            <a:r>
              <a:rPr lang="en-US" dirty="0" smtClean="0"/>
              <a:t>Third Bullet Point</a:t>
            </a:r>
          </a:p>
          <a:p>
            <a:pPr lvl="3"/>
            <a:endParaRPr lang="en-US" dirty="0" smtClean="0"/>
          </a:p>
          <a:p>
            <a:pPr lvl="0"/>
            <a:endParaRPr lang="en-GB" dirty="0" smtClean="0"/>
          </a:p>
        </p:txBody>
      </p:sp>
    </p:spTree>
    <p:extLst>
      <p:ext uri="{BB962C8B-B14F-4D97-AF65-F5344CB8AC3E}">
        <p14:creationId xmlns:p14="http://schemas.microsoft.com/office/powerpoint/2010/main" val="976455156"/>
      </p:ext>
    </p:extLst>
  </p:cSld>
  <p:clrMapOvr>
    <a:masterClrMapping/>
  </p:clrMapOvr>
  <p:transition spd="slow">
    <p:fade/>
  </p:transition>
  <p:extLst mod="1">
    <p:ext uri="{DCECCB84-F9BA-43D5-87BE-67443E8EF086}">
      <p15:sldGuideLst xmlns:p15="http://schemas.microsoft.com/office/powerpoint/2012/main">
        <p15:guide id="1" pos="567" userDrawn="1">
          <p15:clr>
            <a:srgbClr val="FBAE40"/>
          </p15:clr>
        </p15:guide>
        <p15:guide id="2" orient="horz" pos="441" userDrawn="1">
          <p15:clr>
            <a:srgbClr val="FBAE40"/>
          </p15:clr>
        </p15:guide>
        <p15:guide id="3" pos="2517" userDrawn="1">
          <p15:clr>
            <a:srgbClr val="FBAE40"/>
          </p15:clr>
        </p15:guide>
        <p15:guide id="4" pos="2653" userDrawn="1">
          <p15:clr>
            <a:srgbClr val="FBAE40"/>
          </p15:clr>
        </p15:guide>
        <p15:guide id="5" pos="4649"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 text style with numbered points">
    <p:spTree>
      <p:nvGrpSpPr>
        <p:cNvPr id="1" name=""/>
        <p:cNvGrpSpPr/>
        <p:nvPr/>
      </p:nvGrpSpPr>
      <p:grpSpPr>
        <a:xfrm>
          <a:off x="0" y="0"/>
          <a:ext cx="0" cy="0"/>
          <a:chOff x="0" y="0"/>
          <a:chExt cx="0" cy="0"/>
        </a:xfrm>
      </p:grpSpPr>
      <p:sp>
        <p:nvSpPr>
          <p:cNvPr id="5" name="Text Placeholder 5"/>
          <p:cNvSpPr>
            <a:spLocks noGrp="1"/>
          </p:cNvSpPr>
          <p:nvPr>
            <p:ph type="body" sz="quarter" idx="10"/>
          </p:nvPr>
        </p:nvSpPr>
        <p:spPr>
          <a:xfrm>
            <a:off x="899120" y="700088"/>
            <a:ext cx="6553200" cy="484530"/>
          </a:xfrm>
          <a:prstGeom prst="rect">
            <a:avLst/>
          </a:prstGeom>
        </p:spPr>
        <p:txBody>
          <a:bodyPr lIns="0" tIns="0" rIns="0" bIns="0"/>
          <a:lstStyle>
            <a:lvl1pPr marL="0" indent="0">
              <a:lnSpc>
                <a:spcPts val="4200"/>
              </a:lnSpc>
              <a:buFontTx/>
              <a:buNone/>
              <a:defRPr sz="4000" b="0" i="0">
                <a:solidFill>
                  <a:srgbClr val="598752"/>
                </a:solidFill>
                <a:latin typeface="Georgia" charset="0"/>
                <a:ea typeface="Georgia" charset="0"/>
                <a:cs typeface="Georgia" charset="0"/>
              </a:defRPr>
            </a:lvl1pPr>
          </a:lstStyle>
          <a:p>
            <a:pPr lvl="0"/>
            <a:r>
              <a:rPr lang="en-GB" dirty="0" smtClean="0"/>
              <a:t>Click to edit Master text styles</a:t>
            </a:r>
          </a:p>
        </p:txBody>
      </p:sp>
      <p:pic>
        <p:nvPicPr>
          <p:cNvPr id="7" name="Picture 2"/>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567613" y="0"/>
            <a:ext cx="1081087" cy="53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Placeholder 5"/>
          <p:cNvSpPr>
            <a:spLocks noGrp="1"/>
          </p:cNvSpPr>
          <p:nvPr>
            <p:ph type="body" sz="quarter" idx="11" hasCustomPrompt="1"/>
          </p:nvPr>
        </p:nvSpPr>
        <p:spPr>
          <a:xfrm>
            <a:off x="899120" y="1368678"/>
            <a:ext cx="3167583" cy="3435867"/>
          </a:xfrm>
          <a:prstGeom prst="rect">
            <a:avLst/>
          </a:prstGeom>
        </p:spPr>
        <p:txBody>
          <a:bodyPr lIns="0" tIns="0" rIns="0" bIns="0" numCol="1" spcCol="216000"/>
          <a:lstStyle>
            <a:lvl1pPr marL="266700" marR="0" indent="-266700" algn="l" defTabSz="606425" rtl="0" eaLnBrk="1" fontAlgn="base" latinLnBrk="0" hangingPunct="1">
              <a:lnSpc>
                <a:spcPts val="2000"/>
              </a:lnSpc>
              <a:spcBef>
                <a:spcPts val="0"/>
              </a:spcBef>
              <a:spcAft>
                <a:spcPct val="0"/>
              </a:spcAft>
              <a:buClr>
                <a:srgbClr val="598752"/>
              </a:buClr>
              <a:buSzTx/>
              <a:buFont typeface="+mj-lt"/>
              <a:buAutoNum type="arabicPeriod"/>
              <a:tabLst/>
              <a:defRPr sz="1400" b="0" i="0" baseline="0">
                <a:solidFill>
                  <a:schemeClr val="tx1"/>
                </a:solidFill>
                <a:latin typeface="Tahoma"/>
                <a:ea typeface="Tahoma"/>
                <a:cs typeface="Tahoma"/>
              </a:defRPr>
            </a:lvl1pPr>
            <a:lvl2pPr marL="541338" indent="-274638">
              <a:buClr>
                <a:srgbClr val="598752"/>
              </a:buClr>
              <a:buFont typeface="+mj-lt"/>
              <a:buAutoNum type="romanLcPeriod"/>
              <a:defRPr sz="1400" baseline="0">
                <a:latin typeface="Tahoma" panose="020B0604030504040204" pitchFamily="34" charset="0"/>
                <a:ea typeface="Tahoma" panose="020B0604030504040204" pitchFamily="34" charset="0"/>
                <a:cs typeface="Tahoma" panose="020B0604030504040204" pitchFamily="34" charset="0"/>
              </a:defRPr>
            </a:lvl2pPr>
            <a:lvl3pPr marL="896938" indent="-266700">
              <a:buClr>
                <a:srgbClr val="598752"/>
              </a:buClr>
              <a:buFont typeface="Arial" panose="020B0604020202020204" pitchFamily="34" charset="0"/>
              <a:buChar char="̶"/>
              <a:defRPr sz="1400">
                <a:latin typeface="Tahoma" panose="020B0604030504040204" pitchFamily="34" charset="0"/>
                <a:ea typeface="Tahoma" panose="020B0604030504040204" pitchFamily="34" charset="0"/>
                <a:cs typeface="Tahoma" panose="020B0604030504040204" pitchFamily="34" charset="0"/>
              </a:defRPr>
            </a:lvl3pPr>
            <a:lvl4pPr marL="1252538" indent="-285750">
              <a:buFont typeface="Arial" panose="020B0604020202020204" pitchFamily="34" charset="0"/>
              <a:buChar char="̶"/>
              <a:defRPr sz="1400">
                <a:latin typeface="Tahoma" panose="020B0604030504040204" pitchFamily="34" charset="0"/>
                <a:ea typeface="Tahoma" panose="020B0604030504040204" pitchFamily="34" charset="0"/>
                <a:cs typeface="Tahoma" panose="020B0604030504040204" pitchFamily="34" charset="0"/>
              </a:defRPr>
            </a:lvl4pPr>
          </a:lstStyle>
          <a:p>
            <a:pPr lvl="0"/>
            <a:r>
              <a:rPr lang="en-GB" dirty="0" smtClean="0"/>
              <a:t>Click to add text</a:t>
            </a:r>
          </a:p>
          <a:p>
            <a:pPr lvl="1"/>
            <a:r>
              <a:rPr lang="en-GB" dirty="0" smtClean="0"/>
              <a:t>Number Position Number 2</a:t>
            </a:r>
          </a:p>
          <a:p>
            <a:pPr lvl="2"/>
            <a:r>
              <a:rPr lang="en-GB" dirty="0" smtClean="0"/>
              <a:t>Number Position Number 3</a:t>
            </a:r>
          </a:p>
          <a:p>
            <a:pPr lvl="3"/>
            <a:endParaRPr lang="en-GB" dirty="0" smtClean="0"/>
          </a:p>
          <a:p>
            <a:pPr lvl="3"/>
            <a:endParaRPr lang="en-GB" dirty="0" smtClean="0"/>
          </a:p>
        </p:txBody>
      </p:sp>
      <p:sp>
        <p:nvSpPr>
          <p:cNvPr id="10" name="Text Placeholder 5"/>
          <p:cNvSpPr>
            <a:spLocks noGrp="1"/>
          </p:cNvSpPr>
          <p:nvPr>
            <p:ph type="body" sz="quarter" idx="12" hasCustomPrompt="1"/>
          </p:nvPr>
        </p:nvSpPr>
        <p:spPr>
          <a:xfrm>
            <a:off x="4214194" y="1368678"/>
            <a:ext cx="3238126" cy="3435867"/>
          </a:xfrm>
          <a:prstGeom prst="rect">
            <a:avLst/>
          </a:prstGeom>
        </p:spPr>
        <p:txBody>
          <a:bodyPr lIns="0" tIns="0" rIns="0" bIns="0" numCol="1" spcCol="216000"/>
          <a:lstStyle>
            <a:lvl1pPr marL="266700" marR="0" indent="-266700" algn="l" defTabSz="606425" rtl="0" eaLnBrk="1" fontAlgn="base" latinLnBrk="0" hangingPunct="1">
              <a:lnSpc>
                <a:spcPts val="2000"/>
              </a:lnSpc>
              <a:spcBef>
                <a:spcPts val="0"/>
              </a:spcBef>
              <a:spcAft>
                <a:spcPct val="0"/>
              </a:spcAft>
              <a:buClr>
                <a:srgbClr val="598752"/>
              </a:buClr>
              <a:buSzTx/>
              <a:buFont typeface="+mj-lt"/>
              <a:buAutoNum type="arabicPeriod"/>
              <a:tabLst/>
              <a:defRPr sz="1400" b="0" i="0" baseline="0">
                <a:solidFill>
                  <a:schemeClr val="tx1"/>
                </a:solidFill>
                <a:latin typeface="Tahoma"/>
                <a:ea typeface="Tahoma"/>
                <a:cs typeface="Tahoma"/>
              </a:defRPr>
            </a:lvl1pPr>
            <a:lvl2pPr marL="541338" indent="-274638">
              <a:buClr>
                <a:srgbClr val="598752"/>
              </a:buClr>
              <a:buFont typeface="+mj-lt"/>
              <a:buAutoNum type="romanLcPeriod"/>
              <a:defRPr sz="1400">
                <a:latin typeface="Tahoma" panose="020B0604030504040204" pitchFamily="34" charset="0"/>
                <a:ea typeface="Tahoma" panose="020B0604030504040204" pitchFamily="34" charset="0"/>
                <a:cs typeface="Tahoma" panose="020B0604030504040204" pitchFamily="34" charset="0"/>
              </a:defRPr>
            </a:lvl2pPr>
            <a:lvl3pPr marL="896938" indent="-266700">
              <a:buClr>
                <a:srgbClr val="598752"/>
              </a:buClr>
              <a:buFont typeface="Arial" panose="020B0604020202020204" pitchFamily="34" charset="0"/>
              <a:buChar char="̶"/>
              <a:defRPr sz="1400">
                <a:latin typeface="Tahoma" panose="020B0604030504040204" pitchFamily="34" charset="0"/>
                <a:ea typeface="Tahoma" panose="020B0604030504040204" pitchFamily="34" charset="0"/>
                <a:cs typeface="Tahoma" panose="020B0604030504040204" pitchFamily="34" charset="0"/>
              </a:defRPr>
            </a:lvl3pPr>
            <a:lvl4pPr marL="1252538" indent="-285750">
              <a:buFont typeface="Arial" panose="020B0604020202020204" pitchFamily="34" charset="0"/>
              <a:buChar char="̶"/>
              <a:defRPr sz="1400">
                <a:latin typeface="Tahoma" panose="020B0604030504040204" pitchFamily="34" charset="0"/>
                <a:ea typeface="Tahoma" panose="020B0604030504040204" pitchFamily="34" charset="0"/>
                <a:cs typeface="Tahoma" panose="020B0604030504040204" pitchFamily="34" charset="0"/>
              </a:defRPr>
            </a:lvl4pPr>
          </a:lstStyle>
          <a:p>
            <a:pPr lvl="0"/>
            <a:r>
              <a:rPr lang="en-GB" dirty="0" smtClean="0"/>
              <a:t>Click to add text</a:t>
            </a:r>
          </a:p>
          <a:p>
            <a:pPr lvl="1"/>
            <a:r>
              <a:rPr lang="en-GB" dirty="0" smtClean="0"/>
              <a:t>Number Position Number 2</a:t>
            </a:r>
          </a:p>
          <a:p>
            <a:pPr lvl="2"/>
            <a:r>
              <a:rPr lang="en-GB" dirty="0" smtClean="0"/>
              <a:t>Number Position Number 3</a:t>
            </a:r>
          </a:p>
          <a:p>
            <a:pPr lvl="3"/>
            <a:endParaRPr lang="en-GB" dirty="0" smtClean="0"/>
          </a:p>
        </p:txBody>
      </p:sp>
    </p:spTree>
    <p:extLst>
      <p:ext uri="{BB962C8B-B14F-4D97-AF65-F5344CB8AC3E}">
        <p14:creationId xmlns:p14="http://schemas.microsoft.com/office/powerpoint/2010/main" val="211776518"/>
      </p:ext>
    </p:extLst>
  </p:cSld>
  <p:clrMapOvr>
    <a:masterClrMapping/>
  </p:clrMapOvr>
  <p:transition spd="slow">
    <p:fade/>
  </p:transition>
  <p:extLst mod="1">
    <p:ext uri="{DCECCB84-F9BA-43D5-87BE-67443E8EF086}">
      <p15:sldGuideLst xmlns:p15="http://schemas.microsoft.com/office/powerpoint/2012/main">
        <p15:guide id="1" pos="567" userDrawn="1">
          <p15:clr>
            <a:srgbClr val="FBAE40"/>
          </p15:clr>
        </p15:guide>
        <p15:guide id="2" orient="horz" pos="441" userDrawn="1">
          <p15:clr>
            <a:srgbClr val="FBAE40"/>
          </p15:clr>
        </p15:guide>
        <p15:guide id="3" pos="2653" userDrawn="1">
          <p15:clr>
            <a:srgbClr val="FBAE40"/>
          </p15:clr>
        </p15:guide>
        <p15:guide id="4" pos="2517" userDrawn="1">
          <p15:clr>
            <a:srgbClr val="FBAE40"/>
          </p15:clr>
        </p15:guide>
        <p15:guide id="5" pos="4649"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hart and graph position">
    <p:spTree>
      <p:nvGrpSpPr>
        <p:cNvPr id="1" name=""/>
        <p:cNvGrpSpPr/>
        <p:nvPr/>
      </p:nvGrpSpPr>
      <p:grpSpPr>
        <a:xfrm>
          <a:off x="0" y="0"/>
          <a:ext cx="0" cy="0"/>
          <a:chOff x="0" y="0"/>
          <a:chExt cx="0" cy="0"/>
        </a:xfrm>
      </p:grpSpPr>
      <p:sp>
        <p:nvSpPr>
          <p:cNvPr id="5" name="Text Placeholder 5"/>
          <p:cNvSpPr>
            <a:spLocks noGrp="1"/>
          </p:cNvSpPr>
          <p:nvPr>
            <p:ph type="body" sz="quarter" idx="10"/>
          </p:nvPr>
        </p:nvSpPr>
        <p:spPr>
          <a:xfrm>
            <a:off x="899594" y="700088"/>
            <a:ext cx="6515621" cy="484530"/>
          </a:xfrm>
          <a:prstGeom prst="rect">
            <a:avLst/>
          </a:prstGeom>
        </p:spPr>
        <p:txBody>
          <a:bodyPr lIns="0" tIns="0" rIns="0" bIns="0"/>
          <a:lstStyle>
            <a:lvl1pPr marL="0" indent="0">
              <a:lnSpc>
                <a:spcPts val="4200"/>
              </a:lnSpc>
              <a:buFontTx/>
              <a:buNone/>
              <a:defRPr sz="4000" b="0" i="0">
                <a:solidFill>
                  <a:srgbClr val="598752"/>
                </a:solidFill>
                <a:latin typeface="Georgia" charset="0"/>
                <a:ea typeface="Georgia" charset="0"/>
                <a:cs typeface="Georgia" charset="0"/>
              </a:defRPr>
            </a:lvl1pPr>
          </a:lstStyle>
          <a:p>
            <a:pPr lvl="0"/>
            <a:r>
              <a:rPr lang="en-GB" dirty="0" smtClean="0"/>
              <a:t>Click to edit Master text styles</a:t>
            </a:r>
          </a:p>
        </p:txBody>
      </p:sp>
      <p:sp>
        <p:nvSpPr>
          <p:cNvPr id="3" name="Chart Placeholder 2"/>
          <p:cNvSpPr>
            <a:spLocks noGrp="1"/>
          </p:cNvSpPr>
          <p:nvPr>
            <p:ph type="chart" sz="quarter" idx="11"/>
          </p:nvPr>
        </p:nvSpPr>
        <p:spPr>
          <a:xfrm>
            <a:off x="899592" y="1346637"/>
            <a:ext cx="6515620" cy="3403549"/>
          </a:xfrm>
          <a:prstGeom prst="rect">
            <a:avLst/>
          </a:prstGeom>
        </p:spPr>
        <p:txBody>
          <a:bodyPr/>
          <a:lstStyle/>
          <a:p>
            <a:pPr lvl="0"/>
            <a:endParaRPr lang="en-US" noProof="0" dirty="0"/>
          </a:p>
        </p:txBody>
      </p:sp>
      <p:pic>
        <p:nvPicPr>
          <p:cNvPr id="6" name="Picture 2"/>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567613" y="0"/>
            <a:ext cx="1081087" cy="53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47534947"/>
      </p:ext>
    </p:extLst>
  </p:cSld>
  <p:clrMapOvr>
    <a:masterClrMapping/>
  </p:clrMapOvr>
  <p:transition spd="slow">
    <p:fade/>
  </p:transition>
  <p:extLst mod="1">
    <p:ext uri="{DCECCB84-F9BA-43D5-87BE-67443E8EF086}">
      <p15:sldGuideLst xmlns:p15="http://schemas.microsoft.com/office/powerpoint/2012/main">
        <p15:guide id="1" pos="567" userDrawn="1">
          <p15:clr>
            <a:srgbClr val="FBAE40"/>
          </p15:clr>
        </p15:guide>
        <p15:guide id="2" orient="horz" pos="441"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Narrow column text style with chart">
    <p:spTree>
      <p:nvGrpSpPr>
        <p:cNvPr id="1" name=""/>
        <p:cNvGrpSpPr/>
        <p:nvPr/>
      </p:nvGrpSpPr>
      <p:grpSpPr>
        <a:xfrm>
          <a:off x="0" y="0"/>
          <a:ext cx="0" cy="0"/>
          <a:chOff x="0" y="0"/>
          <a:chExt cx="0" cy="0"/>
        </a:xfrm>
      </p:grpSpPr>
      <p:sp>
        <p:nvSpPr>
          <p:cNvPr id="6" name="Text Placeholder 5"/>
          <p:cNvSpPr>
            <a:spLocks noGrp="1"/>
          </p:cNvSpPr>
          <p:nvPr>
            <p:ph type="body" sz="quarter" idx="11"/>
          </p:nvPr>
        </p:nvSpPr>
        <p:spPr>
          <a:xfrm>
            <a:off x="898974" y="1402166"/>
            <a:ext cx="3167583" cy="3402378"/>
          </a:xfrm>
          <a:prstGeom prst="rect">
            <a:avLst/>
          </a:prstGeom>
        </p:spPr>
        <p:txBody>
          <a:bodyPr lIns="0" tIns="0" rIns="0" bIns="0" numCol="1" spcCol="216000"/>
          <a:lstStyle>
            <a:lvl1pPr marL="0" marR="0" indent="0" algn="l" defTabSz="606410" rtl="0" eaLnBrk="1" fontAlgn="base" latinLnBrk="0" hangingPunct="1">
              <a:lnSpc>
                <a:spcPts val="2000"/>
              </a:lnSpc>
              <a:spcBef>
                <a:spcPts val="0"/>
              </a:spcBef>
              <a:spcAft>
                <a:spcPct val="0"/>
              </a:spcAft>
              <a:buClrTx/>
              <a:buSzTx/>
              <a:buFontTx/>
              <a:buNone/>
              <a:tabLst/>
              <a:defRPr sz="1400" b="0" i="0" baseline="0">
                <a:solidFill>
                  <a:schemeClr val="tx1"/>
                </a:solidFill>
                <a:latin typeface="Tahoma" charset="0"/>
                <a:ea typeface="Tahoma" charset="0"/>
                <a:cs typeface="Tahoma" charset="0"/>
              </a:defRPr>
            </a:lvl1pPr>
          </a:lstStyle>
          <a:p>
            <a:pPr lvl="0"/>
            <a:r>
              <a:rPr lang="en-GB" dirty="0" smtClean="0"/>
              <a:t>Click to edit Master text styles</a:t>
            </a:r>
          </a:p>
        </p:txBody>
      </p:sp>
      <p:sp>
        <p:nvSpPr>
          <p:cNvPr id="5" name="Text Placeholder 5"/>
          <p:cNvSpPr>
            <a:spLocks noGrp="1"/>
          </p:cNvSpPr>
          <p:nvPr>
            <p:ph type="body" sz="quarter" idx="10"/>
          </p:nvPr>
        </p:nvSpPr>
        <p:spPr>
          <a:xfrm>
            <a:off x="898973" y="700088"/>
            <a:ext cx="6515621" cy="484530"/>
          </a:xfrm>
          <a:prstGeom prst="rect">
            <a:avLst/>
          </a:prstGeom>
        </p:spPr>
        <p:txBody>
          <a:bodyPr lIns="0" tIns="0" rIns="0" bIns="0"/>
          <a:lstStyle>
            <a:lvl1pPr marL="0" indent="0">
              <a:lnSpc>
                <a:spcPts val="4200"/>
              </a:lnSpc>
              <a:buFontTx/>
              <a:buNone/>
              <a:defRPr sz="4000" b="0" i="0">
                <a:solidFill>
                  <a:srgbClr val="598752"/>
                </a:solidFill>
                <a:latin typeface="Georgia" charset="0"/>
                <a:ea typeface="Georgia" charset="0"/>
                <a:cs typeface="Georgia" charset="0"/>
              </a:defRPr>
            </a:lvl1pPr>
          </a:lstStyle>
          <a:p>
            <a:pPr lvl="0"/>
            <a:r>
              <a:rPr lang="en-GB" dirty="0" smtClean="0"/>
              <a:t>Click to edit Master text styles</a:t>
            </a:r>
          </a:p>
        </p:txBody>
      </p:sp>
      <p:sp>
        <p:nvSpPr>
          <p:cNvPr id="3" name="Chart Placeholder 2"/>
          <p:cNvSpPr>
            <a:spLocks noGrp="1"/>
          </p:cNvSpPr>
          <p:nvPr>
            <p:ph type="chart" sz="quarter" idx="12"/>
          </p:nvPr>
        </p:nvSpPr>
        <p:spPr>
          <a:xfrm>
            <a:off x="4284042" y="1402167"/>
            <a:ext cx="3816350" cy="3348019"/>
          </a:xfrm>
          <a:prstGeom prst="rect">
            <a:avLst/>
          </a:prstGeom>
        </p:spPr>
        <p:txBody>
          <a:bodyPr/>
          <a:lstStyle/>
          <a:p>
            <a:pPr lvl="0"/>
            <a:endParaRPr lang="en-US" noProof="0" dirty="0"/>
          </a:p>
        </p:txBody>
      </p:sp>
      <p:pic>
        <p:nvPicPr>
          <p:cNvPr id="8" name="Picture 2"/>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567613" y="0"/>
            <a:ext cx="1081087" cy="53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28611724"/>
      </p:ext>
    </p:extLst>
  </p:cSld>
  <p:clrMapOvr>
    <a:masterClrMapping/>
  </p:clrMapOvr>
  <p:transition spd="slow">
    <p:fade/>
  </p:transition>
  <p:extLst mod="1">
    <p:ext uri="{DCECCB84-F9BA-43D5-87BE-67443E8EF086}">
      <p15:sldGuideLst xmlns:p15="http://schemas.microsoft.com/office/powerpoint/2012/main">
        <p15:guide id="1" pos="567" userDrawn="1">
          <p15:clr>
            <a:srgbClr val="FBAE40"/>
          </p15:clr>
        </p15:guide>
        <p15:guide id="2" orient="horz" pos="441"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962" r:id="rId1"/>
    <p:sldLayoutId id="2147483963" r:id="rId2"/>
    <p:sldLayoutId id="2147483964" r:id="rId3"/>
    <p:sldLayoutId id="2147483965" r:id="rId4"/>
    <p:sldLayoutId id="2147483966" r:id="rId5"/>
    <p:sldLayoutId id="2147483967" r:id="rId6"/>
    <p:sldLayoutId id="2147483968" r:id="rId7"/>
    <p:sldLayoutId id="2147483969" r:id="rId8"/>
    <p:sldLayoutId id="2147483970" r:id="rId9"/>
    <p:sldLayoutId id="2147483971" r:id="rId10"/>
    <p:sldLayoutId id="2147483972" r:id="rId11"/>
    <p:sldLayoutId id="2147483973" r:id="rId12"/>
    <p:sldLayoutId id="2147483974" r:id="rId13"/>
    <p:sldLayoutId id="2147483975" r:id="rId14"/>
  </p:sldLayoutIdLst>
  <p:transition spd="slow">
    <p:fade/>
  </p:transition>
  <p:timing>
    <p:tnLst>
      <p:par>
        <p:cTn id="1" dur="indefinite" restart="never" nodeType="tmRoot"/>
      </p:par>
    </p:tnLst>
  </p:timing>
  <p:txStyles>
    <p:titleStyle>
      <a:lvl1pPr algn="ctr" defTabSz="606410" rtl="0" eaLnBrk="0" fontAlgn="base" hangingPunct="0">
        <a:spcBef>
          <a:spcPct val="0"/>
        </a:spcBef>
        <a:spcAft>
          <a:spcPct val="0"/>
        </a:spcAft>
        <a:defRPr sz="5800" kern="1200">
          <a:solidFill>
            <a:schemeClr val="tx1"/>
          </a:solidFill>
          <a:latin typeface="+mj-lt"/>
          <a:ea typeface="ＭＳ Ｐゴシック" charset="0"/>
          <a:cs typeface="ＭＳ Ｐゴシック" charset="0"/>
        </a:defRPr>
      </a:lvl1pPr>
      <a:lvl2pPr algn="ctr" defTabSz="606410" rtl="0" eaLnBrk="0" fontAlgn="base" hangingPunct="0">
        <a:spcBef>
          <a:spcPct val="0"/>
        </a:spcBef>
        <a:spcAft>
          <a:spcPct val="0"/>
        </a:spcAft>
        <a:defRPr sz="5800">
          <a:solidFill>
            <a:schemeClr val="tx1"/>
          </a:solidFill>
          <a:latin typeface="Calibri" charset="0"/>
          <a:ea typeface="ＭＳ Ｐゴシック" charset="0"/>
          <a:cs typeface="ＭＳ Ｐゴシック" charset="0"/>
        </a:defRPr>
      </a:lvl2pPr>
      <a:lvl3pPr algn="ctr" defTabSz="606410" rtl="0" eaLnBrk="0" fontAlgn="base" hangingPunct="0">
        <a:spcBef>
          <a:spcPct val="0"/>
        </a:spcBef>
        <a:spcAft>
          <a:spcPct val="0"/>
        </a:spcAft>
        <a:defRPr sz="5800">
          <a:solidFill>
            <a:schemeClr val="tx1"/>
          </a:solidFill>
          <a:latin typeface="Calibri" charset="0"/>
          <a:ea typeface="ＭＳ Ｐゴシック" charset="0"/>
          <a:cs typeface="ＭＳ Ｐゴシック" charset="0"/>
        </a:defRPr>
      </a:lvl3pPr>
      <a:lvl4pPr algn="ctr" defTabSz="606410" rtl="0" eaLnBrk="0" fontAlgn="base" hangingPunct="0">
        <a:spcBef>
          <a:spcPct val="0"/>
        </a:spcBef>
        <a:spcAft>
          <a:spcPct val="0"/>
        </a:spcAft>
        <a:defRPr sz="5800">
          <a:solidFill>
            <a:schemeClr val="tx1"/>
          </a:solidFill>
          <a:latin typeface="Calibri" charset="0"/>
          <a:ea typeface="ＭＳ Ｐゴシック" charset="0"/>
          <a:cs typeface="ＭＳ Ｐゴシック" charset="0"/>
        </a:defRPr>
      </a:lvl4pPr>
      <a:lvl5pPr algn="ctr" defTabSz="606410" rtl="0" eaLnBrk="0" fontAlgn="base" hangingPunct="0">
        <a:spcBef>
          <a:spcPct val="0"/>
        </a:spcBef>
        <a:spcAft>
          <a:spcPct val="0"/>
        </a:spcAft>
        <a:defRPr sz="5800">
          <a:solidFill>
            <a:schemeClr val="tx1"/>
          </a:solidFill>
          <a:latin typeface="Calibri" charset="0"/>
          <a:ea typeface="ＭＳ Ｐゴシック" charset="0"/>
          <a:cs typeface="ＭＳ Ｐゴシック" charset="0"/>
        </a:defRPr>
      </a:lvl5pPr>
      <a:lvl6pPr marL="609539" algn="ctr" defTabSz="609539" rtl="0" eaLnBrk="1" fontAlgn="base" hangingPunct="1">
        <a:spcBef>
          <a:spcPct val="0"/>
        </a:spcBef>
        <a:spcAft>
          <a:spcPct val="0"/>
        </a:spcAft>
        <a:defRPr sz="5867">
          <a:solidFill>
            <a:schemeClr val="tx1"/>
          </a:solidFill>
          <a:latin typeface="Calibri" charset="0"/>
          <a:ea typeface="ＭＳ Ｐゴシック" charset="0"/>
          <a:cs typeface="ＭＳ Ｐゴシック" charset="0"/>
        </a:defRPr>
      </a:lvl6pPr>
      <a:lvl7pPr marL="1219080" algn="ctr" defTabSz="609539" rtl="0" eaLnBrk="1" fontAlgn="base" hangingPunct="1">
        <a:spcBef>
          <a:spcPct val="0"/>
        </a:spcBef>
        <a:spcAft>
          <a:spcPct val="0"/>
        </a:spcAft>
        <a:defRPr sz="5867">
          <a:solidFill>
            <a:schemeClr val="tx1"/>
          </a:solidFill>
          <a:latin typeface="Calibri" charset="0"/>
          <a:ea typeface="ＭＳ Ｐゴシック" charset="0"/>
          <a:cs typeface="ＭＳ Ｐゴシック" charset="0"/>
        </a:defRPr>
      </a:lvl7pPr>
      <a:lvl8pPr marL="1828618" algn="ctr" defTabSz="609539" rtl="0" eaLnBrk="1" fontAlgn="base" hangingPunct="1">
        <a:spcBef>
          <a:spcPct val="0"/>
        </a:spcBef>
        <a:spcAft>
          <a:spcPct val="0"/>
        </a:spcAft>
        <a:defRPr sz="5867">
          <a:solidFill>
            <a:schemeClr val="tx1"/>
          </a:solidFill>
          <a:latin typeface="Calibri" charset="0"/>
          <a:ea typeface="ＭＳ Ｐゴシック" charset="0"/>
          <a:cs typeface="ＭＳ Ｐゴシック" charset="0"/>
        </a:defRPr>
      </a:lvl8pPr>
      <a:lvl9pPr marL="2438158" algn="ctr" defTabSz="609539" rtl="0" eaLnBrk="1" fontAlgn="base" hangingPunct="1">
        <a:spcBef>
          <a:spcPct val="0"/>
        </a:spcBef>
        <a:spcAft>
          <a:spcPct val="0"/>
        </a:spcAft>
        <a:defRPr sz="5867">
          <a:solidFill>
            <a:schemeClr val="tx1"/>
          </a:solidFill>
          <a:latin typeface="Calibri" charset="0"/>
          <a:ea typeface="ＭＳ Ｐゴシック" charset="0"/>
          <a:cs typeface="ＭＳ Ｐゴシック" charset="0"/>
        </a:defRPr>
      </a:lvl9pPr>
    </p:titleStyle>
    <p:bodyStyle>
      <a:lvl1pPr marL="454014" indent="-454014" algn="l" defTabSz="606410" rtl="0" eaLnBrk="0" fontAlgn="base" hangingPunct="0">
        <a:spcBef>
          <a:spcPct val="20000"/>
        </a:spcBef>
        <a:spcAft>
          <a:spcPct val="0"/>
        </a:spcAft>
        <a:buFont typeface="Arial" charset="0"/>
        <a:buChar char="•"/>
        <a:defRPr sz="4200" kern="1200">
          <a:solidFill>
            <a:schemeClr val="tx1"/>
          </a:solidFill>
          <a:latin typeface="+mn-lt"/>
          <a:ea typeface="ＭＳ Ｐゴシック" charset="0"/>
          <a:cs typeface="ＭＳ Ｐゴシック" charset="0"/>
        </a:defRPr>
      </a:lvl1pPr>
      <a:lvl2pPr marL="987401" indent="-377816" algn="l" defTabSz="606410" rtl="0" eaLnBrk="0" fontAlgn="base" hangingPunct="0">
        <a:spcBef>
          <a:spcPct val="20000"/>
        </a:spcBef>
        <a:spcAft>
          <a:spcPct val="0"/>
        </a:spcAft>
        <a:buFont typeface="Arial" charset="0"/>
        <a:buChar char="–"/>
        <a:defRPr sz="3700" kern="1200">
          <a:solidFill>
            <a:schemeClr val="tx1"/>
          </a:solidFill>
          <a:latin typeface="+mn-lt"/>
          <a:ea typeface="ＭＳ Ｐゴシック" charset="0"/>
          <a:cs typeface="+mn-cs"/>
        </a:defRPr>
      </a:lvl2pPr>
      <a:lvl3pPr marL="1520787" indent="-301618" algn="l" defTabSz="606410" rtl="0" eaLnBrk="0" fontAlgn="base" hangingPunct="0">
        <a:spcBef>
          <a:spcPct val="20000"/>
        </a:spcBef>
        <a:spcAft>
          <a:spcPct val="0"/>
        </a:spcAft>
        <a:buFont typeface="Arial" charset="0"/>
        <a:buChar char="•"/>
        <a:defRPr sz="3200" kern="1200">
          <a:solidFill>
            <a:schemeClr val="tx1"/>
          </a:solidFill>
          <a:latin typeface="+mn-lt"/>
          <a:ea typeface="ＭＳ Ｐゴシック" charset="0"/>
          <a:cs typeface="+mn-cs"/>
        </a:defRPr>
      </a:lvl3pPr>
      <a:lvl4pPr marL="2130372" indent="-301618" algn="l" defTabSz="606410" rtl="0" eaLnBrk="0" fontAlgn="base" hangingPunct="0">
        <a:spcBef>
          <a:spcPct val="20000"/>
        </a:spcBef>
        <a:spcAft>
          <a:spcPct val="0"/>
        </a:spcAft>
        <a:buFont typeface="Arial" charset="0"/>
        <a:buChar char="–"/>
        <a:defRPr sz="2600" kern="1200">
          <a:solidFill>
            <a:schemeClr val="tx1"/>
          </a:solidFill>
          <a:latin typeface="+mn-lt"/>
          <a:ea typeface="ＭＳ Ｐゴシック" charset="0"/>
          <a:cs typeface="+mn-cs"/>
        </a:defRPr>
      </a:lvl4pPr>
      <a:lvl5pPr marL="2739957" indent="-301618" algn="l" defTabSz="606410" rtl="0" eaLnBrk="0" fontAlgn="base" hangingPunct="0">
        <a:spcBef>
          <a:spcPct val="20000"/>
        </a:spcBef>
        <a:spcAft>
          <a:spcPct val="0"/>
        </a:spcAft>
        <a:buFont typeface="Arial" charset="0"/>
        <a:buChar char="»"/>
        <a:defRPr sz="2600" kern="1200">
          <a:solidFill>
            <a:schemeClr val="tx1"/>
          </a:solidFill>
          <a:latin typeface="+mn-lt"/>
          <a:ea typeface="ＭＳ Ｐゴシック" charset="0"/>
          <a:cs typeface="+mn-cs"/>
        </a:defRPr>
      </a:lvl5pPr>
      <a:lvl6pPr marL="3352464" indent="-304768" algn="l" defTabSz="609539" rtl="0" eaLnBrk="1" latinLnBrk="0" hangingPunct="1">
        <a:spcBef>
          <a:spcPct val="20000"/>
        </a:spcBef>
        <a:buFont typeface="Arial"/>
        <a:buChar char="•"/>
        <a:defRPr sz="2667" kern="1200">
          <a:solidFill>
            <a:schemeClr val="tx1"/>
          </a:solidFill>
          <a:latin typeface="+mn-lt"/>
          <a:ea typeface="+mn-ea"/>
          <a:cs typeface="+mn-cs"/>
        </a:defRPr>
      </a:lvl6pPr>
      <a:lvl7pPr marL="3962005" indent="-304768" algn="l" defTabSz="609539" rtl="0" eaLnBrk="1" latinLnBrk="0" hangingPunct="1">
        <a:spcBef>
          <a:spcPct val="20000"/>
        </a:spcBef>
        <a:buFont typeface="Arial"/>
        <a:buChar char="•"/>
        <a:defRPr sz="2667" kern="1200">
          <a:solidFill>
            <a:schemeClr val="tx1"/>
          </a:solidFill>
          <a:latin typeface="+mn-lt"/>
          <a:ea typeface="+mn-ea"/>
          <a:cs typeface="+mn-cs"/>
        </a:defRPr>
      </a:lvl7pPr>
      <a:lvl8pPr marL="4571544" indent="-304768" algn="l" defTabSz="609539" rtl="0" eaLnBrk="1" latinLnBrk="0" hangingPunct="1">
        <a:spcBef>
          <a:spcPct val="20000"/>
        </a:spcBef>
        <a:buFont typeface="Arial"/>
        <a:buChar char="•"/>
        <a:defRPr sz="2667" kern="1200">
          <a:solidFill>
            <a:schemeClr val="tx1"/>
          </a:solidFill>
          <a:latin typeface="+mn-lt"/>
          <a:ea typeface="+mn-ea"/>
          <a:cs typeface="+mn-cs"/>
        </a:defRPr>
      </a:lvl8pPr>
      <a:lvl9pPr marL="5181082" indent="-304768" algn="l" defTabSz="609539" rtl="0" eaLnBrk="1" latinLnBrk="0" hangingPunct="1">
        <a:spcBef>
          <a:spcPct val="20000"/>
        </a:spcBef>
        <a:buFont typeface="Arial"/>
        <a:buChar char="•"/>
        <a:defRPr sz="2667" kern="1200">
          <a:solidFill>
            <a:schemeClr val="tx1"/>
          </a:solidFill>
          <a:latin typeface="+mn-lt"/>
          <a:ea typeface="+mn-ea"/>
          <a:cs typeface="+mn-cs"/>
        </a:defRPr>
      </a:lvl9pPr>
    </p:bodyStyle>
    <p:otherStyle>
      <a:defPPr>
        <a:defRPr lang="en-US"/>
      </a:defPPr>
      <a:lvl1pPr marL="0" algn="l" defTabSz="609539" rtl="0" eaLnBrk="1" latinLnBrk="0" hangingPunct="1">
        <a:defRPr sz="2400" kern="1200">
          <a:solidFill>
            <a:schemeClr val="tx1"/>
          </a:solidFill>
          <a:latin typeface="+mn-lt"/>
          <a:ea typeface="+mn-ea"/>
          <a:cs typeface="+mn-cs"/>
        </a:defRPr>
      </a:lvl1pPr>
      <a:lvl2pPr marL="609539" algn="l" defTabSz="609539" rtl="0" eaLnBrk="1" latinLnBrk="0" hangingPunct="1">
        <a:defRPr sz="2400" kern="1200">
          <a:solidFill>
            <a:schemeClr val="tx1"/>
          </a:solidFill>
          <a:latin typeface="+mn-lt"/>
          <a:ea typeface="+mn-ea"/>
          <a:cs typeface="+mn-cs"/>
        </a:defRPr>
      </a:lvl2pPr>
      <a:lvl3pPr marL="1219080" algn="l" defTabSz="609539" rtl="0" eaLnBrk="1" latinLnBrk="0" hangingPunct="1">
        <a:defRPr sz="2400" kern="1200">
          <a:solidFill>
            <a:schemeClr val="tx1"/>
          </a:solidFill>
          <a:latin typeface="+mn-lt"/>
          <a:ea typeface="+mn-ea"/>
          <a:cs typeface="+mn-cs"/>
        </a:defRPr>
      </a:lvl3pPr>
      <a:lvl4pPr marL="1828618" algn="l" defTabSz="609539" rtl="0" eaLnBrk="1" latinLnBrk="0" hangingPunct="1">
        <a:defRPr sz="2400" kern="1200">
          <a:solidFill>
            <a:schemeClr val="tx1"/>
          </a:solidFill>
          <a:latin typeface="+mn-lt"/>
          <a:ea typeface="+mn-ea"/>
          <a:cs typeface="+mn-cs"/>
        </a:defRPr>
      </a:lvl4pPr>
      <a:lvl5pPr marL="2438158" algn="l" defTabSz="609539" rtl="0" eaLnBrk="1" latinLnBrk="0" hangingPunct="1">
        <a:defRPr sz="2400" kern="1200">
          <a:solidFill>
            <a:schemeClr val="tx1"/>
          </a:solidFill>
          <a:latin typeface="+mn-lt"/>
          <a:ea typeface="+mn-ea"/>
          <a:cs typeface="+mn-cs"/>
        </a:defRPr>
      </a:lvl5pPr>
      <a:lvl6pPr marL="3047696" algn="l" defTabSz="609539" rtl="0" eaLnBrk="1" latinLnBrk="0" hangingPunct="1">
        <a:defRPr sz="2400" kern="1200">
          <a:solidFill>
            <a:schemeClr val="tx1"/>
          </a:solidFill>
          <a:latin typeface="+mn-lt"/>
          <a:ea typeface="+mn-ea"/>
          <a:cs typeface="+mn-cs"/>
        </a:defRPr>
      </a:lvl6pPr>
      <a:lvl7pPr marL="3657235" algn="l" defTabSz="609539" rtl="0" eaLnBrk="1" latinLnBrk="0" hangingPunct="1">
        <a:defRPr sz="2400" kern="1200">
          <a:solidFill>
            <a:schemeClr val="tx1"/>
          </a:solidFill>
          <a:latin typeface="+mn-lt"/>
          <a:ea typeface="+mn-ea"/>
          <a:cs typeface="+mn-cs"/>
        </a:defRPr>
      </a:lvl7pPr>
      <a:lvl8pPr marL="4266773" algn="l" defTabSz="609539" rtl="0" eaLnBrk="1" latinLnBrk="0" hangingPunct="1">
        <a:defRPr sz="2400" kern="1200">
          <a:solidFill>
            <a:schemeClr val="tx1"/>
          </a:solidFill>
          <a:latin typeface="+mn-lt"/>
          <a:ea typeface="+mn-ea"/>
          <a:cs typeface="+mn-cs"/>
        </a:defRPr>
      </a:lvl8pPr>
      <a:lvl9pPr marL="4876313" algn="l" defTabSz="609539"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3.xml"/><Relationship Id="rId4" Type="http://schemas.openxmlformats.org/officeDocument/2006/relationships/hyperlink" Target="https://www.coinschedule.com/stats-funnel/ALL?dates=Apr%2001,%202019%20to%20Jun%2014,%202019"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jp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3.xml"/><Relationship Id="rId4" Type="http://schemas.openxmlformats.org/officeDocument/2006/relationships/hyperlink" Target="https://uetoken.com/"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3.xml"/><Relationship Id="rId4" Type="http://schemas.openxmlformats.org/officeDocument/2006/relationships/hyperlink" Target="https://uetoken.com/" TargetMode="External"/></Relationships>
</file>

<file path=ppt/slides/_rels/slide14.xml.rels><?xml version="1.0" encoding="UTF-8" standalone="yes"?>
<Relationships xmlns="http://schemas.openxmlformats.org/package/2006/relationships"><Relationship Id="rId2" Type="http://schemas.openxmlformats.org/officeDocument/2006/relationships/hyperlink" Target="https://www.wsj.com/articles/buyer-beware-hundreds-of-bitcoin-wannabes-show-hallmarks-of-fraud-1526573115" TargetMode="Externa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hyperlink" Target="https://assets.publishing.service.gov.uk/government/uploads/system/uploads/attachment_data/file/752070/cryptoassets_taskforce_final_report_final_web.pdf" TargetMode="Externa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hyperlink" Target="http://www.fca.org.uk/consumers/cryptoassets" TargetMode="Externa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hyperlink" Target="https://assets.publishing.service.gov.uk/government/uploads/system/uploads/attachment_data/file/752070/cryptoassets_taskforce_final_report_final_web.pdf" TargetMode="Externa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hyperlink" Target="http://www.fca.org.uk/consumers/cryptoassets" TargetMode="Externa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hyperlink" Target="https://assets.publishing.service.gov.uk/government/uploads/system/uploads/attachment_data/file/752070/cryptoassets_taskforce_final_report_final_web.pdf" TargetMode="Externa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hyperlink" Target="http://www.fca.org.uk/consumers/cryptoassets" TargetMode="Externa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hyperlink" Target="https://www.fca.org.uk/news/statements/initial-coin-offerings" TargetMode="Externa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3.xml"/><Relationship Id="rId6" Type="http://schemas.openxmlformats.org/officeDocument/2006/relationships/hyperlink" Target="https://coinmarketcap.com/all/views/all/" TargetMode="External"/><Relationship Id="rId5" Type="http://schemas.openxmlformats.org/officeDocument/2006/relationships/image" Target="../media/image6.pn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hyperlink" Target="https://oracolxor.io/?utm_source=coinschedule" TargetMode="External"/><Relationship Id="rId2" Type="http://schemas.openxmlformats.org/officeDocument/2006/relationships/hyperlink" Target="https://www.loleiu.io/#roadmaptext" TargetMode="External"/><Relationship Id="rId1" Type="http://schemas.openxmlformats.org/officeDocument/2006/relationships/slideLayout" Target="../slideLayouts/slideLayout3.xml"/><Relationship Id="rId4" Type="http://schemas.openxmlformats.org/officeDocument/2006/relationships/hyperlink" Target="https://tron.network/"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hyperlink" Target="https://www.fca.org.uk/publication/research/how-and-why-consumers-buy-cryptoassets.pdf" TargetMode="Externa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Text Placeholder 1"/>
          <p:cNvSpPr>
            <a:spLocks noGrp="1"/>
          </p:cNvSpPr>
          <p:nvPr>
            <p:ph type="body" sz="quarter" idx="1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t" anchorCtr="0" compatLnSpc="1">
            <a:prstTxWarp prst="textNoShape">
              <a:avLst/>
            </a:prstTxWarp>
          </a:bodyPr>
          <a:lstStyle/>
          <a:p>
            <a:pPr eaLnBrk="1" hangingPunct="1">
              <a:spcBef>
                <a:spcPct val="0"/>
              </a:spcBef>
            </a:pPr>
            <a:r>
              <a:rPr lang="en-GB" altLang="en-US" dirty="0">
                <a:ea typeface="ＭＳ Ｐゴシック" charset="-128"/>
              </a:rPr>
              <a:t>Initial Coin </a:t>
            </a:r>
            <a:r>
              <a:rPr lang="en-GB" altLang="en-US" dirty="0" smtClean="0">
                <a:ea typeface="ＭＳ Ｐゴシック" charset="-128"/>
              </a:rPr>
              <a:t>Offerings: Financial </a:t>
            </a:r>
            <a:r>
              <a:rPr lang="en-GB" altLang="en-US" dirty="0">
                <a:ea typeface="ＭＳ Ｐゴシック" charset="-128"/>
              </a:rPr>
              <a:t>Innovation or Scam</a:t>
            </a:r>
          </a:p>
        </p:txBody>
      </p:sp>
      <p:sp>
        <p:nvSpPr>
          <p:cNvPr id="13314" name="Text Placeholder 2"/>
          <p:cNvSpPr>
            <a:spLocks noGrp="1"/>
          </p:cNvSpPr>
          <p:nvPr>
            <p:ph type="body" sz="quarter" idx="1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t" anchorCtr="0" compatLnSpc="1">
            <a:prstTxWarp prst="textNoShape">
              <a:avLst/>
            </a:prstTxWarp>
          </a:bodyPr>
          <a:lstStyle/>
          <a:p>
            <a:pPr>
              <a:spcBef>
                <a:spcPct val="0"/>
              </a:spcBef>
            </a:pPr>
            <a:r>
              <a:rPr lang="en-GB" altLang="en-US" dirty="0">
                <a:ea typeface="ＭＳ Ｐゴシック" charset="-128"/>
              </a:rPr>
              <a:t>Presentation by</a:t>
            </a:r>
          </a:p>
          <a:p>
            <a:pPr>
              <a:spcBef>
                <a:spcPct val="0"/>
              </a:spcBef>
            </a:pPr>
            <a:endParaRPr lang="en-US" altLang="en-US" dirty="0">
              <a:ea typeface="ＭＳ Ｐゴシック" charset="-128"/>
            </a:endParaRPr>
          </a:p>
        </p:txBody>
      </p:sp>
      <p:sp>
        <p:nvSpPr>
          <p:cNvPr id="13315" name="Text Placeholder 3"/>
          <p:cNvSpPr>
            <a:spLocks noGrp="1"/>
          </p:cNvSpPr>
          <p:nvPr>
            <p:ph type="body" sz="quarter" idx="16"/>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t" anchorCtr="0" compatLnSpc="1">
            <a:prstTxWarp prst="textNoShape">
              <a:avLst/>
            </a:prstTxWarp>
          </a:bodyPr>
          <a:lstStyle/>
          <a:p>
            <a:pPr>
              <a:spcBef>
                <a:spcPct val="0"/>
              </a:spcBef>
            </a:pPr>
            <a:r>
              <a:rPr lang="en-US" altLang="en-US" dirty="0" smtClean="0">
                <a:ea typeface="ＭＳ Ｐゴシック" charset="-128"/>
              </a:rPr>
              <a:t>Henry</a:t>
            </a:r>
            <a:endParaRPr lang="en-US" altLang="en-US" dirty="0">
              <a:ea typeface="ＭＳ Ｐゴシック" charset="-128"/>
            </a:endParaRPr>
          </a:p>
          <a:p>
            <a:pPr>
              <a:spcBef>
                <a:spcPct val="0"/>
              </a:spcBef>
            </a:pPr>
            <a:r>
              <a:rPr lang="en-US" altLang="en-US" dirty="0" smtClean="0">
                <a:ea typeface="ＭＳ Ｐゴシック" charset="-128"/>
              </a:rPr>
              <a:t>Hillman	</a:t>
            </a:r>
            <a:endParaRPr lang="en-US" altLang="en-US" dirty="0">
              <a:ea typeface="ＭＳ Ｐゴシック" charset="-128"/>
            </a:endParaRPr>
          </a:p>
        </p:txBody>
      </p:sp>
      <p:sp>
        <p:nvSpPr>
          <p:cNvPr id="2" name="Text Placeholder 1"/>
          <p:cNvSpPr>
            <a:spLocks noGrp="1"/>
          </p:cNvSpPr>
          <p:nvPr>
            <p:ph type="body" sz="quarter" idx="18"/>
          </p:nvPr>
        </p:nvSpPr>
        <p:spPr/>
        <p:txBody>
          <a:bodyPr/>
          <a:lstStyle/>
          <a:p>
            <a:r>
              <a:rPr lang="en-US" dirty="0" smtClean="0"/>
              <a:t>20</a:t>
            </a:r>
            <a:r>
              <a:rPr lang="en-US" baseline="30000" dirty="0" smtClean="0"/>
              <a:t>th</a:t>
            </a:r>
            <a:r>
              <a:rPr lang="en-US" dirty="0" smtClean="0"/>
              <a:t> June 2019</a:t>
            </a:r>
            <a:endParaRPr lang="en-US" dirty="0"/>
          </a:p>
        </p:txBody>
      </p:sp>
    </p:spTree>
  </p:cSld>
  <p:clrMapOvr>
    <a:masterClrMapping/>
  </p:clrMapOvr>
  <p:transition spd="slow">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4520425" y="1555450"/>
            <a:ext cx="4164594" cy="3360151"/>
          </a:xfrm>
          <a:prstGeom prst="rect">
            <a:avLst/>
          </a:prstGeom>
        </p:spPr>
      </p:pic>
      <p:sp>
        <p:nvSpPr>
          <p:cNvPr id="2" name="Text Placeholder 1"/>
          <p:cNvSpPr>
            <a:spLocks noGrp="1"/>
          </p:cNvSpPr>
          <p:nvPr>
            <p:ph type="body" sz="quarter" idx="10"/>
          </p:nvPr>
        </p:nvSpPr>
        <p:spPr/>
        <p:txBody>
          <a:bodyPr/>
          <a:lstStyle/>
          <a:p>
            <a:r>
              <a:rPr lang="en-GB" dirty="0" smtClean="0"/>
              <a:t>Disadvantages for Issuers</a:t>
            </a:r>
            <a:endParaRPr lang="en-GB" dirty="0"/>
          </a:p>
        </p:txBody>
      </p:sp>
      <p:sp>
        <p:nvSpPr>
          <p:cNvPr id="3" name="Text Placeholder 2"/>
          <p:cNvSpPr>
            <a:spLocks noGrp="1"/>
          </p:cNvSpPr>
          <p:nvPr>
            <p:ph type="body" sz="quarter" idx="11"/>
          </p:nvPr>
        </p:nvSpPr>
        <p:spPr>
          <a:xfrm>
            <a:off x="899594" y="1405594"/>
            <a:ext cx="3590020" cy="3404603"/>
          </a:xfrm>
        </p:spPr>
        <p:txBody>
          <a:bodyPr/>
          <a:lstStyle/>
          <a:p>
            <a:r>
              <a:rPr lang="en-GB" dirty="0" smtClean="0"/>
              <a:t>Things can go downhill very quickly!</a:t>
            </a:r>
          </a:p>
          <a:p>
            <a:r>
              <a:rPr lang="en-GB" dirty="0" smtClean="0"/>
              <a:t>Crowded market</a:t>
            </a:r>
          </a:p>
          <a:p>
            <a:r>
              <a:rPr lang="en-GB" dirty="0" smtClean="0"/>
              <a:t>Most ICOs fail</a:t>
            </a:r>
          </a:p>
          <a:p>
            <a:r>
              <a:rPr lang="en-GB" dirty="0" smtClean="0"/>
              <a:t>Open access to funders, but not to the exchanges</a:t>
            </a:r>
          </a:p>
          <a:p>
            <a:pPr lvl="1"/>
            <a:r>
              <a:rPr lang="en-GB" dirty="0" smtClean="0"/>
              <a:t>Still dependant on being picked up by an exchange in order for the token to be easily exchanged.</a:t>
            </a:r>
          </a:p>
          <a:p>
            <a:pPr lvl="1"/>
            <a:endParaRPr lang="en-GB" dirty="0" smtClean="0"/>
          </a:p>
        </p:txBody>
      </p:sp>
      <p:pic>
        <p:nvPicPr>
          <p:cNvPr id="5" name="Picture 4"/>
          <p:cNvPicPr>
            <a:picLocks noChangeAspect="1"/>
          </p:cNvPicPr>
          <p:nvPr/>
        </p:nvPicPr>
        <p:blipFill rotWithShape="1">
          <a:blip r:embed="rId3"/>
          <a:srcRect r="4310"/>
          <a:stretch/>
        </p:blipFill>
        <p:spPr>
          <a:xfrm>
            <a:off x="5076056" y="1195675"/>
            <a:ext cx="3053332" cy="409575"/>
          </a:xfrm>
          <a:prstGeom prst="rect">
            <a:avLst/>
          </a:prstGeom>
        </p:spPr>
      </p:pic>
      <p:sp>
        <p:nvSpPr>
          <p:cNvPr id="6" name="Rectangle 5"/>
          <p:cNvSpPr/>
          <p:nvPr/>
        </p:nvSpPr>
        <p:spPr>
          <a:xfrm>
            <a:off x="1570906" y="4866501"/>
            <a:ext cx="7573094" cy="276999"/>
          </a:xfrm>
          <a:prstGeom prst="rect">
            <a:avLst/>
          </a:prstGeom>
        </p:spPr>
        <p:txBody>
          <a:bodyPr wrap="square">
            <a:spAutoFit/>
          </a:bodyPr>
          <a:lstStyle/>
          <a:p>
            <a:pPr algn="r"/>
            <a:r>
              <a:rPr lang="en-GB" sz="1200" dirty="0" smtClean="0"/>
              <a:t>Source: </a:t>
            </a:r>
            <a:r>
              <a:rPr lang="en-GB" sz="1200" dirty="0" smtClean="0">
                <a:hlinkClick r:id="rId4"/>
              </a:rPr>
              <a:t>www.coinschedule.com/stats-funnel/ALL?dates=Apr%2001</a:t>
            </a:r>
            <a:r>
              <a:rPr lang="en-GB" sz="1200" dirty="0">
                <a:hlinkClick r:id="rId4"/>
              </a:rPr>
              <a:t>,%202019%20to%20Jun%2014,%202019</a:t>
            </a:r>
            <a:endParaRPr lang="en-GB" sz="1200" dirty="0"/>
          </a:p>
        </p:txBody>
      </p:sp>
    </p:spTree>
    <p:extLst>
      <p:ext uri="{BB962C8B-B14F-4D97-AF65-F5344CB8AC3E}">
        <p14:creationId xmlns:p14="http://schemas.microsoft.com/office/powerpoint/2010/main" val="1784385666"/>
      </p:ext>
    </p:extLst>
  </p:cSld>
  <p:clrMapOvr>
    <a:masterClrMapping/>
  </p:clrMapOvr>
  <p:transition spd="slow">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flipH="1">
            <a:off x="5774202" y="2478573"/>
            <a:ext cx="2458802" cy="2468520"/>
          </a:xfrm>
          <a:prstGeom prst="rect">
            <a:avLst/>
          </a:prstGeom>
        </p:spPr>
      </p:pic>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37437" y="2478573"/>
            <a:ext cx="2458802" cy="2468520"/>
          </a:xfrm>
          <a:prstGeom prst="rect">
            <a:avLst/>
          </a:prstGeom>
        </p:spPr>
      </p:pic>
      <p:sp>
        <p:nvSpPr>
          <p:cNvPr id="2" name="Text Placeholder 1"/>
          <p:cNvSpPr>
            <a:spLocks noGrp="1"/>
          </p:cNvSpPr>
          <p:nvPr>
            <p:ph type="body" sz="quarter" idx="10"/>
          </p:nvPr>
        </p:nvSpPr>
        <p:spPr/>
        <p:txBody>
          <a:bodyPr/>
          <a:lstStyle/>
          <a:p>
            <a:r>
              <a:rPr lang="en-GB" dirty="0" smtClean="0"/>
              <a:t>Disadvantages for Investors</a:t>
            </a:r>
            <a:endParaRPr lang="en-GB" dirty="0"/>
          </a:p>
        </p:txBody>
      </p:sp>
      <p:sp>
        <p:nvSpPr>
          <p:cNvPr id="3" name="Text Placeholder 2"/>
          <p:cNvSpPr>
            <a:spLocks noGrp="1"/>
          </p:cNvSpPr>
          <p:nvPr>
            <p:ph type="body" sz="quarter" idx="11"/>
          </p:nvPr>
        </p:nvSpPr>
        <p:spPr/>
        <p:txBody>
          <a:bodyPr/>
          <a:lstStyle/>
          <a:p>
            <a:r>
              <a:rPr lang="en-GB" dirty="0" smtClean="0"/>
              <a:t>Volatility in cryptocurrency values</a:t>
            </a:r>
          </a:p>
          <a:p>
            <a:r>
              <a:rPr lang="en-GB" dirty="0"/>
              <a:t>No </a:t>
            </a:r>
            <a:r>
              <a:rPr lang="en-GB" dirty="0" smtClean="0"/>
              <a:t>equity in a company</a:t>
            </a:r>
          </a:p>
          <a:p>
            <a:r>
              <a:rPr lang="en-GB" dirty="0" smtClean="0"/>
              <a:t>Usually non-redeemable</a:t>
            </a:r>
          </a:p>
          <a:p>
            <a:r>
              <a:rPr lang="en-GB" dirty="0" smtClean="0"/>
              <a:t>Lack of regulation</a:t>
            </a:r>
          </a:p>
          <a:p>
            <a:r>
              <a:rPr lang="en-GB" dirty="0" smtClean="0"/>
              <a:t>Scams!</a:t>
            </a:r>
            <a:endParaRPr lang="en-GB" dirty="0"/>
          </a:p>
        </p:txBody>
      </p:sp>
      <p:pic>
        <p:nvPicPr>
          <p:cNvPr id="23556" name="Picture 4" descr="Image result for pirate hat"/>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20427656">
            <a:off x="6691725" y="2378934"/>
            <a:ext cx="623756" cy="3157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03302658"/>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55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683568" y="915566"/>
            <a:ext cx="7478510" cy="1811734"/>
          </a:xfrm>
          <a:prstGeom prst="rect">
            <a:avLst/>
          </a:prstGeom>
        </p:spPr>
      </p:pic>
      <p:pic>
        <p:nvPicPr>
          <p:cNvPr id="5" name="Picture 4"/>
          <p:cNvPicPr>
            <a:picLocks noChangeAspect="1"/>
          </p:cNvPicPr>
          <p:nvPr/>
        </p:nvPicPr>
        <p:blipFill>
          <a:blip r:embed="rId3"/>
          <a:stretch>
            <a:fillRect/>
          </a:stretch>
        </p:blipFill>
        <p:spPr>
          <a:xfrm>
            <a:off x="3260773" y="339502"/>
            <a:ext cx="2324100" cy="352425"/>
          </a:xfrm>
          <a:prstGeom prst="rect">
            <a:avLst/>
          </a:prstGeom>
        </p:spPr>
      </p:pic>
      <p:sp>
        <p:nvSpPr>
          <p:cNvPr id="7" name="Rectangle 6"/>
          <p:cNvSpPr/>
          <p:nvPr/>
        </p:nvSpPr>
        <p:spPr>
          <a:xfrm>
            <a:off x="251520" y="2894387"/>
            <a:ext cx="4229043" cy="369332"/>
          </a:xfrm>
          <a:prstGeom prst="rect">
            <a:avLst/>
          </a:prstGeom>
        </p:spPr>
        <p:txBody>
          <a:bodyPr wrap="none">
            <a:spAutoFit/>
          </a:bodyPr>
          <a:lstStyle/>
          <a:p>
            <a:r>
              <a:rPr lang="en-GB" dirty="0" smtClean="0">
                <a:solidFill>
                  <a:srgbClr val="292B2C"/>
                </a:solidFill>
                <a:latin typeface="Yanone Kaffeesatz"/>
              </a:rPr>
              <a:t>“</a:t>
            </a:r>
            <a:r>
              <a:rPr lang="en-GB" i="1" dirty="0" smtClean="0">
                <a:solidFill>
                  <a:srgbClr val="292B2C"/>
                </a:solidFill>
                <a:latin typeface="Yanone Kaffeesatz"/>
              </a:rPr>
              <a:t>Might </a:t>
            </a:r>
            <a:r>
              <a:rPr lang="en-GB" i="1" dirty="0">
                <a:solidFill>
                  <a:srgbClr val="292B2C"/>
                </a:solidFill>
                <a:latin typeface="Yanone Kaffeesatz"/>
              </a:rPr>
              <a:t>be secure, definitely not </a:t>
            </a:r>
            <a:r>
              <a:rPr lang="en-GB" i="1" dirty="0" smtClean="0">
                <a:solidFill>
                  <a:srgbClr val="292B2C"/>
                </a:solidFill>
                <a:latin typeface="Yanone Kaffeesatz"/>
              </a:rPr>
              <a:t>audited</a:t>
            </a:r>
            <a:r>
              <a:rPr lang="en-GB" dirty="0" smtClean="0">
                <a:solidFill>
                  <a:srgbClr val="292B2C"/>
                </a:solidFill>
                <a:latin typeface="Yanone Kaffeesatz"/>
              </a:rPr>
              <a:t>”</a:t>
            </a:r>
            <a:endParaRPr lang="en-GB" dirty="0"/>
          </a:p>
        </p:txBody>
      </p:sp>
      <p:sp>
        <p:nvSpPr>
          <p:cNvPr id="8" name="Rectangle 7"/>
          <p:cNvSpPr/>
          <p:nvPr/>
        </p:nvSpPr>
        <p:spPr>
          <a:xfrm>
            <a:off x="251520" y="3245530"/>
            <a:ext cx="8640960" cy="923330"/>
          </a:xfrm>
          <a:prstGeom prst="rect">
            <a:avLst/>
          </a:prstGeom>
        </p:spPr>
        <p:txBody>
          <a:bodyPr wrap="square">
            <a:spAutoFit/>
          </a:bodyPr>
          <a:lstStyle/>
          <a:p>
            <a:r>
              <a:rPr lang="en-GB" i="1" dirty="0" smtClean="0">
                <a:solidFill>
                  <a:srgbClr val="292B2C"/>
                </a:solidFill>
                <a:latin typeface="Yanone Kaffeesatz"/>
              </a:rPr>
              <a:t>“Guaranteed </a:t>
            </a:r>
            <a:r>
              <a:rPr lang="en-GB" i="1" dirty="0">
                <a:solidFill>
                  <a:srgbClr val="292B2C"/>
                </a:solidFill>
                <a:latin typeface="Yanone Kaffeesatz"/>
              </a:rPr>
              <a:t>token </a:t>
            </a:r>
            <a:r>
              <a:rPr lang="en-GB" i="1" dirty="0" smtClean="0">
                <a:solidFill>
                  <a:srgbClr val="292B2C"/>
                </a:solidFill>
                <a:latin typeface="Yanone Kaffeesatz"/>
              </a:rPr>
              <a:t>value </a:t>
            </a:r>
            <a:r>
              <a:rPr lang="en-GB" dirty="0" smtClean="0">
                <a:solidFill>
                  <a:srgbClr val="292B2C"/>
                </a:solidFill>
                <a:latin typeface="Yanone Kaffeesatz"/>
              </a:rPr>
              <a:t>(…)</a:t>
            </a:r>
            <a:r>
              <a:rPr lang="en-GB" i="1" dirty="0" smtClean="0">
                <a:solidFill>
                  <a:srgbClr val="292B2C"/>
                </a:solidFill>
                <a:latin typeface="Yanone Kaffeesatz"/>
              </a:rPr>
              <a:t> </a:t>
            </a:r>
            <a:r>
              <a:rPr lang="en-GB" i="1" dirty="0" smtClean="0">
                <a:solidFill>
                  <a:srgbClr val="292B2C"/>
                </a:solidFill>
                <a:latin typeface="Raleway"/>
              </a:rPr>
              <a:t>I </a:t>
            </a:r>
            <a:r>
              <a:rPr lang="en-GB" i="1" dirty="0">
                <a:solidFill>
                  <a:srgbClr val="292B2C"/>
                </a:solidFill>
                <a:latin typeface="Raleway"/>
              </a:rPr>
              <a:t>can guarantee here and now that the value of UET will not (in fact, can not) reduce during or after the ICO. Since these tokens aren't worth anything to start with, there's nowhere to go but up</a:t>
            </a:r>
            <a:r>
              <a:rPr lang="en-GB" i="1" dirty="0" smtClean="0">
                <a:solidFill>
                  <a:srgbClr val="292B2C"/>
                </a:solidFill>
                <a:latin typeface="Raleway"/>
              </a:rPr>
              <a:t>!”</a:t>
            </a:r>
            <a:endParaRPr lang="en-GB" b="0" i="1" dirty="0">
              <a:solidFill>
                <a:srgbClr val="292B2C"/>
              </a:solidFill>
              <a:effectLst/>
              <a:latin typeface="Raleway"/>
            </a:endParaRPr>
          </a:p>
        </p:txBody>
      </p:sp>
      <p:sp>
        <p:nvSpPr>
          <p:cNvPr id="10" name="Rectangle 9"/>
          <p:cNvSpPr/>
          <p:nvPr/>
        </p:nvSpPr>
        <p:spPr>
          <a:xfrm>
            <a:off x="7397533" y="4866501"/>
            <a:ext cx="1773242" cy="276999"/>
          </a:xfrm>
          <a:prstGeom prst="rect">
            <a:avLst/>
          </a:prstGeom>
        </p:spPr>
        <p:txBody>
          <a:bodyPr wrap="none">
            <a:spAutoFit/>
          </a:bodyPr>
          <a:lstStyle/>
          <a:p>
            <a:r>
              <a:rPr lang="en-GB" sz="1200" dirty="0" smtClean="0"/>
              <a:t>Source - </a:t>
            </a:r>
            <a:r>
              <a:rPr lang="en-GB" sz="1200" dirty="0" smtClean="0">
                <a:hlinkClick r:id="rId4"/>
              </a:rPr>
              <a:t>uetoken.com</a:t>
            </a:r>
            <a:r>
              <a:rPr lang="en-GB" sz="1200" dirty="0">
                <a:hlinkClick r:id="rId4"/>
              </a:rPr>
              <a:t>/</a:t>
            </a:r>
            <a:endParaRPr lang="en-GB" sz="1200" dirty="0"/>
          </a:p>
        </p:txBody>
      </p:sp>
    </p:spTree>
    <p:extLst>
      <p:ext uri="{BB962C8B-B14F-4D97-AF65-F5344CB8AC3E}">
        <p14:creationId xmlns:p14="http://schemas.microsoft.com/office/powerpoint/2010/main" val="1363561630"/>
      </p:ext>
    </p:extLst>
  </p:cSld>
  <p:clrMapOvr>
    <a:masterClrMapping/>
  </p:clrMapOvr>
  <p:transition spd="slow">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683568" y="915566"/>
            <a:ext cx="7478510" cy="1811734"/>
          </a:xfrm>
          <a:prstGeom prst="rect">
            <a:avLst/>
          </a:prstGeom>
        </p:spPr>
      </p:pic>
      <p:pic>
        <p:nvPicPr>
          <p:cNvPr id="5" name="Picture 4"/>
          <p:cNvPicPr>
            <a:picLocks noChangeAspect="1"/>
          </p:cNvPicPr>
          <p:nvPr/>
        </p:nvPicPr>
        <p:blipFill>
          <a:blip r:embed="rId3"/>
          <a:stretch>
            <a:fillRect/>
          </a:stretch>
        </p:blipFill>
        <p:spPr>
          <a:xfrm>
            <a:off x="3260773" y="339502"/>
            <a:ext cx="2324100" cy="352425"/>
          </a:xfrm>
          <a:prstGeom prst="rect">
            <a:avLst/>
          </a:prstGeom>
        </p:spPr>
      </p:pic>
      <p:sp>
        <p:nvSpPr>
          <p:cNvPr id="2" name="Rectangle 1"/>
          <p:cNvSpPr/>
          <p:nvPr/>
        </p:nvSpPr>
        <p:spPr>
          <a:xfrm>
            <a:off x="2136823" y="2950939"/>
            <a:ext cx="4572000" cy="923330"/>
          </a:xfrm>
          <a:prstGeom prst="rect">
            <a:avLst/>
          </a:prstGeom>
        </p:spPr>
        <p:txBody>
          <a:bodyPr>
            <a:spAutoFit/>
          </a:bodyPr>
          <a:lstStyle/>
          <a:p>
            <a:pPr algn="ctr"/>
            <a:r>
              <a:rPr lang="en-GB" dirty="0">
                <a:solidFill>
                  <a:srgbClr val="292B2C"/>
                </a:solidFill>
                <a:latin typeface="Yanone Kaffeesatz"/>
              </a:rPr>
              <a:t>Contributions in USD</a:t>
            </a:r>
          </a:p>
          <a:p>
            <a:pPr algn="ctr"/>
            <a:r>
              <a:rPr lang="en-GB" dirty="0">
                <a:solidFill>
                  <a:srgbClr val="292B2C"/>
                </a:solidFill>
                <a:latin typeface="Raleway"/>
              </a:rPr>
              <a:t>$</a:t>
            </a:r>
            <a:r>
              <a:rPr lang="en-GB" dirty="0" smtClean="0">
                <a:solidFill>
                  <a:srgbClr val="292B2C"/>
                </a:solidFill>
                <a:latin typeface="Raleway"/>
              </a:rPr>
              <a:t>83,354</a:t>
            </a:r>
            <a:endParaRPr lang="en-GB" dirty="0">
              <a:solidFill>
                <a:srgbClr val="292B2C"/>
              </a:solidFill>
              <a:latin typeface="Raleway"/>
            </a:endParaRPr>
          </a:p>
          <a:p>
            <a:pPr algn="ctr"/>
            <a:r>
              <a:rPr lang="en-GB" dirty="0">
                <a:solidFill>
                  <a:srgbClr val="636C72"/>
                </a:solidFill>
                <a:latin typeface="Raleway"/>
              </a:rPr>
              <a:t>Enough to buy 69 televisions!</a:t>
            </a:r>
            <a:endParaRPr lang="en-GB" b="0" i="0" dirty="0">
              <a:solidFill>
                <a:srgbClr val="636C72"/>
              </a:solidFill>
              <a:effectLst/>
              <a:latin typeface="Raleway"/>
            </a:endParaRPr>
          </a:p>
        </p:txBody>
      </p:sp>
      <p:sp>
        <p:nvSpPr>
          <p:cNvPr id="9" name="Rectangle 8"/>
          <p:cNvSpPr/>
          <p:nvPr/>
        </p:nvSpPr>
        <p:spPr>
          <a:xfrm>
            <a:off x="7397533" y="4866501"/>
            <a:ext cx="1773242" cy="276999"/>
          </a:xfrm>
          <a:prstGeom prst="rect">
            <a:avLst/>
          </a:prstGeom>
        </p:spPr>
        <p:txBody>
          <a:bodyPr wrap="none">
            <a:spAutoFit/>
          </a:bodyPr>
          <a:lstStyle/>
          <a:p>
            <a:r>
              <a:rPr lang="en-GB" sz="1200" dirty="0" smtClean="0"/>
              <a:t>Source - </a:t>
            </a:r>
            <a:r>
              <a:rPr lang="en-GB" sz="1200" dirty="0" smtClean="0">
                <a:hlinkClick r:id="rId4"/>
              </a:rPr>
              <a:t>uetoken.com</a:t>
            </a:r>
            <a:r>
              <a:rPr lang="en-GB" sz="1200" dirty="0">
                <a:hlinkClick r:id="rId4"/>
              </a:rPr>
              <a:t>/</a:t>
            </a:r>
            <a:endParaRPr lang="en-GB" sz="1200" dirty="0"/>
          </a:p>
        </p:txBody>
      </p:sp>
    </p:spTree>
    <p:extLst>
      <p:ext uri="{BB962C8B-B14F-4D97-AF65-F5344CB8AC3E}">
        <p14:creationId xmlns:p14="http://schemas.microsoft.com/office/powerpoint/2010/main" val="1712037963"/>
      </p:ext>
    </p:extLst>
  </p:cSld>
  <p:clrMapOvr>
    <a:masterClrMapping/>
  </p:clrMapOvr>
  <p:transition spd="slow">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smtClean="0"/>
              <a:t>Criminal use of ICOs</a:t>
            </a:r>
            <a:endParaRPr lang="en-GB" dirty="0"/>
          </a:p>
        </p:txBody>
      </p:sp>
      <p:sp>
        <p:nvSpPr>
          <p:cNvPr id="3" name="Text Placeholder 2"/>
          <p:cNvSpPr>
            <a:spLocks noGrp="1"/>
          </p:cNvSpPr>
          <p:nvPr>
            <p:ph type="body" sz="quarter" idx="11"/>
          </p:nvPr>
        </p:nvSpPr>
        <p:spPr/>
        <p:txBody>
          <a:bodyPr/>
          <a:lstStyle/>
          <a:p>
            <a:r>
              <a:rPr lang="en-GB" dirty="0" smtClean="0"/>
              <a:t>Very easy to lie on the internet…</a:t>
            </a:r>
          </a:p>
          <a:p>
            <a:r>
              <a:rPr lang="en-GB" dirty="0" smtClean="0"/>
              <a:t>Easy to remain anonymous</a:t>
            </a:r>
          </a:p>
          <a:p>
            <a:pPr lvl="1"/>
            <a:r>
              <a:rPr lang="en-GB" dirty="0" smtClean="0"/>
              <a:t>Either openly anonymous by simply not providing names</a:t>
            </a:r>
          </a:p>
          <a:p>
            <a:pPr lvl="1"/>
            <a:r>
              <a:rPr lang="en-GB" dirty="0" smtClean="0"/>
              <a:t>Or by using false names</a:t>
            </a:r>
          </a:p>
          <a:p>
            <a:r>
              <a:rPr lang="en-GB" dirty="0" smtClean="0"/>
              <a:t>Wall Street Journal reviewed 1,450 ICOs </a:t>
            </a:r>
          </a:p>
          <a:p>
            <a:pPr lvl="1"/>
            <a:r>
              <a:rPr lang="en-GB" dirty="0" smtClean="0"/>
              <a:t>Identified red flags in 271 </a:t>
            </a:r>
          </a:p>
          <a:p>
            <a:pPr lvl="2"/>
            <a:r>
              <a:rPr lang="en-GB" dirty="0" smtClean="0"/>
              <a:t>“</a:t>
            </a:r>
            <a:r>
              <a:rPr lang="en-GB" i="1" dirty="0" smtClean="0"/>
              <a:t>111 </a:t>
            </a:r>
            <a:r>
              <a:rPr lang="en-GB" i="1" dirty="0"/>
              <a:t>that repeated entire sections word-for-word from other white </a:t>
            </a:r>
            <a:r>
              <a:rPr lang="en-GB" i="1" dirty="0" smtClean="0"/>
              <a:t>papers</a:t>
            </a:r>
            <a:r>
              <a:rPr lang="en-GB" dirty="0" smtClean="0"/>
              <a:t>”</a:t>
            </a:r>
          </a:p>
          <a:p>
            <a:pPr lvl="2"/>
            <a:r>
              <a:rPr lang="en-GB" dirty="0" smtClean="0"/>
              <a:t>“</a:t>
            </a:r>
            <a:r>
              <a:rPr lang="en-GB" i="1" dirty="0" smtClean="0"/>
              <a:t>At </a:t>
            </a:r>
            <a:r>
              <a:rPr lang="en-GB" i="1" dirty="0"/>
              <a:t>least 121 of the projects didn’t disclose the name of a </a:t>
            </a:r>
            <a:r>
              <a:rPr lang="en-GB" i="1" dirty="0" smtClean="0"/>
              <a:t>single employee</a:t>
            </a:r>
            <a:r>
              <a:rPr lang="en-GB" dirty="0" smtClean="0"/>
              <a:t>”</a:t>
            </a:r>
          </a:p>
          <a:p>
            <a:pPr lvl="2"/>
            <a:r>
              <a:rPr lang="en-GB" dirty="0" smtClean="0"/>
              <a:t>Identified 5 projects which used executive images pulled directly </a:t>
            </a:r>
            <a:r>
              <a:rPr lang="en-GB" dirty="0"/>
              <a:t>from online stock photography or other sites</a:t>
            </a:r>
            <a:endParaRPr lang="en-GB" dirty="0" smtClean="0"/>
          </a:p>
        </p:txBody>
      </p:sp>
      <p:sp>
        <p:nvSpPr>
          <p:cNvPr id="4" name="Rectangle 3"/>
          <p:cNvSpPr/>
          <p:nvPr/>
        </p:nvSpPr>
        <p:spPr>
          <a:xfrm>
            <a:off x="1331640" y="4897238"/>
            <a:ext cx="7884368" cy="276999"/>
          </a:xfrm>
          <a:prstGeom prst="rect">
            <a:avLst/>
          </a:prstGeom>
        </p:spPr>
        <p:txBody>
          <a:bodyPr wrap="square">
            <a:spAutoFit/>
          </a:bodyPr>
          <a:lstStyle/>
          <a:p>
            <a:r>
              <a:rPr lang="en-GB" sz="1200" dirty="0" smtClean="0"/>
              <a:t>Source - </a:t>
            </a:r>
            <a:r>
              <a:rPr lang="en-GB" sz="1200" dirty="0" smtClean="0">
                <a:hlinkClick r:id="rId2"/>
              </a:rPr>
              <a:t>www.wsj.com/articles/buyer-beware-hundreds-of-bitcoin-wannabes-show-hallmarks-of-fraud-1526573115</a:t>
            </a:r>
            <a:endParaRPr lang="en-GB" sz="1200" dirty="0"/>
          </a:p>
        </p:txBody>
      </p:sp>
    </p:spTree>
    <p:extLst>
      <p:ext uri="{BB962C8B-B14F-4D97-AF65-F5344CB8AC3E}">
        <p14:creationId xmlns:p14="http://schemas.microsoft.com/office/powerpoint/2010/main" val="1213543791"/>
      </p:ext>
    </p:extLst>
  </p:cSld>
  <p:clrMapOvr>
    <a:masterClrMapping/>
  </p:clrMapOvr>
  <p:transition spd="slow">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smtClean="0"/>
              <a:t>UK Cryptoassets Taskforce</a:t>
            </a:r>
            <a:endParaRPr lang="en-GB" dirty="0"/>
          </a:p>
        </p:txBody>
      </p:sp>
      <p:sp>
        <p:nvSpPr>
          <p:cNvPr id="3" name="Text Placeholder 2"/>
          <p:cNvSpPr>
            <a:spLocks noGrp="1"/>
          </p:cNvSpPr>
          <p:nvPr>
            <p:ph type="body" sz="quarter" idx="11"/>
          </p:nvPr>
        </p:nvSpPr>
        <p:spPr>
          <a:xfrm>
            <a:off x="827582" y="1347635"/>
            <a:ext cx="8064897" cy="3404603"/>
          </a:xfrm>
        </p:spPr>
        <p:txBody>
          <a:bodyPr/>
          <a:lstStyle/>
          <a:p>
            <a:r>
              <a:rPr lang="en-GB" dirty="0" smtClean="0"/>
              <a:t>Categories of cryptoassets </a:t>
            </a:r>
          </a:p>
          <a:p>
            <a:r>
              <a:rPr lang="en-GB" dirty="0" smtClean="0"/>
              <a:t>Exchange tokens</a:t>
            </a:r>
          </a:p>
          <a:p>
            <a:pPr lvl="1"/>
            <a:r>
              <a:rPr lang="en-GB" dirty="0" smtClean="0"/>
              <a:t>‘</a:t>
            </a:r>
            <a:r>
              <a:rPr lang="en-GB" dirty="0"/>
              <a:t>cryptocurrencies’ such as Bitcoin, </a:t>
            </a:r>
            <a:r>
              <a:rPr lang="en-GB" dirty="0" err="1"/>
              <a:t>Litecoin</a:t>
            </a:r>
            <a:r>
              <a:rPr lang="en-GB" dirty="0"/>
              <a:t> and equivalents. </a:t>
            </a:r>
            <a:r>
              <a:rPr lang="en-GB" dirty="0" smtClean="0"/>
              <a:t>They </a:t>
            </a:r>
            <a:r>
              <a:rPr lang="en-GB" dirty="0"/>
              <a:t>do not provide the types of rights or access provided by security or utility tokens, but are used as a means of exchange or for investment</a:t>
            </a:r>
            <a:r>
              <a:rPr lang="en-GB" dirty="0" smtClean="0"/>
              <a:t>.</a:t>
            </a:r>
          </a:p>
          <a:p>
            <a:endParaRPr lang="en-GB" dirty="0" smtClean="0"/>
          </a:p>
          <a:p>
            <a:r>
              <a:rPr lang="en-GB" dirty="0" smtClean="0"/>
              <a:t>Regulatory treatment</a:t>
            </a:r>
          </a:p>
          <a:p>
            <a:pPr lvl="1"/>
            <a:r>
              <a:rPr lang="en-GB" dirty="0"/>
              <a:t>Exchange tokens </a:t>
            </a:r>
            <a:r>
              <a:rPr lang="en-GB" dirty="0" smtClean="0"/>
              <a:t>can </a:t>
            </a:r>
            <a:r>
              <a:rPr lang="en-GB" dirty="0"/>
              <a:t>be used to enable the buying and selling of goods and services, but are not considered to be currency or money.	</a:t>
            </a:r>
          </a:p>
          <a:p>
            <a:pPr lvl="1"/>
            <a:r>
              <a:rPr lang="en-GB" dirty="0" smtClean="0"/>
              <a:t>Direct </a:t>
            </a:r>
            <a:r>
              <a:rPr lang="en-GB" dirty="0"/>
              <a:t>investment in cryptoassets does not fall within </a:t>
            </a:r>
            <a:r>
              <a:rPr lang="en-GB" dirty="0" smtClean="0"/>
              <a:t>the regulatory </a:t>
            </a:r>
            <a:r>
              <a:rPr lang="en-GB" dirty="0"/>
              <a:t>perimeter </a:t>
            </a:r>
            <a:r>
              <a:rPr lang="en-GB" dirty="0" smtClean="0"/>
              <a:t>unless the </a:t>
            </a:r>
            <a:r>
              <a:rPr lang="en-GB" dirty="0"/>
              <a:t>investment is made by a regulated investment vehicle. 	</a:t>
            </a:r>
          </a:p>
          <a:p>
            <a:pPr marL="266700" lvl="1" indent="0">
              <a:buNone/>
            </a:pPr>
            <a:endParaRPr lang="en-GB" dirty="0"/>
          </a:p>
        </p:txBody>
      </p:sp>
      <p:sp>
        <p:nvSpPr>
          <p:cNvPr id="4" name="Rectangle 3"/>
          <p:cNvSpPr/>
          <p:nvPr/>
        </p:nvSpPr>
        <p:spPr>
          <a:xfrm>
            <a:off x="6358237" y="4861682"/>
            <a:ext cx="2785763" cy="276999"/>
          </a:xfrm>
          <a:prstGeom prst="rect">
            <a:avLst/>
          </a:prstGeom>
        </p:spPr>
        <p:txBody>
          <a:bodyPr wrap="none">
            <a:spAutoFit/>
          </a:bodyPr>
          <a:lstStyle/>
          <a:p>
            <a:r>
              <a:rPr lang="en-GB" sz="1200" dirty="0" smtClean="0">
                <a:latin typeface="Arial" panose="020B0604020202020204" pitchFamily="34" charset="0"/>
                <a:cs typeface="Arial" panose="020B0604020202020204" pitchFamily="34" charset="0"/>
              </a:rPr>
              <a:t>Source- </a:t>
            </a:r>
            <a:r>
              <a:rPr lang="en-GB" sz="1200" u="sng" dirty="0" smtClean="0">
                <a:solidFill>
                  <a:srgbClr val="300D1E"/>
                </a:solidFill>
                <a:latin typeface="Arial" panose="020B0604020202020204" pitchFamily="34" charset="0"/>
                <a:cs typeface="Arial" panose="020B0604020202020204" pitchFamily="34" charset="0"/>
                <a:hlinkClick r:id="rId2"/>
              </a:rPr>
              <a:t>Cryptoasset </a:t>
            </a:r>
            <a:r>
              <a:rPr lang="en-GB" sz="1200" u="sng" dirty="0">
                <a:solidFill>
                  <a:srgbClr val="300D1E"/>
                </a:solidFill>
                <a:latin typeface="Arial" panose="020B0604020202020204" pitchFamily="34" charset="0"/>
                <a:cs typeface="Arial" panose="020B0604020202020204" pitchFamily="34" charset="0"/>
                <a:hlinkClick r:id="rId2"/>
              </a:rPr>
              <a:t>Taskforce Report</a:t>
            </a:r>
            <a:endParaRPr lang="en-GB" sz="1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71352936"/>
      </p:ext>
    </p:extLst>
  </p:cSld>
  <p:clrMapOvr>
    <a:masterClrMapping/>
  </p:clrMapOvr>
  <p:transition spd="slow">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smtClean="0"/>
              <a:t>Regulator’s Position - FCA</a:t>
            </a:r>
            <a:endParaRPr lang="en-GB" dirty="0"/>
          </a:p>
        </p:txBody>
      </p:sp>
      <p:sp>
        <p:nvSpPr>
          <p:cNvPr id="3" name="Text Placeholder 2"/>
          <p:cNvSpPr>
            <a:spLocks noGrp="1"/>
          </p:cNvSpPr>
          <p:nvPr>
            <p:ph type="body" sz="quarter" idx="11"/>
          </p:nvPr>
        </p:nvSpPr>
        <p:spPr/>
        <p:txBody>
          <a:bodyPr/>
          <a:lstStyle/>
          <a:p>
            <a:pPr marL="0" indent="0">
              <a:buNone/>
            </a:pPr>
            <a:r>
              <a:rPr lang="en-GB" dirty="0" smtClean="0"/>
              <a:t>“Exchange </a:t>
            </a:r>
            <a:r>
              <a:rPr lang="en-GB" dirty="0"/>
              <a:t>tokens (such as Bitcoin and ‘cryptocurrency’ equivalents) are not currently regulated in the UK. This means that the transfer, purchase and sale of exchange tokens, including the operation of exchange token exchanges, all currently fall outside our regulatory remit</a:t>
            </a:r>
            <a:r>
              <a:rPr lang="en-GB" dirty="0" smtClean="0"/>
              <a:t>.”</a:t>
            </a:r>
            <a:endParaRPr lang="en-GB" dirty="0"/>
          </a:p>
          <a:p>
            <a:endParaRPr lang="en-GB" i="1" dirty="0" smtClean="0"/>
          </a:p>
          <a:p>
            <a:endParaRPr lang="en-GB" i="1" dirty="0"/>
          </a:p>
          <a:p>
            <a:endParaRPr lang="en-GB" i="1" dirty="0" smtClean="0"/>
          </a:p>
          <a:p>
            <a:endParaRPr lang="en-GB" i="1" dirty="0"/>
          </a:p>
          <a:p>
            <a:endParaRPr lang="en-GB" i="1" dirty="0" smtClean="0"/>
          </a:p>
          <a:p>
            <a:endParaRPr lang="en-GB" i="1" dirty="0"/>
          </a:p>
        </p:txBody>
      </p:sp>
      <p:sp>
        <p:nvSpPr>
          <p:cNvPr id="5" name="Rectangle 4"/>
          <p:cNvSpPr/>
          <p:nvPr/>
        </p:nvSpPr>
        <p:spPr>
          <a:xfrm>
            <a:off x="5580112" y="4866501"/>
            <a:ext cx="3635896" cy="276999"/>
          </a:xfrm>
          <a:prstGeom prst="rect">
            <a:avLst/>
          </a:prstGeom>
        </p:spPr>
        <p:txBody>
          <a:bodyPr wrap="square">
            <a:spAutoFit/>
          </a:bodyPr>
          <a:lstStyle/>
          <a:p>
            <a:pPr marL="0" indent="0">
              <a:buNone/>
            </a:pPr>
            <a:r>
              <a:rPr lang="en-GB" sz="1200" dirty="0" smtClean="0"/>
              <a:t>Source - </a:t>
            </a:r>
            <a:r>
              <a:rPr lang="en-GB" sz="1200" dirty="0" smtClean="0">
                <a:hlinkClick r:id="rId2"/>
              </a:rPr>
              <a:t>www.fca.org.uk/consumers/cryptoassets</a:t>
            </a:r>
            <a:endParaRPr lang="en-GB" sz="1200" i="1" dirty="0"/>
          </a:p>
        </p:txBody>
      </p:sp>
    </p:spTree>
    <p:extLst>
      <p:ext uri="{BB962C8B-B14F-4D97-AF65-F5344CB8AC3E}">
        <p14:creationId xmlns:p14="http://schemas.microsoft.com/office/powerpoint/2010/main" val="3397784224"/>
      </p:ext>
    </p:extLst>
  </p:cSld>
  <p:clrMapOvr>
    <a:masterClrMapping/>
  </p:clrMapOvr>
  <p:transition spd="slow">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smtClean="0"/>
              <a:t>UK Cryptoassets Taskforce</a:t>
            </a:r>
            <a:endParaRPr lang="en-GB" dirty="0"/>
          </a:p>
        </p:txBody>
      </p:sp>
      <p:sp>
        <p:nvSpPr>
          <p:cNvPr id="3" name="Text Placeholder 2"/>
          <p:cNvSpPr>
            <a:spLocks noGrp="1"/>
          </p:cNvSpPr>
          <p:nvPr>
            <p:ph type="body" sz="quarter" idx="11"/>
          </p:nvPr>
        </p:nvSpPr>
        <p:spPr>
          <a:xfrm>
            <a:off x="827582" y="1347635"/>
            <a:ext cx="8064897" cy="3404603"/>
          </a:xfrm>
        </p:spPr>
        <p:txBody>
          <a:bodyPr/>
          <a:lstStyle/>
          <a:p>
            <a:r>
              <a:rPr lang="en-GB" dirty="0" smtClean="0"/>
              <a:t>Categories of cryptoassets </a:t>
            </a:r>
          </a:p>
          <a:p>
            <a:r>
              <a:rPr lang="en-GB" dirty="0" smtClean="0"/>
              <a:t>Security </a:t>
            </a:r>
            <a:r>
              <a:rPr lang="en-GB" dirty="0"/>
              <a:t>tokens </a:t>
            </a:r>
            <a:r>
              <a:rPr lang="en-GB" dirty="0" smtClean="0"/>
              <a:t> </a:t>
            </a:r>
          </a:p>
          <a:p>
            <a:pPr lvl="1"/>
            <a:r>
              <a:rPr lang="en-GB" dirty="0" smtClean="0"/>
              <a:t>amount </a:t>
            </a:r>
            <a:r>
              <a:rPr lang="en-GB" dirty="0"/>
              <a:t>to a ‘specified investment’ as set out in </a:t>
            </a:r>
            <a:r>
              <a:rPr lang="en-GB" dirty="0" smtClean="0"/>
              <a:t>FSMA 2000 </a:t>
            </a:r>
            <a:r>
              <a:rPr lang="en-GB" dirty="0"/>
              <a:t>These may provide rights such as ownership, repayment of a specific sum of money, or entitlement to a share in future profits. They may also be transferable securities or </a:t>
            </a:r>
            <a:r>
              <a:rPr lang="en-GB" dirty="0" smtClean="0"/>
              <a:t>financial </a:t>
            </a:r>
            <a:r>
              <a:rPr lang="en-GB" dirty="0"/>
              <a:t>instruments under the EU’s Markets in Financial Instruments Directive </a:t>
            </a:r>
            <a:r>
              <a:rPr lang="en-GB" dirty="0" smtClean="0"/>
              <a:t>II.</a:t>
            </a:r>
            <a:endParaRPr lang="en-GB" dirty="0"/>
          </a:p>
          <a:p>
            <a:endParaRPr lang="en-GB" dirty="0" smtClean="0"/>
          </a:p>
          <a:p>
            <a:r>
              <a:rPr lang="en-GB" dirty="0" smtClean="0"/>
              <a:t>Regulatory treatment</a:t>
            </a:r>
          </a:p>
          <a:p>
            <a:pPr lvl="1"/>
            <a:r>
              <a:rPr lang="en-GB" dirty="0" smtClean="0"/>
              <a:t>Security tokens will always fall within the regulatory perimeter recognised by the Cryptoassets taskforce </a:t>
            </a:r>
          </a:p>
        </p:txBody>
      </p:sp>
      <p:sp>
        <p:nvSpPr>
          <p:cNvPr id="5" name="Rectangle 4"/>
          <p:cNvSpPr/>
          <p:nvPr/>
        </p:nvSpPr>
        <p:spPr>
          <a:xfrm>
            <a:off x="6358237" y="4861682"/>
            <a:ext cx="2785763" cy="276999"/>
          </a:xfrm>
          <a:prstGeom prst="rect">
            <a:avLst/>
          </a:prstGeom>
        </p:spPr>
        <p:txBody>
          <a:bodyPr wrap="none">
            <a:spAutoFit/>
          </a:bodyPr>
          <a:lstStyle/>
          <a:p>
            <a:r>
              <a:rPr lang="en-GB" sz="1200" dirty="0" smtClean="0">
                <a:latin typeface="Arial" panose="020B0604020202020204" pitchFamily="34" charset="0"/>
                <a:cs typeface="Arial" panose="020B0604020202020204" pitchFamily="34" charset="0"/>
              </a:rPr>
              <a:t>Source- </a:t>
            </a:r>
            <a:r>
              <a:rPr lang="en-GB" sz="1200" u="sng" dirty="0" smtClean="0">
                <a:solidFill>
                  <a:srgbClr val="300D1E"/>
                </a:solidFill>
                <a:latin typeface="Arial" panose="020B0604020202020204" pitchFamily="34" charset="0"/>
                <a:cs typeface="Arial" panose="020B0604020202020204" pitchFamily="34" charset="0"/>
                <a:hlinkClick r:id="rId2"/>
              </a:rPr>
              <a:t>Cryptoasset </a:t>
            </a:r>
            <a:r>
              <a:rPr lang="en-GB" sz="1200" u="sng" dirty="0">
                <a:solidFill>
                  <a:srgbClr val="300D1E"/>
                </a:solidFill>
                <a:latin typeface="Arial" panose="020B0604020202020204" pitchFamily="34" charset="0"/>
                <a:cs typeface="Arial" panose="020B0604020202020204" pitchFamily="34" charset="0"/>
                <a:hlinkClick r:id="rId2"/>
              </a:rPr>
              <a:t>Taskforce Report</a:t>
            </a:r>
            <a:endParaRPr lang="en-GB" sz="1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81821547"/>
      </p:ext>
    </p:extLst>
  </p:cSld>
  <p:clrMapOvr>
    <a:masterClrMapping/>
  </p:clrMapOvr>
  <p:transition spd="slow">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smtClean="0"/>
              <a:t>Regulator’s Position - FCA</a:t>
            </a:r>
            <a:endParaRPr lang="en-GB" dirty="0"/>
          </a:p>
        </p:txBody>
      </p:sp>
      <p:sp>
        <p:nvSpPr>
          <p:cNvPr id="3" name="Text Placeholder 2"/>
          <p:cNvSpPr>
            <a:spLocks noGrp="1"/>
          </p:cNvSpPr>
          <p:nvPr>
            <p:ph type="body" sz="quarter" idx="11"/>
          </p:nvPr>
        </p:nvSpPr>
        <p:spPr>
          <a:xfrm>
            <a:off x="827583" y="1347614"/>
            <a:ext cx="6740030" cy="3404603"/>
          </a:xfrm>
        </p:spPr>
        <p:txBody>
          <a:bodyPr/>
          <a:lstStyle/>
          <a:p>
            <a:pPr marL="0" indent="0">
              <a:buNone/>
            </a:pPr>
            <a:r>
              <a:rPr lang="en-GB" dirty="0" smtClean="0"/>
              <a:t>“Some </a:t>
            </a:r>
            <a:r>
              <a:rPr lang="en-GB" dirty="0" smtClean="0"/>
              <a:t>types of cryptoassets may be regulated depending on how they are structured. For instance, some tokens may provide rights such as ownership, repayment of a specific sum of money, or entitlement to a share in future profits. We call these ‘security tokens’ and they will fall within our regulatory remit</a:t>
            </a:r>
            <a:r>
              <a:rPr lang="en-GB" dirty="0" smtClean="0"/>
              <a:t>.”</a:t>
            </a:r>
            <a:endParaRPr lang="en-GB" dirty="0" smtClean="0"/>
          </a:p>
          <a:p>
            <a:endParaRPr lang="en-GB" i="1" dirty="0"/>
          </a:p>
          <a:p>
            <a:endParaRPr lang="en-GB" i="1" dirty="0" smtClean="0"/>
          </a:p>
          <a:p>
            <a:endParaRPr lang="en-GB" i="1" dirty="0"/>
          </a:p>
        </p:txBody>
      </p:sp>
      <p:sp>
        <p:nvSpPr>
          <p:cNvPr id="6" name="Rectangle 5"/>
          <p:cNvSpPr/>
          <p:nvPr/>
        </p:nvSpPr>
        <p:spPr>
          <a:xfrm>
            <a:off x="5580112" y="4866501"/>
            <a:ext cx="3635896" cy="276999"/>
          </a:xfrm>
          <a:prstGeom prst="rect">
            <a:avLst/>
          </a:prstGeom>
        </p:spPr>
        <p:txBody>
          <a:bodyPr wrap="square">
            <a:spAutoFit/>
          </a:bodyPr>
          <a:lstStyle/>
          <a:p>
            <a:pPr marL="0" indent="0">
              <a:buNone/>
            </a:pPr>
            <a:r>
              <a:rPr lang="en-GB" sz="1200" dirty="0" smtClean="0"/>
              <a:t>Source - </a:t>
            </a:r>
            <a:r>
              <a:rPr lang="en-GB" sz="1200" dirty="0" smtClean="0">
                <a:hlinkClick r:id="rId2"/>
              </a:rPr>
              <a:t>www.fca.org.uk/consumers/cryptoassets</a:t>
            </a:r>
            <a:endParaRPr lang="en-GB" sz="1200" i="1" dirty="0"/>
          </a:p>
        </p:txBody>
      </p:sp>
    </p:spTree>
    <p:extLst>
      <p:ext uri="{BB962C8B-B14F-4D97-AF65-F5344CB8AC3E}">
        <p14:creationId xmlns:p14="http://schemas.microsoft.com/office/powerpoint/2010/main" val="1098445071"/>
      </p:ext>
    </p:extLst>
  </p:cSld>
  <p:clrMapOvr>
    <a:masterClrMapping/>
  </p:clrMapOvr>
  <p:transition spd="slow">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smtClean="0"/>
              <a:t>UK Cryptoassets Taskforce</a:t>
            </a:r>
            <a:endParaRPr lang="en-GB" dirty="0"/>
          </a:p>
        </p:txBody>
      </p:sp>
      <p:sp>
        <p:nvSpPr>
          <p:cNvPr id="3" name="Text Placeholder 2"/>
          <p:cNvSpPr>
            <a:spLocks noGrp="1"/>
          </p:cNvSpPr>
          <p:nvPr>
            <p:ph type="body" sz="quarter" idx="11"/>
          </p:nvPr>
        </p:nvSpPr>
        <p:spPr>
          <a:xfrm>
            <a:off x="827582" y="1347635"/>
            <a:ext cx="8064897" cy="3404603"/>
          </a:xfrm>
        </p:spPr>
        <p:txBody>
          <a:bodyPr/>
          <a:lstStyle/>
          <a:p>
            <a:r>
              <a:rPr lang="en-GB" dirty="0" smtClean="0"/>
              <a:t>Categories of cryptoassets </a:t>
            </a:r>
          </a:p>
          <a:p>
            <a:r>
              <a:rPr lang="en-GB" dirty="0" smtClean="0"/>
              <a:t>Utility </a:t>
            </a:r>
            <a:r>
              <a:rPr lang="en-GB" dirty="0"/>
              <a:t>tokens </a:t>
            </a:r>
            <a:endParaRPr lang="en-GB" dirty="0" smtClean="0"/>
          </a:p>
          <a:p>
            <a:pPr lvl="1"/>
            <a:r>
              <a:rPr lang="en-GB" dirty="0" smtClean="0"/>
              <a:t>which </a:t>
            </a:r>
            <a:r>
              <a:rPr lang="en-GB" dirty="0"/>
              <a:t>can be redeemed for access to a specific product or service that is typically provided using a DLT platform</a:t>
            </a:r>
            <a:r>
              <a:rPr lang="en-GB" dirty="0" smtClean="0"/>
              <a:t>.</a:t>
            </a:r>
            <a:endParaRPr lang="en-GB" dirty="0"/>
          </a:p>
          <a:p>
            <a:endParaRPr lang="en-GB" dirty="0" smtClean="0"/>
          </a:p>
          <a:p>
            <a:endParaRPr lang="en-GB" dirty="0"/>
          </a:p>
          <a:p>
            <a:r>
              <a:rPr lang="en-GB" dirty="0" smtClean="0"/>
              <a:t>Regulatory treatment</a:t>
            </a:r>
          </a:p>
          <a:p>
            <a:pPr lvl="1"/>
            <a:r>
              <a:rPr lang="en-GB" dirty="0" smtClean="0"/>
              <a:t>Utility tokens will rarely fall inside the regulatory perimeter recognised by the Cryptoassets Taskforce</a:t>
            </a:r>
          </a:p>
        </p:txBody>
      </p:sp>
      <p:sp>
        <p:nvSpPr>
          <p:cNvPr id="5" name="Rectangle 4"/>
          <p:cNvSpPr/>
          <p:nvPr/>
        </p:nvSpPr>
        <p:spPr>
          <a:xfrm>
            <a:off x="6358237" y="4861682"/>
            <a:ext cx="2785763" cy="276999"/>
          </a:xfrm>
          <a:prstGeom prst="rect">
            <a:avLst/>
          </a:prstGeom>
        </p:spPr>
        <p:txBody>
          <a:bodyPr wrap="none">
            <a:spAutoFit/>
          </a:bodyPr>
          <a:lstStyle/>
          <a:p>
            <a:r>
              <a:rPr lang="en-GB" sz="1200" dirty="0" smtClean="0">
                <a:latin typeface="Arial" panose="020B0604020202020204" pitchFamily="34" charset="0"/>
                <a:cs typeface="Arial" panose="020B0604020202020204" pitchFamily="34" charset="0"/>
              </a:rPr>
              <a:t>Source- </a:t>
            </a:r>
            <a:r>
              <a:rPr lang="en-GB" sz="1200" u="sng" dirty="0" smtClean="0">
                <a:solidFill>
                  <a:srgbClr val="300D1E"/>
                </a:solidFill>
                <a:latin typeface="Arial" panose="020B0604020202020204" pitchFamily="34" charset="0"/>
                <a:cs typeface="Arial" panose="020B0604020202020204" pitchFamily="34" charset="0"/>
                <a:hlinkClick r:id="rId2"/>
              </a:rPr>
              <a:t>Cryptoasset </a:t>
            </a:r>
            <a:r>
              <a:rPr lang="en-GB" sz="1200" u="sng" dirty="0">
                <a:solidFill>
                  <a:srgbClr val="300D1E"/>
                </a:solidFill>
                <a:latin typeface="Arial" panose="020B0604020202020204" pitchFamily="34" charset="0"/>
                <a:cs typeface="Arial" panose="020B0604020202020204" pitchFamily="34" charset="0"/>
                <a:hlinkClick r:id="rId2"/>
              </a:rPr>
              <a:t>Taskforce Report</a:t>
            </a:r>
            <a:endParaRPr lang="en-GB" sz="1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05399919"/>
      </p:ext>
    </p:extLst>
  </p:cSld>
  <p:clrMapOvr>
    <a:masterClrMapping/>
  </p:clrMapOvr>
  <p:transition spd="slow">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p:txBody>
          <a:bodyPr/>
          <a:lstStyle/>
          <a:p>
            <a:r>
              <a:rPr lang="en-GB" dirty="0" smtClean="0"/>
              <a:t>Outline</a:t>
            </a:r>
            <a:endParaRPr lang="en-GB" dirty="0"/>
          </a:p>
        </p:txBody>
      </p:sp>
      <p:sp>
        <p:nvSpPr>
          <p:cNvPr id="5" name="Text Placeholder 4"/>
          <p:cNvSpPr>
            <a:spLocks noGrp="1"/>
          </p:cNvSpPr>
          <p:nvPr>
            <p:ph type="body" sz="quarter" idx="11"/>
          </p:nvPr>
        </p:nvSpPr>
        <p:spPr>
          <a:xfrm>
            <a:off x="827582" y="1347635"/>
            <a:ext cx="7416825" cy="3600379"/>
          </a:xfrm>
        </p:spPr>
        <p:txBody>
          <a:bodyPr lIns="540000" numCol="2"/>
          <a:lstStyle/>
          <a:p>
            <a:r>
              <a:rPr lang="en-GB" dirty="0" smtClean="0"/>
              <a:t>Cryptocurrencies overview</a:t>
            </a:r>
          </a:p>
          <a:p>
            <a:r>
              <a:rPr lang="en-GB" dirty="0" smtClean="0"/>
              <a:t>What is an ICO?</a:t>
            </a:r>
          </a:p>
          <a:p>
            <a:r>
              <a:rPr lang="en-GB" dirty="0" smtClean="0"/>
              <a:t>Pros</a:t>
            </a:r>
          </a:p>
          <a:p>
            <a:pPr lvl="1"/>
            <a:r>
              <a:rPr lang="en-GB" dirty="0" smtClean="0"/>
              <a:t>For the ICO issuer</a:t>
            </a:r>
          </a:p>
          <a:p>
            <a:pPr lvl="1"/>
            <a:r>
              <a:rPr lang="en-GB" dirty="0" smtClean="0"/>
              <a:t>For the investor </a:t>
            </a:r>
          </a:p>
          <a:p>
            <a:r>
              <a:rPr lang="en-GB" dirty="0" smtClean="0"/>
              <a:t>Cons</a:t>
            </a:r>
          </a:p>
          <a:p>
            <a:pPr lvl="1"/>
            <a:r>
              <a:rPr lang="en-GB" dirty="0" smtClean="0"/>
              <a:t>For the ICO issues</a:t>
            </a:r>
          </a:p>
          <a:p>
            <a:pPr lvl="1"/>
            <a:r>
              <a:rPr lang="en-GB" dirty="0" smtClean="0"/>
              <a:t>For the developer</a:t>
            </a:r>
          </a:p>
          <a:p>
            <a:pPr lvl="1"/>
            <a:r>
              <a:rPr lang="en-GB" dirty="0" smtClean="0"/>
              <a:t>Scams</a:t>
            </a:r>
            <a:endParaRPr lang="en-GB" dirty="0"/>
          </a:p>
          <a:p>
            <a:r>
              <a:rPr lang="en-GB" dirty="0" smtClean="0"/>
              <a:t>The position of the regulator</a:t>
            </a:r>
          </a:p>
          <a:p>
            <a:pPr lvl="1"/>
            <a:r>
              <a:rPr lang="en-GB" dirty="0" smtClean="0"/>
              <a:t>UK Cryptoassets Taskforce</a:t>
            </a:r>
          </a:p>
          <a:p>
            <a:pPr lvl="1"/>
            <a:r>
              <a:rPr lang="en-GB" dirty="0" smtClean="0"/>
              <a:t>FCA</a:t>
            </a:r>
          </a:p>
          <a:p>
            <a:r>
              <a:rPr lang="en-GB" dirty="0" smtClean="0"/>
              <a:t>Conclusions</a:t>
            </a:r>
          </a:p>
          <a:p>
            <a:pPr lvl="1"/>
            <a:r>
              <a:rPr lang="en-GB" dirty="0" smtClean="0"/>
              <a:t>Still searching for uses of </a:t>
            </a:r>
            <a:r>
              <a:rPr lang="en-GB" dirty="0" err="1" smtClean="0"/>
              <a:t>blockchain</a:t>
            </a:r>
            <a:endParaRPr lang="en-GB" dirty="0" smtClean="0"/>
          </a:p>
          <a:p>
            <a:pPr lvl="1"/>
            <a:r>
              <a:rPr lang="en-GB" dirty="0" smtClean="0"/>
              <a:t>ICO’s can be a helpful tool for start-ups</a:t>
            </a:r>
          </a:p>
          <a:p>
            <a:pPr lvl="1"/>
            <a:r>
              <a:rPr lang="en-GB" dirty="0" smtClean="0"/>
              <a:t>Naïve investors are vulnerable</a:t>
            </a:r>
            <a:endParaRPr lang="en-GB" dirty="0"/>
          </a:p>
          <a:p>
            <a:pPr lvl="1"/>
            <a:r>
              <a:rPr lang="en-GB" dirty="0"/>
              <a:t>The market is unregulated</a:t>
            </a:r>
          </a:p>
          <a:p>
            <a:pPr lvl="1"/>
            <a:endParaRPr lang="en-GB" dirty="0" smtClean="0"/>
          </a:p>
        </p:txBody>
      </p:sp>
      <p:cxnSp>
        <p:nvCxnSpPr>
          <p:cNvPr id="3" name="Straight Connector 2"/>
          <p:cNvCxnSpPr>
            <a:stCxn id="5" idx="0"/>
            <a:endCxn id="5" idx="2"/>
          </p:cNvCxnSpPr>
          <p:nvPr/>
        </p:nvCxnSpPr>
        <p:spPr>
          <a:xfrm>
            <a:off x="4535995" y="1347635"/>
            <a:ext cx="0" cy="3600379"/>
          </a:xfrm>
          <a:prstGeom prst="line">
            <a:avLst/>
          </a:prstGeom>
          <a:ln>
            <a:solidFill>
              <a:srgbClr val="6DA463"/>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153696450"/>
      </p:ext>
    </p:extLst>
  </p:cSld>
  <p:clrMapOvr>
    <a:masterClrMapping/>
  </p:clrMapOvr>
  <p:transition spd="slow">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smtClean="0"/>
              <a:t>Regulator’s Position - FCA</a:t>
            </a:r>
            <a:endParaRPr lang="en-GB" dirty="0"/>
          </a:p>
        </p:txBody>
      </p:sp>
      <p:sp>
        <p:nvSpPr>
          <p:cNvPr id="3" name="Text Placeholder 2"/>
          <p:cNvSpPr>
            <a:spLocks noGrp="1"/>
          </p:cNvSpPr>
          <p:nvPr>
            <p:ph type="body" sz="quarter" idx="11"/>
          </p:nvPr>
        </p:nvSpPr>
        <p:spPr>
          <a:xfrm>
            <a:off x="827583" y="1347614"/>
            <a:ext cx="6740030" cy="3404603"/>
          </a:xfrm>
        </p:spPr>
        <p:txBody>
          <a:bodyPr/>
          <a:lstStyle/>
          <a:p>
            <a:pPr marL="0" indent="0">
              <a:buNone/>
            </a:pPr>
            <a:r>
              <a:rPr lang="en-GB" dirty="0" smtClean="0"/>
              <a:t>“If </a:t>
            </a:r>
            <a:r>
              <a:rPr lang="en-GB" dirty="0" smtClean="0"/>
              <a:t>you invest in unregulated cryptoassets, you may not have access to the Financial Ombudsman Service or the Financial Services Compensation Scheme if something goes wrong</a:t>
            </a:r>
            <a:r>
              <a:rPr lang="en-GB" dirty="0" smtClean="0"/>
              <a:t>.”</a:t>
            </a:r>
            <a:endParaRPr lang="en-GB" dirty="0" smtClean="0"/>
          </a:p>
          <a:p>
            <a:endParaRPr lang="en-GB" i="1" dirty="0" smtClean="0"/>
          </a:p>
          <a:p>
            <a:pPr marL="0" indent="0">
              <a:buNone/>
            </a:pPr>
            <a:endParaRPr lang="en-GB" i="1" dirty="0"/>
          </a:p>
        </p:txBody>
      </p:sp>
      <p:sp>
        <p:nvSpPr>
          <p:cNvPr id="4" name="Rectangle 3"/>
          <p:cNvSpPr/>
          <p:nvPr/>
        </p:nvSpPr>
        <p:spPr>
          <a:xfrm>
            <a:off x="5580112" y="4866501"/>
            <a:ext cx="3635896" cy="276999"/>
          </a:xfrm>
          <a:prstGeom prst="rect">
            <a:avLst/>
          </a:prstGeom>
        </p:spPr>
        <p:txBody>
          <a:bodyPr wrap="square">
            <a:spAutoFit/>
          </a:bodyPr>
          <a:lstStyle/>
          <a:p>
            <a:pPr marL="0" indent="0">
              <a:buNone/>
            </a:pPr>
            <a:r>
              <a:rPr lang="en-GB" sz="1200" dirty="0" smtClean="0"/>
              <a:t>Source - </a:t>
            </a:r>
            <a:r>
              <a:rPr lang="en-GB" sz="1200" dirty="0" smtClean="0">
                <a:hlinkClick r:id="rId2"/>
              </a:rPr>
              <a:t>www.fca.org.uk/consumers/cryptoassets</a:t>
            </a:r>
            <a:endParaRPr lang="en-GB" sz="1200" i="1" dirty="0"/>
          </a:p>
        </p:txBody>
      </p:sp>
    </p:spTree>
    <p:extLst>
      <p:ext uri="{BB962C8B-B14F-4D97-AF65-F5344CB8AC3E}">
        <p14:creationId xmlns:p14="http://schemas.microsoft.com/office/powerpoint/2010/main" val="4059910396"/>
      </p:ext>
    </p:extLst>
  </p:cSld>
  <p:clrMapOvr>
    <a:masterClrMapping/>
  </p:clrMapOvr>
  <p:transition spd="slow">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smtClean="0"/>
              <a:t>Regulator’s Position - FCA</a:t>
            </a:r>
            <a:endParaRPr lang="en-GB" dirty="0"/>
          </a:p>
        </p:txBody>
      </p:sp>
      <p:sp>
        <p:nvSpPr>
          <p:cNvPr id="3" name="Text Placeholder 2"/>
          <p:cNvSpPr>
            <a:spLocks noGrp="1"/>
          </p:cNvSpPr>
          <p:nvPr>
            <p:ph type="body" sz="quarter" idx="11"/>
          </p:nvPr>
        </p:nvSpPr>
        <p:spPr/>
        <p:txBody>
          <a:bodyPr/>
          <a:lstStyle/>
          <a:p>
            <a:pPr marL="0" indent="0">
              <a:buNone/>
            </a:pPr>
            <a:r>
              <a:rPr lang="en-GB" dirty="0" smtClean="0"/>
              <a:t>“Whether </a:t>
            </a:r>
            <a:r>
              <a:rPr lang="en-GB" dirty="0"/>
              <a:t>an ICO falls within the FCA’s regulatory boundaries or not can only be decided case by case.</a:t>
            </a:r>
          </a:p>
          <a:p>
            <a:endParaRPr lang="en-GB" dirty="0"/>
          </a:p>
          <a:p>
            <a:pPr marL="0" indent="0">
              <a:buNone/>
            </a:pPr>
            <a:r>
              <a:rPr lang="en-GB" dirty="0"/>
              <a:t>Many ICOs will fall outside the regulated space. However, depending on how they are structured, some ICOs may involve regulated investments and firms involved in an ICO may be conducting regulated activities</a:t>
            </a:r>
            <a:r>
              <a:rPr lang="en-GB" dirty="0" smtClean="0"/>
              <a:t>.”</a:t>
            </a:r>
          </a:p>
          <a:p>
            <a:pPr marL="0" indent="0">
              <a:buNone/>
            </a:pPr>
            <a:endParaRPr lang="en-GB" dirty="0"/>
          </a:p>
          <a:p>
            <a:pPr marL="0" indent="0">
              <a:buNone/>
            </a:pPr>
            <a:endParaRPr lang="en-GB" dirty="0" smtClean="0"/>
          </a:p>
          <a:p>
            <a:pPr marL="0" indent="0">
              <a:buNone/>
            </a:pPr>
            <a:endParaRPr lang="en-GB" dirty="0"/>
          </a:p>
          <a:p>
            <a:pPr marL="0" indent="0">
              <a:buNone/>
            </a:pPr>
            <a:endParaRPr lang="en-GB" dirty="0" smtClean="0"/>
          </a:p>
          <a:p>
            <a:pPr marL="0" indent="0">
              <a:buNone/>
            </a:pPr>
            <a:endParaRPr lang="en-GB" dirty="0"/>
          </a:p>
        </p:txBody>
      </p:sp>
      <p:sp>
        <p:nvSpPr>
          <p:cNvPr id="4" name="Rectangle 3"/>
          <p:cNvSpPr/>
          <p:nvPr/>
        </p:nvSpPr>
        <p:spPr>
          <a:xfrm>
            <a:off x="4776390" y="4861040"/>
            <a:ext cx="4373472" cy="276999"/>
          </a:xfrm>
          <a:prstGeom prst="rect">
            <a:avLst/>
          </a:prstGeom>
        </p:spPr>
        <p:txBody>
          <a:bodyPr wrap="square">
            <a:spAutoFit/>
          </a:bodyPr>
          <a:lstStyle/>
          <a:p>
            <a:pPr marL="0" indent="0">
              <a:buNone/>
            </a:pPr>
            <a:r>
              <a:rPr lang="en-GB" sz="1200" dirty="0" smtClean="0"/>
              <a:t>Source - </a:t>
            </a:r>
            <a:r>
              <a:rPr lang="en-GB" sz="1200" dirty="0" smtClean="0">
                <a:hlinkClick r:id="rId2"/>
              </a:rPr>
              <a:t>www.fca.org.uk/news/statements/initial-coin-offerings</a:t>
            </a:r>
            <a:endParaRPr lang="en-GB" sz="1200" dirty="0"/>
          </a:p>
        </p:txBody>
      </p:sp>
    </p:spTree>
    <p:extLst>
      <p:ext uri="{BB962C8B-B14F-4D97-AF65-F5344CB8AC3E}">
        <p14:creationId xmlns:p14="http://schemas.microsoft.com/office/powerpoint/2010/main" val="1758344938"/>
      </p:ext>
    </p:extLst>
  </p:cSld>
  <p:clrMapOvr>
    <a:masterClrMapping/>
  </p:clrMapOvr>
  <p:transition spd="slow">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smtClean="0"/>
              <a:t>Conclusions</a:t>
            </a:r>
            <a:endParaRPr lang="en-GB" dirty="0"/>
          </a:p>
        </p:txBody>
      </p:sp>
      <p:sp>
        <p:nvSpPr>
          <p:cNvPr id="3" name="Text Placeholder 2"/>
          <p:cNvSpPr>
            <a:spLocks noGrp="1"/>
          </p:cNvSpPr>
          <p:nvPr>
            <p:ph type="body" sz="quarter" idx="11"/>
          </p:nvPr>
        </p:nvSpPr>
        <p:spPr/>
        <p:txBody>
          <a:bodyPr/>
          <a:lstStyle/>
          <a:p>
            <a:r>
              <a:rPr lang="en-GB" dirty="0" smtClean="0"/>
              <a:t>ICOs have developed quickly and regulators are playing catch up</a:t>
            </a:r>
          </a:p>
          <a:p>
            <a:r>
              <a:rPr lang="en-GB" dirty="0" smtClean="0"/>
              <a:t>There are areas for interesting projects</a:t>
            </a:r>
          </a:p>
          <a:p>
            <a:pPr lvl="1"/>
            <a:r>
              <a:rPr lang="en-GB" dirty="0" smtClean="0"/>
              <a:t>Though the current offerings are questionable</a:t>
            </a:r>
          </a:p>
          <a:p>
            <a:pPr lvl="1"/>
            <a:r>
              <a:rPr lang="en-GB" dirty="0" smtClean="0"/>
              <a:t>The market could begin to suffer if the current trend continues</a:t>
            </a:r>
          </a:p>
          <a:p>
            <a:pPr lvl="2"/>
            <a:r>
              <a:rPr lang="en-GB" dirty="0" smtClean="0"/>
              <a:t>Market players will get tired of the same claims being made in white papers which do not come to fruition</a:t>
            </a:r>
          </a:p>
          <a:p>
            <a:pPr lvl="1"/>
            <a:r>
              <a:rPr lang="en-GB" dirty="0" smtClean="0"/>
              <a:t>Scams prevalent </a:t>
            </a:r>
          </a:p>
          <a:p>
            <a:pPr lvl="2"/>
            <a:r>
              <a:rPr lang="en-GB" dirty="0"/>
              <a:t>U</a:t>
            </a:r>
            <a:r>
              <a:rPr lang="en-GB" dirty="0" smtClean="0"/>
              <a:t>neducated participants are more vulnerable to scams</a:t>
            </a:r>
          </a:p>
        </p:txBody>
      </p:sp>
    </p:spTree>
    <p:extLst>
      <p:ext uri="{BB962C8B-B14F-4D97-AF65-F5344CB8AC3E}">
        <p14:creationId xmlns:p14="http://schemas.microsoft.com/office/powerpoint/2010/main" val="899608770"/>
      </p:ext>
    </p:extLst>
  </p:cSld>
  <p:clrMapOvr>
    <a:masterClrMapping/>
  </p:clrMapOvr>
  <p:transition spd="slow">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smtClean="0"/>
              <a:t>Conclusions</a:t>
            </a:r>
            <a:endParaRPr lang="en-GB" dirty="0"/>
          </a:p>
        </p:txBody>
      </p:sp>
      <p:sp>
        <p:nvSpPr>
          <p:cNvPr id="3" name="Text Placeholder 2"/>
          <p:cNvSpPr>
            <a:spLocks noGrp="1"/>
          </p:cNvSpPr>
          <p:nvPr>
            <p:ph type="body" sz="quarter" idx="11"/>
          </p:nvPr>
        </p:nvSpPr>
        <p:spPr/>
        <p:txBody>
          <a:bodyPr/>
          <a:lstStyle/>
          <a:p>
            <a:r>
              <a:rPr lang="en-GB" dirty="0" smtClean="0"/>
              <a:t>The market is unregulated</a:t>
            </a:r>
          </a:p>
          <a:p>
            <a:pPr lvl="2"/>
            <a:r>
              <a:rPr lang="en-GB" dirty="0" smtClean="0"/>
              <a:t>The FCA do not regulate in most situations – no evidence of enforcement</a:t>
            </a:r>
          </a:p>
          <a:p>
            <a:r>
              <a:rPr lang="en-GB" dirty="0" smtClean="0"/>
              <a:t>Difficult to inform the public</a:t>
            </a:r>
          </a:p>
          <a:p>
            <a:pPr lvl="2"/>
            <a:r>
              <a:rPr lang="en-GB" dirty="0" smtClean="0"/>
              <a:t>Warnings and education required, but questions of how this can be delivered. </a:t>
            </a:r>
          </a:p>
          <a:p>
            <a:pPr lvl="2"/>
            <a:r>
              <a:rPr lang="en-GB" dirty="0" smtClean="0"/>
              <a:t>FCA research suggests those who are vulnerable are cynical and not connected to the ‘mainstream’ </a:t>
            </a:r>
          </a:p>
        </p:txBody>
      </p:sp>
    </p:spTree>
    <p:extLst>
      <p:ext uri="{BB962C8B-B14F-4D97-AF65-F5344CB8AC3E}">
        <p14:creationId xmlns:p14="http://schemas.microsoft.com/office/powerpoint/2010/main" val="1925721789"/>
      </p:ext>
    </p:extLst>
  </p:cSld>
  <p:clrMapOvr>
    <a:masterClrMapping/>
  </p:clrMapOvr>
  <p:transition spd="slow">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smtClean="0"/>
              <a:t>Cryptocurrencies</a:t>
            </a:r>
          </a:p>
          <a:p>
            <a:endParaRPr lang="en-GB" dirty="0" smtClean="0"/>
          </a:p>
          <a:p>
            <a:endParaRPr lang="en-GB" dirty="0"/>
          </a:p>
        </p:txBody>
      </p:sp>
      <p:sp>
        <p:nvSpPr>
          <p:cNvPr id="3" name="Text Placeholder 2"/>
          <p:cNvSpPr>
            <a:spLocks noGrp="1"/>
          </p:cNvSpPr>
          <p:nvPr>
            <p:ph type="body" sz="quarter" idx="11"/>
          </p:nvPr>
        </p:nvSpPr>
        <p:spPr/>
        <p:txBody>
          <a:bodyPr/>
          <a:lstStyle/>
          <a:p>
            <a:r>
              <a:rPr lang="en-GB" dirty="0" smtClean="0"/>
              <a:t>Decentralised currencies based on algorithms</a:t>
            </a:r>
          </a:p>
          <a:p>
            <a:pPr lvl="1"/>
            <a:r>
              <a:rPr lang="en-GB" dirty="0" smtClean="0"/>
              <a:t>Bitcoin is the blueprint for the majority of cryptocurrencies</a:t>
            </a:r>
          </a:p>
          <a:p>
            <a:endParaRPr lang="en-GB" dirty="0"/>
          </a:p>
          <a:p>
            <a:r>
              <a:rPr lang="en-GB" dirty="0" smtClean="0"/>
              <a:t>Utilise ‘blockchain’ concept</a:t>
            </a:r>
          </a:p>
          <a:p>
            <a:endParaRPr lang="en-GB" dirty="0" smtClean="0"/>
          </a:p>
          <a:p>
            <a:endParaRPr lang="en-GB" dirty="0"/>
          </a:p>
        </p:txBody>
      </p:sp>
      <p:sp>
        <p:nvSpPr>
          <p:cNvPr id="4" name="Rectangle 3"/>
          <p:cNvSpPr/>
          <p:nvPr/>
        </p:nvSpPr>
        <p:spPr>
          <a:xfrm>
            <a:off x="251520" y="3291830"/>
            <a:ext cx="1584176" cy="360040"/>
          </a:xfrm>
          <a:prstGeom prst="rect">
            <a:avLst/>
          </a:prstGeom>
          <a:gradFill>
            <a:gsLst>
              <a:gs pos="0">
                <a:srgbClr val="598752"/>
              </a:gs>
              <a:gs pos="100000">
                <a:srgbClr val="598752"/>
              </a:gs>
            </a:gsLs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dirty="0" smtClean="0">
                <a:solidFill>
                  <a:schemeClr val="tx1"/>
                </a:solidFill>
              </a:rPr>
              <a:t>Block #12345</a:t>
            </a:r>
            <a:endParaRPr lang="en-GB" dirty="0">
              <a:solidFill>
                <a:schemeClr val="tx1"/>
              </a:solidFill>
            </a:endParaRPr>
          </a:p>
        </p:txBody>
      </p:sp>
      <p:sp>
        <p:nvSpPr>
          <p:cNvPr id="5" name="Rectangle 4"/>
          <p:cNvSpPr/>
          <p:nvPr/>
        </p:nvSpPr>
        <p:spPr>
          <a:xfrm>
            <a:off x="3743098" y="3291830"/>
            <a:ext cx="1584176" cy="360040"/>
          </a:xfrm>
          <a:prstGeom prst="rect">
            <a:avLst/>
          </a:prstGeom>
          <a:gradFill>
            <a:gsLst>
              <a:gs pos="0">
                <a:srgbClr val="598752"/>
              </a:gs>
              <a:gs pos="100000">
                <a:srgbClr val="598752"/>
              </a:gs>
            </a:gsLs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dirty="0" smtClean="0">
                <a:solidFill>
                  <a:schemeClr val="tx1"/>
                </a:solidFill>
              </a:rPr>
              <a:t>Block #12347</a:t>
            </a:r>
            <a:endParaRPr lang="en-GB" dirty="0">
              <a:solidFill>
                <a:schemeClr val="tx1"/>
              </a:solidFill>
            </a:endParaRPr>
          </a:p>
        </p:txBody>
      </p:sp>
      <p:sp>
        <p:nvSpPr>
          <p:cNvPr id="6" name="Rectangle 5"/>
          <p:cNvSpPr/>
          <p:nvPr/>
        </p:nvSpPr>
        <p:spPr>
          <a:xfrm>
            <a:off x="1997309" y="3291830"/>
            <a:ext cx="1584176" cy="360040"/>
          </a:xfrm>
          <a:prstGeom prst="rect">
            <a:avLst/>
          </a:prstGeom>
          <a:gradFill>
            <a:gsLst>
              <a:gs pos="0">
                <a:srgbClr val="598752"/>
              </a:gs>
              <a:gs pos="100000">
                <a:srgbClr val="598752"/>
              </a:gs>
            </a:gsLs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dirty="0" smtClean="0">
                <a:solidFill>
                  <a:schemeClr val="tx1"/>
                </a:solidFill>
              </a:rPr>
              <a:t>Block #12346</a:t>
            </a:r>
            <a:endParaRPr lang="en-GB" dirty="0">
              <a:solidFill>
                <a:schemeClr val="tx1"/>
              </a:solidFill>
            </a:endParaRPr>
          </a:p>
        </p:txBody>
      </p:sp>
      <p:sp>
        <p:nvSpPr>
          <p:cNvPr id="7" name="Rectangle 6"/>
          <p:cNvSpPr/>
          <p:nvPr/>
        </p:nvSpPr>
        <p:spPr>
          <a:xfrm>
            <a:off x="5488888" y="3291830"/>
            <a:ext cx="1584176" cy="360040"/>
          </a:xfrm>
          <a:prstGeom prst="rect">
            <a:avLst/>
          </a:prstGeom>
          <a:gradFill>
            <a:gsLst>
              <a:gs pos="0">
                <a:srgbClr val="598752"/>
              </a:gs>
              <a:gs pos="100000">
                <a:srgbClr val="598752"/>
              </a:gs>
            </a:gsLs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dirty="0" smtClean="0">
                <a:solidFill>
                  <a:schemeClr val="tx1"/>
                </a:solidFill>
              </a:rPr>
              <a:t>Block #12348</a:t>
            </a:r>
            <a:endParaRPr lang="en-GB" dirty="0">
              <a:solidFill>
                <a:schemeClr val="tx1"/>
              </a:solidFill>
            </a:endParaRPr>
          </a:p>
        </p:txBody>
      </p:sp>
      <p:sp>
        <p:nvSpPr>
          <p:cNvPr id="8" name="Rectangle 7"/>
          <p:cNvSpPr/>
          <p:nvPr/>
        </p:nvSpPr>
        <p:spPr>
          <a:xfrm>
            <a:off x="7234678" y="3291830"/>
            <a:ext cx="1584176" cy="360040"/>
          </a:xfrm>
          <a:prstGeom prst="rect">
            <a:avLst/>
          </a:prstGeom>
          <a:gradFill>
            <a:gsLst>
              <a:gs pos="0">
                <a:srgbClr val="598752"/>
              </a:gs>
              <a:gs pos="100000">
                <a:srgbClr val="598752"/>
              </a:gs>
            </a:gsLs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dirty="0" smtClean="0">
                <a:solidFill>
                  <a:schemeClr val="tx1"/>
                </a:solidFill>
              </a:rPr>
              <a:t>Block #12349</a:t>
            </a:r>
            <a:endParaRPr lang="en-GB" dirty="0">
              <a:solidFill>
                <a:schemeClr val="tx1"/>
              </a:solidFill>
            </a:endParaRPr>
          </a:p>
        </p:txBody>
      </p:sp>
      <p:cxnSp>
        <p:nvCxnSpPr>
          <p:cNvPr id="10" name="Straight Connector 9"/>
          <p:cNvCxnSpPr>
            <a:stCxn id="4" idx="3"/>
            <a:endCxn id="6" idx="1"/>
          </p:cNvCxnSpPr>
          <p:nvPr/>
        </p:nvCxnSpPr>
        <p:spPr>
          <a:xfrm>
            <a:off x="1835696" y="3471850"/>
            <a:ext cx="161613" cy="0"/>
          </a:xfrm>
          <a:prstGeom prst="line">
            <a:avLst/>
          </a:prstGeom>
          <a:ln>
            <a:solidFill>
              <a:srgbClr val="598752"/>
            </a:solidFill>
          </a:ln>
        </p:spPr>
        <p:style>
          <a:lnRef idx="2">
            <a:schemeClr val="accent1"/>
          </a:lnRef>
          <a:fillRef idx="0">
            <a:schemeClr val="accent1"/>
          </a:fillRef>
          <a:effectRef idx="1">
            <a:schemeClr val="accent1"/>
          </a:effectRef>
          <a:fontRef idx="minor">
            <a:schemeClr val="tx1"/>
          </a:fontRef>
        </p:style>
      </p:cxnSp>
      <p:cxnSp>
        <p:nvCxnSpPr>
          <p:cNvPr id="13" name="Straight Connector 12"/>
          <p:cNvCxnSpPr>
            <a:stCxn id="6" idx="3"/>
            <a:endCxn id="5" idx="1"/>
          </p:cNvCxnSpPr>
          <p:nvPr/>
        </p:nvCxnSpPr>
        <p:spPr>
          <a:xfrm>
            <a:off x="3581485" y="3471850"/>
            <a:ext cx="161613" cy="0"/>
          </a:xfrm>
          <a:prstGeom prst="line">
            <a:avLst/>
          </a:prstGeom>
          <a:ln>
            <a:solidFill>
              <a:srgbClr val="598752"/>
            </a:solidFill>
          </a:ln>
        </p:spPr>
        <p:style>
          <a:lnRef idx="2">
            <a:schemeClr val="accent1"/>
          </a:lnRef>
          <a:fillRef idx="0">
            <a:schemeClr val="accent1"/>
          </a:fillRef>
          <a:effectRef idx="1">
            <a:schemeClr val="accent1"/>
          </a:effectRef>
          <a:fontRef idx="minor">
            <a:schemeClr val="tx1"/>
          </a:fontRef>
        </p:style>
      </p:cxnSp>
      <p:cxnSp>
        <p:nvCxnSpPr>
          <p:cNvPr id="14" name="Straight Connector 13"/>
          <p:cNvCxnSpPr>
            <a:stCxn id="5" idx="3"/>
            <a:endCxn id="7" idx="1"/>
          </p:cNvCxnSpPr>
          <p:nvPr/>
        </p:nvCxnSpPr>
        <p:spPr>
          <a:xfrm>
            <a:off x="5327274" y="3471850"/>
            <a:ext cx="161614" cy="0"/>
          </a:xfrm>
          <a:prstGeom prst="line">
            <a:avLst/>
          </a:prstGeom>
          <a:ln>
            <a:solidFill>
              <a:srgbClr val="598752"/>
            </a:solidFill>
          </a:ln>
        </p:spPr>
        <p:style>
          <a:lnRef idx="2">
            <a:schemeClr val="accent1"/>
          </a:lnRef>
          <a:fillRef idx="0">
            <a:schemeClr val="accent1"/>
          </a:fillRef>
          <a:effectRef idx="1">
            <a:schemeClr val="accent1"/>
          </a:effectRef>
          <a:fontRef idx="minor">
            <a:schemeClr val="tx1"/>
          </a:fontRef>
        </p:style>
      </p:cxnSp>
      <p:cxnSp>
        <p:nvCxnSpPr>
          <p:cNvPr id="15" name="Straight Connector 14"/>
          <p:cNvCxnSpPr>
            <a:stCxn id="7" idx="3"/>
            <a:endCxn id="8" idx="1"/>
          </p:cNvCxnSpPr>
          <p:nvPr/>
        </p:nvCxnSpPr>
        <p:spPr>
          <a:xfrm>
            <a:off x="7073064" y="3471850"/>
            <a:ext cx="161614" cy="0"/>
          </a:xfrm>
          <a:prstGeom prst="line">
            <a:avLst/>
          </a:prstGeom>
          <a:ln>
            <a:solidFill>
              <a:srgbClr val="598752"/>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251520" y="4029338"/>
            <a:ext cx="5038942" cy="882692"/>
          </a:xfrm>
          <a:prstGeom prst="rect">
            <a:avLst/>
          </a:prstGeom>
          <a:gradFill>
            <a:gsLst>
              <a:gs pos="0">
                <a:srgbClr val="598752"/>
              </a:gs>
              <a:gs pos="100000">
                <a:srgbClr val="598752"/>
              </a:gs>
            </a:gsLs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dirty="0" smtClean="0">
                <a:solidFill>
                  <a:schemeClr val="tx1"/>
                </a:solidFill>
              </a:rPr>
              <a:t>Bitcoin reward for node which provides answer to proof-of-work</a:t>
            </a:r>
          </a:p>
          <a:p>
            <a:pPr algn="ctr"/>
            <a:r>
              <a:rPr lang="en-GB" dirty="0" smtClean="0">
                <a:solidFill>
                  <a:schemeClr val="tx1"/>
                </a:solidFill>
              </a:rPr>
              <a:t>All transactions since the last block was created</a:t>
            </a:r>
          </a:p>
        </p:txBody>
      </p:sp>
      <p:sp>
        <p:nvSpPr>
          <p:cNvPr id="61" name="Down Arrow 60"/>
          <p:cNvSpPr/>
          <p:nvPr/>
        </p:nvSpPr>
        <p:spPr>
          <a:xfrm>
            <a:off x="791580" y="3651870"/>
            <a:ext cx="504056" cy="377468"/>
          </a:xfrm>
          <a:prstGeom prst="downArrow">
            <a:avLst/>
          </a:prstGeom>
          <a:gradFill>
            <a:gsLst>
              <a:gs pos="0">
                <a:srgbClr val="598752"/>
              </a:gs>
              <a:gs pos="100000">
                <a:srgbClr val="6DA463"/>
              </a:gs>
            </a:gsLs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2302662918"/>
      </p:ext>
    </p:extLst>
  </p:cSld>
  <p:clrMapOvr>
    <a:masterClrMapping/>
  </p:clrMapOvr>
  <p:transition spd="slow">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smtClean="0"/>
              <a:t>Cryptocurrencies</a:t>
            </a:r>
          </a:p>
          <a:p>
            <a:endParaRPr lang="en-GB" dirty="0" smtClean="0"/>
          </a:p>
          <a:p>
            <a:endParaRPr lang="en-GB" dirty="0"/>
          </a:p>
        </p:txBody>
      </p:sp>
      <p:sp>
        <p:nvSpPr>
          <p:cNvPr id="3" name="Text Placeholder 2"/>
          <p:cNvSpPr>
            <a:spLocks noGrp="1"/>
          </p:cNvSpPr>
          <p:nvPr>
            <p:ph type="body" sz="quarter" idx="11"/>
          </p:nvPr>
        </p:nvSpPr>
        <p:spPr/>
        <p:txBody>
          <a:bodyPr/>
          <a:lstStyle/>
          <a:p>
            <a:r>
              <a:rPr lang="en-GB" dirty="0" smtClean="0"/>
              <a:t>Cryptocurrencies are not difficult to produce</a:t>
            </a:r>
          </a:p>
          <a:p>
            <a:pPr lvl="1"/>
            <a:r>
              <a:rPr lang="en-GB" dirty="0"/>
              <a:t>Countless other cryptocurrencies exist</a:t>
            </a:r>
          </a:p>
          <a:p>
            <a:pPr lvl="2"/>
            <a:r>
              <a:rPr lang="en-GB" dirty="0"/>
              <a:t>Often with their own purpose or USP</a:t>
            </a:r>
          </a:p>
          <a:p>
            <a:pPr lvl="1"/>
            <a:endParaRPr lang="en-GB" dirty="0" smtClean="0"/>
          </a:p>
          <a:p>
            <a:endParaRPr lang="en-GB" dirty="0" smtClean="0"/>
          </a:p>
          <a:p>
            <a:endParaRPr lang="en-GB" dirty="0"/>
          </a:p>
        </p:txBody>
      </p:sp>
      <p:pic>
        <p:nvPicPr>
          <p:cNvPr id="21506" name="Picture 2" descr="https://dogecoin.com/imgs/dogecoin-300.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2040" y="3381644"/>
            <a:ext cx="1546563" cy="1546563"/>
          </a:xfrm>
          <a:prstGeom prst="rect">
            <a:avLst/>
          </a:prstGeom>
          <a:noFill/>
          <a:extLst>
            <a:ext uri="{909E8E84-426E-40DD-AFC4-6F175D3DCCD1}">
              <a14:hiddenFill xmlns:a14="http://schemas.microsoft.com/office/drawing/2010/main">
                <a:solidFill>
                  <a:srgbClr val="FFFFFF"/>
                </a:solidFill>
              </a14:hiddenFill>
            </a:ext>
          </a:extLst>
        </p:spPr>
      </p:pic>
      <p:pic>
        <p:nvPicPr>
          <p:cNvPr id="21508" name="Picture 4" descr="https://upload.wikimedia.org/wikipedia/commons/thumb/7/70/Ethereum_logo.svg/2000px-Ethereum_logo.svg.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9784" y="3185104"/>
            <a:ext cx="972264" cy="1549304"/>
          </a:xfrm>
          <a:prstGeom prst="rect">
            <a:avLst/>
          </a:prstGeom>
          <a:noFill/>
          <a:extLst>
            <a:ext uri="{909E8E84-426E-40DD-AFC4-6F175D3DCCD1}">
              <a14:hiddenFill xmlns:a14="http://schemas.microsoft.com/office/drawing/2010/main">
                <a:solidFill>
                  <a:srgbClr val="FFFFFF"/>
                </a:solidFill>
              </a14:hiddenFill>
            </a:ext>
          </a:extLst>
        </p:spPr>
      </p:pic>
      <p:pic>
        <p:nvPicPr>
          <p:cNvPr id="21514" name="Picture 10" descr="File:LTC-400.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530271" y="2279037"/>
            <a:ext cx="1546563" cy="1546563"/>
          </a:xfrm>
          <a:prstGeom prst="rect">
            <a:avLst/>
          </a:prstGeom>
          <a:noFill/>
          <a:extLst>
            <a:ext uri="{909E8E84-426E-40DD-AFC4-6F175D3DCCD1}">
              <a14:hiddenFill xmlns:a14="http://schemas.microsoft.com/office/drawing/2010/main">
                <a:solidFill>
                  <a:srgbClr val="FFFFFF"/>
                </a:solidFill>
              </a14:hiddenFill>
            </a:ext>
          </a:extLst>
        </p:spPr>
      </p:pic>
      <p:pic>
        <p:nvPicPr>
          <p:cNvPr id="21516" name="Picture 12" descr="https://upload.wikimedia.org/wikipedia/commons/thumb/4/46/Bitcoin.svg/1024px-Bitcoin.svg.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794331" y="1526040"/>
            <a:ext cx="1546563" cy="1546563"/>
          </a:xfrm>
          <a:prstGeom prst="rect">
            <a:avLst/>
          </a:prstGeom>
          <a:noFill/>
          <a:extLst>
            <a:ext uri="{909E8E84-426E-40DD-AFC4-6F175D3DCCD1}">
              <a14:hiddenFill xmlns:a14="http://schemas.microsoft.com/office/drawing/2010/main">
                <a:solidFill>
                  <a:srgbClr val="FFFFFF"/>
                </a:solidFill>
              </a14:hiddenFill>
            </a:ext>
          </a:extLst>
        </p:spPr>
      </p:pic>
      <p:sp>
        <p:nvSpPr>
          <p:cNvPr id="12" name="Rectangle 11"/>
          <p:cNvSpPr/>
          <p:nvPr/>
        </p:nvSpPr>
        <p:spPr>
          <a:xfrm>
            <a:off x="5863935" y="4838643"/>
            <a:ext cx="3280065" cy="307777"/>
          </a:xfrm>
          <a:prstGeom prst="rect">
            <a:avLst/>
          </a:prstGeom>
        </p:spPr>
        <p:txBody>
          <a:bodyPr wrap="none">
            <a:spAutoFit/>
          </a:bodyPr>
          <a:lstStyle/>
          <a:p>
            <a:r>
              <a:rPr lang="en-GB" sz="1400" dirty="0">
                <a:hlinkClick r:id="rId6"/>
              </a:rPr>
              <a:t>https://coinmarketcap.com/all/views/all/</a:t>
            </a:r>
            <a:endParaRPr lang="en-GB" sz="1400" dirty="0"/>
          </a:p>
        </p:txBody>
      </p:sp>
    </p:spTree>
    <p:extLst>
      <p:ext uri="{BB962C8B-B14F-4D97-AF65-F5344CB8AC3E}">
        <p14:creationId xmlns:p14="http://schemas.microsoft.com/office/powerpoint/2010/main" val="3996522673"/>
      </p:ext>
    </p:extLst>
  </p:cSld>
  <p:clrMapOvr>
    <a:masterClrMapping/>
  </p:clrMapOvr>
  <p:transition spd="slow">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smtClean="0"/>
              <a:t>Initial Coin Offering (ICO)</a:t>
            </a:r>
          </a:p>
        </p:txBody>
      </p:sp>
      <p:sp>
        <p:nvSpPr>
          <p:cNvPr id="3" name="Text Placeholder 2"/>
          <p:cNvSpPr>
            <a:spLocks noGrp="1"/>
          </p:cNvSpPr>
          <p:nvPr>
            <p:ph type="body" sz="quarter" idx="11"/>
          </p:nvPr>
        </p:nvSpPr>
        <p:spPr/>
        <p:txBody>
          <a:bodyPr/>
          <a:lstStyle/>
          <a:p>
            <a:r>
              <a:rPr lang="en-GB" dirty="0" smtClean="0"/>
              <a:t>Some parallels to initial public offering (IPO)</a:t>
            </a:r>
          </a:p>
          <a:p>
            <a:pPr lvl="1"/>
            <a:r>
              <a:rPr lang="en-GB" dirty="0" smtClean="0"/>
              <a:t>First access to a new cryptocurrency</a:t>
            </a:r>
          </a:p>
          <a:p>
            <a:r>
              <a:rPr lang="en-GB" dirty="0" smtClean="0"/>
              <a:t>Usually accompanied by a ‘white paper’</a:t>
            </a:r>
          </a:p>
          <a:p>
            <a:pPr lvl="1"/>
            <a:r>
              <a:rPr lang="en-GB" dirty="0" smtClean="0"/>
              <a:t>Setting out the goals of the project</a:t>
            </a:r>
          </a:p>
          <a:p>
            <a:r>
              <a:rPr lang="en-GB" dirty="0" smtClean="0"/>
              <a:t>Endlessly customisable</a:t>
            </a:r>
          </a:p>
          <a:p>
            <a:pPr lvl="1"/>
            <a:r>
              <a:rPr lang="en-GB" dirty="0" smtClean="0"/>
              <a:t>Fixed number of tokens or unlimited, or managed releases</a:t>
            </a:r>
          </a:p>
          <a:p>
            <a:pPr lvl="1"/>
            <a:r>
              <a:rPr lang="en-GB" dirty="0" smtClean="0"/>
              <a:t>Minable or not minable </a:t>
            </a:r>
          </a:p>
          <a:p>
            <a:pPr lvl="1"/>
            <a:r>
              <a:rPr lang="en-GB" dirty="0" smtClean="0"/>
              <a:t>Redeemable or non-redeemable</a:t>
            </a:r>
          </a:p>
          <a:p>
            <a:pPr lvl="1"/>
            <a:endParaRPr lang="en-GB" dirty="0" smtClean="0"/>
          </a:p>
        </p:txBody>
      </p:sp>
    </p:spTree>
    <p:extLst>
      <p:ext uri="{BB962C8B-B14F-4D97-AF65-F5344CB8AC3E}">
        <p14:creationId xmlns:p14="http://schemas.microsoft.com/office/powerpoint/2010/main" val="2115382574"/>
      </p:ext>
    </p:extLst>
  </p:cSld>
  <p:clrMapOvr>
    <a:masterClrMapping/>
  </p:clrMapOvr>
  <p:transition spd="slow">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smtClean="0"/>
              <a:t>Initial Coin Offering (ICO)</a:t>
            </a:r>
          </a:p>
        </p:txBody>
      </p:sp>
      <p:sp>
        <p:nvSpPr>
          <p:cNvPr id="3" name="Text Placeholder 2"/>
          <p:cNvSpPr>
            <a:spLocks noGrp="1"/>
          </p:cNvSpPr>
          <p:nvPr>
            <p:ph type="body" sz="quarter" idx="11"/>
          </p:nvPr>
        </p:nvSpPr>
        <p:spPr/>
        <p:txBody>
          <a:bodyPr/>
          <a:lstStyle/>
          <a:p>
            <a:pPr marL="0" indent="0">
              <a:buNone/>
            </a:pPr>
            <a:r>
              <a:rPr lang="en-GB" dirty="0" smtClean="0"/>
              <a:t>Examples</a:t>
            </a:r>
          </a:p>
          <a:p>
            <a:pPr marL="0" indent="0">
              <a:buNone/>
            </a:pPr>
            <a:endParaRPr lang="en-GB" dirty="0" smtClean="0"/>
          </a:p>
          <a:p>
            <a:pPr marL="0" indent="0">
              <a:buNone/>
            </a:pPr>
            <a:r>
              <a:rPr lang="en-GB" dirty="0">
                <a:hlinkClick r:id="rId2"/>
              </a:rPr>
              <a:t>https://www.loleiu.io/#</a:t>
            </a:r>
            <a:r>
              <a:rPr lang="en-GB" dirty="0" smtClean="0">
                <a:hlinkClick r:id="rId2"/>
              </a:rPr>
              <a:t>roadmaptext</a:t>
            </a:r>
            <a:r>
              <a:rPr lang="en-GB" dirty="0" smtClean="0"/>
              <a:t> – online education system</a:t>
            </a:r>
          </a:p>
          <a:p>
            <a:pPr marL="0" indent="0">
              <a:buNone/>
            </a:pPr>
            <a:endParaRPr lang="en-GB" dirty="0" smtClean="0"/>
          </a:p>
          <a:p>
            <a:pPr marL="0" indent="0">
              <a:buNone/>
            </a:pPr>
            <a:r>
              <a:rPr lang="en-GB" dirty="0" smtClean="0">
                <a:hlinkClick r:id="rId3"/>
              </a:rPr>
              <a:t>https://oracolxor.io/?utm_source=coinschedule</a:t>
            </a:r>
            <a:r>
              <a:rPr lang="en-GB" dirty="0" smtClean="0"/>
              <a:t> – social media platform</a:t>
            </a:r>
          </a:p>
          <a:p>
            <a:pPr marL="0" indent="0">
              <a:buNone/>
            </a:pPr>
            <a:endParaRPr lang="en-GB" dirty="0" smtClean="0"/>
          </a:p>
          <a:p>
            <a:pPr marL="0" indent="0">
              <a:buNone/>
            </a:pPr>
            <a:r>
              <a:rPr lang="en-GB" dirty="0" smtClean="0">
                <a:hlinkClick r:id="rId4"/>
              </a:rPr>
              <a:t>https</a:t>
            </a:r>
            <a:r>
              <a:rPr lang="en-GB" dirty="0">
                <a:hlinkClick r:id="rId4"/>
              </a:rPr>
              <a:t>://tron.network</a:t>
            </a:r>
            <a:r>
              <a:rPr lang="en-GB" dirty="0" smtClean="0">
                <a:hlinkClick r:id="rId4"/>
              </a:rPr>
              <a:t>/</a:t>
            </a:r>
            <a:r>
              <a:rPr lang="en-GB" dirty="0" smtClean="0"/>
              <a:t> - decentralised internet</a:t>
            </a:r>
          </a:p>
          <a:p>
            <a:pPr marL="0" indent="0">
              <a:buNone/>
            </a:pPr>
            <a:endParaRPr lang="en-GB" dirty="0"/>
          </a:p>
          <a:p>
            <a:pPr marL="0" indent="0">
              <a:buNone/>
            </a:pPr>
            <a:r>
              <a:rPr lang="en-GB" dirty="0" smtClean="0"/>
              <a:t>Usually ICOs used to raise capital for a project which uses a cryptocurrency, but the cryptocurrency is not the central element to the project being promoted.</a:t>
            </a:r>
            <a:endParaRPr lang="en-GB" dirty="0"/>
          </a:p>
        </p:txBody>
      </p:sp>
    </p:spTree>
    <p:extLst>
      <p:ext uri="{BB962C8B-B14F-4D97-AF65-F5344CB8AC3E}">
        <p14:creationId xmlns:p14="http://schemas.microsoft.com/office/powerpoint/2010/main" val="891333260"/>
      </p:ext>
    </p:extLst>
  </p:cSld>
  <p:clrMapOvr>
    <a:masterClrMapping/>
  </p:clrMapOvr>
  <p:transition spd="slow">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smtClean="0"/>
              <a:t>Advantages for Issuers</a:t>
            </a:r>
            <a:endParaRPr lang="en-GB" dirty="0"/>
          </a:p>
        </p:txBody>
      </p:sp>
      <p:sp>
        <p:nvSpPr>
          <p:cNvPr id="3" name="Text Placeholder 2"/>
          <p:cNvSpPr>
            <a:spLocks noGrp="1"/>
          </p:cNvSpPr>
          <p:nvPr>
            <p:ph type="body" sz="quarter" idx="11"/>
          </p:nvPr>
        </p:nvSpPr>
        <p:spPr/>
        <p:txBody>
          <a:bodyPr/>
          <a:lstStyle/>
          <a:p>
            <a:r>
              <a:rPr lang="en-GB" sz="2000" dirty="0" smtClean="0"/>
              <a:t>No loss of equity in their company</a:t>
            </a:r>
          </a:p>
          <a:p>
            <a:r>
              <a:rPr lang="en-GB" sz="2000" dirty="0" smtClean="0"/>
              <a:t>Gives their cryptocurrency a boost start</a:t>
            </a:r>
          </a:p>
          <a:p>
            <a:r>
              <a:rPr lang="en-GB" sz="2000" dirty="0" smtClean="0"/>
              <a:t>Open access to a wide range of potential investors</a:t>
            </a:r>
          </a:p>
          <a:p>
            <a:r>
              <a:rPr lang="en-GB" sz="2000" dirty="0" smtClean="0"/>
              <a:t>Avoids the formalities of shares</a:t>
            </a:r>
          </a:p>
          <a:p>
            <a:pPr lvl="1"/>
            <a:r>
              <a:rPr lang="en-GB" sz="2000" dirty="0" smtClean="0"/>
              <a:t>No need to register ICO purchasers</a:t>
            </a:r>
          </a:p>
          <a:p>
            <a:pPr lvl="1"/>
            <a:r>
              <a:rPr lang="en-GB" sz="2000" dirty="0" smtClean="0"/>
              <a:t>No dividends to pay</a:t>
            </a:r>
          </a:p>
          <a:p>
            <a:endParaRPr lang="en-GB" sz="2000" dirty="0" smtClean="0"/>
          </a:p>
        </p:txBody>
      </p:sp>
    </p:spTree>
    <p:extLst>
      <p:ext uri="{BB962C8B-B14F-4D97-AF65-F5344CB8AC3E}">
        <p14:creationId xmlns:p14="http://schemas.microsoft.com/office/powerpoint/2010/main" val="915659805"/>
      </p:ext>
    </p:extLst>
  </p:cSld>
  <p:clrMapOvr>
    <a:masterClrMapping/>
  </p:clrMapOvr>
  <p:transition spd="slow">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2" descr="https://farm1.staticflickr.com/503/32212222751_4c0e15e45e_b.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516216" y="2625442"/>
            <a:ext cx="2540528" cy="2540528"/>
          </a:xfrm>
          <a:prstGeom prst="rect">
            <a:avLst/>
          </a:prstGeom>
          <a:noFill/>
          <a:extLst>
            <a:ext uri="{909E8E84-426E-40DD-AFC4-6F175D3DCCD1}">
              <a14:hiddenFill xmlns:a14="http://schemas.microsoft.com/office/drawing/2010/main">
                <a:solidFill>
                  <a:srgbClr val="FFFFFF"/>
                </a:solidFill>
              </a14:hiddenFill>
            </a:ext>
          </a:extLst>
        </p:spPr>
      </p:pic>
      <p:sp>
        <p:nvSpPr>
          <p:cNvPr id="2" name="Text Placeholder 1"/>
          <p:cNvSpPr>
            <a:spLocks noGrp="1"/>
          </p:cNvSpPr>
          <p:nvPr>
            <p:ph type="body" sz="quarter" idx="10"/>
          </p:nvPr>
        </p:nvSpPr>
        <p:spPr/>
        <p:txBody>
          <a:bodyPr/>
          <a:lstStyle/>
          <a:p>
            <a:r>
              <a:rPr lang="en-GB" dirty="0" smtClean="0"/>
              <a:t>Advantages for Investors</a:t>
            </a:r>
            <a:endParaRPr lang="en-GB" dirty="0"/>
          </a:p>
        </p:txBody>
      </p:sp>
      <p:sp>
        <p:nvSpPr>
          <p:cNvPr id="3" name="Text Placeholder 2"/>
          <p:cNvSpPr>
            <a:spLocks noGrp="1"/>
          </p:cNvSpPr>
          <p:nvPr>
            <p:ph type="body" sz="quarter" idx="11"/>
          </p:nvPr>
        </p:nvSpPr>
        <p:spPr/>
        <p:txBody>
          <a:bodyPr/>
          <a:lstStyle/>
          <a:p>
            <a:r>
              <a:rPr lang="en-GB" sz="2000" dirty="0" smtClean="0"/>
              <a:t>Liquidity of the asset they receive</a:t>
            </a:r>
          </a:p>
          <a:p>
            <a:r>
              <a:rPr lang="en-GB" sz="2000" dirty="0" smtClean="0"/>
              <a:t>Open access</a:t>
            </a:r>
          </a:p>
          <a:p>
            <a:pPr lvl="1"/>
            <a:r>
              <a:rPr lang="en-GB" sz="2000" dirty="0" smtClean="0"/>
              <a:t>Not required to work in finance in order to have access to the ICOs</a:t>
            </a:r>
          </a:p>
          <a:p>
            <a:r>
              <a:rPr lang="en-GB" sz="2000" dirty="0" smtClean="0"/>
              <a:t>Potential to make huge profits if the coin takes off on the exchanges </a:t>
            </a:r>
          </a:p>
          <a:p>
            <a:r>
              <a:rPr lang="en-GB" sz="2000" dirty="0" smtClean="0"/>
              <a:t>ICOs are cool!</a:t>
            </a:r>
          </a:p>
        </p:txBody>
      </p:sp>
    </p:spTree>
    <p:extLst>
      <p:ext uri="{BB962C8B-B14F-4D97-AF65-F5344CB8AC3E}">
        <p14:creationId xmlns:p14="http://schemas.microsoft.com/office/powerpoint/2010/main" val="1486685443"/>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25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725124" y="339502"/>
            <a:ext cx="6668019" cy="488301"/>
          </a:xfrm>
        </p:spPr>
        <p:txBody>
          <a:bodyPr/>
          <a:lstStyle/>
          <a:p>
            <a:r>
              <a:rPr lang="en-GB" dirty="0" smtClean="0"/>
              <a:t>Reasons the public invest in Cryptocurrencies</a:t>
            </a:r>
            <a:endParaRPr lang="en-GB" dirty="0"/>
          </a:p>
        </p:txBody>
      </p:sp>
      <p:sp>
        <p:nvSpPr>
          <p:cNvPr id="3" name="Text Placeholder 2"/>
          <p:cNvSpPr>
            <a:spLocks noGrp="1"/>
          </p:cNvSpPr>
          <p:nvPr>
            <p:ph type="body" sz="quarter" idx="11"/>
          </p:nvPr>
        </p:nvSpPr>
        <p:spPr>
          <a:xfrm>
            <a:off x="611560" y="1491630"/>
            <a:ext cx="7632846" cy="3404603"/>
          </a:xfrm>
        </p:spPr>
        <p:txBody>
          <a:bodyPr/>
          <a:lstStyle/>
          <a:p>
            <a:r>
              <a:rPr lang="en-GB" dirty="0" smtClean="0"/>
              <a:t>The FCA have identified 3 factors which may be fuelling investment:</a:t>
            </a:r>
          </a:p>
          <a:p>
            <a:pPr lvl="1"/>
            <a:r>
              <a:rPr lang="en-GB" dirty="0" smtClean="0"/>
              <a:t>Weakened </a:t>
            </a:r>
            <a:r>
              <a:rPr lang="en-GB" dirty="0"/>
              <a:t>trust in mainstream </a:t>
            </a:r>
            <a:r>
              <a:rPr lang="en-GB" dirty="0" smtClean="0"/>
              <a:t>media</a:t>
            </a:r>
          </a:p>
          <a:p>
            <a:pPr lvl="1"/>
            <a:r>
              <a:rPr lang="en-GB" dirty="0" smtClean="0"/>
              <a:t>Looking </a:t>
            </a:r>
            <a:r>
              <a:rPr lang="en-GB" dirty="0"/>
              <a:t>for the next ‘</a:t>
            </a:r>
            <a:r>
              <a:rPr lang="en-GB" dirty="0" smtClean="0"/>
              <a:t>shortcut’</a:t>
            </a:r>
          </a:p>
          <a:p>
            <a:pPr lvl="1"/>
            <a:r>
              <a:rPr lang="en-GB" dirty="0" smtClean="0"/>
              <a:t>Acting </a:t>
            </a:r>
            <a:r>
              <a:rPr lang="en-GB" dirty="0"/>
              <a:t>on </a:t>
            </a:r>
            <a:r>
              <a:rPr lang="en-GB" dirty="0" smtClean="0"/>
              <a:t>recommendations</a:t>
            </a:r>
          </a:p>
          <a:p>
            <a:pPr lvl="2"/>
            <a:r>
              <a:rPr lang="en-GB" dirty="0" smtClean="0"/>
              <a:t>“suggestion </a:t>
            </a:r>
            <a:r>
              <a:rPr lang="en-GB" dirty="0"/>
              <a:t>by a single acquaintance, or a persuasive online source relaying the large sums of money to be made</a:t>
            </a:r>
            <a:r>
              <a:rPr lang="en-GB" dirty="0" smtClean="0"/>
              <a:t>.”</a:t>
            </a:r>
            <a:endParaRPr lang="en-GB" dirty="0"/>
          </a:p>
        </p:txBody>
      </p:sp>
      <p:sp>
        <p:nvSpPr>
          <p:cNvPr id="4" name="Rectangle 3"/>
          <p:cNvSpPr/>
          <p:nvPr/>
        </p:nvSpPr>
        <p:spPr>
          <a:xfrm>
            <a:off x="2720174" y="4866501"/>
            <a:ext cx="6444208" cy="276999"/>
          </a:xfrm>
          <a:prstGeom prst="rect">
            <a:avLst/>
          </a:prstGeom>
        </p:spPr>
        <p:txBody>
          <a:bodyPr wrap="square">
            <a:spAutoFit/>
          </a:bodyPr>
          <a:lstStyle/>
          <a:p>
            <a:r>
              <a:rPr lang="en-GB" sz="1200" dirty="0" smtClean="0"/>
              <a:t>Source - </a:t>
            </a:r>
            <a:r>
              <a:rPr lang="en-GB" sz="1200" dirty="0" smtClean="0">
                <a:hlinkClick r:id="rId2"/>
              </a:rPr>
              <a:t>www.fca.org.uk/publication/research/how-and-why-consumers-buy-cryptoassets.pdf</a:t>
            </a:r>
            <a:endParaRPr lang="en-GB" sz="1200" dirty="0"/>
          </a:p>
        </p:txBody>
      </p:sp>
    </p:spTree>
    <p:extLst>
      <p:ext uri="{BB962C8B-B14F-4D97-AF65-F5344CB8AC3E}">
        <p14:creationId xmlns:p14="http://schemas.microsoft.com/office/powerpoint/2010/main" val="1988298399"/>
      </p:ext>
    </p:extLst>
  </p:cSld>
  <p:clrMapOvr>
    <a:masterClrMapping/>
  </p:clrMapOvr>
  <p:transition spd="slow">
    <p:fade/>
  </p:transition>
  <p:timing>
    <p:tnLst>
      <p:par>
        <p:cTn id="1" dur="indefinite" restart="never" nodeType="tmRoot"/>
      </p:par>
    </p:tnLst>
  </p:timing>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2" id="{56E99604-B34A-AB45-82E2-A2F6C5EC15CC}" vid="{C3811B3D-AE0C-294C-BC2C-607328485A31}"/>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_dlc_DocId xmlns="037ba92a-5764-4297-b5f7-6ea117412624">NAYYJSKVSPAS-2-504</_dlc_DocId>
    <Document_x0020_Type xmlns="3a4ab234-afbc-41ab-b2db-358d80304e46">Main Issue</Document_x0020_Type>
    <_dlc_DocIdUrl xmlns="037ba92a-5764-4297-b5f7-6ea117412624">
      <Url>https://docs.uwe.ac.uk/ou/Communications/_layouts/15/DocIdRedir.aspx?ID=NAYYJSKVSPAS-2-504</Url>
      <Description>NAYYJSKVSPAS-2-504</Description>
    </_dlc_DocIdUrl>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2FC3F4283AECA48BCBDDFCF4103160C" ma:contentTypeVersion="2" ma:contentTypeDescription="Create a new document." ma:contentTypeScope="" ma:versionID="71a29f68b18f52e7e0b329625759c092">
  <xsd:schema xmlns:xsd="http://www.w3.org/2001/XMLSchema" xmlns:xs="http://www.w3.org/2001/XMLSchema" xmlns:p="http://schemas.microsoft.com/office/2006/metadata/properties" xmlns:ns2="037ba92a-5764-4297-b5f7-6ea117412624" xmlns:ns3="3a4ab234-afbc-41ab-b2db-358d80304e46" targetNamespace="http://schemas.microsoft.com/office/2006/metadata/properties" ma:root="true" ma:fieldsID="a458c3587d291faf4ca1653387720a89" ns2:_="" ns3:_="">
    <xsd:import namespace="037ba92a-5764-4297-b5f7-6ea117412624"/>
    <xsd:import namespace="3a4ab234-afbc-41ab-b2db-358d80304e46"/>
    <xsd:element name="properties">
      <xsd:complexType>
        <xsd:sequence>
          <xsd:element name="documentManagement">
            <xsd:complexType>
              <xsd:all>
                <xsd:element ref="ns2:_dlc_DocId" minOccurs="0"/>
                <xsd:element ref="ns2:_dlc_DocIdUrl" minOccurs="0"/>
                <xsd:element ref="ns2:_dlc_DocIdPersistId" minOccurs="0"/>
                <xsd:element ref="ns3:Document_x0020_Typ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37ba92a-5764-4297-b5f7-6ea117412624"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3a4ab234-afbc-41ab-b2db-358d80304e46" elementFormDefault="qualified">
    <xsd:import namespace="http://schemas.microsoft.com/office/2006/documentManagement/types"/>
    <xsd:import namespace="http://schemas.microsoft.com/office/infopath/2007/PartnerControls"/>
    <xsd:element name="Document_x0020_Type" ma:index="11" nillable="true" ma:displayName="Document Type" ma:default="Main Issue" ma:description="Specify type of document to help with filtered views" ma:format="Dropdown" ma:internalName="Document_x0020_Type">
      <xsd:simpleType>
        <xsd:restriction base="dms:Choice">
          <xsd:enumeration value="Main Issue"/>
          <xsd:enumeration value="Supporting"/>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Version=15.0.0.0,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04E2DAFD-8ED3-4C32-9EF4-1668B882488D}">
  <ds:schemaRefs>
    <ds:schemaRef ds:uri="http://schemas.microsoft.com/office/2006/metadata/properties"/>
    <ds:schemaRef ds:uri="http://schemas.microsoft.com/office/2006/documentManagement/types"/>
    <ds:schemaRef ds:uri="http://purl.org/dc/terms/"/>
    <ds:schemaRef ds:uri="http://schemas.openxmlformats.org/package/2006/metadata/core-properties"/>
    <ds:schemaRef ds:uri="http://purl.org/dc/dcmitype/"/>
    <ds:schemaRef ds:uri="3a4ab234-afbc-41ab-b2db-358d80304e46"/>
    <ds:schemaRef ds:uri="037ba92a-5764-4297-b5f7-6ea117412624"/>
    <ds:schemaRef ds:uri="http://purl.org/dc/elements/1.1/"/>
    <ds:schemaRef ds:uri="http://schemas.microsoft.com/office/infopath/2007/PartnerControls"/>
    <ds:schemaRef ds:uri="http://www.w3.org/XML/1998/namespace"/>
  </ds:schemaRefs>
</ds:datastoreItem>
</file>

<file path=customXml/itemProps2.xml><?xml version="1.0" encoding="utf-8"?>
<ds:datastoreItem xmlns:ds="http://schemas.openxmlformats.org/officeDocument/2006/customXml" ds:itemID="{44A13AED-7D65-48E4-B60F-661FFE00895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37ba92a-5764-4297-b5f7-6ea117412624"/>
    <ds:schemaRef ds:uri="3a4ab234-afbc-41ab-b2db-358d80304e4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2267A741-7D94-4891-8693-E37EAFB941F3}">
  <ds:schemaRefs>
    <ds:schemaRef ds:uri="http://schemas.microsoft.com/sharepoint/v3/contenttype/forms"/>
  </ds:schemaRefs>
</ds:datastoreItem>
</file>

<file path=customXml/itemProps4.xml><?xml version="1.0" encoding="utf-8"?>
<ds:datastoreItem xmlns:ds="http://schemas.openxmlformats.org/officeDocument/2006/customXml" ds:itemID="{792F5849-C372-4219-A3BB-1579E66E9217}">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emplate>PPT new template SUNSHINE YELLOW with UWE logo bottom STANDARD</Template>
  <TotalTime>1946</TotalTime>
  <Words>1189</Words>
  <Application>Microsoft Office PowerPoint</Application>
  <PresentationFormat>On-screen Show (16:9)</PresentationFormat>
  <Paragraphs>173</Paragraphs>
  <Slides>23</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23</vt:i4>
      </vt:variant>
    </vt:vector>
  </HeadingPairs>
  <TitlesOfParts>
    <vt:vector size="32" baseType="lpstr">
      <vt:lpstr>ＭＳ Ｐゴシック</vt:lpstr>
      <vt:lpstr>Arial</vt:lpstr>
      <vt:lpstr>Calibri</vt:lpstr>
      <vt:lpstr>Courier New</vt:lpstr>
      <vt:lpstr>Georgia</vt:lpstr>
      <vt:lpstr>Raleway</vt:lpstr>
      <vt:lpstr>Tahoma</vt:lpstr>
      <vt:lpstr>Yanone Kaffeesatz</vt:lpstr>
      <vt:lpstr>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Henry Hillman</cp:lastModifiedBy>
  <cp:revision>66</cp:revision>
  <cp:lastPrinted>2016-04-26T08:55:24Z</cp:lastPrinted>
  <dcterms:created xsi:type="dcterms:W3CDTF">2016-04-27T08:32:31Z</dcterms:created>
  <dcterms:modified xsi:type="dcterms:W3CDTF">2019-06-20T06:49:44Z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DocIdItemGuid">
    <vt:lpwstr>4d7cad34-c5bf-4e6e-a6b0-ea76ad1a3687</vt:lpwstr>
  </property>
  <property fmtid="{D5CDD505-2E9C-101B-9397-08002B2CF9AE}" pid="3" name="ContentTypeId">
    <vt:lpwstr>0x01010072FC3F4283AECA48BCBDDFCF4103160C</vt:lpwstr>
  </property>
</Properties>
</file>