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23"/>
  </p:notesMasterIdLst>
  <p:handoutMasterIdLst>
    <p:handoutMasterId r:id="rId24"/>
  </p:handoutMasterIdLst>
  <p:sldIdLst>
    <p:sldId id="256" r:id="rId5"/>
    <p:sldId id="268" r:id="rId6"/>
    <p:sldId id="257" r:id="rId7"/>
    <p:sldId id="277" r:id="rId8"/>
    <p:sldId id="269" r:id="rId9"/>
    <p:sldId id="270" r:id="rId10"/>
    <p:sldId id="280" r:id="rId11"/>
    <p:sldId id="279" r:id="rId12"/>
    <p:sldId id="271" r:id="rId13"/>
    <p:sldId id="261" r:id="rId14"/>
    <p:sldId id="272" r:id="rId15"/>
    <p:sldId id="273" r:id="rId16"/>
    <p:sldId id="274" r:id="rId17"/>
    <p:sldId id="275" r:id="rId18"/>
    <p:sldId id="276" r:id="rId19"/>
    <p:sldId id="266" r:id="rId20"/>
    <p:sldId id="267" r:id="rId21"/>
    <p:sldId id="278" r:id="rId22"/>
  </p:sldIdLst>
  <p:sldSz cx="9144000" cy="6858000" type="screen4x3"/>
  <p:notesSz cx="9144000" cy="6858000"/>
  <p:custDataLst>
    <p:tags r:id="rId25"/>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68"/>
            <p14:sldId id="257"/>
            <p14:sldId id="277"/>
            <p14:sldId id="269"/>
            <p14:sldId id="270"/>
            <p14:sldId id="280"/>
            <p14:sldId id="279"/>
            <p14:sldId id="271"/>
            <p14:sldId id="261"/>
            <p14:sldId id="272"/>
            <p14:sldId id="273"/>
            <p14:sldId id="274"/>
            <p14:sldId id="275"/>
            <p14:sldId id="276"/>
            <p14:sldId id="266"/>
            <p14:sldId id="267"/>
            <p14:sldId id="278"/>
          </p14:sldIdLst>
        </p14:section>
      </p14:sectionLst>
    </p:ext>
    <p:ext uri="{EFAFB233-063F-42B5-8137-9DF3F51BA10A}">
      <p15:sldGuideLst xmlns:p15="http://schemas.microsoft.com/office/powerpoint/2012/main">
        <p15:guide id="4" orient="horz" pos="3838">
          <p15:clr>
            <a:srgbClr val="A4A3A4"/>
          </p15:clr>
        </p15:guide>
        <p15:guide id="5" pos="2880">
          <p15:clr>
            <a:srgbClr val="A4A3A4"/>
          </p15:clr>
        </p15:guide>
        <p15:guide id="7" pos="5103">
          <p15:clr>
            <a:srgbClr val="A4A3A4"/>
          </p15:clr>
        </p15:guide>
        <p15:guide id="12" pos="6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A7392"/>
    <a:srgbClr val="16818D"/>
    <a:srgbClr val="1A9DAC"/>
    <a:srgbClr val="1C9DAC"/>
    <a:srgbClr val="598752"/>
    <a:srgbClr val="6DA463"/>
    <a:srgbClr val="A65C45"/>
    <a:srgbClr val="CC7054"/>
    <a:srgbClr val="FFFFFF"/>
    <a:srgbClr val="D6A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1BB30-836D-4002-ABDE-31DA3DE9649E}" v="4" dt="2025-04-14T13:29:17.278"/>
    <p1510:client id="{4AB41DC7-DA46-47AC-83EF-D7414E19E785}" v="45" dt="2025-04-14T13:28:41.524"/>
    <p1510:client id="{4FB96B65-0BA4-46BA-B33F-D31F5D9CAABC}" v="1" dt="2025-04-14T13:22:20.481"/>
    <p1510:client id="{502E7D41-8FA4-8141-5662-9E8800D032D2}" v="198" dt="2025-04-15T13:18:56.784"/>
    <p1510:client id="{5B748ED1-6BC8-49F3-BBB8-1B602739909B}" v="489" dt="2025-04-15T22:10:56.378"/>
    <p1510:client id="{693C06A2-4B12-45EF-ACA5-65B4E16B8CC8}" v="134" dt="2025-04-15T22:16:50.716"/>
    <p1510:client id="{B9458BB5-14AC-4AB8-BB74-19C94F7D83BE}" v="14" dt="2025-04-14T13:10:49.132"/>
    <p1510:client id="{F7091F66-9DFB-417A-A187-29A229F082F2}" v="478" dt="2025-04-14T13:05:51.5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3838"/>
        <p:guide pos="2880"/>
        <p:guide pos="5103"/>
        <p:guide pos="65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 Oliver" userId="S::thom.oliver@uwe.ac.uk::c119f090-febc-477c-b4e2-6ece11b8e990" providerId="AD" clId="Web-{4431BB30-836D-4002-ABDE-31DA3DE9649E}"/>
    <pc:docChg chg="modSld">
      <pc:chgData name="Thom Oliver" userId="S::thom.oliver@uwe.ac.uk::c119f090-febc-477c-b4e2-6ece11b8e990" providerId="AD" clId="Web-{4431BB30-836D-4002-ABDE-31DA3DE9649E}" dt="2025-04-14T13:29:17.278" v="1" actId="20577"/>
      <pc:docMkLst>
        <pc:docMk/>
      </pc:docMkLst>
      <pc:sldChg chg="modSp">
        <pc:chgData name="Thom Oliver" userId="S::thom.oliver@uwe.ac.uk::c119f090-febc-477c-b4e2-6ece11b8e990" providerId="AD" clId="Web-{4431BB30-836D-4002-ABDE-31DA3DE9649E}" dt="2025-04-14T13:29:17.278" v="1" actId="20577"/>
        <pc:sldMkLst>
          <pc:docMk/>
          <pc:sldMk cId="2317307164" sldId="274"/>
        </pc:sldMkLst>
        <pc:spChg chg="mod">
          <ac:chgData name="Thom Oliver" userId="S::thom.oliver@uwe.ac.uk::c119f090-febc-477c-b4e2-6ece11b8e990" providerId="AD" clId="Web-{4431BB30-836D-4002-ABDE-31DA3DE9649E}" dt="2025-04-14T13:29:17.278" v="1" actId="20577"/>
          <ac:spMkLst>
            <pc:docMk/>
            <pc:sldMk cId="2317307164" sldId="274"/>
            <ac:spMk id="4" creationId="{F4D7D8CE-4F7A-2758-7CDA-DB4CA322B3FB}"/>
          </ac:spMkLst>
        </pc:spChg>
      </pc:sldChg>
    </pc:docChg>
  </pc:docChgLst>
  <pc:docChgLst>
    <pc:chgData name="Thom Oliver" userId="S::thom.oliver@uwe.ac.uk::c119f090-febc-477c-b4e2-6ece11b8e990" providerId="AD" clId="Web-{F7091F66-9DFB-417A-A187-29A229F082F2}"/>
    <pc:docChg chg="addSld modSld modSection">
      <pc:chgData name="Thom Oliver" userId="S::thom.oliver@uwe.ac.uk::c119f090-febc-477c-b4e2-6ece11b8e990" providerId="AD" clId="Web-{F7091F66-9DFB-417A-A187-29A229F082F2}" dt="2025-04-14T13:05:51.595" v="317" actId="14100"/>
      <pc:docMkLst>
        <pc:docMk/>
      </pc:docMkLst>
      <pc:sldChg chg="addSp modSp">
        <pc:chgData name="Thom Oliver" userId="S::thom.oliver@uwe.ac.uk::c119f090-febc-477c-b4e2-6ece11b8e990" providerId="AD" clId="Web-{F7091F66-9DFB-417A-A187-29A229F082F2}" dt="2025-04-14T13:04:50.341" v="307" actId="20577"/>
        <pc:sldMkLst>
          <pc:docMk/>
          <pc:sldMk cId="800131865" sldId="256"/>
        </pc:sldMkLst>
        <pc:spChg chg="mod">
          <ac:chgData name="Thom Oliver" userId="S::thom.oliver@uwe.ac.uk::c119f090-febc-477c-b4e2-6ece11b8e990" providerId="AD" clId="Web-{F7091F66-9DFB-417A-A187-29A229F082F2}" dt="2025-04-14T13:04:50.341" v="307" actId="20577"/>
          <ac:spMkLst>
            <pc:docMk/>
            <pc:sldMk cId="800131865" sldId="256"/>
            <ac:spMk id="2" creationId="{30A9C25E-2FCD-452C-B553-BCBBA2FEDBCD}"/>
          </ac:spMkLst>
        </pc:spChg>
        <pc:picChg chg="add mod">
          <ac:chgData name="Thom Oliver" userId="S::thom.oliver@uwe.ac.uk::c119f090-febc-477c-b4e2-6ece11b8e990" providerId="AD" clId="Web-{F7091F66-9DFB-417A-A187-29A229F082F2}" dt="2025-04-14T13:04:21.761" v="287" actId="1076"/>
          <ac:picMkLst>
            <pc:docMk/>
            <pc:sldMk cId="800131865" sldId="256"/>
            <ac:picMk id="5" creationId="{92F2EA4E-6450-15EB-8008-BEA09F415FA8}"/>
          </ac:picMkLst>
        </pc:picChg>
      </pc:sldChg>
      <pc:sldChg chg="modSp">
        <pc:chgData name="Thom Oliver" userId="S::thom.oliver@uwe.ac.uk::c119f090-febc-477c-b4e2-6ece11b8e990" providerId="AD" clId="Web-{F7091F66-9DFB-417A-A187-29A229F082F2}" dt="2025-04-14T13:05:10.936" v="309" actId="20577"/>
        <pc:sldMkLst>
          <pc:docMk/>
          <pc:sldMk cId="1543984137" sldId="261"/>
        </pc:sldMkLst>
        <pc:spChg chg="mod">
          <ac:chgData name="Thom Oliver" userId="S::thom.oliver@uwe.ac.uk::c119f090-febc-477c-b4e2-6ece11b8e990" providerId="AD" clId="Web-{F7091F66-9DFB-417A-A187-29A229F082F2}" dt="2025-04-14T12:54:53.377" v="10" actId="20577"/>
          <ac:spMkLst>
            <pc:docMk/>
            <pc:sldMk cId="1543984137" sldId="261"/>
            <ac:spMk id="3" creationId="{B6ED2612-0662-4296-5C3C-1F88FC526918}"/>
          </ac:spMkLst>
        </pc:spChg>
        <pc:spChg chg="mod">
          <ac:chgData name="Thom Oliver" userId="S::thom.oliver@uwe.ac.uk::c119f090-febc-477c-b4e2-6ece11b8e990" providerId="AD" clId="Web-{F7091F66-9DFB-417A-A187-29A229F082F2}" dt="2025-04-14T13:05:10.936" v="309" actId="20577"/>
          <ac:spMkLst>
            <pc:docMk/>
            <pc:sldMk cId="1543984137" sldId="261"/>
            <ac:spMk id="7" creationId="{E0E363C3-B22E-4329-431D-8A06722F1585}"/>
          </ac:spMkLst>
        </pc:spChg>
      </pc:sldChg>
      <pc:sldChg chg="modSp">
        <pc:chgData name="Thom Oliver" userId="S::thom.oliver@uwe.ac.uk::c119f090-febc-477c-b4e2-6ece11b8e990" providerId="AD" clId="Web-{F7091F66-9DFB-417A-A187-29A229F082F2}" dt="2025-04-14T13:03:03.880" v="265" actId="20577"/>
        <pc:sldMkLst>
          <pc:docMk/>
          <pc:sldMk cId="2670897826" sldId="266"/>
        </pc:sldMkLst>
        <pc:spChg chg="mod">
          <ac:chgData name="Thom Oliver" userId="S::thom.oliver@uwe.ac.uk::c119f090-febc-477c-b4e2-6ece11b8e990" providerId="AD" clId="Web-{F7091F66-9DFB-417A-A187-29A229F082F2}" dt="2025-04-14T13:03:03.880" v="265" actId="20577"/>
          <ac:spMkLst>
            <pc:docMk/>
            <pc:sldMk cId="2670897826" sldId="266"/>
            <ac:spMk id="4" creationId="{DE3DF547-8851-8660-D0BC-0EB18BB727EE}"/>
          </ac:spMkLst>
        </pc:spChg>
      </pc:sldChg>
      <pc:sldChg chg="modSp">
        <pc:chgData name="Thom Oliver" userId="S::thom.oliver@uwe.ac.uk::c119f090-febc-477c-b4e2-6ece11b8e990" providerId="AD" clId="Web-{F7091F66-9DFB-417A-A187-29A229F082F2}" dt="2025-04-14T13:03:56.212" v="284" actId="20577"/>
        <pc:sldMkLst>
          <pc:docMk/>
          <pc:sldMk cId="436984888" sldId="268"/>
        </pc:sldMkLst>
        <pc:graphicFrameChg chg="modGraphic">
          <ac:chgData name="Thom Oliver" userId="S::thom.oliver@uwe.ac.uk::c119f090-febc-477c-b4e2-6ece11b8e990" providerId="AD" clId="Web-{F7091F66-9DFB-417A-A187-29A229F082F2}" dt="2025-04-14T13:03:56.212" v="284" actId="20577"/>
          <ac:graphicFrameMkLst>
            <pc:docMk/>
            <pc:sldMk cId="436984888" sldId="268"/>
            <ac:graphicFrameMk id="5" creationId="{2D1378B8-9FC7-4605-4ECD-7590E0D54C34}"/>
          </ac:graphicFrameMkLst>
        </pc:graphicFrameChg>
      </pc:sldChg>
      <pc:sldChg chg="modSp">
        <pc:chgData name="Thom Oliver" userId="S::thom.oliver@uwe.ac.uk::c119f090-febc-477c-b4e2-6ece11b8e990" providerId="AD" clId="Web-{F7091F66-9DFB-417A-A187-29A229F082F2}" dt="2025-04-14T12:53:56.060" v="4" actId="20577"/>
        <pc:sldMkLst>
          <pc:docMk/>
          <pc:sldMk cId="3527598557" sldId="269"/>
        </pc:sldMkLst>
        <pc:graphicFrameChg chg="modGraphic">
          <ac:chgData name="Thom Oliver" userId="S::thom.oliver@uwe.ac.uk::c119f090-febc-477c-b4e2-6ece11b8e990" providerId="AD" clId="Web-{F7091F66-9DFB-417A-A187-29A229F082F2}" dt="2025-04-14T12:53:56.060" v="4" actId="20577"/>
          <ac:graphicFrameMkLst>
            <pc:docMk/>
            <pc:sldMk cId="3527598557" sldId="269"/>
            <ac:graphicFrameMk id="5" creationId="{77A3F101-16B9-E21F-F097-73A8793A6199}"/>
          </ac:graphicFrameMkLst>
        </pc:graphicFrameChg>
      </pc:sldChg>
      <pc:sldChg chg="modSp">
        <pc:chgData name="Thom Oliver" userId="S::thom.oliver@uwe.ac.uk::c119f090-febc-477c-b4e2-6ece11b8e990" providerId="AD" clId="Web-{F7091F66-9DFB-417A-A187-29A229F082F2}" dt="2025-04-14T12:55:14.441" v="15" actId="20577"/>
        <pc:sldMkLst>
          <pc:docMk/>
          <pc:sldMk cId="2944512998" sldId="272"/>
        </pc:sldMkLst>
        <pc:spChg chg="mod">
          <ac:chgData name="Thom Oliver" userId="S::thom.oliver@uwe.ac.uk::c119f090-febc-477c-b4e2-6ece11b8e990" providerId="AD" clId="Web-{F7091F66-9DFB-417A-A187-29A229F082F2}" dt="2025-04-14T12:55:14.441" v="15" actId="20577"/>
          <ac:spMkLst>
            <pc:docMk/>
            <pc:sldMk cId="2944512998" sldId="272"/>
            <ac:spMk id="4" creationId="{2F7064D5-1DD9-B427-3B63-A108097D0882}"/>
          </ac:spMkLst>
        </pc:spChg>
      </pc:sldChg>
      <pc:sldChg chg="addSp delSp modSp">
        <pc:chgData name="Thom Oliver" userId="S::thom.oliver@uwe.ac.uk::c119f090-febc-477c-b4e2-6ece11b8e990" providerId="AD" clId="Web-{F7091F66-9DFB-417A-A187-29A229F082F2}" dt="2025-04-14T13:05:14.952" v="310" actId="1076"/>
        <pc:sldMkLst>
          <pc:docMk/>
          <pc:sldMk cId="3545681386" sldId="273"/>
        </pc:sldMkLst>
        <pc:spChg chg="add del mod">
          <ac:chgData name="Thom Oliver" userId="S::thom.oliver@uwe.ac.uk::c119f090-febc-477c-b4e2-6ece11b8e990" providerId="AD" clId="Web-{F7091F66-9DFB-417A-A187-29A229F082F2}" dt="2025-04-14T12:56:41.541" v="25"/>
          <ac:spMkLst>
            <pc:docMk/>
            <pc:sldMk cId="3545681386" sldId="273"/>
            <ac:spMk id="59" creationId="{8E855B60-6D8C-E440-B35D-988A5F87B1CA}"/>
          </ac:spMkLst>
        </pc:spChg>
        <pc:spChg chg="add del">
          <ac:chgData name="Thom Oliver" userId="S::thom.oliver@uwe.ac.uk::c119f090-febc-477c-b4e2-6ece11b8e990" providerId="AD" clId="Web-{F7091F66-9DFB-417A-A187-29A229F082F2}" dt="2025-04-14T12:57:00.917" v="32"/>
          <ac:spMkLst>
            <pc:docMk/>
            <pc:sldMk cId="3545681386" sldId="273"/>
            <ac:spMk id="74" creationId="{368D98DF-FE8C-86D1-9B07-A88F3A5984F0}"/>
          </ac:spMkLst>
        </pc:spChg>
        <pc:spChg chg="add mod">
          <ac:chgData name="Thom Oliver" userId="S::thom.oliver@uwe.ac.uk::c119f090-febc-477c-b4e2-6ece11b8e990" providerId="AD" clId="Web-{F7091F66-9DFB-417A-A187-29A229F082F2}" dt="2025-04-14T13:05:14.952" v="310" actId="1076"/>
          <ac:spMkLst>
            <pc:docMk/>
            <pc:sldMk cId="3545681386" sldId="273"/>
            <ac:spMk id="75" creationId="{7601FB69-16FE-14A5-E361-FA727089C52D}"/>
          </ac:spMkLst>
        </pc:spChg>
        <pc:graphicFrameChg chg="mod modGraphic">
          <ac:chgData name="Thom Oliver" userId="S::thom.oliver@uwe.ac.uk::c119f090-febc-477c-b4e2-6ece11b8e990" providerId="AD" clId="Web-{F7091F66-9DFB-417A-A187-29A229F082F2}" dt="2025-04-14T12:56:37.181" v="21" actId="14100"/>
          <ac:graphicFrameMkLst>
            <pc:docMk/>
            <pc:sldMk cId="3545681386" sldId="273"/>
            <ac:graphicFrameMk id="6" creationId="{D8884775-0EE1-544F-01A8-522108A73247}"/>
          </ac:graphicFrameMkLst>
        </pc:graphicFrameChg>
      </pc:sldChg>
      <pc:sldChg chg="modSp">
        <pc:chgData name="Thom Oliver" userId="S::thom.oliver@uwe.ac.uk::c119f090-febc-477c-b4e2-6ece11b8e990" providerId="AD" clId="Web-{F7091F66-9DFB-417A-A187-29A229F082F2}" dt="2025-04-14T12:58:18.954" v="68" actId="1076"/>
        <pc:sldMkLst>
          <pc:docMk/>
          <pc:sldMk cId="2317307164" sldId="274"/>
        </pc:sldMkLst>
        <pc:spChg chg="mod">
          <ac:chgData name="Thom Oliver" userId="S::thom.oliver@uwe.ac.uk::c119f090-febc-477c-b4e2-6ece11b8e990" providerId="AD" clId="Web-{F7091F66-9DFB-417A-A187-29A229F082F2}" dt="2025-04-14T12:58:18.954" v="68" actId="1076"/>
          <ac:spMkLst>
            <pc:docMk/>
            <pc:sldMk cId="2317307164" sldId="274"/>
            <ac:spMk id="4" creationId="{F4D7D8CE-4F7A-2758-7CDA-DB4CA322B3FB}"/>
          </ac:spMkLst>
        </pc:spChg>
      </pc:sldChg>
      <pc:sldChg chg="modSp new">
        <pc:chgData name="Thom Oliver" userId="S::thom.oliver@uwe.ac.uk::c119f090-febc-477c-b4e2-6ece11b8e990" providerId="AD" clId="Web-{F7091F66-9DFB-417A-A187-29A229F082F2}" dt="2025-04-14T13:05:51.595" v="317" actId="14100"/>
        <pc:sldMkLst>
          <pc:docMk/>
          <pc:sldMk cId="769813529" sldId="278"/>
        </pc:sldMkLst>
        <pc:spChg chg="mod">
          <ac:chgData name="Thom Oliver" userId="S::thom.oliver@uwe.ac.uk::c119f090-febc-477c-b4e2-6ece11b8e990" providerId="AD" clId="Web-{F7091F66-9DFB-417A-A187-29A229F082F2}" dt="2025-04-14T13:05:47.689" v="316" actId="20577"/>
          <ac:spMkLst>
            <pc:docMk/>
            <pc:sldMk cId="769813529" sldId="278"/>
            <ac:spMk id="2" creationId="{C7C1A6C6-51A5-9568-6EDA-547D19FC790F}"/>
          </ac:spMkLst>
        </pc:spChg>
        <pc:spChg chg="mod">
          <ac:chgData name="Thom Oliver" userId="S::thom.oliver@uwe.ac.uk::c119f090-febc-477c-b4e2-6ece11b8e990" providerId="AD" clId="Web-{F7091F66-9DFB-417A-A187-29A229F082F2}" dt="2025-04-14T13:05:51.595" v="317" actId="14100"/>
          <ac:spMkLst>
            <pc:docMk/>
            <pc:sldMk cId="769813529" sldId="278"/>
            <ac:spMk id="3" creationId="{894F5BE5-90B8-C4BF-C3F2-7299D0585F2A}"/>
          </ac:spMkLst>
        </pc:spChg>
      </pc:sldChg>
    </pc:docChg>
  </pc:docChgLst>
  <pc:docChgLst>
    <pc:chgData name="Thom Oliver" userId="S::thom.oliver@uwe.ac.uk::c119f090-febc-477c-b4e2-6ece11b8e990" providerId="AD" clId="Web-{B9458BB5-14AC-4AB8-BB74-19C94F7D83BE}"/>
    <pc:docChg chg="modSld">
      <pc:chgData name="Thom Oliver" userId="S::thom.oliver@uwe.ac.uk::c119f090-febc-477c-b4e2-6ece11b8e990" providerId="AD" clId="Web-{B9458BB5-14AC-4AB8-BB74-19C94F7D83BE}" dt="2025-04-14T13:10:49.132" v="12" actId="20577"/>
      <pc:docMkLst>
        <pc:docMk/>
      </pc:docMkLst>
      <pc:sldChg chg="modSp">
        <pc:chgData name="Thom Oliver" userId="S::thom.oliver@uwe.ac.uk::c119f090-febc-477c-b4e2-6ece11b8e990" providerId="AD" clId="Web-{B9458BB5-14AC-4AB8-BB74-19C94F7D83BE}" dt="2025-04-14T13:10:49.132" v="12" actId="20577"/>
        <pc:sldMkLst>
          <pc:docMk/>
          <pc:sldMk cId="769813529" sldId="278"/>
        </pc:sldMkLst>
        <pc:spChg chg="mod">
          <ac:chgData name="Thom Oliver" userId="S::thom.oliver@uwe.ac.uk::c119f090-febc-477c-b4e2-6ece11b8e990" providerId="AD" clId="Web-{B9458BB5-14AC-4AB8-BB74-19C94F7D83BE}" dt="2025-04-14T13:10:49.132" v="12" actId="20577"/>
          <ac:spMkLst>
            <pc:docMk/>
            <pc:sldMk cId="769813529" sldId="278"/>
            <ac:spMk id="3" creationId="{894F5BE5-90B8-C4BF-C3F2-7299D0585F2A}"/>
          </ac:spMkLst>
        </pc:spChg>
      </pc:sldChg>
    </pc:docChg>
  </pc:docChgLst>
  <pc:docChgLst>
    <pc:chgData name="Thom Oliver" userId="S::thom.oliver@uwe.ac.uk::c119f090-febc-477c-b4e2-6ece11b8e990" providerId="AD" clId="Web-{693C06A2-4B12-45EF-ACA5-65B4E16B8CC8}"/>
    <pc:docChg chg="modSld">
      <pc:chgData name="Thom Oliver" userId="S::thom.oliver@uwe.ac.uk::c119f090-febc-477c-b4e2-6ece11b8e990" providerId="AD" clId="Web-{693C06A2-4B12-45EF-ACA5-65B4E16B8CC8}" dt="2025-04-15T22:16:50.716" v="110" actId="14100"/>
      <pc:docMkLst>
        <pc:docMk/>
      </pc:docMkLst>
      <pc:sldChg chg="addSp delSp modSp">
        <pc:chgData name="Thom Oliver" userId="S::thom.oliver@uwe.ac.uk::c119f090-febc-477c-b4e2-6ece11b8e990" providerId="AD" clId="Web-{693C06A2-4B12-45EF-ACA5-65B4E16B8CC8}" dt="2025-04-15T22:16:50.716" v="110" actId="14100"/>
        <pc:sldMkLst>
          <pc:docMk/>
          <pc:sldMk cId="2317307164" sldId="274"/>
        </pc:sldMkLst>
        <pc:spChg chg="mod">
          <ac:chgData name="Thom Oliver" userId="S::thom.oliver@uwe.ac.uk::c119f090-febc-477c-b4e2-6ece11b8e990" providerId="AD" clId="Web-{693C06A2-4B12-45EF-ACA5-65B4E16B8CC8}" dt="2025-04-15T22:12:25.554" v="10" actId="1076"/>
          <ac:spMkLst>
            <pc:docMk/>
            <pc:sldMk cId="2317307164" sldId="274"/>
            <ac:spMk id="2" creationId="{DB872BDF-0166-5674-46FF-EB6D53E3F9C6}"/>
          </ac:spMkLst>
        </pc:spChg>
        <pc:spChg chg="mod">
          <ac:chgData name="Thom Oliver" userId="S::thom.oliver@uwe.ac.uk::c119f090-febc-477c-b4e2-6ece11b8e990" providerId="AD" clId="Web-{693C06A2-4B12-45EF-ACA5-65B4E16B8CC8}" dt="2025-04-15T22:14:38.799" v="67" actId="14100"/>
          <ac:spMkLst>
            <pc:docMk/>
            <pc:sldMk cId="2317307164" sldId="274"/>
            <ac:spMk id="4" creationId="{F4D7D8CE-4F7A-2758-7CDA-DB4CA322B3FB}"/>
          </ac:spMkLst>
        </pc:spChg>
        <pc:spChg chg="add mod">
          <ac:chgData name="Thom Oliver" userId="S::thom.oliver@uwe.ac.uk::c119f090-febc-477c-b4e2-6ece11b8e990" providerId="AD" clId="Web-{693C06A2-4B12-45EF-ACA5-65B4E16B8CC8}" dt="2025-04-15T22:15:03.676" v="71" actId="1076"/>
          <ac:spMkLst>
            <pc:docMk/>
            <pc:sldMk cId="2317307164" sldId="274"/>
            <ac:spMk id="6" creationId="{6E07A5A5-3E18-0974-8863-BBA5F479E0C5}"/>
          </ac:spMkLst>
        </pc:spChg>
        <pc:spChg chg="add del mod">
          <ac:chgData name="Thom Oliver" userId="S::thom.oliver@uwe.ac.uk::c119f090-febc-477c-b4e2-6ece11b8e990" providerId="AD" clId="Web-{693C06A2-4B12-45EF-ACA5-65B4E16B8CC8}" dt="2025-04-15T22:15:54.618" v="90"/>
          <ac:spMkLst>
            <pc:docMk/>
            <pc:sldMk cId="2317307164" sldId="274"/>
            <ac:spMk id="7" creationId="{1A890D14-828F-BE45-8CFE-EC56205192A7}"/>
          </ac:spMkLst>
        </pc:spChg>
        <pc:spChg chg="add mod">
          <ac:chgData name="Thom Oliver" userId="S::thom.oliver@uwe.ac.uk::c119f090-febc-477c-b4e2-6ece11b8e990" providerId="AD" clId="Web-{693C06A2-4B12-45EF-ACA5-65B4E16B8CC8}" dt="2025-04-15T22:16:50.716" v="110" actId="14100"/>
          <ac:spMkLst>
            <pc:docMk/>
            <pc:sldMk cId="2317307164" sldId="274"/>
            <ac:spMk id="10" creationId="{BC4DF2A2-9FC3-52EC-24D6-9E6B59C8AF44}"/>
          </ac:spMkLst>
        </pc:spChg>
        <pc:picChg chg="add mod">
          <ac:chgData name="Thom Oliver" userId="S::thom.oliver@uwe.ac.uk::c119f090-febc-477c-b4e2-6ece11b8e990" providerId="AD" clId="Web-{693C06A2-4B12-45EF-ACA5-65B4E16B8CC8}" dt="2025-04-15T22:13:23.715" v="36" actId="1076"/>
          <ac:picMkLst>
            <pc:docMk/>
            <pc:sldMk cId="2317307164" sldId="274"/>
            <ac:picMk id="5" creationId="{4FECB745-6ECC-D72A-3400-3A5E00DCC9E5}"/>
          </ac:picMkLst>
        </pc:picChg>
        <pc:picChg chg="add mod">
          <ac:chgData name="Thom Oliver" userId="S::thom.oliver@uwe.ac.uk::c119f090-febc-477c-b4e2-6ece11b8e990" providerId="AD" clId="Web-{693C06A2-4B12-45EF-ACA5-65B4E16B8CC8}" dt="2025-04-15T22:14:26.423" v="66" actId="1076"/>
          <ac:picMkLst>
            <pc:docMk/>
            <pc:sldMk cId="2317307164" sldId="274"/>
            <ac:picMk id="9" creationId="{02772C43-ECDF-C820-D9AD-0578D64B4C63}"/>
          </ac:picMkLst>
        </pc:picChg>
      </pc:sldChg>
    </pc:docChg>
  </pc:docChgLst>
  <pc:docChgLst>
    <pc:chgData name="Thom Oliver" userId="S::thom.oliver@uwe.ac.uk::c119f090-febc-477c-b4e2-6ece11b8e990" providerId="AD" clId="Web-{4AB41DC7-DA46-47AC-83EF-D7414E19E785}"/>
    <pc:docChg chg="modSld">
      <pc:chgData name="Thom Oliver" userId="S::thom.oliver@uwe.ac.uk::c119f090-febc-477c-b4e2-6ece11b8e990" providerId="AD" clId="Web-{4AB41DC7-DA46-47AC-83EF-D7414E19E785}" dt="2025-04-14T13:28:41.524" v="43"/>
      <pc:docMkLst>
        <pc:docMk/>
      </pc:docMkLst>
      <pc:sldChg chg="modSp">
        <pc:chgData name="Thom Oliver" userId="S::thom.oliver@uwe.ac.uk::c119f090-febc-477c-b4e2-6ece11b8e990" providerId="AD" clId="Web-{4AB41DC7-DA46-47AC-83EF-D7414E19E785}" dt="2025-04-14T13:28:41.524" v="43"/>
        <pc:sldMkLst>
          <pc:docMk/>
          <pc:sldMk cId="2934239016" sldId="257"/>
        </pc:sldMkLst>
        <pc:graphicFrameChg chg="mod modGraphic">
          <ac:chgData name="Thom Oliver" userId="S::thom.oliver@uwe.ac.uk::c119f090-febc-477c-b4e2-6ece11b8e990" providerId="AD" clId="Web-{4AB41DC7-DA46-47AC-83EF-D7414E19E785}" dt="2025-04-14T13:28:41.524" v="43"/>
          <ac:graphicFrameMkLst>
            <pc:docMk/>
            <pc:sldMk cId="2934239016" sldId="257"/>
            <ac:graphicFrameMk id="6" creationId="{28638947-1773-641C-CB7F-B475216C87EC}"/>
          </ac:graphicFrameMkLst>
        </pc:graphicFrameChg>
      </pc:sldChg>
      <pc:sldChg chg="modSp">
        <pc:chgData name="Thom Oliver" userId="S::thom.oliver@uwe.ac.uk::c119f090-febc-477c-b4e2-6ece11b8e990" providerId="AD" clId="Web-{4AB41DC7-DA46-47AC-83EF-D7414E19E785}" dt="2025-04-14T13:24:54.378" v="17"/>
        <pc:sldMkLst>
          <pc:docMk/>
          <pc:sldMk cId="3527598557" sldId="269"/>
        </pc:sldMkLst>
        <pc:graphicFrameChg chg="modGraphic">
          <ac:chgData name="Thom Oliver" userId="S::thom.oliver@uwe.ac.uk::c119f090-febc-477c-b4e2-6ece11b8e990" providerId="AD" clId="Web-{4AB41DC7-DA46-47AC-83EF-D7414E19E785}" dt="2025-04-14T13:24:54.378" v="17"/>
          <ac:graphicFrameMkLst>
            <pc:docMk/>
            <pc:sldMk cId="3527598557" sldId="269"/>
            <ac:graphicFrameMk id="5" creationId="{77A3F101-16B9-E21F-F097-73A8793A6199}"/>
          </ac:graphicFrameMkLst>
        </pc:graphicFrameChg>
      </pc:sldChg>
      <pc:sldChg chg="addSp delSp modSp">
        <pc:chgData name="Thom Oliver" userId="S::thom.oliver@uwe.ac.uk::c119f090-febc-477c-b4e2-6ece11b8e990" providerId="AD" clId="Web-{4AB41DC7-DA46-47AC-83EF-D7414E19E785}" dt="2025-04-14T13:27:42.398" v="36" actId="1076"/>
        <pc:sldMkLst>
          <pc:docMk/>
          <pc:sldMk cId="3217192527" sldId="271"/>
        </pc:sldMkLst>
        <pc:spChg chg="del">
          <ac:chgData name="Thom Oliver" userId="S::thom.oliver@uwe.ac.uk::c119f090-febc-477c-b4e2-6ece11b8e990" providerId="AD" clId="Web-{4AB41DC7-DA46-47AC-83EF-D7414E19E785}" dt="2025-04-14T13:25:43.785" v="24"/>
          <ac:spMkLst>
            <pc:docMk/>
            <pc:sldMk cId="3217192527" sldId="271"/>
            <ac:spMk id="10" creationId="{122598ED-E767-BDD1-BEDE-66965B9FD988}"/>
          </ac:spMkLst>
        </pc:spChg>
        <pc:spChg chg="add del mod">
          <ac:chgData name="Thom Oliver" userId="S::thom.oliver@uwe.ac.uk::c119f090-febc-477c-b4e2-6ece11b8e990" providerId="AD" clId="Web-{4AB41DC7-DA46-47AC-83EF-D7414E19E785}" dt="2025-04-14T13:25:51.239" v="25"/>
          <ac:spMkLst>
            <pc:docMk/>
            <pc:sldMk cId="3217192527" sldId="271"/>
            <ac:spMk id="12" creationId="{7EC177E4-FD26-B7FB-1E05-6F519F56E99F}"/>
          </ac:spMkLst>
        </pc:spChg>
        <pc:picChg chg="add mod">
          <ac:chgData name="Thom Oliver" userId="S::thom.oliver@uwe.ac.uk::c119f090-febc-477c-b4e2-6ece11b8e990" providerId="AD" clId="Web-{4AB41DC7-DA46-47AC-83EF-D7414E19E785}" dt="2025-04-14T13:27:38.945" v="35" actId="1076"/>
          <ac:picMkLst>
            <pc:docMk/>
            <pc:sldMk cId="3217192527" sldId="271"/>
            <ac:picMk id="19" creationId="{CA25EADC-63E4-4ED5-00B3-7BB8DB106654}"/>
          </ac:picMkLst>
        </pc:picChg>
        <pc:picChg chg="add mod">
          <ac:chgData name="Thom Oliver" userId="S::thom.oliver@uwe.ac.uk::c119f090-febc-477c-b4e2-6ece11b8e990" providerId="AD" clId="Web-{4AB41DC7-DA46-47AC-83EF-D7414E19E785}" dt="2025-04-14T13:27:42.398" v="36" actId="1076"/>
          <ac:picMkLst>
            <pc:docMk/>
            <pc:sldMk cId="3217192527" sldId="271"/>
            <ac:picMk id="20" creationId="{A2C2787A-61E8-DF71-BA2A-21B3E4318764}"/>
          </ac:picMkLst>
        </pc:picChg>
      </pc:sldChg>
      <pc:sldChg chg="modSp">
        <pc:chgData name="Thom Oliver" userId="S::thom.oliver@uwe.ac.uk::c119f090-febc-477c-b4e2-6ece11b8e990" providerId="AD" clId="Web-{4AB41DC7-DA46-47AC-83EF-D7414E19E785}" dt="2025-04-14T13:25:01.894" v="20"/>
        <pc:sldMkLst>
          <pc:docMk/>
          <pc:sldMk cId="3545681386" sldId="273"/>
        </pc:sldMkLst>
        <pc:graphicFrameChg chg="modGraphic">
          <ac:chgData name="Thom Oliver" userId="S::thom.oliver@uwe.ac.uk::c119f090-febc-477c-b4e2-6ece11b8e990" providerId="AD" clId="Web-{4AB41DC7-DA46-47AC-83EF-D7414E19E785}" dt="2025-04-14T13:25:01.894" v="20"/>
          <ac:graphicFrameMkLst>
            <pc:docMk/>
            <pc:sldMk cId="3545681386" sldId="273"/>
            <ac:graphicFrameMk id="6" creationId="{D8884775-0EE1-544F-01A8-522108A73247}"/>
          </ac:graphicFrameMkLst>
        </pc:graphicFrameChg>
      </pc:sldChg>
      <pc:sldChg chg="modSp">
        <pc:chgData name="Thom Oliver" userId="S::thom.oliver@uwe.ac.uk::c119f090-febc-477c-b4e2-6ece11b8e990" providerId="AD" clId="Web-{4AB41DC7-DA46-47AC-83EF-D7414E19E785}" dt="2025-04-14T13:23:39.689" v="3" actId="20577"/>
        <pc:sldMkLst>
          <pc:docMk/>
          <pc:sldMk cId="769813529" sldId="278"/>
        </pc:sldMkLst>
        <pc:spChg chg="mod">
          <ac:chgData name="Thom Oliver" userId="S::thom.oliver@uwe.ac.uk::c119f090-febc-477c-b4e2-6ece11b8e990" providerId="AD" clId="Web-{4AB41DC7-DA46-47AC-83EF-D7414E19E785}" dt="2025-04-14T13:23:39.689" v="3" actId="20577"/>
          <ac:spMkLst>
            <pc:docMk/>
            <pc:sldMk cId="769813529" sldId="278"/>
            <ac:spMk id="3" creationId="{894F5BE5-90B8-C4BF-C3F2-7299D0585F2A}"/>
          </ac:spMkLst>
        </pc:spChg>
      </pc:sldChg>
    </pc:docChg>
  </pc:docChgLst>
  <pc:docChgLst>
    <pc:chgData name="Winters, Kristi" userId="S::kristi.winters_gesis.org#ext#@uweacuk.onmicrosoft.com::c13fd290-017e-4826-90d1-5d54400c481c" providerId="AD" clId="Web-{502E7D41-8FA4-8141-5662-9E8800D032D2}"/>
    <pc:docChg chg="addSld modSld modSection">
      <pc:chgData name="Winters, Kristi" userId="S::kristi.winters_gesis.org#ext#@uweacuk.onmicrosoft.com::c13fd290-017e-4826-90d1-5d54400c481c" providerId="AD" clId="Web-{502E7D41-8FA4-8141-5662-9E8800D032D2}" dt="2025-04-15T13:18:56.487" v="157" actId="20577"/>
      <pc:docMkLst>
        <pc:docMk/>
      </pc:docMkLst>
      <pc:sldChg chg="modSp">
        <pc:chgData name="Winters, Kristi" userId="S::kristi.winters_gesis.org#ext#@uweacuk.onmicrosoft.com::c13fd290-017e-4826-90d1-5d54400c481c" providerId="AD" clId="Web-{502E7D41-8FA4-8141-5662-9E8800D032D2}" dt="2025-04-15T13:17:52.204" v="151" actId="20577"/>
        <pc:sldMkLst>
          <pc:docMk/>
          <pc:sldMk cId="1543984137" sldId="261"/>
        </pc:sldMkLst>
        <pc:spChg chg="mod">
          <ac:chgData name="Winters, Kristi" userId="S::kristi.winters_gesis.org#ext#@uweacuk.onmicrosoft.com::c13fd290-017e-4826-90d1-5d54400c481c" providerId="AD" clId="Web-{502E7D41-8FA4-8141-5662-9E8800D032D2}" dt="2025-04-15T13:17:52.204" v="151" actId="20577"/>
          <ac:spMkLst>
            <pc:docMk/>
            <pc:sldMk cId="1543984137" sldId="261"/>
            <ac:spMk id="3" creationId="{B6ED2612-0662-4296-5C3C-1F88FC526918}"/>
          </ac:spMkLst>
        </pc:spChg>
      </pc:sldChg>
      <pc:sldChg chg="modSp">
        <pc:chgData name="Winters, Kristi" userId="S::kristi.winters_gesis.org#ext#@uweacuk.onmicrosoft.com::c13fd290-017e-4826-90d1-5d54400c481c" providerId="AD" clId="Web-{502E7D41-8FA4-8141-5662-9E8800D032D2}" dt="2025-04-15T13:17:30.329" v="150"/>
        <pc:sldMkLst>
          <pc:docMk/>
          <pc:sldMk cId="2347210602" sldId="270"/>
        </pc:sldMkLst>
        <pc:spChg chg="mod">
          <ac:chgData name="Winters, Kristi" userId="S::kristi.winters_gesis.org#ext#@uweacuk.onmicrosoft.com::c13fd290-017e-4826-90d1-5d54400c481c" providerId="AD" clId="Web-{502E7D41-8FA4-8141-5662-9E8800D032D2}" dt="2025-04-15T13:12:42.088" v="3" actId="20577"/>
          <ac:spMkLst>
            <pc:docMk/>
            <pc:sldMk cId="2347210602" sldId="270"/>
            <ac:spMk id="2" creationId="{306C4C20-59B1-18BB-F41B-681C7C02DB56}"/>
          </ac:spMkLst>
        </pc:spChg>
        <pc:graphicFrameChg chg="mod modGraphic">
          <ac:chgData name="Winters, Kristi" userId="S::kristi.winters_gesis.org#ext#@uweacuk.onmicrosoft.com::c13fd290-017e-4826-90d1-5d54400c481c" providerId="AD" clId="Web-{502E7D41-8FA4-8141-5662-9E8800D032D2}" dt="2025-04-15T13:17:30.329" v="150"/>
          <ac:graphicFrameMkLst>
            <pc:docMk/>
            <pc:sldMk cId="2347210602" sldId="270"/>
            <ac:graphicFrameMk id="4" creationId="{E3A2D953-D374-A5F4-C206-4A46438C8D55}"/>
          </ac:graphicFrameMkLst>
        </pc:graphicFrameChg>
      </pc:sldChg>
      <pc:sldChg chg="modSp">
        <pc:chgData name="Winters, Kristi" userId="S::kristi.winters_gesis.org#ext#@uweacuk.onmicrosoft.com::c13fd290-017e-4826-90d1-5d54400c481c" providerId="AD" clId="Web-{502E7D41-8FA4-8141-5662-9E8800D032D2}" dt="2025-04-15T13:18:25.768" v="152" actId="20577"/>
        <pc:sldMkLst>
          <pc:docMk/>
          <pc:sldMk cId="3581882863" sldId="276"/>
        </pc:sldMkLst>
        <pc:spChg chg="mod">
          <ac:chgData name="Winters, Kristi" userId="S::kristi.winters_gesis.org#ext#@uweacuk.onmicrosoft.com::c13fd290-017e-4826-90d1-5d54400c481c" providerId="AD" clId="Web-{502E7D41-8FA4-8141-5662-9E8800D032D2}" dt="2025-04-15T13:18:25.768" v="152" actId="20577"/>
          <ac:spMkLst>
            <pc:docMk/>
            <pc:sldMk cId="3581882863" sldId="276"/>
            <ac:spMk id="3" creationId="{5BCC219B-F4F1-F803-A4A2-E0F328E3FD12}"/>
          </ac:spMkLst>
        </pc:spChg>
      </pc:sldChg>
      <pc:sldChg chg="modSp">
        <pc:chgData name="Winters, Kristi" userId="S::kristi.winters_gesis.org#ext#@uweacuk.onmicrosoft.com::c13fd290-017e-4826-90d1-5d54400c481c" providerId="AD" clId="Web-{502E7D41-8FA4-8141-5662-9E8800D032D2}" dt="2025-04-15T13:18:56.487" v="157" actId="20577"/>
        <pc:sldMkLst>
          <pc:docMk/>
          <pc:sldMk cId="3951440802" sldId="277"/>
        </pc:sldMkLst>
        <pc:spChg chg="mod">
          <ac:chgData name="Winters, Kristi" userId="S::kristi.winters_gesis.org#ext#@uweacuk.onmicrosoft.com::c13fd290-017e-4826-90d1-5d54400c481c" providerId="AD" clId="Web-{502E7D41-8FA4-8141-5662-9E8800D032D2}" dt="2025-04-15T13:18:56.487" v="157" actId="20577"/>
          <ac:spMkLst>
            <pc:docMk/>
            <pc:sldMk cId="3951440802" sldId="277"/>
            <ac:spMk id="5" creationId="{579960A5-5A6F-7B48-BDE6-DAF46232733F}"/>
          </ac:spMkLst>
        </pc:spChg>
      </pc:sldChg>
      <pc:sldChg chg="modSp add replId">
        <pc:chgData name="Winters, Kristi" userId="S::kristi.winters_gesis.org#ext#@uweacuk.onmicrosoft.com::c13fd290-017e-4826-90d1-5d54400c481c" providerId="AD" clId="Web-{502E7D41-8FA4-8141-5662-9E8800D032D2}" dt="2025-04-15T13:16:51.578" v="134"/>
        <pc:sldMkLst>
          <pc:docMk/>
          <pc:sldMk cId="1253800889" sldId="279"/>
        </pc:sldMkLst>
        <pc:spChg chg="mod">
          <ac:chgData name="Winters, Kristi" userId="S::kristi.winters_gesis.org#ext#@uweacuk.onmicrosoft.com::c13fd290-017e-4826-90d1-5d54400c481c" providerId="AD" clId="Web-{502E7D41-8FA4-8141-5662-9E8800D032D2}" dt="2025-04-15T13:12:59.448" v="13" actId="20577"/>
          <ac:spMkLst>
            <pc:docMk/>
            <pc:sldMk cId="1253800889" sldId="279"/>
            <ac:spMk id="2" creationId="{97820E38-05B9-18D9-6819-0D4FAB64C2C5}"/>
          </ac:spMkLst>
        </pc:spChg>
        <pc:graphicFrameChg chg="mod modGraphic">
          <ac:chgData name="Winters, Kristi" userId="S::kristi.winters_gesis.org#ext#@uweacuk.onmicrosoft.com::c13fd290-017e-4826-90d1-5d54400c481c" providerId="AD" clId="Web-{502E7D41-8FA4-8141-5662-9E8800D032D2}" dt="2025-04-15T13:16:51.578" v="134"/>
          <ac:graphicFrameMkLst>
            <pc:docMk/>
            <pc:sldMk cId="1253800889" sldId="279"/>
            <ac:graphicFrameMk id="4" creationId="{0FCD37C1-6868-D45D-1388-3FE7B403744F}"/>
          </ac:graphicFrameMkLst>
        </pc:graphicFrameChg>
      </pc:sldChg>
      <pc:sldChg chg="modSp add replId">
        <pc:chgData name="Winters, Kristi" userId="S::kristi.winters_gesis.org#ext#@uweacuk.onmicrosoft.com::c13fd290-017e-4826-90d1-5d54400c481c" providerId="AD" clId="Web-{502E7D41-8FA4-8141-5662-9E8800D032D2}" dt="2025-04-15T13:16:11.312" v="110"/>
        <pc:sldMkLst>
          <pc:docMk/>
          <pc:sldMk cId="2474965843" sldId="280"/>
        </pc:sldMkLst>
        <pc:spChg chg="mod">
          <ac:chgData name="Winters, Kristi" userId="S::kristi.winters_gesis.org#ext#@uweacuk.onmicrosoft.com::c13fd290-017e-4826-90d1-5d54400c481c" providerId="AD" clId="Web-{502E7D41-8FA4-8141-5662-9E8800D032D2}" dt="2025-04-15T13:12:47.245" v="9" actId="20577"/>
          <ac:spMkLst>
            <pc:docMk/>
            <pc:sldMk cId="2474965843" sldId="280"/>
            <ac:spMk id="2" creationId="{EEDB5460-6F5D-AD55-5607-500FC80E770E}"/>
          </ac:spMkLst>
        </pc:spChg>
        <pc:graphicFrameChg chg="mod modGraphic">
          <ac:chgData name="Winters, Kristi" userId="S::kristi.winters_gesis.org#ext#@uweacuk.onmicrosoft.com::c13fd290-017e-4826-90d1-5d54400c481c" providerId="AD" clId="Web-{502E7D41-8FA4-8141-5662-9E8800D032D2}" dt="2025-04-15T13:16:11.312" v="110"/>
          <ac:graphicFrameMkLst>
            <pc:docMk/>
            <pc:sldMk cId="2474965843" sldId="280"/>
            <ac:graphicFrameMk id="4" creationId="{F24AE68B-A230-ACBF-43F0-3EEA0F1C56E5}"/>
          </ac:graphicFrameMkLst>
        </pc:graphicFrameChg>
      </pc:sldChg>
    </pc:docChg>
  </pc:docChgLst>
  <pc:docChgLst>
    <pc:chgData name="Thom Oliver" userId="S::thom.oliver@uwe.ac.uk::c119f090-febc-477c-b4e2-6ece11b8e990" providerId="AD" clId="Web-{5B748ED1-6BC8-49F3-BBB8-1B602739909B}"/>
    <pc:docChg chg="modSld">
      <pc:chgData name="Thom Oliver" userId="S::thom.oliver@uwe.ac.uk::c119f090-febc-477c-b4e2-6ece11b8e990" providerId="AD" clId="Web-{5B748ED1-6BC8-49F3-BBB8-1B602739909B}" dt="2025-04-15T22:10:56.378" v="420" actId="1076"/>
      <pc:docMkLst>
        <pc:docMk/>
      </pc:docMkLst>
      <pc:sldChg chg="modSp">
        <pc:chgData name="Thom Oliver" userId="S::thom.oliver@uwe.ac.uk::c119f090-febc-477c-b4e2-6ece11b8e990" providerId="AD" clId="Web-{5B748ED1-6BC8-49F3-BBB8-1B602739909B}" dt="2025-04-15T20:20:43.462" v="40" actId="1076"/>
        <pc:sldMkLst>
          <pc:docMk/>
          <pc:sldMk cId="800131865" sldId="256"/>
        </pc:sldMkLst>
        <pc:spChg chg="mod">
          <ac:chgData name="Thom Oliver" userId="S::thom.oliver@uwe.ac.uk::c119f090-febc-477c-b4e2-6ece11b8e990" providerId="AD" clId="Web-{5B748ED1-6BC8-49F3-BBB8-1B602739909B}" dt="2025-04-15T20:20:43.462" v="40" actId="1076"/>
          <ac:spMkLst>
            <pc:docMk/>
            <pc:sldMk cId="800131865" sldId="256"/>
            <ac:spMk id="2" creationId="{30A9C25E-2FCD-452C-B553-BCBBA2FEDBCD}"/>
          </ac:spMkLst>
        </pc:spChg>
      </pc:sldChg>
      <pc:sldChg chg="addSp modSp">
        <pc:chgData name="Thom Oliver" userId="S::thom.oliver@uwe.ac.uk::c119f090-febc-477c-b4e2-6ece11b8e990" providerId="AD" clId="Web-{5B748ED1-6BC8-49F3-BBB8-1B602739909B}" dt="2025-04-15T22:04:56.383" v="391" actId="14100"/>
        <pc:sldMkLst>
          <pc:docMk/>
          <pc:sldMk cId="1543984137" sldId="261"/>
        </pc:sldMkLst>
        <pc:spChg chg="mod">
          <ac:chgData name="Thom Oliver" userId="S::thom.oliver@uwe.ac.uk::c119f090-febc-477c-b4e2-6ece11b8e990" providerId="AD" clId="Web-{5B748ED1-6BC8-49F3-BBB8-1B602739909B}" dt="2025-04-15T20:46:28.538" v="111" actId="1076"/>
          <ac:spMkLst>
            <pc:docMk/>
            <pc:sldMk cId="1543984137" sldId="261"/>
            <ac:spMk id="2" creationId="{AA59A205-2E1A-565B-4E7E-01B6D3D3E71A}"/>
          </ac:spMkLst>
        </pc:spChg>
        <pc:spChg chg="mod">
          <ac:chgData name="Thom Oliver" userId="S::thom.oliver@uwe.ac.uk::c119f090-febc-477c-b4e2-6ece11b8e990" providerId="AD" clId="Web-{5B748ED1-6BC8-49F3-BBB8-1B602739909B}" dt="2025-04-15T22:04:56.383" v="391" actId="14100"/>
          <ac:spMkLst>
            <pc:docMk/>
            <pc:sldMk cId="1543984137" sldId="261"/>
            <ac:spMk id="7" creationId="{E0E363C3-B22E-4329-431D-8A06722F1585}"/>
          </ac:spMkLst>
        </pc:spChg>
        <pc:picChg chg="add mod">
          <ac:chgData name="Thom Oliver" userId="S::thom.oliver@uwe.ac.uk::c119f090-febc-477c-b4e2-6ece11b8e990" providerId="AD" clId="Web-{5B748ED1-6BC8-49F3-BBB8-1B602739909B}" dt="2025-04-15T20:46:16.897" v="108" actId="1076"/>
          <ac:picMkLst>
            <pc:docMk/>
            <pc:sldMk cId="1543984137" sldId="261"/>
            <ac:picMk id="5" creationId="{1DDDCBD3-A019-BF30-DC07-EEE37DDC7210}"/>
          </ac:picMkLst>
        </pc:picChg>
      </pc:sldChg>
      <pc:sldChg chg="modSp">
        <pc:chgData name="Thom Oliver" userId="S::thom.oliver@uwe.ac.uk::c119f090-febc-477c-b4e2-6ece11b8e990" providerId="AD" clId="Web-{5B748ED1-6BC8-49F3-BBB8-1B602739909B}" dt="2025-04-15T22:10:56.378" v="420" actId="1076"/>
        <pc:sldMkLst>
          <pc:docMk/>
          <pc:sldMk cId="2670897826" sldId="266"/>
        </pc:sldMkLst>
        <pc:spChg chg="mod">
          <ac:chgData name="Thom Oliver" userId="S::thom.oliver@uwe.ac.uk::c119f090-febc-477c-b4e2-6ece11b8e990" providerId="AD" clId="Web-{5B748ED1-6BC8-49F3-BBB8-1B602739909B}" dt="2025-04-15T22:09:51.220" v="400" actId="14100"/>
          <ac:spMkLst>
            <pc:docMk/>
            <pc:sldMk cId="2670897826" sldId="266"/>
            <ac:spMk id="2" creationId="{A6D7DB6F-4AF1-25F8-94DB-AF9922E2365A}"/>
          </ac:spMkLst>
        </pc:spChg>
        <pc:spChg chg="mod">
          <ac:chgData name="Thom Oliver" userId="S::thom.oliver@uwe.ac.uk::c119f090-febc-477c-b4e2-6ece11b8e990" providerId="AD" clId="Web-{5B748ED1-6BC8-49F3-BBB8-1B602739909B}" dt="2025-04-15T22:10:56.378" v="420" actId="1076"/>
          <ac:spMkLst>
            <pc:docMk/>
            <pc:sldMk cId="2670897826" sldId="266"/>
            <ac:spMk id="4" creationId="{DE3DF547-8851-8660-D0BC-0EB18BB727EE}"/>
          </ac:spMkLst>
        </pc:spChg>
      </pc:sldChg>
      <pc:sldChg chg="modSp">
        <pc:chgData name="Thom Oliver" userId="S::thom.oliver@uwe.ac.uk::c119f090-febc-477c-b4e2-6ece11b8e990" providerId="AD" clId="Web-{5B748ED1-6BC8-49F3-BBB8-1B602739909B}" dt="2025-04-15T22:02:57.349" v="382" actId="20577"/>
        <pc:sldMkLst>
          <pc:docMk/>
          <pc:sldMk cId="262628013" sldId="267"/>
        </pc:sldMkLst>
        <pc:spChg chg="mod">
          <ac:chgData name="Thom Oliver" userId="S::thom.oliver@uwe.ac.uk::c119f090-febc-477c-b4e2-6ece11b8e990" providerId="AD" clId="Web-{5B748ED1-6BC8-49F3-BBB8-1B602739909B}" dt="2025-04-15T22:02:05.691" v="373" actId="1076"/>
          <ac:spMkLst>
            <pc:docMk/>
            <pc:sldMk cId="262628013" sldId="267"/>
            <ac:spMk id="2" creationId="{5522F6FE-CD38-DF83-F1A3-4A811C99FEF0}"/>
          </ac:spMkLst>
        </pc:spChg>
        <pc:spChg chg="mod">
          <ac:chgData name="Thom Oliver" userId="S::thom.oliver@uwe.ac.uk::c119f090-febc-477c-b4e2-6ece11b8e990" providerId="AD" clId="Web-{5B748ED1-6BC8-49F3-BBB8-1B602739909B}" dt="2025-04-15T22:02:57.349" v="382" actId="20577"/>
          <ac:spMkLst>
            <pc:docMk/>
            <pc:sldMk cId="262628013" sldId="267"/>
            <ac:spMk id="3" creationId="{806CBAFF-FF59-4A9D-0FC6-7767BD9BC878}"/>
          </ac:spMkLst>
        </pc:spChg>
      </pc:sldChg>
      <pc:sldChg chg="addSp modSp">
        <pc:chgData name="Thom Oliver" userId="S::thom.oliver@uwe.ac.uk::c119f090-febc-477c-b4e2-6ece11b8e990" providerId="AD" clId="Web-{5B748ED1-6BC8-49F3-BBB8-1B602739909B}" dt="2025-04-15T20:29:12.086" v="52" actId="1076"/>
        <pc:sldMkLst>
          <pc:docMk/>
          <pc:sldMk cId="436984888" sldId="268"/>
        </pc:sldMkLst>
        <pc:spChg chg="mod">
          <ac:chgData name="Thom Oliver" userId="S::thom.oliver@uwe.ac.uk::c119f090-febc-477c-b4e2-6ece11b8e990" providerId="AD" clId="Web-{5B748ED1-6BC8-49F3-BBB8-1B602739909B}" dt="2025-04-15T20:29:08.289" v="51" actId="1076"/>
          <ac:spMkLst>
            <pc:docMk/>
            <pc:sldMk cId="436984888" sldId="268"/>
            <ac:spMk id="2" creationId="{DAB18205-65BD-9F8A-AB72-3C6A822D7036}"/>
          </ac:spMkLst>
        </pc:spChg>
        <pc:graphicFrameChg chg="mod">
          <ac:chgData name="Thom Oliver" userId="S::thom.oliver@uwe.ac.uk::c119f090-febc-477c-b4e2-6ece11b8e990" providerId="AD" clId="Web-{5B748ED1-6BC8-49F3-BBB8-1B602739909B}" dt="2025-04-15T20:29:12.086" v="52" actId="1076"/>
          <ac:graphicFrameMkLst>
            <pc:docMk/>
            <pc:sldMk cId="436984888" sldId="268"/>
            <ac:graphicFrameMk id="5" creationId="{2D1378B8-9FC7-4605-4ECD-7590E0D54C34}"/>
          </ac:graphicFrameMkLst>
        </pc:graphicFrameChg>
        <pc:picChg chg="add mod">
          <ac:chgData name="Thom Oliver" userId="S::thom.oliver@uwe.ac.uk::c119f090-febc-477c-b4e2-6ece11b8e990" providerId="AD" clId="Web-{5B748ED1-6BC8-49F3-BBB8-1B602739909B}" dt="2025-04-15T20:25:21.408" v="48" actId="1076"/>
          <ac:picMkLst>
            <pc:docMk/>
            <pc:sldMk cId="436984888" sldId="268"/>
            <ac:picMk id="31" creationId="{A2ED1F1E-8635-D7B1-2574-F8D23BF881D8}"/>
          </ac:picMkLst>
        </pc:picChg>
        <pc:picChg chg="add mod">
          <ac:chgData name="Thom Oliver" userId="S::thom.oliver@uwe.ac.uk::c119f090-febc-477c-b4e2-6ece11b8e990" providerId="AD" clId="Web-{5B748ED1-6BC8-49F3-BBB8-1B602739909B}" dt="2025-04-15T20:25:19.455" v="47" actId="1076"/>
          <ac:picMkLst>
            <pc:docMk/>
            <pc:sldMk cId="436984888" sldId="268"/>
            <ac:picMk id="32" creationId="{A6266F3D-C84C-0221-6CC4-D0E889DA4099}"/>
          </ac:picMkLst>
        </pc:picChg>
      </pc:sldChg>
      <pc:sldChg chg="modSp">
        <pc:chgData name="Thom Oliver" userId="S::thom.oliver@uwe.ac.uk::c119f090-febc-477c-b4e2-6ece11b8e990" providerId="AD" clId="Web-{5B748ED1-6BC8-49F3-BBB8-1B602739909B}" dt="2025-04-15T20:43:49.377" v="96"/>
        <pc:sldMkLst>
          <pc:docMk/>
          <pc:sldMk cId="2347210602" sldId="270"/>
        </pc:sldMkLst>
        <pc:graphicFrameChg chg="modGraphic">
          <ac:chgData name="Thom Oliver" userId="S::thom.oliver@uwe.ac.uk::c119f090-febc-477c-b4e2-6ece11b8e990" providerId="AD" clId="Web-{5B748ED1-6BC8-49F3-BBB8-1B602739909B}" dt="2025-04-15T20:43:49.377" v="96"/>
          <ac:graphicFrameMkLst>
            <pc:docMk/>
            <pc:sldMk cId="2347210602" sldId="270"/>
            <ac:graphicFrameMk id="4" creationId="{E3A2D953-D374-A5F4-C206-4A46438C8D55}"/>
          </ac:graphicFrameMkLst>
        </pc:graphicFrameChg>
      </pc:sldChg>
      <pc:sldChg chg="addSp modSp">
        <pc:chgData name="Thom Oliver" userId="S::thom.oliver@uwe.ac.uk::c119f090-febc-477c-b4e2-6ece11b8e990" providerId="AD" clId="Web-{5B748ED1-6BC8-49F3-BBB8-1B602739909B}" dt="2025-04-15T22:07:04.075" v="394"/>
        <pc:sldMkLst>
          <pc:docMk/>
          <pc:sldMk cId="2944512998" sldId="272"/>
        </pc:sldMkLst>
        <pc:spChg chg="mod">
          <ac:chgData name="Thom Oliver" userId="S::thom.oliver@uwe.ac.uk::c119f090-febc-477c-b4e2-6ece11b8e990" providerId="AD" clId="Web-{5B748ED1-6BC8-49F3-BBB8-1B602739909B}" dt="2025-04-15T20:46:43.414" v="112" actId="14100"/>
          <ac:spMkLst>
            <pc:docMk/>
            <pc:sldMk cId="2944512998" sldId="272"/>
            <ac:spMk id="2" creationId="{CA840BDB-F9EE-A71C-8B6D-CC6DFBCA4AE2}"/>
          </ac:spMkLst>
        </pc:spChg>
        <pc:spChg chg="mod">
          <ac:chgData name="Thom Oliver" userId="S::thom.oliver@uwe.ac.uk::c119f090-febc-477c-b4e2-6ece11b8e990" providerId="AD" clId="Web-{5B748ED1-6BC8-49F3-BBB8-1B602739909B}" dt="2025-04-15T22:07:04.075" v="394"/>
          <ac:spMkLst>
            <pc:docMk/>
            <pc:sldMk cId="2944512998" sldId="272"/>
            <ac:spMk id="6" creationId="{E67764FE-B148-3360-25B0-AF8DF823C6D1}"/>
          </ac:spMkLst>
        </pc:spChg>
        <pc:picChg chg="add mod">
          <ac:chgData name="Thom Oliver" userId="S::thom.oliver@uwe.ac.uk::c119f090-febc-477c-b4e2-6ece11b8e990" providerId="AD" clId="Web-{5B748ED1-6BC8-49F3-BBB8-1B602739909B}" dt="2025-04-15T20:46:55.592" v="118" actId="1076"/>
          <ac:picMkLst>
            <pc:docMk/>
            <pc:sldMk cId="2944512998" sldId="272"/>
            <ac:picMk id="5" creationId="{64D72806-AAF0-A2AC-025A-ECA3F1B27E4E}"/>
          </ac:picMkLst>
        </pc:picChg>
      </pc:sldChg>
      <pc:sldChg chg="modSp">
        <pc:chgData name="Thom Oliver" userId="S::thom.oliver@uwe.ac.uk::c119f090-febc-477c-b4e2-6ece11b8e990" providerId="AD" clId="Web-{5B748ED1-6BC8-49F3-BBB8-1B602739909B}" dt="2025-04-15T22:06:24.261" v="393" actId="1076"/>
        <pc:sldMkLst>
          <pc:docMk/>
          <pc:sldMk cId="3545681386" sldId="273"/>
        </pc:sldMkLst>
        <pc:graphicFrameChg chg="mod">
          <ac:chgData name="Thom Oliver" userId="S::thom.oliver@uwe.ac.uk::c119f090-febc-477c-b4e2-6ece11b8e990" providerId="AD" clId="Web-{5B748ED1-6BC8-49F3-BBB8-1B602739909B}" dt="2025-04-15T22:06:24.261" v="393" actId="1076"/>
          <ac:graphicFrameMkLst>
            <pc:docMk/>
            <pc:sldMk cId="3545681386" sldId="273"/>
            <ac:graphicFrameMk id="6" creationId="{D8884775-0EE1-544F-01A8-522108A73247}"/>
          </ac:graphicFrameMkLst>
        </pc:graphicFrameChg>
      </pc:sldChg>
      <pc:sldChg chg="modSp">
        <pc:chgData name="Thom Oliver" userId="S::thom.oliver@uwe.ac.uk::c119f090-febc-477c-b4e2-6ece11b8e990" providerId="AD" clId="Web-{5B748ED1-6BC8-49F3-BBB8-1B602739909B}" dt="2025-04-15T21:49:18.418" v="189" actId="1076"/>
        <pc:sldMkLst>
          <pc:docMk/>
          <pc:sldMk cId="4203865222" sldId="275"/>
        </pc:sldMkLst>
        <pc:graphicFrameChg chg="mod modGraphic">
          <ac:chgData name="Thom Oliver" userId="S::thom.oliver@uwe.ac.uk::c119f090-febc-477c-b4e2-6ece11b8e990" providerId="AD" clId="Web-{5B748ED1-6BC8-49F3-BBB8-1B602739909B}" dt="2025-04-15T21:49:18.418" v="189" actId="1076"/>
          <ac:graphicFrameMkLst>
            <pc:docMk/>
            <pc:sldMk cId="4203865222" sldId="275"/>
            <ac:graphicFrameMk id="4" creationId="{99B2DBDA-03AD-8A9B-E840-B83CADF9097E}"/>
          </ac:graphicFrameMkLst>
        </pc:graphicFrameChg>
      </pc:sldChg>
      <pc:sldChg chg="modSp">
        <pc:chgData name="Thom Oliver" userId="S::thom.oliver@uwe.ac.uk::c119f090-febc-477c-b4e2-6ece11b8e990" providerId="AD" clId="Web-{5B748ED1-6BC8-49F3-BBB8-1B602739909B}" dt="2025-04-15T21:50:31.576" v="202" actId="1076"/>
        <pc:sldMkLst>
          <pc:docMk/>
          <pc:sldMk cId="3581882863" sldId="276"/>
        </pc:sldMkLst>
        <pc:spChg chg="mod">
          <ac:chgData name="Thom Oliver" userId="S::thom.oliver@uwe.ac.uk::c119f090-febc-477c-b4e2-6ece11b8e990" providerId="AD" clId="Web-{5B748ED1-6BC8-49F3-BBB8-1B602739909B}" dt="2025-04-15T21:50:31.576" v="202" actId="1076"/>
          <ac:spMkLst>
            <pc:docMk/>
            <pc:sldMk cId="3581882863" sldId="276"/>
            <ac:spMk id="3" creationId="{5BCC219B-F4F1-F803-A4A2-E0F328E3FD12}"/>
          </ac:spMkLst>
        </pc:spChg>
      </pc:sldChg>
      <pc:sldChg chg="modSp">
        <pc:chgData name="Thom Oliver" userId="S::thom.oliver@uwe.ac.uk::c119f090-febc-477c-b4e2-6ece11b8e990" providerId="AD" clId="Web-{5B748ED1-6BC8-49F3-BBB8-1B602739909B}" dt="2025-04-15T20:42:35.594" v="93" actId="20577"/>
        <pc:sldMkLst>
          <pc:docMk/>
          <pc:sldMk cId="3951440802" sldId="277"/>
        </pc:sldMkLst>
        <pc:spChg chg="mod">
          <ac:chgData name="Thom Oliver" userId="S::thom.oliver@uwe.ac.uk::c119f090-febc-477c-b4e2-6ece11b8e990" providerId="AD" clId="Web-{5B748ED1-6BC8-49F3-BBB8-1B602739909B}" dt="2025-04-15T20:42:35.594" v="93" actId="20577"/>
          <ac:spMkLst>
            <pc:docMk/>
            <pc:sldMk cId="3951440802" sldId="277"/>
            <ac:spMk id="5" creationId="{579960A5-5A6F-7B48-BDE6-DAF46232733F}"/>
          </ac:spMkLst>
        </pc:spChg>
      </pc:sldChg>
      <pc:sldChg chg="modSp">
        <pc:chgData name="Thom Oliver" userId="S::thom.oliver@uwe.ac.uk::c119f090-febc-477c-b4e2-6ece11b8e990" providerId="AD" clId="Web-{5B748ED1-6BC8-49F3-BBB8-1B602739909B}" dt="2025-04-15T20:45:18.364" v="103" actId="1076"/>
        <pc:sldMkLst>
          <pc:docMk/>
          <pc:sldMk cId="1253800889" sldId="279"/>
        </pc:sldMkLst>
        <pc:graphicFrameChg chg="mod modGraphic">
          <ac:chgData name="Thom Oliver" userId="S::thom.oliver@uwe.ac.uk::c119f090-febc-477c-b4e2-6ece11b8e990" providerId="AD" clId="Web-{5B748ED1-6BC8-49F3-BBB8-1B602739909B}" dt="2025-04-15T20:45:18.364" v="103" actId="1076"/>
          <ac:graphicFrameMkLst>
            <pc:docMk/>
            <pc:sldMk cId="1253800889" sldId="279"/>
            <ac:graphicFrameMk id="4" creationId="{0FCD37C1-6868-D45D-1388-3FE7B403744F}"/>
          </ac:graphicFrameMkLst>
        </pc:graphicFrameChg>
      </pc:sldChg>
      <pc:sldChg chg="modSp">
        <pc:chgData name="Thom Oliver" userId="S::thom.oliver@uwe.ac.uk::c119f090-febc-477c-b4e2-6ece11b8e990" providerId="AD" clId="Web-{5B748ED1-6BC8-49F3-BBB8-1B602739909B}" dt="2025-04-15T20:44:56.145" v="101"/>
        <pc:sldMkLst>
          <pc:docMk/>
          <pc:sldMk cId="2474965843" sldId="280"/>
        </pc:sldMkLst>
        <pc:graphicFrameChg chg="modGraphic">
          <ac:chgData name="Thom Oliver" userId="S::thom.oliver@uwe.ac.uk::c119f090-febc-477c-b4e2-6ece11b8e990" providerId="AD" clId="Web-{5B748ED1-6BC8-49F3-BBB8-1B602739909B}" dt="2025-04-15T20:44:56.145" v="101"/>
          <ac:graphicFrameMkLst>
            <pc:docMk/>
            <pc:sldMk cId="2474965843" sldId="280"/>
            <ac:graphicFrameMk id="4" creationId="{F24AE68B-A230-ACBF-43F0-3EEA0F1C56E5}"/>
          </ac:graphicFrameMkLst>
        </pc:graphicFrameChg>
      </pc:sldChg>
    </pc:docChg>
  </pc:docChgLst>
  <pc:docChgLst>
    <pc:chgData name="Thom Oliver" userId="S::thom.oliver@uwe.ac.uk::c119f090-febc-477c-b4e2-6ece11b8e990" providerId="AD" clId="Web-{4FB96B65-0BA4-46BA-B33F-D31F5D9CAABC}"/>
    <pc:docChg chg="modSld">
      <pc:chgData name="Thom Oliver" userId="S::thom.oliver@uwe.ac.uk::c119f090-febc-477c-b4e2-6ece11b8e990" providerId="AD" clId="Web-{4FB96B65-0BA4-46BA-B33F-D31F5D9CAABC}" dt="2025-04-14T13:22:20.481" v="0"/>
      <pc:docMkLst>
        <pc:docMk/>
      </pc:docMkLst>
      <pc:sldChg chg="addSp">
        <pc:chgData name="Thom Oliver" userId="S::thom.oliver@uwe.ac.uk::c119f090-febc-477c-b4e2-6ece11b8e990" providerId="AD" clId="Web-{4FB96B65-0BA4-46BA-B33F-D31F5D9CAABC}" dt="2025-04-14T13:22:20.481" v="0"/>
        <pc:sldMkLst>
          <pc:docMk/>
          <pc:sldMk cId="3951440802" sldId="277"/>
        </pc:sldMkLst>
        <pc:picChg chg="add">
          <ac:chgData name="Thom Oliver" userId="S::thom.oliver@uwe.ac.uk::c119f090-febc-477c-b4e2-6ece11b8e990" providerId="AD" clId="Web-{4FB96B65-0BA4-46BA-B33F-D31F5D9CAABC}" dt="2025-04-14T13:22:20.481" v="0"/>
          <ac:picMkLst>
            <pc:docMk/>
            <pc:sldMk cId="3951440802" sldId="277"/>
            <ac:picMk id="4" creationId="{14CEC97B-EAB3-C974-B6AC-5AAEABAC16F0}"/>
          </ac:picMkLst>
        </pc:picChg>
      </pc:sldChg>
    </pc:docChg>
  </pc:docChgLst>
  <pc:docChgLst>
    <pc:chgData name="Thom Oliver" userId="S::thom.oliver@uwe.ac.uk::c119f090-febc-477c-b4e2-6ece11b8e990" providerId="AD" clId="Web-{DB5CACCC-4534-41FB-AC4B-A83F2793A90C}"/>
    <pc:docChg chg="modSld">
      <pc:chgData name="Thom Oliver" userId="S::thom.oliver@uwe.ac.uk::c119f090-febc-477c-b4e2-6ece11b8e990" providerId="AD" clId="Web-{DB5CACCC-4534-41FB-AC4B-A83F2793A90C}" dt="2025-04-15T14:36:17.335" v="22"/>
      <pc:docMkLst>
        <pc:docMk/>
      </pc:docMkLst>
      <pc:sldChg chg="modNotes">
        <pc:chgData name="Thom Oliver" userId="S::thom.oliver@uwe.ac.uk::c119f090-febc-477c-b4e2-6ece11b8e990" providerId="AD" clId="Web-{DB5CACCC-4534-41FB-AC4B-A83F2793A90C}" dt="2025-04-15T14:36:17.335" v="22"/>
        <pc:sldMkLst>
          <pc:docMk/>
          <pc:sldMk cId="262628013" sldId="267"/>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28D949-7075-4BC2-92E4-8EA508EFAACB}"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7609BFEB-0A21-4E80-9D93-D201E4F38CA9}">
      <dgm:prSet/>
      <dgm:spPr/>
      <dgm:t>
        <a:bodyPr/>
        <a:lstStyle/>
        <a:p>
          <a:r>
            <a:rPr lang="en-GB"/>
            <a:t>Referendums are moments of democratic choice—but also emotional rupture</a:t>
          </a:r>
          <a:endParaRPr lang="en-US"/>
        </a:p>
      </dgm:t>
    </dgm:pt>
    <dgm:pt modelId="{9E430C6C-457D-4ED1-AB9E-3D367F68C655}" type="parTrans" cxnId="{86244671-A41A-4088-911D-EDE032867AA8}">
      <dgm:prSet/>
      <dgm:spPr/>
      <dgm:t>
        <a:bodyPr/>
        <a:lstStyle/>
        <a:p>
          <a:endParaRPr lang="en-US"/>
        </a:p>
      </dgm:t>
    </dgm:pt>
    <dgm:pt modelId="{350A3B92-6456-4B86-BC5C-A4440DACB9A5}" type="sibTrans" cxnId="{86244671-A41A-4088-911D-EDE032867AA8}">
      <dgm:prSet/>
      <dgm:spPr/>
      <dgm:t>
        <a:bodyPr/>
        <a:lstStyle/>
        <a:p>
          <a:endParaRPr lang="en-US"/>
        </a:p>
      </dgm:t>
    </dgm:pt>
    <dgm:pt modelId="{F1B54429-AA2F-4F28-B283-65E08FFE9087}">
      <dgm:prSet/>
      <dgm:spPr/>
      <dgm:t>
        <a:bodyPr/>
        <a:lstStyle/>
        <a:p>
          <a:r>
            <a:rPr lang="en-GB"/>
            <a:t>The paper explores narrative, trust, identity, and emotional factors in shaping referendum outcomes</a:t>
          </a:r>
          <a:endParaRPr lang="en-US"/>
        </a:p>
      </dgm:t>
    </dgm:pt>
    <dgm:pt modelId="{560784BA-D7C0-4F03-ACCB-17178371DCF5}" type="parTrans" cxnId="{D10BC9D7-E98D-43C6-AB14-7862548DC062}">
      <dgm:prSet/>
      <dgm:spPr/>
      <dgm:t>
        <a:bodyPr/>
        <a:lstStyle/>
        <a:p>
          <a:endParaRPr lang="en-US"/>
        </a:p>
      </dgm:t>
    </dgm:pt>
    <dgm:pt modelId="{AF3992F8-5A3B-4988-9F1F-7D9F934DCD9B}" type="sibTrans" cxnId="{D10BC9D7-E98D-43C6-AB14-7862548DC062}">
      <dgm:prSet/>
      <dgm:spPr/>
      <dgm:t>
        <a:bodyPr/>
        <a:lstStyle/>
        <a:p>
          <a:endParaRPr lang="en-US"/>
        </a:p>
      </dgm:t>
    </dgm:pt>
    <dgm:pt modelId="{90FCBA6C-0816-4011-8C9A-2F790CFBDF35}">
      <dgm:prSet/>
      <dgm:spPr/>
      <dgm:t>
        <a:bodyPr/>
        <a:lstStyle/>
        <a:p>
          <a:pPr rtl="0"/>
          <a:r>
            <a:rPr lang="en-GB"/>
            <a:t>Uses qualitative data from </a:t>
          </a:r>
          <a:r>
            <a:rPr lang="en-GB">
              <a:latin typeface="Calibri"/>
            </a:rPr>
            <a:t>Qualitative Election Study of Britain (QESB)</a:t>
          </a:r>
          <a:r>
            <a:rPr lang="en-GB"/>
            <a:t> focus groups and </a:t>
          </a:r>
          <a:r>
            <a:rPr lang="en-GB">
              <a:latin typeface="Calibri"/>
            </a:rPr>
            <a:t>telephone interviews</a:t>
          </a:r>
          <a:endParaRPr lang="en-US"/>
        </a:p>
      </dgm:t>
    </dgm:pt>
    <dgm:pt modelId="{AFD8B3C0-F1ED-4277-B18B-00259D76D122}" type="parTrans" cxnId="{B3921160-6E17-4A98-8FCB-99FDF066BBAB}">
      <dgm:prSet/>
      <dgm:spPr/>
      <dgm:t>
        <a:bodyPr/>
        <a:lstStyle/>
        <a:p>
          <a:endParaRPr lang="en-US"/>
        </a:p>
      </dgm:t>
    </dgm:pt>
    <dgm:pt modelId="{E81CB2C4-2B63-4421-BFCC-AF0004D5BCE5}" type="sibTrans" cxnId="{B3921160-6E17-4A98-8FCB-99FDF066BBAB}">
      <dgm:prSet/>
      <dgm:spPr/>
      <dgm:t>
        <a:bodyPr/>
        <a:lstStyle/>
        <a:p>
          <a:endParaRPr lang="en-US"/>
        </a:p>
      </dgm:t>
    </dgm:pt>
    <dgm:pt modelId="{0096AB8A-581A-4F85-A1D9-A909F7A52953}">
      <dgm:prSet/>
      <dgm:spPr/>
      <dgm:t>
        <a:bodyPr/>
        <a:lstStyle/>
        <a:p>
          <a:r>
            <a:rPr lang="en-GB"/>
            <a:t>Compares two binary constitutional referendums held within two years</a:t>
          </a:r>
          <a:endParaRPr lang="en-US"/>
        </a:p>
      </dgm:t>
    </dgm:pt>
    <dgm:pt modelId="{D9838761-040B-4EF1-B303-740B050E942B}" type="parTrans" cxnId="{E89AE140-14B3-4CF0-9C42-1A602395517B}">
      <dgm:prSet/>
      <dgm:spPr/>
      <dgm:t>
        <a:bodyPr/>
        <a:lstStyle/>
        <a:p>
          <a:endParaRPr lang="en-US"/>
        </a:p>
      </dgm:t>
    </dgm:pt>
    <dgm:pt modelId="{9F0B1612-DB62-422A-9045-570C095C528C}" type="sibTrans" cxnId="{E89AE140-14B3-4CF0-9C42-1A602395517B}">
      <dgm:prSet/>
      <dgm:spPr/>
      <dgm:t>
        <a:bodyPr/>
        <a:lstStyle/>
        <a:p>
          <a:endParaRPr lang="en-US"/>
        </a:p>
      </dgm:t>
    </dgm:pt>
    <dgm:pt modelId="{255AAB6C-F006-43E6-9F98-090D78EED0AA}" type="pres">
      <dgm:prSet presAssocID="{3328D949-7075-4BC2-92E4-8EA508EFAACB}" presName="vert0" presStyleCnt="0">
        <dgm:presLayoutVars>
          <dgm:dir/>
          <dgm:animOne val="branch"/>
          <dgm:animLvl val="lvl"/>
        </dgm:presLayoutVars>
      </dgm:prSet>
      <dgm:spPr/>
    </dgm:pt>
    <dgm:pt modelId="{8D3FCD29-CE1D-470E-938B-F67ED7EDF48F}" type="pres">
      <dgm:prSet presAssocID="{7609BFEB-0A21-4E80-9D93-D201E4F38CA9}" presName="thickLine" presStyleLbl="alignNode1" presStyleIdx="0" presStyleCnt="4"/>
      <dgm:spPr/>
    </dgm:pt>
    <dgm:pt modelId="{EF292F8E-41AD-471E-BD2F-061C0247C834}" type="pres">
      <dgm:prSet presAssocID="{7609BFEB-0A21-4E80-9D93-D201E4F38CA9}" presName="horz1" presStyleCnt="0"/>
      <dgm:spPr/>
    </dgm:pt>
    <dgm:pt modelId="{A4D8B024-DD5B-44C2-ADE4-3173C642D082}" type="pres">
      <dgm:prSet presAssocID="{7609BFEB-0A21-4E80-9D93-D201E4F38CA9}" presName="tx1" presStyleLbl="revTx" presStyleIdx="0" presStyleCnt="4"/>
      <dgm:spPr/>
    </dgm:pt>
    <dgm:pt modelId="{694EEB21-3A10-4CB5-9F61-4F3435A27D4F}" type="pres">
      <dgm:prSet presAssocID="{7609BFEB-0A21-4E80-9D93-D201E4F38CA9}" presName="vert1" presStyleCnt="0"/>
      <dgm:spPr/>
    </dgm:pt>
    <dgm:pt modelId="{1A731904-62B0-4577-8040-10044E1435CF}" type="pres">
      <dgm:prSet presAssocID="{F1B54429-AA2F-4F28-B283-65E08FFE9087}" presName="thickLine" presStyleLbl="alignNode1" presStyleIdx="1" presStyleCnt="4"/>
      <dgm:spPr/>
    </dgm:pt>
    <dgm:pt modelId="{E24A7329-B017-464D-94B0-6C567149F04F}" type="pres">
      <dgm:prSet presAssocID="{F1B54429-AA2F-4F28-B283-65E08FFE9087}" presName="horz1" presStyleCnt="0"/>
      <dgm:spPr/>
    </dgm:pt>
    <dgm:pt modelId="{CC474A28-CD3E-4C7A-B2AA-867E6E0A79D8}" type="pres">
      <dgm:prSet presAssocID="{F1B54429-AA2F-4F28-B283-65E08FFE9087}" presName="tx1" presStyleLbl="revTx" presStyleIdx="1" presStyleCnt="4"/>
      <dgm:spPr/>
    </dgm:pt>
    <dgm:pt modelId="{0D62A006-8430-479D-9A42-DEE89B43D96F}" type="pres">
      <dgm:prSet presAssocID="{F1B54429-AA2F-4F28-B283-65E08FFE9087}" presName="vert1" presStyleCnt="0"/>
      <dgm:spPr/>
    </dgm:pt>
    <dgm:pt modelId="{D332DED6-CD55-471A-8FFF-7AB8D0D64812}" type="pres">
      <dgm:prSet presAssocID="{90FCBA6C-0816-4011-8C9A-2F790CFBDF35}" presName="thickLine" presStyleLbl="alignNode1" presStyleIdx="2" presStyleCnt="4"/>
      <dgm:spPr/>
    </dgm:pt>
    <dgm:pt modelId="{AD02CE15-CDFD-423B-AB2E-3FD17AD3158C}" type="pres">
      <dgm:prSet presAssocID="{90FCBA6C-0816-4011-8C9A-2F790CFBDF35}" presName="horz1" presStyleCnt="0"/>
      <dgm:spPr/>
    </dgm:pt>
    <dgm:pt modelId="{771046BC-7390-4066-81B9-97643CA13530}" type="pres">
      <dgm:prSet presAssocID="{90FCBA6C-0816-4011-8C9A-2F790CFBDF35}" presName="tx1" presStyleLbl="revTx" presStyleIdx="2" presStyleCnt="4"/>
      <dgm:spPr/>
    </dgm:pt>
    <dgm:pt modelId="{9B5DC9E6-565A-4E86-B282-8FA191428AD8}" type="pres">
      <dgm:prSet presAssocID="{90FCBA6C-0816-4011-8C9A-2F790CFBDF35}" presName="vert1" presStyleCnt="0"/>
      <dgm:spPr/>
    </dgm:pt>
    <dgm:pt modelId="{920BBA23-C866-4763-B480-BD58B1DFC4E4}" type="pres">
      <dgm:prSet presAssocID="{0096AB8A-581A-4F85-A1D9-A909F7A52953}" presName="thickLine" presStyleLbl="alignNode1" presStyleIdx="3" presStyleCnt="4"/>
      <dgm:spPr/>
    </dgm:pt>
    <dgm:pt modelId="{C0CB2918-E4A9-4A92-9FB5-4275000A8189}" type="pres">
      <dgm:prSet presAssocID="{0096AB8A-581A-4F85-A1D9-A909F7A52953}" presName="horz1" presStyleCnt="0"/>
      <dgm:spPr/>
    </dgm:pt>
    <dgm:pt modelId="{BB950FDA-76B6-4D87-9846-6A5B23AE42F2}" type="pres">
      <dgm:prSet presAssocID="{0096AB8A-581A-4F85-A1D9-A909F7A52953}" presName="tx1" presStyleLbl="revTx" presStyleIdx="3" presStyleCnt="4"/>
      <dgm:spPr/>
    </dgm:pt>
    <dgm:pt modelId="{D2C889AE-A96B-4163-94F6-B4D59240FA39}" type="pres">
      <dgm:prSet presAssocID="{0096AB8A-581A-4F85-A1D9-A909F7A52953}" presName="vert1" presStyleCnt="0"/>
      <dgm:spPr/>
    </dgm:pt>
  </dgm:ptLst>
  <dgm:cxnLst>
    <dgm:cxn modelId="{E89AE140-14B3-4CF0-9C42-1A602395517B}" srcId="{3328D949-7075-4BC2-92E4-8EA508EFAACB}" destId="{0096AB8A-581A-4F85-A1D9-A909F7A52953}" srcOrd="3" destOrd="0" parTransId="{D9838761-040B-4EF1-B303-740B050E942B}" sibTransId="{9F0B1612-DB62-422A-9045-570C095C528C}"/>
    <dgm:cxn modelId="{1C18965F-89E2-42C8-B598-BA3F7D28DB41}" type="presOf" srcId="{90FCBA6C-0816-4011-8C9A-2F790CFBDF35}" destId="{771046BC-7390-4066-81B9-97643CA13530}" srcOrd="0" destOrd="0" presId="urn:microsoft.com/office/officeart/2008/layout/LinedList"/>
    <dgm:cxn modelId="{B3921160-6E17-4A98-8FCB-99FDF066BBAB}" srcId="{3328D949-7075-4BC2-92E4-8EA508EFAACB}" destId="{90FCBA6C-0816-4011-8C9A-2F790CFBDF35}" srcOrd="2" destOrd="0" parTransId="{AFD8B3C0-F1ED-4277-B18B-00259D76D122}" sibTransId="{E81CB2C4-2B63-4421-BFCC-AF0004D5BCE5}"/>
    <dgm:cxn modelId="{42F61C69-DA8C-4618-89FB-FD1CAA27A283}" type="presOf" srcId="{3328D949-7075-4BC2-92E4-8EA508EFAACB}" destId="{255AAB6C-F006-43E6-9F98-090D78EED0AA}" srcOrd="0" destOrd="0" presId="urn:microsoft.com/office/officeart/2008/layout/LinedList"/>
    <dgm:cxn modelId="{86244671-A41A-4088-911D-EDE032867AA8}" srcId="{3328D949-7075-4BC2-92E4-8EA508EFAACB}" destId="{7609BFEB-0A21-4E80-9D93-D201E4F38CA9}" srcOrd="0" destOrd="0" parTransId="{9E430C6C-457D-4ED1-AB9E-3D367F68C655}" sibTransId="{350A3B92-6456-4B86-BC5C-A4440DACB9A5}"/>
    <dgm:cxn modelId="{0688B65A-9BEE-4464-AA6E-800E9A6861EC}" type="presOf" srcId="{F1B54429-AA2F-4F28-B283-65E08FFE9087}" destId="{CC474A28-CD3E-4C7A-B2AA-867E6E0A79D8}" srcOrd="0" destOrd="0" presId="urn:microsoft.com/office/officeart/2008/layout/LinedList"/>
    <dgm:cxn modelId="{195B9886-6386-4D15-AEF4-2FF738F8AD59}" type="presOf" srcId="{7609BFEB-0A21-4E80-9D93-D201E4F38CA9}" destId="{A4D8B024-DD5B-44C2-ADE4-3173C642D082}" srcOrd="0" destOrd="0" presId="urn:microsoft.com/office/officeart/2008/layout/LinedList"/>
    <dgm:cxn modelId="{D10BC9D7-E98D-43C6-AB14-7862548DC062}" srcId="{3328D949-7075-4BC2-92E4-8EA508EFAACB}" destId="{F1B54429-AA2F-4F28-B283-65E08FFE9087}" srcOrd="1" destOrd="0" parTransId="{560784BA-D7C0-4F03-ACCB-17178371DCF5}" sibTransId="{AF3992F8-5A3B-4988-9F1F-7D9F934DCD9B}"/>
    <dgm:cxn modelId="{8F202CDC-4FBC-48EE-8A6E-F4597BD1F49F}" type="presOf" srcId="{0096AB8A-581A-4F85-A1D9-A909F7A52953}" destId="{BB950FDA-76B6-4D87-9846-6A5B23AE42F2}" srcOrd="0" destOrd="0" presId="urn:microsoft.com/office/officeart/2008/layout/LinedList"/>
    <dgm:cxn modelId="{FD44E2EF-2A39-4D49-8842-C09E25E4BF9F}" type="presParOf" srcId="{255AAB6C-F006-43E6-9F98-090D78EED0AA}" destId="{8D3FCD29-CE1D-470E-938B-F67ED7EDF48F}" srcOrd="0" destOrd="0" presId="urn:microsoft.com/office/officeart/2008/layout/LinedList"/>
    <dgm:cxn modelId="{5B6A04B9-E7C6-4F7D-8E52-EA4120E909EF}" type="presParOf" srcId="{255AAB6C-F006-43E6-9F98-090D78EED0AA}" destId="{EF292F8E-41AD-471E-BD2F-061C0247C834}" srcOrd="1" destOrd="0" presId="urn:microsoft.com/office/officeart/2008/layout/LinedList"/>
    <dgm:cxn modelId="{EAA72962-7EC2-4A45-B887-B80D7E70F372}" type="presParOf" srcId="{EF292F8E-41AD-471E-BD2F-061C0247C834}" destId="{A4D8B024-DD5B-44C2-ADE4-3173C642D082}" srcOrd="0" destOrd="0" presId="urn:microsoft.com/office/officeart/2008/layout/LinedList"/>
    <dgm:cxn modelId="{BB407A40-36F6-452F-B5E3-B6B63FD15214}" type="presParOf" srcId="{EF292F8E-41AD-471E-BD2F-061C0247C834}" destId="{694EEB21-3A10-4CB5-9F61-4F3435A27D4F}" srcOrd="1" destOrd="0" presId="urn:microsoft.com/office/officeart/2008/layout/LinedList"/>
    <dgm:cxn modelId="{826A6ADE-6D5E-4748-B733-F32D48F69570}" type="presParOf" srcId="{255AAB6C-F006-43E6-9F98-090D78EED0AA}" destId="{1A731904-62B0-4577-8040-10044E1435CF}" srcOrd="2" destOrd="0" presId="urn:microsoft.com/office/officeart/2008/layout/LinedList"/>
    <dgm:cxn modelId="{F46D7E5E-3E87-47DC-9C65-8C19A8F4436C}" type="presParOf" srcId="{255AAB6C-F006-43E6-9F98-090D78EED0AA}" destId="{E24A7329-B017-464D-94B0-6C567149F04F}" srcOrd="3" destOrd="0" presId="urn:microsoft.com/office/officeart/2008/layout/LinedList"/>
    <dgm:cxn modelId="{33F5CF62-48E3-460D-B4CF-6E46BB8B1DC9}" type="presParOf" srcId="{E24A7329-B017-464D-94B0-6C567149F04F}" destId="{CC474A28-CD3E-4C7A-B2AA-867E6E0A79D8}" srcOrd="0" destOrd="0" presId="urn:microsoft.com/office/officeart/2008/layout/LinedList"/>
    <dgm:cxn modelId="{909898F9-1A15-43DC-A820-74377E54754D}" type="presParOf" srcId="{E24A7329-B017-464D-94B0-6C567149F04F}" destId="{0D62A006-8430-479D-9A42-DEE89B43D96F}" srcOrd="1" destOrd="0" presId="urn:microsoft.com/office/officeart/2008/layout/LinedList"/>
    <dgm:cxn modelId="{A85166D1-DFDE-42FA-B6B8-636AED391DAB}" type="presParOf" srcId="{255AAB6C-F006-43E6-9F98-090D78EED0AA}" destId="{D332DED6-CD55-471A-8FFF-7AB8D0D64812}" srcOrd="4" destOrd="0" presId="urn:microsoft.com/office/officeart/2008/layout/LinedList"/>
    <dgm:cxn modelId="{4E94B3A8-9778-48B2-9A95-926F7A530A1B}" type="presParOf" srcId="{255AAB6C-F006-43E6-9F98-090D78EED0AA}" destId="{AD02CE15-CDFD-423B-AB2E-3FD17AD3158C}" srcOrd="5" destOrd="0" presId="urn:microsoft.com/office/officeart/2008/layout/LinedList"/>
    <dgm:cxn modelId="{BD116C53-1543-4286-A6FA-DB8EC733ACF5}" type="presParOf" srcId="{AD02CE15-CDFD-423B-AB2E-3FD17AD3158C}" destId="{771046BC-7390-4066-81B9-97643CA13530}" srcOrd="0" destOrd="0" presId="urn:microsoft.com/office/officeart/2008/layout/LinedList"/>
    <dgm:cxn modelId="{6873E103-7738-438B-B8D6-B51A403A6399}" type="presParOf" srcId="{AD02CE15-CDFD-423B-AB2E-3FD17AD3158C}" destId="{9B5DC9E6-565A-4E86-B282-8FA191428AD8}" srcOrd="1" destOrd="0" presId="urn:microsoft.com/office/officeart/2008/layout/LinedList"/>
    <dgm:cxn modelId="{D422C6BC-8012-4243-9E0F-A4EC54C48EE6}" type="presParOf" srcId="{255AAB6C-F006-43E6-9F98-090D78EED0AA}" destId="{920BBA23-C866-4763-B480-BD58B1DFC4E4}" srcOrd="6" destOrd="0" presId="urn:microsoft.com/office/officeart/2008/layout/LinedList"/>
    <dgm:cxn modelId="{8A887A5E-DC6B-402F-A5AE-8E600B1BD222}" type="presParOf" srcId="{255AAB6C-F006-43E6-9F98-090D78EED0AA}" destId="{C0CB2918-E4A9-4A92-9FB5-4275000A8189}" srcOrd="7" destOrd="0" presId="urn:microsoft.com/office/officeart/2008/layout/LinedList"/>
    <dgm:cxn modelId="{3B368EB9-303F-4580-A991-742236151DA9}" type="presParOf" srcId="{C0CB2918-E4A9-4A92-9FB5-4275000A8189}" destId="{BB950FDA-76B6-4D87-9846-6A5B23AE42F2}" srcOrd="0" destOrd="0" presId="urn:microsoft.com/office/officeart/2008/layout/LinedList"/>
    <dgm:cxn modelId="{E0EF28D2-B809-45AE-BB2E-66FDD9C4968C}" type="presParOf" srcId="{C0CB2918-E4A9-4A92-9FB5-4275000A8189}" destId="{D2C889AE-A96B-4163-94F6-B4D59240FA3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FC6662-A07A-4181-A90E-6E22BB44927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4C529A3-10C4-429A-9097-F8139880417C}">
      <dgm:prSet/>
      <dgm:spPr/>
      <dgm:t>
        <a:bodyPr/>
        <a:lstStyle/>
        <a:p>
          <a:pPr>
            <a:lnSpc>
              <a:spcPct val="100000"/>
            </a:lnSpc>
          </a:pPr>
          <a:r>
            <a:rPr lang="en-US" b="0" i="0" baseline="0"/>
            <a:t>Why do voters resist major constitutional change—even when dissatisfied?</a:t>
          </a:r>
          <a:endParaRPr lang="en-US"/>
        </a:p>
      </dgm:t>
    </dgm:pt>
    <dgm:pt modelId="{4BB161A7-F63B-4949-8C65-6E147533EA14}" type="parTrans" cxnId="{A28F15B8-7DF9-44A1-93DC-1A4E8465A53C}">
      <dgm:prSet/>
      <dgm:spPr/>
      <dgm:t>
        <a:bodyPr/>
        <a:lstStyle/>
        <a:p>
          <a:endParaRPr lang="en-US"/>
        </a:p>
      </dgm:t>
    </dgm:pt>
    <dgm:pt modelId="{05BD39C5-2EAC-48EF-9E21-6BBD2F19DC95}" type="sibTrans" cxnId="{A28F15B8-7DF9-44A1-93DC-1A4E8465A53C}">
      <dgm:prSet/>
      <dgm:spPr/>
      <dgm:t>
        <a:bodyPr/>
        <a:lstStyle/>
        <a:p>
          <a:endParaRPr lang="en-US"/>
        </a:p>
      </dgm:t>
    </dgm:pt>
    <dgm:pt modelId="{7E8C7290-1525-4CF4-A35E-DCC6ACF4460B}">
      <dgm:prSet/>
      <dgm:spPr/>
      <dgm:t>
        <a:bodyPr/>
        <a:lstStyle/>
        <a:p>
          <a:pPr>
            <a:lnSpc>
              <a:spcPct val="100000"/>
            </a:lnSpc>
          </a:pPr>
          <a:r>
            <a:rPr lang="en-US" b="0" i="0" baseline="0"/>
            <a:t>What emotional and symbolic conditions make ‘Yes’ thinkable?</a:t>
          </a:r>
          <a:endParaRPr lang="en-US"/>
        </a:p>
      </dgm:t>
    </dgm:pt>
    <dgm:pt modelId="{4A8680E0-6DB4-467D-9092-32E83A6DF74D}" type="parTrans" cxnId="{3B445EE4-A3A4-4927-8C39-4F99ED677E0D}">
      <dgm:prSet/>
      <dgm:spPr/>
      <dgm:t>
        <a:bodyPr/>
        <a:lstStyle/>
        <a:p>
          <a:endParaRPr lang="en-US"/>
        </a:p>
      </dgm:t>
    </dgm:pt>
    <dgm:pt modelId="{2B014BD8-E0B0-4FD6-9012-5C0F4349B39C}" type="sibTrans" cxnId="{3B445EE4-A3A4-4927-8C39-4F99ED677E0D}">
      <dgm:prSet/>
      <dgm:spPr/>
      <dgm:t>
        <a:bodyPr/>
        <a:lstStyle/>
        <a:p>
          <a:endParaRPr lang="en-US"/>
        </a:p>
      </dgm:t>
    </dgm:pt>
    <dgm:pt modelId="{6A0668D3-81A2-416C-9299-0654099044DA}">
      <dgm:prSet/>
      <dgm:spPr/>
      <dgm:t>
        <a:bodyPr/>
        <a:lstStyle/>
        <a:p>
          <a:pPr>
            <a:lnSpc>
              <a:spcPct val="100000"/>
            </a:lnSpc>
          </a:pPr>
          <a:r>
            <a:rPr lang="en-US" b="0" i="0" baseline="0"/>
            <a:t>How do narratives of risk, identity, and trust shape referendum choices?</a:t>
          </a:r>
          <a:endParaRPr lang="en-US"/>
        </a:p>
      </dgm:t>
    </dgm:pt>
    <dgm:pt modelId="{EFC33B12-7270-4AAA-B4CF-4F303112DB04}" type="parTrans" cxnId="{65FD3D3F-6139-4EEB-851D-4B6613158563}">
      <dgm:prSet/>
      <dgm:spPr/>
      <dgm:t>
        <a:bodyPr/>
        <a:lstStyle/>
        <a:p>
          <a:endParaRPr lang="en-US"/>
        </a:p>
      </dgm:t>
    </dgm:pt>
    <dgm:pt modelId="{1F90ACC3-E366-4763-A5D4-0EE10C7DAB42}" type="sibTrans" cxnId="{65FD3D3F-6139-4EEB-851D-4B6613158563}">
      <dgm:prSet/>
      <dgm:spPr/>
      <dgm:t>
        <a:bodyPr/>
        <a:lstStyle/>
        <a:p>
          <a:endParaRPr lang="en-US"/>
        </a:p>
      </dgm:t>
    </dgm:pt>
    <dgm:pt modelId="{BA3D65B9-4DEB-48A5-904C-875C91712E8E}" type="pres">
      <dgm:prSet presAssocID="{EBFC6662-A07A-4181-A90E-6E22BB449272}" presName="root" presStyleCnt="0">
        <dgm:presLayoutVars>
          <dgm:dir/>
          <dgm:resizeHandles val="exact"/>
        </dgm:presLayoutVars>
      </dgm:prSet>
      <dgm:spPr/>
    </dgm:pt>
    <dgm:pt modelId="{91699473-23ED-4752-8C70-327D946CE5CE}" type="pres">
      <dgm:prSet presAssocID="{74C529A3-10C4-429A-9097-F8139880417C}" presName="compNode" presStyleCnt="0"/>
      <dgm:spPr/>
    </dgm:pt>
    <dgm:pt modelId="{EE1463E3-EA7D-4C97-8A0E-AA7EBB9A12FC}" type="pres">
      <dgm:prSet presAssocID="{74C529A3-10C4-429A-9097-F8139880417C}" presName="bgRect" presStyleLbl="bgShp" presStyleIdx="0" presStyleCnt="3"/>
      <dgm:spPr>
        <a:solidFill>
          <a:schemeClr val="accent1">
            <a:lumMod val="60000"/>
            <a:lumOff val="40000"/>
          </a:schemeClr>
        </a:solidFill>
      </dgm:spPr>
    </dgm:pt>
    <dgm:pt modelId="{93C2BF37-E19B-433F-99A0-2B2FC6B42184}" type="pres">
      <dgm:prSet presAssocID="{74C529A3-10C4-429A-9097-F8139880417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ecturer"/>
        </a:ext>
      </dgm:extLst>
    </dgm:pt>
    <dgm:pt modelId="{6F857777-37ED-486A-9A94-A60568BAFC44}" type="pres">
      <dgm:prSet presAssocID="{74C529A3-10C4-429A-9097-F8139880417C}" presName="spaceRect" presStyleCnt="0"/>
      <dgm:spPr/>
    </dgm:pt>
    <dgm:pt modelId="{8BDA37B9-EFF2-4A1C-BE6E-EFD437139131}" type="pres">
      <dgm:prSet presAssocID="{74C529A3-10C4-429A-9097-F8139880417C}" presName="parTx" presStyleLbl="revTx" presStyleIdx="0" presStyleCnt="3">
        <dgm:presLayoutVars>
          <dgm:chMax val="0"/>
          <dgm:chPref val="0"/>
        </dgm:presLayoutVars>
      </dgm:prSet>
      <dgm:spPr/>
    </dgm:pt>
    <dgm:pt modelId="{C8404D97-42DB-4887-B2A9-32932934B09A}" type="pres">
      <dgm:prSet presAssocID="{05BD39C5-2EAC-48EF-9E21-6BBD2F19DC95}" presName="sibTrans" presStyleCnt="0"/>
      <dgm:spPr/>
    </dgm:pt>
    <dgm:pt modelId="{18B192B7-867D-4D82-988B-38DCE9E6D5A8}" type="pres">
      <dgm:prSet presAssocID="{7E8C7290-1525-4CF4-A35E-DCC6ACF4460B}" presName="compNode" presStyleCnt="0"/>
      <dgm:spPr/>
    </dgm:pt>
    <dgm:pt modelId="{D1A7B9B9-0A0F-469E-B4BC-A87EFD88BDF4}" type="pres">
      <dgm:prSet presAssocID="{7E8C7290-1525-4CF4-A35E-DCC6ACF4460B}" presName="bgRect" presStyleLbl="bgShp" presStyleIdx="1" presStyleCnt="3"/>
      <dgm:spPr>
        <a:solidFill>
          <a:schemeClr val="accent1">
            <a:lumMod val="60000"/>
            <a:lumOff val="40000"/>
          </a:schemeClr>
        </a:solidFill>
      </dgm:spPr>
    </dgm:pt>
    <dgm:pt modelId="{64E8980A-0B59-4F5D-93E5-51E96D9CA545}" type="pres">
      <dgm:prSet presAssocID="{7E8C7290-1525-4CF4-A35E-DCC6ACF4460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ngel Face Outline"/>
        </a:ext>
      </dgm:extLst>
    </dgm:pt>
    <dgm:pt modelId="{B0B283D4-468E-445D-9671-C239E30460C4}" type="pres">
      <dgm:prSet presAssocID="{7E8C7290-1525-4CF4-A35E-DCC6ACF4460B}" presName="spaceRect" presStyleCnt="0"/>
      <dgm:spPr/>
    </dgm:pt>
    <dgm:pt modelId="{8E2684E0-0972-4334-8279-CD20BFD0016D}" type="pres">
      <dgm:prSet presAssocID="{7E8C7290-1525-4CF4-A35E-DCC6ACF4460B}" presName="parTx" presStyleLbl="revTx" presStyleIdx="1" presStyleCnt="3">
        <dgm:presLayoutVars>
          <dgm:chMax val="0"/>
          <dgm:chPref val="0"/>
        </dgm:presLayoutVars>
      </dgm:prSet>
      <dgm:spPr/>
    </dgm:pt>
    <dgm:pt modelId="{AACEA4DF-FE11-4F6E-81A7-F703FA85E95B}" type="pres">
      <dgm:prSet presAssocID="{2B014BD8-E0B0-4FD6-9012-5C0F4349B39C}" presName="sibTrans" presStyleCnt="0"/>
      <dgm:spPr/>
    </dgm:pt>
    <dgm:pt modelId="{0CCF3FEE-C7C9-463B-9678-02F40E3D46F4}" type="pres">
      <dgm:prSet presAssocID="{6A0668D3-81A2-416C-9299-0654099044DA}" presName="compNode" presStyleCnt="0"/>
      <dgm:spPr/>
    </dgm:pt>
    <dgm:pt modelId="{74FAA0A8-A890-4F9E-B885-6AA131490873}" type="pres">
      <dgm:prSet presAssocID="{6A0668D3-81A2-416C-9299-0654099044DA}" presName="bgRect" presStyleLbl="bgShp" presStyleIdx="2" presStyleCnt="3"/>
      <dgm:spPr>
        <a:solidFill>
          <a:schemeClr val="accent1">
            <a:lumMod val="60000"/>
            <a:lumOff val="40000"/>
          </a:schemeClr>
        </a:solidFill>
      </dgm:spPr>
    </dgm:pt>
    <dgm:pt modelId="{B74A8A38-95BC-41C0-9EEA-9D4ACE5F2257}" type="pres">
      <dgm:prSet presAssocID="{6A0668D3-81A2-416C-9299-0654099044D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9809CCC4-81DD-473D-A82A-782339B295BC}" type="pres">
      <dgm:prSet presAssocID="{6A0668D3-81A2-416C-9299-0654099044DA}" presName="spaceRect" presStyleCnt="0"/>
      <dgm:spPr/>
    </dgm:pt>
    <dgm:pt modelId="{CE9F6A24-5F35-4301-8347-4806A0CA55C1}" type="pres">
      <dgm:prSet presAssocID="{6A0668D3-81A2-416C-9299-0654099044DA}" presName="parTx" presStyleLbl="revTx" presStyleIdx="2" presStyleCnt="3">
        <dgm:presLayoutVars>
          <dgm:chMax val="0"/>
          <dgm:chPref val="0"/>
        </dgm:presLayoutVars>
      </dgm:prSet>
      <dgm:spPr/>
    </dgm:pt>
  </dgm:ptLst>
  <dgm:cxnLst>
    <dgm:cxn modelId="{2266782E-1C9A-460C-9FC3-F2C18D63ECD4}" type="presOf" srcId="{74C529A3-10C4-429A-9097-F8139880417C}" destId="{8BDA37B9-EFF2-4A1C-BE6E-EFD437139131}" srcOrd="0" destOrd="0" presId="urn:microsoft.com/office/officeart/2018/2/layout/IconVerticalSolidList"/>
    <dgm:cxn modelId="{65FD3D3F-6139-4EEB-851D-4B6613158563}" srcId="{EBFC6662-A07A-4181-A90E-6E22BB449272}" destId="{6A0668D3-81A2-416C-9299-0654099044DA}" srcOrd="2" destOrd="0" parTransId="{EFC33B12-7270-4AAA-B4CF-4F303112DB04}" sibTransId="{1F90ACC3-E366-4763-A5D4-0EE10C7DAB42}"/>
    <dgm:cxn modelId="{A0EB984A-E459-4165-8B3B-F638AACAE68D}" type="presOf" srcId="{6A0668D3-81A2-416C-9299-0654099044DA}" destId="{CE9F6A24-5F35-4301-8347-4806A0CA55C1}" srcOrd="0" destOrd="0" presId="urn:microsoft.com/office/officeart/2018/2/layout/IconVerticalSolidList"/>
    <dgm:cxn modelId="{B4535585-F709-491B-A232-2F47A68DE5DC}" type="presOf" srcId="{EBFC6662-A07A-4181-A90E-6E22BB449272}" destId="{BA3D65B9-4DEB-48A5-904C-875C91712E8E}" srcOrd="0" destOrd="0" presId="urn:microsoft.com/office/officeart/2018/2/layout/IconVerticalSolidList"/>
    <dgm:cxn modelId="{7088C1B6-1C5A-4A4A-A916-65BCAADD47FB}" type="presOf" srcId="{7E8C7290-1525-4CF4-A35E-DCC6ACF4460B}" destId="{8E2684E0-0972-4334-8279-CD20BFD0016D}" srcOrd="0" destOrd="0" presId="urn:microsoft.com/office/officeart/2018/2/layout/IconVerticalSolidList"/>
    <dgm:cxn modelId="{A28F15B8-7DF9-44A1-93DC-1A4E8465A53C}" srcId="{EBFC6662-A07A-4181-A90E-6E22BB449272}" destId="{74C529A3-10C4-429A-9097-F8139880417C}" srcOrd="0" destOrd="0" parTransId="{4BB161A7-F63B-4949-8C65-6E147533EA14}" sibTransId="{05BD39C5-2EAC-48EF-9E21-6BBD2F19DC95}"/>
    <dgm:cxn modelId="{3B445EE4-A3A4-4927-8C39-4F99ED677E0D}" srcId="{EBFC6662-A07A-4181-A90E-6E22BB449272}" destId="{7E8C7290-1525-4CF4-A35E-DCC6ACF4460B}" srcOrd="1" destOrd="0" parTransId="{4A8680E0-6DB4-467D-9092-32E83A6DF74D}" sibTransId="{2B014BD8-E0B0-4FD6-9012-5C0F4349B39C}"/>
    <dgm:cxn modelId="{6397C1F5-E6C8-4830-9BDB-3D7C0CA19AB6}" type="presParOf" srcId="{BA3D65B9-4DEB-48A5-904C-875C91712E8E}" destId="{91699473-23ED-4752-8C70-327D946CE5CE}" srcOrd="0" destOrd="0" presId="urn:microsoft.com/office/officeart/2018/2/layout/IconVerticalSolidList"/>
    <dgm:cxn modelId="{7AA5E0BC-0779-48F3-9CBC-C49C302C0C6A}" type="presParOf" srcId="{91699473-23ED-4752-8C70-327D946CE5CE}" destId="{EE1463E3-EA7D-4C97-8A0E-AA7EBB9A12FC}" srcOrd="0" destOrd="0" presId="urn:microsoft.com/office/officeart/2018/2/layout/IconVerticalSolidList"/>
    <dgm:cxn modelId="{B8626557-1CC2-4968-AAB3-7D748B7409E6}" type="presParOf" srcId="{91699473-23ED-4752-8C70-327D946CE5CE}" destId="{93C2BF37-E19B-433F-99A0-2B2FC6B42184}" srcOrd="1" destOrd="0" presId="urn:microsoft.com/office/officeart/2018/2/layout/IconVerticalSolidList"/>
    <dgm:cxn modelId="{B1810E98-E784-4F39-B1CE-AD5BF04C894F}" type="presParOf" srcId="{91699473-23ED-4752-8C70-327D946CE5CE}" destId="{6F857777-37ED-486A-9A94-A60568BAFC44}" srcOrd="2" destOrd="0" presId="urn:microsoft.com/office/officeart/2018/2/layout/IconVerticalSolidList"/>
    <dgm:cxn modelId="{28496C41-9830-492E-95D4-BB73DEDE6B2C}" type="presParOf" srcId="{91699473-23ED-4752-8C70-327D946CE5CE}" destId="{8BDA37B9-EFF2-4A1C-BE6E-EFD437139131}" srcOrd="3" destOrd="0" presId="urn:microsoft.com/office/officeart/2018/2/layout/IconVerticalSolidList"/>
    <dgm:cxn modelId="{8A879308-7654-4031-AB0C-7720D9BC9A1E}" type="presParOf" srcId="{BA3D65B9-4DEB-48A5-904C-875C91712E8E}" destId="{C8404D97-42DB-4887-B2A9-32932934B09A}" srcOrd="1" destOrd="0" presId="urn:microsoft.com/office/officeart/2018/2/layout/IconVerticalSolidList"/>
    <dgm:cxn modelId="{05D03E29-B488-49E7-AA7E-CEEE127B503B}" type="presParOf" srcId="{BA3D65B9-4DEB-48A5-904C-875C91712E8E}" destId="{18B192B7-867D-4D82-988B-38DCE9E6D5A8}" srcOrd="2" destOrd="0" presId="urn:microsoft.com/office/officeart/2018/2/layout/IconVerticalSolidList"/>
    <dgm:cxn modelId="{E21EC7FE-A35C-4F8F-B4B7-65B5D78C9188}" type="presParOf" srcId="{18B192B7-867D-4D82-988B-38DCE9E6D5A8}" destId="{D1A7B9B9-0A0F-469E-B4BC-A87EFD88BDF4}" srcOrd="0" destOrd="0" presId="urn:microsoft.com/office/officeart/2018/2/layout/IconVerticalSolidList"/>
    <dgm:cxn modelId="{644EB373-05C2-4945-893E-6D01CC0D6728}" type="presParOf" srcId="{18B192B7-867D-4D82-988B-38DCE9E6D5A8}" destId="{64E8980A-0B59-4F5D-93E5-51E96D9CA545}" srcOrd="1" destOrd="0" presId="urn:microsoft.com/office/officeart/2018/2/layout/IconVerticalSolidList"/>
    <dgm:cxn modelId="{248068BA-60D8-4C35-86C0-33932B508530}" type="presParOf" srcId="{18B192B7-867D-4D82-988B-38DCE9E6D5A8}" destId="{B0B283D4-468E-445D-9671-C239E30460C4}" srcOrd="2" destOrd="0" presId="urn:microsoft.com/office/officeart/2018/2/layout/IconVerticalSolidList"/>
    <dgm:cxn modelId="{453D208D-D5B1-487F-A7C6-165CA4C5E26C}" type="presParOf" srcId="{18B192B7-867D-4D82-988B-38DCE9E6D5A8}" destId="{8E2684E0-0972-4334-8279-CD20BFD0016D}" srcOrd="3" destOrd="0" presId="urn:microsoft.com/office/officeart/2018/2/layout/IconVerticalSolidList"/>
    <dgm:cxn modelId="{EBEAB474-4B5F-4A54-BE8F-6E41A9ACB718}" type="presParOf" srcId="{BA3D65B9-4DEB-48A5-904C-875C91712E8E}" destId="{AACEA4DF-FE11-4F6E-81A7-F703FA85E95B}" srcOrd="3" destOrd="0" presId="urn:microsoft.com/office/officeart/2018/2/layout/IconVerticalSolidList"/>
    <dgm:cxn modelId="{AAA50C28-A522-48AD-9178-0B22E804C1F0}" type="presParOf" srcId="{BA3D65B9-4DEB-48A5-904C-875C91712E8E}" destId="{0CCF3FEE-C7C9-463B-9678-02F40E3D46F4}" srcOrd="4" destOrd="0" presId="urn:microsoft.com/office/officeart/2018/2/layout/IconVerticalSolidList"/>
    <dgm:cxn modelId="{93653477-7D1C-48DB-BCFA-2F1767C526F1}" type="presParOf" srcId="{0CCF3FEE-C7C9-463B-9678-02F40E3D46F4}" destId="{74FAA0A8-A890-4F9E-B885-6AA131490873}" srcOrd="0" destOrd="0" presId="urn:microsoft.com/office/officeart/2018/2/layout/IconVerticalSolidList"/>
    <dgm:cxn modelId="{707044F1-CBF2-4E8E-AC47-3BDB523EA23C}" type="presParOf" srcId="{0CCF3FEE-C7C9-463B-9678-02F40E3D46F4}" destId="{B74A8A38-95BC-41C0-9EEA-9D4ACE5F2257}" srcOrd="1" destOrd="0" presId="urn:microsoft.com/office/officeart/2018/2/layout/IconVerticalSolidList"/>
    <dgm:cxn modelId="{BBEE5CD0-BC83-4109-834B-03629B340BA8}" type="presParOf" srcId="{0CCF3FEE-C7C9-463B-9678-02F40E3D46F4}" destId="{9809CCC4-81DD-473D-A82A-782339B295BC}" srcOrd="2" destOrd="0" presId="urn:microsoft.com/office/officeart/2018/2/layout/IconVerticalSolidList"/>
    <dgm:cxn modelId="{43F26EA5-8FB4-4C1D-B63A-16A20986B43D}" type="presParOf" srcId="{0CCF3FEE-C7C9-463B-9678-02F40E3D46F4}" destId="{CE9F6A24-5F35-4301-8347-4806A0CA55C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B7D5ED-D0E0-4569-9C86-A7ACBD7C82BD}"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2A9F1645-DD8C-416A-BA6B-F88B302EBE4A}">
      <dgm:prSet/>
      <dgm:spPr/>
      <dgm:t>
        <a:bodyPr/>
        <a:lstStyle/>
        <a:p>
          <a:r>
            <a:rPr lang="en-GB" b="0" i="0"/>
            <a:t>Scottish Independence: 5 focus groups in Dundee (Dec 2014)</a:t>
          </a:r>
          <a:endParaRPr lang="en-US"/>
        </a:p>
      </dgm:t>
    </dgm:pt>
    <dgm:pt modelId="{8D9F311B-EB1E-4A6F-97AF-946FC22CBAB8}" type="parTrans" cxnId="{E18F1496-ECF6-4E49-906B-7F3CA0E27494}">
      <dgm:prSet/>
      <dgm:spPr/>
      <dgm:t>
        <a:bodyPr/>
        <a:lstStyle/>
        <a:p>
          <a:endParaRPr lang="en-US"/>
        </a:p>
      </dgm:t>
    </dgm:pt>
    <dgm:pt modelId="{EC8F410F-71E2-4E88-A5DE-B2920BC7867D}" type="sibTrans" cxnId="{E18F1496-ECF6-4E49-906B-7F3CA0E27494}">
      <dgm:prSet/>
      <dgm:spPr/>
      <dgm:t>
        <a:bodyPr/>
        <a:lstStyle/>
        <a:p>
          <a:endParaRPr lang="en-US"/>
        </a:p>
      </dgm:t>
    </dgm:pt>
    <dgm:pt modelId="{85862883-EA9B-45F6-8A60-65E2DD89F270}">
      <dgm:prSet/>
      <dgm:spPr/>
      <dgm:t>
        <a:bodyPr/>
        <a:lstStyle/>
        <a:p>
          <a:r>
            <a:rPr lang="en-GB" b="0" i="0"/>
            <a:t>EU Referendum: 12 interviews across England, Wales, and Scotland (Jun–Aug 2016)</a:t>
          </a:r>
          <a:endParaRPr lang="en-US"/>
        </a:p>
      </dgm:t>
    </dgm:pt>
    <dgm:pt modelId="{60D0207B-C752-4BB3-95ED-A0B948AD11BF}" type="parTrans" cxnId="{4BAE2D09-8860-4094-B521-73748E26FC2E}">
      <dgm:prSet/>
      <dgm:spPr/>
      <dgm:t>
        <a:bodyPr/>
        <a:lstStyle/>
        <a:p>
          <a:endParaRPr lang="en-US"/>
        </a:p>
      </dgm:t>
    </dgm:pt>
    <dgm:pt modelId="{B1BAE1CF-3A24-4217-ACA4-E298016B7FE8}" type="sibTrans" cxnId="{4BAE2D09-8860-4094-B521-73748E26FC2E}">
      <dgm:prSet/>
      <dgm:spPr/>
      <dgm:t>
        <a:bodyPr/>
        <a:lstStyle/>
        <a:p>
          <a:endParaRPr lang="en-US"/>
        </a:p>
      </dgm:t>
    </dgm:pt>
    <dgm:pt modelId="{E85C3386-3914-4219-9C34-B8BE83D1739C}">
      <dgm:prSet/>
      <dgm:spPr/>
      <dgm:t>
        <a:bodyPr/>
        <a:lstStyle/>
        <a:p>
          <a:pPr rtl="0"/>
          <a:r>
            <a:rPr lang="en-GB" b="0" i="0"/>
            <a:t>Analysis via Braun &amp; Clarke’s </a:t>
          </a:r>
          <a:r>
            <a:rPr lang="en-GB" b="0" i="0">
              <a:latin typeface="Calibri"/>
            </a:rPr>
            <a:t>(2006) </a:t>
          </a:r>
          <a:r>
            <a:rPr lang="en-GB" b="0" i="0"/>
            <a:t>six-phase model</a:t>
          </a:r>
          <a:endParaRPr lang="en-US"/>
        </a:p>
      </dgm:t>
    </dgm:pt>
    <dgm:pt modelId="{DCBCA1B1-F687-4119-A303-AF77051C376D}" type="parTrans" cxnId="{100A6A7B-95CB-4504-9EFC-EFDDF9D34A55}">
      <dgm:prSet/>
      <dgm:spPr/>
      <dgm:t>
        <a:bodyPr/>
        <a:lstStyle/>
        <a:p>
          <a:endParaRPr lang="en-US"/>
        </a:p>
      </dgm:t>
    </dgm:pt>
    <dgm:pt modelId="{AAC62AAC-67F3-4A69-B68D-B9A4E1C1FB80}" type="sibTrans" cxnId="{100A6A7B-95CB-4504-9EFC-EFDDF9D34A55}">
      <dgm:prSet/>
      <dgm:spPr/>
      <dgm:t>
        <a:bodyPr/>
        <a:lstStyle/>
        <a:p>
          <a:endParaRPr lang="en-US"/>
        </a:p>
      </dgm:t>
    </dgm:pt>
    <dgm:pt modelId="{3A1E7CE1-2955-4D60-A060-F4297A118E30}">
      <dgm:prSet/>
      <dgm:spPr/>
      <dgm:t>
        <a:bodyPr/>
        <a:lstStyle/>
        <a:p>
          <a:r>
            <a:rPr lang="en-GB" b="0" i="0"/>
            <a:t>12 Themes in Codebook (examples: Risk, Identity, Trust, Emotional Tone)</a:t>
          </a:r>
          <a:endParaRPr lang="en-US"/>
        </a:p>
      </dgm:t>
    </dgm:pt>
    <dgm:pt modelId="{5664443D-33D8-45B8-901D-FDCD317603D2}" type="parTrans" cxnId="{7459E8B0-291C-4D9B-AB9F-5657429EFA4F}">
      <dgm:prSet/>
      <dgm:spPr/>
      <dgm:t>
        <a:bodyPr/>
        <a:lstStyle/>
        <a:p>
          <a:endParaRPr lang="en-US"/>
        </a:p>
      </dgm:t>
    </dgm:pt>
    <dgm:pt modelId="{D5AF5462-5CBB-4975-83D2-B38021F6F4A3}" type="sibTrans" cxnId="{7459E8B0-291C-4D9B-AB9F-5657429EFA4F}">
      <dgm:prSet/>
      <dgm:spPr/>
      <dgm:t>
        <a:bodyPr/>
        <a:lstStyle/>
        <a:p>
          <a:endParaRPr lang="en-US"/>
        </a:p>
      </dgm:t>
    </dgm:pt>
    <dgm:pt modelId="{489AC326-6D26-4A6F-9F87-0A4BE6234C73}" type="pres">
      <dgm:prSet presAssocID="{4AB7D5ED-D0E0-4569-9C86-A7ACBD7C82BD}" presName="linear" presStyleCnt="0">
        <dgm:presLayoutVars>
          <dgm:animLvl val="lvl"/>
          <dgm:resizeHandles val="exact"/>
        </dgm:presLayoutVars>
      </dgm:prSet>
      <dgm:spPr/>
    </dgm:pt>
    <dgm:pt modelId="{6894320B-0D40-464B-A187-76F99B3B3D8C}" type="pres">
      <dgm:prSet presAssocID="{2A9F1645-DD8C-416A-BA6B-F88B302EBE4A}" presName="parentText" presStyleLbl="node1" presStyleIdx="0" presStyleCnt="4" custLinFactNeighborX="14408" custLinFactNeighborY="8061">
        <dgm:presLayoutVars>
          <dgm:chMax val="0"/>
          <dgm:bulletEnabled val="1"/>
        </dgm:presLayoutVars>
      </dgm:prSet>
      <dgm:spPr>
        <a:solidFill>
          <a:schemeClr val="tx2">
            <a:lumMod val="75000"/>
          </a:schemeClr>
        </a:solidFill>
      </dgm:spPr>
    </dgm:pt>
    <dgm:pt modelId="{62D80557-5D45-408F-8BDA-593251C5FA20}" type="pres">
      <dgm:prSet presAssocID="{EC8F410F-71E2-4E88-A5DE-B2920BC7867D}" presName="spacer" presStyleCnt="0"/>
      <dgm:spPr/>
    </dgm:pt>
    <dgm:pt modelId="{C7B24A7E-9AF8-41A7-B1E7-33D6AFCE12F2}" type="pres">
      <dgm:prSet presAssocID="{85862883-EA9B-45F6-8A60-65E2DD89F270}" presName="parentText" presStyleLbl="node1" presStyleIdx="1" presStyleCnt="4">
        <dgm:presLayoutVars>
          <dgm:chMax val="0"/>
          <dgm:bulletEnabled val="1"/>
        </dgm:presLayoutVars>
      </dgm:prSet>
      <dgm:spPr>
        <a:solidFill>
          <a:schemeClr val="tx2">
            <a:lumMod val="60000"/>
            <a:lumOff val="40000"/>
          </a:schemeClr>
        </a:solidFill>
      </dgm:spPr>
    </dgm:pt>
    <dgm:pt modelId="{C645ABC3-4E5D-4405-805E-AE242B341704}" type="pres">
      <dgm:prSet presAssocID="{B1BAE1CF-3A24-4217-ACA4-E298016B7FE8}" presName="spacer" presStyleCnt="0"/>
      <dgm:spPr/>
    </dgm:pt>
    <dgm:pt modelId="{43865119-1D2C-45E8-8DD0-7F713602765C}" type="pres">
      <dgm:prSet presAssocID="{E85C3386-3914-4219-9C34-B8BE83D1739C}" presName="parentText" presStyleLbl="node1" presStyleIdx="2" presStyleCnt="4">
        <dgm:presLayoutVars>
          <dgm:chMax val="0"/>
          <dgm:bulletEnabled val="1"/>
        </dgm:presLayoutVars>
      </dgm:prSet>
      <dgm:spPr/>
    </dgm:pt>
    <dgm:pt modelId="{426A5309-47F8-4F2E-8AFC-DA978635649D}" type="pres">
      <dgm:prSet presAssocID="{AAC62AAC-67F3-4A69-B68D-B9A4E1C1FB80}" presName="spacer" presStyleCnt="0"/>
      <dgm:spPr/>
    </dgm:pt>
    <dgm:pt modelId="{3B5A4D49-49EF-470D-9C10-CEE7DCFF7A24}" type="pres">
      <dgm:prSet presAssocID="{3A1E7CE1-2955-4D60-A060-F4297A118E30}" presName="parentText" presStyleLbl="node1" presStyleIdx="3" presStyleCnt="4">
        <dgm:presLayoutVars>
          <dgm:chMax val="0"/>
          <dgm:bulletEnabled val="1"/>
        </dgm:presLayoutVars>
      </dgm:prSet>
      <dgm:spPr/>
    </dgm:pt>
  </dgm:ptLst>
  <dgm:cxnLst>
    <dgm:cxn modelId="{0B999F04-DC19-40CA-BEF1-39852699236C}" type="presOf" srcId="{3A1E7CE1-2955-4D60-A060-F4297A118E30}" destId="{3B5A4D49-49EF-470D-9C10-CEE7DCFF7A24}" srcOrd="0" destOrd="0" presId="urn:microsoft.com/office/officeart/2005/8/layout/vList2"/>
    <dgm:cxn modelId="{4BAE2D09-8860-4094-B521-73748E26FC2E}" srcId="{4AB7D5ED-D0E0-4569-9C86-A7ACBD7C82BD}" destId="{85862883-EA9B-45F6-8A60-65E2DD89F270}" srcOrd="1" destOrd="0" parTransId="{60D0207B-C752-4BB3-95ED-A0B948AD11BF}" sibTransId="{B1BAE1CF-3A24-4217-ACA4-E298016B7FE8}"/>
    <dgm:cxn modelId="{222BFD39-A935-4F1A-A9B8-E932803BC0BE}" type="presOf" srcId="{4AB7D5ED-D0E0-4569-9C86-A7ACBD7C82BD}" destId="{489AC326-6D26-4A6F-9F87-0A4BE6234C73}" srcOrd="0" destOrd="0" presId="urn:microsoft.com/office/officeart/2005/8/layout/vList2"/>
    <dgm:cxn modelId="{100A6A7B-95CB-4504-9EFC-EFDDF9D34A55}" srcId="{4AB7D5ED-D0E0-4569-9C86-A7ACBD7C82BD}" destId="{E85C3386-3914-4219-9C34-B8BE83D1739C}" srcOrd="2" destOrd="0" parTransId="{DCBCA1B1-F687-4119-A303-AF77051C376D}" sibTransId="{AAC62AAC-67F3-4A69-B68D-B9A4E1C1FB80}"/>
    <dgm:cxn modelId="{E18F1496-ECF6-4E49-906B-7F3CA0E27494}" srcId="{4AB7D5ED-D0E0-4569-9C86-A7ACBD7C82BD}" destId="{2A9F1645-DD8C-416A-BA6B-F88B302EBE4A}" srcOrd="0" destOrd="0" parTransId="{8D9F311B-EB1E-4A6F-97AF-946FC22CBAB8}" sibTransId="{EC8F410F-71E2-4E88-A5DE-B2920BC7867D}"/>
    <dgm:cxn modelId="{986954AA-B1B0-41E2-A02D-E7B019394785}" type="presOf" srcId="{E85C3386-3914-4219-9C34-B8BE83D1739C}" destId="{43865119-1D2C-45E8-8DD0-7F713602765C}" srcOrd="0" destOrd="0" presId="urn:microsoft.com/office/officeart/2005/8/layout/vList2"/>
    <dgm:cxn modelId="{7459E8B0-291C-4D9B-AB9F-5657429EFA4F}" srcId="{4AB7D5ED-D0E0-4569-9C86-A7ACBD7C82BD}" destId="{3A1E7CE1-2955-4D60-A060-F4297A118E30}" srcOrd="3" destOrd="0" parTransId="{5664443D-33D8-45B8-901D-FDCD317603D2}" sibTransId="{D5AF5462-5CBB-4975-83D2-B38021F6F4A3}"/>
    <dgm:cxn modelId="{457935E4-6F3A-45DC-87D1-8E7285DA9140}" type="presOf" srcId="{85862883-EA9B-45F6-8A60-65E2DD89F270}" destId="{C7B24A7E-9AF8-41A7-B1E7-33D6AFCE12F2}" srcOrd="0" destOrd="0" presId="urn:microsoft.com/office/officeart/2005/8/layout/vList2"/>
    <dgm:cxn modelId="{4E93A9FF-3891-4C57-AB65-BCE0C5CA1DF7}" type="presOf" srcId="{2A9F1645-DD8C-416A-BA6B-F88B302EBE4A}" destId="{6894320B-0D40-464B-A187-76F99B3B3D8C}" srcOrd="0" destOrd="0" presId="urn:microsoft.com/office/officeart/2005/8/layout/vList2"/>
    <dgm:cxn modelId="{68B23E6E-FB6C-4131-A15C-2C2F9310CEAB}" type="presParOf" srcId="{489AC326-6D26-4A6F-9F87-0A4BE6234C73}" destId="{6894320B-0D40-464B-A187-76F99B3B3D8C}" srcOrd="0" destOrd="0" presId="urn:microsoft.com/office/officeart/2005/8/layout/vList2"/>
    <dgm:cxn modelId="{A2AF08E4-3EFD-4ACC-BB1C-631F897E53F9}" type="presParOf" srcId="{489AC326-6D26-4A6F-9F87-0A4BE6234C73}" destId="{62D80557-5D45-408F-8BDA-593251C5FA20}" srcOrd="1" destOrd="0" presId="urn:microsoft.com/office/officeart/2005/8/layout/vList2"/>
    <dgm:cxn modelId="{15617D00-45D1-48B9-A9EA-0E52EE7C8BEE}" type="presParOf" srcId="{489AC326-6D26-4A6F-9F87-0A4BE6234C73}" destId="{C7B24A7E-9AF8-41A7-B1E7-33D6AFCE12F2}" srcOrd="2" destOrd="0" presId="urn:microsoft.com/office/officeart/2005/8/layout/vList2"/>
    <dgm:cxn modelId="{8933636B-1368-404B-B24F-9E532AB0405F}" type="presParOf" srcId="{489AC326-6D26-4A6F-9F87-0A4BE6234C73}" destId="{C645ABC3-4E5D-4405-805E-AE242B341704}" srcOrd="3" destOrd="0" presId="urn:microsoft.com/office/officeart/2005/8/layout/vList2"/>
    <dgm:cxn modelId="{93D1BD70-90EE-43BE-93A4-9696078A9144}" type="presParOf" srcId="{489AC326-6D26-4A6F-9F87-0A4BE6234C73}" destId="{43865119-1D2C-45E8-8DD0-7F713602765C}" srcOrd="4" destOrd="0" presId="urn:microsoft.com/office/officeart/2005/8/layout/vList2"/>
    <dgm:cxn modelId="{42D4C548-27A4-49D8-8F28-C7B6C4C58A6A}" type="presParOf" srcId="{489AC326-6D26-4A6F-9F87-0A4BE6234C73}" destId="{426A5309-47F8-4F2E-8AFC-DA978635649D}" srcOrd="5" destOrd="0" presId="urn:microsoft.com/office/officeart/2005/8/layout/vList2"/>
    <dgm:cxn modelId="{C437F8BF-FF8F-4ABA-AA0B-CB8AA20772C3}" type="presParOf" srcId="{489AC326-6D26-4A6F-9F87-0A4BE6234C73}" destId="{3B5A4D49-49EF-470D-9C10-CEE7DCFF7A24}"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8692E9-C0F3-482E-BF5A-DFF1A014170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03D1414-7143-45DE-B971-F0E0A7A59846}">
      <dgm:prSet/>
      <dgm:spPr/>
      <dgm:t>
        <a:bodyPr/>
        <a:lstStyle/>
        <a:p>
          <a:r>
            <a:rPr lang="en-US" b="0" i="0" baseline="0"/>
            <a:t>Narratives of Change</a:t>
          </a:r>
          <a:endParaRPr lang="en-US"/>
        </a:p>
      </dgm:t>
    </dgm:pt>
    <dgm:pt modelId="{AB751E03-263F-42A7-8E35-32975005CD14}" type="parTrans" cxnId="{8DB96211-24FF-46F9-A026-BC65DBD18036}">
      <dgm:prSet/>
      <dgm:spPr/>
      <dgm:t>
        <a:bodyPr/>
        <a:lstStyle/>
        <a:p>
          <a:endParaRPr lang="en-US"/>
        </a:p>
      </dgm:t>
    </dgm:pt>
    <dgm:pt modelId="{CB0A73BD-7AA6-4344-A31C-C93B33E21D51}" type="sibTrans" cxnId="{8DB96211-24FF-46F9-A026-BC65DBD18036}">
      <dgm:prSet/>
      <dgm:spPr/>
      <dgm:t>
        <a:bodyPr/>
        <a:lstStyle/>
        <a:p>
          <a:endParaRPr lang="en-US"/>
        </a:p>
      </dgm:t>
    </dgm:pt>
    <dgm:pt modelId="{8012D3E4-040A-4386-8FF0-6C7D480EAF37}">
      <dgm:prSet/>
      <dgm:spPr/>
      <dgm:t>
        <a:bodyPr/>
        <a:lstStyle/>
        <a:p>
          <a:r>
            <a:rPr lang="en-US" b="0" i="0" baseline="0"/>
            <a:t>Risk and Uncertainty</a:t>
          </a:r>
          <a:endParaRPr lang="en-US"/>
        </a:p>
      </dgm:t>
    </dgm:pt>
    <dgm:pt modelId="{FE13E66E-6ACB-49AC-B57C-977649F1B6CA}" type="parTrans" cxnId="{C99EF621-B272-413D-89BE-B4B9C96E1C15}">
      <dgm:prSet/>
      <dgm:spPr/>
      <dgm:t>
        <a:bodyPr/>
        <a:lstStyle/>
        <a:p>
          <a:endParaRPr lang="en-US"/>
        </a:p>
      </dgm:t>
    </dgm:pt>
    <dgm:pt modelId="{464D89A0-C0B6-48EA-9198-83AB800EE13E}" type="sibTrans" cxnId="{C99EF621-B272-413D-89BE-B4B9C96E1C15}">
      <dgm:prSet/>
      <dgm:spPr/>
      <dgm:t>
        <a:bodyPr/>
        <a:lstStyle/>
        <a:p>
          <a:endParaRPr lang="en-US"/>
        </a:p>
      </dgm:t>
    </dgm:pt>
    <dgm:pt modelId="{D91FA548-DF6B-4954-BAEB-F7520EE45056}">
      <dgm:prSet/>
      <dgm:spPr/>
      <dgm:t>
        <a:bodyPr/>
        <a:lstStyle/>
        <a:p>
          <a:r>
            <a:rPr lang="en-US" b="0" i="0" baseline="0"/>
            <a:t>Identity and Belonging</a:t>
          </a:r>
          <a:endParaRPr lang="en-US"/>
        </a:p>
      </dgm:t>
    </dgm:pt>
    <dgm:pt modelId="{D4C44BD2-C52C-4AA3-957A-6119E477B2D8}" type="parTrans" cxnId="{041B86EC-5C50-4048-9149-5DF1EC71236D}">
      <dgm:prSet/>
      <dgm:spPr/>
      <dgm:t>
        <a:bodyPr/>
        <a:lstStyle/>
        <a:p>
          <a:endParaRPr lang="en-US"/>
        </a:p>
      </dgm:t>
    </dgm:pt>
    <dgm:pt modelId="{A1CE0D8F-42FA-4399-9F64-EF642215EC8B}" type="sibTrans" cxnId="{041B86EC-5C50-4048-9149-5DF1EC71236D}">
      <dgm:prSet/>
      <dgm:spPr/>
      <dgm:t>
        <a:bodyPr/>
        <a:lstStyle/>
        <a:p>
          <a:endParaRPr lang="en-US"/>
        </a:p>
      </dgm:t>
    </dgm:pt>
    <dgm:pt modelId="{56F2636F-B4CC-4FF9-AED5-9F720411D8C5}">
      <dgm:prSet/>
      <dgm:spPr/>
      <dgm:t>
        <a:bodyPr/>
        <a:lstStyle/>
        <a:p>
          <a:r>
            <a:rPr lang="en-US" b="0" i="0" baseline="0"/>
            <a:t>Trust in Institutions and Campaigns</a:t>
          </a:r>
          <a:endParaRPr lang="en-US"/>
        </a:p>
      </dgm:t>
    </dgm:pt>
    <dgm:pt modelId="{6A7F2214-FCAA-47F8-A826-285FB2E44E5B}" type="parTrans" cxnId="{FFE6D60E-B695-4B0D-8096-0B8AB739EABD}">
      <dgm:prSet/>
      <dgm:spPr/>
      <dgm:t>
        <a:bodyPr/>
        <a:lstStyle/>
        <a:p>
          <a:endParaRPr lang="en-US"/>
        </a:p>
      </dgm:t>
    </dgm:pt>
    <dgm:pt modelId="{511508B3-D54A-4880-9F9A-F7C7ADE22905}" type="sibTrans" cxnId="{FFE6D60E-B695-4B0D-8096-0B8AB739EABD}">
      <dgm:prSet/>
      <dgm:spPr/>
      <dgm:t>
        <a:bodyPr/>
        <a:lstStyle/>
        <a:p>
          <a:endParaRPr lang="en-US"/>
        </a:p>
      </dgm:t>
    </dgm:pt>
    <dgm:pt modelId="{65ECECB5-7DAB-454E-B9B9-B2F379C9C964}">
      <dgm:prSet/>
      <dgm:spPr/>
      <dgm:t>
        <a:bodyPr/>
        <a:lstStyle/>
        <a:p>
          <a:r>
            <a:rPr lang="en-US" b="0" i="0" baseline="0"/>
            <a:t>Emotional and Democratic Experience</a:t>
          </a:r>
          <a:endParaRPr lang="en-US"/>
        </a:p>
      </dgm:t>
    </dgm:pt>
    <dgm:pt modelId="{53B14741-9DC4-4136-AAF3-289DF12A4AC3}" type="parTrans" cxnId="{E8907572-A4BE-4A3A-84A3-6D093103E7DF}">
      <dgm:prSet/>
      <dgm:spPr/>
      <dgm:t>
        <a:bodyPr/>
        <a:lstStyle/>
        <a:p>
          <a:endParaRPr lang="en-US"/>
        </a:p>
      </dgm:t>
    </dgm:pt>
    <dgm:pt modelId="{A2204EFC-C764-427F-A058-B4BEF3C25956}" type="sibTrans" cxnId="{E8907572-A4BE-4A3A-84A3-6D093103E7DF}">
      <dgm:prSet/>
      <dgm:spPr/>
      <dgm:t>
        <a:bodyPr/>
        <a:lstStyle/>
        <a:p>
          <a:endParaRPr lang="en-US"/>
        </a:p>
      </dgm:t>
    </dgm:pt>
    <dgm:pt modelId="{44198DAF-5355-4A03-8815-0610960BBDAC}" type="pres">
      <dgm:prSet presAssocID="{C78692E9-C0F3-482E-BF5A-DFF1A0141707}" presName="linear" presStyleCnt="0">
        <dgm:presLayoutVars>
          <dgm:animLvl val="lvl"/>
          <dgm:resizeHandles val="exact"/>
        </dgm:presLayoutVars>
      </dgm:prSet>
      <dgm:spPr/>
    </dgm:pt>
    <dgm:pt modelId="{584F7616-A20D-474F-9FED-19B8E7084C78}" type="pres">
      <dgm:prSet presAssocID="{D03D1414-7143-45DE-B971-F0E0A7A59846}" presName="parentText" presStyleLbl="node1" presStyleIdx="0" presStyleCnt="5">
        <dgm:presLayoutVars>
          <dgm:chMax val="0"/>
          <dgm:bulletEnabled val="1"/>
        </dgm:presLayoutVars>
      </dgm:prSet>
      <dgm:spPr/>
    </dgm:pt>
    <dgm:pt modelId="{C6AFD16B-2F9E-404C-BC61-3FA7E5741DE8}" type="pres">
      <dgm:prSet presAssocID="{CB0A73BD-7AA6-4344-A31C-C93B33E21D51}" presName="spacer" presStyleCnt="0"/>
      <dgm:spPr/>
    </dgm:pt>
    <dgm:pt modelId="{0DC3C5A9-AF55-491D-8163-D4CFA7A8CF86}" type="pres">
      <dgm:prSet presAssocID="{8012D3E4-040A-4386-8FF0-6C7D480EAF37}" presName="parentText" presStyleLbl="node1" presStyleIdx="1" presStyleCnt="5">
        <dgm:presLayoutVars>
          <dgm:chMax val="0"/>
          <dgm:bulletEnabled val="1"/>
        </dgm:presLayoutVars>
      </dgm:prSet>
      <dgm:spPr/>
    </dgm:pt>
    <dgm:pt modelId="{D3F2184D-0402-4EEA-A1EF-95C39C5A884A}" type="pres">
      <dgm:prSet presAssocID="{464D89A0-C0B6-48EA-9198-83AB800EE13E}" presName="spacer" presStyleCnt="0"/>
      <dgm:spPr/>
    </dgm:pt>
    <dgm:pt modelId="{781B81F9-F9B2-4A1E-9610-E4FA65D01836}" type="pres">
      <dgm:prSet presAssocID="{D91FA548-DF6B-4954-BAEB-F7520EE45056}" presName="parentText" presStyleLbl="node1" presStyleIdx="2" presStyleCnt="5">
        <dgm:presLayoutVars>
          <dgm:chMax val="0"/>
          <dgm:bulletEnabled val="1"/>
        </dgm:presLayoutVars>
      </dgm:prSet>
      <dgm:spPr/>
    </dgm:pt>
    <dgm:pt modelId="{649A0FE5-F862-4AD4-B26C-E3BE3B574B6E}" type="pres">
      <dgm:prSet presAssocID="{A1CE0D8F-42FA-4399-9F64-EF642215EC8B}" presName="spacer" presStyleCnt="0"/>
      <dgm:spPr/>
    </dgm:pt>
    <dgm:pt modelId="{9FC0BEAB-FBD4-4699-A1EA-42F6DD4FB546}" type="pres">
      <dgm:prSet presAssocID="{56F2636F-B4CC-4FF9-AED5-9F720411D8C5}" presName="parentText" presStyleLbl="node1" presStyleIdx="3" presStyleCnt="5">
        <dgm:presLayoutVars>
          <dgm:chMax val="0"/>
          <dgm:bulletEnabled val="1"/>
        </dgm:presLayoutVars>
      </dgm:prSet>
      <dgm:spPr/>
    </dgm:pt>
    <dgm:pt modelId="{822648C5-0948-4F44-AEA5-97BB319F94A0}" type="pres">
      <dgm:prSet presAssocID="{511508B3-D54A-4880-9F9A-F7C7ADE22905}" presName="spacer" presStyleCnt="0"/>
      <dgm:spPr/>
    </dgm:pt>
    <dgm:pt modelId="{FC0B0A65-5716-4C8A-8778-1E1F96F9D3FF}" type="pres">
      <dgm:prSet presAssocID="{65ECECB5-7DAB-454E-B9B9-B2F379C9C964}" presName="parentText" presStyleLbl="node1" presStyleIdx="4" presStyleCnt="5">
        <dgm:presLayoutVars>
          <dgm:chMax val="0"/>
          <dgm:bulletEnabled val="1"/>
        </dgm:presLayoutVars>
      </dgm:prSet>
      <dgm:spPr/>
    </dgm:pt>
  </dgm:ptLst>
  <dgm:cxnLst>
    <dgm:cxn modelId="{EA4A0B08-8001-47CD-9560-65CA71001D03}" type="presOf" srcId="{D03D1414-7143-45DE-B971-F0E0A7A59846}" destId="{584F7616-A20D-474F-9FED-19B8E7084C78}" srcOrd="0" destOrd="0" presId="urn:microsoft.com/office/officeart/2005/8/layout/vList2"/>
    <dgm:cxn modelId="{FFE6D60E-B695-4B0D-8096-0B8AB739EABD}" srcId="{C78692E9-C0F3-482E-BF5A-DFF1A0141707}" destId="{56F2636F-B4CC-4FF9-AED5-9F720411D8C5}" srcOrd="3" destOrd="0" parTransId="{6A7F2214-FCAA-47F8-A826-285FB2E44E5B}" sibTransId="{511508B3-D54A-4880-9F9A-F7C7ADE22905}"/>
    <dgm:cxn modelId="{8DB96211-24FF-46F9-A026-BC65DBD18036}" srcId="{C78692E9-C0F3-482E-BF5A-DFF1A0141707}" destId="{D03D1414-7143-45DE-B971-F0E0A7A59846}" srcOrd="0" destOrd="0" parTransId="{AB751E03-263F-42A7-8E35-32975005CD14}" sibTransId="{CB0A73BD-7AA6-4344-A31C-C93B33E21D51}"/>
    <dgm:cxn modelId="{C99EF621-B272-413D-89BE-B4B9C96E1C15}" srcId="{C78692E9-C0F3-482E-BF5A-DFF1A0141707}" destId="{8012D3E4-040A-4386-8FF0-6C7D480EAF37}" srcOrd="1" destOrd="0" parTransId="{FE13E66E-6ACB-49AC-B57C-977649F1B6CA}" sibTransId="{464D89A0-C0B6-48EA-9198-83AB800EE13E}"/>
    <dgm:cxn modelId="{2A994C33-A727-4DA6-B8F8-CE541CF641BA}" type="presOf" srcId="{D91FA548-DF6B-4954-BAEB-F7520EE45056}" destId="{781B81F9-F9B2-4A1E-9610-E4FA65D01836}" srcOrd="0" destOrd="0" presId="urn:microsoft.com/office/officeart/2005/8/layout/vList2"/>
    <dgm:cxn modelId="{E8907572-A4BE-4A3A-84A3-6D093103E7DF}" srcId="{C78692E9-C0F3-482E-BF5A-DFF1A0141707}" destId="{65ECECB5-7DAB-454E-B9B9-B2F379C9C964}" srcOrd="4" destOrd="0" parTransId="{53B14741-9DC4-4136-AAF3-289DF12A4AC3}" sibTransId="{A2204EFC-C764-427F-A058-B4BEF3C25956}"/>
    <dgm:cxn modelId="{03970F7B-FD5D-4DE5-92F3-E94075AB083A}" type="presOf" srcId="{56F2636F-B4CC-4FF9-AED5-9F720411D8C5}" destId="{9FC0BEAB-FBD4-4699-A1EA-42F6DD4FB546}" srcOrd="0" destOrd="0" presId="urn:microsoft.com/office/officeart/2005/8/layout/vList2"/>
    <dgm:cxn modelId="{94EEFA86-0A47-4414-B875-B74B9772109C}" type="presOf" srcId="{8012D3E4-040A-4386-8FF0-6C7D480EAF37}" destId="{0DC3C5A9-AF55-491D-8163-D4CFA7A8CF86}" srcOrd="0" destOrd="0" presId="urn:microsoft.com/office/officeart/2005/8/layout/vList2"/>
    <dgm:cxn modelId="{D9167388-0304-4360-B2ED-2396E4B4C82D}" type="presOf" srcId="{C78692E9-C0F3-482E-BF5A-DFF1A0141707}" destId="{44198DAF-5355-4A03-8815-0610960BBDAC}" srcOrd="0" destOrd="0" presId="urn:microsoft.com/office/officeart/2005/8/layout/vList2"/>
    <dgm:cxn modelId="{C1BDD991-0B68-414E-8131-20F49CE26BEA}" type="presOf" srcId="{65ECECB5-7DAB-454E-B9B9-B2F379C9C964}" destId="{FC0B0A65-5716-4C8A-8778-1E1F96F9D3FF}" srcOrd="0" destOrd="0" presId="urn:microsoft.com/office/officeart/2005/8/layout/vList2"/>
    <dgm:cxn modelId="{041B86EC-5C50-4048-9149-5DF1EC71236D}" srcId="{C78692E9-C0F3-482E-BF5A-DFF1A0141707}" destId="{D91FA548-DF6B-4954-BAEB-F7520EE45056}" srcOrd="2" destOrd="0" parTransId="{D4C44BD2-C52C-4AA3-957A-6119E477B2D8}" sibTransId="{A1CE0D8F-42FA-4399-9F64-EF642215EC8B}"/>
    <dgm:cxn modelId="{96C73C75-BF5D-408F-87DA-2632BC7CCBBD}" type="presParOf" srcId="{44198DAF-5355-4A03-8815-0610960BBDAC}" destId="{584F7616-A20D-474F-9FED-19B8E7084C78}" srcOrd="0" destOrd="0" presId="urn:microsoft.com/office/officeart/2005/8/layout/vList2"/>
    <dgm:cxn modelId="{8441E16F-B2B3-4208-81A6-0F1B4B434611}" type="presParOf" srcId="{44198DAF-5355-4A03-8815-0610960BBDAC}" destId="{C6AFD16B-2F9E-404C-BC61-3FA7E5741DE8}" srcOrd="1" destOrd="0" presId="urn:microsoft.com/office/officeart/2005/8/layout/vList2"/>
    <dgm:cxn modelId="{D00BC471-A53D-4897-BC91-CF655922C5A9}" type="presParOf" srcId="{44198DAF-5355-4A03-8815-0610960BBDAC}" destId="{0DC3C5A9-AF55-491D-8163-D4CFA7A8CF86}" srcOrd="2" destOrd="0" presId="urn:microsoft.com/office/officeart/2005/8/layout/vList2"/>
    <dgm:cxn modelId="{9419125D-C9A4-417D-AFAC-563124DEA0E6}" type="presParOf" srcId="{44198DAF-5355-4A03-8815-0610960BBDAC}" destId="{D3F2184D-0402-4EEA-A1EF-95C39C5A884A}" srcOrd="3" destOrd="0" presId="urn:microsoft.com/office/officeart/2005/8/layout/vList2"/>
    <dgm:cxn modelId="{C7CC3234-FC2A-4ADB-A60D-757A7F09AAB4}" type="presParOf" srcId="{44198DAF-5355-4A03-8815-0610960BBDAC}" destId="{781B81F9-F9B2-4A1E-9610-E4FA65D01836}" srcOrd="4" destOrd="0" presId="urn:microsoft.com/office/officeart/2005/8/layout/vList2"/>
    <dgm:cxn modelId="{CF457FC0-0911-43B0-953D-5F77DCCFD8AF}" type="presParOf" srcId="{44198DAF-5355-4A03-8815-0610960BBDAC}" destId="{649A0FE5-F862-4AD4-B26C-E3BE3B574B6E}" srcOrd="5" destOrd="0" presId="urn:microsoft.com/office/officeart/2005/8/layout/vList2"/>
    <dgm:cxn modelId="{4FC574E0-66B3-403F-9619-3A37E4D90F74}" type="presParOf" srcId="{44198DAF-5355-4A03-8815-0610960BBDAC}" destId="{9FC0BEAB-FBD4-4699-A1EA-42F6DD4FB546}" srcOrd="6" destOrd="0" presId="urn:microsoft.com/office/officeart/2005/8/layout/vList2"/>
    <dgm:cxn modelId="{8F890944-B5A0-4BCF-9665-CDFE7E39146E}" type="presParOf" srcId="{44198DAF-5355-4A03-8815-0610960BBDAC}" destId="{822648C5-0948-4F44-AEA5-97BB319F94A0}" srcOrd="7" destOrd="0" presId="urn:microsoft.com/office/officeart/2005/8/layout/vList2"/>
    <dgm:cxn modelId="{040EEF48-5E65-4038-A435-A17642790F79}" type="presParOf" srcId="{44198DAF-5355-4A03-8815-0610960BBDAC}" destId="{FC0B0A65-5716-4C8A-8778-1E1F96F9D3F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A82DAF-129B-4864-B259-D66FA526DA99}"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8B3AB7C9-946C-469B-9EEE-27E69882B5A1}">
      <dgm:prSet/>
      <dgm:spPr/>
      <dgm:t>
        <a:bodyPr/>
        <a:lstStyle/>
        <a:p>
          <a:r>
            <a:rPr lang="en-US" b="1" i="0" baseline="0"/>
            <a:t>Scottish Referendum participants</a:t>
          </a:r>
          <a:r>
            <a:rPr lang="en-US" b="0" i="0" baseline="0"/>
            <a:t>: Identity as civic and place-based</a:t>
          </a:r>
          <a:endParaRPr lang="en-US"/>
        </a:p>
      </dgm:t>
    </dgm:pt>
    <dgm:pt modelId="{2C1C3F4C-E330-4C17-9887-9C7A08B5F6DB}" type="parTrans" cxnId="{76278181-06E8-48B6-A541-994BF0BAB227}">
      <dgm:prSet/>
      <dgm:spPr/>
      <dgm:t>
        <a:bodyPr/>
        <a:lstStyle/>
        <a:p>
          <a:endParaRPr lang="en-US"/>
        </a:p>
      </dgm:t>
    </dgm:pt>
    <dgm:pt modelId="{32537FA5-6E39-4A9A-8590-00C4D8F0E3B5}" type="sibTrans" cxnId="{76278181-06E8-48B6-A541-994BF0BAB227}">
      <dgm:prSet/>
      <dgm:spPr/>
      <dgm:t>
        <a:bodyPr/>
        <a:lstStyle/>
        <a:p>
          <a:endParaRPr lang="en-US"/>
        </a:p>
      </dgm:t>
    </dgm:pt>
    <dgm:pt modelId="{B3C0BBB8-533F-48B4-BD01-34F487909A32}">
      <dgm:prSet/>
      <dgm:spPr/>
      <dgm:t>
        <a:bodyPr/>
        <a:lstStyle/>
        <a:p>
          <a:r>
            <a:rPr lang="en-US" b="0" i="0" baseline="0"/>
            <a:t>“It’s not about being anti-English… it’s about wanting the right to make decisions for ourselves.” – Eva</a:t>
          </a:r>
          <a:endParaRPr lang="en-US"/>
        </a:p>
      </dgm:t>
    </dgm:pt>
    <dgm:pt modelId="{37E9C575-D742-45B6-9207-423A270A3C70}" type="parTrans" cxnId="{320ABF33-FD40-40D6-806A-261A5E6158D4}">
      <dgm:prSet/>
      <dgm:spPr/>
      <dgm:t>
        <a:bodyPr/>
        <a:lstStyle/>
        <a:p>
          <a:endParaRPr lang="en-US"/>
        </a:p>
      </dgm:t>
    </dgm:pt>
    <dgm:pt modelId="{ED6BA3EA-EC9D-4D1E-9981-CE7BC47061F0}" type="sibTrans" cxnId="{320ABF33-FD40-40D6-806A-261A5E6158D4}">
      <dgm:prSet/>
      <dgm:spPr/>
      <dgm:t>
        <a:bodyPr/>
        <a:lstStyle/>
        <a:p>
          <a:endParaRPr lang="en-US"/>
        </a:p>
      </dgm:t>
    </dgm:pt>
    <dgm:pt modelId="{D6F2EF4E-8F83-4BDF-8798-0C599526466B}">
      <dgm:prSet/>
      <dgm:spPr/>
      <dgm:t>
        <a:bodyPr/>
        <a:lstStyle/>
        <a:p>
          <a:r>
            <a:rPr lang="en-US" b="1" i="0" baseline="0"/>
            <a:t>EU Referendum participants</a:t>
          </a:r>
          <a:r>
            <a:rPr lang="en-US" b="0" i="0" baseline="0"/>
            <a:t>: Identity more implicit and fragile</a:t>
          </a:r>
          <a:endParaRPr lang="en-US"/>
        </a:p>
      </dgm:t>
    </dgm:pt>
    <dgm:pt modelId="{02D80F67-F1DB-4405-BFD5-992D8AF4FFD3}" type="parTrans" cxnId="{2634202B-B5B0-460F-B88D-14C144F73B5C}">
      <dgm:prSet/>
      <dgm:spPr/>
      <dgm:t>
        <a:bodyPr/>
        <a:lstStyle/>
        <a:p>
          <a:endParaRPr lang="en-US"/>
        </a:p>
      </dgm:t>
    </dgm:pt>
    <dgm:pt modelId="{B7F525F0-4CF3-4563-96EC-AF21A1AA03CC}" type="sibTrans" cxnId="{2634202B-B5B0-460F-B88D-14C144F73B5C}">
      <dgm:prSet/>
      <dgm:spPr/>
      <dgm:t>
        <a:bodyPr/>
        <a:lstStyle/>
        <a:p>
          <a:endParaRPr lang="en-US"/>
        </a:p>
      </dgm:t>
    </dgm:pt>
    <dgm:pt modelId="{3892444E-3F2A-4DA5-AC7C-3E813807450B}">
      <dgm:prSet/>
      <dgm:spPr/>
      <dgm:t>
        <a:bodyPr/>
        <a:lstStyle/>
        <a:p>
          <a:r>
            <a:rPr lang="en-US" b="0" i="0" baseline="0"/>
            <a:t>“I think of myself Welsh-European, not Welsh-British-European.” – Olivia</a:t>
          </a:r>
          <a:endParaRPr lang="en-US"/>
        </a:p>
      </dgm:t>
    </dgm:pt>
    <dgm:pt modelId="{60D380D0-CB77-47C2-823A-7E8A77774801}" type="parTrans" cxnId="{161C914A-7C7E-415F-B530-7CD7363B4795}">
      <dgm:prSet/>
      <dgm:spPr/>
      <dgm:t>
        <a:bodyPr/>
        <a:lstStyle/>
        <a:p>
          <a:endParaRPr lang="en-US"/>
        </a:p>
      </dgm:t>
    </dgm:pt>
    <dgm:pt modelId="{7226800D-E07B-44EC-A7BC-1720601A6E28}" type="sibTrans" cxnId="{161C914A-7C7E-415F-B530-7CD7363B4795}">
      <dgm:prSet/>
      <dgm:spPr/>
      <dgm:t>
        <a:bodyPr/>
        <a:lstStyle/>
        <a:p>
          <a:endParaRPr lang="en-US"/>
        </a:p>
      </dgm:t>
    </dgm:pt>
    <dgm:pt modelId="{F14186B7-092B-4357-A09C-6376629A4374}">
      <dgm:prSet phldr="0"/>
      <dgm:spPr/>
      <dgm:t>
        <a:bodyPr/>
        <a:lstStyle/>
        <a:p>
          <a:pPr rtl="0"/>
          <a:r>
            <a:rPr lang="en-US" b="0" i="0" baseline="0">
              <a:latin typeface="Calibri"/>
            </a:rPr>
            <a:t>“We think differently, we vote differently, we care about different things.” – Melanie</a:t>
          </a:r>
        </a:p>
      </dgm:t>
    </dgm:pt>
    <dgm:pt modelId="{7BE1A5C6-44DC-486F-AAE3-6CE6F0C79A73}" type="parTrans" cxnId="{0483773A-74F4-4DC5-86EF-0BC323731D67}">
      <dgm:prSet/>
      <dgm:spPr/>
    </dgm:pt>
    <dgm:pt modelId="{AF0168CB-B3DF-4F9B-9750-D7CEE07E7210}" type="sibTrans" cxnId="{0483773A-74F4-4DC5-86EF-0BC323731D67}">
      <dgm:prSet/>
      <dgm:spPr/>
    </dgm:pt>
    <dgm:pt modelId="{1EFC253D-0A82-47FE-9A1C-81CCE501A0F0}">
      <dgm:prSet phldr="0"/>
      <dgm:spPr/>
      <dgm:t>
        <a:bodyPr/>
        <a:lstStyle/>
        <a:p>
          <a:pPr rtl="0"/>
          <a:r>
            <a:rPr lang="en-US">
              <a:latin typeface="Calibri"/>
            </a:rPr>
            <a:t>“It’s about the principle of working together… of not closing your borders.” – Finn</a:t>
          </a:r>
        </a:p>
      </dgm:t>
    </dgm:pt>
    <dgm:pt modelId="{71A178CE-EB24-44A2-B7DF-481FF91FFDEA}" type="parTrans" cxnId="{0AC80616-0579-46DB-B3E0-808EE4D2DFA4}">
      <dgm:prSet/>
      <dgm:spPr/>
    </dgm:pt>
    <dgm:pt modelId="{FC3019D0-6D2A-48EC-B972-C52D2A936E23}" type="sibTrans" cxnId="{0AC80616-0579-46DB-B3E0-808EE4D2DFA4}">
      <dgm:prSet/>
      <dgm:spPr/>
    </dgm:pt>
    <dgm:pt modelId="{17F37545-5FC6-42BF-8EC0-D47C2186167D}" type="pres">
      <dgm:prSet presAssocID="{6AA82DAF-129B-4864-B259-D66FA526DA99}" presName="diagram" presStyleCnt="0">
        <dgm:presLayoutVars>
          <dgm:dir/>
          <dgm:resizeHandles val="exact"/>
        </dgm:presLayoutVars>
      </dgm:prSet>
      <dgm:spPr/>
    </dgm:pt>
    <dgm:pt modelId="{341349E0-5F42-4646-9B00-7F36229CC2B1}" type="pres">
      <dgm:prSet presAssocID="{8B3AB7C9-946C-469B-9EEE-27E69882B5A1}" presName="node" presStyleLbl="node1" presStyleIdx="0" presStyleCnt="6">
        <dgm:presLayoutVars>
          <dgm:bulletEnabled val="1"/>
        </dgm:presLayoutVars>
      </dgm:prSet>
      <dgm:spPr>
        <a:solidFill>
          <a:schemeClr val="tx2">
            <a:lumMod val="75000"/>
          </a:schemeClr>
        </a:solidFill>
      </dgm:spPr>
    </dgm:pt>
    <dgm:pt modelId="{BB5BCD0E-E654-4BC7-9040-FDBD9EA4F6C0}" type="pres">
      <dgm:prSet presAssocID="{32537FA5-6E39-4A9A-8590-00C4D8F0E3B5}" presName="sibTrans" presStyleCnt="0"/>
      <dgm:spPr/>
    </dgm:pt>
    <dgm:pt modelId="{29294962-285B-4AB8-A4F9-FC3B23E32A99}" type="pres">
      <dgm:prSet presAssocID="{B3C0BBB8-533F-48B4-BD01-34F487909A32}" presName="node" presStyleLbl="node1" presStyleIdx="1" presStyleCnt="6">
        <dgm:presLayoutVars>
          <dgm:bulletEnabled val="1"/>
        </dgm:presLayoutVars>
      </dgm:prSet>
      <dgm:spPr>
        <a:solidFill>
          <a:schemeClr val="tx2">
            <a:lumMod val="75000"/>
          </a:schemeClr>
        </a:solidFill>
      </dgm:spPr>
    </dgm:pt>
    <dgm:pt modelId="{15FA764B-0347-4E21-8B53-28DF87E2CF0F}" type="pres">
      <dgm:prSet presAssocID="{ED6BA3EA-EC9D-4D1E-9981-CE7BC47061F0}" presName="sibTrans" presStyleCnt="0"/>
      <dgm:spPr/>
    </dgm:pt>
    <dgm:pt modelId="{3460BA81-D5E4-4432-8A5A-AAF0EA04EC6B}" type="pres">
      <dgm:prSet presAssocID="{F14186B7-092B-4357-A09C-6376629A4374}" presName="node" presStyleLbl="node1" presStyleIdx="2" presStyleCnt="6">
        <dgm:presLayoutVars>
          <dgm:bulletEnabled val="1"/>
        </dgm:presLayoutVars>
      </dgm:prSet>
      <dgm:spPr>
        <a:solidFill>
          <a:schemeClr val="tx2">
            <a:lumMod val="75000"/>
          </a:schemeClr>
        </a:solidFill>
      </dgm:spPr>
    </dgm:pt>
    <dgm:pt modelId="{F16B854B-9573-433F-B645-58A6E5A6D363}" type="pres">
      <dgm:prSet presAssocID="{AF0168CB-B3DF-4F9B-9750-D7CEE07E7210}" presName="sibTrans" presStyleCnt="0"/>
      <dgm:spPr/>
    </dgm:pt>
    <dgm:pt modelId="{6D7895C3-B3AB-4C8A-9512-F567175F1AEC}" type="pres">
      <dgm:prSet presAssocID="{D6F2EF4E-8F83-4BDF-8798-0C599526466B}" presName="node" presStyleLbl="node1" presStyleIdx="3" presStyleCnt="6">
        <dgm:presLayoutVars>
          <dgm:bulletEnabled val="1"/>
        </dgm:presLayoutVars>
      </dgm:prSet>
      <dgm:spPr>
        <a:solidFill>
          <a:schemeClr val="tx2">
            <a:lumMod val="60000"/>
            <a:lumOff val="40000"/>
          </a:schemeClr>
        </a:solidFill>
      </dgm:spPr>
    </dgm:pt>
    <dgm:pt modelId="{263D3326-9A1C-4648-9732-579189C2EEC7}" type="pres">
      <dgm:prSet presAssocID="{B7F525F0-4CF3-4563-96EC-AF21A1AA03CC}" presName="sibTrans" presStyleCnt="0"/>
      <dgm:spPr/>
    </dgm:pt>
    <dgm:pt modelId="{A9E38403-B5B5-46D8-ACD4-6739CD4EA581}" type="pres">
      <dgm:prSet presAssocID="{3892444E-3F2A-4DA5-AC7C-3E813807450B}" presName="node" presStyleLbl="node1" presStyleIdx="4" presStyleCnt="6">
        <dgm:presLayoutVars>
          <dgm:bulletEnabled val="1"/>
        </dgm:presLayoutVars>
      </dgm:prSet>
      <dgm:spPr>
        <a:solidFill>
          <a:schemeClr val="tx2">
            <a:lumMod val="60000"/>
            <a:lumOff val="40000"/>
          </a:schemeClr>
        </a:solidFill>
      </dgm:spPr>
    </dgm:pt>
    <dgm:pt modelId="{402E2AD4-4C70-4685-B662-E7E52B5F0DD7}" type="pres">
      <dgm:prSet presAssocID="{7226800D-E07B-44EC-A7BC-1720601A6E28}" presName="sibTrans" presStyleCnt="0"/>
      <dgm:spPr/>
    </dgm:pt>
    <dgm:pt modelId="{7DBDE3ED-3935-47DB-81F2-A556AC2CCB61}" type="pres">
      <dgm:prSet presAssocID="{1EFC253D-0A82-47FE-9A1C-81CCE501A0F0}" presName="node" presStyleLbl="node1" presStyleIdx="5" presStyleCnt="6">
        <dgm:presLayoutVars>
          <dgm:bulletEnabled val="1"/>
        </dgm:presLayoutVars>
      </dgm:prSet>
      <dgm:spPr>
        <a:solidFill>
          <a:schemeClr val="tx2">
            <a:lumMod val="60000"/>
            <a:lumOff val="40000"/>
          </a:schemeClr>
        </a:solidFill>
      </dgm:spPr>
    </dgm:pt>
  </dgm:ptLst>
  <dgm:cxnLst>
    <dgm:cxn modelId="{0AC80616-0579-46DB-B3E0-808EE4D2DFA4}" srcId="{6AA82DAF-129B-4864-B259-D66FA526DA99}" destId="{1EFC253D-0A82-47FE-9A1C-81CCE501A0F0}" srcOrd="5" destOrd="0" parTransId="{71A178CE-EB24-44A2-B7DF-481FF91FFDEA}" sibTransId="{FC3019D0-6D2A-48EC-B972-C52D2A936E23}"/>
    <dgm:cxn modelId="{CEE0401C-3952-46A7-8229-E9E742CDE10A}" type="presOf" srcId="{3892444E-3F2A-4DA5-AC7C-3E813807450B}" destId="{A9E38403-B5B5-46D8-ACD4-6739CD4EA581}" srcOrd="0" destOrd="0" presId="urn:microsoft.com/office/officeart/2005/8/layout/default"/>
    <dgm:cxn modelId="{2634202B-B5B0-460F-B88D-14C144F73B5C}" srcId="{6AA82DAF-129B-4864-B259-D66FA526DA99}" destId="{D6F2EF4E-8F83-4BDF-8798-0C599526466B}" srcOrd="3" destOrd="0" parTransId="{02D80F67-F1DB-4405-BFD5-992D8AF4FFD3}" sibTransId="{B7F525F0-4CF3-4563-96EC-AF21A1AA03CC}"/>
    <dgm:cxn modelId="{320ABF33-FD40-40D6-806A-261A5E6158D4}" srcId="{6AA82DAF-129B-4864-B259-D66FA526DA99}" destId="{B3C0BBB8-533F-48B4-BD01-34F487909A32}" srcOrd="1" destOrd="0" parTransId="{37E9C575-D742-45B6-9207-423A270A3C70}" sibTransId="{ED6BA3EA-EC9D-4D1E-9981-CE7BC47061F0}"/>
    <dgm:cxn modelId="{0483773A-74F4-4DC5-86EF-0BC323731D67}" srcId="{6AA82DAF-129B-4864-B259-D66FA526DA99}" destId="{F14186B7-092B-4357-A09C-6376629A4374}" srcOrd="2" destOrd="0" parTransId="{7BE1A5C6-44DC-486F-AAE3-6CE6F0C79A73}" sibTransId="{AF0168CB-B3DF-4F9B-9750-D7CEE07E7210}"/>
    <dgm:cxn modelId="{161C914A-7C7E-415F-B530-7CD7363B4795}" srcId="{6AA82DAF-129B-4864-B259-D66FA526DA99}" destId="{3892444E-3F2A-4DA5-AC7C-3E813807450B}" srcOrd="4" destOrd="0" parTransId="{60D380D0-CB77-47C2-823A-7E8A77774801}" sibTransId="{7226800D-E07B-44EC-A7BC-1720601A6E28}"/>
    <dgm:cxn modelId="{E9F1AB56-97B0-41BB-A6F8-F515C9736CAD}" type="presOf" srcId="{1EFC253D-0A82-47FE-9A1C-81CCE501A0F0}" destId="{7DBDE3ED-3935-47DB-81F2-A556AC2CCB61}" srcOrd="0" destOrd="0" presId="urn:microsoft.com/office/officeart/2005/8/layout/default"/>
    <dgm:cxn modelId="{1FF36359-8FEA-4FAD-A809-521A4FAD77F6}" type="presOf" srcId="{6AA82DAF-129B-4864-B259-D66FA526DA99}" destId="{17F37545-5FC6-42BF-8EC0-D47C2186167D}" srcOrd="0" destOrd="0" presId="urn:microsoft.com/office/officeart/2005/8/layout/default"/>
    <dgm:cxn modelId="{8476207A-4865-49B0-91CA-FE3D3F2DDF40}" type="presOf" srcId="{8B3AB7C9-946C-469B-9EEE-27E69882B5A1}" destId="{341349E0-5F42-4646-9B00-7F36229CC2B1}" srcOrd="0" destOrd="0" presId="urn:microsoft.com/office/officeart/2005/8/layout/default"/>
    <dgm:cxn modelId="{76278181-06E8-48B6-A541-994BF0BAB227}" srcId="{6AA82DAF-129B-4864-B259-D66FA526DA99}" destId="{8B3AB7C9-946C-469B-9EEE-27E69882B5A1}" srcOrd="0" destOrd="0" parTransId="{2C1C3F4C-E330-4C17-9887-9C7A08B5F6DB}" sibTransId="{32537FA5-6E39-4A9A-8590-00C4D8F0E3B5}"/>
    <dgm:cxn modelId="{1B0676AC-5B8A-4CBE-B375-A655C53C59CB}" type="presOf" srcId="{D6F2EF4E-8F83-4BDF-8798-0C599526466B}" destId="{6D7895C3-B3AB-4C8A-9512-F567175F1AEC}" srcOrd="0" destOrd="0" presId="urn:microsoft.com/office/officeart/2005/8/layout/default"/>
    <dgm:cxn modelId="{0F3902B0-70DD-485D-B09C-B7D1F9122CF7}" type="presOf" srcId="{F14186B7-092B-4357-A09C-6376629A4374}" destId="{3460BA81-D5E4-4432-8A5A-AAF0EA04EC6B}" srcOrd="0" destOrd="0" presId="urn:microsoft.com/office/officeart/2005/8/layout/default"/>
    <dgm:cxn modelId="{4793C1D7-AC3A-481D-B9C4-DB7AD78EECDA}" type="presOf" srcId="{B3C0BBB8-533F-48B4-BD01-34F487909A32}" destId="{29294962-285B-4AB8-A4F9-FC3B23E32A99}" srcOrd="0" destOrd="0" presId="urn:microsoft.com/office/officeart/2005/8/layout/default"/>
    <dgm:cxn modelId="{E5E06850-5267-4DA8-8BF0-1E7F8CBA584C}" type="presParOf" srcId="{17F37545-5FC6-42BF-8EC0-D47C2186167D}" destId="{341349E0-5F42-4646-9B00-7F36229CC2B1}" srcOrd="0" destOrd="0" presId="urn:microsoft.com/office/officeart/2005/8/layout/default"/>
    <dgm:cxn modelId="{05077B1A-C1B1-4463-AE05-542AEA7474FC}" type="presParOf" srcId="{17F37545-5FC6-42BF-8EC0-D47C2186167D}" destId="{BB5BCD0E-E654-4BC7-9040-FDBD9EA4F6C0}" srcOrd="1" destOrd="0" presId="urn:microsoft.com/office/officeart/2005/8/layout/default"/>
    <dgm:cxn modelId="{EABB0AC7-486B-41F0-8923-DD4CBD637FE9}" type="presParOf" srcId="{17F37545-5FC6-42BF-8EC0-D47C2186167D}" destId="{29294962-285B-4AB8-A4F9-FC3B23E32A99}" srcOrd="2" destOrd="0" presId="urn:microsoft.com/office/officeart/2005/8/layout/default"/>
    <dgm:cxn modelId="{551A53D6-40ED-43CA-B2B2-89D49215B469}" type="presParOf" srcId="{17F37545-5FC6-42BF-8EC0-D47C2186167D}" destId="{15FA764B-0347-4E21-8B53-28DF87E2CF0F}" srcOrd="3" destOrd="0" presId="urn:microsoft.com/office/officeart/2005/8/layout/default"/>
    <dgm:cxn modelId="{E7E9798F-DCC0-4FAA-922E-BFF505EF56E9}" type="presParOf" srcId="{17F37545-5FC6-42BF-8EC0-D47C2186167D}" destId="{3460BA81-D5E4-4432-8A5A-AAF0EA04EC6B}" srcOrd="4" destOrd="0" presId="urn:microsoft.com/office/officeart/2005/8/layout/default"/>
    <dgm:cxn modelId="{2F570C8C-890A-4961-9472-7BEC930636C1}" type="presParOf" srcId="{17F37545-5FC6-42BF-8EC0-D47C2186167D}" destId="{F16B854B-9573-433F-B645-58A6E5A6D363}" srcOrd="5" destOrd="0" presId="urn:microsoft.com/office/officeart/2005/8/layout/default"/>
    <dgm:cxn modelId="{1AEBF039-AAD8-4BFD-89EE-5FA198BF7E7C}" type="presParOf" srcId="{17F37545-5FC6-42BF-8EC0-D47C2186167D}" destId="{6D7895C3-B3AB-4C8A-9512-F567175F1AEC}" srcOrd="6" destOrd="0" presId="urn:microsoft.com/office/officeart/2005/8/layout/default"/>
    <dgm:cxn modelId="{C716CB36-06F5-4C3A-B928-D8E1E604AC59}" type="presParOf" srcId="{17F37545-5FC6-42BF-8EC0-D47C2186167D}" destId="{263D3326-9A1C-4648-9732-579189C2EEC7}" srcOrd="7" destOrd="0" presId="urn:microsoft.com/office/officeart/2005/8/layout/default"/>
    <dgm:cxn modelId="{4CA9110A-9F89-4DF2-A033-4559BDB3AE33}" type="presParOf" srcId="{17F37545-5FC6-42BF-8EC0-D47C2186167D}" destId="{A9E38403-B5B5-46D8-ACD4-6739CD4EA581}" srcOrd="8" destOrd="0" presId="urn:microsoft.com/office/officeart/2005/8/layout/default"/>
    <dgm:cxn modelId="{458A78D3-023A-4A25-BB11-78681CF64491}" type="presParOf" srcId="{17F37545-5FC6-42BF-8EC0-D47C2186167D}" destId="{402E2AD4-4C70-4685-B662-E7E52B5F0DD7}" srcOrd="9" destOrd="0" presId="urn:microsoft.com/office/officeart/2005/8/layout/default"/>
    <dgm:cxn modelId="{5E16A02A-37B8-4CB5-9DA4-834F32E8F034}" type="presParOf" srcId="{17F37545-5FC6-42BF-8EC0-D47C2186167D}" destId="{7DBDE3ED-3935-47DB-81F2-A556AC2CCB61}"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FCD29-CE1D-470E-938B-F67ED7EDF48F}">
      <dsp:nvSpPr>
        <dsp:cNvPr id="0" name=""/>
        <dsp:cNvSpPr/>
      </dsp:nvSpPr>
      <dsp:spPr>
        <a:xfrm>
          <a:off x="0" y="0"/>
          <a:ext cx="656953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D8B024-DD5B-44C2-ADE4-3173C642D082}">
      <dsp:nvSpPr>
        <dsp:cNvPr id="0" name=""/>
        <dsp:cNvSpPr/>
      </dsp:nvSpPr>
      <dsp:spPr>
        <a:xfrm>
          <a:off x="0" y="0"/>
          <a:ext cx="6569535" cy="113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Referendums are moments of democratic choice—but also emotional rupture</a:t>
          </a:r>
          <a:endParaRPr lang="en-US" sz="2200" kern="1200"/>
        </a:p>
      </dsp:txBody>
      <dsp:txXfrm>
        <a:off x="0" y="0"/>
        <a:ext cx="6569535" cy="1134516"/>
      </dsp:txXfrm>
    </dsp:sp>
    <dsp:sp modelId="{1A731904-62B0-4577-8040-10044E1435CF}">
      <dsp:nvSpPr>
        <dsp:cNvPr id="0" name=""/>
        <dsp:cNvSpPr/>
      </dsp:nvSpPr>
      <dsp:spPr>
        <a:xfrm>
          <a:off x="0" y="1134516"/>
          <a:ext cx="656953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474A28-CD3E-4C7A-B2AA-867E6E0A79D8}">
      <dsp:nvSpPr>
        <dsp:cNvPr id="0" name=""/>
        <dsp:cNvSpPr/>
      </dsp:nvSpPr>
      <dsp:spPr>
        <a:xfrm>
          <a:off x="0" y="1134516"/>
          <a:ext cx="6569535" cy="113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The paper explores narrative, trust, identity, and emotional factors in shaping referendum outcomes</a:t>
          </a:r>
          <a:endParaRPr lang="en-US" sz="2200" kern="1200"/>
        </a:p>
      </dsp:txBody>
      <dsp:txXfrm>
        <a:off x="0" y="1134516"/>
        <a:ext cx="6569535" cy="1134516"/>
      </dsp:txXfrm>
    </dsp:sp>
    <dsp:sp modelId="{D332DED6-CD55-471A-8FFF-7AB8D0D64812}">
      <dsp:nvSpPr>
        <dsp:cNvPr id="0" name=""/>
        <dsp:cNvSpPr/>
      </dsp:nvSpPr>
      <dsp:spPr>
        <a:xfrm>
          <a:off x="0" y="2269032"/>
          <a:ext cx="656953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1046BC-7390-4066-81B9-97643CA13530}">
      <dsp:nvSpPr>
        <dsp:cNvPr id="0" name=""/>
        <dsp:cNvSpPr/>
      </dsp:nvSpPr>
      <dsp:spPr>
        <a:xfrm>
          <a:off x="0" y="2269032"/>
          <a:ext cx="6569535" cy="113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rtl="0">
            <a:lnSpc>
              <a:spcPct val="90000"/>
            </a:lnSpc>
            <a:spcBef>
              <a:spcPct val="0"/>
            </a:spcBef>
            <a:spcAft>
              <a:spcPct val="35000"/>
            </a:spcAft>
            <a:buNone/>
          </a:pPr>
          <a:r>
            <a:rPr lang="en-GB" sz="2200" kern="1200"/>
            <a:t>Uses qualitative data from </a:t>
          </a:r>
          <a:r>
            <a:rPr lang="en-GB" sz="2200" kern="1200">
              <a:latin typeface="Calibri"/>
            </a:rPr>
            <a:t>Qualitative Election Study of Britain (QESB)</a:t>
          </a:r>
          <a:r>
            <a:rPr lang="en-GB" sz="2200" kern="1200"/>
            <a:t> focus groups and </a:t>
          </a:r>
          <a:r>
            <a:rPr lang="en-GB" sz="2200" kern="1200">
              <a:latin typeface="Calibri"/>
            </a:rPr>
            <a:t>telephone interviews</a:t>
          </a:r>
          <a:endParaRPr lang="en-US" sz="2200" kern="1200"/>
        </a:p>
      </dsp:txBody>
      <dsp:txXfrm>
        <a:off x="0" y="2269032"/>
        <a:ext cx="6569535" cy="1134516"/>
      </dsp:txXfrm>
    </dsp:sp>
    <dsp:sp modelId="{920BBA23-C866-4763-B480-BD58B1DFC4E4}">
      <dsp:nvSpPr>
        <dsp:cNvPr id="0" name=""/>
        <dsp:cNvSpPr/>
      </dsp:nvSpPr>
      <dsp:spPr>
        <a:xfrm>
          <a:off x="0" y="3403548"/>
          <a:ext cx="656953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950FDA-76B6-4D87-9846-6A5B23AE42F2}">
      <dsp:nvSpPr>
        <dsp:cNvPr id="0" name=""/>
        <dsp:cNvSpPr/>
      </dsp:nvSpPr>
      <dsp:spPr>
        <a:xfrm>
          <a:off x="0" y="3403548"/>
          <a:ext cx="6569535" cy="1134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Compares two binary constitutional referendums held within two years</a:t>
          </a:r>
          <a:endParaRPr lang="en-US" sz="2200" kern="1200"/>
        </a:p>
      </dsp:txBody>
      <dsp:txXfrm>
        <a:off x="0" y="3403548"/>
        <a:ext cx="6569535" cy="1134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1463E3-EA7D-4C97-8A0E-AA7EBB9A12FC}">
      <dsp:nvSpPr>
        <dsp:cNvPr id="0" name=""/>
        <dsp:cNvSpPr/>
      </dsp:nvSpPr>
      <dsp:spPr>
        <a:xfrm>
          <a:off x="0" y="553"/>
          <a:ext cx="6515620" cy="1296273"/>
        </a:xfrm>
        <a:prstGeom prst="roundRect">
          <a:avLst>
            <a:gd name="adj" fmla="val 1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93C2BF37-E19B-433F-99A0-2B2FC6B42184}">
      <dsp:nvSpPr>
        <dsp:cNvPr id="0" name=""/>
        <dsp:cNvSpPr/>
      </dsp:nvSpPr>
      <dsp:spPr>
        <a:xfrm>
          <a:off x="392122" y="292215"/>
          <a:ext cx="712950" cy="7129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DA37B9-EFF2-4A1C-BE6E-EFD437139131}">
      <dsp:nvSpPr>
        <dsp:cNvPr id="0" name=""/>
        <dsp:cNvSpPr/>
      </dsp:nvSpPr>
      <dsp:spPr>
        <a:xfrm>
          <a:off x="1497195" y="553"/>
          <a:ext cx="5018424" cy="1296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89" tIns="137189" rIns="137189" bIns="137189" numCol="1" spcCol="1270" anchor="ctr" anchorCtr="0">
          <a:noAutofit/>
        </a:bodyPr>
        <a:lstStyle/>
        <a:p>
          <a:pPr marL="0" lvl="0" indent="0" algn="l" defTabSz="977900">
            <a:lnSpc>
              <a:spcPct val="100000"/>
            </a:lnSpc>
            <a:spcBef>
              <a:spcPct val="0"/>
            </a:spcBef>
            <a:spcAft>
              <a:spcPct val="35000"/>
            </a:spcAft>
            <a:buNone/>
          </a:pPr>
          <a:r>
            <a:rPr lang="en-US" sz="2200" b="0" i="0" kern="1200" baseline="0"/>
            <a:t>Why do voters resist major constitutional change—even when dissatisfied?</a:t>
          </a:r>
          <a:endParaRPr lang="en-US" sz="2200" kern="1200"/>
        </a:p>
      </dsp:txBody>
      <dsp:txXfrm>
        <a:off x="1497195" y="553"/>
        <a:ext cx="5018424" cy="1296273"/>
      </dsp:txXfrm>
    </dsp:sp>
    <dsp:sp modelId="{D1A7B9B9-0A0F-469E-B4BC-A87EFD88BDF4}">
      <dsp:nvSpPr>
        <dsp:cNvPr id="0" name=""/>
        <dsp:cNvSpPr/>
      </dsp:nvSpPr>
      <dsp:spPr>
        <a:xfrm>
          <a:off x="0" y="1620895"/>
          <a:ext cx="6515620" cy="1296273"/>
        </a:xfrm>
        <a:prstGeom prst="roundRect">
          <a:avLst>
            <a:gd name="adj" fmla="val 1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64E8980A-0B59-4F5D-93E5-51E96D9CA545}">
      <dsp:nvSpPr>
        <dsp:cNvPr id="0" name=""/>
        <dsp:cNvSpPr/>
      </dsp:nvSpPr>
      <dsp:spPr>
        <a:xfrm>
          <a:off x="392122" y="1912557"/>
          <a:ext cx="712950" cy="7129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2684E0-0972-4334-8279-CD20BFD0016D}">
      <dsp:nvSpPr>
        <dsp:cNvPr id="0" name=""/>
        <dsp:cNvSpPr/>
      </dsp:nvSpPr>
      <dsp:spPr>
        <a:xfrm>
          <a:off x="1497195" y="1620895"/>
          <a:ext cx="5018424" cy="1296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89" tIns="137189" rIns="137189" bIns="137189" numCol="1" spcCol="1270" anchor="ctr" anchorCtr="0">
          <a:noAutofit/>
        </a:bodyPr>
        <a:lstStyle/>
        <a:p>
          <a:pPr marL="0" lvl="0" indent="0" algn="l" defTabSz="977900">
            <a:lnSpc>
              <a:spcPct val="100000"/>
            </a:lnSpc>
            <a:spcBef>
              <a:spcPct val="0"/>
            </a:spcBef>
            <a:spcAft>
              <a:spcPct val="35000"/>
            </a:spcAft>
            <a:buNone/>
          </a:pPr>
          <a:r>
            <a:rPr lang="en-US" sz="2200" b="0" i="0" kern="1200" baseline="0"/>
            <a:t>What emotional and symbolic conditions make ‘Yes’ thinkable?</a:t>
          </a:r>
          <a:endParaRPr lang="en-US" sz="2200" kern="1200"/>
        </a:p>
      </dsp:txBody>
      <dsp:txXfrm>
        <a:off x="1497195" y="1620895"/>
        <a:ext cx="5018424" cy="1296273"/>
      </dsp:txXfrm>
    </dsp:sp>
    <dsp:sp modelId="{74FAA0A8-A890-4F9E-B885-6AA131490873}">
      <dsp:nvSpPr>
        <dsp:cNvPr id="0" name=""/>
        <dsp:cNvSpPr/>
      </dsp:nvSpPr>
      <dsp:spPr>
        <a:xfrm>
          <a:off x="0" y="3241237"/>
          <a:ext cx="6515620" cy="1296273"/>
        </a:xfrm>
        <a:prstGeom prst="roundRect">
          <a:avLst>
            <a:gd name="adj" fmla="val 1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B74A8A38-95BC-41C0-9EEA-9D4ACE5F2257}">
      <dsp:nvSpPr>
        <dsp:cNvPr id="0" name=""/>
        <dsp:cNvSpPr/>
      </dsp:nvSpPr>
      <dsp:spPr>
        <a:xfrm>
          <a:off x="392122" y="3532899"/>
          <a:ext cx="712950" cy="7129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9F6A24-5F35-4301-8347-4806A0CA55C1}">
      <dsp:nvSpPr>
        <dsp:cNvPr id="0" name=""/>
        <dsp:cNvSpPr/>
      </dsp:nvSpPr>
      <dsp:spPr>
        <a:xfrm>
          <a:off x="1497195" y="3241237"/>
          <a:ext cx="5018424" cy="12962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89" tIns="137189" rIns="137189" bIns="137189" numCol="1" spcCol="1270" anchor="ctr" anchorCtr="0">
          <a:noAutofit/>
        </a:bodyPr>
        <a:lstStyle/>
        <a:p>
          <a:pPr marL="0" lvl="0" indent="0" algn="l" defTabSz="977900">
            <a:lnSpc>
              <a:spcPct val="100000"/>
            </a:lnSpc>
            <a:spcBef>
              <a:spcPct val="0"/>
            </a:spcBef>
            <a:spcAft>
              <a:spcPct val="35000"/>
            </a:spcAft>
            <a:buNone/>
          </a:pPr>
          <a:r>
            <a:rPr lang="en-US" sz="2200" b="0" i="0" kern="1200" baseline="0"/>
            <a:t>How do narratives of risk, identity, and trust shape referendum choices?</a:t>
          </a:r>
          <a:endParaRPr lang="en-US" sz="2200" kern="1200"/>
        </a:p>
      </dsp:txBody>
      <dsp:txXfrm>
        <a:off x="1497195" y="3241237"/>
        <a:ext cx="5018424" cy="12962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4320B-0D40-464B-A187-76F99B3B3D8C}">
      <dsp:nvSpPr>
        <dsp:cNvPr id="0" name=""/>
        <dsp:cNvSpPr/>
      </dsp:nvSpPr>
      <dsp:spPr>
        <a:xfrm>
          <a:off x="0" y="28599"/>
          <a:ext cx="3816350" cy="1062871"/>
        </a:xfrm>
        <a:prstGeom prst="round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0" i="0" kern="1200"/>
            <a:t>Scottish Independence: 5 focus groups in Dundee (Dec 2014)</a:t>
          </a:r>
          <a:endParaRPr lang="en-US" sz="1900" kern="1200"/>
        </a:p>
      </dsp:txBody>
      <dsp:txXfrm>
        <a:off x="51885" y="80484"/>
        <a:ext cx="3712580" cy="959101"/>
      </dsp:txXfrm>
    </dsp:sp>
    <dsp:sp modelId="{C7B24A7E-9AF8-41A7-B1E7-33D6AFCE12F2}">
      <dsp:nvSpPr>
        <dsp:cNvPr id="0" name=""/>
        <dsp:cNvSpPr/>
      </dsp:nvSpPr>
      <dsp:spPr>
        <a:xfrm>
          <a:off x="0" y="1141780"/>
          <a:ext cx="3816350" cy="1062871"/>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0" i="0" kern="1200"/>
            <a:t>EU Referendum: 12 interviews across England, Wales, and Scotland (Jun–Aug 2016)</a:t>
          </a:r>
          <a:endParaRPr lang="en-US" sz="1900" kern="1200"/>
        </a:p>
      </dsp:txBody>
      <dsp:txXfrm>
        <a:off x="51885" y="1193665"/>
        <a:ext cx="3712580" cy="959101"/>
      </dsp:txXfrm>
    </dsp:sp>
    <dsp:sp modelId="{43865119-1D2C-45E8-8DD0-7F713602765C}">
      <dsp:nvSpPr>
        <dsp:cNvPr id="0" name=""/>
        <dsp:cNvSpPr/>
      </dsp:nvSpPr>
      <dsp:spPr>
        <a:xfrm>
          <a:off x="0" y="2259372"/>
          <a:ext cx="3816350" cy="106287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GB" sz="1900" b="0" i="0" kern="1200"/>
            <a:t>Analysis via Braun &amp; Clarke’s </a:t>
          </a:r>
          <a:r>
            <a:rPr lang="en-GB" sz="1900" b="0" i="0" kern="1200">
              <a:latin typeface="Calibri"/>
            </a:rPr>
            <a:t>(2006) </a:t>
          </a:r>
          <a:r>
            <a:rPr lang="en-GB" sz="1900" b="0" i="0" kern="1200"/>
            <a:t>six-phase model</a:t>
          </a:r>
          <a:endParaRPr lang="en-US" sz="1900" kern="1200"/>
        </a:p>
      </dsp:txBody>
      <dsp:txXfrm>
        <a:off x="51885" y="2311257"/>
        <a:ext cx="3712580" cy="959101"/>
      </dsp:txXfrm>
    </dsp:sp>
    <dsp:sp modelId="{3B5A4D49-49EF-470D-9C10-CEE7DCFF7A24}">
      <dsp:nvSpPr>
        <dsp:cNvPr id="0" name=""/>
        <dsp:cNvSpPr/>
      </dsp:nvSpPr>
      <dsp:spPr>
        <a:xfrm>
          <a:off x="0" y="3376964"/>
          <a:ext cx="3816350" cy="106287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b="0" i="0" kern="1200"/>
            <a:t>12 Themes in Codebook (examples: Risk, Identity, Trust, Emotional Tone)</a:t>
          </a:r>
          <a:endParaRPr lang="en-US" sz="1900" kern="1200"/>
        </a:p>
      </dsp:txBody>
      <dsp:txXfrm>
        <a:off x="51885" y="3428849"/>
        <a:ext cx="3712580" cy="9591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4F7616-A20D-474F-9FED-19B8E7084C78}">
      <dsp:nvSpPr>
        <dsp:cNvPr id="0" name=""/>
        <dsp:cNvSpPr/>
      </dsp:nvSpPr>
      <dsp:spPr>
        <a:xfrm>
          <a:off x="0" y="25481"/>
          <a:ext cx="381635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a:t>Narratives of Change</a:t>
          </a:r>
          <a:endParaRPr lang="en-US" sz="2100" kern="1200"/>
        </a:p>
      </dsp:txBody>
      <dsp:txXfrm>
        <a:off x="40724" y="66205"/>
        <a:ext cx="3734902" cy="752780"/>
      </dsp:txXfrm>
    </dsp:sp>
    <dsp:sp modelId="{0DC3C5A9-AF55-491D-8163-D4CFA7A8CF86}">
      <dsp:nvSpPr>
        <dsp:cNvPr id="0" name=""/>
        <dsp:cNvSpPr/>
      </dsp:nvSpPr>
      <dsp:spPr>
        <a:xfrm>
          <a:off x="0" y="920190"/>
          <a:ext cx="381635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a:t>Risk and Uncertainty</a:t>
          </a:r>
          <a:endParaRPr lang="en-US" sz="2100" kern="1200"/>
        </a:p>
      </dsp:txBody>
      <dsp:txXfrm>
        <a:off x="40724" y="960914"/>
        <a:ext cx="3734902" cy="752780"/>
      </dsp:txXfrm>
    </dsp:sp>
    <dsp:sp modelId="{781B81F9-F9B2-4A1E-9610-E4FA65D01836}">
      <dsp:nvSpPr>
        <dsp:cNvPr id="0" name=""/>
        <dsp:cNvSpPr/>
      </dsp:nvSpPr>
      <dsp:spPr>
        <a:xfrm>
          <a:off x="0" y="1814898"/>
          <a:ext cx="381635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a:t>Identity and Belonging</a:t>
          </a:r>
          <a:endParaRPr lang="en-US" sz="2100" kern="1200"/>
        </a:p>
      </dsp:txBody>
      <dsp:txXfrm>
        <a:off x="40724" y="1855622"/>
        <a:ext cx="3734902" cy="752780"/>
      </dsp:txXfrm>
    </dsp:sp>
    <dsp:sp modelId="{9FC0BEAB-FBD4-4699-A1EA-42F6DD4FB546}">
      <dsp:nvSpPr>
        <dsp:cNvPr id="0" name=""/>
        <dsp:cNvSpPr/>
      </dsp:nvSpPr>
      <dsp:spPr>
        <a:xfrm>
          <a:off x="0" y="2709606"/>
          <a:ext cx="381635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a:t>Trust in Institutions and Campaigns</a:t>
          </a:r>
          <a:endParaRPr lang="en-US" sz="2100" kern="1200"/>
        </a:p>
      </dsp:txBody>
      <dsp:txXfrm>
        <a:off x="40724" y="2750330"/>
        <a:ext cx="3734902" cy="752780"/>
      </dsp:txXfrm>
    </dsp:sp>
    <dsp:sp modelId="{FC0B0A65-5716-4C8A-8778-1E1F96F9D3FF}">
      <dsp:nvSpPr>
        <dsp:cNvPr id="0" name=""/>
        <dsp:cNvSpPr/>
      </dsp:nvSpPr>
      <dsp:spPr>
        <a:xfrm>
          <a:off x="0" y="3604314"/>
          <a:ext cx="381635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baseline="0"/>
            <a:t>Emotional and Democratic Experience</a:t>
          </a:r>
          <a:endParaRPr lang="en-US" sz="2100" kern="1200"/>
        </a:p>
      </dsp:txBody>
      <dsp:txXfrm>
        <a:off x="40724" y="3645038"/>
        <a:ext cx="3734902" cy="7527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349E0-5F42-4646-9B00-7F36229CC2B1}">
      <dsp:nvSpPr>
        <dsp:cNvPr id="0" name=""/>
        <dsp:cNvSpPr/>
      </dsp:nvSpPr>
      <dsp:spPr>
        <a:xfrm>
          <a:off x="0" y="381004"/>
          <a:ext cx="2555964" cy="1533578"/>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i="0" kern="1200" baseline="0"/>
            <a:t>Scottish Referendum participants</a:t>
          </a:r>
          <a:r>
            <a:rPr lang="en-US" sz="1900" b="0" i="0" kern="1200" baseline="0"/>
            <a:t>: Identity as civic and place-based</a:t>
          </a:r>
          <a:endParaRPr lang="en-US" sz="1900" kern="1200"/>
        </a:p>
      </dsp:txBody>
      <dsp:txXfrm>
        <a:off x="0" y="381004"/>
        <a:ext cx="2555964" cy="1533578"/>
      </dsp:txXfrm>
    </dsp:sp>
    <dsp:sp modelId="{29294962-285B-4AB8-A4F9-FC3B23E32A99}">
      <dsp:nvSpPr>
        <dsp:cNvPr id="0" name=""/>
        <dsp:cNvSpPr/>
      </dsp:nvSpPr>
      <dsp:spPr>
        <a:xfrm>
          <a:off x="2811560" y="381004"/>
          <a:ext cx="2555964" cy="1533578"/>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baseline="0"/>
            <a:t>“It’s not about being anti-English… it’s about wanting the right to make decisions for ourselves.” – Eva</a:t>
          </a:r>
          <a:endParaRPr lang="en-US" sz="1900" kern="1200"/>
        </a:p>
      </dsp:txBody>
      <dsp:txXfrm>
        <a:off x="2811560" y="381004"/>
        <a:ext cx="2555964" cy="1533578"/>
      </dsp:txXfrm>
    </dsp:sp>
    <dsp:sp modelId="{3460BA81-D5E4-4432-8A5A-AAF0EA04EC6B}">
      <dsp:nvSpPr>
        <dsp:cNvPr id="0" name=""/>
        <dsp:cNvSpPr/>
      </dsp:nvSpPr>
      <dsp:spPr>
        <a:xfrm>
          <a:off x="5623120" y="381004"/>
          <a:ext cx="2555964" cy="1533578"/>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b="0" i="0" kern="1200" baseline="0">
              <a:latin typeface="Calibri"/>
            </a:rPr>
            <a:t>“We think differently, we vote differently, we care about different things.” – Melanie</a:t>
          </a:r>
        </a:p>
      </dsp:txBody>
      <dsp:txXfrm>
        <a:off x="5623120" y="381004"/>
        <a:ext cx="2555964" cy="1533578"/>
      </dsp:txXfrm>
    </dsp:sp>
    <dsp:sp modelId="{6D7895C3-B3AB-4C8A-9512-F567175F1AEC}">
      <dsp:nvSpPr>
        <dsp:cNvPr id="0" name=""/>
        <dsp:cNvSpPr/>
      </dsp:nvSpPr>
      <dsp:spPr>
        <a:xfrm>
          <a:off x="0" y="2170179"/>
          <a:ext cx="2555964" cy="1533578"/>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i="0" kern="1200" baseline="0"/>
            <a:t>EU Referendum participants</a:t>
          </a:r>
          <a:r>
            <a:rPr lang="en-US" sz="1900" b="0" i="0" kern="1200" baseline="0"/>
            <a:t>: Identity more implicit and fragile</a:t>
          </a:r>
          <a:endParaRPr lang="en-US" sz="1900" kern="1200"/>
        </a:p>
      </dsp:txBody>
      <dsp:txXfrm>
        <a:off x="0" y="2170179"/>
        <a:ext cx="2555964" cy="1533578"/>
      </dsp:txXfrm>
    </dsp:sp>
    <dsp:sp modelId="{A9E38403-B5B5-46D8-ACD4-6739CD4EA581}">
      <dsp:nvSpPr>
        <dsp:cNvPr id="0" name=""/>
        <dsp:cNvSpPr/>
      </dsp:nvSpPr>
      <dsp:spPr>
        <a:xfrm>
          <a:off x="2811560" y="2170179"/>
          <a:ext cx="2555964" cy="1533578"/>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baseline="0"/>
            <a:t>“I think of myself Welsh-European, not Welsh-British-European.” – Olivia</a:t>
          </a:r>
          <a:endParaRPr lang="en-US" sz="1900" kern="1200"/>
        </a:p>
      </dsp:txBody>
      <dsp:txXfrm>
        <a:off x="2811560" y="2170179"/>
        <a:ext cx="2555964" cy="1533578"/>
      </dsp:txXfrm>
    </dsp:sp>
    <dsp:sp modelId="{7DBDE3ED-3935-47DB-81F2-A556AC2CCB61}">
      <dsp:nvSpPr>
        <dsp:cNvPr id="0" name=""/>
        <dsp:cNvSpPr/>
      </dsp:nvSpPr>
      <dsp:spPr>
        <a:xfrm>
          <a:off x="5623120" y="2170179"/>
          <a:ext cx="2555964" cy="1533578"/>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a:rPr>
            <a:t>“It’s about the principle of working together… of not closing your borders.” – Finn</a:t>
          </a:r>
        </a:p>
      </dsp:txBody>
      <dsp:txXfrm>
        <a:off x="5623120" y="2170179"/>
        <a:ext cx="2555964" cy="15335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anekawarnapendidikan.wordpress.com/wp-content/uploads/2014/04/an-introduction-to-discourse-analysis-by-james-paul-gee.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t>Thank you for joining. This presentation draws from qualitative analysis of two major referendums—Scotland in 2014 and the EU in 2016. I explore the emotional, symbolic, and narrative conditions that shape whether voters perceive a ‘Yes’ vote as viable. Why, in some cases, does the ‘Yes’ remain elusive—even when discontent is widespread?</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299818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Scottish case was marked by emotional legitimacy. ‘Yes’ was not simply a protest—it was seen as a hopeful, civic project. Even No voters recognised the democratic vibrancy of the process.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122403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contrast, EU Remain voters described the referendum as destabilising and confusing. Emotional responses were dominated by disbelief, grief, and mistrust. This reflects a different symbolic structure—one where change was feared, not embraced.</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834740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Identity mattered in both referendums—but in different ways. Scottish participants articulated a confident, civic nationalism. EU identities were more cosmopolitan and defensive—expressed in response to perceived exclusion, not as proactive mobilisation.</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3357990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presence or absence of institutional </a:t>
            </a:r>
            <a:r>
              <a:rPr lang="en-GB" i="1"/>
              <a:t>anchors</a:t>
            </a:r>
            <a:r>
              <a:rPr lang="en-GB"/>
              <a:t> mattered. In Scotland, Holyrood and grassroots campaigners provided some symbolic continuity. In the EU case, no such trusted reference point existed.</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511595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emotional economy of each referendum shaped what was politically and symbolically possible. In Scotland, ‘Yes’ felt achievable—even transformative. In the EU case, it felt unthinkable for many Remain voters.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14</a:t>
            </a:fld>
            <a:endParaRPr lang="en-US" altLang="en-US"/>
          </a:p>
        </p:txBody>
      </p:sp>
    </p:spTree>
    <p:extLst>
      <p:ext uri="{BB962C8B-B14F-4D97-AF65-F5344CB8AC3E}">
        <p14:creationId xmlns:p14="http://schemas.microsoft.com/office/powerpoint/2010/main" val="1772834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study challenges the idea that voters act purely on facts. Constitutional change becomes viable when it's emotionally resonant, symbolically anchored, and narratively coherent.</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15</a:t>
            </a:fld>
            <a:endParaRPr lang="en-US" altLang="en-US"/>
          </a:p>
        </p:txBody>
      </p:sp>
    </p:spTree>
    <p:extLst>
      <p:ext uri="{BB962C8B-B14F-4D97-AF65-F5344CB8AC3E}">
        <p14:creationId xmlns:p14="http://schemas.microsoft.com/office/powerpoint/2010/main" val="1147721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For small states and devolved territories, these findings are critical. If referendums feel imposed, illegitimate, or disempowering, the ‘Yes’ vote becomes nearly impossible. Design matters—emotionally, symbolically, institutionally.</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16</a:t>
            </a:fld>
            <a:endParaRPr lang="en-US" altLang="en-US"/>
          </a:p>
        </p:txBody>
      </p:sp>
    </p:spTree>
    <p:extLst>
      <p:ext uri="{BB962C8B-B14F-4D97-AF65-F5344CB8AC3E}">
        <p14:creationId xmlns:p14="http://schemas.microsoft.com/office/powerpoint/2010/main" val="3389016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a:ea typeface="ＭＳ Ｐゴシック"/>
                <a:cs typeface="Arial"/>
              </a:rPr>
              <a:t>A ‘Yes’ vote becomes possible not when voters are persuaded—but when they are invited to imagine a future they recognise, trust, and emotionally believe in. Thank you.</a:t>
            </a:r>
          </a:p>
          <a:p>
            <a:endParaRPr lang="en-GB" dirty="0">
              <a:cs typeface="Arial"/>
            </a:endParaRPr>
          </a:p>
          <a:p>
            <a:r>
              <a:rPr lang="en-GB">
                <a:latin typeface="Arial"/>
                <a:ea typeface="ＭＳ Ｐゴシック"/>
                <a:cs typeface="Arial"/>
              </a:rPr>
              <a:t>Choices rational choice not emotional</a:t>
            </a:r>
            <a:endParaRPr lang="en-GB" dirty="0">
              <a:latin typeface="Arial"/>
              <a:ea typeface="ＭＳ Ｐゴシック"/>
              <a:cs typeface="Arial"/>
            </a:endParaRPr>
          </a:p>
          <a:p>
            <a:endParaRPr lang="en-GB" dirty="0">
              <a:cs typeface="Arial"/>
            </a:endParaRPr>
          </a:p>
          <a:p>
            <a:endParaRPr lang="en-GB" dirty="0">
              <a:cs typeface="Arial"/>
            </a:endParaRPr>
          </a:p>
          <a:p>
            <a:r>
              <a:rPr lang="en-GB" dirty="0">
                <a:latin typeface="Arial"/>
                <a:ea typeface="ＭＳ Ｐゴシック"/>
                <a:cs typeface="Arial"/>
                <a:hlinkClick r:id="rId3"/>
              </a:rPr>
              <a:t>An Introduction to Discourse Analysis: Theory and Method, Second Edition</a:t>
            </a:r>
            <a:r>
              <a:rPr lang="en-GB" dirty="0">
                <a:latin typeface="Arial"/>
                <a:ea typeface="ＭＳ Ｐゴシック"/>
                <a:cs typeface="Arial"/>
              </a:rPr>
              <a:t>MA</a:t>
            </a:r>
            <a:endParaRPr lang="en-GB" dirty="0">
              <a:cs typeface="Arial"/>
            </a:endParaRP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17</a:t>
            </a:fld>
            <a:endParaRPr lang="en-US" altLang="en-US"/>
          </a:p>
        </p:txBody>
      </p:sp>
    </p:spTree>
    <p:extLst>
      <p:ext uri="{BB962C8B-B14F-4D97-AF65-F5344CB8AC3E}">
        <p14:creationId xmlns:p14="http://schemas.microsoft.com/office/powerpoint/2010/main" val="3205857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 ask: when and why does a ‘Yes’ vote become thinkable? This comparative case study examines two referendums of similar structure but divergent emotional resonance, civic legitimacy, and narrative traction.</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388411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Despite formal simplicity, referendums pose complex emotional and symbolic questions. This research explores why a ‘Yes’ vote succeeds in some contexts and not others—using Scotland 2014 and the UK 2016 as comparative cases.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112703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QESB offers a unique window into how ordinary voters </a:t>
            </a:r>
            <a:r>
              <a:rPr lang="en-GB" i="1"/>
              <a:t>talk</a:t>
            </a:r>
            <a:r>
              <a:rPr lang="en-GB"/>
              <a:t> about politics — not just how they vote. It prioritises narrative depth and emotional nuance, drawing on rich focus group and interview data from key political moments.</a:t>
            </a:r>
            <a:br>
              <a:rPr lang="en-GB"/>
            </a:br>
            <a:r>
              <a:rPr lang="en-GB"/>
              <a:t>For this study, I drew on two QESB datasets: post-referendum focus groups in Dundee following the Scottish Independence vote, and interviews with Remain voters after the EU referendum. The analysis foregrounds how people make sense of change — symbolically, emotionally, and narratively.</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1488637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904491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 coded using a mixed inductive-deductive approach. The codebook you see here guided the thematic analysis—tracking not just what participants thought, but how they emotionally and symbolically </a:t>
            </a:r>
            <a:r>
              <a:rPr lang="en-GB" i="1"/>
              <a:t>felt</a:t>
            </a:r>
            <a:r>
              <a:rPr lang="en-GB"/>
              <a:t> about constitutional change.</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3411267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CA831-339B-3996-3EDD-C81D3EBE4B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7EECE-6E3C-D5FA-80DD-48A6AE0973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63E66E-297F-1CFE-C35E-A8188D16BC95}"/>
              </a:ext>
            </a:extLst>
          </p:cNvPr>
          <p:cNvSpPr>
            <a:spLocks noGrp="1"/>
          </p:cNvSpPr>
          <p:nvPr>
            <p:ph type="body" idx="1"/>
          </p:nvPr>
        </p:nvSpPr>
        <p:spPr/>
        <p:txBody>
          <a:bodyPr/>
          <a:lstStyle/>
          <a:p>
            <a:r>
              <a:rPr lang="en-GB"/>
              <a:t>I coded using a mixed inductive-deductive approach. The codebook you see here guided the thematic analysis—tracking not just what participants thought, but how they emotionally and symbolically </a:t>
            </a:r>
            <a:r>
              <a:rPr lang="en-GB" i="1"/>
              <a:t>felt</a:t>
            </a:r>
            <a:r>
              <a:rPr lang="en-GB"/>
              <a:t> about constitutional change.</a:t>
            </a:r>
          </a:p>
        </p:txBody>
      </p:sp>
      <p:sp>
        <p:nvSpPr>
          <p:cNvPr id="4" name="Slide Number Placeholder 3">
            <a:extLst>
              <a:ext uri="{FF2B5EF4-FFF2-40B4-BE49-F238E27FC236}">
                <a16:creationId xmlns:a16="http://schemas.microsoft.com/office/drawing/2014/main" id="{F32163F7-1584-9D02-5F4F-3D20339A2C47}"/>
              </a:ext>
            </a:extLst>
          </p:cNvPr>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168970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D34FC-826F-577D-447C-258421D8C1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8AED54-4983-E11B-C939-90B1EA27EC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13743C-5F8D-B9C0-81A1-E37CE230574D}"/>
              </a:ext>
            </a:extLst>
          </p:cNvPr>
          <p:cNvSpPr>
            <a:spLocks noGrp="1"/>
          </p:cNvSpPr>
          <p:nvPr>
            <p:ph type="body" idx="1"/>
          </p:nvPr>
        </p:nvSpPr>
        <p:spPr/>
        <p:txBody>
          <a:bodyPr/>
          <a:lstStyle/>
          <a:p>
            <a:r>
              <a:rPr lang="en-GB"/>
              <a:t>I coded using a mixed inductive-deductive approach. The codebook you see here guided the thematic analysis—tracking not just what participants thought, but how they emotionally and symbolically </a:t>
            </a:r>
            <a:r>
              <a:rPr lang="en-GB" i="1"/>
              <a:t>felt</a:t>
            </a:r>
            <a:r>
              <a:rPr lang="en-GB"/>
              <a:t> about constitutional change.</a:t>
            </a:r>
          </a:p>
        </p:txBody>
      </p:sp>
      <p:sp>
        <p:nvSpPr>
          <p:cNvPr id="4" name="Slide Number Placeholder 3">
            <a:extLst>
              <a:ext uri="{FF2B5EF4-FFF2-40B4-BE49-F238E27FC236}">
                <a16:creationId xmlns:a16="http://schemas.microsoft.com/office/drawing/2014/main" id="{868C1F5A-C463-EC2D-8870-9610B711BF41}"/>
              </a:ext>
            </a:extLst>
          </p:cNvPr>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419799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These five arenas provided structure for comparing the two cases. What follows is a summary of key contrasts and patterns across these themes.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1275719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7A739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050826" y="1915479"/>
            <a:ext cx="5689524" cy="2089585"/>
          </a:xfrm>
          <a:prstGeom prst="rect">
            <a:avLst/>
          </a:prstGeom>
        </p:spPr>
        <p:txBody>
          <a:bodyPr lIns="0" tIns="0" rIns="0" bIns="0"/>
          <a:lstStyle>
            <a:lvl1pPr>
              <a:defRPr>
                <a:solidFill>
                  <a:schemeClr val="bg1"/>
                </a:solidFill>
              </a:defRPr>
            </a:lvl1pPr>
          </a:lstStyle>
          <a:p>
            <a:r>
              <a:rPr lang="en-US"/>
              <a:t>Click to edit Master title style</a:t>
            </a:r>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p:nvPr>
        </p:nvSpPr>
        <p:spPr>
          <a:xfrm>
            <a:off x="586421" y="1916832"/>
            <a:ext cx="1219139" cy="269081"/>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j-lt"/>
                <a:ea typeface="Tahoma" charset="0"/>
                <a:cs typeface="Tahoma" charset="0"/>
              </a:defRPr>
            </a:lvl1pPr>
          </a:lstStyle>
          <a:p>
            <a:pPr lvl="0"/>
            <a:r>
              <a:rPr lang="en-US"/>
              <a:t>Edit Master text styles</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586420" y="2323737"/>
            <a:ext cx="1219139" cy="402300"/>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598505" y="2913639"/>
            <a:ext cx="1219139" cy="371345"/>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a:t>Edit Master text styles</a:t>
            </a:r>
          </a:p>
        </p:txBody>
      </p: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p:nvPr>
        </p:nvSpPr>
        <p:spPr>
          <a:xfrm>
            <a:off x="598505" y="5373216"/>
            <a:ext cx="1219139" cy="345828"/>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n-lt"/>
                <a:ea typeface="Tahoma"/>
                <a:cs typeface="Tahoma"/>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1919288"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6" name="Picture 8">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2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899592" y="692697"/>
            <a:ext cx="7886700" cy="720080"/>
          </a:xfrm>
        </p:spPr>
        <p:txBody>
          <a:bodyPr/>
          <a:lstStyle/>
          <a:p>
            <a:r>
              <a:rPr lang="en-US"/>
              <a:t>Click to edit Master title style</a:t>
            </a:r>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1215" y="1412776"/>
            <a:ext cx="9144000" cy="5951190"/>
          </a:xfrm>
          <a:prstGeom prst="rect">
            <a:avLst/>
          </a:prstGeom>
        </p:spPr>
        <p:txBody>
          <a:bodyPr/>
          <a:lstStyle/>
          <a:p>
            <a:r>
              <a:rPr lang="en-US"/>
              <a:t>Click icon to add picture</a:t>
            </a:r>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900112" y="692697"/>
            <a:ext cx="7454131" cy="768356"/>
          </a:xfrm>
        </p:spPr>
        <p:txBody>
          <a:bodyPr/>
          <a:lstStyle/>
          <a:p>
            <a:r>
              <a:rPr lang="en-US"/>
              <a:t>Click to edit Master title style</a:t>
            </a:r>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0" y="1461052"/>
            <a:ext cx="3024188" cy="5396948"/>
          </a:xfrm>
          <a:prstGeom prst="rect">
            <a:avLst/>
          </a:prstGeom>
        </p:spPr>
        <p:txBody>
          <a:bodyPr/>
          <a:lstStyle/>
          <a:p>
            <a:r>
              <a:rPr lang="en-US"/>
              <a:t>Click icon to add picture</a:t>
            </a:r>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3059113" y="1461053"/>
            <a:ext cx="3020316" cy="2650572"/>
          </a:xfrm>
          <a:prstGeom prst="rect">
            <a:avLst/>
          </a:prstGeom>
        </p:spPr>
        <p:txBody>
          <a:bodyPr/>
          <a:lstStyle/>
          <a:p>
            <a:r>
              <a:rPr lang="en-US"/>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3059113" y="4149725"/>
            <a:ext cx="3020316" cy="2708275"/>
          </a:xfrm>
          <a:prstGeom prst="rect">
            <a:avLst/>
          </a:prstGeom>
        </p:spPr>
        <p:txBody>
          <a:bodyPr/>
          <a:lstStyle/>
          <a:p>
            <a:r>
              <a:rPr lang="en-US"/>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6118225" y="1461052"/>
            <a:ext cx="3025775" cy="5396948"/>
          </a:xfrm>
          <a:prstGeom prst="rect">
            <a:avLst/>
          </a:prstGeom>
        </p:spPr>
        <p:txBody>
          <a:bodyPr/>
          <a:lstStyle/>
          <a:p>
            <a:r>
              <a:rPr lang="en-US"/>
              <a:t>Click icon to add picture</a:t>
            </a:r>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2880" userDrawn="1">
          <p15:clr>
            <a:srgbClr val="FBAE40"/>
          </p15:clr>
        </p15:guide>
        <p15:guide id="4" pos="3833" userDrawn="1">
          <p15:clr>
            <a:srgbClr val="FBAE40"/>
          </p15:clr>
        </p15:guide>
        <p15:guide id="5" orient="horz" pos="2614" userDrawn="1">
          <p15:clr>
            <a:srgbClr val="FBAE40"/>
          </p15:clr>
        </p15:guide>
        <p15:guide id="6" pos="567" userDrawn="1">
          <p15:clr>
            <a:srgbClr val="FBAE40"/>
          </p15:clr>
        </p15:guide>
        <p15:guide id="8" pos="1927" userDrawn="1">
          <p15:clr>
            <a:srgbClr val="FBAE40"/>
          </p15:clr>
        </p15:guide>
        <p15:guide id="9" pos="3854" userDrawn="1">
          <p15:clr>
            <a:srgbClr val="FBAE40"/>
          </p15:clr>
        </p15:guide>
        <p15:guide id="10" orient="horz" pos="259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458065" y="692697"/>
            <a:ext cx="7886700" cy="768356"/>
          </a:xfrm>
        </p:spPr>
        <p:txBody>
          <a:bodyPr/>
          <a:lstStyle/>
          <a:p>
            <a:r>
              <a:rPr lang="en-US"/>
              <a:t>Click to edit Master title style</a:t>
            </a:r>
          </a:p>
        </p:txBody>
      </p:sp>
      <p:sp>
        <p:nvSpPr>
          <p:cNvPr id="8" name="Text Placeholder 5"/>
          <p:cNvSpPr>
            <a:spLocks noGrp="1"/>
          </p:cNvSpPr>
          <p:nvPr>
            <p:ph type="body" sz="quarter" idx="15" hasCustomPrompt="1"/>
          </p:nvPr>
        </p:nvSpPr>
        <p:spPr>
          <a:xfrm>
            <a:off x="458065" y="1461052"/>
            <a:ext cx="254707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400">
                <a:latin typeface="+mn-lt"/>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3041650" y="1461052"/>
            <a:ext cx="3043238" cy="5396948"/>
          </a:xfrm>
          <a:prstGeom prst="rect">
            <a:avLst/>
          </a:prstGeom>
        </p:spPr>
        <p:txBody>
          <a:bodyPr/>
          <a:lstStyle/>
          <a:p>
            <a:r>
              <a:rPr lang="en-US"/>
              <a:t>Click icon to add picture</a:t>
            </a:r>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6121400" y="4146550"/>
            <a:ext cx="3022600" cy="2711450"/>
          </a:xfrm>
          <a:prstGeom prst="rect">
            <a:avLst/>
          </a:prstGeom>
        </p:spPr>
        <p:txBody>
          <a:bodyPr/>
          <a:lstStyle/>
          <a:p>
            <a:r>
              <a:rPr lang="en-US"/>
              <a:t>Click icon to add picture</a:t>
            </a:r>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6121400" y="1461053"/>
            <a:ext cx="3022599" cy="2650572"/>
          </a:xfrm>
          <a:prstGeom prst="rect">
            <a:avLst/>
          </a:prstGeom>
        </p:spPr>
        <p:txBody>
          <a:bodyPr/>
          <a:lstStyle/>
          <a:p>
            <a:r>
              <a:rPr lang="en-US"/>
              <a:t>Click icon to add picture</a:t>
            </a:r>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3856" userDrawn="1">
          <p15:clr>
            <a:srgbClr val="FBAE40"/>
          </p15:clr>
        </p15:guide>
        <p15:guide id="4" pos="3833"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458065" y="692697"/>
            <a:ext cx="7886700" cy="1196976"/>
          </a:xfrm>
        </p:spPr>
        <p:txBody>
          <a:bodyPr/>
          <a:lstStyle/>
          <a:p>
            <a:r>
              <a:rPr lang="en-US"/>
              <a:t>Click to edit Master title style</a:t>
            </a:r>
          </a:p>
        </p:txBody>
      </p:sp>
      <p:sp>
        <p:nvSpPr>
          <p:cNvPr id="1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7A7392"/>
                </a:solidFill>
                <a:latin typeface="+mj-lt"/>
              </a:defRPr>
            </a:lvl1pPr>
            <a:lvl2pPr marL="609600" indent="0">
              <a:lnSpc>
                <a:spcPts val="3600"/>
              </a:lnSpc>
              <a:buNone/>
              <a:defRPr sz="2800" b="0" i="1" baseline="0">
                <a:solidFill>
                  <a:srgbClr val="7A7392"/>
                </a:solidFill>
                <a:latin typeface="+mj-lt"/>
              </a:defRPr>
            </a:lvl2pPr>
            <a:lvl3pPr marL="1219200" indent="0">
              <a:lnSpc>
                <a:spcPts val="3600"/>
              </a:lnSpc>
              <a:buNone/>
              <a:defRPr sz="2800" b="0" i="1" baseline="0">
                <a:solidFill>
                  <a:srgbClr val="7A7392"/>
                </a:solidFill>
                <a:latin typeface="+mj-lt"/>
              </a:defRPr>
            </a:lvl3pPr>
            <a:lvl4pPr marL="1828800" indent="0">
              <a:lnSpc>
                <a:spcPts val="3600"/>
              </a:lnSpc>
              <a:buNone/>
              <a:defRPr sz="2800" b="0" i="1" baseline="0">
                <a:solidFill>
                  <a:srgbClr val="7A7392"/>
                </a:solidFill>
                <a:latin typeface="+mj-lt"/>
              </a:defRPr>
            </a:lvl4pPr>
            <a:lvl5pPr marL="2438400" indent="0">
              <a:lnSpc>
                <a:spcPts val="3600"/>
              </a:lnSpc>
              <a:buNone/>
              <a:defRPr sz="2800" b="0" i="1" baseline="0">
                <a:solidFill>
                  <a:srgbClr val="7A7392"/>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57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91BB70-497C-4277-BE10-470B42F44DE5}"/>
              </a:ext>
            </a:extLst>
          </p:cNvPr>
          <p:cNvSpPr>
            <a:spLocks noGrp="1"/>
          </p:cNvSpPr>
          <p:nvPr>
            <p:ph type="title"/>
          </p:nvPr>
        </p:nvSpPr>
        <p:spPr/>
        <p:txBody>
          <a:bodyPr/>
          <a:lstStyle/>
          <a:p>
            <a:r>
              <a:rPr lang="en-US"/>
              <a:t>Click to edit Master title style</a:t>
            </a:r>
            <a:endParaRPr lang="en-GB"/>
          </a:p>
        </p:txBody>
      </p:sp>
      <p:sp>
        <p:nvSpPr>
          <p:cNvPr id="9" name="Text Placeholder 12"/>
          <p:cNvSpPr>
            <a:spLocks noGrp="1"/>
          </p:cNvSpPr>
          <p:nvPr>
            <p:ph type="body" sz="quarter" idx="12" hasCustomPrompt="1"/>
          </p:nvPr>
        </p:nvSpPr>
        <p:spPr>
          <a:xfrm>
            <a:off x="215403" y="2852936"/>
            <a:ext cx="4283969" cy="2592288"/>
          </a:xfrm>
          <a:prstGeom prst="rect">
            <a:avLst/>
          </a:prstGeom>
        </p:spPr>
        <p:txBody>
          <a:bodyPr/>
          <a:lstStyle>
            <a:lvl1pPr marL="0" indent="0" algn="r">
              <a:lnSpc>
                <a:spcPts val="9600"/>
              </a:lnSpc>
              <a:buNone/>
              <a:defRPr sz="13000" b="0" i="0" baseline="0">
                <a:solidFill>
                  <a:srgbClr val="7A7392"/>
                </a:solidFill>
                <a:latin typeface="+mj-lt"/>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a:t>100%</a:t>
            </a:r>
          </a:p>
        </p:txBody>
      </p:sp>
      <p:sp>
        <p:nvSpPr>
          <p:cNvPr id="5" name="Text Placeholder 4">
            <a:extLst>
              <a:ext uri="{FF2B5EF4-FFF2-40B4-BE49-F238E27FC236}">
                <a16:creationId xmlns:a16="http://schemas.microsoft.com/office/drawing/2014/main" id="{7219D4CE-1D53-486E-821D-6DD3FBD41AD9}"/>
              </a:ext>
            </a:extLst>
          </p:cNvPr>
          <p:cNvSpPr>
            <a:spLocks noGrp="1"/>
          </p:cNvSpPr>
          <p:nvPr>
            <p:ph type="body" sz="quarter" idx="15"/>
          </p:nvPr>
        </p:nvSpPr>
        <p:spPr>
          <a:xfrm>
            <a:off x="4859338" y="2852738"/>
            <a:ext cx="3656012" cy="2592387"/>
          </a:xfrm>
          <a:prstGeom prst="rect">
            <a:avLst/>
          </a:prstGeom>
        </p:spPr>
        <p:txBody>
          <a:bodyPr/>
          <a:lstStyle>
            <a:lvl1pPr>
              <a:defRPr sz="1800">
                <a:solidFill>
                  <a:srgbClr val="7A7392"/>
                </a:solidFill>
              </a:defRPr>
            </a:lvl1pPr>
            <a:lvl2pPr marL="609600" indent="0">
              <a:buNone/>
              <a:defRPr sz="1800">
                <a:solidFill>
                  <a:srgbClr val="7A7392"/>
                </a:solidFill>
              </a:defRPr>
            </a:lvl2pPr>
            <a:lvl3pPr marL="1219200" indent="0">
              <a:buNone/>
              <a:defRPr sz="1800">
                <a:solidFill>
                  <a:srgbClr val="7A7392"/>
                </a:solidFill>
              </a:defRPr>
            </a:lvl3pPr>
            <a:lvl4pPr marL="1828800" indent="0">
              <a:buNone/>
              <a:defRPr sz="1800">
                <a:solidFill>
                  <a:srgbClr val="7A7392"/>
                </a:solidFill>
              </a:defRPr>
            </a:lvl4pPr>
            <a:lvl5pPr marL="2438400" indent="0">
              <a:buNone/>
              <a:defRPr sz="1800">
                <a:solidFill>
                  <a:srgbClr val="7A739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14"/>
          <p:cNvSpPr>
            <a:spLocks noGrp="1"/>
          </p:cNvSpPr>
          <p:nvPr>
            <p:ph type="body" sz="quarter" idx="14"/>
          </p:nvPr>
        </p:nvSpPr>
        <p:spPr>
          <a:xfrm>
            <a:off x="970980" y="5661025"/>
            <a:ext cx="7129412" cy="648295"/>
          </a:xfrm>
          <a:prstGeom prst="rect">
            <a:avLst/>
          </a:prstGeom>
        </p:spPr>
        <p:txBody>
          <a:bodyPr/>
          <a:lstStyle>
            <a:lvl1pPr marL="0" indent="0" algn="r">
              <a:lnSpc>
                <a:spcPts val="1400"/>
              </a:lnSpc>
              <a:buNone/>
              <a:defRPr sz="1800" baseline="0">
                <a:solidFill>
                  <a:schemeClr val="tx1"/>
                </a:solidFill>
                <a:latin typeface="Tahoma" charset="0"/>
              </a:defRPr>
            </a:lvl1pPr>
            <a:lvl2pPr marL="609600" indent="0" algn="r">
              <a:lnSpc>
                <a:spcPts val="1400"/>
              </a:lnSpc>
              <a:buNone/>
              <a:defRPr sz="1800" baseline="0">
                <a:solidFill>
                  <a:schemeClr val="tx1"/>
                </a:solidFill>
                <a:latin typeface="Tahoma" charset="0"/>
              </a:defRPr>
            </a:lvl2pPr>
            <a:lvl3pPr marL="1219200" indent="0" algn="r">
              <a:lnSpc>
                <a:spcPts val="1400"/>
              </a:lnSpc>
              <a:buNone/>
              <a:defRPr sz="1800" baseline="0">
                <a:solidFill>
                  <a:schemeClr val="tx1"/>
                </a:solidFill>
                <a:latin typeface="Tahoma" charset="0"/>
              </a:defRPr>
            </a:lvl3pPr>
            <a:lvl4pPr marL="1828800" indent="0" algn="r">
              <a:lnSpc>
                <a:spcPts val="1400"/>
              </a:lnSpc>
              <a:buNone/>
              <a:defRPr sz="1800" baseline="0">
                <a:solidFill>
                  <a:schemeClr val="tx1"/>
                </a:solidFill>
                <a:latin typeface="Tahoma" charset="0"/>
              </a:defRPr>
            </a:lvl4pPr>
            <a:lvl5pPr marL="2438400" indent="0" algn="r">
              <a:lnSpc>
                <a:spcPts val="1400"/>
              </a:lnSpc>
              <a:buNone/>
              <a:defRPr sz="1800" baseline="0">
                <a:solidFill>
                  <a:schemeClr val="tx1"/>
                </a:solidFill>
                <a:latin typeface="Tahoma"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497342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184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899592" y="1974055"/>
            <a:ext cx="6515620" cy="1325563"/>
          </a:xfrm>
          <a:prstGeom prst="rect">
            <a:avLst/>
          </a:prstGeom>
        </p:spPr>
        <p:txBody>
          <a:bodyPr/>
          <a:lstStyle>
            <a:lvl1pPr>
              <a:defRPr>
                <a:solidFill>
                  <a:srgbClr val="7A7392"/>
                </a:solidFill>
              </a:defRPr>
            </a:lvl1pPr>
          </a:lstStyle>
          <a:p>
            <a:r>
              <a:rPr lang="en-US"/>
              <a:t>Click to edit Master title style</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7A7392"/>
                </a:solidFill>
              </a:defRPr>
            </a:lvl1pPr>
          </a:lstStyle>
          <a:p>
            <a:pPr lvl="0"/>
            <a:r>
              <a:rPr lang="en-GB"/>
              <a:t>Click to edit Master text styles</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7A7392"/>
              </a:buClr>
              <a:tabLst/>
              <a:defRPr sz="1800">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900113" y="687614"/>
            <a:ext cx="7886700" cy="1012599"/>
          </a:xfrm>
        </p:spPr>
        <p:txBody>
          <a:bodyPr/>
          <a:lstStyle/>
          <a:p>
            <a:r>
              <a:rPr lang="en-US"/>
              <a:t>Click to edit Master title style</a:t>
            </a:r>
          </a:p>
        </p:txBody>
      </p:sp>
      <p:sp>
        <p:nvSpPr>
          <p:cNvPr id="3" name="Text Placeholder 2"/>
          <p:cNvSpPr>
            <a:spLocks noGrp="1"/>
          </p:cNvSpPr>
          <p:nvPr>
            <p:ph type="body" sz="quarter" idx="11" hasCustomPrompt="1"/>
          </p:nvPr>
        </p:nvSpPr>
        <p:spPr>
          <a:xfrm>
            <a:off x="900113" y="1700213"/>
            <a:ext cx="6551612" cy="4465637"/>
          </a:xfrm>
          <a:prstGeom prst="rect">
            <a:avLst/>
          </a:prstGeom>
        </p:spPr>
        <p:txBody>
          <a:bodyPr lIns="0" tIns="0" rIns="0" bIns="0"/>
          <a:lstStyle>
            <a:lvl1pPr marL="266700" indent="-266700">
              <a:buClr>
                <a:srgbClr val="7A7392"/>
              </a:buClr>
              <a:buFont typeface="+mj-lt"/>
              <a:buAutoNum type="arabicPeriod"/>
              <a:defRPr sz="1800">
                <a:latin typeface="+mn-lt"/>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899591" y="692697"/>
            <a:ext cx="7886700" cy="936104"/>
          </a:xfrm>
        </p:spPr>
        <p:txBody>
          <a:bodyPr/>
          <a:lstStyle/>
          <a:p>
            <a:r>
              <a:rPr lang="en-US"/>
              <a:t>Click to edit Master title style</a:t>
            </a:r>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7" name="Text Placeholder 6"/>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899591" y="692697"/>
            <a:ext cx="7886700" cy="936104"/>
          </a:xfrm>
        </p:spPr>
        <p:txBody>
          <a:bodyPr/>
          <a:lstStyle/>
          <a:p>
            <a:r>
              <a:rPr lang="en-US"/>
              <a:t>Click to edit Master title style</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US"/>
              <a:t>Click to add text</a:t>
            </a:r>
          </a:p>
          <a:p>
            <a:pPr lvl="1"/>
            <a:r>
              <a:rPr lang="en-US"/>
              <a:t>Second Bullet Point</a:t>
            </a:r>
          </a:p>
          <a:p>
            <a:pPr lvl="2"/>
            <a:r>
              <a:rPr lang="en-US"/>
              <a:t>Third Bullet Point</a:t>
            </a:r>
          </a:p>
          <a:p>
            <a:pPr lvl="3"/>
            <a:endParaRPr lang="en-US"/>
          </a:p>
          <a:p>
            <a:pPr lvl="0"/>
            <a:endParaRPr lang="en-GB"/>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899592" y="692697"/>
            <a:ext cx="7886700" cy="936104"/>
          </a:xfrm>
        </p:spPr>
        <p:txBody>
          <a:bodyPr/>
          <a:lstStyle/>
          <a:p>
            <a:r>
              <a:rPr lang="en-US"/>
              <a:t>Click to edit Master title style</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baseline="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892515" y="692697"/>
            <a:ext cx="7886700" cy="862064"/>
          </a:xfrm>
        </p:spPr>
        <p:txBody>
          <a:bodyPr/>
          <a:lstStyle/>
          <a:p>
            <a:r>
              <a:rPr lang="en-US"/>
              <a:t>Click to edit Master title style</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r>
              <a:rPr lang="en-US" noProof="0"/>
              <a:t>Click icon to add chart</a:t>
            </a:r>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899591" y="692696"/>
            <a:ext cx="7886700" cy="936103"/>
          </a:xfrm>
        </p:spPr>
        <p:txBody>
          <a:bodyPr/>
          <a:lstStyle/>
          <a:p>
            <a:r>
              <a:rPr lang="en-US"/>
              <a:t>Click to edit Master title style</a:t>
            </a:r>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r>
              <a:rPr lang="en-US" noProof="0"/>
              <a:t>Click icon to add chart</a:t>
            </a:r>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628650" y="692697"/>
            <a:ext cx="7886700" cy="720079"/>
          </a:xfrm>
          <a:prstGeom prst="rect">
            <a:avLst/>
          </a:prstGeom>
        </p:spPr>
        <p:txBody>
          <a:bodyPr vert="horz" lIns="0" tIns="0" rIns="0" bIns="0" rtlCol="0" anchor="t" anchorCtr="0">
            <a:normAutofit/>
          </a:bodyPr>
          <a:lstStyle/>
          <a:p>
            <a:r>
              <a:rPr lang="en-US"/>
              <a:t>Click to edit Master title style</a:t>
            </a:r>
          </a:p>
        </p:txBody>
      </p:sp>
      <p:pic>
        <p:nvPicPr>
          <p:cNvPr id="3" name="Picture 2">
            <a:extLst>
              <a:ext uri="{FF2B5EF4-FFF2-40B4-BE49-F238E27FC236}">
                <a16:creationId xmlns:a16="http://schemas.microsoft.com/office/drawing/2014/main" id="{06D7E385-10D3-CC4C-B8C0-4CD9D91D4F44}"/>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236296"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Lst>
  <p:transition spd="slow">
    <p:fade/>
  </p:transition>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5255/UKDA-SN-856170" TargetMode="External"/><Relationship Id="rId2" Type="http://schemas.openxmlformats.org/officeDocument/2006/relationships/hyperlink" Target="https://doi.org/10.5255/UKDA-SN-856169"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hyperlink" Target="https://reshare.ukdataservice.ac.uk/856169/" TargetMode="External"/><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Layout" Target="../diagrams/layout3.xml"/><Relationship Id="rId11" Type="http://schemas.openxmlformats.org/officeDocument/2006/relationships/image" Target="../media/image13.png"/><Relationship Id="rId5" Type="http://schemas.openxmlformats.org/officeDocument/2006/relationships/diagramData" Target="../diagrams/data3.xml"/><Relationship Id="rId10" Type="http://schemas.openxmlformats.org/officeDocument/2006/relationships/image" Target="../media/image12.png"/><Relationship Id="rId4" Type="http://schemas.openxmlformats.org/officeDocument/2006/relationships/hyperlink" Target="https://beta.ukdataservice.ac.uk/datacatalogue/studies/study?id=856170" TargetMode="External"/><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9C25E-2FCD-452C-B553-BCBBA2FEDBCD}"/>
              </a:ext>
            </a:extLst>
          </p:cNvPr>
          <p:cNvSpPr>
            <a:spLocks noGrp="1"/>
          </p:cNvSpPr>
          <p:nvPr>
            <p:ph type="title"/>
          </p:nvPr>
        </p:nvSpPr>
        <p:spPr>
          <a:xfrm>
            <a:off x="2266486" y="1710601"/>
            <a:ext cx="6746259" cy="2089585"/>
          </a:xfrm>
        </p:spPr>
        <p:txBody>
          <a:bodyPr>
            <a:normAutofit fontScale="90000"/>
          </a:bodyPr>
          <a:lstStyle/>
          <a:p>
            <a:r>
              <a:rPr lang="en-GB" b="1" dirty="0">
                <a:ea typeface="ＭＳ Ｐゴシック"/>
              </a:rPr>
              <a:t>Narrating Constitutional Futures: </a:t>
            </a:r>
            <a:r>
              <a:rPr lang="en-GB" dirty="0">
                <a:ea typeface="ＭＳ Ｐゴシック"/>
              </a:rPr>
              <a:t>Comparative Emotional and Identity Dynamics in the Scottish Independence and EU Referendums</a:t>
            </a:r>
            <a:br>
              <a:rPr lang="en-GB" dirty="0">
                <a:ea typeface="ＭＳ Ｐゴシック"/>
              </a:rPr>
            </a:br>
            <a:br>
              <a:rPr lang="en-GB" dirty="0"/>
            </a:br>
            <a:r>
              <a:rPr lang="en-GB" sz="1800" dirty="0">
                <a:ea typeface="ＭＳ Ｐゴシック"/>
              </a:rPr>
              <a:t>“Emotions, Identity, and Democratic Possibility in High-Stakes Constitutional Referendums.”</a:t>
            </a:r>
            <a:br>
              <a:rPr lang="en-GB" sz="1800" dirty="0">
                <a:ea typeface="ＭＳ Ｐゴシック"/>
              </a:rPr>
            </a:br>
            <a:br>
              <a:rPr lang="en-GB" sz="1800" dirty="0">
                <a:ea typeface="ＭＳ Ｐゴシック"/>
              </a:rPr>
            </a:br>
            <a:br>
              <a:rPr lang="en-GB" sz="1800" dirty="0">
                <a:ea typeface="ＭＳ Ｐゴシック"/>
              </a:rPr>
            </a:br>
            <a:r>
              <a:rPr lang="en-GB" sz="1800" dirty="0">
                <a:ea typeface="ＭＳ Ｐゴシック"/>
              </a:rPr>
              <a:t>Dr Thom Oliver (University of the West of England, Bristol) &amp;</a:t>
            </a:r>
            <a:br>
              <a:rPr lang="en-GB" sz="1800" dirty="0">
                <a:ea typeface="ＭＳ Ｐゴシック"/>
              </a:rPr>
            </a:br>
            <a:r>
              <a:rPr lang="en-GB" sz="1800" dirty="0">
                <a:ea typeface="ＭＳ Ｐゴシック"/>
              </a:rPr>
              <a:t>Dr Kristi Winters (GESIS - Leibniz-Institute for the Social Sciences)</a:t>
            </a:r>
            <a:endParaRPr lang="en-GB" sz="1800" dirty="0"/>
          </a:p>
        </p:txBody>
      </p:sp>
      <p:sp>
        <p:nvSpPr>
          <p:cNvPr id="3" name="Text Placeholder 2">
            <a:extLst>
              <a:ext uri="{FF2B5EF4-FFF2-40B4-BE49-F238E27FC236}">
                <a16:creationId xmlns:a16="http://schemas.microsoft.com/office/drawing/2014/main" id="{D26DD625-6386-48F0-B9F1-A2AE834CDA4E}"/>
              </a:ext>
            </a:extLst>
          </p:cNvPr>
          <p:cNvSpPr>
            <a:spLocks noGrp="1"/>
          </p:cNvSpPr>
          <p:nvPr>
            <p:ph type="body" sz="quarter" idx="15"/>
          </p:nvPr>
        </p:nvSpPr>
        <p:spPr/>
        <p:txBody>
          <a:bodyPr/>
          <a:lstStyle/>
          <a:p>
            <a:r>
              <a:rPr lang="en-GB"/>
              <a:t>Presented by</a:t>
            </a:r>
          </a:p>
        </p:txBody>
      </p:sp>
      <p:sp>
        <p:nvSpPr>
          <p:cNvPr id="4" name="Text Placeholder 3">
            <a:extLst>
              <a:ext uri="{FF2B5EF4-FFF2-40B4-BE49-F238E27FC236}">
                <a16:creationId xmlns:a16="http://schemas.microsoft.com/office/drawing/2014/main" id="{39D8A734-01DF-4BE9-93A8-1D9642DEC9BF}"/>
              </a:ext>
            </a:extLst>
          </p:cNvPr>
          <p:cNvSpPr>
            <a:spLocks noGrp="1"/>
          </p:cNvSpPr>
          <p:nvPr>
            <p:ph type="body" sz="quarter" idx="16"/>
          </p:nvPr>
        </p:nvSpPr>
        <p:spPr/>
        <p:txBody>
          <a:bodyPr/>
          <a:lstStyle/>
          <a:p>
            <a:r>
              <a:rPr lang="en-GB"/>
              <a:t>Dr Thom Oliver</a:t>
            </a:r>
          </a:p>
        </p:txBody>
      </p:sp>
      <p:sp>
        <p:nvSpPr>
          <p:cNvPr id="6" name="Text Placeholder 5">
            <a:extLst>
              <a:ext uri="{FF2B5EF4-FFF2-40B4-BE49-F238E27FC236}">
                <a16:creationId xmlns:a16="http://schemas.microsoft.com/office/drawing/2014/main" id="{421209D1-0F84-4E3B-9775-EEE85CF18C4F}"/>
              </a:ext>
            </a:extLst>
          </p:cNvPr>
          <p:cNvSpPr>
            <a:spLocks noGrp="1"/>
          </p:cNvSpPr>
          <p:nvPr>
            <p:ph type="body" sz="quarter" idx="18"/>
          </p:nvPr>
        </p:nvSpPr>
        <p:spPr/>
        <p:txBody>
          <a:bodyPr/>
          <a:lstStyle/>
          <a:p>
            <a:r>
              <a:rPr lang="en-GB"/>
              <a:t>Wednesday 16</a:t>
            </a:r>
            <a:r>
              <a:rPr lang="en-GB" baseline="30000"/>
              <a:t>th</a:t>
            </a:r>
            <a:r>
              <a:rPr lang="en-GB"/>
              <a:t> April 2025</a:t>
            </a:r>
          </a:p>
        </p:txBody>
      </p:sp>
      <p:pic>
        <p:nvPicPr>
          <p:cNvPr id="5" name="Picture 4" descr="A close-up of a logo&#10;&#10;AI-generated content may be incorrect.">
            <a:extLst>
              <a:ext uri="{FF2B5EF4-FFF2-40B4-BE49-F238E27FC236}">
                <a16:creationId xmlns:a16="http://schemas.microsoft.com/office/drawing/2014/main" id="{92F2EA4E-6450-15EB-8008-BEA09F415FA8}"/>
              </a:ext>
            </a:extLst>
          </p:cNvPr>
          <p:cNvPicPr>
            <a:picLocks noChangeAspect="1"/>
          </p:cNvPicPr>
          <p:nvPr/>
        </p:nvPicPr>
        <p:blipFill>
          <a:blip r:embed="rId3"/>
          <a:stretch>
            <a:fillRect/>
          </a:stretch>
        </p:blipFill>
        <p:spPr>
          <a:xfrm>
            <a:off x="6471285" y="5941695"/>
            <a:ext cx="2545080" cy="769620"/>
          </a:xfrm>
          <a:prstGeom prst="rect">
            <a:avLst/>
          </a:prstGeom>
        </p:spPr>
      </p:pic>
    </p:spTree>
    <p:extLst>
      <p:ext uri="{BB962C8B-B14F-4D97-AF65-F5344CB8AC3E}">
        <p14:creationId xmlns:p14="http://schemas.microsoft.com/office/powerpoint/2010/main" val="80013186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A205-2E1A-565B-4E7E-01B6D3D3E71A}"/>
              </a:ext>
            </a:extLst>
          </p:cNvPr>
          <p:cNvSpPr>
            <a:spLocks noGrp="1"/>
          </p:cNvSpPr>
          <p:nvPr>
            <p:ph type="title"/>
          </p:nvPr>
        </p:nvSpPr>
        <p:spPr>
          <a:xfrm>
            <a:off x="242405" y="692697"/>
            <a:ext cx="6646653" cy="1143061"/>
          </a:xfrm>
        </p:spPr>
        <p:txBody>
          <a:bodyPr vert="horz" lIns="0" tIns="0" rIns="0" bIns="0" rtlCol="0" anchor="t" anchorCtr="0">
            <a:normAutofit fontScale="90000"/>
          </a:bodyPr>
          <a:lstStyle/>
          <a:p>
            <a:r>
              <a:rPr lang="en-US" kern="1200">
                <a:latin typeface="+mj-lt"/>
                <a:ea typeface="ＭＳ Ｐゴシック" charset="0"/>
                <a:cs typeface="ＭＳ Ｐゴシック" charset="0"/>
              </a:rPr>
              <a:t>Scotland Referendum 2014: Democratic Energy and Emotional Investment</a:t>
            </a:r>
          </a:p>
        </p:txBody>
      </p:sp>
      <p:sp>
        <p:nvSpPr>
          <p:cNvPr id="3" name="Text Placeholder 2">
            <a:extLst>
              <a:ext uri="{FF2B5EF4-FFF2-40B4-BE49-F238E27FC236}">
                <a16:creationId xmlns:a16="http://schemas.microsoft.com/office/drawing/2014/main" id="{B6ED2612-0662-4296-5C3C-1F88FC526918}"/>
              </a:ext>
            </a:extLst>
          </p:cNvPr>
          <p:cNvSpPr>
            <a:spLocks noGrp="1"/>
          </p:cNvSpPr>
          <p:nvPr>
            <p:ph type="body" sz="quarter" idx="12"/>
          </p:nvPr>
        </p:nvSpPr>
        <p:spPr>
          <a:xfrm>
            <a:off x="872402" y="2307265"/>
            <a:ext cx="7472363" cy="2057839"/>
          </a:xfrm>
        </p:spPr>
        <p:txBody>
          <a:bodyPr lIns="91440" tIns="45720" rIns="91440" bIns="45720" anchor="t">
            <a:normAutofit fontScale="77500" lnSpcReduction="20000"/>
          </a:bodyPr>
          <a:lstStyle/>
          <a:p>
            <a:pPr marL="0"/>
            <a:r>
              <a:rPr lang="en-US" sz="2000" dirty="0">
                <a:solidFill>
                  <a:schemeClr val="tx1"/>
                </a:solidFill>
                <a:ea typeface="ＭＳ Ｐゴシック"/>
              </a:rPr>
              <a:t>“There was a buzz around Dundee… the working class felt they had a chance.” </a:t>
            </a:r>
            <a:r>
              <a:rPr lang="en-US" sz="2000" dirty="0">
                <a:ea typeface="ＭＳ Ｐゴシック"/>
              </a:rPr>
              <a:t>– Hugh</a:t>
            </a:r>
          </a:p>
          <a:p>
            <a:pPr marL="0"/>
            <a:r>
              <a:rPr lang="en-US" sz="2000" dirty="0">
                <a:solidFill>
                  <a:schemeClr val="tx1"/>
                </a:solidFill>
                <a:ea typeface="ＭＳ Ｐゴシック"/>
              </a:rPr>
              <a:t>“The Yes campaign gave them some hope that we could do something different.” </a:t>
            </a:r>
            <a:r>
              <a:rPr lang="en-US" sz="2000" dirty="0">
                <a:ea typeface="ＭＳ Ｐゴシック"/>
              </a:rPr>
              <a:t>– Eva</a:t>
            </a:r>
          </a:p>
          <a:p>
            <a:r>
              <a:rPr lang="en-US" sz="2000" i="0" dirty="0">
                <a:solidFill>
                  <a:schemeClr val="tx1"/>
                </a:solidFill>
                <a:ea typeface="+mj-lt"/>
                <a:cs typeface="+mj-lt"/>
              </a:rPr>
              <a:t>“For the first time in my life, I was proud of my country for trying something.”</a:t>
            </a:r>
            <a:r>
              <a:rPr lang="en-US" sz="2000" i="0" dirty="0">
                <a:ea typeface="+mj-lt"/>
                <a:cs typeface="+mj-lt"/>
              </a:rPr>
              <a:t> – Melanie</a:t>
            </a:r>
            <a:endParaRPr lang="en-US" sz="2000" dirty="0"/>
          </a:p>
          <a:p>
            <a:endParaRPr lang="en-US" sz="2000"/>
          </a:p>
        </p:txBody>
      </p:sp>
      <p:sp>
        <p:nvSpPr>
          <p:cNvPr id="7" name="TextBox 6">
            <a:extLst>
              <a:ext uri="{FF2B5EF4-FFF2-40B4-BE49-F238E27FC236}">
                <a16:creationId xmlns:a16="http://schemas.microsoft.com/office/drawing/2014/main" id="{E0E363C3-B22E-4329-431D-8A06722F1585}"/>
              </a:ext>
            </a:extLst>
          </p:cNvPr>
          <p:cNvSpPr txBox="1"/>
          <p:nvPr/>
        </p:nvSpPr>
        <p:spPr>
          <a:xfrm>
            <a:off x="1042988" y="4653136"/>
            <a:ext cx="7058025" cy="970532"/>
          </a:xfrm>
          <a:prstGeom prst="rect">
            <a:avLst/>
          </a:prstGeom>
          <a:ln>
            <a:solidFill>
              <a:schemeClr val="tx1"/>
            </a:solidFill>
          </a:ln>
        </p:spPr>
        <p:txBody>
          <a:bodyPr lIns="91440" tIns="45720" rIns="91440" bIns="45720" anchor="t">
            <a:normAutofit/>
          </a:bodyPr>
          <a:lstStyle/>
          <a:p>
            <a:pPr marL="285750" indent="-285750" defTabSz="606425" eaLnBrk="1" hangingPunct="1">
              <a:lnSpc>
                <a:spcPts val="1800"/>
              </a:lnSpc>
              <a:spcBef>
                <a:spcPct val="20000"/>
              </a:spcBef>
              <a:buFont typeface="Arial"/>
              <a:buChar char="•"/>
            </a:pPr>
            <a:r>
              <a:rPr lang="en-US">
                <a:latin typeface="+mn-lt"/>
                <a:ea typeface="ＭＳ Ｐゴシック"/>
              </a:rPr>
              <a:t>Change framed as civic possibility, not nationalist rupture</a:t>
            </a:r>
            <a:endParaRPr lang="en-US">
              <a:latin typeface="+mn-lt"/>
              <a:ea typeface="ＭＳ Ｐゴシック"/>
              <a:cs typeface="Calibri"/>
            </a:endParaRPr>
          </a:p>
          <a:p>
            <a:pPr marL="285750" indent="-285750" defTabSz="606425" eaLnBrk="1" hangingPunct="1">
              <a:lnSpc>
                <a:spcPts val="1800"/>
              </a:lnSpc>
              <a:spcBef>
                <a:spcPct val="20000"/>
              </a:spcBef>
              <a:buFont typeface="Arial" panose="020B0604020202020204" pitchFamily="34" charset="0"/>
              <a:buChar char="•"/>
            </a:pPr>
            <a:r>
              <a:rPr lang="en-US" dirty="0">
                <a:latin typeface="+mn-lt"/>
                <a:ea typeface="ＭＳ Ｐゴシック"/>
              </a:rPr>
              <a:t>Referendum seen as inclusive and participatory</a:t>
            </a:r>
            <a:endParaRPr lang="en-US" dirty="0">
              <a:latin typeface="+mn-lt"/>
              <a:ea typeface="ＭＳ Ｐゴシック"/>
              <a:cs typeface="Calibri"/>
            </a:endParaRPr>
          </a:p>
          <a:p>
            <a:pPr marL="285750" indent="-285750" defTabSz="606425" eaLnBrk="1" hangingPunct="1">
              <a:lnSpc>
                <a:spcPts val="1800"/>
              </a:lnSpc>
              <a:spcBef>
                <a:spcPct val="20000"/>
              </a:spcBef>
              <a:buFont typeface="Arial" panose="020B0604020202020204" pitchFamily="34" charset="0"/>
              <a:buChar char="•"/>
            </a:pPr>
            <a:r>
              <a:rPr lang="en-US" dirty="0">
                <a:latin typeface="+mn-lt"/>
                <a:ea typeface="ＭＳ Ｐゴシック"/>
              </a:rPr>
              <a:t>Pride and </a:t>
            </a:r>
            <a:r>
              <a:rPr lang="en-GB" dirty="0">
                <a:latin typeface="+mn-lt"/>
                <a:ea typeface="ＭＳ Ｐゴシック"/>
              </a:rPr>
              <a:t>mobilisation</a:t>
            </a:r>
            <a:r>
              <a:rPr lang="en-US" dirty="0">
                <a:latin typeface="+mn-lt"/>
                <a:ea typeface="ＭＳ Ｐゴシック"/>
              </a:rPr>
              <a:t>—even in defeat</a:t>
            </a:r>
            <a:endParaRPr lang="en-US" dirty="0">
              <a:latin typeface="+mn-lt"/>
              <a:ea typeface="ＭＳ Ｐゴシック"/>
              <a:cs typeface="Calibri"/>
            </a:endParaRPr>
          </a:p>
        </p:txBody>
      </p:sp>
      <p:pic>
        <p:nvPicPr>
          <p:cNvPr id="5" name="Picture 4" descr="A blue and white flag&#10;&#10;AI-generated content may be incorrect.">
            <a:extLst>
              <a:ext uri="{FF2B5EF4-FFF2-40B4-BE49-F238E27FC236}">
                <a16:creationId xmlns:a16="http://schemas.microsoft.com/office/drawing/2014/main" id="{1DDDCBD3-A019-BF30-DC07-EEE37DDC7210}"/>
              </a:ext>
            </a:extLst>
          </p:cNvPr>
          <p:cNvPicPr>
            <a:picLocks noChangeAspect="1"/>
          </p:cNvPicPr>
          <p:nvPr/>
        </p:nvPicPr>
        <p:blipFill>
          <a:blip r:embed="rId3"/>
          <a:stretch>
            <a:fillRect/>
          </a:stretch>
        </p:blipFill>
        <p:spPr>
          <a:xfrm>
            <a:off x="6892666" y="689468"/>
            <a:ext cx="2035271" cy="1136733"/>
          </a:xfrm>
          <a:prstGeom prst="rect">
            <a:avLst/>
          </a:prstGeom>
        </p:spPr>
      </p:pic>
    </p:spTree>
    <p:extLst>
      <p:ext uri="{BB962C8B-B14F-4D97-AF65-F5344CB8AC3E}">
        <p14:creationId xmlns:p14="http://schemas.microsoft.com/office/powerpoint/2010/main" val="154398413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40BDB-F9EE-A71C-8B6D-CC6DFBCA4AE2}"/>
              </a:ext>
            </a:extLst>
          </p:cNvPr>
          <p:cNvSpPr>
            <a:spLocks noGrp="1"/>
          </p:cNvSpPr>
          <p:nvPr>
            <p:ph type="title"/>
          </p:nvPr>
        </p:nvSpPr>
        <p:spPr>
          <a:xfrm>
            <a:off x="921679" y="687614"/>
            <a:ext cx="5988889" cy="1023382"/>
          </a:xfrm>
        </p:spPr>
        <p:txBody>
          <a:bodyPr>
            <a:normAutofit fontScale="90000"/>
          </a:bodyPr>
          <a:lstStyle/>
          <a:p>
            <a:r>
              <a:rPr lang="en-GB"/>
              <a:t>EU Referendum 2016: Fear, Mistrust, and Emotional Fallout</a:t>
            </a:r>
          </a:p>
        </p:txBody>
      </p:sp>
      <p:sp>
        <p:nvSpPr>
          <p:cNvPr id="4" name="Rectangle 1">
            <a:extLst>
              <a:ext uri="{FF2B5EF4-FFF2-40B4-BE49-F238E27FC236}">
                <a16:creationId xmlns:a16="http://schemas.microsoft.com/office/drawing/2014/main" id="{2F7064D5-1DD9-B427-3B63-A108097D0882}"/>
              </a:ext>
            </a:extLst>
          </p:cNvPr>
          <p:cNvSpPr>
            <a:spLocks noGrp="1" noChangeArrowheads="1"/>
          </p:cNvSpPr>
          <p:nvPr>
            <p:ph type="body" sz="quarter" idx="11"/>
          </p:nvPr>
        </p:nvSpPr>
        <p:spPr bwMode="auto">
          <a:xfrm>
            <a:off x="930201" y="2292842"/>
            <a:ext cx="6897145"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1" u="none" strike="noStrike" cap="none" normalizeH="0" baseline="0">
                <a:ln>
                  <a:noFill/>
                </a:ln>
                <a:effectLst/>
                <a:latin typeface="+mj-lt"/>
                <a:ea typeface="Tahoma"/>
                <a:cs typeface="Tahoma"/>
              </a:rPr>
              <a:t>“Going it alone is just too risky.” </a:t>
            </a:r>
            <a:r>
              <a:rPr kumimoji="0" lang="en-US" altLang="en-US" sz="2000" b="0" i="0" u="none" strike="noStrike" cap="none" normalizeH="0" baseline="0">
                <a:ln>
                  <a:noFill/>
                </a:ln>
                <a:effectLst/>
                <a:latin typeface="+mj-lt"/>
                <a:ea typeface="Tahoma"/>
                <a:cs typeface="Tahoma"/>
              </a:rPr>
              <a:t>– </a:t>
            </a:r>
            <a:r>
              <a:rPr kumimoji="0" lang="en-US" altLang="en-US" sz="2000" b="0" i="0" u="none" strike="noStrike" cap="none" normalizeH="0" baseline="0">
                <a:ln>
                  <a:noFill/>
                </a:ln>
                <a:solidFill>
                  <a:srgbClr val="7A7392"/>
                </a:solidFill>
                <a:effectLst/>
                <a:latin typeface="+mj-lt"/>
                <a:ea typeface="Tahoma"/>
                <a:cs typeface="Tahoma"/>
              </a:rPr>
              <a:t>Erica</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1" u="none" strike="noStrike" cap="none" normalizeH="0" baseline="0">
                <a:ln>
                  <a:noFill/>
                </a:ln>
                <a:effectLst/>
                <a:latin typeface="+mj-lt"/>
                <a:ea typeface="Tahoma"/>
                <a:cs typeface="Tahoma"/>
              </a:rPr>
              <a:t>“The vote was won on a lie… that is terrifying.” </a:t>
            </a:r>
            <a:r>
              <a:rPr kumimoji="0" lang="en-US" altLang="en-US" sz="2000" b="0" i="0" u="none" strike="noStrike" cap="none" normalizeH="0" baseline="0">
                <a:ln>
                  <a:noFill/>
                </a:ln>
                <a:effectLst/>
                <a:latin typeface="+mj-lt"/>
                <a:ea typeface="Tahoma"/>
                <a:cs typeface="Tahoma"/>
              </a:rPr>
              <a:t>– </a:t>
            </a:r>
            <a:r>
              <a:rPr kumimoji="0" lang="en-US" altLang="en-US" sz="2000" b="0" i="0" u="none" strike="noStrike" cap="none" normalizeH="0" baseline="0">
                <a:ln>
                  <a:noFill/>
                </a:ln>
                <a:solidFill>
                  <a:srgbClr val="7A7392"/>
                </a:solidFill>
                <a:effectLst/>
                <a:latin typeface="+mj-lt"/>
                <a:ea typeface="Tahoma"/>
                <a:cs typeface="Tahoma"/>
              </a:rPr>
              <a:t>Finn</a:t>
            </a:r>
            <a:endParaRPr lang="en-US" altLang="en-US" sz="2000" b="0" i="0" u="none" strike="noStrike" cap="none" normalizeH="0" baseline="0">
              <a:ln>
                <a:noFill/>
              </a:ln>
              <a:solidFill>
                <a:srgbClr val="7A7392"/>
              </a:solidFill>
              <a:effectLst/>
              <a:latin typeface="+mj-lt"/>
              <a:ea typeface="Tahoma"/>
              <a:cs typeface="Tahoma"/>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1" u="none" strike="noStrike" cap="none" normalizeH="0" baseline="0">
                <a:ln>
                  <a:noFill/>
                </a:ln>
                <a:effectLst/>
                <a:latin typeface="+mj-lt"/>
                <a:ea typeface="Tahoma"/>
                <a:cs typeface="Tahoma"/>
              </a:rPr>
              <a:t>“I had a headache until the Tuesday… I was really upset.” </a:t>
            </a:r>
            <a:r>
              <a:rPr kumimoji="0" lang="en-US" altLang="en-US" sz="2000" b="0" i="0" u="none" strike="noStrike" cap="none" normalizeH="0" baseline="0">
                <a:ln>
                  <a:noFill/>
                </a:ln>
                <a:effectLst/>
                <a:latin typeface="+mj-lt"/>
                <a:ea typeface="Tahoma"/>
                <a:cs typeface="Tahoma"/>
              </a:rPr>
              <a:t>– </a:t>
            </a:r>
            <a:r>
              <a:rPr kumimoji="0" lang="en-US" altLang="en-US" sz="2000" b="0" i="0" u="none" strike="noStrike" cap="none" normalizeH="0" baseline="0">
                <a:ln>
                  <a:noFill/>
                </a:ln>
                <a:solidFill>
                  <a:srgbClr val="7A7392"/>
                </a:solidFill>
                <a:effectLst/>
                <a:latin typeface="+mj-lt"/>
                <a:ea typeface="Tahoma"/>
                <a:cs typeface="Tahoma"/>
              </a:rPr>
              <a:t>Olivia</a:t>
            </a:r>
            <a:endParaRPr lang="en-US" altLang="en-US" sz="2000" b="0" i="0" u="none" strike="noStrike" cap="none" normalizeH="0" baseline="0">
              <a:ln>
                <a:noFill/>
              </a:ln>
              <a:solidFill>
                <a:srgbClr val="7A7392"/>
              </a:solidFill>
              <a:effectLst/>
              <a:latin typeface="+mj-lt"/>
              <a:ea typeface="Tahoma"/>
              <a:cs typeface="Tahoma"/>
            </a:endParaRPr>
          </a:p>
          <a:p>
            <a:pPr marL="0" indent="0" defTabSz="914400">
              <a:spcBef>
                <a:spcPct val="0"/>
              </a:spcBef>
              <a:buNone/>
            </a:pPr>
            <a:r>
              <a:rPr lang="en-US" sz="2000">
                <a:latin typeface="Calibri"/>
                <a:ea typeface="Calibri"/>
                <a:cs typeface="Calibri"/>
              </a:rPr>
              <a:t>“The Leave side was selling a risk with no return.” </a:t>
            </a:r>
            <a:r>
              <a:rPr lang="en-US" sz="2000">
                <a:solidFill>
                  <a:srgbClr val="7A7392"/>
                </a:solidFill>
                <a:latin typeface="Calibri"/>
                <a:ea typeface="Calibri"/>
                <a:cs typeface="Calibri"/>
              </a:rPr>
              <a:t>– Charles</a:t>
            </a:r>
            <a:endParaRPr lang="en-US"/>
          </a:p>
          <a:p>
            <a:pPr marL="0" indent="0" defTabSz="914400" eaLnBrk="0" hangingPunct="0">
              <a:spcBef>
                <a:spcPct val="0"/>
              </a:spcBef>
              <a:buClrTx/>
              <a:buNone/>
            </a:pPr>
            <a:endParaRPr lang="en-US" altLang="en-US">
              <a:latin typeface="Arial" panose="020B0604020202020204" pitchFamily="34" charset="0"/>
            </a:endParaRPr>
          </a:p>
        </p:txBody>
      </p:sp>
      <p:sp>
        <p:nvSpPr>
          <p:cNvPr id="6" name="TextBox 5">
            <a:extLst>
              <a:ext uri="{FF2B5EF4-FFF2-40B4-BE49-F238E27FC236}">
                <a16:creationId xmlns:a16="http://schemas.microsoft.com/office/drawing/2014/main" id="{E67764FE-B148-3360-25B0-AF8DF823C6D1}"/>
              </a:ext>
            </a:extLst>
          </p:cNvPr>
          <p:cNvSpPr txBox="1"/>
          <p:nvPr/>
        </p:nvSpPr>
        <p:spPr>
          <a:xfrm>
            <a:off x="948889" y="4485909"/>
            <a:ext cx="6911444" cy="1323439"/>
          </a:xfrm>
          <a:prstGeom prst="rect">
            <a:avLst/>
          </a:prstGeom>
          <a:noFill/>
          <a:ln>
            <a:solidFill>
              <a:schemeClr val="tx1"/>
            </a:solidFill>
          </a:ln>
        </p:spPr>
        <p:txBody>
          <a:bodyPr wrap="square" lIns="91440" tIns="45720" rIns="91440" bIns="45720" anchor="t">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dirty="0">
                <a:ln>
                  <a:noFill/>
                </a:ln>
                <a:solidFill>
                  <a:prstClr val="black"/>
                </a:solidFill>
                <a:effectLst/>
                <a:uLnTx/>
                <a:uFillTx/>
                <a:latin typeface="Calibri"/>
                <a:ea typeface="Tahoma"/>
                <a:cs typeface="Tahoma"/>
              </a:rPr>
              <a:t>Risk and uncertainty dominated</a:t>
            </a:r>
            <a:endParaRPr lang="en-GB" altLang="en-US" sz="2000" b="0" i="0" u="none" strike="noStrike" kern="1200" cap="none" spc="0" normalizeH="0" baseline="0" noProof="0" dirty="0">
              <a:ln>
                <a:noFill/>
              </a:ln>
              <a:solidFill>
                <a:prstClr val="black"/>
              </a:solidFill>
              <a:effectLst/>
              <a:uLnTx/>
              <a:uFillTx/>
              <a:latin typeface="Calibri"/>
              <a:ea typeface="Tahoma"/>
              <a:cs typeface="Tahoma"/>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dirty="0">
                <a:ln>
                  <a:noFill/>
                </a:ln>
                <a:solidFill>
                  <a:prstClr val="black"/>
                </a:solidFill>
                <a:effectLst/>
                <a:uLnTx/>
                <a:uFillTx/>
                <a:latin typeface="Calibri"/>
                <a:ea typeface="Tahoma"/>
                <a:cs typeface="Tahoma"/>
              </a:rPr>
              <a:t>Distrust in political elites and media</a:t>
            </a:r>
            <a:endParaRPr lang="en-GB" altLang="en-US" sz="2000" b="0" i="0" u="none" strike="noStrike" kern="1200" cap="none" spc="0" normalizeH="0" baseline="0" noProof="0" dirty="0">
              <a:ln>
                <a:noFill/>
              </a:ln>
              <a:solidFill>
                <a:prstClr val="black"/>
              </a:solidFill>
              <a:effectLst/>
              <a:uLnTx/>
              <a:uFillTx/>
              <a:latin typeface="Calibri"/>
              <a:ea typeface="Tahoma"/>
              <a:cs typeface="Tahoma"/>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dirty="0">
                <a:ln>
                  <a:noFill/>
                </a:ln>
                <a:solidFill>
                  <a:prstClr val="black"/>
                </a:solidFill>
                <a:effectLst/>
                <a:uLnTx/>
                <a:uFillTx/>
                <a:latin typeface="Calibri"/>
                <a:ea typeface="Tahoma"/>
                <a:cs typeface="Tahoma"/>
              </a:rPr>
              <a:t>Remain voters described emotional distress, not democratic engagement</a:t>
            </a:r>
            <a:endParaRPr lang="en-US" altLang="en-US" sz="2000" b="0" i="0" u="none" strike="noStrike" kern="1200" cap="none" spc="0" normalizeH="0" baseline="0" noProof="0">
              <a:ln>
                <a:noFill/>
              </a:ln>
              <a:solidFill>
                <a:prstClr val="black"/>
              </a:solidFill>
              <a:effectLst/>
              <a:uLnTx/>
              <a:uFillTx/>
              <a:latin typeface="Calibri"/>
              <a:ea typeface="Tahoma"/>
              <a:cs typeface="Tahoma"/>
            </a:endParaRPr>
          </a:p>
        </p:txBody>
      </p:sp>
      <p:pic>
        <p:nvPicPr>
          <p:cNvPr id="5" name="Picture 4" descr="A blue flag with yellow stars in a circle&#10;&#10;AI-generated content may be incorrect.">
            <a:extLst>
              <a:ext uri="{FF2B5EF4-FFF2-40B4-BE49-F238E27FC236}">
                <a16:creationId xmlns:a16="http://schemas.microsoft.com/office/drawing/2014/main" id="{64D72806-AAF0-A2AC-025A-ECA3F1B27E4E}"/>
              </a:ext>
            </a:extLst>
          </p:cNvPr>
          <p:cNvPicPr>
            <a:picLocks noChangeAspect="1"/>
          </p:cNvPicPr>
          <p:nvPr/>
        </p:nvPicPr>
        <p:blipFill>
          <a:blip r:embed="rId3"/>
          <a:stretch>
            <a:fillRect/>
          </a:stretch>
        </p:blipFill>
        <p:spPr>
          <a:xfrm>
            <a:off x="6914234" y="666865"/>
            <a:ext cx="1614735" cy="1043772"/>
          </a:xfrm>
          <a:prstGeom prst="rect">
            <a:avLst/>
          </a:prstGeom>
        </p:spPr>
      </p:pic>
    </p:spTree>
    <p:extLst>
      <p:ext uri="{BB962C8B-B14F-4D97-AF65-F5344CB8AC3E}">
        <p14:creationId xmlns:p14="http://schemas.microsoft.com/office/powerpoint/2010/main" val="294451299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E1B36-CCAB-D2D3-8C21-C95CD967E158}"/>
              </a:ext>
            </a:extLst>
          </p:cNvPr>
          <p:cNvSpPr>
            <a:spLocks noGrp="1"/>
          </p:cNvSpPr>
          <p:nvPr>
            <p:ph type="title"/>
          </p:nvPr>
        </p:nvSpPr>
        <p:spPr>
          <a:xfrm>
            <a:off x="892515" y="692697"/>
            <a:ext cx="7886700" cy="862064"/>
          </a:xfrm>
        </p:spPr>
        <p:txBody>
          <a:bodyPr anchor="t">
            <a:normAutofit/>
          </a:bodyPr>
          <a:lstStyle/>
          <a:p>
            <a:pPr>
              <a:lnSpc>
                <a:spcPct val="90000"/>
              </a:lnSpc>
            </a:pPr>
            <a:r>
              <a:rPr lang="en-GB" sz="3100"/>
              <a:t>Framing Belonging: From Civic Nationalism to Cosmopolitan Discomfort</a:t>
            </a:r>
          </a:p>
        </p:txBody>
      </p:sp>
      <p:graphicFrame>
        <p:nvGraphicFramePr>
          <p:cNvPr id="6" name="Rectangle 1">
            <a:extLst>
              <a:ext uri="{FF2B5EF4-FFF2-40B4-BE49-F238E27FC236}">
                <a16:creationId xmlns:a16="http://schemas.microsoft.com/office/drawing/2014/main" id="{D8884775-0EE1-544F-01A8-522108A73247}"/>
              </a:ext>
            </a:extLst>
          </p:cNvPr>
          <p:cNvGraphicFramePr/>
          <p:nvPr>
            <p:extLst>
              <p:ext uri="{D42A27DB-BD31-4B8C-83A1-F6EECF244321}">
                <p14:modId xmlns:p14="http://schemas.microsoft.com/office/powerpoint/2010/main" val="151090458"/>
              </p:ext>
            </p:extLst>
          </p:nvPr>
        </p:nvGraphicFramePr>
        <p:xfrm>
          <a:off x="611560" y="1715666"/>
          <a:ext cx="8179085" cy="4084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5" name="TextBox 74">
            <a:extLst>
              <a:ext uri="{FF2B5EF4-FFF2-40B4-BE49-F238E27FC236}">
                <a16:creationId xmlns:a16="http://schemas.microsoft.com/office/drawing/2014/main" id="{7601FB69-16FE-14A5-E361-FA727089C52D}"/>
              </a:ext>
            </a:extLst>
          </p:cNvPr>
          <p:cNvSpPr txBox="1"/>
          <p:nvPr/>
        </p:nvSpPr>
        <p:spPr>
          <a:xfrm>
            <a:off x="491490" y="5795010"/>
            <a:ext cx="81724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ea typeface="ＭＳ Ｐゴシック"/>
                <a:cs typeface="Arial"/>
              </a:rPr>
              <a:t>Where Scotland allowed a civic national identity to flourish, EU Remain voters struggled to affirm a coherent emotional or symbolic anchor (Beck and Grande, 2010)</a:t>
            </a:r>
            <a:endParaRPr lang="en-US"/>
          </a:p>
        </p:txBody>
      </p:sp>
    </p:spTree>
    <p:extLst>
      <p:ext uri="{BB962C8B-B14F-4D97-AF65-F5344CB8AC3E}">
        <p14:creationId xmlns:p14="http://schemas.microsoft.com/office/powerpoint/2010/main" val="354568138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2BDF-0166-5674-46FF-EB6D53E3F9C6}"/>
              </a:ext>
            </a:extLst>
          </p:cNvPr>
          <p:cNvSpPr>
            <a:spLocks noGrp="1"/>
          </p:cNvSpPr>
          <p:nvPr>
            <p:ph type="title"/>
          </p:nvPr>
        </p:nvSpPr>
        <p:spPr>
          <a:xfrm>
            <a:off x="462141" y="142820"/>
            <a:ext cx="6113448" cy="617357"/>
          </a:xfrm>
        </p:spPr>
        <p:txBody>
          <a:bodyPr/>
          <a:lstStyle/>
          <a:p>
            <a:r>
              <a:rPr lang="en-GB"/>
              <a:t>Trust and Narrative Credibility</a:t>
            </a:r>
          </a:p>
        </p:txBody>
      </p:sp>
      <p:sp>
        <p:nvSpPr>
          <p:cNvPr id="4" name="Rectangle 1">
            <a:extLst>
              <a:ext uri="{FF2B5EF4-FFF2-40B4-BE49-F238E27FC236}">
                <a16:creationId xmlns:a16="http://schemas.microsoft.com/office/drawing/2014/main" id="{F4D7D8CE-4F7A-2758-7CDA-DB4CA322B3FB}"/>
              </a:ext>
            </a:extLst>
          </p:cNvPr>
          <p:cNvSpPr>
            <a:spLocks noGrp="1" noChangeArrowheads="1"/>
          </p:cNvSpPr>
          <p:nvPr>
            <p:ph type="body" sz="quarter" idx="11"/>
          </p:nvPr>
        </p:nvSpPr>
        <p:spPr bwMode="auto">
          <a:xfrm>
            <a:off x="552555" y="979824"/>
            <a:ext cx="681273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effectLst/>
                <a:ea typeface="Tahoma"/>
                <a:cs typeface="Tahoma"/>
              </a:rPr>
              <a:t>Scottish Independence Referendum :</a:t>
            </a:r>
            <a:r>
              <a:rPr kumimoji="0" lang="en-US" altLang="en-US" sz="2000" b="0" i="0" u="none" strike="noStrike" cap="none" normalizeH="0" baseline="0" dirty="0">
                <a:ln>
                  <a:noFill/>
                </a:ln>
                <a:effectLst/>
                <a:ea typeface="Tahoma"/>
                <a:cs typeface="Tahoma"/>
              </a:rPr>
              <a:t> Skepticism toward Westminster, but trust in local activism and Holyrood as trusted anchor</a:t>
            </a:r>
            <a:endParaRPr lang="en-US" dirty="0"/>
          </a:p>
          <a:p>
            <a:pPr marL="0" marR="0" lvl="0" indent="0" algn="l" defTabSz="914400">
              <a:lnSpc>
                <a:spcPct val="100000"/>
              </a:lnSpc>
              <a:spcBef>
                <a:spcPct val="0"/>
              </a:spcBef>
              <a:spcAft>
                <a:spcPct val="0"/>
              </a:spcAft>
              <a:buClrTx/>
              <a:buSzTx/>
              <a:buNone/>
              <a:tabLst/>
            </a:pPr>
            <a:endParaRPr lang="en-US" altLang="en-US" sz="2000" b="0" i="0" u="none" strike="noStrike" cap="none" normalizeH="0" baseline="0">
              <a:ln>
                <a:noFill/>
              </a:ln>
              <a:effectLst/>
            </a:endParaRPr>
          </a:p>
          <a:p>
            <a:pPr marL="0" indent="0" defTabSz="914400">
              <a:spcBef>
                <a:spcPct val="0"/>
              </a:spcBef>
              <a:buNone/>
            </a:pPr>
            <a:r>
              <a:rPr lang="en-US" sz="2000" b="1" dirty="0">
                <a:ea typeface="Calibri"/>
                <a:cs typeface="Calibri"/>
              </a:rPr>
              <a:t>Scottish context:</a:t>
            </a:r>
            <a:r>
              <a:rPr lang="en-US" sz="2000" dirty="0">
                <a:ea typeface="Calibri"/>
                <a:cs typeface="Calibri"/>
              </a:rPr>
              <a:t> some trust in Holyrood and grassroots </a:t>
            </a:r>
            <a:r>
              <a:rPr lang="en-GB" sz="2000" dirty="0">
                <a:ea typeface="Calibri"/>
                <a:cs typeface="Calibri"/>
              </a:rPr>
              <a:t>mobilisation</a:t>
            </a:r>
            <a:r>
              <a:rPr lang="en-US" sz="2000" dirty="0">
                <a:ea typeface="Calibri"/>
                <a:cs typeface="Calibri"/>
              </a:rPr>
              <a:t> sustained narrative coherence.</a:t>
            </a:r>
            <a:endParaRPr lang="en-US" dirty="0"/>
          </a:p>
        </p:txBody>
      </p:sp>
      <p:pic>
        <p:nvPicPr>
          <p:cNvPr id="5" name="Picture 4" descr="A blue and white flag&#10;&#10;AI-generated content may be incorrect.">
            <a:extLst>
              <a:ext uri="{FF2B5EF4-FFF2-40B4-BE49-F238E27FC236}">
                <a16:creationId xmlns:a16="http://schemas.microsoft.com/office/drawing/2014/main" id="{4FECB745-6ECC-D72A-3400-3A5E00DCC9E5}"/>
              </a:ext>
            </a:extLst>
          </p:cNvPr>
          <p:cNvPicPr>
            <a:picLocks noChangeAspect="1"/>
          </p:cNvPicPr>
          <p:nvPr/>
        </p:nvPicPr>
        <p:blipFill>
          <a:blip r:embed="rId3"/>
          <a:stretch>
            <a:fillRect/>
          </a:stretch>
        </p:blipFill>
        <p:spPr>
          <a:xfrm>
            <a:off x="7170405" y="1544046"/>
            <a:ext cx="1437066" cy="805584"/>
          </a:xfrm>
          <a:prstGeom prst="rect">
            <a:avLst/>
          </a:prstGeom>
        </p:spPr>
      </p:pic>
      <p:sp>
        <p:nvSpPr>
          <p:cNvPr id="6" name="TextBox 5">
            <a:extLst>
              <a:ext uri="{FF2B5EF4-FFF2-40B4-BE49-F238E27FC236}">
                <a16:creationId xmlns:a16="http://schemas.microsoft.com/office/drawing/2014/main" id="{6E07A5A5-3E18-0974-8863-BBA5F479E0C5}"/>
              </a:ext>
            </a:extLst>
          </p:cNvPr>
          <p:cNvSpPr txBox="1"/>
          <p:nvPr/>
        </p:nvSpPr>
        <p:spPr>
          <a:xfrm>
            <a:off x="2281727" y="3168353"/>
            <a:ext cx="6610170" cy="14565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alibri"/>
                <a:ea typeface="ＭＳ Ｐゴシック"/>
                <a:cs typeface="Segoe UI"/>
              </a:rPr>
              <a:t>​</a:t>
            </a:r>
            <a:r>
              <a:rPr lang="en-US" sz="2000" b="1" dirty="0">
                <a:latin typeface="Calibri"/>
                <a:ea typeface="ＭＳ Ｐゴシック"/>
                <a:cs typeface="Segoe UI"/>
              </a:rPr>
              <a:t>EU Referendum:</a:t>
            </a:r>
            <a:r>
              <a:rPr lang="en-US" sz="2000" dirty="0">
                <a:latin typeface="Calibri"/>
                <a:ea typeface="ＭＳ Ｐゴシック"/>
                <a:cs typeface="Segoe UI"/>
              </a:rPr>
              <a:t> Widespread cynicism across all institutions,</a:t>
            </a:r>
            <a:r>
              <a:rPr lang="en-GB" sz="2000" dirty="0">
                <a:latin typeface="Calibri"/>
                <a:ea typeface="ＭＳ Ｐゴシック"/>
                <a:cs typeface="Segoe UI"/>
              </a:rPr>
              <a:t> No clear institutional vision post-Brexit.</a:t>
            </a:r>
            <a:r>
              <a:rPr lang="en-US" sz="2000" dirty="0">
                <a:latin typeface="Calibri"/>
                <a:ea typeface="ＭＳ Ｐゴシック"/>
                <a:cs typeface="Segoe UI"/>
              </a:rPr>
              <a:t>​</a:t>
            </a:r>
            <a:endParaRPr lang="en-US">
              <a:cs typeface="Arial"/>
            </a:endParaRPr>
          </a:p>
          <a:p>
            <a:pPr marL="285750" indent="-285750">
              <a:buFont typeface="Arial,Sans-Serif"/>
              <a:buChar char="•"/>
            </a:pPr>
            <a:endParaRPr lang="en-GB">
              <a:cs typeface="Arial"/>
            </a:endParaRPr>
          </a:p>
          <a:p>
            <a:pPr>
              <a:lnSpc>
                <a:spcPts val="1800"/>
              </a:lnSpc>
            </a:pPr>
            <a:r>
              <a:rPr lang="en-GB" sz="2000" b="1" dirty="0">
                <a:latin typeface="Calibri"/>
                <a:ea typeface="ＭＳ Ｐゴシック"/>
                <a:cs typeface="Segoe UI"/>
              </a:rPr>
              <a:t>EU context: </a:t>
            </a:r>
            <a:r>
              <a:rPr lang="en-GB" sz="2000" dirty="0">
                <a:latin typeface="Calibri"/>
                <a:ea typeface="ＭＳ Ｐゴシック"/>
                <a:cs typeface="Segoe UI"/>
              </a:rPr>
              <a:t>no coherent post-Brexit vision, elite disunity, widespread epistemic mistrust.​</a:t>
            </a:r>
          </a:p>
        </p:txBody>
      </p:sp>
      <p:pic>
        <p:nvPicPr>
          <p:cNvPr id="9" name="Picture 8" descr="A blue flag with yellow stars in a circle&#10;&#10;AI-generated content may be incorrect.">
            <a:extLst>
              <a:ext uri="{FF2B5EF4-FFF2-40B4-BE49-F238E27FC236}">
                <a16:creationId xmlns:a16="http://schemas.microsoft.com/office/drawing/2014/main" id="{02772C43-ECDF-C820-D9AD-0578D64B4C63}"/>
              </a:ext>
            </a:extLst>
          </p:cNvPr>
          <p:cNvPicPr>
            <a:picLocks noChangeAspect="1"/>
          </p:cNvPicPr>
          <p:nvPr/>
        </p:nvPicPr>
        <p:blipFill>
          <a:blip r:embed="rId4"/>
          <a:stretch>
            <a:fillRect/>
          </a:stretch>
        </p:blipFill>
        <p:spPr>
          <a:xfrm>
            <a:off x="707850" y="3422884"/>
            <a:ext cx="1411772" cy="947632"/>
          </a:xfrm>
          <a:prstGeom prst="rect">
            <a:avLst/>
          </a:prstGeom>
        </p:spPr>
      </p:pic>
      <p:sp>
        <p:nvSpPr>
          <p:cNvPr id="10" name="TextBox 9">
            <a:extLst>
              <a:ext uri="{FF2B5EF4-FFF2-40B4-BE49-F238E27FC236}">
                <a16:creationId xmlns:a16="http://schemas.microsoft.com/office/drawing/2014/main" id="{BC4DF2A2-9FC3-52EC-24D6-9E6B59C8AF44}"/>
              </a:ext>
            </a:extLst>
          </p:cNvPr>
          <p:cNvSpPr txBox="1"/>
          <p:nvPr/>
        </p:nvSpPr>
        <p:spPr>
          <a:xfrm>
            <a:off x="294830" y="5230025"/>
            <a:ext cx="8597067" cy="17491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indent="-457200"/>
            <a:r>
              <a:rPr lang="en-US" sz="2000" b="1" dirty="0">
                <a:latin typeface="Calibri"/>
                <a:ea typeface="Calibri"/>
                <a:cs typeface="Calibri"/>
              </a:rPr>
              <a:t>Leadership viewed as self-interested </a:t>
            </a:r>
            <a:r>
              <a:rPr lang="en-US" sz="2000" dirty="0">
                <a:latin typeface="Calibri"/>
                <a:ea typeface="Calibri"/>
                <a:cs typeface="Calibri"/>
              </a:rPr>
              <a:t>(e.g., Boris Johnson, David Cameron), </a:t>
            </a:r>
            <a:r>
              <a:rPr lang="en-GB" sz="2000" dirty="0">
                <a:latin typeface="Calibri"/>
                <a:ea typeface="Calibri"/>
                <a:cs typeface="Calibri"/>
              </a:rPr>
              <a:t>Leadership mistrust common, but with different emotional effects</a:t>
            </a:r>
            <a:r>
              <a:rPr lang="en-US" sz="2000" dirty="0">
                <a:latin typeface="Calibri"/>
                <a:ea typeface="Calibri"/>
                <a:cs typeface="Calibri"/>
              </a:rPr>
              <a:t> </a:t>
            </a:r>
            <a:endParaRPr lang="en-US">
              <a:cs typeface="Arial" charset="0"/>
            </a:endParaRPr>
          </a:p>
          <a:p>
            <a:pPr marL="741045" lvl="1" indent="-285750">
              <a:buFont typeface="Courier New"/>
              <a:buChar char="o"/>
            </a:pPr>
            <a:endParaRPr lang="en-US" dirty="0">
              <a:cs typeface="Arial"/>
            </a:endParaRPr>
          </a:p>
          <a:p>
            <a:pPr indent="-457200"/>
            <a:r>
              <a:rPr lang="en-GB" sz="2000" i="1" dirty="0">
                <a:latin typeface="Calibri"/>
                <a:ea typeface="Calibri"/>
                <a:cs typeface="Calibri"/>
              </a:rPr>
              <a:t>“David Cameron calling the referendum and then leading the Remain campaign just didn’t work. It lost credibility.” </a:t>
            </a:r>
            <a:r>
              <a:rPr lang="en-GB" sz="2000" dirty="0">
                <a:latin typeface="Calibri"/>
                <a:ea typeface="Calibri"/>
                <a:cs typeface="Calibri"/>
              </a:rPr>
              <a:t>– </a:t>
            </a:r>
            <a:r>
              <a:rPr lang="en-GB" sz="2000" dirty="0">
                <a:solidFill>
                  <a:srgbClr val="7A7392"/>
                </a:solidFill>
                <a:latin typeface="Calibri"/>
                <a:ea typeface="Calibri"/>
                <a:cs typeface="Calibri"/>
              </a:rPr>
              <a:t>Erica</a:t>
            </a:r>
            <a:endParaRPr lang="en-US" sz="2000" dirty="0">
              <a:latin typeface="Calibri"/>
              <a:ea typeface="Calibri"/>
              <a:cs typeface="Calibri"/>
            </a:endParaRPr>
          </a:p>
          <a:p>
            <a:pPr marL="455295" lvl="1" indent="0">
              <a:lnSpc>
                <a:spcPts val="1013"/>
              </a:lnSpc>
            </a:pPr>
            <a:endParaRPr lang="en-US" dirty="0">
              <a:cs typeface="Arial"/>
            </a:endParaRPr>
          </a:p>
        </p:txBody>
      </p:sp>
    </p:spTree>
    <p:extLst>
      <p:ext uri="{BB962C8B-B14F-4D97-AF65-F5344CB8AC3E}">
        <p14:creationId xmlns:p14="http://schemas.microsoft.com/office/powerpoint/2010/main" val="231730716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E4F39-1E8C-D8A9-FE13-71AAA1C88D04}"/>
              </a:ext>
            </a:extLst>
          </p:cNvPr>
          <p:cNvSpPr>
            <a:spLocks noGrp="1"/>
          </p:cNvSpPr>
          <p:nvPr>
            <p:ph type="title"/>
          </p:nvPr>
        </p:nvSpPr>
        <p:spPr/>
        <p:txBody>
          <a:bodyPr>
            <a:normAutofit fontScale="90000"/>
          </a:bodyPr>
          <a:lstStyle/>
          <a:p>
            <a:r>
              <a:rPr lang="en-GB"/>
              <a:t>Comparative Summary: The Emotional and Narrative Conditions of ‘Yes’</a:t>
            </a:r>
          </a:p>
        </p:txBody>
      </p:sp>
      <p:sp>
        <p:nvSpPr>
          <p:cNvPr id="3" name="Text Placeholder 2">
            <a:extLst>
              <a:ext uri="{FF2B5EF4-FFF2-40B4-BE49-F238E27FC236}">
                <a16:creationId xmlns:a16="http://schemas.microsoft.com/office/drawing/2014/main" id="{A740DE4C-9738-51F1-E818-A4A4CC092286}"/>
              </a:ext>
            </a:extLst>
          </p:cNvPr>
          <p:cNvSpPr>
            <a:spLocks noGrp="1"/>
          </p:cNvSpPr>
          <p:nvPr>
            <p:ph type="body" sz="quarter" idx="11"/>
          </p:nvPr>
        </p:nvSpPr>
        <p:spPr/>
        <p:txBody>
          <a:bodyPr/>
          <a:lstStyle/>
          <a:p>
            <a:pPr marL="0" indent="0">
              <a:buNone/>
            </a:pPr>
            <a:endParaRPr lang="en-GB"/>
          </a:p>
          <a:p>
            <a:pPr marL="0" indent="0">
              <a:buNone/>
            </a:pPr>
            <a:endParaRPr lang="en-GB"/>
          </a:p>
        </p:txBody>
      </p:sp>
      <p:graphicFrame>
        <p:nvGraphicFramePr>
          <p:cNvPr id="4" name="Table 3">
            <a:extLst>
              <a:ext uri="{FF2B5EF4-FFF2-40B4-BE49-F238E27FC236}">
                <a16:creationId xmlns:a16="http://schemas.microsoft.com/office/drawing/2014/main" id="{99B2DBDA-03AD-8A9B-E840-B83CADF9097E}"/>
              </a:ext>
            </a:extLst>
          </p:cNvPr>
          <p:cNvGraphicFramePr>
            <a:graphicFrameLocks noGrp="1"/>
          </p:cNvGraphicFramePr>
          <p:nvPr>
            <p:extLst>
              <p:ext uri="{D42A27DB-BD31-4B8C-83A1-F6EECF244321}">
                <p14:modId xmlns:p14="http://schemas.microsoft.com/office/powerpoint/2010/main" val="1343158178"/>
              </p:ext>
            </p:extLst>
          </p:nvPr>
        </p:nvGraphicFramePr>
        <p:xfrm>
          <a:off x="628650" y="1714863"/>
          <a:ext cx="7886700" cy="4937760"/>
        </p:xfrm>
        <a:graphic>
          <a:graphicData uri="http://schemas.openxmlformats.org/drawingml/2006/table">
            <a:tbl>
              <a:tblPr/>
              <a:tblGrid>
                <a:gridCol w="2628900">
                  <a:extLst>
                    <a:ext uri="{9D8B030D-6E8A-4147-A177-3AD203B41FA5}">
                      <a16:colId xmlns:a16="http://schemas.microsoft.com/office/drawing/2014/main" val="2544123492"/>
                    </a:ext>
                  </a:extLst>
                </a:gridCol>
                <a:gridCol w="2628900">
                  <a:extLst>
                    <a:ext uri="{9D8B030D-6E8A-4147-A177-3AD203B41FA5}">
                      <a16:colId xmlns:a16="http://schemas.microsoft.com/office/drawing/2014/main" val="11945148"/>
                    </a:ext>
                  </a:extLst>
                </a:gridCol>
                <a:gridCol w="2628900">
                  <a:extLst>
                    <a:ext uri="{9D8B030D-6E8A-4147-A177-3AD203B41FA5}">
                      <a16:colId xmlns:a16="http://schemas.microsoft.com/office/drawing/2014/main" val="4184500414"/>
                    </a:ext>
                  </a:extLst>
                </a:gridCol>
              </a:tblGrid>
              <a:tr h="0">
                <a:tc>
                  <a:txBody>
                    <a:bodyPr/>
                    <a:lstStyle/>
                    <a:p>
                      <a:r>
                        <a:rPr lang="en-GB" b="1" dirty="0"/>
                        <a:t>Theme</a:t>
                      </a:r>
                    </a:p>
                  </a:txBody>
                  <a:tcPr anchor="ctr">
                    <a:lnL>
                      <a:noFill/>
                    </a:lnL>
                    <a:lnR>
                      <a:noFill/>
                    </a:lnR>
                    <a:lnT>
                      <a:noFill/>
                    </a:lnT>
                    <a:lnB>
                      <a:noFill/>
                    </a:lnB>
                    <a:noFill/>
                  </a:tcPr>
                </a:tc>
                <a:tc>
                  <a:txBody>
                    <a:bodyPr/>
                    <a:lstStyle/>
                    <a:p>
                      <a:r>
                        <a:rPr lang="en-GB" b="1" dirty="0"/>
                        <a:t>Scotland 2014</a:t>
                      </a:r>
                    </a:p>
                  </a:txBody>
                  <a:tcPr anchor="ctr">
                    <a:lnL>
                      <a:noFill/>
                    </a:lnL>
                    <a:lnR>
                      <a:noFill/>
                    </a:lnR>
                    <a:lnT>
                      <a:noFill/>
                    </a:lnT>
                    <a:lnB>
                      <a:noFill/>
                    </a:lnB>
                    <a:noFill/>
                  </a:tcPr>
                </a:tc>
                <a:tc>
                  <a:txBody>
                    <a:bodyPr/>
                    <a:lstStyle/>
                    <a:p>
                      <a:r>
                        <a:rPr lang="en-GB" b="1" dirty="0"/>
                        <a:t>EU 2016</a:t>
                      </a:r>
                    </a:p>
                  </a:txBody>
                  <a:tcPr anchor="ctr">
                    <a:lnL>
                      <a:noFill/>
                    </a:lnL>
                    <a:lnR>
                      <a:noFill/>
                    </a:lnR>
                    <a:lnT>
                      <a:noFill/>
                    </a:lnT>
                    <a:lnB>
                      <a:noFill/>
                    </a:lnB>
                    <a:noFill/>
                  </a:tcPr>
                </a:tc>
                <a:extLst>
                  <a:ext uri="{0D108BD9-81ED-4DB2-BD59-A6C34878D82A}">
                    <a16:rowId xmlns:a16="http://schemas.microsoft.com/office/drawing/2014/main" val="1187054206"/>
                  </a:ext>
                </a:extLst>
              </a:tr>
              <a:tr h="0">
                <a:tc>
                  <a:txBody>
                    <a:bodyPr/>
                    <a:lstStyle/>
                    <a:p>
                      <a:r>
                        <a:rPr lang="en-GB" b="1" dirty="0"/>
                        <a:t>Emotional resonance</a:t>
                      </a:r>
                    </a:p>
                  </a:txBody>
                  <a:tcPr anchor="ctr">
                    <a:lnL>
                      <a:noFill/>
                    </a:lnL>
                    <a:lnR>
                      <a:noFill/>
                    </a:lnR>
                    <a:lnT>
                      <a:noFill/>
                    </a:lnT>
                    <a:lnB>
                      <a:noFill/>
                    </a:lnB>
                    <a:noFill/>
                  </a:tcPr>
                </a:tc>
                <a:tc>
                  <a:txBody>
                    <a:bodyPr/>
                    <a:lstStyle/>
                    <a:p>
                      <a:r>
                        <a:rPr lang="en-GB" dirty="0"/>
                        <a:t>Hope, pride, mobilisation</a:t>
                      </a:r>
                    </a:p>
                  </a:txBody>
                  <a:tcPr anchor="ctr">
                    <a:lnL>
                      <a:noFill/>
                    </a:lnL>
                    <a:lnR>
                      <a:noFill/>
                    </a:lnR>
                    <a:lnT>
                      <a:noFill/>
                    </a:lnT>
                    <a:lnB>
                      <a:noFill/>
                    </a:lnB>
                    <a:noFill/>
                  </a:tcPr>
                </a:tc>
                <a:tc>
                  <a:txBody>
                    <a:bodyPr/>
                    <a:lstStyle/>
                    <a:p>
                      <a:r>
                        <a:rPr lang="en-GB" dirty="0"/>
                        <a:t>Anxiety, disbelief, grief</a:t>
                      </a:r>
                    </a:p>
                  </a:txBody>
                  <a:tcPr anchor="ctr">
                    <a:lnL>
                      <a:noFill/>
                    </a:lnL>
                    <a:lnR>
                      <a:noFill/>
                    </a:lnR>
                    <a:lnT>
                      <a:noFill/>
                    </a:lnT>
                    <a:lnB>
                      <a:noFill/>
                    </a:lnB>
                    <a:noFill/>
                  </a:tcPr>
                </a:tc>
                <a:extLst>
                  <a:ext uri="{0D108BD9-81ED-4DB2-BD59-A6C34878D82A}">
                    <a16:rowId xmlns:a16="http://schemas.microsoft.com/office/drawing/2014/main" val="3760035851"/>
                  </a:ext>
                </a:extLst>
              </a:tr>
              <a:tr h="0">
                <a:tc>
                  <a:txBody>
                    <a:bodyPr/>
                    <a:lstStyle/>
                    <a:p>
                      <a:r>
                        <a:rPr lang="en-GB" b="1" dirty="0"/>
                        <a:t>Identity</a:t>
                      </a:r>
                    </a:p>
                  </a:txBody>
                  <a:tcPr anchor="ctr">
                    <a:lnL>
                      <a:noFill/>
                    </a:lnL>
                    <a:lnR>
                      <a:noFill/>
                    </a:lnR>
                    <a:lnT>
                      <a:noFill/>
                    </a:lnT>
                    <a:lnB>
                      <a:noFill/>
                    </a:lnB>
                    <a:noFill/>
                  </a:tcPr>
                </a:tc>
                <a:tc>
                  <a:txBody>
                    <a:bodyPr/>
                    <a:lstStyle/>
                    <a:p>
                      <a:r>
                        <a:rPr lang="en-GB" dirty="0"/>
                        <a:t>Civic and assertive</a:t>
                      </a:r>
                    </a:p>
                  </a:txBody>
                  <a:tcPr anchor="ctr">
                    <a:lnL>
                      <a:noFill/>
                    </a:lnL>
                    <a:lnR>
                      <a:noFill/>
                    </a:lnR>
                    <a:lnT>
                      <a:noFill/>
                    </a:lnT>
                    <a:lnB>
                      <a:noFill/>
                    </a:lnB>
                    <a:noFill/>
                  </a:tcPr>
                </a:tc>
                <a:tc>
                  <a:txBody>
                    <a:bodyPr/>
                    <a:lstStyle/>
                    <a:p>
                      <a:r>
                        <a:rPr lang="en-GB" dirty="0"/>
                        <a:t>Cosmopolitan and defensive</a:t>
                      </a:r>
                    </a:p>
                  </a:txBody>
                  <a:tcPr anchor="ctr">
                    <a:lnL>
                      <a:noFill/>
                    </a:lnL>
                    <a:lnR>
                      <a:noFill/>
                    </a:lnR>
                    <a:lnT>
                      <a:noFill/>
                    </a:lnT>
                    <a:lnB>
                      <a:noFill/>
                    </a:lnB>
                    <a:noFill/>
                  </a:tcPr>
                </a:tc>
                <a:extLst>
                  <a:ext uri="{0D108BD9-81ED-4DB2-BD59-A6C34878D82A}">
                    <a16:rowId xmlns:a16="http://schemas.microsoft.com/office/drawing/2014/main" val="2496046271"/>
                  </a:ext>
                </a:extLst>
              </a:tr>
              <a:tr h="0">
                <a:tc>
                  <a:txBody>
                    <a:bodyPr/>
                    <a:lstStyle/>
                    <a:p>
                      <a:r>
                        <a:rPr lang="en-GB" b="1" dirty="0"/>
                        <a:t>Trust</a:t>
                      </a:r>
                    </a:p>
                  </a:txBody>
                  <a:tcPr anchor="ctr">
                    <a:lnL>
                      <a:noFill/>
                    </a:lnL>
                    <a:lnR>
                      <a:noFill/>
                    </a:lnR>
                    <a:lnT>
                      <a:noFill/>
                    </a:lnT>
                    <a:lnB>
                      <a:noFill/>
                    </a:lnB>
                    <a:noFill/>
                  </a:tcPr>
                </a:tc>
                <a:tc>
                  <a:txBody>
                    <a:bodyPr/>
                    <a:lstStyle/>
                    <a:p>
                      <a:r>
                        <a:rPr lang="en-GB" dirty="0"/>
                        <a:t>Localised trust (Holyrood)</a:t>
                      </a:r>
                    </a:p>
                  </a:txBody>
                  <a:tcPr anchor="ctr">
                    <a:lnL>
                      <a:noFill/>
                    </a:lnL>
                    <a:lnR>
                      <a:noFill/>
                    </a:lnR>
                    <a:lnT>
                      <a:noFill/>
                    </a:lnT>
                    <a:lnB>
                      <a:noFill/>
                    </a:lnB>
                    <a:noFill/>
                  </a:tcPr>
                </a:tc>
                <a:tc>
                  <a:txBody>
                    <a:bodyPr/>
                    <a:lstStyle/>
                    <a:p>
                      <a:r>
                        <a:rPr lang="en-GB" dirty="0"/>
                        <a:t>Breakdown of political credibility</a:t>
                      </a:r>
                    </a:p>
                  </a:txBody>
                  <a:tcPr anchor="ctr">
                    <a:lnL>
                      <a:noFill/>
                    </a:lnL>
                    <a:lnR>
                      <a:noFill/>
                    </a:lnR>
                    <a:lnT>
                      <a:noFill/>
                    </a:lnT>
                    <a:lnB>
                      <a:noFill/>
                    </a:lnB>
                    <a:noFill/>
                  </a:tcPr>
                </a:tc>
                <a:extLst>
                  <a:ext uri="{0D108BD9-81ED-4DB2-BD59-A6C34878D82A}">
                    <a16:rowId xmlns:a16="http://schemas.microsoft.com/office/drawing/2014/main" val="3330314524"/>
                  </a:ext>
                </a:extLst>
              </a:tr>
              <a:tr h="0">
                <a:tc>
                  <a:txBody>
                    <a:bodyPr/>
                    <a:lstStyle/>
                    <a:p>
                      <a:r>
                        <a:rPr lang="en-GB" b="1" dirty="0"/>
                        <a:t>Narrative</a:t>
                      </a:r>
                    </a:p>
                  </a:txBody>
                  <a:tcPr anchor="ctr">
                    <a:lnL>
                      <a:noFill/>
                    </a:lnL>
                    <a:lnR>
                      <a:noFill/>
                    </a:lnR>
                    <a:lnT>
                      <a:noFill/>
                    </a:lnT>
                    <a:lnB>
                      <a:noFill/>
                    </a:lnB>
                    <a:noFill/>
                  </a:tcPr>
                </a:tc>
                <a:tc>
                  <a:txBody>
                    <a:bodyPr/>
                    <a:lstStyle/>
                    <a:p>
                      <a:r>
                        <a:rPr lang="en-GB" dirty="0"/>
                        <a:t>Coherent civic story</a:t>
                      </a:r>
                    </a:p>
                  </a:txBody>
                  <a:tcPr anchor="ctr">
                    <a:lnL>
                      <a:noFill/>
                    </a:lnL>
                    <a:lnR>
                      <a:noFill/>
                    </a:lnR>
                    <a:lnT>
                      <a:noFill/>
                    </a:lnT>
                    <a:lnB>
                      <a:noFill/>
                    </a:lnB>
                    <a:noFill/>
                  </a:tcPr>
                </a:tc>
                <a:tc>
                  <a:txBody>
                    <a:bodyPr/>
                    <a:lstStyle/>
                    <a:p>
                      <a:r>
                        <a:rPr lang="en-GB" dirty="0"/>
                        <a:t>Fractured, elite-driven confusion</a:t>
                      </a:r>
                    </a:p>
                  </a:txBody>
                  <a:tcPr anchor="ctr">
                    <a:lnL>
                      <a:noFill/>
                    </a:lnL>
                    <a:lnR>
                      <a:noFill/>
                    </a:lnR>
                    <a:lnT>
                      <a:noFill/>
                    </a:lnT>
                    <a:lnB>
                      <a:noFill/>
                    </a:lnB>
                    <a:noFill/>
                  </a:tcPr>
                </a:tc>
                <a:extLst>
                  <a:ext uri="{0D108BD9-81ED-4DB2-BD59-A6C34878D82A}">
                    <a16:rowId xmlns:a16="http://schemas.microsoft.com/office/drawing/2014/main" val="3228619609"/>
                  </a:ext>
                </a:extLst>
              </a:tr>
              <a:tr h="0">
                <a:tc>
                  <a:txBody>
                    <a:bodyPr/>
                    <a:lstStyle/>
                    <a:p>
                      <a:r>
                        <a:rPr lang="en-GB" b="1" dirty="0"/>
                        <a:t>Risk and Change Perception</a:t>
                      </a:r>
                    </a:p>
                  </a:txBody>
                  <a:tcPr anchor="ctr">
                    <a:lnL>
                      <a:noFill/>
                    </a:lnL>
                    <a:lnR>
                      <a:noFill/>
                    </a:lnR>
                    <a:lnT>
                      <a:noFill/>
                    </a:lnT>
                    <a:lnB>
                      <a:noFill/>
                    </a:lnB>
                    <a:noFill/>
                  </a:tcPr>
                </a:tc>
                <a:tc>
                  <a:txBody>
                    <a:bodyPr/>
                    <a:lstStyle/>
                    <a:p>
                      <a:r>
                        <a:rPr lang="en-GB" dirty="0"/>
                        <a:t>Opportunity/Civic possibility</a:t>
                      </a:r>
                    </a:p>
                  </a:txBody>
                  <a:tcPr anchor="ctr">
                    <a:lnL>
                      <a:noFill/>
                    </a:lnL>
                    <a:lnR>
                      <a:noFill/>
                    </a:lnR>
                    <a:lnT>
                      <a:noFill/>
                    </a:lnT>
                    <a:lnB>
                      <a:noFill/>
                    </a:lnB>
                    <a:noFill/>
                  </a:tcPr>
                </a:tc>
                <a:tc>
                  <a:txBody>
                    <a:bodyPr/>
                    <a:lstStyle/>
                    <a:p>
                      <a:r>
                        <a:rPr lang="en-GB" dirty="0"/>
                        <a:t>Defensive caution/Risk and rupture</a:t>
                      </a:r>
                    </a:p>
                  </a:txBody>
                  <a:tcPr anchor="ctr">
                    <a:lnL>
                      <a:noFill/>
                    </a:lnL>
                    <a:lnR>
                      <a:noFill/>
                    </a:lnR>
                    <a:lnT>
                      <a:noFill/>
                    </a:lnT>
                    <a:lnB>
                      <a:noFill/>
                    </a:lnB>
                    <a:noFill/>
                  </a:tcPr>
                </a:tc>
                <a:extLst>
                  <a:ext uri="{0D108BD9-81ED-4DB2-BD59-A6C34878D82A}">
                    <a16:rowId xmlns:a16="http://schemas.microsoft.com/office/drawing/2014/main" val="496199408"/>
                  </a:ext>
                </a:extLst>
              </a:tr>
            </a:tbl>
          </a:graphicData>
        </a:graphic>
      </p:graphicFrame>
    </p:spTree>
    <p:extLst>
      <p:ext uri="{BB962C8B-B14F-4D97-AF65-F5344CB8AC3E}">
        <p14:creationId xmlns:p14="http://schemas.microsoft.com/office/powerpoint/2010/main" val="420386522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5781F-1BD2-49E6-107A-4203624671E5}"/>
              </a:ext>
            </a:extLst>
          </p:cNvPr>
          <p:cNvSpPr>
            <a:spLocks noGrp="1"/>
          </p:cNvSpPr>
          <p:nvPr>
            <p:ph type="title"/>
          </p:nvPr>
        </p:nvSpPr>
        <p:spPr/>
        <p:txBody>
          <a:bodyPr>
            <a:normAutofit fontScale="90000"/>
          </a:bodyPr>
          <a:lstStyle/>
          <a:p>
            <a:r>
              <a:rPr lang="en-GB"/>
              <a:t>Conclusions &amp; Implications: Why the ‘Yes’ Vote Remains Elusive</a:t>
            </a:r>
          </a:p>
        </p:txBody>
      </p:sp>
      <p:sp>
        <p:nvSpPr>
          <p:cNvPr id="3" name="Text Placeholder 2">
            <a:extLst>
              <a:ext uri="{FF2B5EF4-FFF2-40B4-BE49-F238E27FC236}">
                <a16:creationId xmlns:a16="http://schemas.microsoft.com/office/drawing/2014/main" id="{5BCC219B-F4F1-F803-A4A2-E0F328E3FD12}"/>
              </a:ext>
            </a:extLst>
          </p:cNvPr>
          <p:cNvSpPr>
            <a:spLocks noGrp="1"/>
          </p:cNvSpPr>
          <p:nvPr>
            <p:ph type="body" sz="quarter" idx="11"/>
          </p:nvPr>
        </p:nvSpPr>
        <p:spPr>
          <a:xfrm>
            <a:off x="1083424" y="1851175"/>
            <a:ext cx="7511300" cy="3818656"/>
          </a:xfrm>
        </p:spPr>
        <p:txBody>
          <a:bodyPr lIns="0" tIns="0" rIns="0" bIns="0" anchor="t"/>
          <a:lstStyle/>
          <a:p>
            <a:pPr marL="0" indent="0">
              <a:buNone/>
            </a:pPr>
            <a:endParaRPr lang="en-GB" sz="2400" dirty="0"/>
          </a:p>
          <a:p>
            <a:pPr marL="285750" indent="-285750">
              <a:buFont typeface="Arial" panose="020B0604020202020204" pitchFamily="34" charset="0"/>
              <a:buChar char="•"/>
            </a:pPr>
            <a:r>
              <a:rPr lang="en-GB" sz="2400" dirty="0">
                <a:ea typeface="Tahoma"/>
                <a:cs typeface="Tahoma"/>
              </a:rPr>
              <a:t>Rational arguments are insufficient without </a:t>
            </a:r>
            <a:r>
              <a:rPr lang="en-GB" sz="2400" b="1" dirty="0">
                <a:ea typeface="Tahoma"/>
                <a:cs typeface="Tahoma"/>
              </a:rPr>
              <a:t>emotional legitimacy</a:t>
            </a:r>
          </a:p>
          <a:p>
            <a:pPr marL="285750" indent="-285750">
              <a:buFont typeface="Arial" panose="020B0604020202020204" pitchFamily="34" charset="0"/>
              <a:buChar char="•"/>
            </a:pPr>
            <a:r>
              <a:rPr lang="en-GB" sz="2400" b="1" dirty="0">
                <a:ea typeface="Tahoma"/>
                <a:cs typeface="Tahoma"/>
              </a:rPr>
              <a:t>Trusted institutions</a:t>
            </a:r>
            <a:r>
              <a:rPr lang="en-GB" sz="2400" dirty="0">
                <a:ea typeface="Tahoma"/>
                <a:cs typeface="Tahoma"/>
              </a:rPr>
              <a:t> and civic infrastructure matter</a:t>
            </a:r>
          </a:p>
          <a:p>
            <a:pPr marL="285750" indent="-285750">
              <a:buFont typeface="Arial" panose="020B0604020202020204" pitchFamily="34" charset="0"/>
              <a:buChar char="•"/>
            </a:pPr>
            <a:r>
              <a:rPr lang="en-GB" sz="2400" dirty="0">
                <a:ea typeface="Tahoma"/>
                <a:cs typeface="Tahoma"/>
              </a:rPr>
              <a:t>Emotional resonance and narrative coherence are essential. </a:t>
            </a:r>
            <a:r>
              <a:rPr lang="en-GB" sz="2400" b="1" dirty="0">
                <a:ea typeface="Tahoma"/>
                <a:cs typeface="Tahoma"/>
              </a:rPr>
              <a:t>Narrative imagination:</a:t>
            </a:r>
            <a:r>
              <a:rPr lang="en-GB" sz="2400" dirty="0">
                <a:ea typeface="Tahoma"/>
                <a:cs typeface="Tahoma"/>
              </a:rPr>
              <a:t> Futures must feel real.</a:t>
            </a:r>
          </a:p>
          <a:p>
            <a:pPr marL="285750" indent="-285750">
              <a:buFont typeface="Arial" panose="020B0604020202020204" pitchFamily="34" charset="0"/>
              <a:buChar char="•"/>
            </a:pPr>
            <a:r>
              <a:rPr lang="en-GB" sz="2400" dirty="0">
                <a:ea typeface="Tahoma"/>
                <a:cs typeface="Tahoma"/>
              </a:rPr>
              <a:t>Referendums must be framed as democratic opportunities, not just decisions</a:t>
            </a:r>
          </a:p>
          <a:p>
            <a:pPr marL="285750" indent="-285750">
              <a:buFont typeface="Arial" panose="020B0604020202020204" pitchFamily="34" charset="0"/>
              <a:buChar char="•"/>
            </a:pPr>
            <a:r>
              <a:rPr lang="en-GB" sz="2400" dirty="0">
                <a:ea typeface="Tahoma"/>
                <a:cs typeface="Tahoma"/>
              </a:rPr>
              <a:t>Identity expression: Must feel inclusive, not imposed</a:t>
            </a:r>
          </a:p>
          <a:p>
            <a:pPr marL="0" indent="0">
              <a:buNone/>
            </a:pPr>
            <a:endParaRPr lang="en-GB"/>
          </a:p>
          <a:p>
            <a:pPr marL="285750" indent="-285750">
              <a:buFont typeface="Arial" panose="020B0604020202020204" pitchFamily="34" charset="0"/>
              <a:buChar char="•"/>
            </a:pPr>
            <a:endParaRPr lang="en-GB"/>
          </a:p>
        </p:txBody>
      </p:sp>
    </p:spTree>
    <p:extLst>
      <p:ext uri="{BB962C8B-B14F-4D97-AF65-F5344CB8AC3E}">
        <p14:creationId xmlns:p14="http://schemas.microsoft.com/office/powerpoint/2010/main" val="358188286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DB6F-4AF1-25F8-94DB-AF9922E2365A}"/>
              </a:ext>
            </a:extLst>
          </p:cNvPr>
          <p:cNvSpPr>
            <a:spLocks noGrp="1"/>
          </p:cNvSpPr>
          <p:nvPr>
            <p:ph type="title"/>
          </p:nvPr>
        </p:nvSpPr>
        <p:spPr>
          <a:xfrm>
            <a:off x="242022" y="-5113"/>
            <a:ext cx="6778337" cy="1035689"/>
          </a:xfrm>
        </p:spPr>
        <p:txBody>
          <a:bodyPr>
            <a:normAutofit fontScale="90000"/>
          </a:bodyPr>
          <a:lstStyle/>
          <a:p>
            <a:r>
              <a:rPr lang="en-GB"/>
              <a:t>Implications for Small States and Territories: Designing for Empowerment, Not Just Outcome</a:t>
            </a:r>
          </a:p>
        </p:txBody>
      </p:sp>
      <p:sp>
        <p:nvSpPr>
          <p:cNvPr id="4" name="Rectangle 1">
            <a:extLst>
              <a:ext uri="{FF2B5EF4-FFF2-40B4-BE49-F238E27FC236}">
                <a16:creationId xmlns:a16="http://schemas.microsoft.com/office/drawing/2014/main" id="{DE3DF547-8851-8660-D0BC-0EB18BB727EE}"/>
              </a:ext>
            </a:extLst>
          </p:cNvPr>
          <p:cNvSpPr>
            <a:spLocks noGrp="1" noChangeArrowheads="1"/>
          </p:cNvSpPr>
          <p:nvPr>
            <p:ph type="body" sz="quarter" idx="11"/>
          </p:nvPr>
        </p:nvSpPr>
        <p:spPr bwMode="auto">
          <a:xfrm>
            <a:off x="192716" y="1964159"/>
            <a:ext cx="876636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defTabSz="914400" eaLnBrk="0" hangingPunct="0">
              <a:spcBef>
                <a:spcPct val="0"/>
              </a:spcBef>
              <a:buClrTx/>
              <a:buFont typeface="Arial" panose="020B0604020202020204" pitchFamily="34" charset="0"/>
              <a:buChar char="•"/>
            </a:pPr>
            <a:r>
              <a:rPr kumimoji="0" lang="en-US" altLang="en-US" b="0" i="0" u="none" strike="noStrike" cap="none" normalizeH="0" baseline="0" dirty="0">
                <a:ln>
                  <a:noFill/>
                </a:ln>
                <a:effectLst/>
                <a:latin typeface="Calibri"/>
                <a:ea typeface="Tahoma"/>
                <a:cs typeface="Tahoma"/>
              </a:rPr>
              <a:t>Facts don’t win alone: emotional legitimacy is key</a:t>
            </a:r>
            <a:r>
              <a:rPr lang="en-US" altLang="en-US" dirty="0">
                <a:latin typeface="Calibri"/>
                <a:ea typeface="Tahoma"/>
                <a:cs typeface="Tahoma"/>
              </a:rPr>
              <a:t>, as </a:t>
            </a:r>
            <a:r>
              <a:rPr lang="en-US" altLang="en-US" dirty="0" err="1">
                <a:latin typeface="Calibri"/>
                <a:ea typeface="Tahoma"/>
                <a:cs typeface="Tahoma"/>
              </a:rPr>
              <a:t>Laclau</a:t>
            </a:r>
            <a:r>
              <a:rPr lang="en-US" altLang="en-US" dirty="0">
                <a:latin typeface="Calibri"/>
                <a:ea typeface="Tahoma"/>
                <a:cs typeface="Tahoma"/>
              </a:rPr>
              <a:t> (2005) notes on the importance of emotional identification in populist reasoning.</a:t>
            </a:r>
            <a:endParaRPr lang="en-US" altLang="en-US" b="0" i="0" u="none" strike="noStrike" cap="none" normalizeH="0" baseline="0">
              <a:ln>
                <a:noFill/>
              </a:ln>
              <a:effectLst/>
              <a:latin typeface="Calibri"/>
            </a:endParaRPr>
          </a:p>
          <a:p>
            <a:pPr marL="285750" indent="-285750" defTabSz="914400">
              <a:spcBef>
                <a:spcPct val="0"/>
              </a:spcBef>
              <a:buClrTx/>
              <a:buFont typeface="Arial" panose="020B0604020202020204" pitchFamily="34" charset="0"/>
              <a:buChar char="•"/>
            </a:pPr>
            <a:endParaRPr lang="en-US" altLang="en-US" dirty="0">
              <a:latin typeface="Calibri"/>
              <a:ea typeface="Tahoma"/>
              <a:cs typeface="Tahoma"/>
            </a:endParaRPr>
          </a:p>
          <a:p>
            <a:pPr marL="285750" indent="-285750" defTabSz="914400">
              <a:spcBef>
                <a:spcPct val="0"/>
              </a:spcBef>
              <a:buClrTx/>
              <a:buFont typeface="Arial" panose="020B0604020202020204" pitchFamily="34" charset="0"/>
              <a:buChar char="•"/>
            </a:pPr>
            <a:r>
              <a:rPr lang="en-US" altLang="en-US" dirty="0">
                <a:latin typeface="Calibri"/>
                <a:ea typeface="Tahoma"/>
                <a:cs typeface="Tahoma"/>
              </a:rPr>
              <a:t>Emotionally hollow campaigns undermine democratic legitimacy, a point </a:t>
            </a:r>
            <a:r>
              <a:rPr lang="en-US" altLang="en-US" err="1">
                <a:latin typeface="Calibri"/>
                <a:ea typeface="Tahoma"/>
                <a:cs typeface="Tahoma"/>
              </a:rPr>
              <a:t>emphasised</a:t>
            </a:r>
            <a:r>
              <a:rPr lang="en-US" altLang="en-US" dirty="0">
                <a:latin typeface="Calibri"/>
                <a:ea typeface="Tahoma"/>
                <a:cs typeface="Tahoma"/>
              </a:rPr>
              <a:t> by Renwick and Lamb (2013) in their analysis of referendum discourse, and by Fortier (2010) in her concept of 'affective citizenship', where political participation must be emotionally meaningful to be perceived as legitimate.</a:t>
            </a:r>
          </a:p>
          <a:p>
            <a:pPr marL="285750" indent="-285750" defTabSz="914400">
              <a:spcBef>
                <a:spcPct val="0"/>
              </a:spcBef>
              <a:buClrTx/>
              <a:buFont typeface="Arial" panose="020B0604020202020204" pitchFamily="34" charset="0"/>
              <a:buChar char="•"/>
            </a:pPr>
            <a:endParaRPr lang="en-US" altLang="en-US" dirty="0">
              <a:latin typeface="Calibri"/>
              <a:ea typeface="Tahoma"/>
              <a:cs typeface="Tahoma"/>
            </a:endParaRPr>
          </a:p>
          <a:p>
            <a:pPr marL="285750" indent="-285750" defTabSz="914400" eaLnBrk="0" hangingPunct="0">
              <a:spcBef>
                <a:spcPct val="0"/>
              </a:spcBef>
              <a:buClrTx/>
              <a:buFont typeface="Arial" panose="020B0604020202020204" pitchFamily="34" charset="0"/>
              <a:buChar char="•"/>
            </a:pPr>
            <a:r>
              <a:rPr kumimoji="0" lang="en-US" altLang="en-US" b="0" i="0" u="none" strike="noStrike" cap="none" normalizeH="0" baseline="0" dirty="0">
                <a:ln>
                  <a:noFill/>
                </a:ln>
                <a:effectLst/>
                <a:latin typeface="Calibri"/>
                <a:ea typeface="Tahoma"/>
                <a:cs typeface="Tahoma"/>
              </a:rPr>
              <a:t>Build civic infrastructure before the vot</a:t>
            </a:r>
            <a:r>
              <a:rPr lang="en-US" altLang="en-US" dirty="0">
                <a:latin typeface="Calibri"/>
                <a:ea typeface="Tahoma"/>
                <a:cs typeface="Tahoma"/>
              </a:rPr>
              <a:t>e (trust in devolved or alternative institutions).</a:t>
            </a:r>
          </a:p>
          <a:p>
            <a:pPr marL="285750" indent="-285750" defTabSz="914400">
              <a:spcBef>
                <a:spcPct val="0"/>
              </a:spcBef>
              <a:buClrTx/>
              <a:buFont typeface="Arial" panose="020B0604020202020204" pitchFamily="34" charset="0"/>
              <a:buChar char="•"/>
            </a:pPr>
            <a:endParaRPr lang="en-US" altLang="en-US" dirty="0">
              <a:latin typeface="Calibri"/>
              <a:ea typeface="Tahoma"/>
              <a:cs typeface="Tahoma"/>
            </a:endParaRPr>
          </a:p>
          <a:p>
            <a:pPr marL="285750" indent="-285750" defTabSz="914400" eaLnBrk="0" hangingPunct="0">
              <a:spcBef>
                <a:spcPct val="0"/>
              </a:spcBef>
              <a:buClrTx/>
              <a:buFont typeface="Arial" panose="020B0604020202020204" pitchFamily="34" charset="0"/>
              <a:buChar char="•"/>
            </a:pPr>
            <a:r>
              <a:rPr kumimoji="0" lang="en-US" altLang="en-US" b="0" i="0" u="none" strike="noStrike" cap="none" normalizeH="0" baseline="0" dirty="0">
                <a:ln>
                  <a:noFill/>
                </a:ln>
                <a:effectLst/>
                <a:latin typeface="Calibri"/>
                <a:ea typeface="Tahoma"/>
                <a:cs typeface="Tahoma"/>
              </a:rPr>
              <a:t>Design referendums as processes of empowerment</a:t>
            </a:r>
            <a:r>
              <a:rPr lang="en-US" altLang="en-US" dirty="0">
                <a:latin typeface="Calibri"/>
                <a:ea typeface="Tahoma"/>
                <a:cs typeface="Tahoma"/>
              </a:rPr>
              <a:t>, not just decision making is critical in small and devolved states (</a:t>
            </a:r>
            <a:r>
              <a:rPr lang="en-US" altLang="en-US" err="1">
                <a:latin typeface="Calibri"/>
                <a:ea typeface="Tahoma"/>
                <a:cs typeface="Tahoma"/>
              </a:rPr>
              <a:t>Anckar</a:t>
            </a:r>
            <a:r>
              <a:rPr lang="en-US" altLang="en-US" dirty="0">
                <a:latin typeface="Calibri"/>
                <a:ea typeface="Tahoma"/>
                <a:cs typeface="Tahoma"/>
              </a:rPr>
              <a:t> 2008; Keating 2001)</a:t>
            </a:r>
          </a:p>
          <a:p>
            <a:pPr marL="285750" indent="-285750" defTabSz="914400">
              <a:spcBef>
                <a:spcPct val="0"/>
              </a:spcBef>
              <a:buClrTx/>
              <a:buFont typeface="Arial" panose="020B0604020202020204" pitchFamily="34" charset="0"/>
              <a:buChar char="•"/>
            </a:pPr>
            <a:endParaRPr lang="en-US" altLang="en-US" dirty="0">
              <a:latin typeface="Calibri"/>
              <a:ea typeface="Tahoma"/>
              <a:cs typeface="Tahoma"/>
            </a:endParaRPr>
          </a:p>
          <a:p>
            <a:pPr marL="285750" indent="-285750" defTabSz="914400" eaLnBrk="0" hangingPunct="0">
              <a:spcBef>
                <a:spcPct val="0"/>
              </a:spcBef>
              <a:buClrTx/>
              <a:buFont typeface="Arial" panose="020B0604020202020204" pitchFamily="34" charset="0"/>
              <a:buChar char="•"/>
            </a:pPr>
            <a:r>
              <a:rPr kumimoji="0" lang="en-US" altLang="en-US" b="0" i="0" u="none" strike="noStrike" cap="none" normalizeH="0" baseline="0" dirty="0">
                <a:ln>
                  <a:noFill/>
                </a:ln>
                <a:effectLst/>
                <a:latin typeface="Calibri"/>
                <a:ea typeface="Tahoma"/>
                <a:cs typeface="Tahoma"/>
              </a:rPr>
              <a:t>Enable identity plurality and agency, not binary nationalism</a:t>
            </a:r>
            <a:r>
              <a:rPr lang="en-US" altLang="en-US" dirty="0">
                <a:latin typeface="Calibri"/>
                <a:ea typeface="Tahoma"/>
                <a:cs typeface="Tahoma"/>
              </a:rPr>
              <a:t>.</a:t>
            </a:r>
          </a:p>
          <a:p>
            <a:pPr marL="285750" marR="0" lvl="0" indent="-285750" algn="l" defTabSz="914400">
              <a:lnSpc>
                <a:spcPct val="100000"/>
              </a:lnSpc>
              <a:spcBef>
                <a:spcPct val="0"/>
              </a:spcBef>
              <a:spcAft>
                <a:spcPct val="0"/>
              </a:spcAft>
              <a:buClrTx/>
              <a:buSzTx/>
              <a:buFont typeface="Arial" panose="020B0604020202020204" pitchFamily="34" charset="0"/>
              <a:buChar char="•"/>
              <a:tabLst/>
            </a:pPr>
            <a:endParaRPr lang="en-US" altLang="en-US" b="0" i="0" u="none" strike="noStrike" cap="none" normalizeH="0" baseline="0" dirty="0">
              <a:ln>
                <a:noFill/>
              </a:ln>
              <a:effectLst/>
              <a:latin typeface="Calibri"/>
              <a:ea typeface="Tahoma"/>
              <a:cs typeface="Tahoma"/>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latin typeface="Calibri"/>
                <a:ea typeface="Tahoma"/>
                <a:cs typeface="Tahoma"/>
              </a:rPr>
              <a:t>Ensure campaigns foster imagination and agency.</a:t>
            </a:r>
            <a:endParaRPr lang="en-US" altLang="en-US" b="0" i="0" u="none" strike="noStrike" cap="none" normalizeH="0" baseline="0" dirty="0">
              <a:ln>
                <a:noFill/>
              </a:ln>
              <a:solidFill>
                <a:schemeClr val="tx1"/>
              </a:solidFill>
              <a:effectLst/>
              <a:latin typeface="Calibri"/>
              <a:ea typeface="Tahoma"/>
              <a:cs typeface="Tahoma"/>
            </a:endParaRPr>
          </a:p>
        </p:txBody>
      </p:sp>
    </p:spTree>
    <p:extLst>
      <p:ext uri="{BB962C8B-B14F-4D97-AF65-F5344CB8AC3E}">
        <p14:creationId xmlns:p14="http://schemas.microsoft.com/office/powerpoint/2010/main" val="267089782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F6FE-CD38-DF83-F1A3-4A811C99FEF0}"/>
              </a:ext>
            </a:extLst>
          </p:cNvPr>
          <p:cNvSpPr>
            <a:spLocks noGrp="1"/>
          </p:cNvSpPr>
          <p:nvPr>
            <p:ph type="title"/>
          </p:nvPr>
        </p:nvSpPr>
        <p:spPr>
          <a:xfrm>
            <a:off x="231566" y="170029"/>
            <a:ext cx="6980926" cy="1023382"/>
          </a:xfrm>
        </p:spPr>
        <p:txBody>
          <a:bodyPr>
            <a:normAutofit fontScale="90000"/>
          </a:bodyPr>
          <a:lstStyle/>
          <a:p>
            <a:r>
              <a:rPr lang="en-GB" dirty="0">
                <a:ea typeface="ＭＳ Ｐゴシック"/>
              </a:rPr>
              <a:t>Final Reflection: Reframing the Question of ‘Yes’, feeling the future of Democracy</a:t>
            </a:r>
            <a:endParaRPr lang="en-GB" dirty="0"/>
          </a:p>
        </p:txBody>
      </p:sp>
      <p:sp>
        <p:nvSpPr>
          <p:cNvPr id="3" name="Text Placeholder 2">
            <a:extLst>
              <a:ext uri="{FF2B5EF4-FFF2-40B4-BE49-F238E27FC236}">
                <a16:creationId xmlns:a16="http://schemas.microsoft.com/office/drawing/2014/main" id="{806CBAFF-FF59-4A9D-0FC6-7767BD9BC878}"/>
              </a:ext>
            </a:extLst>
          </p:cNvPr>
          <p:cNvSpPr>
            <a:spLocks noGrp="1"/>
          </p:cNvSpPr>
          <p:nvPr>
            <p:ph type="body" sz="quarter" idx="11"/>
          </p:nvPr>
        </p:nvSpPr>
        <p:spPr>
          <a:xfrm>
            <a:off x="123737" y="1387504"/>
            <a:ext cx="8902308" cy="4088232"/>
          </a:xfrm>
        </p:spPr>
        <p:txBody>
          <a:bodyPr lIns="0" tIns="0" rIns="0" bIns="0" anchor="t"/>
          <a:lstStyle/>
          <a:p>
            <a:pPr marL="342900" indent="-342900">
              <a:buFont typeface="Arial"/>
              <a:buChar char="•"/>
            </a:pPr>
            <a:r>
              <a:rPr lang="en-GB" sz="2000" dirty="0">
                <a:ea typeface="Calibri"/>
                <a:cs typeface="Calibri"/>
              </a:rPr>
              <a:t>Constitutional change isn’t only about facts — it’s about feeling that the future belongs to you.</a:t>
            </a:r>
            <a:endParaRPr lang="en-GB" sz="2000"/>
          </a:p>
          <a:p>
            <a:pPr marL="342900" indent="-342900">
              <a:spcBef>
                <a:spcPts val="20"/>
              </a:spcBef>
              <a:buFont typeface="Arial"/>
              <a:buChar char="•"/>
            </a:pPr>
            <a:r>
              <a:rPr lang="en-GB" sz="2000" dirty="0">
                <a:ea typeface="Calibri"/>
                <a:cs typeface="Calibri"/>
              </a:rPr>
              <a:t>What makes a 'Yes' vote viable is not only the rational plausibility of constitutional change, but its emotional and symbolic legitimacy.</a:t>
            </a:r>
          </a:p>
          <a:p>
            <a:pPr marL="342900" indent="-342900">
              <a:spcBef>
                <a:spcPts val="20"/>
              </a:spcBef>
              <a:buFont typeface="Arial"/>
              <a:buChar char="•"/>
            </a:pPr>
            <a:r>
              <a:rPr lang="en-GB" sz="2000" dirty="0">
                <a:ea typeface="Calibri"/>
                <a:cs typeface="Calibri"/>
              </a:rPr>
              <a:t>Votes are not simply rational calculations, but instead a function of emotional resonance, institutional credibility and narrative coherence.</a:t>
            </a:r>
          </a:p>
          <a:p>
            <a:pPr marL="342900" indent="-342900">
              <a:spcBef>
                <a:spcPts val="20"/>
              </a:spcBef>
              <a:buFont typeface="Arial"/>
              <a:buChar char="•"/>
            </a:pPr>
            <a:endParaRPr lang="en-GB" sz="2000" dirty="0">
              <a:ea typeface="Calibri"/>
              <a:cs typeface="Calibri"/>
            </a:endParaRPr>
          </a:p>
          <a:p>
            <a:pPr marL="342900" indent="-342900">
              <a:spcBef>
                <a:spcPts val="20"/>
              </a:spcBef>
              <a:buFont typeface="Arial"/>
              <a:buChar char="•"/>
            </a:pPr>
            <a:r>
              <a:rPr lang="en-GB" sz="2000" dirty="0">
                <a:ea typeface="Calibri"/>
                <a:cs typeface="Calibri"/>
              </a:rPr>
              <a:t>In Scotland, hope and identity </a:t>
            </a:r>
            <a:r>
              <a:rPr lang="en-GB" sz="2000" b="1" dirty="0">
                <a:ea typeface="Calibri"/>
                <a:cs typeface="Calibri"/>
              </a:rPr>
              <a:t>mobilised</a:t>
            </a:r>
            <a:r>
              <a:rPr lang="en-GB" sz="2000" dirty="0">
                <a:ea typeface="Calibri"/>
                <a:cs typeface="Calibri"/>
              </a:rPr>
              <a:t> voters.</a:t>
            </a:r>
          </a:p>
          <a:p>
            <a:pPr marL="342900" indent="-342900">
              <a:spcBef>
                <a:spcPts val="20"/>
              </a:spcBef>
              <a:buFont typeface="Arial"/>
              <a:buChar char="•"/>
            </a:pPr>
            <a:r>
              <a:rPr lang="en-GB" sz="2000" dirty="0">
                <a:ea typeface="Calibri"/>
                <a:cs typeface="Calibri"/>
              </a:rPr>
              <a:t>In the EU referendum, mistrust and confusion </a:t>
            </a:r>
            <a:r>
              <a:rPr lang="en-GB" sz="2000" b="1" dirty="0">
                <a:ea typeface="Calibri"/>
                <a:cs typeface="Calibri"/>
              </a:rPr>
              <a:t>muted</a:t>
            </a:r>
            <a:r>
              <a:rPr lang="en-GB" sz="2000" dirty="0">
                <a:ea typeface="Calibri"/>
                <a:cs typeface="Calibri"/>
              </a:rPr>
              <a:t> belief.</a:t>
            </a:r>
            <a:endParaRPr lang="en-GB" sz="2000" dirty="0"/>
          </a:p>
          <a:p>
            <a:pPr marL="342900" indent="-342900">
              <a:spcBef>
                <a:spcPts val="20"/>
              </a:spcBef>
              <a:buFont typeface="Arial"/>
              <a:buChar char="•"/>
            </a:pPr>
            <a:r>
              <a:rPr lang="en-GB" sz="2000" dirty="0">
                <a:ea typeface="Calibri"/>
                <a:cs typeface="Calibri"/>
              </a:rPr>
              <a:t>Emotionally resonant campaigns</a:t>
            </a:r>
            <a:r>
              <a:rPr lang="en-GB" sz="2000" b="1" dirty="0">
                <a:ea typeface="Calibri"/>
                <a:cs typeface="Calibri"/>
              </a:rPr>
              <a:t> create belonging.</a:t>
            </a:r>
            <a:r>
              <a:rPr lang="en-GB" sz="2000" dirty="0">
                <a:ea typeface="Calibri"/>
                <a:cs typeface="Calibri"/>
              </a:rPr>
              <a:t> </a:t>
            </a:r>
            <a:endParaRPr lang="en-GB" sz="2000"/>
          </a:p>
          <a:p>
            <a:pPr marL="342900" indent="-342900">
              <a:spcBef>
                <a:spcPts val="20"/>
              </a:spcBef>
              <a:buFont typeface="Arial"/>
              <a:buChar char="•"/>
            </a:pPr>
            <a:r>
              <a:rPr lang="en-GB" sz="2000" dirty="0">
                <a:ea typeface="Calibri"/>
                <a:cs typeface="Calibri"/>
              </a:rPr>
              <a:t>Emotionally hollow campaigns </a:t>
            </a:r>
            <a:r>
              <a:rPr lang="en-GB" sz="2000" b="1" dirty="0">
                <a:ea typeface="Calibri"/>
                <a:cs typeface="Calibri"/>
              </a:rPr>
              <a:t>breed disorientation</a:t>
            </a:r>
            <a:r>
              <a:rPr lang="en-GB" sz="2000" dirty="0">
                <a:ea typeface="Calibri"/>
                <a:cs typeface="Calibri"/>
              </a:rPr>
              <a:t>.</a:t>
            </a:r>
            <a:endParaRPr lang="en-GB" sz="2000"/>
          </a:p>
          <a:p>
            <a:pPr marL="342900" indent="-342900">
              <a:spcBef>
                <a:spcPts val="20"/>
              </a:spcBef>
              <a:buFont typeface="Arial"/>
              <a:buChar char="•"/>
            </a:pPr>
            <a:endParaRPr lang="en-GB" sz="2000" dirty="0">
              <a:ea typeface="Calibri"/>
              <a:cs typeface="Calibri"/>
            </a:endParaRPr>
          </a:p>
          <a:p>
            <a:pPr marL="0" indent="0">
              <a:spcBef>
                <a:spcPts val="20"/>
              </a:spcBef>
              <a:buNone/>
            </a:pPr>
            <a:r>
              <a:rPr lang="en-GB" sz="2000" dirty="0">
                <a:ea typeface="Calibri"/>
                <a:cs typeface="Calibri"/>
              </a:rPr>
              <a:t>The legitimacy of change depends on more than process —</a:t>
            </a:r>
            <a:br>
              <a:rPr lang="en-GB" sz="2000" dirty="0">
                <a:ea typeface="Calibri"/>
                <a:cs typeface="Calibri"/>
              </a:rPr>
            </a:br>
            <a:r>
              <a:rPr lang="en-GB" sz="2000" dirty="0">
                <a:ea typeface="Calibri"/>
                <a:cs typeface="Calibri"/>
              </a:rPr>
              <a:t> it depends on whether citizens can </a:t>
            </a:r>
            <a:r>
              <a:rPr lang="en-GB" sz="2000" b="1" dirty="0">
                <a:ea typeface="Calibri"/>
                <a:cs typeface="Calibri"/>
              </a:rPr>
              <a:t>trust</a:t>
            </a:r>
            <a:r>
              <a:rPr lang="en-GB" sz="2000" dirty="0">
                <a:ea typeface="Calibri"/>
                <a:cs typeface="Calibri"/>
              </a:rPr>
              <a:t>, </a:t>
            </a:r>
            <a:r>
              <a:rPr lang="en-GB" sz="2000" b="1" dirty="0">
                <a:ea typeface="Calibri"/>
                <a:cs typeface="Calibri"/>
              </a:rPr>
              <a:t>imagine</a:t>
            </a:r>
            <a:r>
              <a:rPr lang="en-GB" sz="2000" dirty="0">
                <a:ea typeface="Calibri"/>
                <a:cs typeface="Calibri"/>
              </a:rPr>
              <a:t>, and </a:t>
            </a:r>
            <a:r>
              <a:rPr lang="en-GB" sz="2000" b="1" dirty="0">
                <a:ea typeface="Calibri"/>
                <a:cs typeface="Calibri"/>
              </a:rPr>
              <a:t>own</a:t>
            </a:r>
            <a:r>
              <a:rPr lang="en-GB" sz="2000" dirty="0">
                <a:ea typeface="Calibri"/>
                <a:cs typeface="Calibri"/>
              </a:rPr>
              <a:t> that change.</a:t>
            </a:r>
            <a:endParaRPr lang="en-GB" sz="2000" dirty="0"/>
          </a:p>
          <a:p>
            <a:pPr marL="0" indent="0">
              <a:spcBef>
                <a:spcPts val="20"/>
              </a:spcBef>
              <a:buNone/>
            </a:pPr>
            <a:endParaRPr lang="en-GB" sz="2000" dirty="0">
              <a:ea typeface="Calibri"/>
              <a:cs typeface="Calibri"/>
            </a:endParaRPr>
          </a:p>
          <a:p>
            <a:pPr marL="0" indent="0">
              <a:spcBef>
                <a:spcPts val="20"/>
              </a:spcBef>
              <a:buNone/>
            </a:pPr>
            <a:r>
              <a:rPr lang="en-GB" sz="2000" dirty="0">
                <a:ea typeface="Calibri"/>
                <a:cs typeface="Calibri"/>
              </a:rPr>
              <a:t>The question becomes not just:  “Should we change?” But: “Can we feel that change is ours?”</a:t>
            </a:r>
            <a:endParaRPr lang="en-GB" sz="20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262801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A6C6-51A5-9568-6EDA-547D19FC790F}"/>
              </a:ext>
            </a:extLst>
          </p:cNvPr>
          <p:cNvSpPr>
            <a:spLocks noGrp="1"/>
          </p:cNvSpPr>
          <p:nvPr>
            <p:ph type="title"/>
          </p:nvPr>
        </p:nvSpPr>
        <p:spPr/>
        <p:txBody>
          <a:bodyPr/>
          <a:lstStyle/>
          <a:p>
            <a:r>
              <a:rPr lang="en-GB">
                <a:ea typeface="ＭＳ Ｐゴシック"/>
              </a:rPr>
              <a:t>Bibliography</a:t>
            </a:r>
            <a:endParaRPr lang="en-GB"/>
          </a:p>
        </p:txBody>
      </p:sp>
      <p:sp>
        <p:nvSpPr>
          <p:cNvPr id="3" name="Text Placeholder 2">
            <a:extLst>
              <a:ext uri="{FF2B5EF4-FFF2-40B4-BE49-F238E27FC236}">
                <a16:creationId xmlns:a16="http://schemas.microsoft.com/office/drawing/2014/main" id="{894F5BE5-90B8-C4BF-C3F2-7299D0585F2A}"/>
              </a:ext>
            </a:extLst>
          </p:cNvPr>
          <p:cNvSpPr>
            <a:spLocks noGrp="1"/>
          </p:cNvSpPr>
          <p:nvPr>
            <p:ph type="body" sz="quarter" idx="11"/>
          </p:nvPr>
        </p:nvSpPr>
        <p:spPr>
          <a:xfrm>
            <a:off x="900113" y="1700213"/>
            <a:ext cx="7694612" cy="4465637"/>
          </a:xfrm>
        </p:spPr>
        <p:txBody>
          <a:bodyPr lIns="0" tIns="0" rIns="0" bIns="0" anchor="t"/>
          <a:lstStyle/>
          <a:p>
            <a:pPr>
              <a:buNone/>
            </a:pPr>
            <a:r>
              <a:rPr lang="en-GB" sz="1400" err="1">
                <a:ea typeface="+mn-lt"/>
                <a:cs typeface="+mn-lt"/>
              </a:rPr>
              <a:t>Anckar</a:t>
            </a:r>
            <a:r>
              <a:rPr lang="en-GB" sz="1400">
                <a:ea typeface="+mn-lt"/>
                <a:cs typeface="+mn-lt"/>
              </a:rPr>
              <a:t>, D. (2008) ‘Microstate democracy revisited: Developments in time and space’, The Round Table, 97(395), pp.607–623.</a:t>
            </a:r>
            <a:endParaRPr lang="en-US" sz="1400"/>
          </a:p>
          <a:p>
            <a:pPr>
              <a:buNone/>
            </a:pPr>
            <a:r>
              <a:rPr lang="en-GB" sz="1400">
                <a:ea typeface="+mn-lt"/>
                <a:cs typeface="+mn-lt"/>
              </a:rPr>
              <a:t>Beck, U. and Grande, E. (2010) ‘Varieties of second modernity: The cosmopolitan turn in social and political theory and research’, </a:t>
            </a:r>
            <a:r>
              <a:rPr lang="en-GB" sz="1400" i="1">
                <a:ea typeface="+mn-lt"/>
                <a:cs typeface="+mn-lt"/>
              </a:rPr>
              <a:t>The British Journal of Sociology</a:t>
            </a:r>
            <a:r>
              <a:rPr lang="en-GB" sz="1400">
                <a:ea typeface="+mn-lt"/>
                <a:cs typeface="+mn-lt"/>
              </a:rPr>
              <a:t>, 61(3), pp.409–443.</a:t>
            </a:r>
            <a:endParaRPr lang="en-GB" sz="1400">
              <a:ea typeface="Calibri"/>
              <a:cs typeface="Calibri"/>
            </a:endParaRPr>
          </a:p>
          <a:p>
            <a:pPr>
              <a:buNone/>
            </a:pPr>
            <a:r>
              <a:rPr lang="en-GB" sz="1400">
                <a:ea typeface="+mn-lt"/>
                <a:cs typeface="+mn-lt"/>
              </a:rPr>
              <a:t>Braun, V. and Clarke, V. (2006) ‘Using thematic analysis in psychology’, </a:t>
            </a:r>
            <a:r>
              <a:rPr lang="en-GB" sz="1400" i="1">
                <a:ea typeface="+mn-lt"/>
                <a:cs typeface="+mn-lt"/>
              </a:rPr>
              <a:t>Qualitative Research in Psychology</a:t>
            </a:r>
            <a:r>
              <a:rPr lang="en-GB" sz="1400">
                <a:ea typeface="+mn-lt"/>
                <a:cs typeface="+mn-lt"/>
              </a:rPr>
              <a:t>, 3(2), pp.77–101.</a:t>
            </a:r>
          </a:p>
          <a:p>
            <a:pPr>
              <a:buNone/>
            </a:pPr>
            <a:r>
              <a:rPr lang="en-GB" sz="1400">
                <a:ea typeface="+mn-lt"/>
                <a:cs typeface="+mn-lt"/>
              </a:rPr>
              <a:t>Carvalho, E. and Winters, K. (2023) </a:t>
            </a:r>
            <a:r>
              <a:rPr lang="en-GB" sz="1400" i="1">
                <a:ea typeface="+mn-lt"/>
                <a:cs typeface="+mn-lt"/>
              </a:rPr>
              <a:t>The Qualitative Election Study of Britain: Scottish Independence Referendum Study, 2014</a:t>
            </a:r>
            <a:r>
              <a:rPr lang="en-GB" sz="1400">
                <a:ea typeface="+mn-lt"/>
                <a:cs typeface="+mn-lt"/>
              </a:rPr>
              <a:t>. [data collection]. UK Data Service. SN: 856169. Available at: </a:t>
            </a:r>
            <a:r>
              <a:rPr lang="en-GB" sz="1400">
                <a:ea typeface="+mn-lt"/>
                <a:cs typeface="+mn-lt"/>
                <a:hlinkClick r:id="rId2"/>
              </a:rPr>
              <a:t>https://doi.org/10.5255/UKDA-SN-856169</a:t>
            </a:r>
            <a:endParaRPr lang="en-GB" sz="1400"/>
          </a:p>
          <a:p>
            <a:pPr>
              <a:buNone/>
            </a:pPr>
            <a:r>
              <a:rPr lang="en-GB" sz="1400">
                <a:ea typeface="+mn-lt"/>
                <a:cs typeface="+mn-lt"/>
              </a:rPr>
              <a:t>Carvalho, E., Winters, K. and Oliver, T. (2023) </a:t>
            </a:r>
            <a:r>
              <a:rPr lang="en-GB" sz="1400" i="1">
                <a:ea typeface="+mn-lt"/>
                <a:cs typeface="+mn-lt"/>
              </a:rPr>
              <a:t>The Qualitative Election Study of Britain: The EU Referendum Interviews Dataset, 2016</a:t>
            </a:r>
            <a:r>
              <a:rPr lang="en-GB" sz="1400">
                <a:ea typeface="+mn-lt"/>
                <a:cs typeface="+mn-lt"/>
              </a:rPr>
              <a:t>. [data collection]. UK Data Service. SN: 856170. Available at: </a:t>
            </a:r>
            <a:r>
              <a:rPr lang="en-GB" sz="1400">
                <a:ea typeface="+mn-lt"/>
                <a:cs typeface="+mn-lt"/>
                <a:hlinkClick r:id="rId3"/>
              </a:rPr>
              <a:t>https://doi.org/10.5255/UKDA-SN-856170</a:t>
            </a:r>
            <a:endParaRPr lang="en-GB" sz="1400"/>
          </a:p>
          <a:p>
            <a:pPr>
              <a:buNone/>
            </a:pPr>
            <a:r>
              <a:rPr lang="en-GB" sz="1400">
                <a:ea typeface="+mn-lt"/>
                <a:cs typeface="+mn-lt"/>
              </a:rPr>
              <a:t>Fortier, A.-M. (2010) ‘Proximity by design? Affective citizenship and the management of unease’, </a:t>
            </a:r>
            <a:r>
              <a:rPr lang="en-GB" sz="1400" i="1">
                <a:ea typeface="+mn-lt"/>
                <a:cs typeface="+mn-lt"/>
              </a:rPr>
              <a:t>Citizenship Studies</a:t>
            </a:r>
            <a:r>
              <a:rPr lang="en-GB" sz="1400">
                <a:ea typeface="+mn-lt"/>
                <a:cs typeface="+mn-lt"/>
              </a:rPr>
              <a:t>, 14(1), pp.17–30.</a:t>
            </a:r>
            <a:endParaRPr lang="en-GB" sz="1400">
              <a:ea typeface="Calibri"/>
              <a:cs typeface="Calibri"/>
            </a:endParaRPr>
          </a:p>
          <a:p>
            <a:pPr>
              <a:buNone/>
            </a:pPr>
            <a:r>
              <a:rPr lang="en-GB" sz="1400">
                <a:ea typeface="+mn-lt"/>
                <a:cs typeface="+mn-lt"/>
              </a:rPr>
              <a:t>Keating, M. (2001) </a:t>
            </a:r>
            <a:r>
              <a:rPr lang="en-GB" sz="1400" i="1">
                <a:ea typeface="+mn-lt"/>
                <a:cs typeface="+mn-lt"/>
              </a:rPr>
              <a:t>Nations against the state: The new politics of nationalism in Quebec, Catalonia and Scotland</a:t>
            </a:r>
            <a:r>
              <a:rPr lang="en-GB" sz="1400">
                <a:ea typeface="+mn-lt"/>
                <a:cs typeface="+mn-lt"/>
              </a:rPr>
              <a:t>. Basingstoke: Palgrave Macmillan.</a:t>
            </a:r>
            <a:endParaRPr lang="en-GB" sz="1400"/>
          </a:p>
          <a:p>
            <a:pPr>
              <a:buNone/>
            </a:pPr>
            <a:r>
              <a:rPr lang="en-GB" sz="1400" err="1">
                <a:ea typeface="+mn-lt"/>
                <a:cs typeface="+mn-lt"/>
              </a:rPr>
              <a:t>Laclau</a:t>
            </a:r>
            <a:r>
              <a:rPr lang="en-GB" sz="1400">
                <a:ea typeface="+mn-lt"/>
                <a:cs typeface="+mn-lt"/>
              </a:rPr>
              <a:t>, E. (2005) </a:t>
            </a:r>
            <a:r>
              <a:rPr lang="en-GB" sz="1400" i="1">
                <a:ea typeface="+mn-lt"/>
                <a:cs typeface="+mn-lt"/>
              </a:rPr>
              <a:t>On populist reason</a:t>
            </a:r>
            <a:r>
              <a:rPr lang="en-GB" sz="1400">
                <a:ea typeface="+mn-lt"/>
                <a:cs typeface="+mn-lt"/>
              </a:rPr>
              <a:t>. London: Verso.</a:t>
            </a:r>
            <a:endParaRPr lang="en-GB" sz="1400"/>
          </a:p>
          <a:p>
            <a:pPr>
              <a:buNone/>
            </a:pPr>
            <a:r>
              <a:rPr lang="en-GB" sz="1400">
                <a:ea typeface="+mn-lt"/>
                <a:cs typeface="+mn-lt"/>
              </a:rPr>
              <a:t>Renwick, A. and Lamb, M. (2013) ‘Improving public understanding of referendums: A comparative perspective’, </a:t>
            </a:r>
            <a:r>
              <a:rPr lang="en-GB" sz="1400" i="1">
                <a:ea typeface="+mn-lt"/>
                <a:cs typeface="+mn-lt"/>
              </a:rPr>
              <a:t>Electoral Studies</a:t>
            </a:r>
            <a:r>
              <a:rPr lang="en-GB" sz="1400">
                <a:ea typeface="+mn-lt"/>
                <a:cs typeface="+mn-lt"/>
              </a:rPr>
              <a:t>, 32(2), pp.321–330.</a:t>
            </a:r>
            <a:endParaRPr lang="en-GB" sz="1400"/>
          </a:p>
          <a:p>
            <a:pPr marL="0" indent="0">
              <a:spcBef>
                <a:spcPts val="20"/>
              </a:spcBef>
              <a:buNone/>
            </a:pPr>
            <a:endParaRPr lang="en-GB">
              <a:ea typeface="Calibri"/>
              <a:cs typeface="Calibri"/>
            </a:endParaRPr>
          </a:p>
          <a:p>
            <a:pPr marL="0" indent="0">
              <a:buFont typeface="Calibri"/>
              <a:buNone/>
            </a:pPr>
            <a:endParaRPr lang="en-GB"/>
          </a:p>
        </p:txBody>
      </p:sp>
    </p:spTree>
    <p:extLst>
      <p:ext uri="{BB962C8B-B14F-4D97-AF65-F5344CB8AC3E}">
        <p14:creationId xmlns:p14="http://schemas.microsoft.com/office/powerpoint/2010/main" val="76981352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8205-65BD-9F8A-AB72-3C6A822D7036}"/>
              </a:ext>
            </a:extLst>
          </p:cNvPr>
          <p:cNvSpPr>
            <a:spLocks noGrp="1"/>
          </p:cNvSpPr>
          <p:nvPr>
            <p:ph type="title"/>
          </p:nvPr>
        </p:nvSpPr>
        <p:spPr>
          <a:xfrm>
            <a:off x="245534" y="638781"/>
            <a:ext cx="7886700" cy="862064"/>
          </a:xfrm>
        </p:spPr>
        <p:txBody>
          <a:bodyPr anchor="t">
            <a:normAutofit/>
          </a:bodyPr>
          <a:lstStyle/>
          <a:p>
            <a:r>
              <a:rPr lang="en-GB"/>
              <a:t>Why is the ‘Yes’ Vote So Hard to Achieve?</a:t>
            </a:r>
          </a:p>
        </p:txBody>
      </p:sp>
      <p:graphicFrame>
        <p:nvGraphicFramePr>
          <p:cNvPr id="5" name="Text Placeholder 2">
            <a:extLst>
              <a:ext uri="{FF2B5EF4-FFF2-40B4-BE49-F238E27FC236}">
                <a16:creationId xmlns:a16="http://schemas.microsoft.com/office/drawing/2014/main" id="{2D1378B8-9FC7-4605-4ECD-7590E0D54C34}"/>
              </a:ext>
            </a:extLst>
          </p:cNvPr>
          <p:cNvGraphicFramePr/>
          <p:nvPr>
            <p:extLst>
              <p:ext uri="{D42A27DB-BD31-4B8C-83A1-F6EECF244321}">
                <p14:modId xmlns:p14="http://schemas.microsoft.com/office/powerpoint/2010/main" val="3168678550"/>
              </p:ext>
            </p:extLst>
          </p:nvPr>
        </p:nvGraphicFramePr>
        <p:xfrm>
          <a:off x="241828" y="2158609"/>
          <a:ext cx="6569535" cy="45380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1" name="Picture 30" descr="Scottish Flag">
            <a:extLst>
              <a:ext uri="{FF2B5EF4-FFF2-40B4-BE49-F238E27FC236}">
                <a16:creationId xmlns:a16="http://schemas.microsoft.com/office/drawing/2014/main" id="{A2ED1F1E-8635-D7B1-2574-F8D23BF881D8}"/>
              </a:ext>
            </a:extLst>
          </p:cNvPr>
          <p:cNvPicPr>
            <a:picLocks noChangeAspect="1"/>
          </p:cNvPicPr>
          <p:nvPr/>
        </p:nvPicPr>
        <p:blipFill>
          <a:blip r:embed="rId8"/>
          <a:stretch>
            <a:fillRect/>
          </a:stretch>
        </p:blipFill>
        <p:spPr>
          <a:xfrm>
            <a:off x="7070066" y="4022066"/>
            <a:ext cx="1905000" cy="1143000"/>
          </a:xfrm>
          <a:prstGeom prst="rect">
            <a:avLst/>
          </a:prstGeom>
        </p:spPr>
      </p:pic>
      <p:pic>
        <p:nvPicPr>
          <p:cNvPr id="32" name="Picture 31" descr="EU Flag">
            <a:extLst>
              <a:ext uri="{FF2B5EF4-FFF2-40B4-BE49-F238E27FC236}">
                <a16:creationId xmlns:a16="http://schemas.microsoft.com/office/drawing/2014/main" id="{A6266F3D-C84C-0221-6CC4-D0E889DA4099}"/>
              </a:ext>
            </a:extLst>
          </p:cNvPr>
          <p:cNvPicPr>
            <a:picLocks noChangeAspect="1"/>
          </p:cNvPicPr>
          <p:nvPr/>
        </p:nvPicPr>
        <p:blipFill>
          <a:blip r:embed="rId9"/>
          <a:stretch>
            <a:fillRect/>
          </a:stretch>
        </p:blipFill>
        <p:spPr>
          <a:xfrm>
            <a:off x="7070066" y="5421882"/>
            <a:ext cx="1905000" cy="1276350"/>
          </a:xfrm>
          <a:prstGeom prst="rect">
            <a:avLst/>
          </a:prstGeom>
        </p:spPr>
      </p:pic>
    </p:spTree>
    <p:extLst>
      <p:ext uri="{BB962C8B-B14F-4D97-AF65-F5344CB8AC3E}">
        <p14:creationId xmlns:p14="http://schemas.microsoft.com/office/powerpoint/2010/main" val="43698488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29468-6B9D-462C-994D-5B667B58EF9C}"/>
              </a:ext>
            </a:extLst>
          </p:cNvPr>
          <p:cNvSpPr>
            <a:spLocks noGrp="1"/>
          </p:cNvSpPr>
          <p:nvPr>
            <p:ph type="title"/>
          </p:nvPr>
        </p:nvSpPr>
        <p:spPr>
          <a:xfrm>
            <a:off x="892515" y="692697"/>
            <a:ext cx="7886700" cy="862064"/>
          </a:xfrm>
        </p:spPr>
        <p:txBody>
          <a:bodyPr anchor="t">
            <a:normAutofit/>
          </a:bodyPr>
          <a:lstStyle/>
          <a:p>
            <a:r>
              <a:rPr lang="en-GB"/>
              <a:t>Motivation and Research Questions</a:t>
            </a:r>
          </a:p>
        </p:txBody>
      </p:sp>
      <p:graphicFrame>
        <p:nvGraphicFramePr>
          <p:cNvPr id="6" name="Rectangle 1">
            <a:extLst>
              <a:ext uri="{FF2B5EF4-FFF2-40B4-BE49-F238E27FC236}">
                <a16:creationId xmlns:a16="http://schemas.microsoft.com/office/drawing/2014/main" id="{28638947-1773-641C-CB7F-B475216C87EC}"/>
              </a:ext>
            </a:extLst>
          </p:cNvPr>
          <p:cNvGraphicFramePr/>
          <p:nvPr>
            <p:extLst>
              <p:ext uri="{D42A27DB-BD31-4B8C-83A1-F6EECF244321}">
                <p14:modId xmlns:p14="http://schemas.microsoft.com/office/powerpoint/2010/main" val="3927015665"/>
              </p:ext>
            </p:extLst>
          </p:nvPr>
        </p:nvGraphicFramePr>
        <p:xfrm>
          <a:off x="899592" y="1554760"/>
          <a:ext cx="6515620" cy="45380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23901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64988-BF4B-C545-8AE1-BE94F7BAA4B6}"/>
              </a:ext>
            </a:extLst>
          </p:cNvPr>
          <p:cNvSpPr>
            <a:spLocks noGrp="1"/>
          </p:cNvSpPr>
          <p:nvPr>
            <p:ph type="title"/>
          </p:nvPr>
        </p:nvSpPr>
        <p:spPr/>
        <p:txBody>
          <a:bodyPr/>
          <a:lstStyle/>
          <a:p>
            <a:r>
              <a:rPr lang="en-GB"/>
              <a:t>The Qualitative Election Study of Britain</a:t>
            </a:r>
          </a:p>
        </p:txBody>
      </p:sp>
      <p:sp>
        <p:nvSpPr>
          <p:cNvPr id="5" name="TextBox 4">
            <a:extLst>
              <a:ext uri="{FF2B5EF4-FFF2-40B4-BE49-F238E27FC236}">
                <a16:creationId xmlns:a16="http://schemas.microsoft.com/office/drawing/2014/main" id="{579960A5-5A6F-7B48-BDE6-DAF46232733F}"/>
              </a:ext>
            </a:extLst>
          </p:cNvPr>
          <p:cNvSpPr txBox="1"/>
          <p:nvPr/>
        </p:nvSpPr>
        <p:spPr>
          <a:xfrm>
            <a:off x="611560" y="1720840"/>
            <a:ext cx="7886700" cy="4678204"/>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GB" sz="2000" dirty="0">
                <a:latin typeface="Calibri"/>
                <a:ea typeface="ＭＳ Ｐゴシック"/>
                <a:cs typeface="Arial"/>
              </a:rPr>
              <a:t>Established in 2010, by Dr Kristi Winters, to investigate how voters understand politics and elections in their own words</a:t>
            </a:r>
          </a:p>
          <a:p>
            <a:pPr marL="285750" indent="-285750">
              <a:buFont typeface="Arial" panose="020B0604020202020204" pitchFamily="34" charset="0"/>
              <a:buChar char="•"/>
            </a:pPr>
            <a:r>
              <a:rPr lang="en-GB" sz="2000" dirty="0">
                <a:latin typeface="Calibri"/>
                <a:ea typeface="ＭＳ Ｐゴシック"/>
                <a:cs typeface="Arial"/>
              </a:rPr>
              <a:t>Uses focus groups and in-depth interviews to explore how voters reason politically</a:t>
            </a:r>
          </a:p>
          <a:p>
            <a:pPr marL="285750" indent="-285750">
              <a:buFont typeface="Arial" panose="020B0604020202020204" pitchFamily="34" charset="0"/>
              <a:buChar char="•"/>
            </a:pPr>
            <a:r>
              <a:rPr lang="en-GB" sz="2000" dirty="0">
                <a:latin typeface="Calibri"/>
                <a:ea typeface="ＭＳ Ｐゴシック"/>
                <a:cs typeface="Arial"/>
              </a:rPr>
              <a:t>Emphasises language, narrative, identity, and emotion over polling or quantification in electoral contexts</a:t>
            </a:r>
          </a:p>
          <a:p>
            <a:pPr marL="285750" indent="-285750">
              <a:buFont typeface="Arial" panose="020B0604020202020204" pitchFamily="34" charset="0"/>
              <a:buChar char="•"/>
            </a:pPr>
            <a:r>
              <a:rPr lang="en-GB" sz="2000" dirty="0">
                <a:latin typeface="Calibri"/>
                <a:ea typeface="ＭＳ Ｐゴシック"/>
                <a:cs typeface="Arial"/>
              </a:rPr>
              <a:t>Key studies include: 2010 General Election, 2014 Scottish Independence Referendum, 2015 General Election, 2016 EU Referendum, 2017 General Election, 2019 General Election and 2024 General Election.</a:t>
            </a:r>
          </a:p>
          <a:p>
            <a:pPr marL="285750" indent="-285750">
              <a:buFont typeface="Arial" panose="020B0604020202020204" pitchFamily="34" charset="0"/>
              <a:buChar char="•"/>
            </a:pPr>
            <a:r>
              <a:rPr lang="en-GB" sz="2000" dirty="0">
                <a:latin typeface="Calibri"/>
                <a:ea typeface="ＭＳ Ｐゴシック"/>
                <a:cs typeface="Arial"/>
              </a:rPr>
              <a:t>Data deposited with the UK Data Service, openly accessible for research and teaching.</a:t>
            </a:r>
          </a:p>
          <a:p>
            <a:pPr marL="285750" indent="-285750">
              <a:buFont typeface="Arial" panose="020B0604020202020204" pitchFamily="34" charset="0"/>
              <a:buChar char="•"/>
            </a:pPr>
            <a:r>
              <a:rPr lang="en-GB" sz="2000" dirty="0">
                <a:latin typeface="Calibri"/>
                <a:ea typeface="ＭＳ Ｐゴシック"/>
                <a:cs typeface="Arial"/>
              </a:rPr>
              <a:t>Historically the study has received funding from the British Academy, Carnegie Corporation of New York, UK Data Archive, UWE Bristol, GESIS, and University of Dundee.</a:t>
            </a:r>
          </a:p>
          <a:p>
            <a:endParaRPr lang="en-GB"/>
          </a:p>
        </p:txBody>
      </p:sp>
      <p:pic>
        <p:nvPicPr>
          <p:cNvPr id="4" name="Picture 3" descr="A close-up of a logo&#10;&#10;AI-generated content may be incorrect.">
            <a:extLst>
              <a:ext uri="{FF2B5EF4-FFF2-40B4-BE49-F238E27FC236}">
                <a16:creationId xmlns:a16="http://schemas.microsoft.com/office/drawing/2014/main" id="{14CEC97B-EAB3-C974-B6AC-5AAEABAC16F0}"/>
              </a:ext>
            </a:extLst>
          </p:cNvPr>
          <p:cNvPicPr>
            <a:picLocks noChangeAspect="1"/>
          </p:cNvPicPr>
          <p:nvPr/>
        </p:nvPicPr>
        <p:blipFill>
          <a:blip r:embed="rId3"/>
          <a:stretch>
            <a:fillRect/>
          </a:stretch>
        </p:blipFill>
        <p:spPr>
          <a:xfrm>
            <a:off x="6471285" y="5941695"/>
            <a:ext cx="2545080" cy="769620"/>
          </a:xfrm>
          <a:prstGeom prst="rect">
            <a:avLst/>
          </a:prstGeom>
        </p:spPr>
      </p:pic>
    </p:spTree>
    <p:extLst>
      <p:ext uri="{BB962C8B-B14F-4D97-AF65-F5344CB8AC3E}">
        <p14:creationId xmlns:p14="http://schemas.microsoft.com/office/powerpoint/2010/main" val="395144080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5035E-DB98-8931-AA9B-BA317FA6AFAD}"/>
              </a:ext>
            </a:extLst>
          </p:cNvPr>
          <p:cNvSpPr>
            <a:spLocks noGrp="1"/>
          </p:cNvSpPr>
          <p:nvPr>
            <p:ph type="title"/>
          </p:nvPr>
        </p:nvSpPr>
        <p:spPr>
          <a:xfrm>
            <a:off x="899591" y="692696"/>
            <a:ext cx="7886700" cy="936103"/>
          </a:xfrm>
        </p:spPr>
        <p:txBody>
          <a:bodyPr anchor="t">
            <a:normAutofit/>
          </a:bodyPr>
          <a:lstStyle/>
          <a:p>
            <a:pPr>
              <a:lnSpc>
                <a:spcPct val="90000"/>
              </a:lnSpc>
            </a:pPr>
            <a:r>
              <a:rPr lang="en-GB" sz="3300"/>
              <a:t>Methodology: Qualitative Thematic Comparison Using QESB Data</a:t>
            </a:r>
          </a:p>
        </p:txBody>
      </p:sp>
      <p:sp>
        <p:nvSpPr>
          <p:cNvPr id="9" name="Text Placeholder 2">
            <a:extLst>
              <a:ext uri="{FF2B5EF4-FFF2-40B4-BE49-F238E27FC236}">
                <a16:creationId xmlns:a16="http://schemas.microsoft.com/office/drawing/2014/main" id="{4B817199-32F9-E351-64DA-6CECF2B489A5}"/>
              </a:ext>
            </a:extLst>
          </p:cNvPr>
          <p:cNvSpPr>
            <a:spLocks noGrp="1"/>
          </p:cNvSpPr>
          <p:nvPr>
            <p:ph type="body" sz="quarter" idx="11"/>
          </p:nvPr>
        </p:nvSpPr>
        <p:spPr>
          <a:xfrm>
            <a:off x="250824" y="1628799"/>
            <a:ext cx="2953024" cy="4536505"/>
          </a:xfrm>
        </p:spPr>
        <p:txBody>
          <a:bodyPr/>
          <a:lstStyle/>
          <a:p>
            <a:endParaRPr lang="en-GB" sz="1400"/>
          </a:p>
          <a:p>
            <a:r>
              <a:rPr lang="en-GB" sz="1400"/>
              <a:t>Carvalho, E., Winters, K. (2023). The Qualitative Election Study of Britain: Scottish Independence Referendum Study, 2014. [data collection]. UK Data Service. SN: 856169, DOI: </a:t>
            </a:r>
            <a:r>
              <a:rPr lang="en-GB" sz="1400">
                <a:hlinkClick r:id="rId3"/>
              </a:rPr>
              <a:t>10.5255/UKDA-SN-856169</a:t>
            </a:r>
            <a:endParaRPr lang="en-GB" sz="1400"/>
          </a:p>
          <a:p>
            <a:endParaRPr lang="en-GB"/>
          </a:p>
          <a:p>
            <a:endParaRPr lang="en-GB"/>
          </a:p>
          <a:p>
            <a:endParaRPr lang="en-GB"/>
          </a:p>
          <a:p>
            <a:endParaRPr lang="en-GB"/>
          </a:p>
          <a:p>
            <a:endParaRPr lang="en-GB"/>
          </a:p>
          <a:p>
            <a:r>
              <a:rPr lang="en-GB" sz="1400"/>
              <a:t>Carvalho, E., Winters, K., Oliver, T. (2023). The Qualitative Election Study of Britain: The EU Referendum Interviews Dataset, 2016. [data collection]. UK Data Service. SN: 856170, DOI: </a:t>
            </a:r>
            <a:r>
              <a:rPr lang="en-GB" sz="1400">
                <a:hlinkClick r:id="rId4"/>
              </a:rPr>
              <a:t>10.5255/UKDA-SN-856170</a:t>
            </a:r>
            <a:endParaRPr lang="en-GB" sz="1400"/>
          </a:p>
          <a:p>
            <a:endParaRPr lang="en-GB"/>
          </a:p>
          <a:p>
            <a:endParaRPr lang="en-US"/>
          </a:p>
        </p:txBody>
      </p:sp>
      <p:graphicFrame>
        <p:nvGraphicFramePr>
          <p:cNvPr id="5" name="Text Placeholder 2">
            <a:extLst>
              <a:ext uri="{FF2B5EF4-FFF2-40B4-BE49-F238E27FC236}">
                <a16:creationId xmlns:a16="http://schemas.microsoft.com/office/drawing/2014/main" id="{77A3F101-16B9-E21F-F097-73A8793A6199}"/>
              </a:ext>
            </a:extLst>
          </p:cNvPr>
          <p:cNvGraphicFramePr/>
          <p:nvPr>
            <p:extLst>
              <p:ext uri="{D42A27DB-BD31-4B8C-83A1-F6EECF244321}">
                <p14:modId xmlns:p14="http://schemas.microsoft.com/office/powerpoint/2010/main" val="1929206214"/>
              </p:ext>
            </p:extLst>
          </p:nvPr>
        </p:nvGraphicFramePr>
        <p:xfrm>
          <a:off x="5076827" y="1565958"/>
          <a:ext cx="3816350" cy="446402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4" name="Picture 3">
            <a:extLst>
              <a:ext uri="{FF2B5EF4-FFF2-40B4-BE49-F238E27FC236}">
                <a16:creationId xmlns:a16="http://schemas.microsoft.com/office/drawing/2014/main" id="{ED18E9D9-7C96-1E5E-84CB-F45FE83815C2}"/>
              </a:ext>
            </a:extLst>
          </p:cNvPr>
          <p:cNvPicPr>
            <a:picLocks noChangeAspect="1"/>
          </p:cNvPicPr>
          <p:nvPr/>
        </p:nvPicPr>
        <p:blipFill>
          <a:blip r:embed="rId10"/>
          <a:stretch>
            <a:fillRect/>
          </a:stretch>
        </p:blipFill>
        <p:spPr>
          <a:xfrm>
            <a:off x="3236589" y="4653136"/>
            <a:ext cx="1661170" cy="1661170"/>
          </a:xfrm>
          <a:prstGeom prst="rect">
            <a:avLst/>
          </a:prstGeom>
        </p:spPr>
      </p:pic>
      <p:pic>
        <p:nvPicPr>
          <p:cNvPr id="6" name="Picture 5">
            <a:extLst>
              <a:ext uri="{FF2B5EF4-FFF2-40B4-BE49-F238E27FC236}">
                <a16:creationId xmlns:a16="http://schemas.microsoft.com/office/drawing/2014/main" id="{055A9DF7-D243-7835-A8BB-1CA33C2CA449}"/>
              </a:ext>
            </a:extLst>
          </p:cNvPr>
          <p:cNvPicPr>
            <a:picLocks noChangeAspect="1"/>
          </p:cNvPicPr>
          <p:nvPr/>
        </p:nvPicPr>
        <p:blipFill>
          <a:blip r:embed="rId11"/>
          <a:stretch>
            <a:fillRect/>
          </a:stretch>
        </p:blipFill>
        <p:spPr>
          <a:xfrm>
            <a:off x="3232422" y="1767830"/>
            <a:ext cx="1661170" cy="1661170"/>
          </a:xfrm>
          <a:prstGeom prst="rect">
            <a:avLst/>
          </a:prstGeom>
        </p:spPr>
      </p:pic>
    </p:spTree>
    <p:extLst>
      <p:ext uri="{BB962C8B-B14F-4D97-AF65-F5344CB8AC3E}">
        <p14:creationId xmlns:p14="http://schemas.microsoft.com/office/powerpoint/2010/main" val="352759855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C4C20-59B1-18BB-F41B-681C7C02DB56}"/>
              </a:ext>
            </a:extLst>
          </p:cNvPr>
          <p:cNvSpPr>
            <a:spLocks noGrp="1"/>
          </p:cNvSpPr>
          <p:nvPr>
            <p:ph type="title"/>
          </p:nvPr>
        </p:nvSpPr>
        <p:spPr>
          <a:xfrm>
            <a:off x="251520" y="116632"/>
            <a:ext cx="6515620" cy="1325563"/>
          </a:xfrm>
        </p:spPr>
        <p:txBody>
          <a:bodyPr/>
          <a:lstStyle/>
          <a:p>
            <a:r>
              <a:rPr lang="en-GB" dirty="0">
                <a:ea typeface="ＭＳ Ｐゴシック"/>
              </a:rPr>
              <a:t>Thematic Codebook 1 of 3</a:t>
            </a:r>
            <a:endParaRPr lang="en-GB" dirty="0"/>
          </a:p>
        </p:txBody>
      </p:sp>
      <p:graphicFrame>
        <p:nvGraphicFramePr>
          <p:cNvPr id="4" name="Table 3">
            <a:extLst>
              <a:ext uri="{FF2B5EF4-FFF2-40B4-BE49-F238E27FC236}">
                <a16:creationId xmlns:a16="http://schemas.microsoft.com/office/drawing/2014/main" id="{E3A2D953-D374-A5F4-C206-4A46438C8D55}"/>
              </a:ext>
            </a:extLst>
          </p:cNvPr>
          <p:cNvGraphicFramePr>
            <a:graphicFrameLocks noGrp="1"/>
          </p:cNvGraphicFramePr>
          <p:nvPr>
            <p:extLst>
              <p:ext uri="{D42A27DB-BD31-4B8C-83A1-F6EECF244321}">
                <p14:modId xmlns:p14="http://schemas.microsoft.com/office/powerpoint/2010/main" val="1713181248"/>
              </p:ext>
            </p:extLst>
          </p:nvPr>
        </p:nvGraphicFramePr>
        <p:xfrm>
          <a:off x="251520" y="779412"/>
          <a:ext cx="8784976" cy="5794811"/>
        </p:xfrm>
        <a:graphic>
          <a:graphicData uri="http://schemas.openxmlformats.org/drawingml/2006/table">
            <a:tbl>
              <a:tblPr/>
              <a:tblGrid>
                <a:gridCol w="1785035">
                  <a:extLst>
                    <a:ext uri="{9D8B030D-6E8A-4147-A177-3AD203B41FA5}">
                      <a16:colId xmlns:a16="http://schemas.microsoft.com/office/drawing/2014/main" val="3354463218"/>
                    </a:ext>
                  </a:extLst>
                </a:gridCol>
                <a:gridCol w="3264006">
                  <a:extLst>
                    <a:ext uri="{9D8B030D-6E8A-4147-A177-3AD203B41FA5}">
                      <a16:colId xmlns:a16="http://schemas.microsoft.com/office/drawing/2014/main" val="1509165114"/>
                    </a:ext>
                  </a:extLst>
                </a:gridCol>
                <a:gridCol w="3735935">
                  <a:extLst>
                    <a:ext uri="{9D8B030D-6E8A-4147-A177-3AD203B41FA5}">
                      <a16:colId xmlns:a16="http://schemas.microsoft.com/office/drawing/2014/main" val="3657752072"/>
                    </a:ext>
                  </a:extLst>
                </a:gridCol>
              </a:tblGrid>
              <a:tr h="1363485">
                <a:tc>
                  <a:txBody>
                    <a:bodyPr/>
                    <a:lstStyle/>
                    <a:p>
                      <a:pPr algn="ctr" fontAlgn="t"/>
                      <a:r>
                        <a:rPr lang="en-GB" sz="2000" b="1" i="0" u="none" strike="noStrike" dirty="0">
                          <a:solidFill>
                            <a:srgbClr val="000000"/>
                          </a:solidFill>
                          <a:effectLst/>
                          <a:latin typeface="Calibri"/>
                        </a:rPr>
                        <a:t>Theme</a:t>
                      </a:r>
                    </a:p>
                  </a:txBody>
                  <a:tcPr marL="5319" marR="5319" marT="5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Description</a:t>
                      </a:r>
                    </a:p>
                  </a:txBody>
                  <a:tcPr marL="5319" marR="5319" marT="5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Example indicators derived from participant language in QESB transcripts – paraphrased for thematic clarity.</a:t>
                      </a:r>
                    </a:p>
                  </a:txBody>
                  <a:tcPr marL="5319" marR="5319" marT="53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1831733"/>
                  </a:ext>
                </a:extLst>
              </a:tr>
              <a:tr h="1363485">
                <a:tc>
                  <a:txBody>
                    <a:bodyPr/>
                    <a:lstStyle/>
                    <a:p>
                      <a:pPr algn="ctr" fontAlgn="b"/>
                      <a:r>
                        <a:rPr lang="en-GB" sz="2000" b="0" i="0" u="none" strike="noStrike" dirty="0">
                          <a:solidFill>
                            <a:srgbClr val="000000"/>
                          </a:solidFill>
                          <a:effectLst/>
                          <a:latin typeface="Calibri"/>
                        </a:rPr>
                        <a:t>Narratives of Change</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ctr" fontAlgn="b"/>
                      <a:r>
                        <a:rPr lang="en-GB" sz="2000" b="0" i="0" u="none" strike="noStrike" dirty="0">
                          <a:solidFill>
                            <a:srgbClr val="000000"/>
                          </a:solidFill>
                          <a:effectLst/>
                          <a:latin typeface="Calibri"/>
                        </a:rPr>
                        <a:t>References to hopes, fears or expectations about change (constitutional, economic, social)</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ctr" fontAlgn="b"/>
                      <a:r>
                        <a:rPr lang="en-GB" sz="2000" b="0" i="0" u="none" strike="noStrike" dirty="0">
                          <a:solidFill>
                            <a:srgbClr val="000000"/>
                          </a:solidFill>
                          <a:effectLst/>
                          <a:latin typeface="Calibri"/>
                        </a:rPr>
                        <a:t>‘We needed change’, ‘It was too risky’, ‘Things had to get better’</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1079809493"/>
                  </a:ext>
                </a:extLst>
              </a:tr>
              <a:tr h="681742">
                <a:tc>
                  <a:txBody>
                    <a:bodyPr/>
                    <a:lstStyle/>
                    <a:p>
                      <a:pPr algn="ctr" fontAlgn="b"/>
                      <a:r>
                        <a:rPr lang="en-GB" sz="2000" b="0" i="0" u="none" strike="noStrike" dirty="0">
                          <a:solidFill>
                            <a:srgbClr val="000000"/>
                          </a:solidFill>
                          <a:effectLst/>
                          <a:latin typeface="Calibri"/>
                        </a:rPr>
                        <a:t>Perceptions of Risk</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Mentions of fear, uncertainty, or security in decision-making</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‘It felt like a gamble’, ‘I was worried about the future’</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625616722"/>
                  </a:ext>
                </a:extLst>
              </a:tr>
              <a:tr h="1363485">
                <a:tc>
                  <a:txBody>
                    <a:bodyPr/>
                    <a:lstStyle/>
                    <a:p>
                      <a:pPr algn="ctr" fontAlgn="b"/>
                      <a:r>
                        <a:rPr lang="en-GB" sz="2000" b="0" i="0" u="none" strike="noStrike" dirty="0">
                          <a:solidFill>
                            <a:srgbClr val="000000"/>
                          </a:solidFill>
                          <a:effectLst/>
                          <a:latin typeface="Calibri"/>
                        </a:rPr>
                        <a:t>National Identity</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Expressions of Scottish/British/European identity, cultural belonging, or sovereignty</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‘I’m Scottish not British’, ‘We should stand on our own’, ‘We belong in Europe’</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974933621"/>
                  </a:ext>
                </a:extLst>
              </a:tr>
              <a:tr h="1022614">
                <a:tc>
                  <a:txBody>
                    <a:bodyPr/>
                    <a:lstStyle/>
                    <a:p>
                      <a:pPr algn="ctr" fontAlgn="b"/>
                      <a:r>
                        <a:rPr lang="en-GB" sz="2000" b="0" i="0" u="none" strike="noStrike" dirty="0">
                          <a:solidFill>
                            <a:srgbClr val="000000"/>
                          </a:solidFill>
                          <a:effectLst/>
                          <a:latin typeface="Calibri"/>
                        </a:rPr>
                        <a:t>Trust and Mistrust</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Mentions of trust/distrust in politicians, media, institutions or campaigns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en-GB" sz="2000" b="0" i="0" u="none" strike="noStrike" dirty="0">
                          <a:solidFill>
                            <a:srgbClr val="000000"/>
                          </a:solidFill>
                          <a:effectLst/>
                          <a:latin typeface="Calibri"/>
                        </a:rPr>
                        <a:t>‘You can’t trust the politicians’, ‘They lied to us’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4069199646"/>
                  </a:ext>
                </a:extLst>
              </a:tr>
            </a:tbl>
          </a:graphicData>
        </a:graphic>
      </p:graphicFrame>
    </p:spTree>
    <p:extLst>
      <p:ext uri="{BB962C8B-B14F-4D97-AF65-F5344CB8AC3E}">
        <p14:creationId xmlns:p14="http://schemas.microsoft.com/office/powerpoint/2010/main" val="234721060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C51279-2093-8BAE-9E7D-C512C2EFBA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B5460-6F5D-AD55-5607-500FC80E770E}"/>
              </a:ext>
            </a:extLst>
          </p:cNvPr>
          <p:cNvSpPr>
            <a:spLocks noGrp="1"/>
          </p:cNvSpPr>
          <p:nvPr>
            <p:ph type="title"/>
          </p:nvPr>
        </p:nvSpPr>
        <p:spPr>
          <a:xfrm>
            <a:off x="251520" y="116632"/>
            <a:ext cx="6515620" cy="1325563"/>
          </a:xfrm>
        </p:spPr>
        <p:txBody>
          <a:bodyPr/>
          <a:lstStyle/>
          <a:p>
            <a:r>
              <a:rPr lang="en-GB" dirty="0">
                <a:ea typeface="ＭＳ Ｐゴシック"/>
              </a:rPr>
              <a:t>Thematic Codebook 2 of 3</a:t>
            </a:r>
            <a:endParaRPr lang="en-GB" dirty="0"/>
          </a:p>
        </p:txBody>
      </p:sp>
      <p:graphicFrame>
        <p:nvGraphicFramePr>
          <p:cNvPr id="4" name="Table 3">
            <a:extLst>
              <a:ext uri="{FF2B5EF4-FFF2-40B4-BE49-F238E27FC236}">
                <a16:creationId xmlns:a16="http://schemas.microsoft.com/office/drawing/2014/main" id="{F24AE68B-A230-ACBF-43F0-3EEA0F1C56E5}"/>
              </a:ext>
            </a:extLst>
          </p:cNvPr>
          <p:cNvGraphicFramePr>
            <a:graphicFrameLocks noGrp="1"/>
          </p:cNvGraphicFramePr>
          <p:nvPr>
            <p:extLst>
              <p:ext uri="{D42A27DB-BD31-4B8C-83A1-F6EECF244321}">
                <p14:modId xmlns:p14="http://schemas.microsoft.com/office/powerpoint/2010/main" val="2369393459"/>
              </p:ext>
            </p:extLst>
          </p:nvPr>
        </p:nvGraphicFramePr>
        <p:xfrm>
          <a:off x="251208" y="778747"/>
          <a:ext cx="8784974" cy="4903395"/>
        </p:xfrm>
        <a:graphic>
          <a:graphicData uri="http://schemas.openxmlformats.org/drawingml/2006/table">
            <a:tbl>
              <a:tblPr/>
              <a:tblGrid>
                <a:gridCol w="1785035">
                  <a:extLst>
                    <a:ext uri="{9D8B030D-6E8A-4147-A177-3AD203B41FA5}">
                      <a16:colId xmlns:a16="http://schemas.microsoft.com/office/drawing/2014/main" val="3354463218"/>
                    </a:ext>
                  </a:extLst>
                </a:gridCol>
                <a:gridCol w="3264005">
                  <a:extLst>
                    <a:ext uri="{9D8B030D-6E8A-4147-A177-3AD203B41FA5}">
                      <a16:colId xmlns:a16="http://schemas.microsoft.com/office/drawing/2014/main" val="1509165114"/>
                    </a:ext>
                  </a:extLst>
                </a:gridCol>
                <a:gridCol w="3735934">
                  <a:extLst>
                    <a:ext uri="{9D8B030D-6E8A-4147-A177-3AD203B41FA5}">
                      <a16:colId xmlns:a16="http://schemas.microsoft.com/office/drawing/2014/main" val="3657752072"/>
                    </a:ext>
                  </a:extLst>
                </a:gridCol>
              </a:tblGrid>
              <a:tr h="291923">
                <a:tc>
                  <a:txBody>
                    <a:bodyPr/>
                    <a:lstStyle/>
                    <a:p>
                      <a:pPr algn="ctr" fontAlgn="t"/>
                      <a:r>
                        <a:rPr lang="en-GB" sz="2000" b="1" i="0" u="none" strike="noStrike" dirty="0">
                          <a:solidFill>
                            <a:srgbClr val="000000"/>
                          </a:solidFill>
                          <a:effectLst/>
                          <a:latin typeface="Calibri"/>
                        </a:rPr>
                        <a:t>Theme</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Description</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Example indicators derived from participant language in QESB transcripts – paraphrased for thematic clarity.</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1831733"/>
                  </a:ext>
                </a:extLst>
              </a:tr>
              <a:tr h="439475">
                <a:tc>
                  <a:txBody>
                    <a:bodyPr/>
                    <a:lstStyle/>
                    <a:p>
                      <a:pPr algn="l" fontAlgn="b"/>
                      <a:r>
                        <a:rPr lang="en-GB" sz="2000" b="0" i="0" u="none" strike="noStrike" dirty="0">
                          <a:solidFill>
                            <a:srgbClr val="000000"/>
                          </a:solidFill>
                          <a:effectLst/>
                          <a:latin typeface="Calibri"/>
                        </a:rPr>
                        <a:t>Economic Arguments</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l" fontAlgn="b"/>
                      <a:r>
                        <a:rPr lang="en-GB" sz="2000" b="0" i="0" u="none" strike="noStrike" dirty="0">
                          <a:solidFill>
                            <a:srgbClr val="000000"/>
                          </a:solidFill>
                          <a:effectLst/>
                          <a:latin typeface="Calibri"/>
                        </a:rPr>
                        <a:t>Arguments related to economy, trade, jobs, funding (e.g. EU grants, NHS, taxes)</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l" fontAlgn="b"/>
                      <a:r>
                        <a:rPr lang="en-GB" sz="2000" b="0" i="0" u="none" strike="noStrike" dirty="0">
                          <a:solidFill>
                            <a:srgbClr val="000000"/>
                          </a:solidFill>
                          <a:effectLst/>
                          <a:latin typeface="Calibri"/>
                        </a:rPr>
                        <a:t>‘We’d lose jobs’, ‘The economy would collapse’, ‘More money for the NHS’</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674007493"/>
                  </a:ext>
                </a:extLst>
              </a:tr>
              <a:tr h="439475">
                <a:tc>
                  <a:txBody>
                    <a:bodyPr/>
                    <a:lstStyle/>
                    <a:p>
                      <a:pPr algn="l" fontAlgn="b"/>
                      <a:r>
                        <a:rPr lang="en-GB" sz="2000" b="0" i="0" u="none" strike="noStrike" dirty="0">
                          <a:solidFill>
                            <a:srgbClr val="000000"/>
                          </a:solidFill>
                          <a:effectLst/>
                          <a:latin typeface="Calibri"/>
                        </a:rPr>
                        <a:t>Emotional Responses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Explicit emotional reactions (anger, pride, confusion, grief, excitement)</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‘I was angry’, ‘It broke my heart’, ‘I felt relieved’</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429879636"/>
                  </a:ext>
                </a:extLst>
              </a:tr>
              <a:tr h="439475">
                <a:tc>
                  <a:txBody>
                    <a:bodyPr/>
                    <a:lstStyle/>
                    <a:p>
                      <a:pPr algn="l" fontAlgn="b"/>
                      <a:r>
                        <a:rPr lang="en-GB" sz="2000" b="0" i="0" u="none" strike="noStrike" dirty="0">
                          <a:solidFill>
                            <a:srgbClr val="000000"/>
                          </a:solidFill>
                          <a:effectLst/>
                          <a:latin typeface="Calibri"/>
                        </a:rPr>
                        <a:t>Campaign Impressions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Views on how campaigns were run, fairness, clarity, or impact</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‘It was all slogans’, ‘Too much fearmongering’, ‘Confusing messages’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865279889"/>
                  </a:ext>
                </a:extLst>
              </a:tr>
              <a:tr h="439475">
                <a:tc>
                  <a:txBody>
                    <a:bodyPr/>
                    <a:lstStyle/>
                    <a:p>
                      <a:pPr algn="l" fontAlgn="b"/>
                      <a:r>
                        <a:rPr lang="en-GB" sz="2000" b="0" i="0" u="none" strike="noStrike" dirty="0">
                          <a:solidFill>
                            <a:srgbClr val="000000"/>
                          </a:solidFill>
                          <a:effectLst/>
                          <a:latin typeface="Calibri"/>
                        </a:rPr>
                        <a:t>Media and Information</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Sources of information cited (TV, leaflets, debates, word of mouth)</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‘I saw it on the BBC’, ‘Leaflets came through the door’, ‘Friends told me’</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061044250"/>
                  </a:ext>
                </a:extLst>
              </a:tr>
            </a:tbl>
          </a:graphicData>
        </a:graphic>
      </p:graphicFrame>
    </p:spTree>
    <p:extLst>
      <p:ext uri="{BB962C8B-B14F-4D97-AF65-F5344CB8AC3E}">
        <p14:creationId xmlns:p14="http://schemas.microsoft.com/office/powerpoint/2010/main" val="2474965843"/>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A8D70-1574-C5B6-831E-F4E69AF90E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820E38-05B9-18D9-6819-0D4FAB64C2C5}"/>
              </a:ext>
            </a:extLst>
          </p:cNvPr>
          <p:cNvSpPr>
            <a:spLocks noGrp="1"/>
          </p:cNvSpPr>
          <p:nvPr>
            <p:ph type="title"/>
          </p:nvPr>
        </p:nvSpPr>
        <p:spPr>
          <a:xfrm>
            <a:off x="251520" y="116632"/>
            <a:ext cx="6515620" cy="1325563"/>
          </a:xfrm>
        </p:spPr>
        <p:txBody>
          <a:bodyPr/>
          <a:lstStyle/>
          <a:p>
            <a:r>
              <a:rPr lang="en-GB" dirty="0">
                <a:ea typeface="ＭＳ Ｐゴシック"/>
              </a:rPr>
              <a:t>Thematic Codebook 3 of 3</a:t>
            </a:r>
            <a:endParaRPr lang="en-GB" dirty="0"/>
          </a:p>
        </p:txBody>
      </p:sp>
      <p:graphicFrame>
        <p:nvGraphicFramePr>
          <p:cNvPr id="4" name="Table 3">
            <a:extLst>
              <a:ext uri="{FF2B5EF4-FFF2-40B4-BE49-F238E27FC236}">
                <a16:creationId xmlns:a16="http://schemas.microsoft.com/office/drawing/2014/main" id="{0FCD37C1-6868-D45D-1388-3FE7B403744F}"/>
              </a:ext>
            </a:extLst>
          </p:cNvPr>
          <p:cNvGraphicFramePr>
            <a:graphicFrameLocks noGrp="1"/>
          </p:cNvGraphicFramePr>
          <p:nvPr>
            <p:extLst>
              <p:ext uri="{D42A27DB-BD31-4B8C-83A1-F6EECF244321}">
                <p14:modId xmlns:p14="http://schemas.microsoft.com/office/powerpoint/2010/main" val="1805791539"/>
              </p:ext>
            </p:extLst>
          </p:nvPr>
        </p:nvGraphicFramePr>
        <p:xfrm>
          <a:off x="186822" y="693148"/>
          <a:ext cx="8784976" cy="6127914"/>
        </p:xfrm>
        <a:graphic>
          <a:graphicData uri="http://schemas.openxmlformats.org/drawingml/2006/table">
            <a:tbl>
              <a:tblPr/>
              <a:tblGrid>
                <a:gridCol w="1785035">
                  <a:extLst>
                    <a:ext uri="{9D8B030D-6E8A-4147-A177-3AD203B41FA5}">
                      <a16:colId xmlns:a16="http://schemas.microsoft.com/office/drawing/2014/main" val="3354463218"/>
                    </a:ext>
                  </a:extLst>
                </a:gridCol>
                <a:gridCol w="3264006">
                  <a:extLst>
                    <a:ext uri="{9D8B030D-6E8A-4147-A177-3AD203B41FA5}">
                      <a16:colId xmlns:a16="http://schemas.microsoft.com/office/drawing/2014/main" val="1509165114"/>
                    </a:ext>
                  </a:extLst>
                </a:gridCol>
                <a:gridCol w="3735935">
                  <a:extLst>
                    <a:ext uri="{9D8B030D-6E8A-4147-A177-3AD203B41FA5}">
                      <a16:colId xmlns:a16="http://schemas.microsoft.com/office/drawing/2014/main" val="3657752072"/>
                    </a:ext>
                  </a:extLst>
                </a:gridCol>
              </a:tblGrid>
              <a:tr h="291923">
                <a:tc>
                  <a:txBody>
                    <a:bodyPr/>
                    <a:lstStyle/>
                    <a:p>
                      <a:pPr algn="ctr" fontAlgn="t"/>
                      <a:r>
                        <a:rPr lang="en-GB" sz="2000" b="1" i="0" u="none" strike="noStrike" dirty="0">
                          <a:solidFill>
                            <a:srgbClr val="000000"/>
                          </a:solidFill>
                          <a:effectLst/>
                          <a:latin typeface="Calibri"/>
                        </a:rPr>
                        <a:t>Theme</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Description</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GB" sz="2000" b="1" i="0" u="none" strike="noStrike" dirty="0">
                          <a:solidFill>
                            <a:srgbClr val="000000"/>
                          </a:solidFill>
                          <a:effectLst/>
                          <a:latin typeface="Calibri"/>
                        </a:rPr>
                        <a:t>Example indicators derived from participant language in QESB transcripts – paraphrased for thematic clarity.</a:t>
                      </a:r>
                    </a:p>
                  </a:txBody>
                  <a:tcPr marL="5319" marR="5319" marT="531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1831733"/>
                  </a:ext>
                </a:extLst>
              </a:tr>
              <a:tr h="439475">
                <a:tc>
                  <a:txBody>
                    <a:bodyPr/>
                    <a:lstStyle/>
                    <a:p>
                      <a:pPr algn="l" fontAlgn="b"/>
                      <a:r>
                        <a:rPr lang="en-GB" sz="2000" b="0" i="0" u="none" strike="noStrike" dirty="0">
                          <a:solidFill>
                            <a:srgbClr val="000000"/>
                          </a:solidFill>
                          <a:effectLst/>
                          <a:latin typeface="Calibri"/>
                        </a:rPr>
                        <a:t>Political Leadership</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l" fontAlgn="b"/>
                      <a:r>
                        <a:rPr lang="en-GB" sz="2000" b="0" i="0" u="none" strike="noStrike" dirty="0">
                          <a:solidFill>
                            <a:srgbClr val="000000"/>
                          </a:solidFill>
                          <a:effectLst/>
                          <a:latin typeface="Calibri"/>
                        </a:rPr>
                        <a:t>Perceptions of political figures and their influence (Cameron, Farage, Sturgeon etc.)</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algn="l" fontAlgn="b"/>
                      <a:r>
                        <a:rPr lang="en-GB" sz="2000" b="0" i="0" u="none" strike="noStrike" dirty="0">
                          <a:solidFill>
                            <a:srgbClr val="000000"/>
                          </a:solidFill>
                          <a:effectLst/>
                          <a:latin typeface="Calibri"/>
                        </a:rPr>
                        <a:t>‘I liked what Sturgeon said’, ‘Farage was dangerous’, ‘Cameron should have stayed out of it’</a:t>
                      </a:r>
                    </a:p>
                  </a:txBody>
                  <a:tcPr marL="5319" marR="5319" marT="5319"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4221207779"/>
                  </a:ext>
                </a:extLst>
              </a:tr>
              <a:tr h="439475">
                <a:tc>
                  <a:txBody>
                    <a:bodyPr/>
                    <a:lstStyle/>
                    <a:p>
                      <a:pPr algn="l" fontAlgn="b"/>
                      <a:r>
                        <a:rPr lang="en-GB" sz="2000" b="0" i="0" u="none" strike="noStrike" dirty="0">
                          <a:solidFill>
                            <a:srgbClr val="000000"/>
                          </a:solidFill>
                          <a:effectLst/>
                          <a:latin typeface="Calibri"/>
                        </a:rPr>
                        <a:t>Interpersonal Influence</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Mentions of friends, family, or community influencing vote decision</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‘My family voted Leave’, ‘My union was campaigning for Yes’</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863397365"/>
                  </a:ext>
                </a:extLst>
              </a:tr>
              <a:tr h="439475">
                <a:tc>
                  <a:txBody>
                    <a:bodyPr/>
                    <a:lstStyle/>
                    <a:p>
                      <a:pPr algn="l" fontAlgn="b"/>
                      <a:r>
                        <a:rPr lang="en-GB" sz="2000" b="0" i="0" u="none" strike="noStrike" dirty="0">
                          <a:solidFill>
                            <a:srgbClr val="000000"/>
                          </a:solidFill>
                          <a:effectLst/>
                          <a:latin typeface="Calibri"/>
                        </a:rPr>
                        <a:t>Voter Motivation</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Statements of voting rationale (e.g. protest, stability, long-held belief)</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‘It was obvious to me’, ‘I didn’t trust the alternatives’, ‘I’ve always voted that way’</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989483349"/>
                  </a:ext>
                </a:extLst>
              </a:tr>
              <a:tr h="439475">
                <a:tc>
                  <a:txBody>
                    <a:bodyPr/>
                    <a:lstStyle/>
                    <a:p>
                      <a:pPr algn="l" fontAlgn="b"/>
                      <a:r>
                        <a:rPr lang="en-GB" sz="2000" b="0" i="0" u="none" strike="noStrike" dirty="0">
                          <a:solidFill>
                            <a:srgbClr val="000000"/>
                          </a:solidFill>
                          <a:effectLst/>
                          <a:latin typeface="Calibri"/>
                        </a:rPr>
                        <a:t>Referendum Framing</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Framing of referendums as democratic tool, binary choice, or flawed mechanism</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fontAlgn="b"/>
                      <a:r>
                        <a:rPr lang="en-GB" sz="2000" b="0" i="0" u="none" strike="noStrike" dirty="0">
                          <a:solidFill>
                            <a:srgbClr val="000000"/>
                          </a:solidFill>
                          <a:effectLst/>
                          <a:latin typeface="Calibri"/>
                        </a:rPr>
                        <a:t>‘It was a binary mess’, ‘It’s not how democracy should work’, ‘No one understood it’</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754255931"/>
                  </a:ext>
                </a:extLst>
              </a:tr>
              <a:tr h="396331">
                <a:tc>
                  <a:txBody>
                    <a:bodyPr/>
                    <a:lstStyle/>
                    <a:p>
                      <a:pPr algn="l" fontAlgn="b"/>
                      <a:r>
                        <a:rPr lang="en-GB" sz="2000" b="0" i="0" u="none" strike="noStrike" dirty="0">
                          <a:solidFill>
                            <a:srgbClr val="000000"/>
                          </a:solidFill>
                          <a:effectLst/>
                          <a:latin typeface="Calibri"/>
                        </a:rPr>
                        <a:t>Post-Referendum Reflection</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solidFill>
                      <a:schemeClr val="bg1">
                        <a:lumMod val="85000"/>
                      </a:schemeClr>
                    </a:solidFill>
                  </a:tcPr>
                </a:tc>
                <a:tc>
                  <a:txBody>
                    <a:bodyPr/>
                    <a:lstStyle/>
                    <a:p>
                      <a:pPr algn="l" fontAlgn="b"/>
                      <a:r>
                        <a:rPr lang="en-GB" sz="2000" b="0" i="0" u="none" strike="noStrike" dirty="0">
                          <a:solidFill>
                            <a:srgbClr val="000000"/>
                          </a:solidFill>
                          <a:effectLst/>
                          <a:latin typeface="Calibri"/>
                        </a:rPr>
                        <a:t>Comments made after the vote, including shock, acceptance, regret, or mobilisation</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solidFill>
                      <a:schemeClr val="bg1">
                        <a:lumMod val="85000"/>
                      </a:schemeClr>
                    </a:solidFill>
                  </a:tcPr>
                </a:tc>
                <a:tc>
                  <a:txBody>
                    <a:bodyPr/>
                    <a:lstStyle/>
                    <a:p>
                      <a:pPr algn="l" fontAlgn="b"/>
                      <a:r>
                        <a:rPr lang="en-GB" sz="2000" b="0" i="0" u="none" strike="noStrike" dirty="0">
                          <a:solidFill>
                            <a:srgbClr val="000000"/>
                          </a:solidFill>
                          <a:effectLst/>
                          <a:latin typeface="Calibri"/>
                        </a:rPr>
                        <a:t>‘I cried when I saw the result’, ‘It made me want to get involved’, ‘We’ll get through it’</a:t>
                      </a:r>
                    </a:p>
                  </a:txBody>
                  <a:tcPr marL="5319" marR="5319" marT="5319" marB="0" anchor="ctr">
                    <a:lnL w="12700">
                      <a:solidFill>
                        <a:schemeClr val="tx1"/>
                      </a:solidFill>
                    </a:lnL>
                    <a:lnR w="12700">
                      <a:solidFill>
                        <a:schemeClr val="tx1"/>
                      </a:solidFill>
                    </a:lnR>
                    <a:lnT w="12700">
                      <a:solidFill>
                        <a:schemeClr val="tx1"/>
                      </a:solidFill>
                    </a:lnT>
                    <a:lnB w="12700">
                      <a:solidFill>
                        <a:schemeClr val="tx1"/>
                      </a:solidFill>
                    </a:lnB>
                    <a:solidFill>
                      <a:schemeClr val="bg1">
                        <a:lumMod val="85000"/>
                      </a:schemeClr>
                    </a:solidFill>
                  </a:tcPr>
                </a:tc>
                <a:extLst>
                  <a:ext uri="{0D108BD9-81ED-4DB2-BD59-A6C34878D82A}">
                    <a16:rowId xmlns:a16="http://schemas.microsoft.com/office/drawing/2014/main" val="3152924045"/>
                  </a:ext>
                </a:extLst>
              </a:tr>
            </a:tbl>
          </a:graphicData>
        </a:graphic>
      </p:graphicFrame>
    </p:spTree>
    <p:extLst>
      <p:ext uri="{BB962C8B-B14F-4D97-AF65-F5344CB8AC3E}">
        <p14:creationId xmlns:p14="http://schemas.microsoft.com/office/powerpoint/2010/main" val="125380088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72801-AEFE-6F85-B59B-345F4555BF46}"/>
              </a:ext>
            </a:extLst>
          </p:cNvPr>
          <p:cNvSpPr>
            <a:spLocks noGrp="1"/>
          </p:cNvSpPr>
          <p:nvPr>
            <p:ph type="title"/>
          </p:nvPr>
        </p:nvSpPr>
        <p:spPr>
          <a:xfrm>
            <a:off x="899591" y="692696"/>
            <a:ext cx="7886700" cy="936103"/>
          </a:xfrm>
        </p:spPr>
        <p:txBody>
          <a:bodyPr anchor="t">
            <a:normAutofit/>
          </a:bodyPr>
          <a:lstStyle/>
          <a:p>
            <a:r>
              <a:rPr lang="en-GB"/>
              <a:t>Five Thematic Arenas for Comparison</a:t>
            </a:r>
          </a:p>
        </p:txBody>
      </p:sp>
      <p:graphicFrame>
        <p:nvGraphicFramePr>
          <p:cNvPr id="8" name="Rectangle 1">
            <a:extLst>
              <a:ext uri="{FF2B5EF4-FFF2-40B4-BE49-F238E27FC236}">
                <a16:creationId xmlns:a16="http://schemas.microsoft.com/office/drawing/2014/main" id="{A676D5AA-9431-BAD5-806F-C63E500236E2}"/>
              </a:ext>
            </a:extLst>
          </p:cNvPr>
          <p:cNvGraphicFramePr/>
          <p:nvPr>
            <p:extLst>
              <p:ext uri="{D42A27DB-BD31-4B8C-83A1-F6EECF244321}">
                <p14:modId xmlns:p14="http://schemas.microsoft.com/office/powerpoint/2010/main" val="3721282919"/>
              </p:ext>
            </p:extLst>
          </p:nvPr>
        </p:nvGraphicFramePr>
        <p:xfrm>
          <a:off x="4284663" y="1628799"/>
          <a:ext cx="3816350" cy="4464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descr="A blue and white flag&#10;&#10;AI-generated content may be incorrect.">
            <a:extLst>
              <a:ext uri="{FF2B5EF4-FFF2-40B4-BE49-F238E27FC236}">
                <a16:creationId xmlns:a16="http://schemas.microsoft.com/office/drawing/2014/main" id="{CA25EADC-63E4-4ED5-00B3-7BB8DB106654}"/>
              </a:ext>
            </a:extLst>
          </p:cNvPr>
          <p:cNvPicPr>
            <a:picLocks noChangeAspect="1"/>
          </p:cNvPicPr>
          <p:nvPr/>
        </p:nvPicPr>
        <p:blipFill>
          <a:blip r:embed="rId8"/>
          <a:stretch>
            <a:fillRect/>
          </a:stretch>
        </p:blipFill>
        <p:spPr>
          <a:xfrm>
            <a:off x="897308" y="1897166"/>
            <a:ext cx="2574421" cy="1578836"/>
          </a:xfrm>
          <a:prstGeom prst="rect">
            <a:avLst/>
          </a:prstGeom>
        </p:spPr>
      </p:pic>
      <p:pic>
        <p:nvPicPr>
          <p:cNvPr id="20" name="Picture 19" descr="A blue flag with yellow stars in a circle&#10;&#10;AI-generated content may be incorrect.">
            <a:extLst>
              <a:ext uri="{FF2B5EF4-FFF2-40B4-BE49-F238E27FC236}">
                <a16:creationId xmlns:a16="http://schemas.microsoft.com/office/drawing/2014/main" id="{A2C2787A-61E8-DF71-BA2A-21B3E4318764}"/>
              </a:ext>
            </a:extLst>
          </p:cNvPr>
          <p:cNvPicPr>
            <a:picLocks noChangeAspect="1"/>
          </p:cNvPicPr>
          <p:nvPr/>
        </p:nvPicPr>
        <p:blipFill>
          <a:blip r:embed="rId9"/>
          <a:stretch>
            <a:fillRect/>
          </a:stretch>
        </p:blipFill>
        <p:spPr>
          <a:xfrm>
            <a:off x="897309" y="3988036"/>
            <a:ext cx="2574423" cy="1755450"/>
          </a:xfrm>
          <a:prstGeom prst="rect">
            <a:avLst/>
          </a:prstGeom>
        </p:spPr>
      </p:pic>
    </p:spTree>
    <p:extLst>
      <p:ext uri="{BB962C8B-B14F-4D97-AF65-F5344CB8AC3E}">
        <p14:creationId xmlns:p14="http://schemas.microsoft.com/office/powerpoint/2010/main" val="3217192527"/>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STANDARD" id="{C765BBB4-1359-4599-AE4D-9DA0589D8CC5}" vid="{15E18D1F-D9DB-4493-ABC7-78D967C3AFB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e5f91f-640a-410a-880a-e3626c5927f0">
      <Terms xmlns="http://schemas.microsoft.com/office/infopath/2007/PartnerControls"/>
    </lcf76f155ced4ddcb4097134ff3c332f>
    <TaxCatchAll xmlns="a2f68175-e135-4422-81be-5dcce549c9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5E1F108E5FEA344B14347A12960A3CF" ma:contentTypeVersion="14" ma:contentTypeDescription="Create a new document." ma:contentTypeScope="" ma:versionID="c4f2a0dfa6d3a4cda366a2f039afb13d">
  <xsd:schema xmlns:xsd="http://www.w3.org/2001/XMLSchema" xmlns:xs="http://www.w3.org/2001/XMLSchema" xmlns:p="http://schemas.microsoft.com/office/2006/metadata/properties" xmlns:ns2="6fe5f91f-640a-410a-880a-e3626c5927f0" xmlns:ns3="a2f68175-e135-4422-81be-5dcce549c9dd" targetNamespace="http://schemas.microsoft.com/office/2006/metadata/properties" ma:root="true" ma:fieldsID="22be1d5fc506f806dbfedbe28a025192" ns2:_="" ns3:_="">
    <xsd:import namespace="6fe5f91f-640a-410a-880a-e3626c5927f0"/>
    <xsd:import namespace="a2f68175-e135-4422-81be-5dcce549c9d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5f91f-640a-410a-880a-e3626c5927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2edd95a-f8c2-4715-9b78-af595b67b1e1"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f68175-e135-4422-81be-5dcce549c9dd"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1dffa16-5889-4749-ab26-544ef39c83f6}" ma:internalName="TaxCatchAll" ma:showField="CatchAllData" ma:web="a2f68175-e135-4422-81be-5dcce549c9dd">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D2D201-97C8-4E70-BF77-76D11DC8600F}">
  <ds:schemaRefs>
    <ds:schemaRef ds:uri="4008ae8d-d1eb-4f33-a34c-6ad8d87baf5e"/>
    <ds:schemaRef ds:uri="6fe5f91f-640a-410a-880a-e3626c5927f0"/>
    <ds:schemaRef ds:uri="a2f68175-e135-4422-81be-5dcce549c9dd"/>
    <ds:schemaRef ds:uri="cd7413b2-09dc-433a-b8df-41a2640b2d0a"/>
    <ds:schemaRef ds:uri="d9df8f7d-85f4-4de8-94e8-2bbe30c70827"/>
    <ds:schemaRef ds:uri="e8946c25-bf8a-4e7a-b3bc-ca2d5c69083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98D9770-20AB-4AA2-BF6A-F06B3F7AD89A}">
  <ds:schemaRefs>
    <ds:schemaRef ds:uri="6fe5f91f-640a-410a-880a-e3626c5927f0"/>
    <ds:schemaRef ds:uri="a2f68175-e135-4422-81be-5dcce549c9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C5552B4-89B5-4F8D-B1E4-E0A34EA58D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TotalTime>
  <Words>2860</Words>
  <Application>Microsoft Office PowerPoint</Application>
  <PresentationFormat>On-screen Show (4:3)</PresentationFormat>
  <Paragraphs>222</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ＭＳ Ｐゴシック</vt:lpstr>
      <vt:lpstr>Arial</vt:lpstr>
      <vt:lpstr>Arial,Sans-Serif</vt:lpstr>
      <vt:lpstr>Calibri</vt:lpstr>
      <vt:lpstr>Courier New</vt:lpstr>
      <vt:lpstr>Georgia</vt:lpstr>
      <vt:lpstr>Tahoma</vt:lpstr>
      <vt:lpstr>Custom Design</vt:lpstr>
      <vt:lpstr>Narrating Constitutional Futures: Comparative Emotional and Identity Dynamics in the Scottish Independence and EU Referendums  “Emotions, Identity, and Democratic Possibility in High-Stakes Constitutional Referendums.”   Dr Thom Oliver (University of the West of England, Bristol) &amp; Dr Kristi Winters (GESIS - Leibniz-Institute for the Social Sciences)</vt:lpstr>
      <vt:lpstr>Why is the ‘Yes’ Vote So Hard to Achieve?</vt:lpstr>
      <vt:lpstr>Motivation and Research Questions</vt:lpstr>
      <vt:lpstr>The Qualitative Election Study of Britain</vt:lpstr>
      <vt:lpstr>Methodology: Qualitative Thematic Comparison Using QESB Data</vt:lpstr>
      <vt:lpstr>Thematic Codebook 1 of 3</vt:lpstr>
      <vt:lpstr>Thematic Codebook 2 of 3</vt:lpstr>
      <vt:lpstr>Thematic Codebook 3 of 3</vt:lpstr>
      <vt:lpstr>Five Thematic Arenas for Comparison</vt:lpstr>
      <vt:lpstr>Scotland Referendum 2014: Democratic Energy and Emotional Investment</vt:lpstr>
      <vt:lpstr>EU Referendum 2016: Fear, Mistrust, and Emotional Fallout</vt:lpstr>
      <vt:lpstr>Framing Belonging: From Civic Nationalism to Cosmopolitan Discomfort</vt:lpstr>
      <vt:lpstr>Trust and Narrative Credibility</vt:lpstr>
      <vt:lpstr>Comparative Summary: The Emotional and Narrative Conditions of ‘Yes’</vt:lpstr>
      <vt:lpstr>Conclusions &amp; Implications: Why the ‘Yes’ Vote Remains Elusive</vt:lpstr>
      <vt:lpstr>Implications for Small States and Territories: Designing for Empowerment, Not Just Outcome</vt:lpstr>
      <vt:lpstr>Final Reflection: Reframing the Question of ‘Yes’, feeling the future of Democracy</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Kirstin Barnett</dc:creator>
  <cp:lastModifiedBy>Thom Oliver</cp:lastModifiedBy>
  <cp:revision>230</cp:revision>
  <cp:lastPrinted>2016-09-22T10:08:48Z</cp:lastPrinted>
  <dcterms:created xsi:type="dcterms:W3CDTF">2019-12-19T16:07:41Z</dcterms:created>
  <dcterms:modified xsi:type="dcterms:W3CDTF">2025-04-16T07:04:08Z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0x010100F5E1F108E5FEA344B14347A12960A3CF</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emplateUrl">
    <vt:lpwstr/>
  </property>
  <property fmtid="{D5CDD505-2E9C-101B-9397-08002B2CF9AE}" pid="9" name="_dlc_DocIdItemGuid">
    <vt:lpwstr>4193ed10-dc76-4a32-921a-2e58bae59728</vt:lpwstr>
  </property>
  <property fmtid="{D5CDD505-2E9C-101B-9397-08002B2CF9AE}" pid="10" name="_ExtendedDescription">
    <vt:lpwstr/>
  </property>
  <property fmtid="{D5CDD505-2E9C-101B-9397-08002B2CF9AE}" pid="11" name="MediaServiceImageTags">
    <vt:lpwstr/>
  </property>
</Properties>
</file>