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8" r:id="rId2"/>
  </p:sldIdLst>
  <p:sldSz cx="30275213" cy="427672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B4CB5A-578B-4FD1-A7B2-FFD36E7545AA}" v="10" dt="2024-10-24T07:52:11.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1324" y="-2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Berry" userId="93a07a3d-796d-4cd8-a7f0-a6a067cbcf55" providerId="ADAL" clId="{5DB4CB5A-578B-4FD1-A7B2-FFD36E7545AA}"/>
    <pc:docChg chg="modSld">
      <pc:chgData name="Alice Berry" userId="93a07a3d-796d-4cd8-a7f0-a6a067cbcf55" providerId="ADAL" clId="{5DB4CB5A-578B-4FD1-A7B2-FFD36E7545AA}" dt="2024-10-24T07:52:11.026" v="34" actId="1076"/>
      <pc:docMkLst>
        <pc:docMk/>
      </pc:docMkLst>
      <pc:sldChg chg="addSp modSp mod">
        <pc:chgData name="Alice Berry" userId="93a07a3d-796d-4cd8-a7f0-a6a067cbcf55" providerId="ADAL" clId="{5DB4CB5A-578B-4FD1-A7B2-FFD36E7545AA}" dt="2024-10-24T07:52:11.026" v="34" actId="1076"/>
        <pc:sldMkLst>
          <pc:docMk/>
          <pc:sldMk cId="539408458" sldId="258"/>
        </pc:sldMkLst>
        <pc:spChg chg="mod">
          <ac:chgData name="Alice Berry" userId="93a07a3d-796d-4cd8-a7f0-a6a067cbcf55" providerId="ADAL" clId="{5DB4CB5A-578B-4FD1-A7B2-FFD36E7545AA}" dt="2024-10-24T07:52:04.531" v="27" actId="1035"/>
          <ac:spMkLst>
            <pc:docMk/>
            <pc:sldMk cId="539408458" sldId="258"/>
            <ac:spMk id="8" creationId="{A30D0CF9-FD9D-9137-B0FF-FC0C64E982A9}"/>
          </ac:spMkLst>
        </pc:spChg>
        <pc:spChg chg="mod">
          <ac:chgData name="Alice Berry" userId="93a07a3d-796d-4cd8-a7f0-a6a067cbcf55" providerId="ADAL" clId="{5DB4CB5A-578B-4FD1-A7B2-FFD36E7545AA}" dt="2024-10-24T07:52:02.410" v="25" actId="1035"/>
          <ac:spMkLst>
            <pc:docMk/>
            <pc:sldMk cId="539408458" sldId="258"/>
            <ac:spMk id="27" creationId="{D5A4EAE6-76CE-5827-A3ED-67B82AAF9B18}"/>
          </ac:spMkLst>
        </pc:spChg>
        <pc:picChg chg="mod">
          <ac:chgData name="Alice Berry" userId="93a07a3d-796d-4cd8-a7f0-a6a067cbcf55" providerId="ADAL" clId="{5DB4CB5A-578B-4FD1-A7B2-FFD36E7545AA}" dt="2024-10-24T07:52:07.453" v="33" actId="1035"/>
          <ac:picMkLst>
            <pc:docMk/>
            <pc:sldMk cId="539408458" sldId="258"/>
            <ac:picMk id="45" creationId="{3E89D2F5-B007-8CD6-E10B-A48AF1C55E3E}"/>
          </ac:picMkLst>
        </pc:picChg>
        <pc:picChg chg="add mod">
          <ac:chgData name="Alice Berry" userId="93a07a3d-796d-4cd8-a7f0-a6a067cbcf55" providerId="ADAL" clId="{5DB4CB5A-578B-4FD1-A7B2-FFD36E7545AA}" dt="2024-10-24T07:52:11.026" v="34" actId="1076"/>
          <ac:picMkLst>
            <pc:docMk/>
            <pc:sldMk cId="539408458" sldId="258"/>
            <ac:picMk id="1026" creationId="{FAFD15EE-B247-CD87-DF49-2DDD15EED2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8B7CC-CA4B-4A86-983D-8466E2856E38}" type="datetimeFigureOut">
              <a:rPr lang="en-GB" smtClean="0"/>
              <a:t>24/10/2024</a:t>
            </a:fld>
            <a:endParaRPr lang="en-GB"/>
          </a:p>
        </p:txBody>
      </p:sp>
      <p:sp>
        <p:nvSpPr>
          <p:cNvPr id="4" name="Slide Image Placeholder 3"/>
          <p:cNvSpPr>
            <a:spLocks noGrp="1" noRot="1" noChangeAspect="1"/>
          </p:cNvSpPr>
          <p:nvPr>
            <p:ph type="sldImg" idx="2"/>
          </p:nvPr>
        </p:nvSpPr>
        <p:spPr>
          <a:xfrm>
            <a:off x="2336800" y="1143000"/>
            <a:ext cx="2184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787C8-6A0C-4158-ADB3-0F486DB4F780}" type="slidenum">
              <a:rPr lang="en-GB" smtClean="0"/>
              <a:t>‹#›</a:t>
            </a:fld>
            <a:endParaRPr lang="en-GB"/>
          </a:p>
        </p:txBody>
      </p:sp>
    </p:spTree>
    <p:extLst>
      <p:ext uri="{BB962C8B-B14F-4D97-AF65-F5344CB8AC3E}">
        <p14:creationId xmlns:p14="http://schemas.microsoft.com/office/powerpoint/2010/main" val="312200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7787C8-6A0C-4158-ADB3-0F486DB4F780}" type="slidenum">
              <a:rPr lang="en-GB" smtClean="0"/>
              <a:t>1</a:t>
            </a:fld>
            <a:endParaRPr lang="en-GB"/>
          </a:p>
        </p:txBody>
      </p:sp>
    </p:spTree>
    <p:extLst>
      <p:ext uri="{BB962C8B-B14F-4D97-AF65-F5344CB8AC3E}">
        <p14:creationId xmlns:p14="http://schemas.microsoft.com/office/powerpoint/2010/main" val="2724651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6999180"/>
            <a:ext cx="25733931" cy="14889339"/>
          </a:xfrm>
        </p:spPr>
        <p:txBody>
          <a:bodyPr anchor="b"/>
          <a:lstStyle>
            <a:lvl1pPr algn="ctr">
              <a:defRPr sz="19865"/>
            </a:lvl1pPr>
          </a:lstStyle>
          <a:p>
            <a:r>
              <a:rPr lang="en-US"/>
              <a:t>Click to edit Master title style</a:t>
            </a:r>
          </a:p>
        </p:txBody>
      </p:sp>
      <p:sp>
        <p:nvSpPr>
          <p:cNvPr id="3" name="Subtitle 2"/>
          <p:cNvSpPr>
            <a:spLocks noGrp="1"/>
          </p:cNvSpPr>
          <p:nvPr>
            <p:ph type="subTitle" idx="1"/>
          </p:nvPr>
        </p:nvSpPr>
        <p:spPr>
          <a:xfrm>
            <a:off x="3784402" y="22462709"/>
            <a:ext cx="22706410" cy="10325516"/>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p>
        </p:txBody>
      </p:sp>
      <p:sp>
        <p:nvSpPr>
          <p:cNvPr id="4" name="Date Placeholder 3"/>
          <p:cNvSpPr>
            <a:spLocks noGrp="1"/>
          </p:cNvSpPr>
          <p:nvPr>
            <p:ph type="dt" sz="half" idx="10"/>
          </p:nvPr>
        </p:nvSpPr>
        <p:spPr/>
        <p:txBody>
          <a:bodyPr/>
          <a:lstStyle/>
          <a:p>
            <a:fld id="{49C1E563-7E83-43F0-B170-C24FE83DD435}"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249A91-6200-4591-862B-2D4F4B6ACDF4}" type="slidenum">
              <a:rPr lang="en-GB" smtClean="0"/>
              <a:t>‹#›</a:t>
            </a:fld>
            <a:endParaRPr lang="en-GB"/>
          </a:p>
        </p:txBody>
      </p:sp>
    </p:spTree>
    <p:extLst>
      <p:ext uri="{BB962C8B-B14F-4D97-AF65-F5344CB8AC3E}">
        <p14:creationId xmlns:p14="http://schemas.microsoft.com/office/powerpoint/2010/main" val="2893484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C1E563-7E83-43F0-B170-C24FE83DD435}"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249A91-6200-4591-862B-2D4F4B6ACDF4}" type="slidenum">
              <a:rPr lang="en-GB" smtClean="0"/>
              <a:t>‹#›</a:t>
            </a:fld>
            <a:endParaRPr lang="en-GB"/>
          </a:p>
        </p:txBody>
      </p:sp>
    </p:spTree>
    <p:extLst>
      <p:ext uri="{BB962C8B-B14F-4D97-AF65-F5344CB8AC3E}">
        <p14:creationId xmlns:p14="http://schemas.microsoft.com/office/powerpoint/2010/main" val="259413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6960"/>
            <a:ext cx="6528093" cy="3624326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3" y="2276960"/>
            <a:ext cx="19205838" cy="3624326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C1E563-7E83-43F0-B170-C24FE83DD435}"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249A91-6200-4591-862B-2D4F4B6ACDF4}" type="slidenum">
              <a:rPr lang="en-GB" smtClean="0"/>
              <a:t>‹#›</a:t>
            </a:fld>
            <a:endParaRPr lang="en-GB"/>
          </a:p>
        </p:txBody>
      </p:sp>
    </p:spTree>
    <p:extLst>
      <p:ext uri="{BB962C8B-B14F-4D97-AF65-F5344CB8AC3E}">
        <p14:creationId xmlns:p14="http://schemas.microsoft.com/office/powerpoint/2010/main" val="175309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C1E563-7E83-43F0-B170-C24FE83DD435}"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249A91-6200-4591-862B-2D4F4B6ACDF4}" type="slidenum">
              <a:rPr lang="en-GB" smtClean="0"/>
              <a:t>‹#›</a:t>
            </a:fld>
            <a:endParaRPr lang="en-GB"/>
          </a:p>
        </p:txBody>
      </p:sp>
    </p:spTree>
    <p:extLst>
      <p:ext uri="{BB962C8B-B14F-4D97-AF65-F5344CB8AC3E}">
        <p14:creationId xmlns:p14="http://schemas.microsoft.com/office/powerpoint/2010/main" val="361329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62125"/>
            <a:ext cx="26112371" cy="17789985"/>
          </a:xfrm>
        </p:spPr>
        <p:txBody>
          <a:bodyPr anchor="b"/>
          <a:lstStyle>
            <a:lvl1pPr>
              <a:defRPr sz="19865"/>
            </a:lvl1pPr>
          </a:lstStyle>
          <a:p>
            <a:r>
              <a:rPr lang="en-US"/>
              <a:t>Click to edit Master title style</a:t>
            </a:r>
          </a:p>
        </p:txBody>
      </p:sp>
      <p:sp>
        <p:nvSpPr>
          <p:cNvPr id="3" name="Text Placeholder 2"/>
          <p:cNvSpPr>
            <a:spLocks noGrp="1"/>
          </p:cNvSpPr>
          <p:nvPr>
            <p:ph type="body" idx="1"/>
          </p:nvPr>
        </p:nvSpPr>
        <p:spPr>
          <a:xfrm>
            <a:off x="2065654" y="28620410"/>
            <a:ext cx="26112371" cy="9355333"/>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1E563-7E83-43F0-B170-C24FE83DD435}"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249A91-6200-4591-862B-2D4F4B6ACDF4}" type="slidenum">
              <a:rPr lang="en-GB" smtClean="0"/>
              <a:t>‹#›</a:t>
            </a:fld>
            <a:endParaRPr lang="en-GB"/>
          </a:p>
        </p:txBody>
      </p:sp>
    </p:spTree>
    <p:extLst>
      <p:ext uri="{BB962C8B-B14F-4D97-AF65-F5344CB8AC3E}">
        <p14:creationId xmlns:p14="http://schemas.microsoft.com/office/powerpoint/2010/main" val="385114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84800"/>
            <a:ext cx="12866966" cy="27135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26826" y="11384800"/>
            <a:ext cx="12866966" cy="27135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C1E563-7E83-43F0-B170-C24FE83DD435}" type="datetimeFigureOut">
              <a:rPr lang="en-GB" smtClean="0"/>
              <a:t>24/10/2024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249A91-6200-4591-862B-2D4F4B6ACDF4}" type="slidenum">
              <a:rPr lang="en-GB" smtClean="0"/>
              <a:t>‹#›</a:t>
            </a:fld>
            <a:endParaRPr lang="en-GB"/>
          </a:p>
        </p:txBody>
      </p:sp>
    </p:spTree>
    <p:extLst>
      <p:ext uri="{BB962C8B-B14F-4D97-AF65-F5344CB8AC3E}">
        <p14:creationId xmlns:p14="http://schemas.microsoft.com/office/powerpoint/2010/main" val="38287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6970"/>
            <a:ext cx="26112371" cy="8266358"/>
          </a:xfrm>
        </p:spPr>
        <p:txBody>
          <a:bodyPr/>
          <a:lstStyle/>
          <a:p>
            <a:r>
              <a:rPr lang="en-US"/>
              <a:t>Click to edit Master title style</a:t>
            </a:r>
          </a:p>
        </p:txBody>
      </p:sp>
      <p:sp>
        <p:nvSpPr>
          <p:cNvPr id="3" name="Text Placeholder 2"/>
          <p:cNvSpPr>
            <a:spLocks noGrp="1"/>
          </p:cNvSpPr>
          <p:nvPr>
            <p:ph type="body" idx="1"/>
          </p:nvPr>
        </p:nvSpPr>
        <p:spPr>
          <a:xfrm>
            <a:off x="2085368" y="10483919"/>
            <a:ext cx="12807832" cy="5138007"/>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21926"/>
            <a:ext cx="12807832" cy="2297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8" y="10483919"/>
            <a:ext cx="12870909" cy="5138007"/>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21926"/>
            <a:ext cx="12870909" cy="2297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C1E563-7E83-43F0-B170-C24FE83DD435}" type="datetimeFigureOut">
              <a:rPr lang="en-GB" smtClean="0"/>
              <a:t>24/10/2024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249A91-6200-4591-862B-2D4F4B6ACDF4}" type="slidenum">
              <a:rPr lang="en-GB" smtClean="0"/>
              <a:t>‹#›</a:t>
            </a:fld>
            <a:endParaRPr lang="en-GB"/>
          </a:p>
        </p:txBody>
      </p:sp>
    </p:spTree>
    <p:extLst>
      <p:ext uri="{BB962C8B-B14F-4D97-AF65-F5344CB8AC3E}">
        <p14:creationId xmlns:p14="http://schemas.microsoft.com/office/powerpoint/2010/main" val="420911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C1E563-7E83-43F0-B170-C24FE83DD435}" type="datetimeFigureOut">
              <a:rPr lang="en-GB" smtClean="0"/>
              <a:t>24/10/2024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249A91-6200-4591-862B-2D4F4B6ACDF4}" type="slidenum">
              <a:rPr lang="en-GB" smtClean="0"/>
              <a:t>‹#›</a:t>
            </a:fld>
            <a:endParaRPr lang="en-GB"/>
          </a:p>
        </p:txBody>
      </p:sp>
    </p:spTree>
    <p:extLst>
      <p:ext uri="{BB962C8B-B14F-4D97-AF65-F5344CB8AC3E}">
        <p14:creationId xmlns:p14="http://schemas.microsoft.com/office/powerpoint/2010/main" val="24213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1E563-7E83-43F0-B170-C24FE83DD435}" type="datetimeFigureOut">
              <a:rPr lang="en-GB" smtClean="0"/>
              <a:t>24/10/2024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249A91-6200-4591-862B-2D4F4B6ACDF4}" type="slidenum">
              <a:rPr lang="en-GB" smtClean="0"/>
              <a:t>‹#›</a:t>
            </a:fld>
            <a:endParaRPr lang="en-GB"/>
          </a:p>
        </p:txBody>
      </p:sp>
    </p:spTree>
    <p:extLst>
      <p:ext uri="{BB962C8B-B14F-4D97-AF65-F5344CB8AC3E}">
        <p14:creationId xmlns:p14="http://schemas.microsoft.com/office/powerpoint/2010/main" val="394311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1150"/>
            <a:ext cx="9764544" cy="9979025"/>
          </a:xfrm>
        </p:spPr>
        <p:txBody>
          <a:bodyPr anchor="b"/>
          <a:lstStyle>
            <a:lvl1pPr>
              <a:defRPr sz="10595"/>
            </a:lvl1pPr>
          </a:lstStyle>
          <a:p>
            <a:r>
              <a:rPr lang="en-US"/>
              <a:t>Click to edit Master title style</a:t>
            </a:r>
          </a:p>
        </p:txBody>
      </p:sp>
      <p:sp>
        <p:nvSpPr>
          <p:cNvPr id="3" name="Content Placeholder 2"/>
          <p:cNvSpPr>
            <a:spLocks noGrp="1"/>
          </p:cNvSpPr>
          <p:nvPr>
            <p:ph idx="1"/>
          </p:nvPr>
        </p:nvSpPr>
        <p:spPr>
          <a:xfrm>
            <a:off x="12870909" y="6157701"/>
            <a:ext cx="15326827" cy="30392467"/>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5364" y="12830175"/>
            <a:ext cx="9764544" cy="23769486"/>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49C1E563-7E83-43F0-B170-C24FE83DD435}" type="datetimeFigureOut">
              <a:rPr lang="en-GB" smtClean="0"/>
              <a:t>24/10/2024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249A91-6200-4591-862B-2D4F4B6ACDF4}" type="slidenum">
              <a:rPr lang="en-GB" smtClean="0"/>
              <a:t>‹#›</a:t>
            </a:fld>
            <a:endParaRPr lang="en-GB"/>
          </a:p>
        </p:txBody>
      </p:sp>
    </p:spTree>
    <p:extLst>
      <p:ext uri="{BB962C8B-B14F-4D97-AF65-F5344CB8AC3E}">
        <p14:creationId xmlns:p14="http://schemas.microsoft.com/office/powerpoint/2010/main" val="177810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1150"/>
            <a:ext cx="9764544" cy="9979025"/>
          </a:xfrm>
        </p:spPr>
        <p:txBody>
          <a:bodyPr anchor="b"/>
          <a:lstStyle>
            <a:lvl1pPr>
              <a:defRPr sz="10595"/>
            </a:lvl1pPr>
          </a:lstStyle>
          <a:p>
            <a:r>
              <a:rPr lang="en-US"/>
              <a:t>Click to edit Master title style</a:t>
            </a:r>
          </a:p>
        </p:txBody>
      </p:sp>
      <p:sp>
        <p:nvSpPr>
          <p:cNvPr id="3" name="Picture Placeholder 2"/>
          <p:cNvSpPr>
            <a:spLocks noGrp="1" noChangeAspect="1"/>
          </p:cNvSpPr>
          <p:nvPr>
            <p:ph type="pic" idx="1"/>
          </p:nvPr>
        </p:nvSpPr>
        <p:spPr>
          <a:xfrm>
            <a:off x="12870909" y="6157701"/>
            <a:ext cx="15326827" cy="30392467"/>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p>
        </p:txBody>
      </p:sp>
      <p:sp>
        <p:nvSpPr>
          <p:cNvPr id="4" name="Text Placeholder 3"/>
          <p:cNvSpPr>
            <a:spLocks noGrp="1"/>
          </p:cNvSpPr>
          <p:nvPr>
            <p:ph type="body" sz="half" idx="2"/>
          </p:nvPr>
        </p:nvSpPr>
        <p:spPr>
          <a:xfrm>
            <a:off x="2085364" y="12830175"/>
            <a:ext cx="9764544" cy="23769486"/>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49C1E563-7E83-43F0-B170-C24FE83DD435}" type="datetimeFigureOut">
              <a:rPr lang="en-GB" smtClean="0"/>
              <a:t>24/10/2024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249A91-6200-4591-862B-2D4F4B6ACDF4}" type="slidenum">
              <a:rPr lang="en-GB" smtClean="0"/>
              <a:t>‹#›</a:t>
            </a:fld>
            <a:endParaRPr lang="en-GB"/>
          </a:p>
        </p:txBody>
      </p:sp>
    </p:spTree>
    <p:extLst>
      <p:ext uri="{BB962C8B-B14F-4D97-AF65-F5344CB8AC3E}">
        <p14:creationId xmlns:p14="http://schemas.microsoft.com/office/powerpoint/2010/main" val="286327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6970"/>
            <a:ext cx="26112371" cy="826635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84800"/>
            <a:ext cx="26112371" cy="27135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38914"/>
            <a:ext cx="6811923" cy="2276960"/>
          </a:xfrm>
          <a:prstGeom prst="rect">
            <a:avLst/>
          </a:prstGeom>
        </p:spPr>
        <p:txBody>
          <a:bodyPr vert="horz" lIns="91440" tIns="45720" rIns="91440" bIns="45720" rtlCol="0" anchor="ctr"/>
          <a:lstStyle>
            <a:lvl1pPr algn="l">
              <a:defRPr sz="3973">
                <a:solidFill>
                  <a:schemeClr val="tx1">
                    <a:tint val="75000"/>
                  </a:schemeClr>
                </a:solidFill>
              </a:defRPr>
            </a:lvl1pPr>
          </a:lstStyle>
          <a:p>
            <a:fld id="{49C1E563-7E83-43F0-B170-C24FE83DD435}" type="datetimeFigureOut">
              <a:rPr lang="en-GB" smtClean="0"/>
              <a:t>24/10/2024</a:t>
            </a:fld>
            <a:endParaRPr lang="en-GB"/>
          </a:p>
        </p:txBody>
      </p:sp>
      <p:sp>
        <p:nvSpPr>
          <p:cNvPr id="5" name="Footer Placeholder 4"/>
          <p:cNvSpPr>
            <a:spLocks noGrp="1"/>
          </p:cNvSpPr>
          <p:nvPr>
            <p:ph type="ftr" sz="quarter" idx="3"/>
          </p:nvPr>
        </p:nvSpPr>
        <p:spPr>
          <a:xfrm>
            <a:off x="10028665" y="39638914"/>
            <a:ext cx="10217884" cy="2276960"/>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38914"/>
            <a:ext cx="6811923" cy="2276960"/>
          </a:xfrm>
          <a:prstGeom prst="rect">
            <a:avLst/>
          </a:prstGeom>
        </p:spPr>
        <p:txBody>
          <a:bodyPr vert="horz" lIns="91440" tIns="45720" rIns="91440" bIns="45720" rtlCol="0" anchor="ctr"/>
          <a:lstStyle>
            <a:lvl1pPr algn="r">
              <a:defRPr sz="3973">
                <a:solidFill>
                  <a:schemeClr val="tx1">
                    <a:tint val="75000"/>
                  </a:schemeClr>
                </a:solidFill>
              </a:defRPr>
            </a:lvl1pPr>
          </a:lstStyle>
          <a:p>
            <a:fld id="{30249A91-6200-4591-862B-2D4F4B6ACDF4}" type="slidenum">
              <a:rPr lang="en-GB" smtClean="0"/>
              <a:t>‹#›</a:t>
            </a:fld>
            <a:endParaRPr lang="en-GB"/>
          </a:p>
        </p:txBody>
      </p:sp>
    </p:spTree>
    <p:extLst>
      <p:ext uri="{BB962C8B-B14F-4D97-AF65-F5344CB8AC3E}">
        <p14:creationId xmlns:p14="http://schemas.microsoft.com/office/powerpoint/2010/main" val="916992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sv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svg"/><Relationship Id="rId34" Type="http://schemas.openxmlformats.org/officeDocument/2006/relationships/image" Target="../media/image32.png"/><Relationship Id="rId42" Type="http://schemas.openxmlformats.org/officeDocument/2006/relationships/image" Target="../media/image40.svg"/><Relationship Id="rId47" Type="http://schemas.openxmlformats.org/officeDocument/2006/relationships/image" Target="../media/image45.png"/><Relationship Id="rId50" Type="http://schemas.openxmlformats.org/officeDocument/2006/relationships/image" Target="../media/image48.svg"/><Relationship Id="rId55" Type="http://schemas.openxmlformats.org/officeDocument/2006/relationships/image" Target="../media/image53.png"/><Relationship Id="rId7" Type="http://schemas.openxmlformats.org/officeDocument/2006/relationships/image" Target="../media/image5.svg"/><Relationship Id="rId2" Type="http://schemas.openxmlformats.org/officeDocument/2006/relationships/notesSlide" Target="../notesSlides/notesSlide1.xml"/><Relationship Id="rId16" Type="http://schemas.openxmlformats.org/officeDocument/2006/relationships/image" Target="../media/image14.png"/><Relationship Id="rId29" Type="http://schemas.openxmlformats.org/officeDocument/2006/relationships/image" Target="../media/image27.svg"/><Relationship Id="rId11" Type="http://schemas.openxmlformats.org/officeDocument/2006/relationships/image" Target="../media/image9.sv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svg"/><Relationship Id="rId40" Type="http://schemas.openxmlformats.org/officeDocument/2006/relationships/image" Target="../media/image38.png"/><Relationship Id="rId45" Type="http://schemas.openxmlformats.org/officeDocument/2006/relationships/image" Target="../media/image43.png"/><Relationship Id="rId53" Type="http://schemas.openxmlformats.org/officeDocument/2006/relationships/image" Target="../media/image51.png"/><Relationship Id="rId58" Type="http://schemas.openxmlformats.org/officeDocument/2006/relationships/hyperlink" Target="https://doi.org/10.1016/j.pain.2007.11.010" TargetMode="External"/><Relationship Id="rId5" Type="http://schemas.openxmlformats.org/officeDocument/2006/relationships/image" Target="../media/image3.sv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svg"/><Relationship Id="rId30" Type="http://schemas.openxmlformats.org/officeDocument/2006/relationships/image" Target="../media/image28.png"/><Relationship Id="rId35" Type="http://schemas.openxmlformats.org/officeDocument/2006/relationships/image" Target="../media/image33.svg"/><Relationship Id="rId43" Type="http://schemas.openxmlformats.org/officeDocument/2006/relationships/image" Target="../media/image41.png"/><Relationship Id="rId48" Type="http://schemas.openxmlformats.org/officeDocument/2006/relationships/image" Target="../media/image46.svg"/><Relationship Id="rId56" Type="http://schemas.openxmlformats.org/officeDocument/2006/relationships/image" Target="../media/image54.svg"/><Relationship Id="rId8" Type="http://schemas.openxmlformats.org/officeDocument/2006/relationships/image" Target="../media/image6.png"/><Relationship Id="rId51" Type="http://schemas.openxmlformats.org/officeDocument/2006/relationships/image" Target="../media/image49.png"/><Relationship Id="rId3" Type="http://schemas.openxmlformats.org/officeDocument/2006/relationships/image" Target="../media/image1.jpeg"/><Relationship Id="rId12" Type="http://schemas.openxmlformats.org/officeDocument/2006/relationships/image" Target="../media/image10.png"/><Relationship Id="rId17" Type="http://schemas.openxmlformats.org/officeDocument/2006/relationships/image" Target="../media/image15.svg"/><Relationship Id="rId25" Type="http://schemas.openxmlformats.org/officeDocument/2006/relationships/image" Target="../media/image23.svg"/><Relationship Id="rId33" Type="http://schemas.openxmlformats.org/officeDocument/2006/relationships/image" Target="../media/image31.svg"/><Relationship Id="rId38" Type="http://schemas.openxmlformats.org/officeDocument/2006/relationships/image" Target="../media/image36.png"/><Relationship Id="rId46" Type="http://schemas.openxmlformats.org/officeDocument/2006/relationships/image" Target="../media/image44.svg"/><Relationship Id="rId59" Type="http://schemas.openxmlformats.org/officeDocument/2006/relationships/image" Target="../media/image55.jpg"/><Relationship Id="rId20" Type="http://schemas.openxmlformats.org/officeDocument/2006/relationships/image" Target="../media/image18.png"/><Relationship Id="rId41" Type="http://schemas.openxmlformats.org/officeDocument/2006/relationships/image" Target="../media/image39.png"/><Relationship Id="rId54" Type="http://schemas.openxmlformats.org/officeDocument/2006/relationships/image" Target="../media/image52.svg"/><Relationship Id="rId1" Type="http://schemas.openxmlformats.org/officeDocument/2006/relationships/slideLayout" Target="../slideLayouts/slideLayout2.xml"/><Relationship Id="rId6" Type="http://schemas.openxmlformats.org/officeDocument/2006/relationships/image" Target="../media/image4.png"/><Relationship Id="rId15" Type="http://schemas.openxmlformats.org/officeDocument/2006/relationships/image" Target="../media/image13.svg"/><Relationship Id="rId23" Type="http://schemas.openxmlformats.org/officeDocument/2006/relationships/image" Target="../media/image21.svg"/><Relationship Id="rId28" Type="http://schemas.openxmlformats.org/officeDocument/2006/relationships/image" Target="../media/image26.png"/><Relationship Id="rId36" Type="http://schemas.openxmlformats.org/officeDocument/2006/relationships/image" Target="../media/image34.png"/><Relationship Id="rId49" Type="http://schemas.openxmlformats.org/officeDocument/2006/relationships/image" Target="../media/image47.png"/><Relationship Id="rId57" Type="http://schemas.openxmlformats.org/officeDocument/2006/relationships/hyperlink" Target="https://doi.org/10.1002/14651858.CD010842.pub2" TargetMode="External"/><Relationship Id="rId10" Type="http://schemas.openxmlformats.org/officeDocument/2006/relationships/image" Target="../media/image8.png"/><Relationship Id="rId31" Type="http://schemas.openxmlformats.org/officeDocument/2006/relationships/image" Target="../media/image29.svg"/><Relationship Id="rId44" Type="http://schemas.openxmlformats.org/officeDocument/2006/relationships/image" Target="../media/image42.svg"/><Relationship Id="rId52" Type="http://schemas.openxmlformats.org/officeDocument/2006/relationships/image" Target="../media/image50.svg"/><Relationship Id="rId60" Type="http://schemas.openxmlformats.org/officeDocument/2006/relationships/image" Target="../media/image5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220E4657-1D1F-AF3A-FE8C-B31E1E897C2E}"/>
              </a:ext>
            </a:extLst>
          </p:cNvPr>
          <p:cNvGrpSpPr/>
          <p:nvPr/>
        </p:nvGrpSpPr>
        <p:grpSpPr>
          <a:xfrm>
            <a:off x="2804788" y="34389568"/>
            <a:ext cx="12499928" cy="7524675"/>
            <a:chOff x="879922" y="30600501"/>
            <a:chExt cx="16672748" cy="10464811"/>
          </a:xfrm>
        </p:grpSpPr>
        <p:grpSp>
          <p:nvGrpSpPr>
            <p:cNvPr id="63" name="Group 62">
              <a:extLst>
                <a:ext uri="{FF2B5EF4-FFF2-40B4-BE49-F238E27FC236}">
                  <a16:creationId xmlns:a16="http://schemas.microsoft.com/office/drawing/2014/main" id="{6F328232-827D-6B5B-5E3B-9D1AB492A693}"/>
                </a:ext>
              </a:extLst>
            </p:cNvPr>
            <p:cNvGrpSpPr/>
            <p:nvPr/>
          </p:nvGrpSpPr>
          <p:grpSpPr>
            <a:xfrm>
              <a:off x="879922" y="30600501"/>
              <a:ext cx="16672748" cy="10464811"/>
              <a:chOff x="879922" y="30600501"/>
              <a:chExt cx="16672748" cy="10464811"/>
            </a:xfrm>
          </p:grpSpPr>
          <p:grpSp>
            <p:nvGrpSpPr>
              <p:cNvPr id="62" name="Group 61">
                <a:extLst>
                  <a:ext uri="{FF2B5EF4-FFF2-40B4-BE49-F238E27FC236}">
                    <a16:creationId xmlns:a16="http://schemas.microsoft.com/office/drawing/2014/main" id="{790AD6A7-C7F1-A7D7-E931-80A60907774C}"/>
                  </a:ext>
                </a:extLst>
              </p:cNvPr>
              <p:cNvGrpSpPr/>
              <p:nvPr/>
            </p:nvGrpSpPr>
            <p:grpSpPr>
              <a:xfrm>
                <a:off x="879922" y="30600501"/>
                <a:ext cx="16672748" cy="10464811"/>
                <a:chOff x="879922" y="30600501"/>
                <a:chExt cx="16672748" cy="10464811"/>
              </a:xfrm>
            </p:grpSpPr>
            <p:pic>
              <p:nvPicPr>
                <p:cNvPr id="17" name="Picture 16" descr="Blue world map">
                  <a:extLst>
                    <a:ext uri="{FF2B5EF4-FFF2-40B4-BE49-F238E27FC236}">
                      <a16:creationId xmlns:a16="http://schemas.microsoft.com/office/drawing/2014/main" id="{763F132B-1F9A-CB7F-6FD6-B3B94EEFB6F5}"/>
                    </a:ext>
                  </a:extLst>
                </p:cNvPr>
                <p:cNvPicPr>
                  <a:picLocks noChangeAspect="1"/>
                </p:cNvPicPr>
                <p:nvPr/>
              </p:nvPicPr>
              <p:blipFill>
                <a:blip r:embed="rId3">
                  <a:extLst>
                    <a:ext uri="{28A0092B-C50C-407E-A947-70E740481C1C}">
                      <a14:useLocalDpi xmlns:a14="http://schemas.microsoft.com/office/drawing/2010/main" val="0"/>
                    </a:ext>
                  </a:extLst>
                </a:blip>
                <a:srcRect l="248" t="417" b="-583"/>
                <a:stretch/>
              </p:blipFill>
              <p:spPr>
                <a:xfrm>
                  <a:off x="879922" y="30600501"/>
                  <a:ext cx="16672748" cy="10464811"/>
                </a:xfrm>
                <a:prstGeom prst="rect">
                  <a:avLst/>
                </a:prstGeom>
              </p:spPr>
            </p:pic>
            <p:pic>
              <p:nvPicPr>
                <p:cNvPr id="10" name="Graphic 9" descr="Marker outline">
                  <a:extLst>
                    <a:ext uri="{FF2B5EF4-FFF2-40B4-BE49-F238E27FC236}">
                      <a16:creationId xmlns:a16="http://schemas.microsoft.com/office/drawing/2014/main" id="{41CAD77D-F86F-4092-B70A-A2FA868412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84843" y="34306569"/>
                  <a:ext cx="608265" cy="563289"/>
                </a:xfrm>
                <a:prstGeom prst="rect">
                  <a:avLst/>
                </a:prstGeom>
              </p:spPr>
            </p:pic>
            <p:pic>
              <p:nvPicPr>
                <p:cNvPr id="23" name="Graphic 22" descr="Marker outline">
                  <a:extLst>
                    <a:ext uri="{FF2B5EF4-FFF2-40B4-BE49-F238E27FC236}">
                      <a16:creationId xmlns:a16="http://schemas.microsoft.com/office/drawing/2014/main" id="{E2097996-7281-FA08-E59B-A74EFC0E83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37606" y="33768974"/>
                  <a:ext cx="653083" cy="652948"/>
                </a:xfrm>
                <a:prstGeom prst="rect">
                  <a:avLst/>
                </a:prstGeom>
              </p:spPr>
            </p:pic>
            <p:pic>
              <p:nvPicPr>
                <p:cNvPr id="25" name="Graphic 24" descr="Marker outline">
                  <a:extLst>
                    <a:ext uri="{FF2B5EF4-FFF2-40B4-BE49-F238E27FC236}">
                      <a16:creationId xmlns:a16="http://schemas.microsoft.com/office/drawing/2014/main" id="{16F93C2D-1196-B29C-1BDA-0A4AFE00FCA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270646" y="37846945"/>
                  <a:ext cx="720312" cy="608119"/>
                </a:xfrm>
                <a:prstGeom prst="rect">
                  <a:avLst/>
                </a:prstGeom>
              </p:spPr>
            </p:pic>
            <p:pic>
              <p:nvPicPr>
                <p:cNvPr id="26" name="Graphic 25" descr="Marker outline">
                  <a:extLst>
                    <a:ext uri="{FF2B5EF4-FFF2-40B4-BE49-F238E27FC236}">
                      <a16:creationId xmlns:a16="http://schemas.microsoft.com/office/drawing/2014/main" id="{00A1D40B-B006-1DC3-9672-CA04AB7470B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23160" y="34329193"/>
                  <a:ext cx="809949" cy="809850"/>
                </a:xfrm>
                <a:prstGeom prst="rect">
                  <a:avLst/>
                </a:prstGeom>
              </p:spPr>
            </p:pic>
            <p:pic>
              <p:nvPicPr>
                <p:cNvPr id="29" name="Graphic 28" descr="Marker outline">
                  <a:extLst>
                    <a:ext uri="{FF2B5EF4-FFF2-40B4-BE49-F238E27FC236}">
                      <a16:creationId xmlns:a16="http://schemas.microsoft.com/office/drawing/2014/main" id="{0FAE8A37-006B-771E-E332-8C4340C2E37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882745" y="33679054"/>
                  <a:ext cx="809949" cy="809850"/>
                </a:xfrm>
                <a:prstGeom prst="rect">
                  <a:avLst/>
                </a:prstGeom>
              </p:spPr>
            </p:pic>
            <p:pic>
              <p:nvPicPr>
                <p:cNvPr id="30" name="Graphic 29" descr="Marker outline">
                  <a:extLst>
                    <a:ext uri="{FF2B5EF4-FFF2-40B4-BE49-F238E27FC236}">
                      <a16:creationId xmlns:a16="http://schemas.microsoft.com/office/drawing/2014/main" id="{BD64A191-7B05-CCF7-8246-8C6B0876C20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153658" y="33275799"/>
                  <a:ext cx="809949" cy="809850"/>
                </a:xfrm>
                <a:prstGeom prst="rect">
                  <a:avLst/>
                </a:prstGeom>
              </p:spPr>
            </p:pic>
            <p:pic>
              <p:nvPicPr>
                <p:cNvPr id="32" name="Graphic 31" descr="Marker outline">
                  <a:extLst>
                    <a:ext uri="{FF2B5EF4-FFF2-40B4-BE49-F238E27FC236}">
                      <a16:creationId xmlns:a16="http://schemas.microsoft.com/office/drawing/2014/main" id="{322686AF-9AE0-389B-A5F4-C2EE78F3EF3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128247" y="33433112"/>
                  <a:ext cx="809949" cy="809850"/>
                </a:xfrm>
                <a:prstGeom prst="rect">
                  <a:avLst/>
                </a:prstGeom>
              </p:spPr>
            </p:pic>
            <p:pic>
              <p:nvPicPr>
                <p:cNvPr id="34" name="Graphic 33" descr="Marker outline">
                  <a:extLst>
                    <a:ext uri="{FF2B5EF4-FFF2-40B4-BE49-F238E27FC236}">
                      <a16:creationId xmlns:a16="http://schemas.microsoft.com/office/drawing/2014/main" id="{C3497F67-A631-E8AF-4A17-B55CDC5CE5F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4981067" y="37958696"/>
                  <a:ext cx="809949" cy="809850"/>
                </a:xfrm>
                <a:prstGeom prst="rect">
                  <a:avLst/>
                </a:prstGeom>
              </p:spPr>
            </p:pic>
            <p:pic>
              <p:nvPicPr>
                <p:cNvPr id="35" name="Graphic 34" descr="Marker outline">
                  <a:extLst>
                    <a:ext uri="{FF2B5EF4-FFF2-40B4-BE49-F238E27FC236}">
                      <a16:creationId xmlns:a16="http://schemas.microsoft.com/office/drawing/2014/main" id="{42E2D583-B12D-7DA0-3FF5-1ABAF7B87CD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035221" y="33432745"/>
                  <a:ext cx="809949" cy="809850"/>
                </a:xfrm>
                <a:prstGeom prst="rect">
                  <a:avLst/>
                </a:prstGeom>
              </p:spPr>
            </p:pic>
            <p:pic>
              <p:nvPicPr>
                <p:cNvPr id="36" name="Graphic 35" descr="Marker outline">
                  <a:extLst>
                    <a:ext uri="{FF2B5EF4-FFF2-40B4-BE49-F238E27FC236}">
                      <a16:creationId xmlns:a16="http://schemas.microsoft.com/office/drawing/2014/main" id="{AE675FEF-A5D4-A154-BD61-E9B0950A358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9381101" y="32603830"/>
                  <a:ext cx="675492" cy="675361"/>
                </a:xfrm>
                <a:prstGeom prst="rect">
                  <a:avLst/>
                </a:prstGeom>
              </p:spPr>
            </p:pic>
            <p:pic>
              <p:nvPicPr>
                <p:cNvPr id="39" name="Graphic 38" descr="Marker outline">
                  <a:extLst>
                    <a:ext uri="{FF2B5EF4-FFF2-40B4-BE49-F238E27FC236}">
                      <a16:creationId xmlns:a16="http://schemas.microsoft.com/office/drawing/2014/main" id="{30BFA440-73CA-63B7-0C37-2475F3B8796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9271011" y="34127565"/>
                  <a:ext cx="630674" cy="608118"/>
                </a:xfrm>
                <a:prstGeom prst="rect">
                  <a:avLst/>
                </a:prstGeom>
              </p:spPr>
            </p:pic>
            <p:pic>
              <p:nvPicPr>
                <p:cNvPr id="40" name="Graphic 39" descr="Marker outline">
                  <a:extLst>
                    <a:ext uri="{FF2B5EF4-FFF2-40B4-BE49-F238E27FC236}">
                      <a16:creationId xmlns:a16="http://schemas.microsoft.com/office/drawing/2014/main" id="{87A94718-0CEF-E482-B2D3-7AAFC4AB8C8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216612" y="33679427"/>
                  <a:ext cx="630674" cy="630534"/>
                </a:xfrm>
                <a:prstGeom prst="rect">
                  <a:avLst/>
                </a:prstGeom>
              </p:spPr>
            </p:pic>
            <p:pic>
              <p:nvPicPr>
                <p:cNvPr id="56" name="Graphic 55" descr="Marker outline">
                  <a:extLst>
                    <a:ext uri="{FF2B5EF4-FFF2-40B4-BE49-F238E27FC236}">
                      <a16:creationId xmlns:a16="http://schemas.microsoft.com/office/drawing/2014/main" id="{65358D9D-B0A8-91DA-559E-F3D97E35BCA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4722011" y="38362265"/>
                  <a:ext cx="809949" cy="809850"/>
                </a:xfrm>
                <a:prstGeom prst="rect">
                  <a:avLst/>
                </a:prstGeom>
              </p:spPr>
            </p:pic>
            <p:pic>
              <p:nvPicPr>
                <p:cNvPr id="58" name="Graphic 57" descr="Marker outline">
                  <a:extLst>
                    <a:ext uri="{FF2B5EF4-FFF2-40B4-BE49-F238E27FC236}">
                      <a16:creationId xmlns:a16="http://schemas.microsoft.com/office/drawing/2014/main" id="{B669DD48-D6F5-EEC5-FD15-54576707825F}"/>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1742881" y="35135911"/>
                  <a:ext cx="809949" cy="809850"/>
                </a:xfrm>
                <a:prstGeom prst="rect">
                  <a:avLst/>
                </a:prstGeom>
              </p:spPr>
            </p:pic>
            <p:pic>
              <p:nvPicPr>
                <p:cNvPr id="59" name="Graphic 58" descr="Marker outline">
                  <a:extLst>
                    <a:ext uri="{FF2B5EF4-FFF2-40B4-BE49-F238E27FC236}">
                      <a16:creationId xmlns:a16="http://schemas.microsoft.com/office/drawing/2014/main" id="{4BA963D1-2CB4-9368-4A50-0ABF6616F56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4408696" y="37824765"/>
                  <a:ext cx="720311" cy="652947"/>
                </a:xfrm>
                <a:prstGeom prst="rect">
                  <a:avLst/>
                </a:prstGeom>
              </p:spPr>
            </p:pic>
          </p:grpSp>
          <p:pic>
            <p:nvPicPr>
              <p:cNvPr id="9" name="Graphic 8" descr="Marker outline">
                <a:extLst>
                  <a:ext uri="{FF2B5EF4-FFF2-40B4-BE49-F238E27FC236}">
                    <a16:creationId xmlns:a16="http://schemas.microsoft.com/office/drawing/2014/main" id="{C9E65783-FF06-660E-F61B-C84A9744C5A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4887845" y="38070622"/>
                <a:ext cx="809949" cy="809850"/>
              </a:xfrm>
              <a:prstGeom prst="rect">
                <a:avLst/>
              </a:prstGeom>
            </p:spPr>
          </p:pic>
          <p:pic>
            <p:nvPicPr>
              <p:cNvPr id="12" name="Graphic 11" descr="Marker outline">
                <a:extLst>
                  <a:ext uri="{FF2B5EF4-FFF2-40B4-BE49-F238E27FC236}">
                    <a16:creationId xmlns:a16="http://schemas.microsoft.com/office/drawing/2014/main" id="{C1FA1759-CF04-B132-3CFF-957886B933B6}"/>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8979642" y="33029386"/>
                <a:ext cx="809949" cy="809850"/>
              </a:xfrm>
              <a:prstGeom prst="rect">
                <a:avLst/>
              </a:prstGeom>
            </p:spPr>
          </p:pic>
          <p:pic>
            <p:nvPicPr>
              <p:cNvPr id="18" name="Graphic 17" descr="Marker outline">
                <a:extLst>
                  <a:ext uri="{FF2B5EF4-FFF2-40B4-BE49-F238E27FC236}">
                    <a16:creationId xmlns:a16="http://schemas.microsoft.com/office/drawing/2014/main" id="{99C54A87-262A-5967-4235-00F0054D8FBC}"/>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9095873" y="33119114"/>
                <a:ext cx="809949" cy="809850"/>
              </a:xfrm>
              <a:prstGeom prst="rect">
                <a:avLst/>
              </a:prstGeom>
            </p:spPr>
          </p:pic>
          <p:pic>
            <p:nvPicPr>
              <p:cNvPr id="54" name="Graphic 53" descr="Marker outline">
                <a:extLst>
                  <a:ext uri="{FF2B5EF4-FFF2-40B4-BE49-F238E27FC236}">
                    <a16:creationId xmlns:a16="http://schemas.microsoft.com/office/drawing/2014/main" id="{AD94BBFE-1734-9712-AE87-ACCA51F2CDC2}"/>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8889714" y="33526870"/>
                <a:ext cx="742720" cy="652948"/>
              </a:xfrm>
              <a:prstGeom prst="rect">
                <a:avLst/>
              </a:prstGeom>
            </p:spPr>
          </p:pic>
        </p:grpSp>
        <p:pic>
          <p:nvPicPr>
            <p:cNvPr id="38" name="Graphic 37" descr="Marker outline">
              <a:extLst>
                <a:ext uri="{FF2B5EF4-FFF2-40B4-BE49-F238E27FC236}">
                  <a16:creationId xmlns:a16="http://schemas.microsoft.com/office/drawing/2014/main" id="{94E50FB0-4C73-E70F-B7D6-E5DCF879554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890046" y="33432850"/>
              <a:ext cx="608264" cy="697777"/>
            </a:xfrm>
            <a:prstGeom prst="rect">
              <a:avLst/>
            </a:prstGeom>
          </p:spPr>
        </p:pic>
      </p:grpSp>
      <p:sp>
        <p:nvSpPr>
          <p:cNvPr id="2" name="Title 1">
            <a:extLst>
              <a:ext uri="{FF2B5EF4-FFF2-40B4-BE49-F238E27FC236}">
                <a16:creationId xmlns:a16="http://schemas.microsoft.com/office/drawing/2014/main" id="{13208CA4-B1F2-23A8-876F-BE0903E70466}"/>
              </a:ext>
            </a:extLst>
          </p:cNvPr>
          <p:cNvSpPr>
            <a:spLocks noGrp="1"/>
          </p:cNvSpPr>
          <p:nvPr>
            <p:ph type="title"/>
          </p:nvPr>
        </p:nvSpPr>
        <p:spPr>
          <a:xfrm>
            <a:off x="581200" y="-299980"/>
            <a:ext cx="23389143" cy="10889709"/>
          </a:xfrm>
        </p:spPr>
        <p:txBody>
          <a:bodyPr>
            <a:noAutofit/>
          </a:bodyPr>
          <a:lstStyle/>
          <a:p>
            <a:pPr defTabSz="2816236">
              <a:lnSpc>
                <a:spcPct val="100000"/>
              </a:lnSpc>
              <a:spcBef>
                <a:spcPts val="600"/>
              </a:spcBef>
              <a:spcAft>
                <a:spcPts val="600"/>
              </a:spcAft>
            </a:pPr>
            <a:r>
              <a:rPr lang="en-GB" sz="9000" b="1" i="1" dirty="0">
                <a:solidFill>
                  <a:srgbClr val="333333"/>
                </a:solidFill>
                <a:effectLst/>
                <a:latin typeface="+mn-lt"/>
              </a:rPr>
              <a:t>‘Use it or lose it’ vs ‘It’s just your age’ </a:t>
            </a:r>
            <a:br>
              <a:rPr lang="en-GB" sz="9000" b="1" i="0" dirty="0">
                <a:solidFill>
                  <a:srgbClr val="333333"/>
                </a:solidFill>
                <a:effectLst/>
                <a:latin typeface="+mn-lt"/>
              </a:rPr>
            </a:br>
            <a:r>
              <a:rPr lang="en-GB" sz="9000" b="1" i="0" dirty="0">
                <a:solidFill>
                  <a:srgbClr val="333333"/>
                </a:solidFill>
                <a:effectLst/>
                <a:latin typeface="+mn-lt"/>
              </a:rPr>
              <a:t>Experiences of healthcare professionals delivering exercise advice for people with musculoskeletal conditions: </a:t>
            </a:r>
            <a:br>
              <a:rPr lang="en-GB" sz="9000" b="1" i="0" dirty="0">
                <a:solidFill>
                  <a:srgbClr val="333333"/>
                </a:solidFill>
                <a:effectLst/>
                <a:latin typeface="+mn-lt"/>
              </a:rPr>
            </a:br>
            <a:r>
              <a:rPr lang="en-GB" sz="9000" b="1" i="0" dirty="0">
                <a:solidFill>
                  <a:srgbClr val="333333"/>
                </a:solidFill>
                <a:effectLst/>
                <a:latin typeface="+mn-lt"/>
              </a:rPr>
              <a:t>A Systematic Literature Review</a:t>
            </a:r>
            <a:br>
              <a:rPr lang="en-GB" sz="9000" b="1" i="0" dirty="0">
                <a:solidFill>
                  <a:srgbClr val="333333"/>
                </a:solidFill>
                <a:effectLst/>
                <a:latin typeface="+mn-lt"/>
              </a:rPr>
            </a:br>
            <a:br>
              <a:rPr lang="en-GB" sz="4000" b="1" i="0" dirty="0">
                <a:solidFill>
                  <a:srgbClr val="333333"/>
                </a:solidFill>
                <a:effectLst/>
                <a:latin typeface="+mn-lt"/>
              </a:rPr>
            </a:br>
            <a:r>
              <a:rPr lang="en-GB" sz="4000" b="1" dirty="0">
                <a:solidFill>
                  <a:prstClr val="black"/>
                </a:solidFill>
                <a:latin typeface="+mn-lt"/>
                <a:ea typeface="Tahoma" panose="020B0604030504040204" pitchFamily="34" charset="0"/>
                <a:cs typeface="Tahoma" panose="020B0604030504040204" pitchFamily="34" charset="0"/>
              </a:rPr>
              <a:t>Alice Berry</a:t>
            </a:r>
            <a:r>
              <a:rPr lang="en-GB" sz="4000" b="1" baseline="30000" dirty="0">
                <a:solidFill>
                  <a:prstClr val="black"/>
                </a:solidFill>
                <a:latin typeface="+mn-lt"/>
                <a:ea typeface="Tahoma" panose="020B0604030504040204" pitchFamily="34" charset="0"/>
                <a:cs typeface="Tahoma" panose="020B0604030504040204" pitchFamily="34" charset="0"/>
              </a:rPr>
              <a:t>1</a:t>
            </a:r>
            <a:r>
              <a:rPr lang="en-GB" sz="4000" b="1" dirty="0">
                <a:solidFill>
                  <a:prstClr val="black"/>
                </a:solidFill>
                <a:latin typeface="+mn-lt"/>
                <a:ea typeface="Tahoma" panose="020B0604030504040204" pitchFamily="34" charset="0"/>
                <a:cs typeface="Tahoma" panose="020B0604030504040204" pitchFamily="34" charset="0"/>
              </a:rPr>
              <a:t>, Sam Pilkington</a:t>
            </a:r>
            <a:r>
              <a:rPr lang="en-GB" sz="4000" b="1" baseline="30000" dirty="0">
                <a:solidFill>
                  <a:prstClr val="black"/>
                </a:solidFill>
                <a:latin typeface="+mn-lt"/>
                <a:ea typeface="Tahoma" panose="020B0604030504040204" pitchFamily="34" charset="0"/>
                <a:cs typeface="Tahoma" panose="020B0604030504040204" pitchFamily="34" charset="0"/>
              </a:rPr>
              <a:t>1</a:t>
            </a:r>
            <a:r>
              <a:rPr lang="en-GB" sz="4000" b="1" dirty="0">
                <a:solidFill>
                  <a:prstClr val="black"/>
                </a:solidFill>
                <a:latin typeface="+mn-lt"/>
                <a:ea typeface="Tahoma" panose="020B0604030504040204" pitchFamily="34" charset="0"/>
                <a:cs typeface="Tahoma" panose="020B0604030504040204" pitchFamily="34" charset="0"/>
              </a:rPr>
              <a:t>, Michelle Griffiths</a:t>
            </a:r>
            <a:r>
              <a:rPr lang="en-GB" sz="4000" b="1" baseline="30000" dirty="0">
                <a:solidFill>
                  <a:prstClr val="black"/>
                </a:solidFill>
                <a:latin typeface="+mn-lt"/>
                <a:ea typeface="Tahoma" panose="020B0604030504040204" pitchFamily="34" charset="0"/>
                <a:cs typeface="Tahoma" panose="020B0604030504040204" pitchFamily="34" charset="0"/>
              </a:rPr>
              <a:t>1</a:t>
            </a:r>
            <a:br>
              <a:rPr lang="en-GB" sz="4000" b="1" dirty="0">
                <a:solidFill>
                  <a:prstClr val="black"/>
                </a:solidFill>
                <a:latin typeface="+mn-lt"/>
                <a:ea typeface="Tahoma" panose="020B0604030504040204" pitchFamily="34" charset="0"/>
                <a:cs typeface="Tahoma" panose="020B0604030504040204" pitchFamily="34" charset="0"/>
              </a:rPr>
            </a:br>
            <a:r>
              <a:rPr lang="en-GB" sz="4000" b="1" baseline="30000" dirty="0">
                <a:solidFill>
                  <a:prstClr val="black"/>
                </a:solidFill>
                <a:latin typeface="+mn-lt"/>
                <a:ea typeface="Tahoma" panose="020B0604030504040204" pitchFamily="34" charset="0"/>
                <a:cs typeface="Tahoma" panose="020B0604030504040204" pitchFamily="34" charset="0"/>
              </a:rPr>
              <a:t>1</a:t>
            </a:r>
            <a:r>
              <a:rPr lang="en-GB" sz="4000" b="1" dirty="0">
                <a:solidFill>
                  <a:prstClr val="black"/>
                </a:solidFill>
                <a:latin typeface="+mn-lt"/>
                <a:ea typeface="Tahoma" panose="020B0604030504040204" pitchFamily="34" charset="0"/>
                <a:cs typeface="Tahoma" panose="020B0604030504040204" pitchFamily="34" charset="0"/>
              </a:rPr>
              <a:t>School of Health and Social Wellbeing, University of the West of England, Bristol, UK.</a:t>
            </a:r>
            <a:endParaRPr lang="en-GB" sz="4000" dirty="0">
              <a:latin typeface="+mn-lt"/>
            </a:endParaRPr>
          </a:p>
        </p:txBody>
      </p:sp>
      <p:sp>
        <p:nvSpPr>
          <p:cNvPr id="3" name="Content Placeholder 2">
            <a:extLst>
              <a:ext uri="{FF2B5EF4-FFF2-40B4-BE49-F238E27FC236}">
                <a16:creationId xmlns:a16="http://schemas.microsoft.com/office/drawing/2014/main" id="{E614A647-A2F7-8544-B36F-B5EE9451B4D7}"/>
              </a:ext>
            </a:extLst>
          </p:cNvPr>
          <p:cNvSpPr>
            <a:spLocks noGrp="1"/>
          </p:cNvSpPr>
          <p:nvPr>
            <p:ph idx="1"/>
          </p:nvPr>
        </p:nvSpPr>
        <p:spPr>
          <a:xfrm>
            <a:off x="684048" y="11394177"/>
            <a:ext cx="29178735" cy="4723252"/>
          </a:xfrm>
        </p:spPr>
        <p:txBody>
          <a:bodyPr vert="horz" lIns="91440" tIns="45720" rIns="91440" bIns="45720" rtlCol="0" anchor="t">
            <a:normAutofit fontScale="47500" lnSpcReduction="20000"/>
          </a:bodyPr>
          <a:lstStyle/>
          <a:p>
            <a:pPr marL="0" indent="0">
              <a:lnSpc>
                <a:spcPct val="120000"/>
              </a:lnSpc>
              <a:spcBef>
                <a:spcPts val="600"/>
              </a:spcBef>
              <a:spcAft>
                <a:spcPts val="600"/>
              </a:spcAft>
              <a:buNone/>
            </a:pPr>
            <a:r>
              <a:rPr lang="en-GB" sz="9700" kern="100" dirty="0">
                <a:effectLst/>
                <a:ea typeface="Arial" panose="020B0604020202020204" pitchFamily="34" charset="0"/>
                <a:cs typeface="Arial" panose="020B0604020202020204" pitchFamily="34" charset="0"/>
              </a:rPr>
              <a:t>Musculoskeletal (MSK) conditions affect over 20 million people (UK). Physical activity (PA) is recommended as a primary treatment to improve strength and mobility, yet high numbers of people with MSK conditions are inactive (1). People with MSK conditions report a lack of confidence, knowledge, and skills about what PA is appropriate (2). Healthcare professionals (</a:t>
            </a:r>
            <a:r>
              <a:rPr lang="en-GB" sz="9700" kern="100" dirty="0">
                <a:solidFill>
                  <a:srgbClr val="212121"/>
                </a:solidFill>
                <a:effectLst/>
                <a:ea typeface="Arial" panose="020B0604020202020204" pitchFamily="34" charset="0"/>
                <a:cs typeface="Arial" panose="020B0604020202020204" pitchFamily="34" charset="0"/>
              </a:rPr>
              <a:t>HCPs) provide advice about PA; therefore, HCP attitudes and beliefs may play an integral part in PA messaging (3). </a:t>
            </a:r>
          </a:p>
          <a:p>
            <a:pPr marL="0" indent="0">
              <a:lnSpc>
                <a:spcPct val="120000"/>
              </a:lnSpc>
              <a:spcBef>
                <a:spcPts val="600"/>
              </a:spcBef>
              <a:spcAft>
                <a:spcPts val="600"/>
              </a:spcAft>
              <a:buNone/>
            </a:pPr>
            <a:r>
              <a:rPr lang="en-GB" sz="9700" b="1" kern="100" dirty="0">
                <a:effectLst/>
                <a:ea typeface="Arial" panose="020B0604020202020204" pitchFamily="34" charset="0"/>
                <a:cs typeface="Arial" panose="020B0604020202020204" pitchFamily="34" charset="0"/>
              </a:rPr>
              <a:t>Aim:  </a:t>
            </a:r>
            <a:r>
              <a:rPr lang="en-GB" sz="9700" kern="100" dirty="0">
                <a:effectLst/>
                <a:ea typeface="Arial" panose="020B0604020202020204" pitchFamily="34" charset="0"/>
                <a:cs typeface="Arial" panose="020B0604020202020204" pitchFamily="34" charset="0"/>
              </a:rPr>
              <a:t>To explore the perspectives of HCPs in delivering PA messaging to patients with MSK conditions.</a:t>
            </a:r>
            <a:endParaRPr lang="en-GB" sz="8400" dirty="0">
              <a:solidFill>
                <a:srgbClr val="FF0000"/>
              </a:solidFill>
              <a:cs typeface="Arial"/>
            </a:endParaRPr>
          </a:p>
        </p:txBody>
      </p:sp>
      <p:pic>
        <p:nvPicPr>
          <p:cNvPr id="4" name="Picture 3">
            <a:extLst>
              <a:ext uri="{FF2B5EF4-FFF2-40B4-BE49-F238E27FC236}">
                <a16:creationId xmlns:a16="http://schemas.microsoft.com/office/drawing/2014/main" id="{EF952DD1-02C8-BBA2-7388-1F7EFFAED5E3}"/>
              </a:ext>
            </a:extLst>
          </p:cNvPr>
          <p:cNvPicPr>
            <a:picLocks noChangeAspect="1"/>
          </p:cNvPicPr>
          <p:nvPr/>
        </p:nvPicPr>
        <p:blipFill>
          <a:blip r:embed="rId38"/>
          <a:stretch>
            <a:fillRect/>
          </a:stretch>
        </p:blipFill>
        <p:spPr>
          <a:xfrm>
            <a:off x="21934526" y="620263"/>
            <a:ext cx="7733525" cy="3785198"/>
          </a:xfrm>
          <a:prstGeom prst="rect">
            <a:avLst/>
          </a:prstGeom>
        </p:spPr>
      </p:pic>
      <p:pic>
        <p:nvPicPr>
          <p:cNvPr id="5" name="Picture 4">
            <a:extLst>
              <a:ext uri="{FF2B5EF4-FFF2-40B4-BE49-F238E27FC236}">
                <a16:creationId xmlns:a16="http://schemas.microsoft.com/office/drawing/2014/main" id="{F6744E44-6758-0453-5537-416AF796B008}"/>
              </a:ext>
            </a:extLst>
          </p:cNvPr>
          <p:cNvPicPr>
            <a:picLocks noChangeAspect="1"/>
          </p:cNvPicPr>
          <p:nvPr/>
        </p:nvPicPr>
        <p:blipFill>
          <a:blip r:embed="rId39"/>
          <a:stretch>
            <a:fillRect/>
          </a:stretch>
        </p:blipFill>
        <p:spPr>
          <a:xfrm>
            <a:off x="21647890" y="4761318"/>
            <a:ext cx="7757789" cy="4073294"/>
          </a:xfrm>
          <a:prstGeom prst="rect">
            <a:avLst/>
          </a:prstGeom>
        </p:spPr>
      </p:pic>
      <p:sp>
        <p:nvSpPr>
          <p:cNvPr id="14" name="Rectangle 13">
            <a:extLst>
              <a:ext uri="{FF2B5EF4-FFF2-40B4-BE49-F238E27FC236}">
                <a16:creationId xmlns:a16="http://schemas.microsoft.com/office/drawing/2014/main" id="{48A91319-7CA5-071C-A2CD-D1ECAA01ECAB}"/>
              </a:ext>
            </a:extLst>
          </p:cNvPr>
          <p:cNvSpPr/>
          <p:nvPr/>
        </p:nvSpPr>
        <p:spPr>
          <a:xfrm>
            <a:off x="662278" y="9888313"/>
            <a:ext cx="29005772" cy="12830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cs typeface="Arial" panose="020B0604020202020204" pitchFamily="34" charset="0"/>
              </a:rPr>
              <a:t>Background</a:t>
            </a:r>
          </a:p>
        </p:txBody>
      </p:sp>
      <p:sp>
        <p:nvSpPr>
          <p:cNvPr id="15" name="Rectangle 14">
            <a:extLst>
              <a:ext uri="{FF2B5EF4-FFF2-40B4-BE49-F238E27FC236}">
                <a16:creationId xmlns:a16="http://schemas.microsoft.com/office/drawing/2014/main" id="{FDD18A88-A0CB-B53F-A4D8-91A4472CD9EC}"/>
              </a:ext>
            </a:extLst>
          </p:cNvPr>
          <p:cNvSpPr/>
          <p:nvPr/>
        </p:nvSpPr>
        <p:spPr>
          <a:xfrm>
            <a:off x="733889" y="16327132"/>
            <a:ext cx="28934161" cy="12261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cs typeface="Arial" panose="020B0604020202020204" pitchFamily="34" charset="0"/>
              </a:rPr>
              <a:t>Methods</a:t>
            </a:r>
          </a:p>
        </p:txBody>
      </p:sp>
      <p:sp>
        <p:nvSpPr>
          <p:cNvPr id="21" name="Rectangle 20">
            <a:extLst>
              <a:ext uri="{FF2B5EF4-FFF2-40B4-BE49-F238E27FC236}">
                <a16:creationId xmlns:a16="http://schemas.microsoft.com/office/drawing/2014/main" id="{A8602F00-8AD9-1C39-3DA6-2C0972CB4A8F}"/>
              </a:ext>
            </a:extLst>
          </p:cNvPr>
          <p:cNvSpPr/>
          <p:nvPr/>
        </p:nvSpPr>
        <p:spPr>
          <a:xfrm>
            <a:off x="733889" y="21617859"/>
            <a:ext cx="28934162" cy="13405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cs typeface="Arial" panose="020B0604020202020204" pitchFamily="34" charset="0"/>
              </a:rPr>
              <a:t>Results</a:t>
            </a:r>
          </a:p>
        </p:txBody>
      </p:sp>
      <p:grpSp>
        <p:nvGrpSpPr>
          <p:cNvPr id="66" name="Group 65">
            <a:extLst>
              <a:ext uri="{FF2B5EF4-FFF2-40B4-BE49-F238E27FC236}">
                <a16:creationId xmlns:a16="http://schemas.microsoft.com/office/drawing/2014/main" id="{26D03168-336A-1989-D200-DB9838576C30}"/>
              </a:ext>
            </a:extLst>
          </p:cNvPr>
          <p:cNvGrpSpPr/>
          <p:nvPr/>
        </p:nvGrpSpPr>
        <p:grpSpPr>
          <a:xfrm>
            <a:off x="1584881" y="38233053"/>
            <a:ext cx="2439813" cy="2475927"/>
            <a:chOff x="869185" y="37369042"/>
            <a:chExt cx="3787116" cy="3677472"/>
          </a:xfrm>
        </p:grpSpPr>
        <p:grpSp>
          <p:nvGrpSpPr>
            <p:cNvPr id="65" name="Group 64">
              <a:extLst>
                <a:ext uri="{FF2B5EF4-FFF2-40B4-BE49-F238E27FC236}">
                  <a16:creationId xmlns:a16="http://schemas.microsoft.com/office/drawing/2014/main" id="{414D30E8-B788-816B-31C6-9358E6AFFB64}"/>
                </a:ext>
              </a:extLst>
            </p:cNvPr>
            <p:cNvGrpSpPr/>
            <p:nvPr/>
          </p:nvGrpSpPr>
          <p:grpSpPr>
            <a:xfrm>
              <a:off x="869185" y="37369042"/>
              <a:ext cx="3787116" cy="3677472"/>
              <a:chOff x="869185" y="37369042"/>
              <a:chExt cx="3787116" cy="3677472"/>
            </a:xfrm>
          </p:grpSpPr>
          <p:grpSp>
            <p:nvGrpSpPr>
              <p:cNvPr id="64" name="Group 63">
                <a:extLst>
                  <a:ext uri="{FF2B5EF4-FFF2-40B4-BE49-F238E27FC236}">
                    <a16:creationId xmlns:a16="http://schemas.microsoft.com/office/drawing/2014/main" id="{6C18CC72-DDB1-63CB-2EAF-56BBF35D9DCC}"/>
                  </a:ext>
                </a:extLst>
              </p:cNvPr>
              <p:cNvGrpSpPr/>
              <p:nvPr/>
            </p:nvGrpSpPr>
            <p:grpSpPr>
              <a:xfrm>
                <a:off x="869185" y="37369042"/>
                <a:ext cx="3787116" cy="3677472"/>
                <a:chOff x="869185" y="37369042"/>
                <a:chExt cx="3787116" cy="3677472"/>
              </a:xfrm>
            </p:grpSpPr>
            <p:pic>
              <p:nvPicPr>
                <p:cNvPr id="46" name="Picture 45" descr="A blue and white map&#10;&#10;Description automatically generated">
                  <a:extLst>
                    <a:ext uri="{FF2B5EF4-FFF2-40B4-BE49-F238E27FC236}">
                      <a16:creationId xmlns:a16="http://schemas.microsoft.com/office/drawing/2014/main" id="{1BD8338A-ECD3-6C21-C2D9-D86E9FB811C3}"/>
                    </a:ext>
                  </a:extLst>
                </p:cNvPr>
                <p:cNvPicPr>
                  <a:picLocks noChangeAspect="1"/>
                </p:cNvPicPr>
                <p:nvPr/>
              </p:nvPicPr>
              <p:blipFill>
                <a:blip r:embed="rId40"/>
                <a:srcRect r="30343" b="31395"/>
                <a:stretch/>
              </p:blipFill>
              <p:spPr>
                <a:xfrm>
                  <a:off x="869185" y="37369042"/>
                  <a:ext cx="3787116" cy="3677472"/>
                </a:xfrm>
                <a:prstGeom prst="rect">
                  <a:avLst/>
                </a:prstGeom>
              </p:spPr>
            </p:pic>
            <p:pic>
              <p:nvPicPr>
                <p:cNvPr id="52" name="Graphic 51" descr="Marker outline">
                  <a:extLst>
                    <a:ext uri="{FF2B5EF4-FFF2-40B4-BE49-F238E27FC236}">
                      <a16:creationId xmlns:a16="http://schemas.microsoft.com/office/drawing/2014/main" id="{04BDB528-3583-A635-C5EB-12CBA4ED645A}"/>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549866" y="38496675"/>
                  <a:ext cx="675492" cy="742605"/>
                </a:xfrm>
                <a:prstGeom prst="rect">
                  <a:avLst/>
                </a:prstGeom>
              </p:spPr>
            </p:pic>
            <p:pic>
              <p:nvPicPr>
                <p:cNvPr id="33" name="Graphic 32" descr="Marker outline">
                  <a:extLst>
                    <a:ext uri="{FF2B5EF4-FFF2-40B4-BE49-F238E27FC236}">
                      <a16:creationId xmlns:a16="http://schemas.microsoft.com/office/drawing/2014/main" id="{6F0874B8-E0C8-4142-7313-0509793A0E8D}"/>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530806" y="38228040"/>
                  <a:ext cx="809949" cy="809850"/>
                </a:xfrm>
                <a:prstGeom prst="rect">
                  <a:avLst/>
                </a:prstGeom>
              </p:spPr>
            </p:pic>
            <p:pic>
              <p:nvPicPr>
                <p:cNvPr id="31" name="Graphic 30" descr="Marker outline">
                  <a:extLst>
                    <a:ext uri="{FF2B5EF4-FFF2-40B4-BE49-F238E27FC236}">
                      <a16:creationId xmlns:a16="http://schemas.microsoft.com/office/drawing/2014/main" id="{8DE76C73-E8EC-849F-C2E1-FC5A157D62A2}"/>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527774" y="38384777"/>
                  <a:ext cx="809949" cy="809850"/>
                </a:xfrm>
                <a:prstGeom prst="rect">
                  <a:avLst/>
                </a:prstGeom>
              </p:spPr>
            </p:pic>
            <p:pic>
              <p:nvPicPr>
                <p:cNvPr id="50" name="Graphic 49" descr="Marker outline">
                  <a:extLst>
                    <a:ext uri="{FF2B5EF4-FFF2-40B4-BE49-F238E27FC236}">
                      <a16:creationId xmlns:a16="http://schemas.microsoft.com/office/drawing/2014/main" id="{ECA904B9-03A3-4908-8171-96021C47A60E}"/>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2236528" y="37559778"/>
                  <a:ext cx="809949" cy="809850"/>
                </a:xfrm>
                <a:prstGeom prst="rect">
                  <a:avLst/>
                </a:prstGeom>
              </p:spPr>
            </p:pic>
            <p:pic>
              <p:nvPicPr>
                <p:cNvPr id="55" name="Graphic 54" descr="Marker outline">
                  <a:extLst>
                    <a:ext uri="{FF2B5EF4-FFF2-40B4-BE49-F238E27FC236}">
                      <a16:creationId xmlns:a16="http://schemas.microsoft.com/office/drawing/2014/main" id="{7DECDADF-8BE1-077E-4757-89F4F64BA58E}"/>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2438880" y="38702699"/>
                  <a:ext cx="877177" cy="652948"/>
                </a:xfrm>
                <a:prstGeom prst="rect">
                  <a:avLst/>
                </a:prstGeom>
              </p:spPr>
            </p:pic>
          </p:grpSp>
          <p:pic>
            <p:nvPicPr>
              <p:cNvPr id="51" name="Graphic 50" descr="Marker outline">
                <a:extLst>
                  <a:ext uri="{FF2B5EF4-FFF2-40B4-BE49-F238E27FC236}">
                    <a16:creationId xmlns:a16="http://schemas.microsoft.com/office/drawing/2014/main" id="{64084B51-B5BE-EE71-E65C-9C788D463768}"/>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2557019" y="38250341"/>
                <a:ext cx="809949" cy="809850"/>
              </a:xfrm>
              <a:prstGeom prst="rect">
                <a:avLst/>
              </a:prstGeom>
            </p:spPr>
          </p:pic>
          <p:pic>
            <p:nvPicPr>
              <p:cNvPr id="53" name="Graphic 52" descr="Marker outline">
                <a:extLst>
                  <a:ext uri="{FF2B5EF4-FFF2-40B4-BE49-F238E27FC236}">
                    <a16:creationId xmlns:a16="http://schemas.microsoft.com/office/drawing/2014/main" id="{3ADCA343-4796-87BF-C3D4-599CE8F35038}"/>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2752418" y="38792237"/>
                <a:ext cx="608265" cy="608118"/>
              </a:xfrm>
              <a:prstGeom prst="rect">
                <a:avLst/>
              </a:prstGeom>
            </p:spPr>
          </p:pic>
        </p:grpSp>
        <p:pic>
          <p:nvPicPr>
            <p:cNvPr id="41" name="Graphic 40" descr="Marker outline">
              <a:extLst>
                <a:ext uri="{FF2B5EF4-FFF2-40B4-BE49-F238E27FC236}">
                  <a16:creationId xmlns:a16="http://schemas.microsoft.com/office/drawing/2014/main" id="{7C988551-F327-05DD-60F7-425BD81F7E85}"/>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754687" y="38586427"/>
              <a:ext cx="630674" cy="630534"/>
            </a:xfrm>
            <a:prstGeom prst="rect">
              <a:avLst/>
            </a:prstGeom>
          </p:spPr>
        </p:pic>
      </p:grpSp>
      <p:sp>
        <p:nvSpPr>
          <p:cNvPr id="6" name="TextBox 5">
            <a:extLst>
              <a:ext uri="{FF2B5EF4-FFF2-40B4-BE49-F238E27FC236}">
                <a16:creationId xmlns:a16="http://schemas.microsoft.com/office/drawing/2014/main" id="{94953B2D-04E1-14A7-117B-296CB6DD4DD6}"/>
              </a:ext>
            </a:extLst>
          </p:cNvPr>
          <p:cNvSpPr txBox="1"/>
          <p:nvPr/>
        </p:nvSpPr>
        <p:spPr>
          <a:xfrm>
            <a:off x="733889" y="17812737"/>
            <a:ext cx="29005588" cy="3200876"/>
          </a:xfrm>
          <a:prstGeom prst="rect">
            <a:avLst/>
          </a:prstGeom>
          <a:noFill/>
        </p:spPr>
        <p:txBody>
          <a:bodyPr wrap="square" rtlCol="0">
            <a:spAutoFit/>
          </a:bodyPr>
          <a:lstStyle/>
          <a:p>
            <a:pPr marL="0" indent="0">
              <a:buNone/>
            </a:pPr>
            <a:r>
              <a:rPr lang="en-GB" sz="4600" dirty="0">
                <a:cs typeface="Arial" panose="020B0604020202020204" pitchFamily="34" charset="0"/>
              </a:rPr>
              <a:t>Databases were searched up to July 2024. PRISMA guidelines were followed (Figure 1). Studies were included if they included HCP belief, perspective, experience, motivator or barrier regarding PA advice. Conference proceedings, studies utilising asynchronous communication, intervention studies, and reviews were excluded. </a:t>
            </a:r>
            <a:r>
              <a:rPr lang="en-GB" sz="4600" dirty="0">
                <a:ea typeface="Calibri"/>
                <a:cs typeface="Times New Roman"/>
              </a:rPr>
              <a:t>Titles and abstracts were screened for relevance and eligibility by two reviewers . Full texts of included studies were appraised by two reviewers. </a:t>
            </a:r>
          </a:p>
          <a:p>
            <a:pPr marL="0" indent="0">
              <a:buNone/>
            </a:pPr>
            <a:endParaRPr lang="en-GB" sz="1800" dirty="0">
              <a:cs typeface="Arial" panose="020B0604020202020204" pitchFamily="34" charset="0"/>
            </a:endParaRPr>
          </a:p>
        </p:txBody>
      </p:sp>
      <p:sp>
        <p:nvSpPr>
          <p:cNvPr id="20" name="TextBox 19">
            <a:extLst>
              <a:ext uri="{FF2B5EF4-FFF2-40B4-BE49-F238E27FC236}">
                <a16:creationId xmlns:a16="http://schemas.microsoft.com/office/drawing/2014/main" id="{C71C0B8E-B04E-7D8A-1F45-6E1429ECAE43}"/>
              </a:ext>
            </a:extLst>
          </p:cNvPr>
          <p:cNvSpPr txBox="1"/>
          <p:nvPr/>
        </p:nvSpPr>
        <p:spPr>
          <a:xfrm>
            <a:off x="24417803" y="8834612"/>
            <a:ext cx="6112541" cy="707886"/>
          </a:xfrm>
          <a:prstGeom prst="rect">
            <a:avLst/>
          </a:prstGeom>
          <a:noFill/>
        </p:spPr>
        <p:txBody>
          <a:bodyPr wrap="square" rtlCol="0">
            <a:spAutoFit/>
          </a:bodyPr>
          <a:lstStyle/>
          <a:p>
            <a:r>
              <a:rPr lang="en-GB" sz="4000" b="1" dirty="0"/>
              <a:t>Alice.berry@uwe.ac.uk</a:t>
            </a:r>
          </a:p>
        </p:txBody>
      </p:sp>
      <p:sp>
        <p:nvSpPr>
          <p:cNvPr id="22" name="Rectangle 21">
            <a:extLst>
              <a:ext uri="{FF2B5EF4-FFF2-40B4-BE49-F238E27FC236}">
                <a16:creationId xmlns:a16="http://schemas.microsoft.com/office/drawing/2014/main" id="{1CDA01DA-CF3C-6881-CF8A-1564611443D5}"/>
              </a:ext>
            </a:extLst>
          </p:cNvPr>
          <p:cNvSpPr/>
          <p:nvPr/>
        </p:nvSpPr>
        <p:spPr>
          <a:xfrm>
            <a:off x="684048" y="41498745"/>
            <a:ext cx="4944571" cy="8309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dirty="0">
                <a:cs typeface="Arial" panose="020B0604020202020204" pitchFamily="34" charset="0"/>
              </a:rPr>
              <a:t>References</a:t>
            </a:r>
          </a:p>
        </p:txBody>
      </p:sp>
      <p:sp>
        <p:nvSpPr>
          <p:cNvPr id="27" name="TextBox 26">
            <a:extLst>
              <a:ext uri="{FF2B5EF4-FFF2-40B4-BE49-F238E27FC236}">
                <a16:creationId xmlns:a16="http://schemas.microsoft.com/office/drawing/2014/main" id="{D5A4EAE6-76CE-5827-A3ED-67B82AAF9B18}"/>
              </a:ext>
            </a:extLst>
          </p:cNvPr>
          <p:cNvSpPr txBox="1"/>
          <p:nvPr/>
        </p:nvSpPr>
        <p:spPr>
          <a:xfrm>
            <a:off x="15180136" y="38631596"/>
            <a:ext cx="14487913" cy="3501728"/>
          </a:xfrm>
          <a:prstGeom prst="rect">
            <a:avLst/>
          </a:prstGeom>
          <a:noFill/>
        </p:spPr>
        <p:txBody>
          <a:bodyPr wrap="square" rtlCol="0">
            <a:spAutoFit/>
          </a:bodyPr>
          <a:lstStyle/>
          <a:p>
            <a:pPr>
              <a:lnSpc>
                <a:spcPct val="107000"/>
              </a:lnSpc>
              <a:spcAft>
                <a:spcPts val="800"/>
              </a:spcAft>
            </a:pPr>
            <a:r>
              <a:rPr lang="en-GB" sz="4600" kern="100" dirty="0">
                <a:effectLst/>
                <a:ea typeface="Arial" panose="020B0604020202020204" pitchFamily="34" charset="0"/>
                <a:cs typeface="Arial" panose="020B0604020202020204" pitchFamily="34" charset="0"/>
              </a:rPr>
              <a:t>Findings highlight factors impacting PA messaging delivered by HCPs.</a:t>
            </a:r>
            <a:r>
              <a:rPr lang="en-GB" sz="4600" kern="100" dirty="0">
                <a:ea typeface="Arial" panose="020B0604020202020204" pitchFamily="34" charset="0"/>
                <a:cs typeface="Times New Roman" panose="02020603050405020304" pitchFamily="18" charset="0"/>
              </a:rPr>
              <a:t> </a:t>
            </a:r>
            <a:r>
              <a:rPr lang="en-GB" sz="4600" kern="100" dirty="0">
                <a:effectLst/>
                <a:ea typeface="Aptos" panose="020B0004020202020204" pitchFamily="34" charset="0"/>
                <a:cs typeface="Times New Roman" panose="02020603050405020304" pitchFamily="18" charset="0"/>
              </a:rPr>
              <a:t>A greater understanding of the barriers/enablers to delivering effective PA messaging provides guidance for future HCP support and training.</a:t>
            </a:r>
          </a:p>
          <a:p>
            <a:endParaRPr lang="en-GB" dirty="0"/>
          </a:p>
        </p:txBody>
      </p:sp>
      <p:sp>
        <p:nvSpPr>
          <p:cNvPr id="16" name="TextBox 15">
            <a:extLst>
              <a:ext uri="{FF2B5EF4-FFF2-40B4-BE49-F238E27FC236}">
                <a16:creationId xmlns:a16="http://schemas.microsoft.com/office/drawing/2014/main" id="{B8EEF08E-0AB1-CCDC-0B8E-618E689010BA}"/>
              </a:ext>
            </a:extLst>
          </p:cNvPr>
          <p:cNvSpPr txBox="1"/>
          <p:nvPr/>
        </p:nvSpPr>
        <p:spPr>
          <a:xfrm>
            <a:off x="5842693" y="41482175"/>
            <a:ext cx="7339815" cy="923330"/>
          </a:xfrm>
          <a:prstGeom prst="rect">
            <a:avLst/>
          </a:prstGeom>
          <a:noFill/>
        </p:spPr>
        <p:txBody>
          <a:bodyPr wrap="square" rtlCol="0">
            <a:spAutoFit/>
          </a:bodyPr>
          <a:lstStyle/>
          <a:p>
            <a:pPr marL="342900" indent="-342900">
              <a:buAutoNum type="arabicParenR"/>
            </a:pPr>
            <a:r>
              <a:rPr lang="en-GB" sz="1800" dirty="0">
                <a:effectLst/>
                <a:ea typeface="Arial" panose="020B0604020202020204" pitchFamily="34" charset="0"/>
                <a:cs typeface="Arial" panose="020B0604020202020204" pitchFamily="34" charset="0"/>
              </a:rPr>
              <a:t>Versus Arthritis (2023) The State of Musculoskeletal Health 2023</a:t>
            </a:r>
          </a:p>
          <a:p>
            <a:pPr marL="342900" indent="-342900">
              <a:buFontTx/>
              <a:buAutoNum type="arabicParenR"/>
            </a:pPr>
            <a:r>
              <a:rPr lang="en-GB" sz="1800" u="sng" dirty="0">
                <a:effectLst/>
                <a:ea typeface="Arial" panose="020B0604020202020204" pitchFamily="34" charset="0"/>
                <a:cs typeface="Arial" panose="020B0604020202020204" pitchFamily="34" charset="0"/>
                <a:hlinkClick r:id="rId57">
                  <a:extLst>
                    <a:ext uri="{A12FA001-AC4F-418D-AE19-62706E023703}">
                      <ahyp:hlinkClr xmlns:ahyp="http://schemas.microsoft.com/office/drawing/2018/hyperlinkcolor" val="tx"/>
                    </a:ext>
                  </a:extLst>
                </a:hlinkClick>
              </a:rPr>
              <a:t>https://doi.org/10.1002/14651858.CD010842.pub2</a:t>
            </a:r>
            <a:endParaRPr lang="en-GB" sz="1800" dirty="0">
              <a:effectLst/>
              <a:ea typeface="Calibri" panose="020F0502020204030204" pitchFamily="34" charset="0"/>
              <a:cs typeface="Arial" panose="020B0604020202020204" pitchFamily="34" charset="0"/>
            </a:endParaRPr>
          </a:p>
          <a:p>
            <a:pPr marL="342900" indent="-342900">
              <a:buAutoNum type="arabicParenR"/>
            </a:pPr>
            <a:r>
              <a:rPr lang="en-GB" sz="1800" u="sng" dirty="0">
                <a:effectLst/>
                <a:ea typeface="Arial" panose="020B0604020202020204" pitchFamily="34" charset="0"/>
                <a:cs typeface="Arial" panose="020B0604020202020204" pitchFamily="34" charset="0"/>
                <a:hlinkClick r:id="rId58">
                  <a:extLst>
                    <a:ext uri="{A12FA001-AC4F-418D-AE19-62706E023703}">
                      <ahyp:hlinkClr xmlns:ahyp="http://schemas.microsoft.com/office/drawing/2018/hyperlinkcolor" val="tx"/>
                    </a:ext>
                  </a:extLst>
                </a:hlinkClick>
              </a:rPr>
              <a:t>https://doi.org/10.1016/j.pain.2007.11.010</a:t>
            </a:r>
            <a:endParaRPr lang="en-GB" sz="4800" dirty="0"/>
          </a:p>
        </p:txBody>
      </p:sp>
      <p:pic>
        <p:nvPicPr>
          <p:cNvPr id="45" name="Picture 44" descr="A flowchart of a flowchart&#10;&#10;Description automatically generated">
            <a:extLst>
              <a:ext uri="{FF2B5EF4-FFF2-40B4-BE49-F238E27FC236}">
                <a16:creationId xmlns:a16="http://schemas.microsoft.com/office/drawing/2014/main" id="{3E89D2F5-B007-8CD6-E10B-A48AF1C55E3E}"/>
              </a:ext>
            </a:extLst>
          </p:cNvPr>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17628765" y="23175798"/>
            <a:ext cx="12408716" cy="14634192"/>
          </a:xfrm>
          <a:prstGeom prst="rect">
            <a:avLst/>
          </a:prstGeom>
        </p:spPr>
      </p:pic>
      <p:sp>
        <p:nvSpPr>
          <p:cNvPr id="19" name="TextBox 18">
            <a:extLst>
              <a:ext uri="{FF2B5EF4-FFF2-40B4-BE49-F238E27FC236}">
                <a16:creationId xmlns:a16="http://schemas.microsoft.com/office/drawing/2014/main" id="{A9642AFF-F841-C494-D61C-87C39C04CC89}"/>
              </a:ext>
            </a:extLst>
          </p:cNvPr>
          <p:cNvSpPr txBox="1"/>
          <p:nvPr/>
        </p:nvSpPr>
        <p:spPr>
          <a:xfrm>
            <a:off x="581200" y="23231553"/>
            <a:ext cx="17489413" cy="11695509"/>
          </a:xfrm>
          <a:prstGeom prst="rect">
            <a:avLst/>
          </a:prstGeom>
          <a:noFill/>
        </p:spPr>
        <p:txBody>
          <a:bodyPr wrap="square" rtlCol="0">
            <a:spAutoFit/>
          </a:bodyPr>
          <a:lstStyle/>
          <a:p>
            <a:pPr marL="342900" lvl="0" indent="-342900">
              <a:buFont typeface="Symbol" panose="05050102010706020507" pitchFamily="18" charset="2"/>
              <a:buChar char=""/>
            </a:pPr>
            <a:r>
              <a:rPr lang="en-GB" sz="4600" kern="100" dirty="0">
                <a:effectLst/>
                <a:ea typeface="Aptos" panose="020B0004020202020204" pitchFamily="34" charset="0"/>
                <a:cs typeface="Times New Roman" panose="02020603050405020304" pitchFamily="18" charset="0"/>
              </a:rPr>
              <a:t>Some HCPs lack confidence (GPs have less confidence and see physiotherapists as the experts).</a:t>
            </a:r>
          </a:p>
          <a:p>
            <a:pPr marL="342900" lvl="0" indent="-342900">
              <a:buFont typeface="Symbol" panose="05050102010706020507" pitchFamily="18" charset="2"/>
              <a:buChar char=""/>
            </a:pPr>
            <a:r>
              <a:rPr lang="en-GB" sz="4600" kern="100" dirty="0">
                <a:effectLst/>
                <a:ea typeface="Aptos" panose="020B0004020202020204" pitchFamily="34" charset="0"/>
                <a:cs typeface="Times New Roman" panose="02020603050405020304" pitchFamily="18" charset="0"/>
              </a:rPr>
              <a:t>Lack of knowledge of shared decision-making resources and specific guidance.</a:t>
            </a:r>
          </a:p>
          <a:p>
            <a:pPr marL="342900" lvl="0" indent="-342900">
              <a:buFont typeface="Symbol" panose="05050102010706020507" pitchFamily="18" charset="2"/>
              <a:buChar char=""/>
            </a:pPr>
            <a:r>
              <a:rPr lang="en-GB" sz="4600" kern="100" dirty="0">
                <a:effectLst/>
                <a:ea typeface="Aptos" panose="020B0004020202020204" pitchFamily="34" charset="0"/>
                <a:cs typeface="Times New Roman" panose="02020603050405020304" pitchFamily="18" charset="0"/>
              </a:rPr>
              <a:t>Inadequate communication skills for building effective person-centred therapeutic relationships.</a:t>
            </a:r>
          </a:p>
          <a:p>
            <a:pPr marL="342900" lvl="0" indent="-342900">
              <a:buFont typeface="Symbol" panose="05050102010706020507" pitchFamily="18" charset="2"/>
              <a:buChar char=""/>
            </a:pPr>
            <a:r>
              <a:rPr lang="en-GB" sz="4600" kern="100" dirty="0">
                <a:effectLst/>
                <a:ea typeface="Aptos" panose="020B0004020202020204" pitchFamily="34" charset="0"/>
                <a:cs typeface="Times New Roman" panose="02020603050405020304" pitchFamily="18" charset="0"/>
              </a:rPr>
              <a:t>Facilitating PA engagement difficult due to personal, social and system level barriers (patient buy-in, misconceptions around pain, lack of motivation, previous experience, expectations, enjoyment of PA, knowledge of local services).</a:t>
            </a:r>
          </a:p>
          <a:p>
            <a:pPr marL="342900" lvl="0" indent="-342900">
              <a:buFont typeface="Symbol" panose="05050102010706020507" pitchFamily="18" charset="2"/>
              <a:buChar char=""/>
            </a:pPr>
            <a:r>
              <a:rPr lang="en-GB" sz="4600" kern="100" dirty="0">
                <a:effectLst/>
                <a:ea typeface="Aptos" panose="020B0004020202020204" pitchFamily="34" charset="0"/>
                <a:cs typeface="Times New Roman" panose="02020603050405020304" pitchFamily="18" charset="0"/>
              </a:rPr>
              <a:t>Need to increase awareness regarding the benefits of both strengthening and aerobic exercise (balance between functional restoration and long-term PA for wellbeing and self-management).</a:t>
            </a:r>
          </a:p>
          <a:p>
            <a:pPr marL="342900" lvl="0" indent="-342900">
              <a:buFont typeface="Symbol" panose="05050102010706020507" pitchFamily="18" charset="2"/>
              <a:buChar char=""/>
            </a:pPr>
            <a:r>
              <a:rPr lang="en-GB" sz="4600" kern="100" dirty="0">
                <a:effectLst/>
                <a:ea typeface="Aptos" panose="020B0004020202020204" pitchFamily="34" charset="0"/>
                <a:cs typeface="Times New Roman" panose="02020603050405020304" pitchFamily="18" charset="0"/>
              </a:rPr>
              <a:t>Training needs in communication skills and motivational interviewing, to build trust and reduce fear.</a:t>
            </a:r>
          </a:p>
          <a:p>
            <a:pPr marL="342900" lvl="0" indent="-342900">
              <a:buFont typeface="Symbol" panose="05050102010706020507" pitchFamily="18" charset="2"/>
              <a:buChar char=""/>
            </a:pPr>
            <a:r>
              <a:rPr lang="en-GB" sz="4600" kern="100" dirty="0">
                <a:effectLst/>
                <a:ea typeface="Aptos" panose="020B0004020202020204" pitchFamily="34" charset="0"/>
                <a:cs typeface="Times New Roman" panose="02020603050405020304" pitchFamily="18" charset="0"/>
              </a:rPr>
              <a:t>Demystifying cultural norms around PA.</a:t>
            </a:r>
          </a:p>
          <a:p>
            <a:endParaRPr lang="en-GB" dirty="0"/>
          </a:p>
        </p:txBody>
      </p:sp>
      <p:sp>
        <p:nvSpPr>
          <p:cNvPr id="8" name="Rectangle 7">
            <a:extLst>
              <a:ext uri="{FF2B5EF4-FFF2-40B4-BE49-F238E27FC236}">
                <a16:creationId xmlns:a16="http://schemas.microsoft.com/office/drawing/2014/main" id="{A30D0CF9-FD9D-9137-B0FF-FC0C64E982A9}"/>
              </a:ext>
            </a:extLst>
          </p:cNvPr>
          <p:cNvSpPr/>
          <p:nvPr/>
        </p:nvSpPr>
        <p:spPr>
          <a:xfrm>
            <a:off x="15262133" y="37234312"/>
            <a:ext cx="14303467" cy="11419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cs typeface="Arial" panose="020B0604020202020204" pitchFamily="34" charset="0"/>
              </a:rPr>
              <a:t>Conclusions</a:t>
            </a:r>
          </a:p>
        </p:txBody>
      </p:sp>
      <p:pic>
        <p:nvPicPr>
          <p:cNvPr id="1026" name="Picture 2">
            <a:extLst>
              <a:ext uri="{FF2B5EF4-FFF2-40B4-BE49-F238E27FC236}">
                <a16:creationId xmlns:a16="http://schemas.microsoft.com/office/drawing/2014/main" id="{FAFD15EE-B247-CD87-DF49-2DDD15EED269}"/>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4542737" y="40931305"/>
            <a:ext cx="5494744" cy="147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4084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1355</TotalTime>
  <Words>454</Words>
  <Application>Microsoft Office PowerPoint</Application>
  <PresentationFormat>Custom</PresentationFormat>
  <Paragraphs>22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Calibri Light</vt:lpstr>
      <vt:lpstr>Symbol</vt:lpstr>
      <vt:lpstr>Office Theme</vt:lpstr>
      <vt:lpstr>‘Use it or lose it’ vs ‘It’s just your age’  Experiences of healthcare professionals delivering exercise advice for people with musculoskeletal conditions:  A Systematic Literature Review  Alice Berry1, Sam Pilkington1, Michelle Griffiths1 1School of Health and Social Wellbeing, University of the West of England, Bristol, UK.</vt:lpstr>
    </vt:vector>
  </TitlesOfParts>
  <Company>UWE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Berry</dc:creator>
  <cp:lastModifiedBy>Alice Berry</cp:lastModifiedBy>
  <cp:revision>3</cp:revision>
  <dcterms:created xsi:type="dcterms:W3CDTF">2022-10-13T13:41:18Z</dcterms:created>
  <dcterms:modified xsi:type="dcterms:W3CDTF">2024-10-24T07:52:12Z</dcterms:modified>
</cp:coreProperties>
</file>