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30243463" cy="42484675"/>
  <p:notesSz cx="6858000" cy="9875838"/>
  <p:defaultTextStyle>
    <a:defPPr>
      <a:defRPr lang="en-US"/>
    </a:defPPr>
    <a:lvl1pPr algn="l" defTabSz="4154488" rtl="0" fontAlgn="base">
      <a:spcBef>
        <a:spcPct val="0"/>
      </a:spcBef>
      <a:spcAft>
        <a:spcPct val="0"/>
      </a:spcAft>
      <a:defRPr sz="8200" kern="1200">
        <a:solidFill>
          <a:schemeClr val="tx1"/>
        </a:solidFill>
        <a:latin typeface="Arial" charset="0"/>
        <a:ea typeface="ＭＳ Ｐゴシック" charset="-128"/>
        <a:cs typeface="ＭＳ Ｐゴシック" charset="-128"/>
      </a:defRPr>
    </a:lvl1pPr>
    <a:lvl2pPr marL="2076450" indent="-1619250" algn="l" defTabSz="4154488" rtl="0" fontAlgn="base">
      <a:spcBef>
        <a:spcPct val="0"/>
      </a:spcBef>
      <a:spcAft>
        <a:spcPct val="0"/>
      </a:spcAft>
      <a:defRPr sz="8200" kern="1200">
        <a:solidFill>
          <a:schemeClr val="tx1"/>
        </a:solidFill>
        <a:latin typeface="Arial" charset="0"/>
        <a:ea typeface="ＭＳ Ｐゴシック" charset="-128"/>
        <a:cs typeface="ＭＳ Ｐゴシック" charset="-128"/>
      </a:defRPr>
    </a:lvl2pPr>
    <a:lvl3pPr marL="4154488" indent="-3240088" algn="l" defTabSz="4154488" rtl="0" fontAlgn="base">
      <a:spcBef>
        <a:spcPct val="0"/>
      </a:spcBef>
      <a:spcAft>
        <a:spcPct val="0"/>
      </a:spcAft>
      <a:defRPr sz="8200" kern="1200">
        <a:solidFill>
          <a:schemeClr val="tx1"/>
        </a:solidFill>
        <a:latin typeface="Arial" charset="0"/>
        <a:ea typeface="ＭＳ Ｐゴシック" charset="-128"/>
        <a:cs typeface="ＭＳ Ｐゴシック" charset="-128"/>
      </a:defRPr>
    </a:lvl3pPr>
    <a:lvl4pPr marL="6232525" indent="-4860925" algn="l" defTabSz="4154488" rtl="0" fontAlgn="base">
      <a:spcBef>
        <a:spcPct val="0"/>
      </a:spcBef>
      <a:spcAft>
        <a:spcPct val="0"/>
      </a:spcAft>
      <a:defRPr sz="8200" kern="1200">
        <a:solidFill>
          <a:schemeClr val="tx1"/>
        </a:solidFill>
        <a:latin typeface="Arial" charset="0"/>
        <a:ea typeface="ＭＳ Ｐゴシック" charset="-128"/>
        <a:cs typeface="ＭＳ Ｐゴシック" charset="-128"/>
      </a:defRPr>
    </a:lvl4pPr>
    <a:lvl5pPr marL="8310563" indent="-6481763" algn="l" defTabSz="4154488" rtl="0" fontAlgn="base">
      <a:spcBef>
        <a:spcPct val="0"/>
      </a:spcBef>
      <a:spcAft>
        <a:spcPct val="0"/>
      </a:spcAft>
      <a:defRPr sz="82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82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82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82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82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13381">
          <p15:clr>
            <a:srgbClr val="A4A3A4"/>
          </p15:clr>
        </p15:guide>
        <p15:guide id="2" pos="9526">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AC344E-DEF7-1DD1-53B6-93ED1B772713}" name="Lee Moore" initials="LM" userId="S::ljm90@bath.ac.uk::2b205853-14c6-4d2f-b3f9-6bc3854693df" providerId="AD"/>
  <p188:author id="{926B1984-A0FC-BA1A-C203-83B99AA3845A}" name="Rachel Arnold" initials="RA" userId="S::rsa24@bath.ac.uk::284515bd-a4e2-4450-a741-1b9b937f7b36" providerId="AD"/>
  <p188:author id="{F059EFF6-11CA-863C-1BA6-0E8178E3A01A}" name="Zoe Anchors" initials="ZA" userId="S::Zoe.Anchors@uwe.ac.uk::44f79125-dfc0-47ee-96f9-d9d2839d51f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e Moore" initials="LM" lastIdx="11" clrIdx="0">
    <p:extLst>
      <p:ext uri="{19B8F6BF-5375-455C-9EA6-DF929625EA0E}">
        <p15:presenceInfo xmlns:p15="http://schemas.microsoft.com/office/powerpoint/2012/main" userId="S::ljm90@bath.ac.uk::2b205853-14c6-4d2f-b3f9-6bc3854693df" providerId="AD"/>
      </p:ext>
    </p:extLst>
  </p:cmAuthor>
  <p:cmAuthor id="2" name="Rachel Arnold" initials="RA" lastIdx="3" clrIdx="1">
    <p:extLst>
      <p:ext uri="{19B8F6BF-5375-455C-9EA6-DF929625EA0E}">
        <p15:presenceInfo xmlns:p15="http://schemas.microsoft.com/office/powerpoint/2012/main" userId="S::rsa24@bath.ac.uk::284515bd-a4e2-4450-a741-1b9b937f7b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000B22"/>
    <a:srgbClr val="102844"/>
    <a:srgbClr val="03080D"/>
    <a:srgbClr val="091625"/>
    <a:srgbClr val="FF0066"/>
    <a:srgbClr val="4C00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706189-14B3-4EEE-984D-F1C5680F7469}" v="92" dt="2024-08-09T07:41:12.5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09"/>
    <p:restoredTop sz="94672"/>
  </p:normalViewPr>
  <p:slideViewPr>
    <p:cSldViewPr snapToGrid="0">
      <p:cViewPr varScale="1">
        <p:scale>
          <a:sx n="10" d="100"/>
          <a:sy n="10" d="100"/>
        </p:scale>
        <p:origin x="2284" y="40"/>
      </p:cViewPr>
      <p:guideLst>
        <p:guide orient="horz" pos="13381"/>
        <p:guide pos="9526"/>
      </p:guideLst>
    </p:cSldViewPr>
  </p:slideViewPr>
  <p:notesTextViewPr>
    <p:cViewPr>
      <p:scale>
        <a:sx n="20" d="100"/>
        <a:sy n="2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oe Anchors" userId="44f79125-dfc0-47ee-96f9-d9d2839d51f5" providerId="ADAL" clId="{28706189-14B3-4EEE-984D-F1C5680F7469}"/>
    <pc:docChg chg="undo redo custSel modSld">
      <pc:chgData name="Zoe Anchors" userId="44f79125-dfc0-47ee-96f9-d9d2839d51f5" providerId="ADAL" clId="{28706189-14B3-4EEE-984D-F1C5680F7469}" dt="2024-08-09T07:49:41.884" v="2221" actId="1035"/>
      <pc:docMkLst>
        <pc:docMk/>
      </pc:docMkLst>
      <pc:sldChg chg="addSp delSp modSp mod delAnim addCm">
        <pc:chgData name="Zoe Anchors" userId="44f79125-dfc0-47ee-96f9-d9d2839d51f5" providerId="ADAL" clId="{28706189-14B3-4EEE-984D-F1C5680F7469}" dt="2024-08-09T07:49:41.884" v="2221" actId="1035"/>
        <pc:sldMkLst>
          <pc:docMk/>
          <pc:sldMk cId="0" sldId="256"/>
        </pc:sldMkLst>
        <pc:spChg chg="del mod">
          <ac:chgData name="Zoe Anchors" userId="44f79125-dfc0-47ee-96f9-d9d2839d51f5" providerId="ADAL" clId="{28706189-14B3-4EEE-984D-F1C5680F7469}" dt="2024-08-08T13:44:40.802" v="1270" actId="478"/>
          <ac:spMkLst>
            <pc:docMk/>
            <pc:sldMk cId="0" sldId="256"/>
            <ac:spMk id="3" creationId="{2A6ED969-AF81-44CB-85BE-BF5E28A3E100}"/>
          </ac:spMkLst>
        </pc:spChg>
        <pc:spChg chg="mod">
          <ac:chgData name="Zoe Anchors" userId="44f79125-dfc0-47ee-96f9-d9d2839d51f5" providerId="ADAL" clId="{28706189-14B3-4EEE-984D-F1C5680F7469}" dt="2024-08-08T15:40:26.052" v="1540" actId="1035"/>
          <ac:spMkLst>
            <pc:docMk/>
            <pc:sldMk cId="0" sldId="256"/>
            <ac:spMk id="4" creationId="{09568D23-3B74-410C-BFB3-55BEE3561C9E}"/>
          </ac:spMkLst>
        </pc:spChg>
        <pc:spChg chg="del mod">
          <ac:chgData name="Zoe Anchors" userId="44f79125-dfc0-47ee-96f9-d9d2839d51f5" providerId="ADAL" clId="{28706189-14B3-4EEE-984D-F1C5680F7469}" dt="2024-08-08T13:12:26.446" v="874"/>
          <ac:spMkLst>
            <pc:docMk/>
            <pc:sldMk cId="0" sldId="256"/>
            <ac:spMk id="5" creationId="{5BCC0B5D-A260-4F63-BC07-441894C26071}"/>
          </ac:spMkLst>
        </pc:spChg>
        <pc:spChg chg="mod">
          <ac:chgData name="Zoe Anchors" userId="44f79125-dfc0-47ee-96f9-d9d2839d51f5" providerId="ADAL" clId="{28706189-14B3-4EEE-984D-F1C5680F7469}" dt="2024-08-09T07:14:53.203" v="1804" actId="14100"/>
          <ac:spMkLst>
            <pc:docMk/>
            <pc:sldMk cId="0" sldId="256"/>
            <ac:spMk id="6" creationId="{00000000-0000-0000-0000-000000000000}"/>
          </ac:spMkLst>
        </pc:spChg>
        <pc:spChg chg="mod">
          <ac:chgData name="Zoe Anchors" userId="44f79125-dfc0-47ee-96f9-d9d2839d51f5" providerId="ADAL" clId="{28706189-14B3-4EEE-984D-F1C5680F7469}" dt="2024-08-08T15:45:39.625" v="1781" actId="14100"/>
          <ac:spMkLst>
            <pc:docMk/>
            <pc:sldMk cId="0" sldId="256"/>
            <ac:spMk id="7" creationId="{00000000-0000-0000-0000-000000000000}"/>
          </ac:spMkLst>
        </pc:spChg>
        <pc:spChg chg="add">
          <ac:chgData name="Zoe Anchors" userId="44f79125-dfc0-47ee-96f9-d9d2839d51f5" providerId="ADAL" clId="{28706189-14B3-4EEE-984D-F1C5680F7469}" dt="2024-08-09T07:23:44.129" v="1878"/>
          <ac:spMkLst>
            <pc:docMk/>
            <pc:sldMk cId="0" sldId="256"/>
            <ac:spMk id="8" creationId="{42A3194D-D8E5-75B0-EF8A-5AC117C67570}"/>
          </ac:spMkLst>
        </pc:spChg>
        <pc:spChg chg="del mod">
          <ac:chgData name="Zoe Anchors" userId="44f79125-dfc0-47ee-96f9-d9d2839d51f5" providerId="ADAL" clId="{28706189-14B3-4EEE-984D-F1C5680F7469}" dt="2024-08-08T13:13:28.054" v="889" actId="478"/>
          <ac:spMkLst>
            <pc:docMk/>
            <pc:sldMk cId="0" sldId="256"/>
            <ac:spMk id="8" creationId="{8D8CBA99-0579-4C06-AC80-939DEED93834}"/>
          </ac:spMkLst>
        </pc:spChg>
        <pc:spChg chg="add">
          <ac:chgData name="Zoe Anchors" userId="44f79125-dfc0-47ee-96f9-d9d2839d51f5" providerId="ADAL" clId="{28706189-14B3-4EEE-984D-F1C5680F7469}" dt="2024-08-09T07:24:16.284" v="1880"/>
          <ac:spMkLst>
            <pc:docMk/>
            <pc:sldMk cId="0" sldId="256"/>
            <ac:spMk id="11" creationId="{50104BB9-E84C-77DA-7FF1-2542D0F5D6AC}"/>
          </ac:spMkLst>
        </pc:spChg>
        <pc:spChg chg="add del mod">
          <ac:chgData name="Zoe Anchors" userId="44f79125-dfc0-47ee-96f9-d9d2839d51f5" providerId="ADAL" clId="{28706189-14B3-4EEE-984D-F1C5680F7469}" dt="2024-08-09T07:39:16.185" v="2128" actId="478"/>
          <ac:spMkLst>
            <pc:docMk/>
            <pc:sldMk cId="0" sldId="256"/>
            <ac:spMk id="12" creationId="{18F448FF-3DB7-8707-1695-87423A0E8A59}"/>
          </ac:spMkLst>
        </pc:spChg>
        <pc:spChg chg="add del mod">
          <ac:chgData name="Zoe Anchors" userId="44f79125-dfc0-47ee-96f9-d9d2839d51f5" providerId="ADAL" clId="{28706189-14B3-4EEE-984D-F1C5680F7469}" dt="2024-08-09T07:41:56.937" v="2212" actId="20577"/>
          <ac:spMkLst>
            <pc:docMk/>
            <pc:sldMk cId="0" sldId="256"/>
            <ac:spMk id="13" creationId="{35AEB57E-F2BE-7D96-7B5B-6E642B8DF16B}"/>
          </ac:spMkLst>
        </pc:spChg>
        <pc:spChg chg="add del mod">
          <ac:chgData name="Zoe Anchors" userId="44f79125-dfc0-47ee-96f9-d9d2839d51f5" providerId="ADAL" clId="{28706189-14B3-4EEE-984D-F1C5680F7469}" dt="2024-08-08T13:57:17.567" v="1409" actId="478"/>
          <ac:spMkLst>
            <pc:docMk/>
            <pc:sldMk cId="0" sldId="256"/>
            <ac:spMk id="13" creationId="{DC29A902-6536-2362-2A74-8130D9FE6A6B}"/>
          </ac:spMkLst>
        </pc:spChg>
        <pc:spChg chg="add del">
          <ac:chgData name="Zoe Anchors" userId="44f79125-dfc0-47ee-96f9-d9d2839d51f5" providerId="ADAL" clId="{28706189-14B3-4EEE-984D-F1C5680F7469}" dt="2024-08-08T13:36:15.695" v="1014" actId="22"/>
          <ac:spMkLst>
            <pc:docMk/>
            <pc:sldMk cId="0" sldId="256"/>
            <ac:spMk id="14" creationId="{53A1B518-0270-CCB0-ECA3-B487D51F1445}"/>
          </ac:spMkLst>
        </pc:spChg>
        <pc:spChg chg="add del mod">
          <ac:chgData name="Zoe Anchors" userId="44f79125-dfc0-47ee-96f9-d9d2839d51f5" providerId="ADAL" clId="{28706189-14B3-4EEE-984D-F1C5680F7469}" dt="2024-08-08T13:50:40.420" v="1314"/>
          <ac:spMkLst>
            <pc:docMk/>
            <pc:sldMk cId="0" sldId="256"/>
            <ac:spMk id="16" creationId="{A33D799C-12C6-CE87-DB20-7B325F6AAB9A}"/>
          </ac:spMkLst>
        </pc:spChg>
        <pc:spChg chg="add mod">
          <ac:chgData name="Zoe Anchors" userId="44f79125-dfc0-47ee-96f9-d9d2839d51f5" providerId="ADAL" clId="{28706189-14B3-4EEE-984D-F1C5680F7469}" dt="2024-08-08T15:40:34.614" v="1558" actId="1035"/>
          <ac:spMkLst>
            <pc:docMk/>
            <pc:sldMk cId="0" sldId="256"/>
            <ac:spMk id="17" creationId="{D27BCE4B-89EA-DF1F-3674-06B03B569A8F}"/>
          </ac:spMkLst>
        </pc:spChg>
        <pc:spChg chg="mod">
          <ac:chgData name="Zoe Anchors" userId="44f79125-dfc0-47ee-96f9-d9d2839d51f5" providerId="ADAL" clId="{28706189-14B3-4EEE-984D-F1C5680F7469}" dt="2024-08-09T07:24:36.677" v="1882" actId="20577"/>
          <ac:spMkLst>
            <pc:docMk/>
            <pc:sldMk cId="0" sldId="256"/>
            <ac:spMk id="18" creationId="{00000000-0000-0000-0000-000000000000}"/>
          </ac:spMkLst>
        </pc:spChg>
        <pc:spChg chg="add del mod">
          <ac:chgData name="Zoe Anchors" userId="44f79125-dfc0-47ee-96f9-d9d2839d51f5" providerId="ADAL" clId="{28706189-14B3-4EEE-984D-F1C5680F7469}" dt="2024-08-08T13:43:10.560" v="1267" actId="478"/>
          <ac:spMkLst>
            <pc:docMk/>
            <pc:sldMk cId="0" sldId="256"/>
            <ac:spMk id="20" creationId="{D160EFC1-0AD7-3FB9-7646-014EEBF01C84}"/>
          </ac:spMkLst>
        </pc:spChg>
        <pc:spChg chg="add mod">
          <ac:chgData name="Zoe Anchors" userId="44f79125-dfc0-47ee-96f9-d9d2839d51f5" providerId="ADAL" clId="{28706189-14B3-4EEE-984D-F1C5680F7469}" dt="2024-08-09T07:19:32.544" v="1866" actId="14100"/>
          <ac:spMkLst>
            <pc:docMk/>
            <pc:sldMk cId="0" sldId="256"/>
            <ac:spMk id="21" creationId="{6EE44D8E-63F5-A32D-1E3F-9687F9CC76F4}"/>
          </ac:spMkLst>
        </pc:spChg>
        <pc:spChg chg="add del mod">
          <ac:chgData name="Zoe Anchors" userId="44f79125-dfc0-47ee-96f9-d9d2839d51f5" providerId="ADAL" clId="{28706189-14B3-4EEE-984D-F1C5680F7469}" dt="2024-08-09T07:19:45.093" v="1875" actId="1037"/>
          <ac:spMkLst>
            <pc:docMk/>
            <pc:sldMk cId="0" sldId="256"/>
            <ac:spMk id="22" creationId="{6D8FBC14-CFA7-7A3A-72CA-7DA1B7E827A7}"/>
          </ac:spMkLst>
        </pc:spChg>
        <pc:spChg chg="add mod">
          <ac:chgData name="Zoe Anchors" userId="44f79125-dfc0-47ee-96f9-d9d2839d51f5" providerId="ADAL" clId="{28706189-14B3-4EEE-984D-F1C5680F7469}" dt="2024-08-08T16:00:28.163" v="1782" actId="207"/>
          <ac:spMkLst>
            <pc:docMk/>
            <pc:sldMk cId="0" sldId="256"/>
            <ac:spMk id="23" creationId="{72A7926A-37C9-C3EC-A246-D0F201DF6F70}"/>
          </ac:spMkLst>
        </pc:spChg>
        <pc:spChg chg="add mod">
          <ac:chgData name="Zoe Anchors" userId="44f79125-dfc0-47ee-96f9-d9d2839d51f5" providerId="ADAL" clId="{28706189-14B3-4EEE-984D-F1C5680F7469}" dt="2024-08-09T07:40:57.983" v="2201" actId="1036"/>
          <ac:spMkLst>
            <pc:docMk/>
            <pc:sldMk cId="0" sldId="256"/>
            <ac:spMk id="24" creationId="{7E4F4CC1-A5CF-0972-047F-D4F628612C6D}"/>
          </ac:spMkLst>
        </pc:spChg>
        <pc:spChg chg="add del mod">
          <ac:chgData name="Zoe Anchors" userId="44f79125-dfc0-47ee-96f9-d9d2839d51f5" providerId="ADAL" clId="{28706189-14B3-4EEE-984D-F1C5680F7469}" dt="2024-08-08T13:50:40.416" v="1312" actId="478"/>
          <ac:spMkLst>
            <pc:docMk/>
            <pc:sldMk cId="0" sldId="256"/>
            <ac:spMk id="24" creationId="{A33C59D2-DA5C-93CC-BB94-F7F5045DA1F4}"/>
          </ac:spMkLst>
        </pc:spChg>
        <pc:spChg chg="add mod">
          <ac:chgData name="Zoe Anchors" userId="44f79125-dfc0-47ee-96f9-d9d2839d51f5" providerId="ADAL" clId="{28706189-14B3-4EEE-984D-F1C5680F7469}" dt="2024-08-09T07:37:40.220" v="1946" actId="1036"/>
          <ac:spMkLst>
            <pc:docMk/>
            <pc:sldMk cId="0" sldId="256"/>
            <ac:spMk id="25" creationId="{6A3D6A72-F848-19C3-F04C-99445A027D06}"/>
          </ac:spMkLst>
        </pc:spChg>
        <pc:spChg chg="add mod">
          <ac:chgData name="Zoe Anchors" userId="44f79125-dfc0-47ee-96f9-d9d2839d51f5" providerId="ADAL" clId="{28706189-14B3-4EEE-984D-F1C5680F7469}" dt="2024-08-08T13:50:54.607" v="1318"/>
          <ac:spMkLst>
            <pc:docMk/>
            <pc:sldMk cId="0" sldId="256"/>
            <ac:spMk id="26" creationId="{6435A37B-80EC-90C6-E135-F6A6F18A0B00}"/>
          </ac:spMkLst>
        </pc:spChg>
        <pc:spChg chg="add mod">
          <ac:chgData name="Zoe Anchors" userId="44f79125-dfc0-47ee-96f9-d9d2839d51f5" providerId="ADAL" clId="{28706189-14B3-4EEE-984D-F1C5680F7469}" dt="2024-08-08T15:40:47.794" v="1613" actId="1035"/>
          <ac:spMkLst>
            <pc:docMk/>
            <pc:sldMk cId="0" sldId="256"/>
            <ac:spMk id="27" creationId="{016BCEFB-3710-86F7-EB09-EC7631716D58}"/>
          </ac:spMkLst>
        </pc:spChg>
        <pc:spChg chg="mod">
          <ac:chgData name="Zoe Anchors" userId="44f79125-dfc0-47ee-96f9-d9d2839d51f5" providerId="ADAL" clId="{28706189-14B3-4EEE-984D-F1C5680F7469}" dt="2024-07-31T10:39:26.216" v="275" actId="1036"/>
          <ac:spMkLst>
            <pc:docMk/>
            <pc:sldMk cId="0" sldId="256"/>
            <ac:spMk id="28" creationId="{0594A176-B2BC-4A9E-969D-D38E062D6B94}"/>
          </ac:spMkLst>
        </pc:spChg>
        <pc:spChg chg="mod">
          <ac:chgData name="Zoe Anchors" userId="44f79125-dfc0-47ee-96f9-d9d2839d51f5" providerId="ADAL" clId="{28706189-14B3-4EEE-984D-F1C5680F7469}" dt="2024-08-09T07:37:12.761" v="1916" actId="1037"/>
          <ac:spMkLst>
            <pc:docMk/>
            <pc:sldMk cId="0" sldId="256"/>
            <ac:spMk id="29" creationId="{00000000-0000-0000-0000-000000000000}"/>
          </ac:spMkLst>
        </pc:spChg>
        <pc:spChg chg="mod">
          <ac:chgData name="Zoe Anchors" userId="44f79125-dfc0-47ee-96f9-d9d2839d51f5" providerId="ADAL" clId="{28706189-14B3-4EEE-984D-F1C5680F7469}" dt="2024-07-31T10:40:42.734" v="308" actId="1035"/>
          <ac:spMkLst>
            <pc:docMk/>
            <pc:sldMk cId="0" sldId="256"/>
            <ac:spMk id="30" creationId="{8DD78899-DE26-44C2-B9F0-0EB8A6671BBD}"/>
          </ac:spMkLst>
        </pc:spChg>
        <pc:spChg chg="mod">
          <ac:chgData name="Zoe Anchors" userId="44f79125-dfc0-47ee-96f9-d9d2839d51f5" providerId="ADAL" clId="{28706189-14B3-4EEE-984D-F1C5680F7469}" dt="2024-08-09T07:48:45.592" v="2213" actId="120"/>
          <ac:spMkLst>
            <pc:docMk/>
            <pc:sldMk cId="0" sldId="256"/>
            <ac:spMk id="33" creationId="{83C94891-5027-43C9-9A47-E4EFCD7D2C39}"/>
          </ac:spMkLst>
        </pc:spChg>
        <pc:spChg chg="mod">
          <ac:chgData name="Zoe Anchors" userId="44f79125-dfc0-47ee-96f9-d9d2839d51f5" providerId="ADAL" clId="{28706189-14B3-4EEE-984D-F1C5680F7469}" dt="2024-08-08T15:44:13.059" v="1757" actId="1036"/>
          <ac:spMkLst>
            <pc:docMk/>
            <pc:sldMk cId="0" sldId="256"/>
            <ac:spMk id="36" creationId="{F3064D8D-D86F-467B-A292-3B7020F9DF65}"/>
          </ac:spMkLst>
        </pc:spChg>
        <pc:spChg chg="mod">
          <ac:chgData name="Zoe Anchors" userId="44f79125-dfc0-47ee-96f9-d9d2839d51f5" providerId="ADAL" clId="{28706189-14B3-4EEE-984D-F1C5680F7469}" dt="2024-08-08T15:34:49.089" v="1491" actId="1036"/>
          <ac:spMkLst>
            <pc:docMk/>
            <pc:sldMk cId="0" sldId="256"/>
            <ac:spMk id="44" creationId="{00000000-0000-0000-0000-000000000000}"/>
          </ac:spMkLst>
        </pc:spChg>
        <pc:spChg chg="del mod">
          <ac:chgData name="Zoe Anchors" userId="44f79125-dfc0-47ee-96f9-d9d2839d51f5" providerId="ADAL" clId="{28706189-14B3-4EEE-984D-F1C5680F7469}" dt="2024-08-08T13:44:38.938" v="1269" actId="478"/>
          <ac:spMkLst>
            <pc:docMk/>
            <pc:sldMk cId="0" sldId="256"/>
            <ac:spMk id="47" creationId="{00000000-0000-0000-0000-000000000000}"/>
          </ac:spMkLst>
        </pc:spChg>
        <pc:spChg chg="mod">
          <ac:chgData name="Zoe Anchors" userId="44f79125-dfc0-47ee-96f9-d9d2839d51f5" providerId="ADAL" clId="{28706189-14B3-4EEE-984D-F1C5680F7469}" dt="2024-08-09T07:17:53.836" v="1841" actId="120"/>
          <ac:spMkLst>
            <pc:docMk/>
            <pc:sldMk cId="0" sldId="256"/>
            <ac:spMk id="49" creationId="{00000000-0000-0000-0000-000000000000}"/>
          </ac:spMkLst>
        </pc:spChg>
        <pc:spChg chg="del">
          <ac:chgData name="Zoe Anchors" userId="44f79125-dfc0-47ee-96f9-d9d2839d51f5" providerId="ADAL" clId="{28706189-14B3-4EEE-984D-F1C5680F7469}" dt="2024-08-08T13:12:26.440" v="872" actId="478"/>
          <ac:spMkLst>
            <pc:docMk/>
            <pc:sldMk cId="0" sldId="256"/>
            <ac:spMk id="55" creationId="{9491AA4C-1E3D-4AAA-A559-2108B2930147}"/>
          </ac:spMkLst>
        </pc:spChg>
        <pc:spChg chg="mod">
          <ac:chgData name="Zoe Anchors" userId="44f79125-dfc0-47ee-96f9-d9d2839d51f5" providerId="ADAL" clId="{28706189-14B3-4EEE-984D-F1C5680F7469}" dt="2024-08-09T07:49:41.884" v="2221" actId="1035"/>
          <ac:spMkLst>
            <pc:docMk/>
            <pc:sldMk cId="0" sldId="256"/>
            <ac:spMk id="13316" creationId="{00000000-0000-0000-0000-000000000000}"/>
          </ac:spMkLst>
        </pc:spChg>
        <pc:spChg chg="mod">
          <ac:chgData name="Zoe Anchors" userId="44f79125-dfc0-47ee-96f9-d9d2839d51f5" providerId="ADAL" clId="{28706189-14B3-4EEE-984D-F1C5680F7469}" dt="2024-08-09T07:16:46.270" v="1834" actId="20577"/>
          <ac:spMkLst>
            <pc:docMk/>
            <pc:sldMk cId="0" sldId="256"/>
            <ac:spMk id="13317" creationId="{00000000-0000-0000-0000-000000000000}"/>
          </ac:spMkLst>
        </pc:spChg>
        <pc:spChg chg="mod">
          <ac:chgData name="Zoe Anchors" userId="44f79125-dfc0-47ee-96f9-d9d2839d51f5" providerId="ADAL" clId="{28706189-14B3-4EEE-984D-F1C5680F7469}" dt="2024-08-09T07:37:18.592" v="1930" actId="1037"/>
          <ac:spMkLst>
            <pc:docMk/>
            <pc:sldMk cId="0" sldId="256"/>
            <ac:spMk id="13319" creationId="{00000000-0000-0000-0000-000000000000}"/>
          </ac:spMkLst>
        </pc:spChg>
        <pc:spChg chg="mod">
          <ac:chgData name="Zoe Anchors" userId="44f79125-dfc0-47ee-96f9-d9d2839d51f5" providerId="ADAL" clId="{28706189-14B3-4EEE-984D-F1C5680F7469}" dt="2024-08-09T07:17:04.928" v="1835" actId="120"/>
          <ac:spMkLst>
            <pc:docMk/>
            <pc:sldMk cId="0" sldId="256"/>
            <ac:spMk id="13362" creationId="{00000000-0000-0000-0000-000000000000}"/>
          </ac:spMkLst>
        </pc:spChg>
        <pc:graphicFrameChg chg="mod modGraphic">
          <ac:chgData name="Zoe Anchors" userId="44f79125-dfc0-47ee-96f9-d9d2839d51f5" providerId="ADAL" clId="{28706189-14B3-4EEE-984D-F1C5680F7469}" dt="2024-08-08T15:40:26.052" v="1540" actId="1035"/>
          <ac:graphicFrameMkLst>
            <pc:docMk/>
            <pc:sldMk cId="0" sldId="256"/>
            <ac:graphicFrameMk id="2" creationId="{7A4D9E62-2E51-4FB3-A4E3-2B56E33F1B44}"/>
          </ac:graphicFrameMkLst>
        </pc:graphicFrameChg>
        <pc:graphicFrameChg chg="del">
          <ac:chgData name="Zoe Anchors" userId="44f79125-dfc0-47ee-96f9-d9d2839d51f5" providerId="ADAL" clId="{28706189-14B3-4EEE-984D-F1C5680F7469}" dt="2024-08-08T13:12:14.139" v="869" actId="478"/>
          <ac:graphicFrameMkLst>
            <pc:docMk/>
            <pc:sldMk cId="0" sldId="256"/>
            <ac:graphicFrameMk id="51" creationId="{418FEE55-B288-42B6-A912-58B5D38AA889}"/>
          </ac:graphicFrameMkLst>
        </pc:graphicFrameChg>
        <pc:graphicFrameChg chg="del">
          <ac:chgData name="Zoe Anchors" userId="44f79125-dfc0-47ee-96f9-d9d2839d51f5" providerId="ADAL" clId="{28706189-14B3-4EEE-984D-F1C5680F7469}" dt="2024-08-08T13:12:19.099" v="870" actId="478"/>
          <ac:graphicFrameMkLst>
            <pc:docMk/>
            <pc:sldMk cId="0" sldId="256"/>
            <ac:graphicFrameMk id="53" creationId="{33B87583-CDDE-4490-93BD-76EA2708F056}"/>
          </ac:graphicFrameMkLst>
        </pc:graphicFrameChg>
        <pc:picChg chg="add mod">
          <ac:chgData name="Zoe Anchors" userId="44f79125-dfc0-47ee-96f9-d9d2839d51f5" providerId="ADAL" clId="{28706189-14B3-4EEE-984D-F1C5680F7469}" dt="2024-08-09T07:15:29.362" v="1816" actId="1035"/>
          <ac:picMkLst>
            <pc:docMk/>
            <pc:sldMk cId="0" sldId="256"/>
            <ac:picMk id="3" creationId="{2B0C7A3B-B2E4-E55E-DF28-5BB231AC1C15}"/>
          </ac:picMkLst>
        </pc:picChg>
        <pc:picChg chg="add mod">
          <ac:chgData name="Zoe Anchors" userId="44f79125-dfc0-47ee-96f9-d9d2839d51f5" providerId="ADAL" clId="{28706189-14B3-4EEE-984D-F1C5680F7469}" dt="2024-08-09T07:15:44.145" v="1821" actId="14100"/>
          <ac:picMkLst>
            <pc:docMk/>
            <pc:sldMk cId="0" sldId="256"/>
            <ac:picMk id="5" creationId="{55B83204-79A9-A6BF-C6C3-65BA8D87D35B}"/>
          </ac:picMkLst>
        </pc:picChg>
        <pc:picChg chg="add del mod">
          <ac:chgData name="Zoe Anchors" userId="44f79125-dfc0-47ee-96f9-d9d2839d51f5" providerId="ADAL" clId="{28706189-14B3-4EEE-984D-F1C5680F7469}" dt="2024-08-09T07:23:43.012" v="1877" actId="478"/>
          <ac:picMkLst>
            <pc:docMk/>
            <pc:sldMk cId="0" sldId="256"/>
            <ac:picMk id="9" creationId="{EAD68B8F-5FB7-150F-990D-7ABC9DBBFE2B}"/>
          </ac:picMkLst>
        </pc:picChg>
        <pc:picChg chg="add del mod">
          <ac:chgData name="Zoe Anchors" userId="44f79125-dfc0-47ee-96f9-d9d2839d51f5" providerId="ADAL" clId="{28706189-14B3-4EEE-984D-F1C5680F7469}" dt="2024-08-08T13:57:17.567" v="1409" actId="478"/>
          <ac:picMkLst>
            <pc:docMk/>
            <pc:sldMk cId="0" sldId="256"/>
            <ac:picMk id="12" creationId="{02139AFE-B5CA-32B8-F6B7-C66C84FD3561}"/>
          </ac:picMkLst>
        </pc:picChg>
        <pc:picChg chg="del">
          <ac:chgData name="Zoe Anchors" userId="44f79125-dfc0-47ee-96f9-d9d2839d51f5" providerId="ADAL" clId="{28706189-14B3-4EEE-984D-F1C5680F7469}" dt="2024-07-31T10:42:41.135" v="350" actId="478"/>
          <ac:picMkLst>
            <pc:docMk/>
            <pc:sldMk cId="0" sldId="256"/>
            <ac:picMk id="27" creationId="{00000000-0000-0000-0000-000000000000}"/>
          </ac:picMkLst>
        </pc:picChg>
        <pc:picChg chg="del">
          <ac:chgData name="Zoe Anchors" userId="44f79125-dfc0-47ee-96f9-d9d2839d51f5" providerId="ADAL" clId="{28706189-14B3-4EEE-984D-F1C5680F7469}" dt="2024-07-31T10:42:44.459" v="351" actId="478"/>
          <ac:picMkLst>
            <pc:docMk/>
            <pc:sldMk cId="0" sldId="256"/>
            <ac:picMk id="37" creationId="{9C242D83-ECED-A9EF-A4B1-E30D37FC21A2}"/>
          </ac:picMkLst>
        </pc:picChg>
        <pc:picChg chg="del">
          <ac:chgData name="Zoe Anchors" userId="44f79125-dfc0-47ee-96f9-d9d2839d51f5" providerId="ADAL" clId="{28706189-14B3-4EEE-984D-F1C5680F7469}" dt="2024-07-31T10:41:34.049" v="309" actId="478"/>
          <ac:picMkLst>
            <pc:docMk/>
            <pc:sldMk cId="0" sldId="256"/>
            <ac:picMk id="1026" creationId="{B7C710F0-715C-415B-99C9-09A8EB4D3FED}"/>
          </ac:picMkLst>
        </pc:picChg>
        <pc:picChg chg="add mod">
          <ac:chgData name="Zoe Anchors" userId="44f79125-dfc0-47ee-96f9-d9d2839d51f5" providerId="ADAL" clId="{28706189-14B3-4EEE-984D-F1C5680F7469}" dt="2024-08-09T07:41:12.514" v="2210" actId="1038"/>
          <ac:picMkLst>
            <pc:docMk/>
            <pc:sldMk cId="0" sldId="256"/>
            <ac:picMk id="1028" creationId="{BB96E10F-1DC7-8B83-1F82-1E7FF008F701}"/>
          </ac:picMkLst>
        </pc:picChg>
        <pc:cxnChg chg="add del mod">
          <ac:chgData name="Zoe Anchors" userId="44f79125-dfc0-47ee-96f9-d9d2839d51f5" providerId="ADAL" clId="{28706189-14B3-4EEE-984D-F1C5680F7469}" dt="2024-08-09T07:39:55.954" v="2131" actId="478"/>
          <ac:cxnSpMkLst>
            <pc:docMk/>
            <pc:sldMk cId="0" sldId="256"/>
            <ac:cxnSpMk id="15" creationId="{8C243DD3-B82B-C495-10E1-3E0391272367}"/>
          </ac:cxnSpMkLst>
        </pc:cxnChg>
        <pc:cxnChg chg="add del mod">
          <ac:chgData name="Zoe Anchors" userId="44f79125-dfc0-47ee-96f9-d9d2839d51f5" providerId="ADAL" clId="{28706189-14B3-4EEE-984D-F1C5680F7469}" dt="2024-08-09T07:40:19.449" v="2134" actId="478"/>
          <ac:cxnSpMkLst>
            <pc:docMk/>
            <pc:sldMk cId="0" sldId="256"/>
            <ac:cxnSpMk id="20" creationId="{7A3ADC3B-1375-1F1B-FBDC-3964C85AFA20}"/>
          </ac:cxnSpMkLst>
        </pc:cxnChg>
        <pc:extLst>
          <p:ext xmlns:p="http://schemas.openxmlformats.org/presentationml/2006/main" uri="{D6D511B9-2390-475A-947B-AFAB55BFBCF1}">
            <pc226:cmChg xmlns:pc226="http://schemas.microsoft.com/office/powerpoint/2022/06/main/command" chg="add">
              <pc226:chgData name="Zoe Anchors" userId="44f79125-dfc0-47ee-96f9-d9d2839d51f5" providerId="ADAL" clId="{28706189-14B3-4EEE-984D-F1C5680F7469}" dt="2024-07-31T11:04:20.323" v="766"/>
              <pc2:cmMkLst xmlns:pc2="http://schemas.microsoft.com/office/powerpoint/2019/9/main/command">
                <pc:docMk/>
                <pc:sldMk cId="0" sldId="256"/>
                <pc2:cmMk id="{6BBF16BE-D20C-414C-A6C7-467493FB2D1D}"/>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vl1pPr>
          </a:lstStyle>
          <a:p>
            <a:fld id="{AD86342C-65E1-48DF-B646-C29BDE984AC4}" type="datetimeFigureOut">
              <a:rPr lang="en-GB" smtClean="0"/>
              <a:t>08/08/2024</a:t>
            </a:fld>
            <a:endParaRPr lang="en-GB" dirty="0"/>
          </a:p>
        </p:txBody>
      </p:sp>
      <p:sp>
        <p:nvSpPr>
          <p:cNvPr id="4" name="Slide Image Placeholder 3"/>
          <p:cNvSpPr>
            <a:spLocks noGrp="1" noRot="1" noChangeAspect="1"/>
          </p:cNvSpPr>
          <p:nvPr>
            <p:ph type="sldImg" idx="2"/>
          </p:nvPr>
        </p:nvSpPr>
        <p:spPr>
          <a:xfrm>
            <a:off x="2243138" y="1235075"/>
            <a:ext cx="2371725" cy="333216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752975"/>
            <a:ext cx="5486400" cy="38877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538"/>
            <a:ext cx="2971800" cy="4953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9380538"/>
            <a:ext cx="2971800" cy="495300"/>
          </a:xfrm>
          <a:prstGeom prst="rect">
            <a:avLst/>
          </a:prstGeom>
        </p:spPr>
        <p:txBody>
          <a:bodyPr vert="horz" lIns="91440" tIns="45720" rIns="91440" bIns="45720" rtlCol="0" anchor="b"/>
          <a:lstStyle>
            <a:lvl1pPr algn="r">
              <a:defRPr sz="1200"/>
            </a:lvl1pPr>
          </a:lstStyle>
          <a:p>
            <a:fld id="{12842930-2448-4643-90B1-6DA5A1F06308}" type="slidenum">
              <a:rPr lang="en-GB" smtClean="0"/>
              <a:t>‹#›</a:t>
            </a:fld>
            <a:endParaRPr lang="en-GB" dirty="0"/>
          </a:p>
        </p:txBody>
      </p:sp>
    </p:spTree>
    <p:extLst>
      <p:ext uri="{BB962C8B-B14F-4D97-AF65-F5344CB8AC3E}">
        <p14:creationId xmlns:p14="http://schemas.microsoft.com/office/powerpoint/2010/main" val="1167155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842930-2448-4643-90B1-6DA5A1F06308}" type="slidenum">
              <a:rPr lang="en-GB" smtClean="0"/>
              <a:t>1</a:t>
            </a:fld>
            <a:endParaRPr lang="en-GB" dirty="0"/>
          </a:p>
        </p:txBody>
      </p:sp>
    </p:spTree>
    <p:extLst>
      <p:ext uri="{BB962C8B-B14F-4D97-AF65-F5344CB8AC3E}">
        <p14:creationId xmlns:p14="http://schemas.microsoft.com/office/powerpoint/2010/main" val="3451213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13197789"/>
            <a:ext cx="25706944" cy="9106669"/>
          </a:xfrm>
        </p:spPr>
        <p:txBody>
          <a:bodyPr/>
          <a:lstStyle/>
          <a:p>
            <a:r>
              <a:rPr lang="en-US"/>
              <a:t>Click to edit Master title style</a:t>
            </a:r>
            <a:endParaRPr lang="en-GB"/>
          </a:p>
        </p:txBody>
      </p:sp>
      <p:sp>
        <p:nvSpPr>
          <p:cNvPr id="3" name="Subtitle 2"/>
          <p:cNvSpPr>
            <a:spLocks noGrp="1"/>
          </p:cNvSpPr>
          <p:nvPr>
            <p:ph type="subTitle" idx="1"/>
          </p:nvPr>
        </p:nvSpPr>
        <p:spPr>
          <a:xfrm>
            <a:off x="4536519" y="24074649"/>
            <a:ext cx="21170425" cy="10857194"/>
          </a:xfrm>
        </p:spPr>
        <p:txBody>
          <a:bodyPr/>
          <a:lstStyle>
            <a:lvl1pPr marL="0" indent="0" algn="ctr">
              <a:buNone/>
              <a:defRPr>
                <a:solidFill>
                  <a:schemeClr val="tx1">
                    <a:tint val="75000"/>
                  </a:schemeClr>
                </a:solidFill>
              </a:defRPr>
            </a:lvl1pPr>
            <a:lvl2pPr marL="2077774" indent="0" algn="ctr">
              <a:buNone/>
              <a:defRPr>
                <a:solidFill>
                  <a:schemeClr val="tx1">
                    <a:tint val="75000"/>
                  </a:schemeClr>
                </a:solidFill>
              </a:defRPr>
            </a:lvl2pPr>
            <a:lvl3pPr marL="4155549" indent="0" algn="ctr">
              <a:buNone/>
              <a:defRPr>
                <a:solidFill>
                  <a:schemeClr val="tx1">
                    <a:tint val="75000"/>
                  </a:schemeClr>
                </a:solidFill>
              </a:defRPr>
            </a:lvl3pPr>
            <a:lvl4pPr marL="6233323" indent="0" algn="ctr">
              <a:buNone/>
              <a:defRPr>
                <a:solidFill>
                  <a:schemeClr val="tx1">
                    <a:tint val="75000"/>
                  </a:schemeClr>
                </a:solidFill>
              </a:defRPr>
            </a:lvl4pPr>
            <a:lvl5pPr marL="8311097" indent="0" algn="ctr">
              <a:buNone/>
              <a:defRPr>
                <a:solidFill>
                  <a:schemeClr val="tx1">
                    <a:tint val="75000"/>
                  </a:schemeClr>
                </a:solidFill>
              </a:defRPr>
            </a:lvl5pPr>
            <a:lvl6pPr marL="10388871" indent="0" algn="ctr">
              <a:buNone/>
              <a:defRPr>
                <a:solidFill>
                  <a:schemeClr val="tx1">
                    <a:tint val="75000"/>
                  </a:schemeClr>
                </a:solidFill>
              </a:defRPr>
            </a:lvl6pPr>
            <a:lvl7pPr marL="12466646" indent="0" algn="ctr">
              <a:buNone/>
              <a:defRPr>
                <a:solidFill>
                  <a:schemeClr val="tx1">
                    <a:tint val="75000"/>
                  </a:schemeClr>
                </a:solidFill>
              </a:defRPr>
            </a:lvl7pPr>
            <a:lvl8pPr marL="14544419" indent="0" algn="ctr">
              <a:buNone/>
              <a:defRPr>
                <a:solidFill>
                  <a:schemeClr val="tx1">
                    <a:tint val="75000"/>
                  </a:schemeClr>
                </a:solidFill>
              </a:defRPr>
            </a:lvl8pPr>
            <a:lvl9pPr marL="16622193"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C16C815-5C5E-4497-B5B9-F659000F63BD}" type="datetimeFigureOut">
              <a:rPr lang="en-GB"/>
              <a:pPr>
                <a:defRPr/>
              </a:pPr>
              <a:t>08/08/2024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12417A5-0730-4A0C-A910-3CFD6993DFB6}"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894DC93-D051-42C4-B189-9CFBD9F93F82}" type="datetimeFigureOut">
              <a:rPr lang="en-GB"/>
              <a:pPr>
                <a:defRPr/>
              </a:pPr>
              <a:t>08/08/2024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BAB4612D-E249-4FBC-9D6D-5A5105592E80}"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10566" y="10621169"/>
            <a:ext cx="22530328" cy="22627023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009076" y="10621169"/>
            <a:ext cx="67097434" cy="2262702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DC5CB23-9246-4108-A708-5A2E419D9B97}" type="datetimeFigureOut">
              <a:rPr lang="en-GB"/>
              <a:pPr>
                <a:defRPr/>
              </a:pPr>
              <a:t>08/08/2024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FED8FF6-9015-4938-B0BD-019B8DD4F7A1}"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83170A1-EC1C-4ACE-942E-C35D508C2869}" type="datetimeFigureOut">
              <a:rPr lang="en-GB"/>
              <a:pPr>
                <a:defRPr/>
              </a:pPr>
              <a:t>08/08/2024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B9BF4266-CF1C-46A3-BFA0-D1C7C93E13E2}"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5" y="27300341"/>
            <a:ext cx="25706944" cy="8437929"/>
          </a:xfrm>
        </p:spPr>
        <p:txBody>
          <a:bodyPr anchor="t"/>
          <a:lstStyle>
            <a:lvl1pPr algn="l">
              <a:defRPr sz="18200" b="1" cap="all"/>
            </a:lvl1pPr>
          </a:lstStyle>
          <a:p>
            <a:r>
              <a:rPr lang="en-US"/>
              <a:t>Click to edit Master title style</a:t>
            </a:r>
            <a:endParaRPr lang="en-GB"/>
          </a:p>
        </p:txBody>
      </p:sp>
      <p:sp>
        <p:nvSpPr>
          <p:cNvPr id="3" name="Text Placeholder 2"/>
          <p:cNvSpPr>
            <a:spLocks noGrp="1"/>
          </p:cNvSpPr>
          <p:nvPr>
            <p:ph type="body" idx="1"/>
          </p:nvPr>
        </p:nvSpPr>
        <p:spPr>
          <a:xfrm>
            <a:off x="2389025" y="18006820"/>
            <a:ext cx="25706944" cy="9293520"/>
          </a:xfrm>
        </p:spPr>
        <p:txBody>
          <a:bodyPr anchor="b"/>
          <a:lstStyle>
            <a:lvl1pPr marL="0" indent="0">
              <a:buNone/>
              <a:defRPr sz="9100">
                <a:solidFill>
                  <a:schemeClr val="tx1">
                    <a:tint val="75000"/>
                  </a:schemeClr>
                </a:solidFill>
              </a:defRPr>
            </a:lvl1pPr>
            <a:lvl2pPr marL="2077774" indent="0">
              <a:buNone/>
              <a:defRPr sz="8200">
                <a:solidFill>
                  <a:schemeClr val="tx1">
                    <a:tint val="75000"/>
                  </a:schemeClr>
                </a:solidFill>
              </a:defRPr>
            </a:lvl2pPr>
            <a:lvl3pPr marL="4155549" indent="0">
              <a:buNone/>
              <a:defRPr sz="7300">
                <a:solidFill>
                  <a:schemeClr val="tx1">
                    <a:tint val="75000"/>
                  </a:schemeClr>
                </a:solidFill>
              </a:defRPr>
            </a:lvl3pPr>
            <a:lvl4pPr marL="6233323" indent="0">
              <a:buNone/>
              <a:defRPr sz="6400">
                <a:solidFill>
                  <a:schemeClr val="tx1">
                    <a:tint val="75000"/>
                  </a:schemeClr>
                </a:solidFill>
              </a:defRPr>
            </a:lvl4pPr>
            <a:lvl5pPr marL="8311097" indent="0">
              <a:buNone/>
              <a:defRPr sz="6400">
                <a:solidFill>
                  <a:schemeClr val="tx1">
                    <a:tint val="75000"/>
                  </a:schemeClr>
                </a:solidFill>
              </a:defRPr>
            </a:lvl5pPr>
            <a:lvl6pPr marL="10388871" indent="0">
              <a:buNone/>
              <a:defRPr sz="6400">
                <a:solidFill>
                  <a:schemeClr val="tx1">
                    <a:tint val="75000"/>
                  </a:schemeClr>
                </a:solidFill>
              </a:defRPr>
            </a:lvl6pPr>
            <a:lvl7pPr marL="12466646" indent="0">
              <a:buNone/>
              <a:defRPr sz="6400">
                <a:solidFill>
                  <a:schemeClr val="tx1">
                    <a:tint val="75000"/>
                  </a:schemeClr>
                </a:solidFill>
              </a:defRPr>
            </a:lvl7pPr>
            <a:lvl8pPr marL="14544419" indent="0">
              <a:buNone/>
              <a:defRPr sz="6400">
                <a:solidFill>
                  <a:schemeClr val="tx1">
                    <a:tint val="75000"/>
                  </a:schemeClr>
                </a:solidFill>
              </a:defRPr>
            </a:lvl8pPr>
            <a:lvl9pPr marL="16622193"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A33B9D4-56FC-4B54-A08B-94944CBE532A}" type="datetimeFigureOut">
              <a:rPr lang="en-GB"/>
              <a:pPr>
                <a:defRPr/>
              </a:pPr>
              <a:t>08/08/2024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EC73E71-A506-4773-9E9E-1DF610F6AB0B}"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009076" y="61878142"/>
            <a:ext cx="44813883" cy="175013258"/>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27015" y="61878142"/>
            <a:ext cx="44813880" cy="175013258"/>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305BB3C-606A-4C3F-AA4E-FC1223694EDF}" type="datetimeFigureOut">
              <a:rPr lang="en-GB"/>
              <a:pPr>
                <a:defRPr/>
              </a:pPr>
              <a:t>08/08/2024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E3901F0F-9C4F-44A6-B266-ABB4C73034B3}"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2173" y="1701357"/>
            <a:ext cx="27219117" cy="7080779"/>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512173" y="9509884"/>
            <a:ext cx="13362782" cy="3963266"/>
          </a:xfrm>
        </p:spPr>
        <p:txBody>
          <a:bodyPr anchor="b"/>
          <a:lstStyle>
            <a:lvl1pPr marL="0" indent="0">
              <a:buNone/>
              <a:defRPr sz="10900" b="1"/>
            </a:lvl1pPr>
            <a:lvl2pPr marL="2077774" indent="0">
              <a:buNone/>
              <a:defRPr sz="9100" b="1"/>
            </a:lvl2pPr>
            <a:lvl3pPr marL="4155549" indent="0">
              <a:buNone/>
              <a:defRPr sz="8200" b="1"/>
            </a:lvl3pPr>
            <a:lvl4pPr marL="6233323" indent="0">
              <a:buNone/>
              <a:defRPr sz="7300" b="1"/>
            </a:lvl4pPr>
            <a:lvl5pPr marL="8311097" indent="0">
              <a:buNone/>
              <a:defRPr sz="7300" b="1"/>
            </a:lvl5pPr>
            <a:lvl6pPr marL="10388871" indent="0">
              <a:buNone/>
              <a:defRPr sz="7300" b="1"/>
            </a:lvl6pPr>
            <a:lvl7pPr marL="12466646" indent="0">
              <a:buNone/>
              <a:defRPr sz="7300" b="1"/>
            </a:lvl7pPr>
            <a:lvl8pPr marL="14544419" indent="0">
              <a:buNone/>
              <a:defRPr sz="7300" b="1"/>
            </a:lvl8pPr>
            <a:lvl9pPr marL="16622193" indent="0">
              <a:buNone/>
              <a:defRPr sz="7300" b="1"/>
            </a:lvl9pPr>
          </a:lstStyle>
          <a:p>
            <a:pPr lvl="0"/>
            <a:r>
              <a:rPr lang="en-US"/>
              <a:t>Click to edit Master text styles</a:t>
            </a:r>
          </a:p>
        </p:txBody>
      </p:sp>
      <p:sp>
        <p:nvSpPr>
          <p:cNvPr id="4" name="Content Placeholder 3"/>
          <p:cNvSpPr>
            <a:spLocks noGrp="1"/>
          </p:cNvSpPr>
          <p:nvPr>
            <p:ph sz="half" idx="2"/>
          </p:nvPr>
        </p:nvSpPr>
        <p:spPr>
          <a:xfrm>
            <a:off x="1512173" y="13473150"/>
            <a:ext cx="13362782"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5363261" y="9509884"/>
            <a:ext cx="13368031" cy="3963266"/>
          </a:xfrm>
        </p:spPr>
        <p:txBody>
          <a:bodyPr anchor="b"/>
          <a:lstStyle>
            <a:lvl1pPr marL="0" indent="0">
              <a:buNone/>
              <a:defRPr sz="10900" b="1"/>
            </a:lvl1pPr>
            <a:lvl2pPr marL="2077774" indent="0">
              <a:buNone/>
              <a:defRPr sz="9100" b="1"/>
            </a:lvl2pPr>
            <a:lvl3pPr marL="4155549" indent="0">
              <a:buNone/>
              <a:defRPr sz="8200" b="1"/>
            </a:lvl3pPr>
            <a:lvl4pPr marL="6233323" indent="0">
              <a:buNone/>
              <a:defRPr sz="7300" b="1"/>
            </a:lvl4pPr>
            <a:lvl5pPr marL="8311097" indent="0">
              <a:buNone/>
              <a:defRPr sz="7300" b="1"/>
            </a:lvl5pPr>
            <a:lvl6pPr marL="10388871" indent="0">
              <a:buNone/>
              <a:defRPr sz="7300" b="1"/>
            </a:lvl6pPr>
            <a:lvl7pPr marL="12466646" indent="0">
              <a:buNone/>
              <a:defRPr sz="7300" b="1"/>
            </a:lvl7pPr>
            <a:lvl8pPr marL="14544419" indent="0">
              <a:buNone/>
              <a:defRPr sz="7300" b="1"/>
            </a:lvl8pPr>
            <a:lvl9pPr marL="16622193" indent="0">
              <a:buNone/>
              <a:defRPr sz="7300" b="1"/>
            </a:lvl9pPr>
          </a:lstStyle>
          <a:p>
            <a:pPr lvl="0"/>
            <a:r>
              <a:rPr lang="en-US"/>
              <a:t>Click to edit Master text styles</a:t>
            </a:r>
          </a:p>
        </p:txBody>
      </p:sp>
      <p:sp>
        <p:nvSpPr>
          <p:cNvPr id="6" name="Content Placeholder 5"/>
          <p:cNvSpPr>
            <a:spLocks noGrp="1"/>
          </p:cNvSpPr>
          <p:nvPr>
            <p:ph sz="quarter" idx="4"/>
          </p:nvPr>
        </p:nvSpPr>
        <p:spPr>
          <a:xfrm>
            <a:off x="15363261" y="13473150"/>
            <a:ext cx="13368031"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3CC9DDCB-0843-461D-BE14-AF51C2B0992D}" type="datetimeFigureOut">
              <a:rPr lang="en-GB"/>
              <a:pPr>
                <a:defRPr/>
              </a:pPr>
              <a:t>08/08/2024</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D7ED417E-795B-45EE-841B-EBC879199B48}"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BC5580D-231F-4B3C-963C-F8D9BC622F5E}" type="datetimeFigureOut">
              <a:rPr lang="en-GB"/>
              <a:pPr>
                <a:defRPr/>
              </a:pPr>
              <a:t>08/08/2024</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1EC0BA95-BAB0-4A58-952C-505C5A4992A4}"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BF4AB2B-1B79-4A96-957E-7FC3087BBF23}" type="datetimeFigureOut">
              <a:rPr lang="en-GB"/>
              <a:pPr>
                <a:defRPr/>
              </a:pPr>
              <a:t>08/08/2024</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9D2951EF-809D-49EC-A2A9-0121118AA310}"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75" y="1691520"/>
            <a:ext cx="9949891" cy="7198792"/>
          </a:xfrm>
        </p:spPr>
        <p:txBody>
          <a:bodyPr anchor="b"/>
          <a:lstStyle>
            <a:lvl1pPr algn="l">
              <a:defRPr sz="9100" b="1"/>
            </a:lvl1pPr>
          </a:lstStyle>
          <a:p>
            <a:r>
              <a:rPr lang="en-US"/>
              <a:t>Click to edit Master title style</a:t>
            </a:r>
            <a:endParaRPr lang="en-GB"/>
          </a:p>
        </p:txBody>
      </p:sp>
      <p:sp>
        <p:nvSpPr>
          <p:cNvPr id="3" name="Content Placeholder 2"/>
          <p:cNvSpPr>
            <a:spLocks noGrp="1"/>
          </p:cNvSpPr>
          <p:nvPr>
            <p:ph idx="1"/>
          </p:nvPr>
        </p:nvSpPr>
        <p:spPr>
          <a:xfrm>
            <a:off x="11824354" y="1691523"/>
            <a:ext cx="16906936" cy="36259493"/>
          </a:xfrm>
        </p:spPr>
        <p:txBody>
          <a:bodyPr/>
          <a:lstStyle>
            <a:lvl1pPr>
              <a:defRPr sz="14500"/>
            </a:lvl1pPr>
            <a:lvl2pPr>
              <a:defRPr sz="127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512175" y="8890316"/>
            <a:ext cx="9949891" cy="29060701"/>
          </a:xfrm>
        </p:spPr>
        <p:txBody>
          <a:bodyPr/>
          <a:lstStyle>
            <a:lvl1pPr marL="0" indent="0">
              <a:buNone/>
              <a:defRPr sz="6400"/>
            </a:lvl1pPr>
            <a:lvl2pPr marL="2077774" indent="0">
              <a:buNone/>
              <a:defRPr sz="5500"/>
            </a:lvl2pPr>
            <a:lvl3pPr marL="4155549" indent="0">
              <a:buNone/>
              <a:defRPr sz="4600"/>
            </a:lvl3pPr>
            <a:lvl4pPr marL="6233323" indent="0">
              <a:buNone/>
              <a:defRPr sz="4100"/>
            </a:lvl4pPr>
            <a:lvl5pPr marL="8311097" indent="0">
              <a:buNone/>
              <a:defRPr sz="4100"/>
            </a:lvl5pPr>
            <a:lvl6pPr marL="10388871" indent="0">
              <a:buNone/>
              <a:defRPr sz="4100"/>
            </a:lvl6pPr>
            <a:lvl7pPr marL="12466646" indent="0">
              <a:buNone/>
              <a:defRPr sz="4100"/>
            </a:lvl7pPr>
            <a:lvl8pPr marL="14544419" indent="0">
              <a:buNone/>
              <a:defRPr sz="4100"/>
            </a:lvl8pPr>
            <a:lvl9pPr marL="16622193"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F4D29D5-AFDB-4E1F-905D-C675CD792B41}" type="datetimeFigureOut">
              <a:rPr lang="en-GB"/>
              <a:pPr>
                <a:defRPr/>
              </a:pPr>
              <a:t>08/08/2024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23C9AA4C-2257-430E-8AA6-110811FDAAEA}"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1" y="29739273"/>
            <a:ext cx="18146078" cy="3510889"/>
          </a:xfrm>
        </p:spPr>
        <p:txBody>
          <a:bodyPr anchor="b"/>
          <a:lstStyle>
            <a:lvl1pPr algn="l">
              <a:defRPr sz="9100" b="1"/>
            </a:lvl1pPr>
          </a:lstStyle>
          <a:p>
            <a:r>
              <a:rPr lang="en-US"/>
              <a:t>Click to edit Master title style</a:t>
            </a:r>
            <a:endParaRPr lang="en-GB"/>
          </a:p>
        </p:txBody>
      </p:sp>
      <p:sp>
        <p:nvSpPr>
          <p:cNvPr id="3" name="Picture Placeholder 2"/>
          <p:cNvSpPr>
            <a:spLocks noGrp="1"/>
          </p:cNvSpPr>
          <p:nvPr>
            <p:ph type="pic" idx="1"/>
          </p:nvPr>
        </p:nvSpPr>
        <p:spPr>
          <a:xfrm>
            <a:off x="5927931" y="3796085"/>
            <a:ext cx="18146078" cy="25490805"/>
          </a:xfrm>
        </p:spPr>
        <p:txBody>
          <a:bodyPr rtlCol="0">
            <a:normAutofit/>
          </a:bodyPr>
          <a:lstStyle>
            <a:lvl1pPr marL="0" indent="0">
              <a:buNone/>
              <a:defRPr sz="14500"/>
            </a:lvl1pPr>
            <a:lvl2pPr marL="2077774" indent="0">
              <a:buNone/>
              <a:defRPr sz="12700"/>
            </a:lvl2pPr>
            <a:lvl3pPr marL="4155549" indent="0">
              <a:buNone/>
              <a:defRPr sz="10900"/>
            </a:lvl3pPr>
            <a:lvl4pPr marL="6233323" indent="0">
              <a:buNone/>
              <a:defRPr sz="9100"/>
            </a:lvl4pPr>
            <a:lvl5pPr marL="8311097" indent="0">
              <a:buNone/>
              <a:defRPr sz="9100"/>
            </a:lvl5pPr>
            <a:lvl6pPr marL="10388871" indent="0">
              <a:buNone/>
              <a:defRPr sz="9100"/>
            </a:lvl6pPr>
            <a:lvl7pPr marL="12466646" indent="0">
              <a:buNone/>
              <a:defRPr sz="9100"/>
            </a:lvl7pPr>
            <a:lvl8pPr marL="14544419" indent="0">
              <a:buNone/>
              <a:defRPr sz="9100"/>
            </a:lvl8pPr>
            <a:lvl9pPr marL="16622193" indent="0">
              <a:buNone/>
              <a:defRPr sz="9100"/>
            </a:lvl9pPr>
          </a:lstStyle>
          <a:p>
            <a:pPr lvl="0"/>
            <a:endParaRPr lang="en-GB" noProof="0" dirty="0"/>
          </a:p>
        </p:txBody>
      </p:sp>
      <p:sp>
        <p:nvSpPr>
          <p:cNvPr id="4" name="Text Placeholder 3"/>
          <p:cNvSpPr>
            <a:spLocks noGrp="1"/>
          </p:cNvSpPr>
          <p:nvPr>
            <p:ph type="body" sz="half" idx="2"/>
          </p:nvPr>
        </p:nvSpPr>
        <p:spPr>
          <a:xfrm>
            <a:off x="5927931" y="33250163"/>
            <a:ext cx="18146078" cy="4986046"/>
          </a:xfrm>
        </p:spPr>
        <p:txBody>
          <a:bodyPr/>
          <a:lstStyle>
            <a:lvl1pPr marL="0" indent="0">
              <a:buNone/>
              <a:defRPr sz="6400"/>
            </a:lvl1pPr>
            <a:lvl2pPr marL="2077774" indent="0">
              <a:buNone/>
              <a:defRPr sz="5500"/>
            </a:lvl2pPr>
            <a:lvl3pPr marL="4155549" indent="0">
              <a:buNone/>
              <a:defRPr sz="4600"/>
            </a:lvl3pPr>
            <a:lvl4pPr marL="6233323" indent="0">
              <a:buNone/>
              <a:defRPr sz="4100"/>
            </a:lvl4pPr>
            <a:lvl5pPr marL="8311097" indent="0">
              <a:buNone/>
              <a:defRPr sz="4100"/>
            </a:lvl5pPr>
            <a:lvl6pPr marL="10388871" indent="0">
              <a:buNone/>
              <a:defRPr sz="4100"/>
            </a:lvl6pPr>
            <a:lvl7pPr marL="12466646" indent="0">
              <a:buNone/>
              <a:defRPr sz="4100"/>
            </a:lvl7pPr>
            <a:lvl8pPr marL="14544419" indent="0">
              <a:buNone/>
              <a:defRPr sz="4100"/>
            </a:lvl8pPr>
            <a:lvl9pPr marL="16622193"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03A1596-7322-4194-A6B8-643CB74ABD47}" type="datetimeFigureOut">
              <a:rPr lang="en-GB"/>
              <a:pPr>
                <a:defRPr/>
              </a:pPr>
              <a:t>08/08/2024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9B91C007-DFF9-4134-A879-1FA92C17D52E}"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12888" y="1701800"/>
            <a:ext cx="27217687" cy="7080250"/>
          </a:xfrm>
          <a:prstGeom prst="rect">
            <a:avLst/>
          </a:prstGeom>
          <a:noFill/>
          <a:ln w="9525">
            <a:noFill/>
            <a:miter lim="800000"/>
            <a:headEnd/>
            <a:tailEnd/>
          </a:ln>
        </p:spPr>
        <p:txBody>
          <a:bodyPr vert="horz" wrap="square" lIns="415555" tIns="207778" rIns="415555" bIns="207778"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1512888" y="9912350"/>
            <a:ext cx="27217687" cy="28038425"/>
          </a:xfrm>
          <a:prstGeom prst="rect">
            <a:avLst/>
          </a:prstGeom>
          <a:noFill/>
          <a:ln w="9525">
            <a:noFill/>
            <a:miter lim="800000"/>
            <a:headEnd/>
            <a:tailEnd/>
          </a:ln>
        </p:spPr>
        <p:txBody>
          <a:bodyPr vert="horz" wrap="square" lIns="415555" tIns="207778" rIns="415555" bIns="20777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512888" y="39376350"/>
            <a:ext cx="7056437" cy="2262188"/>
          </a:xfrm>
          <a:prstGeom prst="rect">
            <a:avLst/>
          </a:prstGeom>
        </p:spPr>
        <p:txBody>
          <a:bodyPr vert="horz" lIns="415555" tIns="207778" rIns="415555" bIns="207778" rtlCol="0" anchor="ctr"/>
          <a:lstStyle>
            <a:lvl1pPr algn="l" defTabSz="4155549" fontAlgn="auto">
              <a:spcBef>
                <a:spcPts val="0"/>
              </a:spcBef>
              <a:spcAft>
                <a:spcPts val="0"/>
              </a:spcAft>
              <a:defRPr sz="5500">
                <a:solidFill>
                  <a:schemeClr val="tx1">
                    <a:tint val="75000"/>
                  </a:schemeClr>
                </a:solidFill>
                <a:latin typeface="+mn-lt"/>
                <a:ea typeface="+mn-ea"/>
                <a:cs typeface="+mn-cs"/>
              </a:defRPr>
            </a:lvl1pPr>
          </a:lstStyle>
          <a:p>
            <a:pPr>
              <a:defRPr/>
            </a:pPr>
            <a:fld id="{AB4125B6-BBF3-4358-B412-07E959F48754}" type="datetimeFigureOut">
              <a:rPr lang="en-GB"/>
              <a:pPr>
                <a:defRPr/>
              </a:pPr>
              <a:t>08/08/2024</a:t>
            </a:fld>
            <a:endParaRPr lang="en-GB" dirty="0"/>
          </a:p>
        </p:txBody>
      </p:sp>
      <p:sp>
        <p:nvSpPr>
          <p:cNvPr id="5" name="Footer Placeholder 4"/>
          <p:cNvSpPr>
            <a:spLocks noGrp="1"/>
          </p:cNvSpPr>
          <p:nvPr>
            <p:ph type="ftr" sz="quarter" idx="3"/>
          </p:nvPr>
        </p:nvSpPr>
        <p:spPr>
          <a:xfrm>
            <a:off x="10333038" y="39376350"/>
            <a:ext cx="9577387" cy="2262188"/>
          </a:xfrm>
          <a:prstGeom prst="rect">
            <a:avLst/>
          </a:prstGeom>
        </p:spPr>
        <p:txBody>
          <a:bodyPr vert="horz" lIns="415555" tIns="207778" rIns="415555" bIns="207778" rtlCol="0" anchor="ctr"/>
          <a:lstStyle>
            <a:lvl1pPr algn="ctr" defTabSz="4155549" fontAlgn="auto">
              <a:spcBef>
                <a:spcPts val="0"/>
              </a:spcBef>
              <a:spcAft>
                <a:spcPts val="0"/>
              </a:spcAft>
              <a:defRPr sz="5500">
                <a:solidFill>
                  <a:schemeClr val="tx1">
                    <a:tint val="75000"/>
                  </a:schemeClr>
                </a:solidFill>
                <a:latin typeface="+mn-lt"/>
                <a:ea typeface="+mn-ea"/>
                <a:cs typeface="+mn-cs"/>
              </a:defRPr>
            </a:lvl1pPr>
          </a:lstStyle>
          <a:p>
            <a:pPr>
              <a:defRPr/>
            </a:pPr>
            <a:endParaRPr lang="en-GB" dirty="0"/>
          </a:p>
        </p:txBody>
      </p:sp>
      <p:sp>
        <p:nvSpPr>
          <p:cNvPr id="6" name="Slide Number Placeholder 5"/>
          <p:cNvSpPr>
            <a:spLocks noGrp="1"/>
          </p:cNvSpPr>
          <p:nvPr>
            <p:ph type="sldNum" sz="quarter" idx="4"/>
          </p:nvPr>
        </p:nvSpPr>
        <p:spPr>
          <a:xfrm>
            <a:off x="21674138" y="39376350"/>
            <a:ext cx="7056437" cy="2262188"/>
          </a:xfrm>
          <a:prstGeom prst="rect">
            <a:avLst/>
          </a:prstGeom>
        </p:spPr>
        <p:txBody>
          <a:bodyPr vert="horz" lIns="415555" tIns="207778" rIns="415555" bIns="207778" rtlCol="0" anchor="ctr"/>
          <a:lstStyle>
            <a:lvl1pPr algn="r" defTabSz="4155549" fontAlgn="auto">
              <a:spcBef>
                <a:spcPts val="0"/>
              </a:spcBef>
              <a:spcAft>
                <a:spcPts val="0"/>
              </a:spcAft>
              <a:defRPr sz="5500">
                <a:solidFill>
                  <a:schemeClr val="tx1">
                    <a:tint val="75000"/>
                  </a:schemeClr>
                </a:solidFill>
                <a:latin typeface="+mn-lt"/>
                <a:ea typeface="+mn-ea"/>
                <a:cs typeface="+mn-cs"/>
              </a:defRPr>
            </a:lvl1pPr>
          </a:lstStyle>
          <a:p>
            <a:pPr>
              <a:defRPr/>
            </a:pPr>
            <a:fld id="{22EBDBE4-07E4-43A4-8D49-9280971B5605}"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154488" rtl="0" eaLnBrk="0" fontAlgn="base" hangingPunct="0">
        <a:spcBef>
          <a:spcPct val="0"/>
        </a:spcBef>
        <a:spcAft>
          <a:spcPct val="0"/>
        </a:spcAft>
        <a:defRPr sz="20000" kern="1200">
          <a:solidFill>
            <a:schemeClr val="tx1"/>
          </a:solidFill>
          <a:latin typeface="+mj-lt"/>
          <a:ea typeface="ＭＳ Ｐゴシック" charset="-128"/>
          <a:cs typeface="ＭＳ Ｐゴシック" charset="-128"/>
        </a:defRPr>
      </a:lvl1pPr>
      <a:lvl2pPr algn="ctr" defTabSz="4154488" rtl="0" eaLnBrk="0" fontAlgn="base" hangingPunct="0">
        <a:spcBef>
          <a:spcPct val="0"/>
        </a:spcBef>
        <a:spcAft>
          <a:spcPct val="0"/>
        </a:spcAft>
        <a:defRPr sz="20000">
          <a:solidFill>
            <a:schemeClr val="tx1"/>
          </a:solidFill>
          <a:latin typeface="Calibri" charset="0"/>
          <a:ea typeface="ＭＳ Ｐゴシック" charset="-128"/>
          <a:cs typeface="ＭＳ Ｐゴシック" charset="-128"/>
        </a:defRPr>
      </a:lvl2pPr>
      <a:lvl3pPr algn="ctr" defTabSz="4154488" rtl="0" eaLnBrk="0" fontAlgn="base" hangingPunct="0">
        <a:spcBef>
          <a:spcPct val="0"/>
        </a:spcBef>
        <a:spcAft>
          <a:spcPct val="0"/>
        </a:spcAft>
        <a:defRPr sz="20000">
          <a:solidFill>
            <a:schemeClr val="tx1"/>
          </a:solidFill>
          <a:latin typeface="Calibri" charset="0"/>
          <a:ea typeface="ＭＳ Ｐゴシック" charset="-128"/>
          <a:cs typeface="ＭＳ Ｐゴシック" charset="-128"/>
        </a:defRPr>
      </a:lvl3pPr>
      <a:lvl4pPr algn="ctr" defTabSz="4154488" rtl="0" eaLnBrk="0" fontAlgn="base" hangingPunct="0">
        <a:spcBef>
          <a:spcPct val="0"/>
        </a:spcBef>
        <a:spcAft>
          <a:spcPct val="0"/>
        </a:spcAft>
        <a:defRPr sz="20000">
          <a:solidFill>
            <a:schemeClr val="tx1"/>
          </a:solidFill>
          <a:latin typeface="Calibri" charset="0"/>
          <a:ea typeface="ＭＳ Ｐゴシック" charset="-128"/>
          <a:cs typeface="ＭＳ Ｐゴシック" charset="-128"/>
        </a:defRPr>
      </a:lvl4pPr>
      <a:lvl5pPr algn="ctr" defTabSz="4154488" rtl="0" eaLnBrk="0" fontAlgn="base" hangingPunct="0">
        <a:spcBef>
          <a:spcPct val="0"/>
        </a:spcBef>
        <a:spcAft>
          <a:spcPct val="0"/>
        </a:spcAft>
        <a:defRPr sz="20000">
          <a:solidFill>
            <a:schemeClr val="tx1"/>
          </a:solidFill>
          <a:latin typeface="Calibri" charset="0"/>
          <a:ea typeface="ＭＳ Ｐゴシック" charset="-128"/>
          <a:cs typeface="ＭＳ Ｐゴシック" charset="-128"/>
        </a:defRPr>
      </a:lvl5pPr>
      <a:lvl6pPr marL="457200" algn="ctr" defTabSz="4154488" rtl="0" fontAlgn="base">
        <a:spcBef>
          <a:spcPct val="0"/>
        </a:spcBef>
        <a:spcAft>
          <a:spcPct val="0"/>
        </a:spcAft>
        <a:defRPr sz="20000">
          <a:solidFill>
            <a:schemeClr val="tx1"/>
          </a:solidFill>
          <a:latin typeface="Calibri" charset="0"/>
          <a:ea typeface="ＭＳ Ｐゴシック" charset="-128"/>
          <a:cs typeface="ＭＳ Ｐゴシック" charset="-128"/>
        </a:defRPr>
      </a:lvl6pPr>
      <a:lvl7pPr marL="914400" algn="ctr" defTabSz="4154488" rtl="0" fontAlgn="base">
        <a:spcBef>
          <a:spcPct val="0"/>
        </a:spcBef>
        <a:spcAft>
          <a:spcPct val="0"/>
        </a:spcAft>
        <a:defRPr sz="20000">
          <a:solidFill>
            <a:schemeClr val="tx1"/>
          </a:solidFill>
          <a:latin typeface="Calibri" charset="0"/>
          <a:ea typeface="ＭＳ Ｐゴシック" charset="-128"/>
          <a:cs typeface="ＭＳ Ｐゴシック" charset="-128"/>
        </a:defRPr>
      </a:lvl7pPr>
      <a:lvl8pPr marL="1371600" algn="ctr" defTabSz="4154488" rtl="0" fontAlgn="base">
        <a:spcBef>
          <a:spcPct val="0"/>
        </a:spcBef>
        <a:spcAft>
          <a:spcPct val="0"/>
        </a:spcAft>
        <a:defRPr sz="20000">
          <a:solidFill>
            <a:schemeClr val="tx1"/>
          </a:solidFill>
          <a:latin typeface="Calibri" charset="0"/>
          <a:ea typeface="ＭＳ Ｐゴシック" charset="-128"/>
          <a:cs typeface="ＭＳ Ｐゴシック" charset="-128"/>
        </a:defRPr>
      </a:lvl8pPr>
      <a:lvl9pPr marL="1828800" algn="ctr" defTabSz="4154488" rtl="0" fontAlgn="base">
        <a:spcBef>
          <a:spcPct val="0"/>
        </a:spcBef>
        <a:spcAft>
          <a:spcPct val="0"/>
        </a:spcAft>
        <a:defRPr sz="20000">
          <a:solidFill>
            <a:schemeClr val="tx1"/>
          </a:solidFill>
          <a:latin typeface="Calibri" charset="0"/>
          <a:ea typeface="ＭＳ Ｐゴシック" charset="-128"/>
          <a:cs typeface="ＭＳ Ｐゴシック" charset="-128"/>
        </a:defRPr>
      </a:lvl9pPr>
    </p:titleStyle>
    <p:bodyStyle>
      <a:lvl1pPr marL="1557338" indent="-1557338" algn="l" defTabSz="4154488" rtl="0" eaLnBrk="0" fontAlgn="base" hangingPunct="0">
        <a:spcBef>
          <a:spcPct val="20000"/>
        </a:spcBef>
        <a:spcAft>
          <a:spcPct val="0"/>
        </a:spcAft>
        <a:buFont typeface="Arial" charset="0"/>
        <a:buChar char="•"/>
        <a:defRPr sz="14500" kern="1200">
          <a:solidFill>
            <a:schemeClr val="tx1"/>
          </a:solidFill>
          <a:latin typeface="+mn-lt"/>
          <a:ea typeface="ＭＳ Ｐゴシック" charset="-128"/>
          <a:cs typeface="ＭＳ Ｐゴシック" charset="-128"/>
        </a:defRPr>
      </a:lvl1pPr>
      <a:lvl2pPr marL="3375025" indent="-1298575" algn="l" defTabSz="4154488" rtl="0" eaLnBrk="0" fontAlgn="base" hangingPunct="0">
        <a:spcBef>
          <a:spcPct val="20000"/>
        </a:spcBef>
        <a:spcAft>
          <a:spcPct val="0"/>
        </a:spcAft>
        <a:buFont typeface="Arial" charset="0"/>
        <a:buChar char="–"/>
        <a:defRPr sz="12700" kern="1200">
          <a:solidFill>
            <a:schemeClr val="tx1"/>
          </a:solidFill>
          <a:latin typeface="+mn-lt"/>
          <a:ea typeface="ＭＳ Ｐゴシック" charset="-128"/>
          <a:cs typeface="+mn-cs"/>
        </a:defRPr>
      </a:lvl2pPr>
      <a:lvl3pPr marL="5194300" indent="-1038225" algn="l" defTabSz="4154488" rtl="0" eaLnBrk="0" fontAlgn="base" hangingPunct="0">
        <a:spcBef>
          <a:spcPct val="20000"/>
        </a:spcBef>
        <a:spcAft>
          <a:spcPct val="0"/>
        </a:spcAft>
        <a:buFont typeface="Arial" charset="0"/>
        <a:buChar char="•"/>
        <a:defRPr sz="10900" kern="1200">
          <a:solidFill>
            <a:schemeClr val="tx1"/>
          </a:solidFill>
          <a:latin typeface="+mn-lt"/>
          <a:ea typeface="ＭＳ Ｐゴシック" charset="-128"/>
          <a:cs typeface="+mn-cs"/>
        </a:defRPr>
      </a:lvl3pPr>
      <a:lvl4pPr marL="7270750" indent="-1038225" algn="l" defTabSz="4154488" rtl="0" eaLnBrk="0" fontAlgn="base" hangingPunct="0">
        <a:spcBef>
          <a:spcPct val="20000"/>
        </a:spcBef>
        <a:spcAft>
          <a:spcPct val="0"/>
        </a:spcAft>
        <a:buFont typeface="Arial" charset="0"/>
        <a:buChar char="–"/>
        <a:defRPr sz="9100" kern="1200">
          <a:solidFill>
            <a:schemeClr val="tx1"/>
          </a:solidFill>
          <a:latin typeface="+mn-lt"/>
          <a:ea typeface="ＭＳ Ｐゴシック" charset="-128"/>
          <a:cs typeface="+mn-cs"/>
        </a:defRPr>
      </a:lvl4pPr>
      <a:lvl5pPr marL="9348788" indent="-1038225" algn="l" defTabSz="4154488" rtl="0" eaLnBrk="0" fontAlgn="base" hangingPunct="0">
        <a:spcBef>
          <a:spcPct val="20000"/>
        </a:spcBef>
        <a:spcAft>
          <a:spcPct val="0"/>
        </a:spcAft>
        <a:buFont typeface="Arial" charset="0"/>
        <a:buChar char="»"/>
        <a:defRPr sz="9100" kern="1200">
          <a:solidFill>
            <a:schemeClr val="tx1"/>
          </a:solidFill>
          <a:latin typeface="+mn-lt"/>
          <a:ea typeface="ＭＳ Ｐゴシック" charset="-128"/>
          <a:cs typeface="+mn-cs"/>
        </a:defRPr>
      </a:lvl5pPr>
      <a:lvl6pPr marL="11427758" indent="-1038887" algn="l" defTabSz="4155549"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05532" indent="-1038887" algn="l" defTabSz="4155549"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583307" indent="-1038887" algn="l" defTabSz="4155549"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661081" indent="-1038887" algn="l" defTabSz="4155549"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55549" rtl="0" eaLnBrk="1" latinLnBrk="0" hangingPunct="1">
        <a:defRPr sz="8200" kern="1200">
          <a:solidFill>
            <a:schemeClr val="tx1"/>
          </a:solidFill>
          <a:latin typeface="+mn-lt"/>
          <a:ea typeface="+mn-ea"/>
          <a:cs typeface="+mn-cs"/>
        </a:defRPr>
      </a:lvl1pPr>
      <a:lvl2pPr marL="2077774" algn="l" defTabSz="4155549" rtl="0" eaLnBrk="1" latinLnBrk="0" hangingPunct="1">
        <a:defRPr sz="8200" kern="1200">
          <a:solidFill>
            <a:schemeClr val="tx1"/>
          </a:solidFill>
          <a:latin typeface="+mn-lt"/>
          <a:ea typeface="+mn-ea"/>
          <a:cs typeface="+mn-cs"/>
        </a:defRPr>
      </a:lvl2pPr>
      <a:lvl3pPr marL="4155549" algn="l" defTabSz="4155549" rtl="0" eaLnBrk="1" latinLnBrk="0" hangingPunct="1">
        <a:defRPr sz="8200" kern="1200">
          <a:solidFill>
            <a:schemeClr val="tx1"/>
          </a:solidFill>
          <a:latin typeface="+mn-lt"/>
          <a:ea typeface="+mn-ea"/>
          <a:cs typeface="+mn-cs"/>
        </a:defRPr>
      </a:lvl3pPr>
      <a:lvl4pPr marL="6233323" algn="l" defTabSz="4155549" rtl="0" eaLnBrk="1" latinLnBrk="0" hangingPunct="1">
        <a:defRPr sz="8200" kern="1200">
          <a:solidFill>
            <a:schemeClr val="tx1"/>
          </a:solidFill>
          <a:latin typeface="+mn-lt"/>
          <a:ea typeface="+mn-ea"/>
          <a:cs typeface="+mn-cs"/>
        </a:defRPr>
      </a:lvl4pPr>
      <a:lvl5pPr marL="8311097" algn="l" defTabSz="4155549" rtl="0" eaLnBrk="1" latinLnBrk="0" hangingPunct="1">
        <a:defRPr sz="8200" kern="1200">
          <a:solidFill>
            <a:schemeClr val="tx1"/>
          </a:solidFill>
          <a:latin typeface="+mn-lt"/>
          <a:ea typeface="+mn-ea"/>
          <a:cs typeface="+mn-cs"/>
        </a:defRPr>
      </a:lvl5pPr>
      <a:lvl6pPr marL="10388871" algn="l" defTabSz="4155549" rtl="0" eaLnBrk="1" latinLnBrk="0" hangingPunct="1">
        <a:defRPr sz="8200" kern="1200">
          <a:solidFill>
            <a:schemeClr val="tx1"/>
          </a:solidFill>
          <a:latin typeface="+mn-lt"/>
          <a:ea typeface="+mn-ea"/>
          <a:cs typeface="+mn-cs"/>
        </a:defRPr>
      </a:lvl6pPr>
      <a:lvl7pPr marL="12466646" algn="l" defTabSz="4155549" rtl="0" eaLnBrk="1" latinLnBrk="0" hangingPunct="1">
        <a:defRPr sz="8200" kern="1200">
          <a:solidFill>
            <a:schemeClr val="tx1"/>
          </a:solidFill>
          <a:latin typeface="+mn-lt"/>
          <a:ea typeface="+mn-ea"/>
          <a:cs typeface="+mn-cs"/>
        </a:defRPr>
      </a:lvl7pPr>
      <a:lvl8pPr marL="14544419" algn="l" defTabSz="4155549" rtl="0" eaLnBrk="1" latinLnBrk="0" hangingPunct="1">
        <a:defRPr sz="8200" kern="1200">
          <a:solidFill>
            <a:schemeClr val="tx1"/>
          </a:solidFill>
          <a:latin typeface="+mn-lt"/>
          <a:ea typeface="+mn-ea"/>
          <a:cs typeface="+mn-cs"/>
        </a:defRPr>
      </a:lvl8pPr>
      <a:lvl9pPr marL="16622193" algn="l" defTabSz="4155549"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tmp"/></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52" y="3592357"/>
            <a:ext cx="30243463" cy="1880227"/>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90983" tIns="45491" rIns="90983" bIns="45491" anchor="ctr"/>
          <a:lstStyle/>
          <a:p>
            <a:pPr algn="ctr" defTabSz="4155549" fontAlgn="auto">
              <a:spcBef>
                <a:spcPts val="0"/>
              </a:spcBef>
              <a:spcAft>
                <a:spcPts val="0"/>
              </a:spcAft>
              <a:defRPr/>
            </a:pPr>
            <a:endParaRPr lang="en-US" dirty="0">
              <a:solidFill>
                <a:schemeClr val="tx2">
                  <a:lumMod val="75000"/>
                </a:schemeClr>
              </a:solidFill>
            </a:endParaRPr>
          </a:p>
        </p:txBody>
      </p:sp>
      <p:sp>
        <p:nvSpPr>
          <p:cNvPr id="13316" name="Rectangle 5"/>
          <p:cNvSpPr txBox="1">
            <a:spLocks noChangeArrowheads="1"/>
          </p:cNvSpPr>
          <p:nvPr/>
        </p:nvSpPr>
        <p:spPr bwMode="auto">
          <a:xfrm>
            <a:off x="-52" y="-614290"/>
            <a:ext cx="30243463" cy="4797425"/>
          </a:xfrm>
          <a:prstGeom prst="rect">
            <a:avLst/>
          </a:prstGeom>
          <a:noFill/>
          <a:ln w="9525">
            <a:noFill/>
            <a:miter lim="800000"/>
            <a:headEnd/>
            <a:tailEnd/>
          </a:ln>
        </p:spPr>
        <p:txBody>
          <a:bodyPr lIns="415555" tIns="207778" rIns="415555" bIns="207778" anchor="ctr">
            <a:prstTxWarp prst="textNoShape">
              <a:avLst/>
            </a:prstTxWarp>
          </a:bodyPr>
          <a:lstStyle/>
          <a:p>
            <a:pPr algn="ctr" defTabSz="4175125">
              <a:lnSpc>
                <a:spcPct val="80000"/>
              </a:lnSpc>
            </a:pPr>
            <a:r>
              <a:rPr lang="en-GB" sz="10400" b="1" dirty="0">
                <a:solidFill>
                  <a:schemeClr val="tx2"/>
                </a:solidFill>
                <a:latin typeface="Calibri"/>
                <a:ea typeface="ＭＳ Ｐゴシック"/>
              </a:rPr>
              <a:t>The impact of remote consultations on first contact physiotherapists in primary care</a:t>
            </a:r>
          </a:p>
        </p:txBody>
      </p:sp>
      <p:sp>
        <p:nvSpPr>
          <p:cNvPr id="13317" name="TextBox 4"/>
          <p:cNvSpPr txBox="1">
            <a:spLocks noChangeArrowheads="1"/>
          </p:cNvSpPr>
          <p:nvPr/>
        </p:nvSpPr>
        <p:spPr bwMode="auto">
          <a:xfrm>
            <a:off x="1889740" y="3806745"/>
            <a:ext cx="26815902" cy="1634582"/>
          </a:xfrm>
          <a:prstGeom prst="rect">
            <a:avLst/>
          </a:prstGeom>
          <a:solidFill>
            <a:srgbClr val="EAEAEA">
              <a:alpha val="0"/>
            </a:srgbClr>
          </a:solidFill>
          <a:ln w="9525">
            <a:noFill/>
            <a:miter lim="800000"/>
            <a:headEnd/>
            <a:tailEnd/>
          </a:ln>
        </p:spPr>
        <p:txBody>
          <a:bodyPr wrap="square" lIns="85296" tIns="47387" rIns="85296" bIns="47387" anchor="ctr">
            <a:prstTxWarp prst="textNoShape">
              <a:avLst/>
            </a:prstTxWarp>
            <a:spAutoFit/>
          </a:bodyPr>
          <a:lstStyle/>
          <a:p>
            <a:pPr algn="ctr" defTabSz="2574925"/>
            <a:r>
              <a:rPr lang="en-US" sz="6000" b="1" dirty="0">
                <a:solidFill>
                  <a:schemeClr val="bg1"/>
                </a:solidFill>
                <a:latin typeface="Calibri" charset="0"/>
              </a:rPr>
              <a:t>Zoe Anchors</a:t>
            </a:r>
            <a:r>
              <a:rPr lang="en-US" sz="6000" b="1" baseline="30000" dirty="0">
                <a:solidFill>
                  <a:schemeClr val="bg1"/>
                </a:solidFill>
                <a:latin typeface="Calibri" charset="0"/>
              </a:rPr>
              <a:t>1</a:t>
            </a:r>
            <a:r>
              <a:rPr lang="en-US" sz="6000" b="1" dirty="0">
                <a:solidFill>
                  <a:schemeClr val="bg1"/>
                </a:solidFill>
                <a:latin typeface="Calibri" charset="0"/>
              </a:rPr>
              <a:t>, Beth Jones</a:t>
            </a:r>
            <a:r>
              <a:rPr lang="en-US" sz="6000" b="1" baseline="30000" dirty="0">
                <a:solidFill>
                  <a:schemeClr val="bg1"/>
                </a:solidFill>
                <a:latin typeface="Calibri" charset="0"/>
              </a:rPr>
              <a:t>1</a:t>
            </a:r>
            <a:r>
              <a:rPr lang="en-US" sz="6000" b="1" dirty="0">
                <a:solidFill>
                  <a:schemeClr val="bg1"/>
                </a:solidFill>
                <a:latin typeface="Calibri" charset="0"/>
              </a:rPr>
              <a:t>, Rachel Thomas</a:t>
            </a:r>
            <a:r>
              <a:rPr lang="en-US" sz="6000" b="1" baseline="30000" dirty="0">
                <a:solidFill>
                  <a:schemeClr val="bg1"/>
                </a:solidFill>
                <a:latin typeface="Calibri" charset="0"/>
              </a:rPr>
              <a:t>1</a:t>
            </a:r>
            <a:r>
              <a:rPr lang="en-US" sz="6000" b="1" dirty="0">
                <a:solidFill>
                  <a:schemeClr val="bg1"/>
                </a:solidFill>
                <a:latin typeface="Calibri" charset="0"/>
              </a:rPr>
              <a:t>, Alice Berry</a:t>
            </a:r>
            <a:r>
              <a:rPr lang="en-US" sz="6000" b="1" baseline="30000" dirty="0">
                <a:solidFill>
                  <a:schemeClr val="bg1"/>
                </a:solidFill>
                <a:latin typeface="Calibri" charset="0"/>
              </a:rPr>
              <a:t>1</a:t>
            </a:r>
            <a:r>
              <a:rPr lang="en-US" sz="6000" b="1" dirty="0">
                <a:solidFill>
                  <a:schemeClr val="bg1"/>
                </a:solidFill>
                <a:latin typeface="Calibri" charset="0"/>
              </a:rPr>
              <a:t>, &amp; Nicola Walsh</a:t>
            </a:r>
            <a:r>
              <a:rPr lang="en-US" sz="6000" b="1" baseline="30000" dirty="0">
                <a:solidFill>
                  <a:schemeClr val="bg1"/>
                </a:solidFill>
                <a:latin typeface="Calibri" charset="0"/>
              </a:rPr>
              <a:t>1,2</a:t>
            </a:r>
          </a:p>
          <a:p>
            <a:pPr algn="ctr" defTabSz="2574925"/>
            <a:r>
              <a:rPr lang="en-US" sz="4000" baseline="30000" dirty="0">
                <a:solidFill>
                  <a:schemeClr val="bg1"/>
                </a:solidFill>
                <a:latin typeface="Calibri" charset="0"/>
              </a:rPr>
              <a:t>1 </a:t>
            </a:r>
            <a:r>
              <a:rPr lang="en-US" sz="4000" dirty="0">
                <a:solidFill>
                  <a:schemeClr val="bg1"/>
                </a:solidFill>
                <a:latin typeface="Calibri" charset="0"/>
              </a:rPr>
              <a:t>University of the West of England, Bristol </a:t>
            </a:r>
            <a:r>
              <a:rPr lang="en-US" sz="4000" baseline="30000" dirty="0">
                <a:solidFill>
                  <a:schemeClr val="bg1"/>
                </a:solidFill>
                <a:latin typeface="Calibri" charset="0"/>
              </a:rPr>
              <a:t>2 </a:t>
            </a:r>
            <a:r>
              <a:rPr lang="de-DE" sz="4000" dirty="0">
                <a:solidFill>
                  <a:schemeClr val="bg1"/>
                </a:solidFill>
                <a:latin typeface="Calibri" charset="0"/>
              </a:rPr>
              <a:t>NIHR ARC West, Bristol</a:t>
            </a:r>
            <a:endParaRPr lang="en-US" sz="4000" dirty="0">
              <a:solidFill>
                <a:schemeClr val="bg1"/>
              </a:solidFill>
              <a:latin typeface="Calibri" charset="0"/>
            </a:endParaRPr>
          </a:p>
        </p:txBody>
      </p:sp>
      <p:sp>
        <p:nvSpPr>
          <p:cNvPr id="7" name="Rectangle 6"/>
          <p:cNvSpPr/>
          <p:nvPr/>
        </p:nvSpPr>
        <p:spPr>
          <a:xfrm>
            <a:off x="0" y="40087198"/>
            <a:ext cx="30243463" cy="2343682"/>
          </a:xfrm>
          <a:prstGeom prst="rect">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90983" tIns="45491" rIns="90983" bIns="45491" anchor="ctr"/>
          <a:lstStyle/>
          <a:p>
            <a:pPr defTabSz="4155549" fontAlgn="auto">
              <a:spcBef>
                <a:spcPts val="0"/>
              </a:spcBef>
              <a:spcAft>
                <a:spcPts val="0"/>
              </a:spcAft>
              <a:defRPr/>
            </a:pPr>
            <a:endParaRPr lang="en-US" sz="3000" dirty="0">
              <a:solidFill>
                <a:schemeClr val="tx2">
                  <a:lumMod val="60000"/>
                  <a:lumOff val="40000"/>
                </a:schemeClr>
              </a:solidFill>
            </a:endParaRPr>
          </a:p>
        </p:txBody>
      </p:sp>
      <p:sp>
        <p:nvSpPr>
          <p:cNvPr id="13319" name="Rectangle 7"/>
          <p:cNvSpPr>
            <a:spLocks noChangeArrowheads="1"/>
          </p:cNvSpPr>
          <p:nvPr/>
        </p:nvSpPr>
        <p:spPr bwMode="auto">
          <a:xfrm>
            <a:off x="-4153462" y="41633231"/>
            <a:ext cx="30861486" cy="522758"/>
          </a:xfrm>
          <a:prstGeom prst="rect">
            <a:avLst/>
          </a:prstGeom>
          <a:noFill/>
          <a:ln w="9525">
            <a:noFill/>
            <a:miter lim="800000"/>
            <a:headEnd/>
            <a:tailEnd/>
          </a:ln>
        </p:spPr>
        <p:txBody>
          <a:bodyPr wrap="square" lIns="90983" tIns="45491" rIns="90983" bIns="45491" anchor="t">
            <a:prstTxWarp prst="textNoShape">
              <a:avLst/>
            </a:prstTxWarp>
            <a:spAutoFit/>
          </a:bodyPr>
          <a:lstStyle/>
          <a:p>
            <a:pPr algn="ctr" defTabSz="2574925"/>
            <a:r>
              <a:rPr lang="en-US" sz="2800" b="1" dirty="0">
                <a:solidFill>
                  <a:schemeClr val="tx2"/>
                </a:solidFill>
                <a:latin typeface="Calibri"/>
                <a:ea typeface="ＭＳ Ｐゴシック"/>
              </a:rPr>
              <a:t>Presented at the</a:t>
            </a:r>
            <a:r>
              <a:rPr lang="en-GB" sz="2800" b="1" dirty="0">
                <a:solidFill>
                  <a:schemeClr val="tx2"/>
                </a:solidFill>
                <a:latin typeface="Calibri"/>
                <a:ea typeface="ＭＳ Ｐゴシック"/>
              </a:rPr>
              <a:t> NIHR's Mental Health Research Initiative (MHRI) Symposium 3 September, 2024.</a:t>
            </a:r>
            <a:r>
              <a:rPr lang="en-US" sz="2800" b="1" dirty="0">
                <a:solidFill>
                  <a:schemeClr val="tx2"/>
                </a:solidFill>
                <a:latin typeface="Calibri"/>
                <a:ea typeface="ＭＳ Ｐゴシック"/>
              </a:rPr>
              <a:t> 	Contact email: zoe.anchors@uwe.ac.uk</a:t>
            </a:r>
            <a:endParaRPr lang="en-US" sz="2800" b="1" dirty="0">
              <a:solidFill>
                <a:schemeClr val="tx2"/>
              </a:solidFill>
              <a:latin typeface="Calibri" charset="0"/>
            </a:endParaRPr>
          </a:p>
        </p:txBody>
      </p:sp>
      <p:grpSp>
        <p:nvGrpSpPr>
          <p:cNvPr id="13320" name="Group 1657"/>
          <p:cNvGrpSpPr>
            <a:grpSpLocks/>
          </p:cNvGrpSpPr>
          <p:nvPr/>
        </p:nvGrpSpPr>
        <p:grpSpPr bwMode="auto">
          <a:xfrm>
            <a:off x="287835" y="5760618"/>
            <a:ext cx="14322311" cy="5717784"/>
            <a:chOff x="292" y="9002"/>
            <a:chExt cx="8459" cy="3748"/>
          </a:xfrm>
        </p:grpSpPr>
        <p:sp>
          <p:nvSpPr>
            <p:cNvPr id="10" name="Text Box 39"/>
            <p:cNvSpPr txBox="1">
              <a:spLocks noChangeArrowheads="1"/>
            </p:cNvSpPr>
            <p:nvPr/>
          </p:nvSpPr>
          <p:spPr bwMode="auto">
            <a:xfrm>
              <a:off x="413" y="9002"/>
              <a:ext cx="8338" cy="550"/>
            </a:xfrm>
            <a:prstGeom prst="rect">
              <a:avLst/>
            </a:prstGeom>
            <a:gradFill>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gradFill>
            <a:ln>
              <a:noFill/>
            </a:ln>
            <a:effectLst>
              <a:outerShdw blurRad="50800" dist="50800" dir="5400000" algn="ctr" rotWithShape="0">
                <a:schemeClr val="accent6"/>
              </a:outerShdw>
            </a:effectLst>
            <a:scene3d>
              <a:camera prst="orthographicFront"/>
              <a:lightRig rig="threePt" dir="t"/>
            </a:scene3d>
            <a:sp3d>
              <a:bevelT w="165100" prst="coolSlant"/>
            </a:sp3d>
          </p:spPr>
          <p:txBody>
            <a:bodyPr lIns="85725" tIns="47625" rIns="85725" bIns="47625" anchor="ctr"/>
            <a:lstStyle>
              <a:lvl1pPr defTabSz="2589213">
                <a:defRPr sz="11400" b="1">
                  <a:solidFill>
                    <a:schemeClr val="tx1"/>
                  </a:solidFill>
                  <a:latin typeface="Times" pitchFamily="18" charset="0"/>
                </a:defRPr>
              </a:lvl1pPr>
              <a:lvl2pPr marL="742950" indent="-285750" defTabSz="2589213">
                <a:defRPr sz="11400" b="1">
                  <a:solidFill>
                    <a:schemeClr val="tx1"/>
                  </a:solidFill>
                  <a:latin typeface="Times" pitchFamily="18" charset="0"/>
                </a:defRPr>
              </a:lvl2pPr>
              <a:lvl3pPr marL="1143000" indent="-228600" defTabSz="2589213">
                <a:defRPr sz="11400" b="1">
                  <a:solidFill>
                    <a:schemeClr val="tx1"/>
                  </a:solidFill>
                  <a:latin typeface="Times" pitchFamily="18" charset="0"/>
                </a:defRPr>
              </a:lvl3pPr>
              <a:lvl4pPr marL="1600200" indent="-228600" defTabSz="2589213">
                <a:defRPr sz="11400" b="1">
                  <a:solidFill>
                    <a:schemeClr val="tx1"/>
                  </a:solidFill>
                  <a:latin typeface="Times" pitchFamily="18" charset="0"/>
                </a:defRPr>
              </a:lvl4pPr>
              <a:lvl5pPr marL="2057400" indent="-228600" defTabSz="2589213">
                <a:defRPr sz="11400" b="1">
                  <a:solidFill>
                    <a:schemeClr val="tx1"/>
                  </a:solidFill>
                  <a:latin typeface="Times" pitchFamily="18" charset="0"/>
                </a:defRPr>
              </a:lvl5pPr>
              <a:lvl6pPr marL="2514600" indent="-228600" algn="ctr" defTabSz="2589213" eaLnBrk="0" fontAlgn="base" hangingPunct="0">
                <a:spcBef>
                  <a:spcPct val="0"/>
                </a:spcBef>
                <a:spcAft>
                  <a:spcPct val="0"/>
                </a:spcAft>
                <a:defRPr sz="11400" b="1">
                  <a:solidFill>
                    <a:schemeClr val="tx1"/>
                  </a:solidFill>
                  <a:latin typeface="Times" pitchFamily="18" charset="0"/>
                </a:defRPr>
              </a:lvl6pPr>
              <a:lvl7pPr marL="2971800" indent="-228600" algn="ctr" defTabSz="2589213" eaLnBrk="0" fontAlgn="base" hangingPunct="0">
                <a:spcBef>
                  <a:spcPct val="0"/>
                </a:spcBef>
                <a:spcAft>
                  <a:spcPct val="0"/>
                </a:spcAft>
                <a:defRPr sz="11400" b="1">
                  <a:solidFill>
                    <a:schemeClr val="tx1"/>
                  </a:solidFill>
                  <a:latin typeface="Times" pitchFamily="18" charset="0"/>
                </a:defRPr>
              </a:lvl7pPr>
              <a:lvl8pPr marL="3429000" indent="-228600" algn="ctr" defTabSz="2589213" eaLnBrk="0" fontAlgn="base" hangingPunct="0">
                <a:spcBef>
                  <a:spcPct val="0"/>
                </a:spcBef>
                <a:spcAft>
                  <a:spcPct val="0"/>
                </a:spcAft>
                <a:defRPr sz="11400" b="1">
                  <a:solidFill>
                    <a:schemeClr val="tx1"/>
                  </a:solidFill>
                  <a:latin typeface="Times" pitchFamily="18" charset="0"/>
                </a:defRPr>
              </a:lvl8pPr>
              <a:lvl9pPr marL="3886200" indent="-228600" algn="ctr" defTabSz="2589213" eaLnBrk="0" fontAlgn="base" hangingPunct="0">
                <a:spcBef>
                  <a:spcPct val="0"/>
                </a:spcBef>
                <a:spcAft>
                  <a:spcPct val="0"/>
                </a:spcAft>
                <a:defRPr sz="11400" b="1">
                  <a:solidFill>
                    <a:schemeClr val="tx1"/>
                  </a:solidFill>
                  <a:latin typeface="Times" pitchFamily="18" charset="0"/>
                </a:defRPr>
              </a:lvl9pPr>
            </a:lstStyle>
            <a:p>
              <a:pPr algn="ctr" fontAlgn="auto">
                <a:spcBef>
                  <a:spcPts val="0"/>
                </a:spcBef>
                <a:spcAft>
                  <a:spcPts val="0"/>
                </a:spcAft>
                <a:defRPr/>
              </a:pPr>
              <a:r>
                <a:rPr lang="en-US" altLang="en-US" sz="5500" dirty="0">
                  <a:solidFill>
                    <a:schemeClr val="tx2">
                      <a:lumMod val="75000"/>
                    </a:schemeClr>
                  </a:solidFill>
                  <a:latin typeface="Calibri" pitchFamily="34" charset="0"/>
                  <a:ea typeface="+mn-ea"/>
                  <a:cs typeface="+mn-cs"/>
                </a:rPr>
                <a:t>INTRODUCTION</a:t>
              </a:r>
            </a:p>
          </p:txBody>
        </p:sp>
        <p:sp>
          <p:nvSpPr>
            <p:cNvPr id="13362" name="TextBox 10"/>
            <p:cNvSpPr txBox="1">
              <a:spLocks noChangeArrowheads="1"/>
            </p:cNvSpPr>
            <p:nvPr/>
          </p:nvSpPr>
          <p:spPr bwMode="auto">
            <a:xfrm>
              <a:off x="292" y="9663"/>
              <a:ext cx="8402" cy="3087"/>
            </a:xfrm>
            <a:prstGeom prst="rect">
              <a:avLst/>
            </a:prstGeom>
            <a:solidFill>
              <a:schemeClr val="bg1">
                <a:alpha val="47058"/>
              </a:schemeClr>
            </a:solidFill>
            <a:ln w="9525">
              <a:noFill/>
              <a:miter lim="800000"/>
              <a:headEnd/>
              <a:tailEnd/>
            </a:ln>
          </p:spPr>
          <p:txBody>
            <a:bodyPr>
              <a:prstTxWarp prst="textNoShape">
                <a:avLst/>
              </a:prstTxWarp>
              <a:spAutoFit/>
            </a:bodyPr>
            <a:lstStyle/>
            <a:p>
              <a:pPr marL="457200" indent="-457200">
                <a:buClr>
                  <a:srgbClr val="10253F"/>
                </a:buClr>
                <a:buFont typeface="Arial" charset="0"/>
                <a:buChar char="•"/>
              </a:pPr>
              <a:r>
                <a:rPr lang="en-GB" sz="5000" dirty="0">
                  <a:solidFill>
                    <a:schemeClr val="tx2">
                      <a:lumMod val="75000"/>
                    </a:schemeClr>
                  </a:solidFill>
                  <a:latin typeface="Calibri" charset="0"/>
                </a:rPr>
                <a:t>First Contact Physiotherapists (FCPs) were introduced to reduce demands on GPs by providing improving access to expert musculoskeletal care.</a:t>
              </a:r>
              <a:r>
                <a:rPr lang="en-GB" sz="5000" baseline="30000" dirty="0">
                  <a:solidFill>
                    <a:schemeClr val="tx2">
                      <a:lumMod val="75000"/>
                    </a:schemeClr>
                  </a:solidFill>
                  <a:latin typeface="Calibri" charset="0"/>
                </a:rPr>
                <a:t>1</a:t>
              </a:r>
              <a:endParaRPr lang="en-US" sz="5000" dirty="0">
                <a:solidFill>
                  <a:schemeClr val="tx2">
                    <a:lumMod val="75000"/>
                  </a:schemeClr>
                </a:solidFill>
                <a:latin typeface="Calibri" charset="0"/>
              </a:endParaRPr>
            </a:p>
            <a:p>
              <a:pPr marL="457200" indent="-457200">
                <a:buClr>
                  <a:srgbClr val="10253F"/>
                </a:buClr>
                <a:buFont typeface="Arial" charset="0"/>
                <a:buChar char="•"/>
              </a:pPr>
              <a:r>
                <a:rPr lang="en-GB" sz="5000" dirty="0">
                  <a:solidFill>
                    <a:schemeClr val="tx2">
                      <a:lumMod val="75000"/>
                    </a:schemeClr>
                  </a:solidFill>
                  <a:latin typeface="Calibri" charset="0"/>
                </a:rPr>
                <a:t>FCPs experience similar workplace stressors to GPs and remote consultations potentially cause further impacts to their wellbeing.</a:t>
              </a:r>
            </a:p>
          </p:txBody>
        </p:sp>
      </p:grpSp>
      <p:sp>
        <p:nvSpPr>
          <p:cNvPr id="44" name="TextBox 10"/>
          <p:cNvSpPr txBox="1">
            <a:spLocks noChangeArrowheads="1"/>
          </p:cNvSpPr>
          <p:nvPr/>
        </p:nvSpPr>
        <p:spPr bwMode="auto">
          <a:xfrm>
            <a:off x="780791" y="13225730"/>
            <a:ext cx="13566328" cy="1938992"/>
          </a:xfrm>
          <a:prstGeom prst="rect">
            <a:avLst/>
          </a:prstGeom>
          <a:solidFill>
            <a:schemeClr val="tx2">
              <a:lumMod val="60000"/>
              <a:lumOff val="40000"/>
            </a:schemeClr>
          </a:solidFill>
          <a:ln w="9525">
            <a:noFill/>
            <a:miter lim="800000"/>
            <a:headEnd/>
            <a:tailEnd/>
          </a:ln>
        </p:spPr>
        <p:txBody>
          <a:bodyPr wrap="square">
            <a:prstTxWarp prst="textNoShape">
              <a:avLst/>
            </a:prstTxWarp>
            <a:spAutoFit/>
          </a:bodyPr>
          <a:lstStyle/>
          <a:p>
            <a:pPr algn="ctr"/>
            <a:r>
              <a:rPr lang="en-GB" sz="6000" b="1" dirty="0">
                <a:solidFill>
                  <a:schemeClr val="bg1"/>
                </a:solidFill>
                <a:latin typeface="+mn-lt"/>
              </a:rPr>
              <a:t>To explore the impact of remote consultations on FCPs</a:t>
            </a:r>
            <a:endParaRPr lang="en-US" sz="6000" dirty="0">
              <a:solidFill>
                <a:schemeClr val="bg1"/>
              </a:solidFill>
              <a:latin typeface="+mn-lt"/>
            </a:endParaRPr>
          </a:p>
        </p:txBody>
      </p:sp>
      <p:sp>
        <p:nvSpPr>
          <p:cNvPr id="49" name="TextBox 48"/>
          <p:cNvSpPr txBox="1">
            <a:spLocks noChangeArrowheads="1"/>
          </p:cNvSpPr>
          <p:nvPr/>
        </p:nvSpPr>
        <p:spPr bwMode="auto">
          <a:xfrm>
            <a:off x="14838763" y="32444745"/>
            <a:ext cx="14648249" cy="7786747"/>
          </a:xfrm>
          <a:prstGeom prst="rect">
            <a:avLst/>
          </a:prstGeom>
          <a:noFill/>
          <a:ln w="9525">
            <a:noFill/>
            <a:miter lim="800000"/>
            <a:headEnd/>
            <a:tailEnd/>
          </a:ln>
        </p:spPr>
        <p:txBody>
          <a:bodyPr wrap="square">
            <a:prstTxWarp prst="textNoShape">
              <a:avLst/>
            </a:prstTxWarp>
            <a:spAutoFit/>
          </a:bodyPr>
          <a:lstStyle/>
          <a:p>
            <a:pPr marL="685800" indent="-685800">
              <a:buClr>
                <a:srgbClr val="10253F"/>
              </a:buClr>
              <a:buFont typeface="Arial" panose="020B0604020202020204" pitchFamily="34" charset="0"/>
              <a:buChar char="•"/>
            </a:pPr>
            <a:r>
              <a:rPr lang="en-GB" sz="5000" dirty="0">
                <a:solidFill>
                  <a:schemeClr val="tx2">
                    <a:lumMod val="75000"/>
                  </a:schemeClr>
                </a:solidFill>
                <a:latin typeface="+mj-lt"/>
              </a:rPr>
              <a:t>Remote consultations offer a convenient alternative for patients, but may add to FCP stress particularly in areas of high socioeconomic deprivation.</a:t>
            </a:r>
          </a:p>
          <a:p>
            <a:pPr marL="685800" indent="-685800">
              <a:buClr>
                <a:srgbClr val="10253F"/>
              </a:buClr>
              <a:buFont typeface="Arial" panose="020B0604020202020204" pitchFamily="34" charset="0"/>
              <a:buChar char="•"/>
            </a:pPr>
            <a:r>
              <a:rPr lang="en-GB" sz="5000" dirty="0">
                <a:solidFill>
                  <a:schemeClr val="tx2">
                    <a:lumMod val="75000"/>
                  </a:schemeClr>
                </a:solidFill>
                <a:latin typeface="+mj-lt"/>
              </a:rPr>
              <a:t>Further research is required to understand how remote consultations can be enhanced when communication barriers and lower levels of digital literacy exist.</a:t>
            </a:r>
          </a:p>
          <a:p>
            <a:pPr marL="685800" indent="-685800">
              <a:buClr>
                <a:srgbClr val="10253F"/>
              </a:buClr>
              <a:buFont typeface="Arial" panose="020B0604020202020204" pitchFamily="34" charset="0"/>
              <a:buChar char="•"/>
            </a:pPr>
            <a:r>
              <a:rPr lang="en-GB" sz="5000" dirty="0">
                <a:solidFill>
                  <a:schemeClr val="tx2">
                    <a:lumMod val="75000"/>
                  </a:schemeClr>
                </a:solidFill>
                <a:latin typeface="+mj-lt"/>
              </a:rPr>
              <a:t>Continued monitoring of job satisfaction and resilience levels is important to ensure FCPs remain in their role.</a:t>
            </a:r>
          </a:p>
        </p:txBody>
      </p:sp>
      <p:sp>
        <p:nvSpPr>
          <p:cNvPr id="18" name="TextBox 17"/>
          <p:cNvSpPr txBox="1">
            <a:spLocks noChangeArrowheads="1"/>
          </p:cNvSpPr>
          <p:nvPr/>
        </p:nvSpPr>
        <p:spPr bwMode="auto">
          <a:xfrm>
            <a:off x="413172" y="17255938"/>
            <a:ext cx="13592345" cy="13172837"/>
          </a:xfrm>
          <a:prstGeom prst="rect">
            <a:avLst/>
          </a:prstGeom>
          <a:solidFill>
            <a:schemeClr val="bg1">
              <a:alpha val="47000"/>
            </a:schemeClr>
          </a:solidFill>
          <a:ln w="9525">
            <a:noFill/>
            <a:miter lim="800000"/>
            <a:headEnd/>
            <a:tailEnd/>
          </a:ln>
        </p:spPr>
        <p:txBody>
          <a:bodyPr wrap="square">
            <a:prstTxWarp prst="textNoShape">
              <a:avLst/>
            </a:prstTxWarp>
            <a:spAutoFit/>
          </a:bodyPr>
          <a:lstStyle/>
          <a:p>
            <a:pPr>
              <a:buClr>
                <a:srgbClr val="10253F"/>
              </a:buClr>
            </a:pPr>
            <a:r>
              <a:rPr lang="en-GB" sz="5000" dirty="0">
                <a:solidFill>
                  <a:schemeClr val="tx2">
                    <a:lumMod val="75000"/>
                  </a:schemeClr>
                </a:solidFill>
                <a:latin typeface="Calibri" charset="0"/>
              </a:rPr>
              <a:t>A mixed methods sequential explanatory study was undertaken with two distinct stages: </a:t>
            </a:r>
          </a:p>
          <a:p>
            <a:pPr>
              <a:buClr>
                <a:srgbClr val="10253F"/>
              </a:buClr>
            </a:pPr>
            <a:endParaRPr lang="en-GB" sz="5000" dirty="0">
              <a:solidFill>
                <a:schemeClr val="tx2">
                  <a:lumMod val="75000"/>
                </a:schemeClr>
              </a:solidFill>
              <a:latin typeface="Calibri" charset="0"/>
            </a:endParaRPr>
          </a:p>
          <a:p>
            <a:pPr marL="914400" indent="-914400">
              <a:buClr>
                <a:srgbClr val="10253F"/>
              </a:buClr>
              <a:buAutoNum type="arabicParenBoth"/>
            </a:pPr>
            <a:r>
              <a:rPr lang="en-GB" sz="5000" dirty="0">
                <a:solidFill>
                  <a:schemeClr val="tx2">
                    <a:lumMod val="75000"/>
                  </a:schemeClr>
                </a:solidFill>
                <a:latin typeface="Calibri" charset="0"/>
              </a:rPr>
              <a:t>A nationwide quantitative e‐survey with FCPs which included measures on: work demographics, remote consultation use, agreement with challenge and benefit statements of remote consultations, stress appraisal and workplace training.</a:t>
            </a:r>
          </a:p>
          <a:p>
            <a:pPr>
              <a:buClr>
                <a:srgbClr val="10253F"/>
              </a:buClr>
            </a:pPr>
            <a:endParaRPr lang="en-GB" sz="5000" dirty="0">
              <a:solidFill>
                <a:schemeClr val="tx2">
                  <a:lumMod val="75000"/>
                </a:schemeClr>
              </a:solidFill>
              <a:latin typeface="Calibri" charset="0"/>
            </a:endParaRPr>
          </a:p>
          <a:p>
            <a:pPr marL="881063" indent="-881063">
              <a:buClr>
                <a:srgbClr val="10253F"/>
              </a:buClr>
            </a:pPr>
            <a:r>
              <a:rPr lang="en-GB" sz="5000" dirty="0">
                <a:solidFill>
                  <a:schemeClr val="tx2">
                    <a:lumMod val="75000"/>
                  </a:schemeClr>
                </a:solidFill>
                <a:latin typeface="Calibri" charset="0"/>
              </a:rPr>
              <a:t>(2) Qualitative interviews with FCPs that explored FCP experiences of using remote consultations including: implementation and usage; benefits and demands; impacts (on performance, health and well‐being); coping responses; and training (past, current and level of interest).</a:t>
            </a:r>
          </a:p>
          <a:p>
            <a:pPr algn="just">
              <a:buClr>
                <a:srgbClr val="10253F"/>
              </a:buClr>
            </a:pPr>
            <a:endParaRPr lang="en-GB" sz="5000" dirty="0">
              <a:solidFill>
                <a:schemeClr val="tx2">
                  <a:lumMod val="75000"/>
                </a:schemeClr>
              </a:solidFill>
              <a:latin typeface="Calibri" charset="0"/>
            </a:endParaRPr>
          </a:p>
        </p:txBody>
      </p:sp>
      <p:sp>
        <p:nvSpPr>
          <p:cNvPr id="28" name="Text Box 39">
            <a:extLst>
              <a:ext uri="{FF2B5EF4-FFF2-40B4-BE49-F238E27FC236}">
                <a16:creationId xmlns:a16="http://schemas.microsoft.com/office/drawing/2014/main" id="{0594A176-B2BC-4A9E-969D-D38E062D6B94}"/>
              </a:ext>
            </a:extLst>
          </p:cNvPr>
          <p:cNvSpPr txBox="1">
            <a:spLocks noChangeArrowheads="1"/>
          </p:cNvSpPr>
          <p:nvPr/>
        </p:nvSpPr>
        <p:spPr bwMode="auto">
          <a:xfrm>
            <a:off x="396196" y="11768130"/>
            <a:ext cx="14117441" cy="839056"/>
          </a:xfrm>
          <a:prstGeom prst="rect">
            <a:avLst/>
          </a:prstGeom>
          <a:gradFill>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gradFill>
          <a:ln>
            <a:noFill/>
          </a:ln>
          <a:effectLst>
            <a:outerShdw blurRad="50800" dist="50800" dir="5400000" algn="ctr" rotWithShape="0">
              <a:schemeClr val="accent6"/>
            </a:outerShdw>
          </a:effectLst>
          <a:scene3d>
            <a:camera prst="orthographicFront"/>
            <a:lightRig rig="threePt" dir="t"/>
          </a:scene3d>
          <a:sp3d>
            <a:bevelT w="165100" prst="coolSlant"/>
          </a:sp3d>
        </p:spPr>
        <p:txBody>
          <a:bodyPr lIns="85725" tIns="47625" rIns="85725" bIns="47625" anchor="ctr"/>
          <a:lstStyle>
            <a:lvl1pPr defTabSz="2589213">
              <a:defRPr sz="11400" b="1">
                <a:solidFill>
                  <a:schemeClr val="tx1"/>
                </a:solidFill>
                <a:latin typeface="Times" pitchFamily="18" charset="0"/>
              </a:defRPr>
            </a:lvl1pPr>
            <a:lvl2pPr marL="742950" indent="-285750" defTabSz="2589213">
              <a:defRPr sz="11400" b="1">
                <a:solidFill>
                  <a:schemeClr val="tx1"/>
                </a:solidFill>
                <a:latin typeface="Times" pitchFamily="18" charset="0"/>
              </a:defRPr>
            </a:lvl2pPr>
            <a:lvl3pPr marL="1143000" indent="-228600" defTabSz="2589213">
              <a:defRPr sz="11400" b="1">
                <a:solidFill>
                  <a:schemeClr val="tx1"/>
                </a:solidFill>
                <a:latin typeface="Times" pitchFamily="18" charset="0"/>
              </a:defRPr>
            </a:lvl3pPr>
            <a:lvl4pPr marL="1600200" indent="-228600" defTabSz="2589213">
              <a:defRPr sz="11400" b="1">
                <a:solidFill>
                  <a:schemeClr val="tx1"/>
                </a:solidFill>
                <a:latin typeface="Times" pitchFamily="18" charset="0"/>
              </a:defRPr>
            </a:lvl4pPr>
            <a:lvl5pPr marL="2057400" indent="-228600" defTabSz="2589213">
              <a:defRPr sz="11400" b="1">
                <a:solidFill>
                  <a:schemeClr val="tx1"/>
                </a:solidFill>
                <a:latin typeface="Times" pitchFamily="18" charset="0"/>
              </a:defRPr>
            </a:lvl5pPr>
            <a:lvl6pPr marL="2514600" indent="-228600" algn="ctr" defTabSz="2589213" eaLnBrk="0" fontAlgn="base" hangingPunct="0">
              <a:spcBef>
                <a:spcPct val="0"/>
              </a:spcBef>
              <a:spcAft>
                <a:spcPct val="0"/>
              </a:spcAft>
              <a:defRPr sz="11400" b="1">
                <a:solidFill>
                  <a:schemeClr val="tx1"/>
                </a:solidFill>
                <a:latin typeface="Times" pitchFamily="18" charset="0"/>
              </a:defRPr>
            </a:lvl6pPr>
            <a:lvl7pPr marL="2971800" indent="-228600" algn="ctr" defTabSz="2589213" eaLnBrk="0" fontAlgn="base" hangingPunct="0">
              <a:spcBef>
                <a:spcPct val="0"/>
              </a:spcBef>
              <a:spcAft>
                <a:spcPct val="0"/>
              </a:spcAft>
              <a:defRPr sz="11400" b="1">
                <a:solidFill>
                  <a:schemeClr val="tx1"/>
                </a:solidFill>
                <a:latin typeface="Times" pitchFamily="18" charset="0"/>
              </a:defRPr>
            </a:lvl7pPr>
            <a:lvl8pPr marL="3429000" indent="-228600" algn="ctr" defTabSz="2589213" eaLnBrk="0" fontAlgn="base" hangingPunct="0">
              <a:spcBef>
                <a:spcPct val="0"/>
              </a:spcBef>
              <a:spcAft>
                <a:spcPct val="0"/>
              </a:spcAft>
              <a:defRPr sz="11400" b="1">
                <a:solidFill>
                  <a:schemeClr val="tx1"/>
                </a:solidFill>
                <a:latin typeface="Times" pitchFamily="18" charset="0"/>
              </a:defRPr>
            </a:lvl8pPr>
            <a:lvl9pPr marL="3886200" indent="-228600" algn="ctr" defTabSz="2589213" eaLnBrk="0" fontAlgn="base" hangingPunct="0">
              <a:spcBef>
                <a:spcPct val="0"/>
              </a:spcBef>
              <a:spcAft>
                <a:spcPct val="0"/>
              </a:spcAft>
              <a:defRPr sz="11400" b="1">
                <a:solidFill>
                  <a:schemeClr val="tx1"/>
                </a:solidFill>
                <a:latin typeface="Times" pitchFamily="18" charset="0"/>
              </a:defRPr>
            </a:lvl9pPr>
          </a:lstStyle>
          <a:p>
            <a:pPr algn="ctr" fontAlgn="auto">
              <a:spcBef>
                <a:spcPts val="0"/>
              </a:spcBef>
              <a:spcAft>
                <a:spcPts val="0"/>
              </a:spcAft>
              <a:defRPr/>
            </a:pPr>
            <a:r>
              <a:rPr lang="en-US" altLang="en-US" sz="5500" dirty="0">
                <a:solidFill>
                  <a:schemeClr val="tx2">
                    <a:lumMod val="75000"/>
                  </a:schemeClr>
                </a:solidFill>
                <a:latin typeface="Calibri" pitchFamily="34" charset="0"/>
                <a:ea typeface="+mn-ea"/>
                <a:cs typeface="+mn-cs"/>
              </a:rPr>
              <a:t>PURPOSE</a:t>
            </a:r>
          </a:p>
        </p:txBody>
      </p:sp>
      <p:sp>
        <p:nvSpPr>
          <p:cNvPr id="30" name="Text Box 39">
            <a:extLst>
              <a:ext uri="{FF2B5EF4-FFF2-40B4-BE49-F238E27FC236}">
                <a16:creationId xmlns:a16="http://schemas.microsoft.com/office/drawing/2014/main" id="{8DD78899-DE26-44C2-B9F0-0EB8A6671BBD}"/>
              </a:ext>
            </a:extLst>
          </p:cNvPr>
          <p:cNvSpPr txBox="1">
            <a:spLocks noChangeArrowheads="1"/>
          </p:cNvSpPr>
          <p:nvPr/>
        </p:nvSpPr>
        <p:spPr bwMode="auto">
          <a:xfrm>
            <a:off x="396195" y="15783839"/>
            <a:ext cx="14117441" cy="839056"/>
          </a:xfrm>
          <a:prstGeom prst="rect">
            <a:avLst/>
          </a:prstGeom>
          <a:gradFill>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gradFill>
          <a:ln>
            <a:noFill/>
          </a:ln>
          <a:effectLst>
            <a:outerShdw blurRad="50800" dist="50800" dir="5400000" algn="ctr" rotWithShape="0">
              <a:schemeClr val="accent6"/>
            </a:outerShdw>
          </a:effectLst>
          <a:scene3d>
            <a:camera prst="orthographicFront"/>
            <a:lightRig rig="threePt" dir="t"/>
          </a:scene3d>
          <a:sp3d>
            <a:bevelT w="165100" prst="coolSlant"/>
          </a:sp3d>
        </p:spPr>
        <p:txBody>
          <a:bodyPr lIns="85725" tIns="47625" rIns="85725" bIns="47625" anchor="ctr"/>
          <a:lstStyle>
            <a:lvl1pPr defTabSz="2589213">
              <a:defRPr sz="11400" b="1">
                <a:solidFill>
                  <a:schemeClr val="tx1"/>
                </a:solidFill>
                <a:latin typeface="Times" pitchFamily="18" charset="0"/>
              </a:defRPr>
            </a:lvl1pPr>
            <a:lvl2pPr marL="742950" indent="-285750" defTabSz="2589213">
              <a:defRPr sz="11400" b="1">
                <a:solidFill>
                  <a:schemeClr val="tx1"/>
                </a:solidFill>
                <a:latin typeface="Times" pitchFamily="18" charset="0"/>
              </a:defRPr>
            </a:lvl2pPr>
            <a:lvl3pPr marL="1143000" indent="-228600" defTabSz="2589213">
              <a:defRPr sz="11400" b="1">
                <a:solidFill>
                  <a:schemeClr val="tx1"/>
                </a:solidFill>
                <a:latin typeface="Times" pitchFamily="18" charset="0"/>
              </a:defRPr>
            </a:lvl3pPr>
            <a:lvl4pPr marL="1600200" indent="-228600" defTabSz="2589213">
              <a:defRPr sz="11400" b="1">
                <a:solidFill>
                  <a:schemeClr val="tx1"/>
                </a:solidFill>
                <a:latin typeface="Times" pitchFamily="18" charset="0"/>
              </a:defRPr>
            </a:lvl4pPr>
            <a:lvl5pPr marL="2057400" indent="-228600" defTabSz="2589213">
              <a:defRPr sz="11400" b="1">
                <a:solidFill>
                  <a:schemeClr val="tx1"/>
                </a:solidFill>
                <a:latin typeface="Times" pitchFamily="18" charset="0"/>
              </a:defRPr>
            </a:lvl5pPr>
            <a:lvl6pPr marL="2514600" indent="-228600" algn="ctr" defTabSz="2589213" eaLnBrk="0" fontAlgn="base" hangingPunct="0">
              <a:spcBef>
                <a:spcPct val="0"/>
              </a:spcBef>
              <a:spcAft>
                <a:spcPct val="0"/>
              </a:spcAft>
              <a:defRPr sz="11400" b="1">
                <a:solidFill>
                  <a:schemeClr val="tx1"/>
                </a:solidFill>
                <a:latin typeface="Times" pitchFamily="18" charset="0"/>
              </a:defRPr>
            </a:lvl6pPr>
            <a:lvl7pPr marL="2971800" indent="-228600" algn="ctr" defTabSz="2589213" eaLnBrk="0" fontAlgn="base" hangingPunct="0">
              <a:spcBef>
                <a:spcPct val="0"/>
              </a:spcBef>
              <a:spcAft>
                <a:spcPct val="0"/>
              </a:spcAft>
              <a:defRPr sz="11400" b="1">
                <a:solidFill>
                  <a:schemeClr val="tx1"/>
                </a:solidFill>
                <a:latin typeface="Times" pitchFamily="18" charset="0"/>
              </a:defRPr>
            </a:lvl7pPr>
            <a:lvl8pPr marL="3429000" indent="-228600" algn="ctr" defTabSz="2589213" eaLnBrk="0" fontAlgn="base" hangingPunct="0">
              <a:spcBef>
                <a:spcPct val="0"/>
              </a:spcBef>
              <a:spcAft>
                <a:spcPct val="0"/>
              </a:spcAft>
              <a:defRPr sz="11400" b="1">
                <a:solidFill>
                  <a:schemeClr val="tx1"/>
                </a:solidFill>
                <a:latin typeface="Times" pitchFamily="18" charset="0"/>
              </a:defRPr>
            </a:lvl8pPr>
            <a:lvl9pPr marL="3886200" indent="-228600" algn="ctr" defTabSz="2589213" eaLnBrk="0" fontAlgn="base" hangingPunct="0">
              <a:spcBef>
                <a:spcPct val="0"/>
              </a:spcBef>
              <a:spcAft>
                <a:spcPct val="0"/>
              </a:spcAft>
              <a:defRPr sz="11400" b="1">
                <a:solidFill>
                  <a:schemeClr val="tx1"/>
                </a:solidFill>
                <a:latin typeface="Times" pitchFamily="18" charset="0"/>
              </a:defRPr>
            </a:lvl9pPr>
          </a:lstStyle>
          <a:p>
            <a:pPr algn="ctr" fontAlgn="auto">
              <a:spcBef>
                <a:spcPts val="0"/>
              </a:spcBef>
              <a:spcAft>
                <a:spcPts val="0"/>
              </a:spcAft>
              <a:defRPr/>
            </a:pPr>
            <a:r>
              <a:rPr lang="en-US" altLang="en-US" sz="5500" dirty="0">
                <a:solidFill>
                  <a:schemeClr val="tx2">
                    <a:lumMod val="75000"/>
                  </a:schemeClr>
                </a:solidFill>
                <a:latin typeface="Calibri" pitchFamily="34" charset="0"/>
                <a:ea typeface="+mn-ea"/>
                <a:cs typeface="+mn-cs"/>
              </a:rPr>
              <a:t>METHODS</a:t>
            </a:r>
          </a:p>
        </p:txBody>
      </p:sp>
      <p:sp>
        <p:nvSpPr>
          <p:cNvPr id="31" name="Text Box 39">
            <a:extLst>
              <a:ext uri="{FF2B5EF4-FFF2-40B4-BE49-F238E27FC236}">
                <a16:creationId xmlns:a16="http://schemas.microsoft.com/office/drawing/2014/main" id="{9A0C417E-6FCF-42DF-99DB-58BDE6713CBF}"/>
              </a:ext>
            </a:extLst>
          </p:cNvPr>
          <p:cNvSpPr txBox="1">
            <a:spLocks noChangeArrowheads="1"/>
          </p:cNvSpPr>
          <p:nvPr/>
        </p:nvSpPr>
        <p:spPr bwMode="auto">
          <a:xfrm>
            <a:off x="15519281" y="5688609"/>
            <a:ext cx="13932042" cy="839056"/>
          </a:xfrm>
          <a:prstGeom prst="rect">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ln>
            <a:solidFill>
              <a:schemeClr val="accent1"/>
            </a:solidFill>
          </a:ln>
          <a:effectLst>
            <a:outerShdw blurRad="50800" dist="50800" dir="5400000" algn="ctr" rotWithShape="0">
              <a:schemeClr val="accent6"/>
            </a:outerShdw>
          </a:effectLst>
          <a:scene3d>
            <a:camera prst="orthographicFront"/>
            <a:lightRig rig="threePt" dir="t"/>
          </a:scene3d>
          <a:sp3d>
            <a:bevelT w="165100" prst="coolSlant"/>
          </a:sp3d>
        </p:spPr>
        <p:txBody>
          <a:bodyPr lIns="85725" tIns="47625" rIns="85725" bIns="47625" anchor="ctr"/>
          <a:lstStyle>
            <a:lvl1pPr defTabSz="2589213">
              <a:defRPr sz="11400" b="1">
                <a:solidFill>
                  <a:schemeClr val="tx1"/>
                </a:solidFill>
                <a:latin typeface="Times" pitchFamily="18" charset="0"/>
              </a:defRPr>
            </a:lvl1pPr>
            <a:lvl2pPr marL="742950" indent="-285750" defTabSz="2589213">
              <a:defRPr sz="11400" b="1">
                <a:solidFill>
                  <a:schemeClr val="tx1"/>
                </a:solidFill>
                <a:latin typeface="Times" pitchFamily="18" charset="0"/>
              </a:defRPr>
            </a:lvl2pPr>
            <a:lvl3pPr marL="1143000" indent="-228600" defTabSz="2589213">
              <a:defRPr sz="11400" b="1">
                <a:solidFill>
                  <a:schemeClr val="tx1"/>
                </a:solidFill>
                <a:latin typeface="Times" pitchFamily="18" charset="0"/>
              </a:defRPr>
            </a:lvl3pPr>
            <a:lvl4pPr marL="1600200" indent="-228600" defTabSz="2589213">
              <a:defRPr sz="11400" b="1">
                <a:solidFill>
                  <a:schemeClr val="tx1"/>
                </a:solidFill>
                <a:latin typeface="Times" pitchFamily="18" charset="0"/>
              </a:defRPr>
            </a:lvl4pPr>
            <a:lvl5pPr marL="2057400" indent="-228600" defTabSz="2589213">
              <a:defRPr sz="11400" b="1">
                <a:solidFill>
                  <a:schemeClr val="tx1"/>
                </a:solidFill>
                <a:latin typeface="Times" pitchFamily="18" charset="0"/>
              </a:defRPr>
            </a:lvl5pPr>
            <a:lvl6pPr marL="2514600" indent="-228600" algn="ctr" defTabSz="2589213" eaLnBrk="0" fontAlgn="base" hangingPunct="0">
              <a:spcBef>
                <a:spcPct val="0"/>
              </a:spcBef>
              <a:spcAft>
                <a:spcPct val="0"/>
              </a:spcAft>
              <a:defRPr sz="11400" b="1">
                <a:solidFill>
                  <a:schemeClr val="tx1"/>
                </a:solidFill>
                <a:latin typeface="Times" pitchFamily="18" charset="0"/>
              </a:defRPr>
            </a:lvl6pPr>
            <a:lvl7pPr marL="2971800" indent="-228600" algn="ctr" defTabSz="2589213" eaLnBrk="0" fontAlgn="base" hangingPunct="0">
              <a:spcBef>
                <a:spcPct val="0"/>
              </a:spcBef>
              <a:spcAft>
                <a:spcPct val="0"/>
              </a:spcAft>
              <a:defRPr sz="11400" b="1">
                <a:solidFill>
                  <a:schemeClr val="tx1"/>
                </a:solidFill>
                <a:latin typeface="Times" pitchFamily="18" charset="0"/>
              </a:defRPr>
            </a:lvl7pPr>
            <a:lvl8pPr marL="3429000" indent="-228600" algn="ctr" defTabSz="2589213" eaLnBrk="0" fontAlgn="base" hangingPunct="0">
              <a:spcBef>
                <a:spcPct val="0"/>
              </a:spcBef>
              <a:spcAft>
                <a:spcPct val="0"/>
              </a:spcAft>
              <a:defRPr sz="11400" b="1">
                <a:solidFill>
                  <a:schemeClr val="tx1"/>
                </a:solidFill>
                <a:latin typeface="Times" pitchFamily="18" charset="0"/>
              </a:defRPr>
            </a:lvl8pPr>
            <a:lvl9pPr marL="3886200" indent="-228600" algn="ctr" defTabSz="2589213" eaLnBrk="0" fontAlgn="base" hangingPunct="0">
              <a:spcBef>
                <a:spcPct val="0"/>
              </a:spcBef>
              <a:spcAft>
                <a:spcPct val="0"/>
              </a:spcAft>
              <a:defRPr sz="11400" b="1">
                <a:solidFill>
                  <a:schemeClr val="tx1"/>
                </a:solidFill>
                <a:latin typeface="Times" pitchFamily="18" charset="0"/>
              </a:defRPr>
            </a:lvl9pPr>
          </a:lstStyle>
          <a:p>
            <a:pPr algn="ctr" fontAlgn="auto">
              <a:spcBef>
                <a:spcPts val="0"/>
              </a:spcBef>
              <a:spcAft>
                <a:spcPts val="0"/>
              </a:spcAft>
              <a:defRPr/>
            </a:pPr>
            <a:r>
              <a:rPr lang="en-US" altLang="en-US" sz="5500" dirty="0">
                <a:solidFill>
                  <a:schemeClr val="tx2">
                    <a:lumMod val="75000"/>
                  </a:schemeClr>
                </a:solidFill>
                <a:latin typeface="Calibri" pitchFamily="34" charset="0"/>
                <a:ea typeface="+mn-ea"/>
                <a:cs typeface="+mn-cs"/>
              </a:rPr>
              <a:t>RESULTS</a:t>
            </a:r>
          </a:p>
        </p:txBody>
      </p:sp>
      <p:graphicFrame>
        <p:nvGraphicFramePr>
          <p:cNvPr id="2" name="Table 2">
            <a:extLst>
              <a:ext uri="{FF2B5EF4-FFF2-40B4-BE49-F238E27FC236}">
                <a16:creationId xmlns:a16="http://schemas.microsoft.com/office/drawing/2014/main" id="{7A4D9E62-2E51-4FB3-A4E3-2B56E33F1B44}"/>
              </a:ext>
            </a:extLst>
          </p:cNvPr>
          <p:cNvGraphicFramePr>
            <a:graphicFrameLocks noGrp="1"/>
          </p:cNvGraphicFramePr>
          <p:nvPr>
            <p:extLst>
              <p:ext uri="{D42A27DB-BD31-4B8C-83A1-F6EECF244321}">
                <p14:modId xmlns:p14="http://schemas.microsoft.com/office/powerpoint/2010/main" val="528139560"/>
              </p:ext>
            </p:extLst>
          </p:nvPr>
        </p:nvGraphicFramePr>
        <p:xfrm>
          <a:off x="15357170" y="9092591"/>
          <a:ext cx="13974202" cy="6796668"/>
        </p:xfrm>
        <a:graphic>
          <a:graphicData uri="http://schemas.openxmlformats.org/drawingml/2006/table">
            <a:tbl>
              <a:tblPr firstRow="1" bandRow="1">
                <a:effectLst/>
                <a:tableStyleId>{5C22544A-7EE6-4342-B048-85BDC9FD1C3A}</a:tableStyleId>
              </a:tblPr>
              <a:tblGrid>
                <a:gridCol w="10674047">
                  <a:extLst>
                    <a:ext uri="{9D8B030D-6E8A-4147-A177-3AD203B41FA5}">
                      <a16:colId xmlns:a16="http://schemas.microsoft.com/office/drawing/2014/main" val="2895002764"/>
                    </a:ext>
                  </a:extLst>
                </a:gridCol>
                <a:gridCol w="3300155">
                  <a:extLst>
                    <a:ext uri="{9D8B030D-6E8A-4147-A177-3AD203B41FA5}">
                      <a16:colId xmlns:a16="http://schemas.microsoft.com/office/drawing/2014/main" val="848908627"/>
                    </a:ext>
                  </a:extLst>
                </a:gridCol>
              </a:tblGrid>
              <a:tr h="1020894">
                <a:tc>
                  <a:txBody>
                    <a:bodyPr/>
                    <a:lstStyle/>
                    <a:p>
                      <a:r>
                        <a:rPr lang="en-GB" sz="3600" dirty="0">
                          <a:solidFill>
                            <a:schemeClr val="tx1"/>
                          </a:solidFill>
                          <a:latin typeface="+mn-lt"/>
                        </a:rPr>
                        <a:t>Challenge Statement</a:t>
                      </a:r>
                    </a:p>
                  </a:txBody>
                  <a:tcPr>
                    <a:solidFill>
                      <a:schemeClr val="accent6"/>
                    </a:solidFill>
                  </a:tcPr>
                </a:tc>
                <a:tc>
                  <a:txBody>
                    <a:bodyPr/>
                    <a:lstStyle/>
                    <a:p>
                      <a:pPr algn="ctr"/>
                      <a:r>
                        <a:rPr lang="en-GB" sz="3600" dirty="0">
                          <a:solidFill>
                            <a:schemeClr val="tx1"/>
                          </a:solidFill>
                          <a:latin typeface="+mn-lt"/>
                        </a:rPr>
                        <a:t>Mean (SD)</a:t>
                      </a:r>
                    </a:p>
                  </a:txBody>
                  <a:tcPr>
                    <a:solidFill>
                      <a:schemeClr val="accent6"/>
                    </a:solidFill>
                  </a:tcPr>
                </a:tc>
                <a:extLst>
                  <a:ext uri="{0D108BD9-81ED-4DB2-BD59-A6C34878D82A}">
                    <a16:rowId xmlns:a16="http://schemas.microsoft.com/office/drawing/2014/main" val="2801313354"/>
                  </a:ext>
                </a:extLst>
              </a:tr>
              <a:tr h="1020894">
                <a:tc>
                  <a:txBody>
                    <a:bodyPr/>
                    <a:lstStyle/>
                    <a:p>
                      <a:r>
                        <a:rPr lang="en-GB" sz="3600" dirty="0">
                          <a:latin typeface="+mn-lt"/>
                        </a:rPr>
                        <a:t>Been stressful when the technology does not work</a:t>
                      </a:r>
                    </a:p>
                  </a:txBody>
                  <a:tcPr>
                    <a:solidFill>
                      <a:srgbClr val="D0D8E8"/>
                    </a:solidFill>
                  </a:tcPr>
                </a:tc>
                <a:tc>
                  <a:txBody>
                    <a:bodyPr/>
                    <a:lstStyle/>
                    <a:p>
                      <a:pPr algn="ctr"/>
                      <a:r>
                        <a:rPr lang="en-GB" sz="3600" dirty="0">
                          <a:latin typeface="+mn-lt"/>
                        </a:rPr>
                        <a:t>4.17 (0.94)</a:t>
                      </a:r>
                    </a:p>
                  </a:txBody>
                  <a:tcPr>
                    <a:solidFill>
                      <a:srgbClr val="D0D8E8"/>
                    </a:solidFill>
                  </a:tcPr>
                </a:tc>
                <a:extLst>
                  <a:ext uri="{0D108BD9-81ED-4DB2-BD59-A6C34878D82A}">
                    <a16:rowId xmlns:a16="http://schemas.microsoft.com/office/drawing/2014/main" val="3449472084"/>
                  </a:ext>
                </a:extLst>
              </a:tr>
              <a:tr h="1020894">
                <a:tc>
                  <a:txBody>
                    <a:bodyPr/>
                    <a:lstStyle/>
                    <a:p>
                      <a:r>
                        <a:rPr lang="en-GB" sz="3600" dirty="0">
                          <a:latin typeface="+mn-lt"/>
                        </a:rPr>
                        <a:t>Have removed the enjoyable face‐to‐face contact that I expected to have with patients as part of my role</a:t>
                      </a:r>
                    </a:p>
                  </a:txBody>
                  <a:tcPr>
                    <a:solidFill>
                      <a:schemeClr val="bg2"/>
                    </a:solidFill>
                  </a:tcPr>
                </a:tc>
                <a:tc>
                  <a:txBody>
                    <a:bodyPr/>
                    <a:lstStyle/>
                    <a:p>
                      <a:pPr algn="ctr"/>
                      <a:r>
                        <a:rPr lang="en-GB" sz="3600" dirty="0">
                          <a:latin typeface="+mn-lt"/>
                        </a:rPr>
                        <a:t>3.74 (1.06)</a:t>
                      </a:r>
                    </a:p>
                  </a:txBody>
                  <a:tcPr>
                    <a:solidFill>
                      <a:schemeClr val="bg2"/>
                    </a:solidFill>
                  </a:tcPr>
                </a:tc>
                <a:extLst>
                  <a:ext uri="{0D108BD9-81ED-4DB2-BD59-A6C34878D82A}">
                    <a16:rowId xmlns:a16="http://schemas.microsoft.com/office/drawing/2014/main" val="1395603188"/>
                  </a:ext>
                </a:extLst>
              </a:tr>
              <a:tr h="1020894">
                <a:tc>
                  <a:txBody>
                    <a:bodyPr/>
                    <a:lstStyle/>
                    <a:p>
                      <a:r>
                        <a:rPr lang="en-GB" sz="3600" dirty="0">
                          <a:latin typeface="+mn-lt"/>
                        </a:rPr>
                        <a:t>Been stressful because patients are frustrated</a:t>
                      </a:r>
                    </a:p>
                    <a:p>
                      <a:r>
                        <a:rPr lang="en-GB" sz="3600" dirty="0">
                          <a:latin typeface="+mn-lt"/>
                        </a:rPr>
                        <a:t>with remote working and want to be seen face- to‐face</a:t>
                      </a:r>
                    </a:p>
                  </a:txBody>
                  <a:tcPr/>
                </a:tc>
                <a:tc>
                  <a:txBody>
                    <a:bodyPr/>
                    <a:lstStyle/>
                    <a:p>
                      <a:pPr algn="ctr"/>
                      <a:r>
                        <a:rPr lang="en-GB" sz="3600" dirty="0">
                          <a:latin typeface="+mn-lt"/>
                        </a:rPr>
                        <a:t>3.68 (1.09)</a:t>
                      </a:r>
                    </a:p>
                  </a:txBody>
                  <a:tcPr/>
                </a:tc>
                <a:extLst>
                  <a:ext uri="{0D108BD9-81ED-4DB2-BD59-A6C34878D82A}">
                    <a16:rowId xmlns:a16="http://schemas.microsoft.com/office/drawing/2014/main" val="1411580713"/>
                  </a:ext>
                </a:extLst>
              </a:tr>
              <a:tr h="1020894">
                <a:tc>
                  <a:txBody>
                    <a:bodyPr/>
                    <a:lstStyle/>
                    <a:p>
                      <a:r>
                        <a:rPr lang="en-GB" sz="3600" dirty="0">
                          <a:latin typeface="+mn-lt"/>
                        </a:rPr>
                        <a:t>Been frustrating as they are not as effective as</a:t>
                      </a:r>
                    </a:p>
                    <a:p>
                      <a:r>
                        <a:rPr lang="en-GB" sz="3600" dirty="0">
                          <a:latin typeface="+mn-lt"/>
                        </a:rPr>
                        <a:t>face‐to‐face</a:t>
                      </a:r>
                    </a:p>
                  </a:txBody>
                  <a:tcPr>
                    <a:solidFill>
                      <a:schemeClr val="bg2"/>
                    </a:solidFill>
                  </a:tcPr>
                </a:tc>
                <a:tc>
                  <a:txBody>
                    <a:bodyPr/>
                    <a:lstStyle/>
                    <a:p>
                      <a:pPr algn="ctr"/>
                      <a:r>
                        <a:rPr lang="en-GB" sz="3600" dirty="0">
                          <a:latin typeface="+mn-lt"/>
                        </a:rPr>
                        <a:t>3.72 (1.05)</a:t>
                      </a:r>
                    </a:p>
                  </a:txBody>
                  <a:tcPr>
                    <a:solidFill>
                      <a:schemeClr val="bg2"/>
                    </a:solidFill>
                  </a:tcPr>
                </a:tc>
                <a:extLst>
                  <a:ext uri="{0D108BD9-81ED-4DB2-BD59-A6C34878D82A}">
                    <a16:rowId xmlns:a16="http://schemas.microsoft.com/office/drawing/2014/main" val="1472722495"/>
                  </a:ext>
                </a:extLst>
              </a:tr>
              <a:tr h="1020894">
                <a:tc>
                  <a:txBody>
                    <a:bodyPr/>
                    <a:lstStyle/>
                    <a:p>
                      <a:r>
                        <a:rPr lang="en-GB" sz="3600" dirty="0">
                          <a:latin typeface="+mn-lt"/>
                        </a:rPr>
                        <a:t>Increased my mental fatigue as you are either on</a:t>
                      </a:r>
                    </a:p>
                    <a:p>
                      <a:r>
                        <a:rPr lang="en-GB" sz="3600" dirty="0">
                          <a:latin typeface="+mn-lt"/>
                        </a:rPr>
                        <a:t>the phone or on a screen</a:t>
                      </a:r>
                    </a:p>
                  </a:txBody>
                  <a:tcPr/>
                </a:tc>
                <a:tc>
                  <a:txBody>
                    <a:bodyPr/>
                    <a:lstStyle/>
                    <a:p>
                      <a:pPr algn="ctr"/>
                      <a:r>
                        <a:rPr lang="en-GB" sz="3600" dirty="0">
                          <a:latin typeface="+mn-lt"/>
                        </a:rPr>
                        <a:t>3.52 (1.18)</a:t>
                      </a:r>
                    </a:p>
                  </a:txBody>
                  <a:tcPr/>
                </a:tc>
                <a:extLst>
                  <a:ext uri="{0D108BD9-81ED-4DB2-BD59-A6C34878D82A}">
                    <a16:rowId xmlns:a16="http://schemas.microsoft.com/office/drawing/2014/main" val="3919991614"/>
                  </a:ext>
                </a:extLst>
              </a:tr>
            </a:tbl>
          </a:graphicData>
        </a:graphic>
      </p:graphicFrame>
      <p:sp>
        <p:nvSpPr>
          <p:cNvPr id="4" name="TextBox 3">
            <a:extLst>
              <a:ext uri="{FF2B5EF4-FFF2-40B4-BE49-F238E27FC236}">
                <a16:creationId xmlns:a16="http://schemas.microsoft.com/office/drawing/2014/main" id="{09568D23-3B74-410C-BFB3-55BEE3561C9E}"/>
              </a:ext>
            </a:extLst>
          </p:cNvPr>
          <p:cNvSpPr txBox="1"/>
          <p:nvPr/>
        </p:nvSpPr>
        <p:spPr>
          <a:xfrm>
            <a:off x="15265747" y="8253248"/>
            <a:ext cx="15469250" cy="738664"/>
          </a:xfrm>
          <a:prstGeom prst="rect">
            <a:avLst/>
          </a:prstGeom>
          <a:noFill/>
        </p:spPr>
        <p:txBody>
          <a:bodyPr wrap="square" rtlCol="0">
            <a:spAutoFit/>
          </a:bodyPr>
          <a:lstStyle/>
          <a:p>
            <a:r>
              <a:rPr lang="en-GB" sz="4200" b="1" dirty="0">
                <a:solidFill>
                  <a:schemeClr val="tx2">
                    <a:lumMod val="75000"/>
                  </a:schemeClr>
                </a:solidFill>
                <a:latin typeface="+mn-lt"/>
                <a:ea typeface="Calibri" panose="020F0502020204030204" pitchFamily="34" charset="0"/>
              </a:rPr>
              <a:t>Level of agreement with challenges of remote consultations</a:t>
            </a:r>
            <a:endParaRPr lang="en-GB" sz="4200" b="1" dirty="0">
              <a:solidFill>
                <a:schemeClr val="tx2">
                  <a:lumMod val="75000"/>
                </a:schemeClr>
              </a:solidFill>
              <a:latin typeface="+mn-lt"/>
            </a:endParaRPr>
          </a:p>
        </p:txBody>
      </p:sp>
      <p:sp>
        <p:nvSpPr>
          <p:cNvPr id="29" name="TextBox 28"/>
          <p:cNvSpPr txBox="1"/>
          <p:nvPr/>
        </p:nvSpPr>
        <p:spPr>
          <a:xfrm>
            <a:off x="486382" y="40214734"/>
            <a:ext cx="29612687" cy="1785104"/>
          </a:xfrm>
          <a:prstGeom prst="rect">
            <a:avLst/>
          </a:prstGeom>
          <a:noFill/>
        </p:spPr>
        <p:txBody>
          <a:bodyPr wrap="square">
            <a:prstTxWarp prst="textNoShape">
              <a:avLst/>
            </a:prstTxWarp>
            <a:spAutoFit/>
          </a:bodyPr>
          <a:lstStyle/>
          <a:p>
            <a:pPr algn="just"/>
            <a:r>
              <a:rPr lang="en-US" sz="2200" b="1" dirty="0">
                <a:latin typeface="+mn-lt"/>
              </a:rPr>
              <a:t>References</a:t>
            </a:r>
          </a:p>
          <a:p>
            <a:r>
              <a:rPr lang="en-US" sz="2200" baseline="30000" dirty="0">
                <a:latin typeface="+mn-lt"/>
              </a:rPr>
              <a:t>1</a:t>
            </a:r>
            <a:r>
              <a:rPr lang="en-US" sz="2200" dirty="0">
                <a:latin typeface="+mn-lt"/>
              </a:rPr>
              <a:t> </a:t>
            </a:r>
            <a:r>
              <a:rPr lang="en-GB" sz="2200" dirty="0">
                <a:latin typeface="+mn-lt"/>
              </a:rPr>
              <a:t>Goodwin, R., Moffatt, F., Hendrick, P., Stynes, S., Bishop, A., &amp; Logan, P. (2021). Evaluation of the first contact physiotherapy (FCP) model of primary care: A qualitative insight. Physiotherapy, 113, 209–216.https://doi.org/10.1016/j.physio.2021.08.00</a:t>
            </a:r>
          </a:p>
          <a:p>
            <a:r>
              <a:rPr lang="en-GB" sz="2200" dirty="0">
                <a:latin typeface="+mn-lt"/>
              </a:rPr>
              <a:t>This study was funded by the National Institute for Health Research (NIHR) through a Health Services and Delivery Research (HS&amp;DR) project grant awarded to Professor Nicola Walsh (16/116/03). The views expressed are those of the author(s) and not necessarily those of the NIHR.</a:t>
            </a:r>
            <a:endParaRPr lang="en-US" sz="2200" dirty="0">
              <a:latin typeface="+mn-lt"/>
            </a:endParaRPr>
          </a:p>
          <a:p>
            <a:pPr algn="just"/>
            <a:endParaRPr lang="en-US" sz="2200" dirty="0">
              <a:latin typeface="Calibri" charset="0"/>
            </a:endParaRPr>
          </a:p>
        </p:txBody>
      </p:sp>
      <p:sp>
        <p:nvSpPr>
          <p:cNvPr id="33" name="TextBox 10">
            <a:extLst>
              <a:ext uri="{FF2B5EF4-FFF2-40B4-BE49-F238E27FC236}">
                <a16:creationId xmlns:a16="http://schemas.microsoft.com/office/drawing/2014/main" id="{83C94891-5027-43C9-9A47-E4EFCD7D2C39}"/>
              </a:ext>
            </a:extLst>
          </p:cNvPr>
          <p:cNvSpPr txBox="1">
            <a:spLocks noChangeArrowheads="1"/>
          </p:cNvSpPr>
          <p:nvPr/>
        </p:nvSpPr>
        <p:spPr bwMode="auto">
          <a:xfrm>
            <a:off x="15386886" y="6649681"/>
            <a:ext cx="14225802" cy="1631216"/>
          </a:xfrm>
          <a:prstGeom prst="rect">
            <a:avLst/>
          </a:prstGeom>
          <a:solidFill>
            <a:schemeClr val="bg1">
              <a:alpha val="47058"/>
            </a:schemeClr>
          </a:solidFill>
          <a:ln w="9525">
            <a:noFill/>
            <a:miter lim="800000"/>
            <a:headEnd/>
            <a:tailEnd/>
          </a:ln>
        </p:spPr>
        <p:txBody>
          <a:bodyPr>
            <a:prstTxWarp prst="textNoShape">
              <a:avLst/>
            </a:prstTxWarp>
            <a:spAutoFit/>
          </a:bodyPr>
          <a:lstStyle/>
          <a:p>
            <a:pPr>
              <a:buClr>
                <a:srgbClr val="10253F"/>
              </a:buClr>
            </a:pPr>
            <a:r>
              <a:rPr lang="en-GB" sz="5000" dirty="0">
                <a:solidFill>
                  <a:schemeClr val="tx2">
                    <a:lumMod val="75000"/>
                  </a:schemeClr>
                </a:solidFill>
                <a:latin typeface="Calibri" charset="0"/>
              </a:rPr>
              <a:t>107 FCPs completed the survey and 16 FCPs participated in interviews.</a:t>
            </a:r>
            <a:endParaRPr lang="en-US" sz="5000" dirty="0">
              <a:solidFill>
                <a:schemeClr val="tx2">
                  <a:lumMod val="75000"/>
                </a:schemeClr>
              </a:solidFill>
              <a:latin typeface="Calibri" charset="0"/>
            </a:endParaRPr>
          </a:p>
        </p:txBody>
      </p:sp>
      <p:sp>
        <p:nvSpPr>
          <p:cNvPr id="36" name="Text Box 39">
            <a:extLst>
              <a:ext uri="{FF2B5EF4-FFF2-40B4-BE49-F238E27FC236}">
                <a16:creationId xmlns:a16="http://schemas.microsoft.com/office/drawing/2014/main" id="{F3064D8D-D86F-467B-A292-3B7020F9DF65}"/>
              </a:ext>
            </a:extLst>
          </p:cNvPr>
          <p:cNvSpPr txBox="1">
            <a:spLocks noChangeArrowheads="1"/>
          </p:cNvSpPr>
          <p:nvPr/>
        </p:nvSpPr>
        <p:spPr bwMode="auto">
          <a:xfrm>
            <a:off x="15569150" y="31521955"/>
            <a:ext cx="13932042" cy="839056"/>
          </a:xfrm>
          <a:prstGeom prst="rect">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ln>
            <a:solidFill>
              <a:schemeClr val="accent1"/>
            </a:solidFill>
          </a:ln>
          <a:effectLst>
            <a:outerShdw blurRad="50800" dist="50800" dir="5400000" algn="ctr" rotWithShape="0">
              <a:schemeClr val="accent6"/>
            </a:outerShdw>
          </a:effectLst>
          <a:scene3d>
            <a:camera prst="orthographicFront"/>
            <a:lightRig rig="threePt" dir="t"/>
          </a:scene3d>
          <a:sp3d>
            <a:bevelT w="165100" prst="coolSlant"/>
          </a:sp3d>
        </p:spPr>
        <p:txBody>
          <a:bodyPr lIns="85725" tIns="47625" rIns="85725" bIns="47625" anchor="ctr"/>
          <a:lstStyle>
            <a:lvl1pPr defTabSz="2589213">
              <a:defRPr sz="11400" b="1">
                <a:solidFill>
                  <a:schemeClr val="tx1"/>
                </a:solidFill>
                <a:latin typeface="Times" pitchFamily="18" charset="0"/>
              </a:defRPr>
            </a:lvl1pPr>
            <a:lvl2pPr marL="742950" indent="-285750" defTabSz="2589213">
              <a:defRPr sz="11400" b="1">
                <a:solidFill>
                  <a:schemeClr val="tx1"/>
                </a:solidFill>
                <a:latin typeface="Times" pitchFamily="18" charset="0"/>
              </a:defRPr>
            </a:lvl2pPr>
            <a:lvl3pPr marL="1143000" indent="-228600" defTabSz="2589213">
              <a:defRPr sz="11400" b="1">
                <a:solidFill>
                  <a:schemeClr val="tx1"/>
                </a:solidFill>
                <a:latin typeface="Times" pitchFamily="18" charset="0"/>
              </a:defRPr>
            </a:lvl3pPr>
            <a:lvl4pPr marL="1600200" indent="-228600" defTabSz="2589213">
              <a:defRPr sz="11400" b="1">
                <a:solidFill>
                  <a:schemeClr val="tx1"/>
                </a:solidFill>
                <a:latin typeface="Times" pitchFamily="18" charset="0"/>
              </a:defRPr>
            </a:lvl4pPr>
            <a:lvl5pPr marL="2057400" indent="-228600" defTabSz="2589213">
              <a:defRPr sz="11400" b="1">
                <a:solidFill>
                  <a:schemeClr val="tx1"/>
                </a:solidFill>
                <a:latin typeface="Times" pitchFamily="18" charset="0"/>
              </a:defRPr>
            </a:lvl5pPr>
            <a:lvl6pPr marL="2514600" indent="-228600" algn="ctr" defTabSz="2589213" eaLnBrk="0" fontAlgn="base" hangingPunct="0">
              <a:spcBef>
                <a:spcPct val="0"/>
              </a:spcBef>
              <a:spcAft>
                <a:spcPct val="0"/>
              </a:spcAft>
              <a:defRPr sz="11400" b="1">
                <a:solidFill>
                  <a:schemeClr val="tx1"/>
                </a:solidFill>
                <a:latin typeface="Times" pitchFamily="18" charset="0"/>
              </a:defRPr>
            </a:lvl6pPr>
            <a:lvl7pPr marL="2971800" indent="-228600" algn="ctr" defTabSz="2589213" eaLnBrk="0" fontAlgn="base" hangingPunct="0">
              <a:spcBef>
                <a:spcPct val="0"/>
              </a:spcBef>
              <a:spcAft>
                <a:spcPct val="0"/>
              </a:spcAft>
              <a:defRPr sz="11400" b="1">
                <a:solidFill>
                  <a:schemeClr val="tx1"/>
                </a:solidFill>
                <a:latin typeface="Times" pitchFamily="18" charset="0"/>
              </a:defRPr>
            </a:lvl7pPr>
            <a:lvl8pPr marL="3429000" indent="-228600" algn="ctr" defTabSz="2589213" eaLnBrk="0" fontAlgn="base" hangingPunct="0">
              <a:spcBef>
                <a:spcPct val="0"/>
              </a:spcBef>
              <a:spcAft>
                <a:spcPct val="0"/>
              </a:spcAft>
              <a:defRPr sz="11400" b="1">
                <a:solidFill>
                  <a:schemeClr val="tx1"/>
                </a:solidFill>
                <a:latin typeface="Times" pitchFamily="18" charset="0"/>
              </a:defRPr>
            </a:lvl8pPr>
            <a:lvl9pPr marL="3886200" indent="-228600" algn="ctr" defTabSz="2589213" eaLnBrk="0" fontAlgn="base" hangingPunct="0">
              <a:spcBef>
                <a:spcPct val="0"/>
              </a:spcBef>
              <a:spcAft>
                <a:spcPct val="0"/>
              </a:spcAft>
              <a:defRPr sz="11400" b="1">
                <a:solidFill>
                  <a:schemeClr val="tx1"/>
                </a:solidFill>
                <a:latin typeface="Times" pitchFamily="18" charset="0"/>
              </a:defRPr>
            </a:lvl9pPr>
          </a:lstStyle>
          <a:p>
            <a:pPr algn="ctr" fontAlgn="auto">
              <a:spcBef>
                <a:spcPts val="0"/>
              </a:spcBef>
              <a:spcAft>
                <a:spcPts val="0"/>
              </a:spcAft>
              <a:defRPr/>
            </a:pPr>
            <a:r>
              <a:rPr lang="en-US" altLang="en-US" sz="5500" dirty="0">
                <a:solidFill>
                  <a:schemeClr val="tx2">
                    <a:lumMod val="75000"/>
                  </a:schemeClr>
                </a:solidFill>
                <a:latin typeface="Calibri" pitchFamily="34" charset="0"/>
                <a:ea typeface="+mn-ea"/>
                <a:cs typeface="+mn-cs"/>
              </a:rPr>
              <a:t>CONCLUSIONS</a:t>
            </a:r>
          </a:p>
        </p:txBody>
      </p:sp>
      <p:sp>
        <p:nvSpPr>
          <p:cNvPr id="17" name="TextBox 16">
            <a:extLst>
              <a:ext uri="{FF2B5EF4-FFF2-40B4-BE49-F238E27FC236}">
                <a16:creationId xmlns:a16="http://schemas.microsoft.com/office/drawing/2014/main" id="{D27BCE4B-89EA-DF1F-3674-06B03B569A8F}"/>
              </a:ext>
            </a:extLst>
          </p:cNvPr>
          <p:cNvSpPr txBox="1"/>
          <p:nvPr/>
        </p:nvSpPr>
        <p:spPr>
          <a:xfrm>
            <a:off x="15297691" y="15971061"/>
            <a:ext cx="14532600" cy="400110"/>
          </a:xfrm>
          <a:prstGeom prst="rect">
            <a:avLst/>
          </a:prstGeom>
          <a:noFill/>
        </p:spPr>
        <p:txBody>
          <a:bodyPr wrap="square">
            <a:spAutoFit/>
          </a:bodyPr>
          <a:lstStyle/>
          <a:p>
            <a:r>
              <a:rPr lang="en-GB" sz="2000" dirty="0"/>
              <a:t>Note. 1 = strongly disagree, 5 = strongly agree. Only statements with an agreement level &gt;3.5 are presented here.</a:t>
            </a:r>
          </a:p>
        </p:txBody>
      </p:sp>
      <p:sp>
        <p:nvSpPr>
          <p:cNvPr id="21" name="Speech Bubble: Oval 20">
            <a:extLst>
              <a:ext uri="{FF2B5EF4-FFF2-40B4-BE49-F238E27FC236}">
                <a16:creationId xmlns:a16="http://schemas.microsoft.com/office/drawing/2014/main" id="{6EE44D8E-63F5-A32D-1E3F-9687F9CC76F4}"/>
              </a:ext>
            </a:extLst>
          </p:cNvPr>
          <p:cNvSpPr/>
          <p:nvPr/>
        </p:nvSpPr>
        <p:spPr>
          <a:xfrm>
            <a:off x="15265747" y="23043677"/>
            <a:ext cx="6777130" cy="7462456"/>
          </a:xfrm>
          <a:prstGeom prst="wedgeEllipseCallou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0" i="1" u="none" strike="noStrike" baseline="0" dirty="0"/>
              <a:t>I think that's where my worry, sometimes, is that there are a lot of people within the role that don't have enough clinical experience to recognise that. And, probably why a lot of other FCPs get worried about missing red flags, and I think that can play on people from a stress point of view.</a:t>
            </a:r>
            <a:endParaRPr lang="en-GB" sz="3200" i="1" dirty="0"/>
          </a:p>
        </p:txBody>
      </p:sp>
      <p:sp>
        <p:nvSpPr>
          <p:cNvPr id="22" name="Speech Bubble: Oval 21">
            <a:extLst>
              <a:ext uri="{FF2B5EF4-FFF2-40B4-BE49-F238E27FC236}">
                <a16:creationId xmlns:a16="http://schemas.microsoft.com/office/drawing/2014/main" id="{6D8FBC14-CFA7-7A3A-72CA-7DA1B7E827A7}"/>
              </a:ext>
            </a:extLst>
          </p:cNvPr>
          <p:cNvSpPr/>
          <p:nvPr/>
        </p:nvSpPr>
        <p:spPr>
          <a:xfrm>
            <a:off x="22470895" y="23020504"/>
            <a:ext cx="7009205" cy="7407808"/>
          </a:xfrm>
          <a:prstGeom prst="wedgeEllipseCallou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0" i="1" u="none" strike="noStrike" baseline="0" dirty="0"/>
              <a:t>There probably would be anxiety of</a:t>
            </a:r>
            <a:r>
              <a:rPr lang="en-GB" sz="3200" i="1" dirty="0"/>
              <a:t> </a:t>
            </a:r>
            <a:r>
              <a:rPr lang="en-GB" sz="3200" b="0" i="1" u="none" strike="noStrike" baseline="0" dirty="0"/>
              <a:t>“are things going to work today”, and </a:t>
            </a:r>
            <a:r>
              <a:rPr lang="en-GB" sz="3200" i="1" dirty="0"/>
              <a:t>in</a:t>
            </a:r>
            <a:r>
              <a:rPr lang="en-GB" sz="3200" b="0" i="1" u="none" strike="noStrike" baseline="0" dirty="0"/>
              <a:t> how patients were going to react to it if it wasn’t working well. Were they going to be upset, were they going to start getting angry, ..and not having the confidence of being able to potentially de‐escalate situations virtually and remotely.</a:t>
            </a:r>
            <a:endParaRPr lang="en-GB" sz="3200" i="1" dirty="0"/>
          </a:p>
        </p:txBody>
      </p:sp>
      <p:sp>
        <p:nvSpPr>
          <p:cNvPr id="23" name="Speech Bubble: Oval 22">
            <a:extLst>
              <a:ext uri="{FF2B5EF4-FFF2-40B4-BE49-F238E27FC236}">
                <a16:creationId xmlns:a16="http://schemas.microsoft.com/office/drawing/2014/main" id="{72A7926A-37C9-C3EC-A246-D0F201DF6F70}"/>
              </a:ext>
            </a:extLst>
          </p:cNvPr>
          <p:cNvSpPr/>
          <p:nvPr/>
        </p:nvSpPr>
        <p:spPr>
          <a:xfrm>
            <a:off x="15357170" y="17222440"/>
            <a:ext cx="13592345" cy="3939418"/>
          </a:xfrm>
          <a:prstGeom prst="wedgeEllipseCallou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GB" sz="3600" i="1" dirty="0"/>
              <a:t>There are definitely some of your more deprived</a:t>
            </a:r>
          </a:p>
          <a:p>
            <a:pPr algn="just"/>
            <a:r>
              <a:rPr lang="en-GB" sz="3600" i="1" dirty="0"/>
              <a:t>patients as well that maybe don’t have wi‐fi at</a:t>
            </a:r>
          </a:p>
          <a:p>
            <a:pPr algn="just"/>
            <a:r>
              <a:rPr lang="en-GB" sz="3600" i="1" dirty="0"/>
              <a:t>home, they're maybe just picking it up on their</a:t>
            </a:r>
          </a:p>
          <a:p>
            <a:pPr algn="just"/>
            <a:r>
              <a:rPr lang="en-GB" sz="3600" i="1" dirty="0"/>
              <a:t>mobile data, so again the call quality can be very,</a:t>
            </a:r>
          </a:p>
          <a:p>
            <a:pPr algn="just"/>
            <a:r>
              <a:rPr lang="en-GB" sz="3600" i="1" dirty="0"/>
              <a:t>very poor.</a:t>
            </a:r>
          </a:p>
        </p:txBody>
      </p:sp>
      <p:sp>
        <p:nvSpPr>
          <p:cNvPr id="25" name="TextBox 24">
            <a:extLst>
              <a:ext uri="{FF2B5EF4-FFF2-40B4-BE49-F238E27FC236}">
                <a16:creationId xmlns:a16="http://schemas.microsoft.com/office/drawing/2014/main" id="{6A3D6A72-F848-19C3-F04C-99445A027D06}"/>
              </a:ext>
            </a:extLst>
          </p:cNvPr>
          <p:cNvSpPr txBox="1"/>
          <p:nvPr/>
        </p:nvSpPr>
        <p:spPr>
          <a:xfrm>
            <a:off x="15148742" y="16435577"/>
            <a:ext cx="15469250" cy="738664"/>
          </a:xfrm>
          <a:prstGeom prst="rect">
            <a:avLst/>
          </a:prstGeom>
          <a:noFill/>
        </p:spPr>
        <p:txBody>
          <a:bodyPr wrap="square" rtlCol="0">
            <a:spAutoFit/>
          </a:bodyPr>
          <a:lstStyle/>
          <a:p>
            <a:r>
              <a:rPr lang="en-GB" sz="4200" b="1" dirty="0">
                <a:solidFill>
                  <a:schemeClr val="tx2">
                    <a:lumMod val="75000"/>
                  </a:schemeClr>
                </a:solidFill>
                <a:latin typeface="+mn-lt"/>
                <a:ea typeface="Calibri" panose="020F0502020204030204" pitchFamily="34" charset="0"/>
              </a:rPr>
              <a:t>Challenges for FCPs working in areas of high deprivation</a:t>
            </a:r>
            <a:endParaRPr lang="en-GB" sz="4200" b="1" dirty="0">
              <a:solidFill>
                <a:schemeClr val="tx2">
                  <a:lumMod val="75000"/>
                </a:schemeClr>
              </a:solidFill>
              <a:latin typeface="+mn-lt"/>
            </a:endParaRPr>
          </a:p>
        </p:txBody>
      </p:sp>
      <p:sp>
        <p:nvSpPr>
          <p:cNvPr id="27" name="TextBox 26">
            <a:extLst>
              <a:ext uri="{FF2B5EF4-FFF2-40B4-BE49-F238E27FC236}">
                <a16:creationId xmlns:a16="http://schemas.microsoft.com/office/drawing/2014/main" id="{016BCEFB-3710-86F7-EB09-EC7631716D58}"/>
              </a:ext>
            </a:extLst>
          </p:cNvPr>
          <p:cNvSpPr txBox="1"/>
          <p:nvPr/>
        </p:nvSpPr>
        <p:spPr>
          <a:xfrm>
            <a:off x="15121678" y="21713329"/>
            <a:ext cx="16298662" cy="1384995"/>
          </a:xfrm>
          <a:prstGeom prst="rect">
            <a:avLst/>
          </a:prstGeom>
          <a:noFill/>
        </p:spPr>
        <p:txBody>
          <a:bodyPr wrap="square" rtlCol="0">
            <a:spAutoFit/>
          </a:bodyPr>
          <a:lstStyle/>
          <a:p>
            <a:r>
              <a:rPr lang="en-GB" sz="4200" b="1" dirty="0">
                <a:solidFill>
                  <a:schemeClr val="tx2">
                    <a:lumMod val="75000"/>
                  </a:schemeClr>
                </a:solidFill>
                <a:latin typeface="+mn-lt"/>
                <a:ea typeface="Calibri" panose="020F0502020204030204" pitchFamily="34" charset="0"/>
              </a:rPr>
              <a:t>Digital consultations impact the health and wellbeing and work satisfaction of FCPs</a:t>
            </a:r>
            <a:endParaRPr lang="en-GB" sz="4200" b="1" dirty="0">
              <a:solidFill>
                <a:schemeClr val="tx2">
                  <a:lumMod val="75000"/>
                </a:schemeClr>
              </a:solidFill>
              <a:latin typeface="+mn-lt"/>
            </a:endParaRPr>
          </a:p>
        </p:txBody>
      </p:sp>
      <p:pic>
        <p:nvPicPr>
          <p:cNvPr id="3" name="Picture 2" descr="FRONTIER_Eastbourne_August2018_1 - PowerPoint">
            <a:extLst>
              <a:ext uri="{FF2B5EF4-FFF2-40B4-BE49-F238E27FC236}">
                <a16:creationId xmlns:a16="http://schemas.microsoft.com/office/drawing/2014/main" id="{2B0C7A3B-B2E4-E55E-DF28-5BB231AC1C15}"/>
              </a:ext>
            </a:extLst>
          </p:cNvPr>
          <p:cNvPicPr>
            <a:picLocks noChangeAspect="1"/>
          </p:cNvPicPr>
          <p:nvPr/>
        </p:nvPicPr>
        <p:blipFill rotWithShape="1">
          <a:blip r:embed="rId3">
            <a:extLst>
              <a:ext uri="{28A0092B-C50C-407E-A947-70E740481C1C}">
                <a14:useLocalDpi xmlns:a14="http://schemas.microsoft.com/office/drawing/2010/main" val="0"/>
              </a:ext>
            </a:extLst>
          </a:blip>
          <a:srcRect l="23084" t="17379" r="59387" b="66612"/>
          <a:stretch/>
        </p:blipFill>
        <p:spPr>
          <a:xfrm>
            <a:off x="25498872" y="1634096"/>
            <a:ext cx="3855537" cy="1920707"/>
          </a:xfrm>
          <a:prstGeom prst="rect">
            <a:avLst/>
          </a:prstGeom>
        </p:spPr>
      </p:pic>
      <p:pic>
        <p:nvPicPr>
          <p:cNvPr id="5" name="Picture 4" descr="Screen Clipping">
            <a:extLst>
              <a:ext uri="{FF2B5EF4-FFF2-40B4-BE49-F238E27FC236}">
                <a16:creationId xmlns:a16="http://schemas.microsoft.com/office/drawing/2014/main" id="{55B83204-79A9-A6BF-C6C3-65BA8D87D35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558" t="5395" r="1923" b="6991"/>
          <a:stretch/>
        </p:blipFill>
        <p:spPr>
          <a:xfrm>
            <a:off x="927412" y="1697717"/>
            <a:ext cx="3707813" cy="1775128"/>
          </a:xfrm>
          <a:prstGeom prst="rect">
            <a:avLst/>
          </a:prstGeom>
        </p:spPr>
      </p:pic>
      <p:pic>
        <p:nvPicPr>
          <p:cNvPr id="1028" name="Picture 4">
            <a:extLst>
              <a:ext uri="{FF2B5EF4-FFF2-40B4-BE49-F238E27FC236}">
                <a16:creationId xmlns:a16="http://schemas.microsoft.com/office/drawing/2014/main" id="{BB96E10F-1DC7-8B83-1F82-1E7FF008F7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4006" y="31872149"/>
            <a:ext cx="7707086" cy="7707086"/>
          </a:xfrm>
          <a:prstGeom prst="rect">
            <a:avLst/>
          </a:prstGeom>
          <a:noFill/>
          <a:extLst>
            <a:ext uri="{909E8E84-426E-40DD-AFC4-6F175D3DCCD1}">
              <a14:hiddenFill xmlns:a14="http://schemas.microsoft.com/office/drawing/2010/main">
                <a:solidFill>
                  <a:srgbClr val="FFFFFF"/>
                </a:solidFill>
              </a14:hiddenFill>
            </a:ext>
          </a:extLst>
        </p:spPr>
      </p:pic>
      <p:sp>
        <p:nvSpPr>
          <p:cNvPr id="13" name="Text Box 39">
            <a:extLst>
              <a:ext uri="{FF2B5EF4-FFF2-40B4-BE49-F238E27FC236}">
                <a16:creationId xmlns:a16="http://schemas.microsoft.com/office/drawing/2014/main" id="{35AEB57E-F2BE-7D96-7B5B-6E642B8DF16B}"/>
              </a:ext>
            </a:extLst>
          </p:cNvPr>
          <p:cNvSpPr txBox="1">
            <a:spLocks noChangeArrowheads="1"/>
          </p:cNvSpPr>
          <p:nvPr/>
        </p:nvSpPr>
        <p:spPr bwMode="auto">
          <a:xfrm>
            <a:off x="548596" y="29877781"/>
            <a:ext cx="14117441" cy="839056"/>
          </a:xfrm>
          <a:prstGeom prst="rect">
            <a:avLst/>
          </a:prstGeom>
          <a:gradFill>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gradFill>
          <a:ln>
            <a:noFill/>
          </a:ln>
          <a:effectLst>
            <a:outerShdw blurRad="50800" dist="50800" dir="5400000" algn="ctr" rotWithShape="0">
              <a:schemeClr val="accent6"/>
            </a:outerShdw>
          </a:effectLst>
          <a:scene3d>
            <a:camera prst="orthographicFront"/>
            <a:lightRig rig="threePt" dir="t"/>
          </a:scene3d>
          <a:sp3d>
            <a:bevelT w="165100" prst="coolSlant"/>
          </a:sp3d>
        </p:spPr>
        <p:txBody>
          <a:bodyPr lIns="85725" tIns="47625" rIns="85725" bIns="47625" anchor="ctr"/>
          <a:lstStyle>
            <a:lvl1pPr defTabSz="2589213">
              <a:defRPr sz="11400" b="1">
                <a:solidFill>
                  <a:schemeClr val="tx1"/>
                </a:solidFill>
                <a:latin typeface="Times" pitchFamily="18" charset="0"/>
              </a:defRPr>
            </a:lvl1pPr>
            <a:lvl2pPr marL="742950" indent="-285750" defTabSz="2589213">
              <a:defRPr sz="11400" b="1">
                <a:solidFill>
                  <a:schemeClr val="tx1"/>
                </a:solidFill>
                <a:latin typeface="Times" pitchFamily="18" charset="0"/>
              </a:defRPr>
            </a:lvl2pPr>
            <a:lvl3pPr marL="1143000" indent="-228600" defTabSz="2589213">
              <a:defRPr sz="11400" b="1">
                <a:solidFill>
                  <a:schemeClr val="tx1"/>
                </a:solidFill>
                <a:latin typeface="Times" pitchFamily="18" charset="0"/>
              </a:defRPr>
            </a:lvl3pPr>
            <a:lvl4pPr marL="1600200" indent="-228600" defTabSz="2589213">
              <a:defRPr sz="11400" b="1">
                <a:solidFill>
                  <a:schemeClr val="tx1"/>
                </a:solidFill>
                <a:latin typeface="Times" pitchFamily="18" charset="0"/>
              </a:defRPr>
            </a:lvl4pPr>
            <a:lvl5pPr marL="2057400" indent="-228600" defTabSz="2589213">
              <a:defRPr sz="11400" b="1">
                <a:solidFill>
                  <a:schemeClr val="tx1"/>
                </a:solidFill>
                <a:latin typeface="Times" pitchFamily="18" charset="0"/>
              </a:defRPr>
            </a:lvl5pPr>
            <a:lvl6pPr marL="2514600" indent="-228600" algn="ctr" defTabSz="2589213" eaLnBrk="0" fontAlgn="base" hangingPunct="0">
              <a:spcBef>
                <a:spcPct val="0"/>
              </a:spcBef>
              <a:spcAft>
                <a:spcPct val="0"/>
              </a:spcAft>
              <a:defRPr sz="11400" b="1">
                <a:solidFill>
                  <a:schemeClr val="tx1"/>
                </a:solidFill>
                <a:latin typeface="Times" pitchFamily="18" charset="0"/>
              </a:defRPr>
            </a:lvl6pPr>
            <a:lvl7pPr marL="2971800" indent="-228600" algn="ctr" defTabSz="2589213" eaLnBrk="0" fontAlgn="base" hangingPunct="0">
              <a:spcBef>
                <a:spcPct val="0"/>
              </a:spcBef>
              <a:spcAft>
                <a:spcPct val="0"/>
              </a:spcAft>
              <a:defRPr sz="11400" b="1">
                <a:solidFill>
                  <a:schemeClr val="tx1"/>
                </a:solidFill>
                <a:latin typeface="Times" pitchFamily="18" charset="0"/>
              </a:defRPr>
            </a:lvl7pPr>
            <a:lvl8pPr marL="3429000" indent="-228600" algn="ctr" defTabSz="2589213" eaLnBrk="0" fontAlgn="base" hangingPunct="0">
              <a:spcBef>
                <a:spcPct val="0"/>
              </a:spcBef>
              <a:spcAft>
                <a:spcPct val="0"/>
              </a:spcAft>
              <a:defRPr sz="11400" b="1">
                <a:solidFill>
                  <a:schemeClr val="tx1"/>
                </a:solidFill>
                <a:latin typeface="Times" pitchFamily="18" charset="0"/>
              </a:defRPr>
            </a:lvl8pPr>
            <a:lvl9pPr marL="3886200" indent="-228600" algn="ctr" defTabSz="2589213" eaLnBrk="0" fontAlgn="base" hangingPunct="0">
              <a:spcBef>
                <a:spcPct val="0"/>
              </a:spcBef>
              <a:spcAft>
                <a:spcPct val="0"/>
              </a:spcAft>
              <a:defRPr sz="11400" b="1">
                <a:solidFill>
                  <a:schemeClr val="tx1"/>
                </a:solidFill>
                <a:latin typeface="Times" pitchFamily="18" charset="0"/>
              </a:defRPr>
            </a:lvl9pPr>
          </a:lstStyle>
          <a:p>
            <a:pPr algn="ctr" fontAlgn="auto">
              <a:spcBef>
                <a:spcPts val="0"/>
              </a:spcBef>
              <a:spcAft>
                <a:spcPts val="0"/>
              </a:spcAft>
              <a:defRPr/>
            </a:pPr>
            <a:r>
              <a:rPr lang="en-US" altLang="en-US" sz="5500" dirty="0">
                <a:solidFill>
                  <a:schemeClr val="tx2">
                    <a:lumMod val="75000"/>
                  </a:schemeClr>
                </a:solidFill>
                <a:latin typeface="Calibri" pitchFamily="34" charset="0"/>
                <a:ea typeface="+mn-ea"/>
                <a:cs typeface="+mn-cs"/>
              </a:rPr>
              <a:t>FULL DETAILS OF STUDY</a:t>
            </a:r>
          </a:p>
        </p:txBody>
      </p:sp>
      <p:sp>
        <p:nvSpPr>
          <p:cNvPr id="24" name="Arrow: Down 23">
            <a:extLst>
              <a:ext uri="{FF2B5EF4-FFF2-40B4-BE49-F238E27FC236}">
                <a16:creationId xmlns:a16="http://schemas.microsoft.com/office/drawing/2014/main" id="{7E4F4CC1-A5CF-0972-047F-D4F628612C6D}"/>
              </a:ext>
            </a:extLst>
          </p:cNvPr>
          <p:cNvSpPr/>
          <p:nvPr/>
        </p:nvSpPr>
        <p:spPr>
          <a:xfrm>
            <a:off x="7081733" y="31050685"/>
            <a:ext cx="914400" cy="839056"/>
          </a:xfrm>
          <a:prstGeom prst="downArrow">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3875DBC205AC42985A9024F3A73AC5" ma:contentTypeVersion="18" ma:contentTypeDescription="Create a new document." ma:contentTypeScope="" ma:versionID="0e0521a83a71ba15a1cae42bb3931f43">
  <xsd:schema xmlns:xsd="http://www.w3.org/2001/XMLSchema" xmlns:xs="http://www.w3.org/2001/XMLSchema" xmlns:p="http://schemas.microsoft.com/office/2006/metadata/properties" xmlns:ns2="d47b2c31-1bf2-4572-a476-4193b9a1ae3f" xmlns:ns3="833cff05-ac72-4508-b895-9e4041ae24b1" targetNamespace="http://schemas.microsoft.com/office/2006/metadata/properties" ma:root="true" ma:fieldsID="1ca851ad42d8f4a4c6ab64590f038dd8" ns2:_="" ns3:_="">
    <xsd:import namespace="d47b2c31-1bf2-4572-a476-4193b9a1ae3f"/>
    <xsd:import namespace="833cff05-ac72-4508-b895-9e4041ae24b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7b2c31-1bf2-4572-a476-4193b9a1ae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2edd95a-f8c2-4715-9b78-af595b67b1e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3cff05-ac72-4508-b895-9e4041ae24b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26651cc-3d26-489c-bbcd-f43cf93617ce}" ma:internalName="TaxCatchAll" ma:showField="CatchAllData" ma:web="833cff05-ac72-4508-b895-9e4041ae24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33cff05-ac72-4508-b895-9e4041ae24b1" xsi:nil="true"/>
    <lcf76f155ced4ddcb4097134ff3c332f xmlns="d47b2c31-1bf2-4572-a476-4193b9a1ae3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9F81126-D4BC-4236-846C-F39C4A1747E3}">
  <ds:schemaRefs>
    <ds:schemaRef ds:uri="http://schemas.microsoft.com/sharepoint/v3/contenttype/forms"/>
  </ds:schemaRefs>
</ds:datastoreItem>
</file>

<file path=customXml/itemProps2.xml><?xml version="1.0" encoding="utf-8"?>
<ds:datastoreItem xmlns:ds="http://schemas.openxmlformats.org/officeDocument/2006/customXml" ds:itemID="{F10FC6D0-4780-4447-836E-4701631FAE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7b2c31-1bf2-4572-a476-4193b9a1ae3f"/>
    <ds:schemaRef ds:uri="833cff05-ac72-4508-b895-9e4041ae24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1643D3-16CD-4111-A1B2-29011266D4FE}">
  <ds:schemaRefs>
    <ds:schemaRef ds:uri="http://schemas.microsoft.com/office/2006/metadata/properties"/>
    <ds:schemaRef ds:uri="http://schemas.microsoft.com/office/infopath/2007/PartnerControls"/>
    <ds:schemaRef ds:uri="833cff05-ac72-4508-b895-9e4041ae24b1"/>
    <ds:schemaRef ds:uri="d47b2c31-1bf2-4572-a476-4193b9a1ae3f"/>
  </ds:schemaRefs>
</ds:datastoreItem>
</file>

<file path=docProps/app.xml><?xml version="1.0" encoding="utf-8"?>
<Properties xmlns="http://schemas.openxmlformats.org/officeDocument/2006/extended-properties" xmlns:vt="http://schemas.openxmlformats.org/officeDocument/2006/docPropsVTypes">
  <TotalTime>1243</TotalTime>
  <Words>754</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dc:creator>
  <cp:lastModifiedBy>Zoe Anchors</cp:lastModifiedBy>
  <cp:revision>6</cp:revision>
  <cp:lastPrinted>2022-05-24T12:02:52Z</cp:lastPrinted>
  <dcterms:created xsi:type="dcterms:W3CDTF">2013-09-18T06:42:59Z</dcterms:created>
  <dcterms:modified xsi:type="dcterms:W3CDTF">2024-08-09T07:49:48Z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0x010100F93875DBC205AC42985A9024F3A73AC5</vt:lpwstr>
  </property>
  <property fmtid="{D5CDD505-2E9C-101B-9397-08002B2CF9AE}" pid="3" name="MediaServiceImageTags">
    <vt:lpwstr/>
  </property>
</Properties>
</file>