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63" r:id="rId5"/>
    <p:sldId id="258" r:id="rId6"/>
    <p:sldId id="259" r:id="rId7"/>
    <p:sldId id="260" r:id="rId8"/>
    <p:sldId id="261" r:id="rId9"/>
    <p:sldId id="265" r:id="rId10"/>
    <p:sldId id="266" r:id="rId11"/>
    <p:sldId id="269" r:id="rId12"/>
    <p:sldId id="264" r:id="rId13"/>
    <p:sldId id="262"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94660"/>
  </p:normalViewPr>
  <p:slideViewPr>
    <p:cSldViewPr snapToGrid="0">
      <p:cViewPr varScale="1">
        <p:scale>
          <a:sx n="87" d="100"/>
          <a:sy n="87" d="100"/>
        </p:scale>
        <p:origin x="6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B26A0-FD78-45C9-A917-0D698411DEE7}" type="doc">
      <dgm:prSet loTypeId="urn:microsoft.com/office/officeart/2005/8/layout/equation1" loCatId="relationship" qsTypeId="urn:microsoft.com/office/officeart/2005/8/quickstyle/simple1" qsCatId="simple" csTypeId="urn:microsoft.com/office/officeart/2005/8/colors/accent5_1" csCatId="accent5" phldr="1"/>
      <dgm:spPr/>
      <dgm:t>
        <a:bodyPr/>
        <a:lstStyle/>
        <a:p>
          <a:endParaRPr lang="en-GB"/>
        </a:p>
      </dgm:t>
    </dgm:pt>
    <dgm:pt modelId="{8EF64F05-83FA-493F-BFCA-5CC81FF227F2}">
      <dgm:prSet phldrT="[Text]" custT="1"/>
      <dgm:spPr>
        <a:solidFill>
          <a:schemeClr val="accent5">
            <a:lumMod val="20000"/>
            <a:lumOff val="80000"/>
          </a:schemeClr>
        </a:solidFill>
      </dgm:spPr>
      <dgm:t>
        <a:bodyPr/>
        <a:lstStyle/>
        <a:p>
          <a:r>
            <a:rPr lang="en-GB" sz="2400" b="1" dirty="0">
              <a:effectLst/>
              <a:latin typeface="Calibri Light" panose="020F0302020204030204" pitchFamily="34" charset="0"/>
              <a:ea typeface="Times New Roman" panose="02020603050405020304" pitchFamily="18" charset="0"/>
              <a:cs typeface="Times New Roman" panose="02020603050405020304" pitchFamily="18" charset="0"/>
            </a:rPr>
            <a:t>Synchro-nous and </a:t>
          </a:r>
          <a:r>
            <a:rPr lang="en-GB" sz="2400" b="1" dirty="0" err="1">
              <a:effectLst/>
              <a:latin typeface="Calibri Light" panose="020F0302020204030204" pitchFamily="34" charset="0"/>
              <a:ea typeface="Times New Roman" panose="02020603050405020304" pitchFamily="18" charset="0"/>
              <a:cs typeface="Times New Roman" panose="02020603050405020304" pitchFamily="18" charset="0"/>
            </a:rPr>
            <a:t>asynchro</a:t>
          </a:r>
          <a:r>
            <a:rPr lang="en-GB" sz="2400" b="1" dirty="0">
              <a:effectLst/>
              <a:latin typeface="Calibri Light" panose="020F0302020204030204" pitchFamily="34" charset="0"/>
              <a:ea typeface="Times New Roman" panose="02020603050405020304" pitchFamily="18" charset="0"/>
              <a:cs typeface="Times New Roman" panose="02020603050405020304" pitchFamily="18" charset="0"/>
            </a:rPr>
            <a:t>-nous</a:t>
          </a:r>
          <a:endParaRPr lang="en-GB" sz="2400" dirty="0"/>
        </a:p>
      </dgm:t>
    </dgm:pt>
    <dgm:pt modelId="{82895DD9-83E7-45FD-B639-80E7F4F2A163}" type="parTrans" cxnId="{037D2A54-F959-43FE-AF24-1FEDF46948C7}">
      <dgm:prSet/>
      <dgm:spPr/>
      <dgm:t>
        <a:bodyPr/>
        <a:lstStyle/>
        <a:p>
          <a:endParaRPr lang="en-GB"/>
        </a:p>
      </dgm:t>
    </dgm:pt>
    <dgm:pt modelId="{80F7D356-C356-40F8-988B-6AAFDFCC6E94}" type="sibTrans" cxnId="{037D2A54-F959-43FE-AF24-1FEDF46948C7}">
      <dgm:prSet/>
      <dgm:spPr/>
      <dgm:t>
        <a:bodyPr/>
        <a:lstStyle/>
        <a:p>
          <a:endParaRPr lang="en-GB"/>
        </a:p>
      </dgm:t>
    </dgm:pt>
    <dgm:pt modelId="{8AADF9F1-50A1-4199-94F9-9A7CEA40A14D}">
      <dgm:prSet phldrT="[Text]" custT="1"/>
      <dgm:spPr>
        <a:solidFill>
          <a:schemeClr val="accent5">
            <a:lumMod val="20000"/>
            <a:lumOff val="80000"/>
          </a:schemeClr>
        </a:solidFill>
      </dgm:spPr>
      <dgm:t>
        <a:bodyPr/>
        <a:lstStyle/>
        <a:p>
          <a:r>
            <a:rPr lang="en-GB" sz="2400" b="1" dirty="0">
              <a:effectLst/>
              <a:latin typeface="Calibri Light" panose="020F0302020204030204" pitchFamily="34" charset="0"/>
              <a:ea typeface="Times New Roman" panose="02020603050405020304" pitchFamily="18" charset="0"/>
              <a:cs typeface="Times New Roman" panose="02020603050405020304" pitchFamily="18" charset="0"/>
            </a:rPr>
            <a:t>Online and on campus</a:t>
          </a:r>
          <a:endParaRPr lang="en-GB" sz="2400" dirty="0"/>
        </a:p>
      </dgm:t>
    </dgm:pt>
    <dgm:pt modelId="{0B682756-39BA-4597-8F51-4A4B9D6A666C}" type="parTrans" cxnId="{604EBD93-29C6-47CF-BC01-486B27EA6363}">
      <dgm:prSet/>
      <dgm:spPr/>
      <dgm:t>
        <a:bodyPr/>
        <a:lstStyle/>
        <a:p>
          <a:endParaRPr lang="en-GB"/>
        </a:p>
      </dgm:t>
    </dgm:pt>
    <dgm:pt modelId="{DCDC3507-131D-42FE-9317-29A4534AEACE}" type="sibTrans" cxnId="{604EBD93-29C6-47CF-BC01-486B27EA6363}">
      <dgm:prSet/>
      <dgm:spPr/>
      <dgm:t>
        <a:bodyPr/>
        <a:lstStyle/>
        <a:p>
          <a:endParaRPr lang="en-GB"/>
        </a:p>
      </dgm:t>
    </dgm:pt>
    <dgm:pt modelId="{E997A1A5-3C37-42E4-B3EA-E164D76D52DA}">
      <dgm:prSet phldrT="[Text]" custT="1"/>
      <dgm:spPr>
        <a:solidFill>
          <a:schemeClr val="accent5">
            <a:lumMod val="20000"/>
            <a:lumOff val="80000"/>
          </a:schemeClr>
        </a:solidFill>
      </dgm:spPr>
      <dgm:t>
        <a:bodyPr/>
        <a:lstStyle/>
        <a:p>
          <a:r>
            <a:rPr lang="en-GB" sz="2400" dirty="0"/>
            <a:t>Teaching</a:t>
          </a:r>
        </a:p>
      </dgm:t>
    </dgm:pt>
    <dgm:pt modelId="{E78D6713-ED85-485E-A89D-4922A69AF1A6}" type="parTrans" cxnId="{B7E90E2D-7388-4CD5-8CA8-BB4C305A4331}">
      <dgm:prSet/>
      <dgm:spPr/>
      <dgm:t>
        <a:bodyPr/>
        <a:lstStyle/>
        <a:p>
          <a:endParaRPr lang="en-GB"/>
        </a:p>
      </dgm:t>
    </dgm:pt>
    <dgm:pt modelId="{FE606917-671E-4A01-8B43-BAB9F7DE37E7}" type="sibTrans" cxnId="{B7E90E2D-7388-4CD5-8CA8-BB4C305A4331}">
      <dgm:prSet/>
      <dgm:spPr/>
      <dgm:t>
        <a:bodyPr/>
        <a:lstStyle/>
        <a:p>
          <a:endParaRPr lang="en-GB"/>
        </a:p>
      </dgm:t>
    </dgm:pt>
    <dgm:pt modelId="{E62C46A0-BF75-45AA-9F13-789C7B18E480}" type="pres">
      <dgm:prSet presAssocID="{26AB26A0-FD78-45C9-A917-0D698411DEE7}" presName="linearFlow" presStyleCnt="0">
        <dgm:presLayoutVars>
          <dgm:dir/>
          <dgm:resizeHandles val="exact"/>
        </dgm:presLayoutVars>
      </dgm:prSet>
      <dgm:spPr/>
    </dgm:pt>
    <dgm:pt modelId="{81278553-1070-4C2B-8279-B178C36D174C}" type="pres">
      <dgm:prSet presAssocID="{8EF64F05-83FA-493F-BFCA-5CC81FF227F2}" presName="node" presStyleLbl="node1" presStyleIdx="0" presStyleCnt="3">
        <dgm:presLayoutVars>
          <dgm:bulletEnabled val="1"/>
        </dgm:presLayoutVars>
      </dgm:prSet>
      <dgm:spPr/>
    </dgm:pt>
    <dgm:pt modelId="{A1D7B932-2928-4D6F-B100-EF83E456336A}" type="pres">
      <dgm:prSet presAssocID="{80F7D356-C356-40F8-988B-6AAFDFCC6E94}" presName="spacerL" presStyleCnt="0"/>
      <dgm:spPr/>
    </dgm:pt>
    <dgm:pt modelId="{34778CED-6950-442D-8D97-6607D8294CAF}" type="pres">
      <dgm:prSet presAssocID="{80F7D356-C356-40F8-988B-6AAFDFCC6E94}" presName="sibTrans" presStyleLbl="sibTrans2D1" presStyleIdx="0" presStyleCnt="2"/>
      <dgm:spPr/>
    </dgm:pt>
    <dgm:pt modelId="{1F2E619A-4C0D-4F55-B6DA-01C34114808F}" type="pres">
      <dgm:prSet presAssocID="{80F7D356-C356-40F8-988B-6AAFDFCC6E94}" presName="spacerR" presStyleCnt="0"/>
      <dgm:spPr/>
    </dgm:pt>
    <dgm:pt modelId="{F00537FE-4831-4DDA-BD1F-FF1120386CD9}" type="pres">
      <dgm:prSet presAssocID="{8AADF9F1-50A1-4199-94F9-9A7CEA40A14D}" presName="node" presStyleLbl="node1" presStyleIdx="1" presStyleCnt="3">
        <dgm:presLayoutVars>
          <dgm:bulletEnabled val="1"/>
        </dgm:presLayoutVars>
      </dgm:prSet>
      <dgm:spPr/>
    </dgm:pt>
    <dgm:pt modelId="{EC0F9D4A-C6A3-4BF3-8287-A2A894B724E3}" type="pres">
      <dgm:prSet presAssocID="{DCDC3507-131D-42FE-9317-29A4534AEACE}" presName="spacerL" presStyleCnt="0"/>
      <dgm:spPr/>
    </dgm:pt>
    <dgm:pt modelId="{91372D05-270C-43AB-A187-060D3E8A16FE}" type="pres">
      <dgm:prSet presAssocID="{DCDC3507-131D-42FE-9317-29A4534AEACE}" presName="sibTrans" presStyleLbl="sibTrans2D1" presStyleIdx="1" presStyleCnt="2"/>
      <dgm:spPr/>
    </dgm:pt>
    <dgm:pt modelId="{F697B339-A71D-4C90-9C6A-7EBCE3A9B3CB}" type="pres">
      <dgm:prSet presAssocID="{DCDC3507-131D-42FE-9317-29A4534AEACE}" presName="spacerR" presStyleCnt="0"/>
      <dgm:spPr/>
    </dgm:pt>
    <dgm:pt modelId="{62914D11-299E-40B1-8AEB-5D9D023E9CBE}" type="pres">
      <dgm:prSet presAssocID="{E997A1A5-3C37-42E4-B3EA-E164D76D52DA}" presName="node" presStyleLbl="node1" presStyleIdx="2" presStyleCnt="3">
        <dgm:presLayoutVars>
          <dgm:bulletEnabled val="1"/>
        </dgm:presLayoutVars>
      </dgm:prSet>
      <dgm:spPr/>
    </dgm:pt>
  </dgm:ptLst>
  <dgm:cxnLst>
    <dgm:cxn modelId="{B7E90E2D-7388-4CD5-8CA8-BB4C305A4331}" srcId="{26AB26A0-FD78-45C9-A917-0D698411DEE7}" destId="{E997A1A5-3C37-42E4-B3EA-E164D76D52DA}" srcOrd="2" destOrd="0" parTransId="{E78D6713-ED85-485E-A89D-4922A69AF1A6}" sibTransId="{FE606917-671E-4A01-8B43-BAB9F7DE37E7}"/>
    <dgm:cxn modelId="{B702615C-A143-4228-AA9D-EADCA7F4A949}" type="presOf" srcId="{80F7D356-C356-40F8-988B-6AAFDFCC6E94}" destId="{34778CED-6950-442D-8D97-6607D8294CAF}" srcOrd="0" destOrd="0" presId="urn:microsoft.com/office/officeart/2005/8/layout/equation1"/>
    <dgm:cxn modelId="{D0F7336F-D45F-4DEC-9DBF-997F04DDAA3B}" type="presOf" srcId="{E997A1A5-3C37-42E4-B3EA-E164D76D52DA}" destId="{62914D11-299E-40B1-8AEB-5D9D023E9CBE}" srcOrd="0" destOrd="0" presId="urn:microsoft.com/office/officeart/2005/8/layout/equation1"/>
    <dgm:cxn modelId="{26971F53-1887-442E-A167-05CAB95485F6}" type="presOf" srcId="{26AB26A0-FD78-45C9-A917-0D698411DEE7}" destId="{E62C46A0-BF75-45AA-9F13-789C7B18E480}" srcOrd="0" destOrd="0" presId="urn:microsoft.com/office/officeart/2005/8/layout/equation1"/>
    <dgm:cxn modelId="{037D2A54-F959-43FE-AF24-1FEDF46948C7}" srcId="{26AB26A0-FD78-45C9-A917-0D698411DEE7}" destId="{8EF64F05-83FA-493F-BFCA-5CC81FF227F2}" srcOrd="0" destOrd="0" parTransId="{82895DD9-83E7-45FD-B639-80E7F4F2A163}" sibTransId="{80F7D356-C356-40F8-988B-6AAFDFCC6E94}"/>
    <dgm:cxn modelId="{AA5FF592-56D6-4B79-9598-86F2E79CA739}" type="presOf" srcId="{DCDC3507-131D-42FE-9317-29A4534AEACE}" destId="{91372D05-270C-43AB-A187-060D3E8A16FE}" srcOrd="0" destOrd="0" presId="urn:microsoft.com/office/officeart/2005/8/layout/equation1"/>
    <dgm:cxn modelId="{604EBD93-29C6-47CF-BC01-486B27EA6363}" srcId="{26AB26A0-FD78-45C9-A917-0D698411DEE7}" destId="{8AADF9F1-50A1-4199-94F9-9A7CEA40A14D}" srcOrd="1" destOrd="0" parTransId="{0B682756-39BA-4597-8F51-4A4B9D6A666C}" sibTransId="{DCDC3507-131D-42FE-9317-29A4534AEACE}"/>
    <dgm:cxn modelId="{996087E6-5B18-4C51-87EA-57B26A0763F5}" type="presOf" srcId="{8AADF9F1-50A1-4199-94F9-9A7CEA40A14D}" destId="{F00537FE-4831-4DDA-BD1F-FF1120386CD9}" srcOrd="0" destOrd="0" presId="urn:microsoft.com/office/officeart/2005/8/layout/equation1"/>
    <dgm:cxn modelId="{FB3584F6-9893-4280-80BF-EE9911D86BF9}" type="presOf" srcId="{8EF64F05-83FA-493F-BFCA-5CC81FF227F2}" destId="{81278553-1070-4C2B-8279-B178C36D174C}" srcOrd="0" destOrd="0" presId="urn:microsoft.com/office/officeart/2005/8/layout/equation1"/>
    <dgm:cxn modelId="{A5996104-1F09-494C-B11D-C2E3DE9CC1B8}" type="presParOf" srcId="{E62C46A0-BF75-45AA-9F13-789C7B18E480}" destId="{81278553-1070-4C2B-8279-B178C36D174C}" srcOrd="0" destOrd="0" presId="urn:microsoft.com/office/officeart/2005/8/layout/equation1"/>
    <dgm:cxn modelId="{B848F404-4096-4185-9169-0150F8D6E0A9}" type="presParOf" srcId="{E62C46A0-BF75-45AA-9F13-789C7B18E480}" destId="{A1D7B932-2928-4D6F-B100-EF83E456336A}" srcOrd="1" destOrd="0" presId="urn:microsoft.com/office/officeart/2005/8/layout/equation1"/>
    <dgm:cxn modelId="{6F5C4675-389D-46F1-B05A-C408EF0E0B5A}" type="presParOf" srcId="{E62C46A0-BF75-45AA-9F13-789C7B18E480}" destId="{34778CED-6950-442D-8D97-6607D8294CAF}" srcOrd="2" destOrd="0" presId="urn:microsoft.com/office/officeart/2005/8/layout/equation1"/>
    <dgm:cxn modelId="{28E8D282-BDFC-4EE7-9D46-878CC48BDB48}" type="presParOf" srcId="{E62C46A0-BF75-45AA-9F13-789C7B18E480}" destId="{1F2E619A-4C0D-4F55-B6DA-01C34114808F}" srcOrd="3" destOrd="0" presId="urn:microsoft.com/office/officeart/2005/8/layout/equation1"/>
    <dgm:cxn modelId="{772BD5AE-2A4E-4F40-977B-14BA8117DE9D}" type="presParOf" srcId="{E62C46A0-BF75-45AA-9F13-789C7B18E480}" destId="{F00537FE-4831-4DDA-BD1F-FF1120386CD9}" srcOrd="4" destOrd="0" presId="urn:microsoft.com/office/officeart/2005/8/layout/equation1"/>
    <dgm:cxn modelId="{144A287F-ED32-4814-95B6-152B9D057B45}" type="presParOf" srcId="{E62C46A0-BF75-45AA-9F13-789C7B18E480}" destId="{EC0F9D4A-C6A3-4BF3-8287-A2A894B724E3}" srcOrd="5" destOrd="0" presId="urn:microsoft.com/office/officeart/2005/8/layout/equation1"/>
    <dgm:cxn modelId="{8BB369E8-8652-4CF6-9DB4-3B237A8C3B80}" type="presParOf" srcId="{E62C46A0-BF75-45AA-9F13-789C7B18E480}" destId="{91372D05-270C-43AB-A187-060D3E8A16FE}" srcOrd="6" destOrd="0" presId="urn:microsoft.com/office/officeart/2005/8/layout/equation1"/>
    <dgm:cxn modelId="{65A390B6-48D5-4AD8-A36F-30248AA04E3D}" type="presParOf" srcId="{E62C46A0-BF75-45AA-9F13-789C7B18E480}" destId="{F697B339-A71D-4C90-9C6A-7EBCE3A9B3CB}" srcOrd="7" destOrd="0" presId="urn:microsoft.com/office/officeart/2005/8/layout/equation1"/>
    <dgm:cxn modelId="{64279E7B-BF56-4206-9856-6CA6DEF5447D}" type="presParOf" srcId="{E62C46A0-BF75-45AA-9F13-789C7B18E480}" destId="{62914D11-299E-40B1-8AEB-5D9D023E9CBE}"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D0F8AF7-9A7D-4F20-ABAC-F0EB56895481}" type="doc">
      <dgm:prSet loTypeId="urn:microsoft.com/office/officeart/2005/8/layout/pList1" loCatId="picture" qsTypeId="urn:microsoft.com/office/officeart/2005/8/quickstyle/simple1" qsCatId="simple" csTypeId="urn:microsoft.com/office/officeart/2005/8/colors/accent1_2" csCatId="accent1" phldr="1"/>
      <dgm:spPr/>
    </dgm:pt>
    <dgm:pt modelId="{3C789C86-F892-4033-946F-F57EE68D7E9C}">
      <dgm:prSet phldrT="[Text]"/>
      <dgm:spPr/>
      <dgm:t>
        <a:bodyPr/>
        <a:lstStyle/>
        <a:p>
          <a:r>
            <a:rPr lang="en-GB" dirty="0"/>
            <a:t>YouTube videos – from EU institutions and from other lecturers/experts</a:t>
          </a:r>
        </a:p>
      </dgm:t>
    </dgm:pt>
    <dgm:pt modelId="{420D1B91-4474-4445-9ACB-AC2CC30357F4}" type="parTrans" cxnId="{769A0F5B-F322-4031-AD73-1596CF8E879A}">
      <dgm:prSet/>
      <dgm:spPr/>
      <dgm:t>
        <a:bodyPr/>
        <a:lstStyle/>
        <a:p>
          <a:endParaRPr lang="en-GB"/>
        </a:p>
      </dgm:t>
    </dgm:pt>
    <dgm:pt modelId="{6CB0D3D7-1338-4D92-9104-30905D8FA005}" type="sibTrans" cxnId="{769A0F5B-F322-4031-AD73-1596CF8E879A}">
      <dgm:prSet/>
      <dgm:spPr/>
      <dgm:t>
        <a:bodyPr/>
        <a:lstStyle/>
        <a:p>
          <a:endParaRPr lang="en-GB"/>
        </a:p>
      </dgm:t>
    </dgm:pt>
    <dgm:pt modelId="{D85B02F1-7164-4057-8464-3994E013AA39}">
      <dgm:prSet phldrT="[Text]"/>
      <dgm:spPr/>
      <dgm:t>
        <a:bodyPr/>
        <a:lstStyle/>
        <a:p>
          <a:r>
            <a:rPr lang="en-GB" dirty="0"/>
            <a:t>Recorded ‘lectures’ by ourselves</a:t>
          </a:r>
        </a:p>
      </dgm:t>
    </dgm:pt>
    <dgm:pt modelId="{2A786EA0-5049-4F3D-BC84-9C6FDFF96089}" type="parTrans" cxnId="{19107AFE-BD49-421B-AEE1-E5B6C24E07BC}">
      <dgm:prSet/>
      <dgm:spPr/>
      <dgm:t>
        <a:bodyPr/>
        <a:lstStyle/>
        <a:p>
          <a:endParaRPr lang="en-GB"/>
        </a:p>
      </dgm:t>
    </dgm:pt>
    <dgm:pt modelId="{7F9C395C-4992-49CD-AA2F-A400B061A690}" type="sibTrans" cxnId="{19107AFE-BD49-421B-AEE1-E5B6C24E07BC}">
      <dgm:prSet/>
      <dgm:spPr/>
      <dgm:t>
        <a:bodyPr/>
        <a:lstStyle/>
        <a:p>
          <a:endParaRPr lang="en-GB"/>
        </a:p>
      </dgm:t>
    </dgm:pt>
    <dgm:pt modelId="{731030D8-9E1F-44A7-8944-E5ABF7609146}">
      <dgm:prSet phldrT="[Text]"/>
      <dgm:spPr/>
      <dgm:t>
        <a:bodyPr/>
        <a:lstStyle/>
        <a:p>
          <a:r>
            <a:rPr lang="en-GB" dirty="0"/>
            <a:t>Interviews</a:t>
          </a:r>
        </a:p>
      </dgm:t>
    </dgm:pt>
    <dgm:pt modelId="{E02E4125-230F-41B6-9C2A-EE82FD6B3A27}" type="parTrans" cxnId="{B02746E2-D008-4769-8F82-8C449382AEC4}">
      <dgm:prSet/>
      <dgm:spPr/>
      <dgm:t>
        <a:bodyPr/>
        <a:lstStyle/>
        <a:p>
          <a:endParaRPr lang="en-GB"/>
        </a:p>
      </dgm:t>
    </dgm:pt>
    <dgm:pt modelId="{40EB1816-6D30-4A64-957E-BD3597BF02AD}" type="sibTrans" cxnId="{B02746E2-D008-4769-8F82-8C449382AEC4}">
      <dgm:prSet/>
      <dgm:spPr/>
      <dgm:t>
        <a:bodyPr/>
        <a:lstStyle/>
        <a:p>
          <a:endParaRPr lang="en-GB"/>
        </a:p>
      </dgm:t>
    </dgm:pt>
    <dgm:pt modelId="{C5E6C477-8B6D-44AA-9E94-6E43B4FFE456}" type="pres">
      <dgm:prSet presAssocID="{CD0F8AF7-9A7D-4F20-ABAC-F0EB56895481}" presName="Name0" presStyleCnt="0">
        <dgm:presLayoutVars>
          <dgm:dir/>
          <dgm:resizeHandles val="exact"/>
        </dgm:presLayoutVars>
      </dgm:prSet>
      <dgm:spPr/>
    </dgm:pt>
    <dgm:pt modelId="{2E24733C-D454-42AD-9F95-52B0AA42CA23}" type="pres">
      <dgm:prSet presAssocID="{3C789C86-F892-4033-946F-F57EE68D7E9C}" presName="compNode" presStyleCnt="0"/>
      <dgm:spPr/>
    </dgm:pt>
    <dgm:pt modelId="{AA4D72FE-67C2-4196-837C-676C89B2181A}" type="pres">
      <dgm:prSet presAssocID="{3C789C86-F892-4033-946F-F57EE68D7E9C}" presName="pictRect" presStyleLbl="node1" presStyleIdx="0" presStyleCnt="3"/>
      <dgm:spPr>
        <a:blipFill>
          <a:blip xmlns:r="http://schemas.openxmlformats.org/officeDocument/2006/relationships" r:embed="rId1"/>
          <a:srcRect/>
          <a:stretch>
            <a:fillRect t="-11000" b="-11000"/>
          </a:stretch>
        </a:blipFill>
        <a:ln w="38100">
          <a:solidFill>
            <a:schemeClr val="accent5">
              <a:lumMod val="60000"/>
              <a:lumOff val="40000"/>
            </a:schemeClr>
          </a:solidFill>
        </a:ln>
      </dgm:spPr>
    </dgm:pt>
    <dgm:pt modelId="{0A71DD99-0CA0-410E-888F-ECBFD5333A9E}" type="pres">
      <dgm:prSet presAssocID="{3C789C86-F892-4033-946F-F57EE68D7E9C}" presName="textRect" presStyleLbl="revTx" presStyleIdx="0" presStyleCnt="3">
        <dgm:presLayoutVars>
          <dgm:bulletEnabled val="1"/>
        </dgm:presLayoutVars>
      </dgm:prSet>
      <dgm:spPr/>
    </dgm:pt>
    <dgm:pt modelId="{F79D7D44-EB7E-4A85-BD40-81444AB712C4}" type="pres">
      <dgm:prSet presAssocID="{6CB0D3D7-1338-4D92-9104-30905D8FA005}" presName="sibTrans" presStyleLbl="sibTrans2D1" presStyleIdx="0" presStyleCnt="0"/>
      <dgm:spPr/>
    </dgm:pt>
    <dgm:pt modelId="{C3C3B990-6AF9-409E-9F9C-137784D066B2}" type="pres">
      <dgm:prSet presAssocID="{D85B02F1-7164-4057-8464-3994E013AA39}" presName="compNode" presStyleCnt="0"/>
      <dgm:spPr/>
    </dgm:pt>
    <dgm:pt modelId="{FBC38BCB-A4E7-40EB-BE93-55A5538E0427}" type="pres">
      <dgm:prSet presAssocID="{D85B02F1-7164-4057-8464-3994E013AA39}" presName="pict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38100">
          <a:solidFill>
            <a:schemeClr val="accent5">
              <a:lumMod val="60000"/>
              <a:lumOff val="40000"/>
            </a:schemeClr>
          </a:solidFill>
        </a:ln>
      </dgm:spPr>
    </dgm:pt>
    <dgm:pt modelId="{BBF1868E-91D3-403D-8E36-9CF6F3745F02}" type="pres">
      <dgm:prSet presAssocID="{D85B02F1-7164-4057-8464-3994E013AA39}" presName="textRect" presStyleLbl="revTx" presStyleIdx="1" presStyleCnt="3">
        <dgm:presLayoutVars>
          <dgm:bulletEnabled val="1"/>
        </dgm:presLayoutVars>
      </dgm:prSet>
      <dgm:spPr/>
    </dgm:pt>
    <dgm:pt modelId="{3C364A9C-6947-40FA-B07A-5A834932AE54}" type="pres">
      <dgm:prSet presAssocID="{7F9C395C-4992-49CD-AA2F-A400B061A690}" presName="sibTrans" presStyleLbl="sibTrans2D1" presStyleIdx="0" presStyleCnt="0"/>
      <dgm:spPr/>
    </dgm:pt>
    <dgm:pt modelId="{2C1B4EA7-E66A-4188-A50F-F867BEBC4F3E}" type="pres">
      <dgm:prSet presAssocID="{731030D8-9E1F-44A7-8944-E5ABF7609146}" presName="compNode" presStyleCnt="0"/>
      <dgm:spPr/>
    </dgm:pt>
    <dgm:pt modelId="{CFE4BD1F-1799-4AAE-8973-26D168BC9DBC}" type="pres">
      <dgm:prSet presAssocID="{731030D8-9E1F-44A7-8944-E5ABF7609146}" presName="pict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38100">
          <a:solidFill>
            <a:schemeClr val="accent5">
              <a:lumMod val="60000"/>
              <a:lumOff val="40000"/>
            </a:schemeClr>
          </a:solidFill>
        </a:ln>
      </dgm:spPr>
    </dgm:pt>
    <dgm:pt modelId="{EDB7A376-CDFD-432E-80A1-DC6E44682F2F}" type="pres">
      <dgm:prSet presAssocID="{731030D8-9E1F-44A7-8944-E5ABF7609146}" presName="textRect" presStyleLbl="revTx" presStyleIdx="2" presStyleCnt="3">
        <dgm:presLayoutVars>
          <dgm:bulletEnabled val="1"/>
        </dgm:presLayoutVars>
      </dgm:prSet>
      <dgm:spPr/>
    </dgm:pt>
  </dgm:ptLst>
  <dgm:cxnLst>
    <dgm:cxn modelId="{F394B80E-092A-44ED-AE4B-D838365375D0}" type="presOf" srcId="{6CB0D3D7-1338-4D92-9104-30905D8FA005}" destId="{F79D7D44-EB7E-4A85-BD40-81444AB712C4}" srcOrd="0" destOrd="0" presId="urn:microsoft.com/office/officeart/2005/8/layout/pList1"/>
    <dgm:cxn modelId="{BAA2AE28-60FB-41C0-9082-822F88619BD0}" type="presOf" srcId="{CD0F8AF7-9A7D-4F20-ABAC-F0EB56895481}" destId="{C5E6C477-8B6D-44AA-9E94-6E43B4FFE456}" srcOrd="0" destOrd="0" presId="urn:microsoft.com/office/officeart/2005/8/layout/pList1"/>
    <dgm:cxn modelId="{769A0F5B-F322-4031-AD73-1596CF8E879A}" srcId="{CD0F8AF7-9A7D-4F20-ABAC-F0EB56895481}" destId="{3C789C86-F892-4033-946F-F57EE68D7E9C}" srcOrd="0" destOrd="0" parTransId="{420D1B91-4474-4445-9ACB-AC2CC30357F4}" sibTransId="{6CB0D3D7-1338-4D92-9104-30905D8FA005}"/>
    <dgm:cxn modelId="{C0FA1A69-9F56-40FA-A9B1-59AEAAD343A3}" type="presOf" srcId="{731030D8-9E1F-44A7-8944-E5ABF7609146}" destId="{EDB7A376-CDFD-432E-80A1-DC6E44682F2F}" srcOrd="0" destOrd="0" presId="urn:microsoft.com/office/officeart/2005/8/layout/pList1"/>
    <dgm:cxn modelId="{ECBD6385-E940-4D83-B1EB-1F184EC4676D}" type="presOf" srcId="{7F9C395C-4992-49CD-AA2F-A400B061A690}" destId="{3C364A9C-6947-40FA-B07A-5A834932AE54}" srcOrd="0" destOrd="0" presId="urn:microsoft.com/office/officeart/2005/8/layout/pList1"/>
    <dgm:cxn modelId="{DEDD7FD0-8DA3-4BFC-85F5-87B42BBE8104}" type="presOf" srcId="{D85B02F1-7164-4057-8464-3994E013AA39}" destId="{BBF1868E-91D3-403D-8E36-9CF6F3745F02}" srcOrd="0" destOrd="0" presId="urn:microsoft.com/office/officeart/2005/8/layout/pList1"/>
    <dgm:cxn modelId="{B02746E2-D008-4769-8F82-8C449382AEC4}" srcId="{CD0F8AF7-9A7D-4F20-ABAC-F0EB56895481}" destId="{731030D8-9E1F-44A7-8944-E5ABF7609146}" srcOrd="2" destOrd="0" parTransId="{E02E4125-230F-41B6-9C2A-EE82FD6B3A27}" sibTransId="{40EB1816-6D30-4A64-957E-BD3597BF02AD}"/>
    <dgm:cxn modelId="{BEC5E9F0-3E68-4559-8A7B-05D15C825564}" type="presOf" srcId="{3C789C86-F892-4033-946F-F57EE68D7E9C}" destId="{0A71DD99-0CA0-410E-888F-ECBFD5333A9E}" srcOrd="0" destOrd="0" presId="urn:microsoft.com/office/officeart/2005/8/layout/pList1"/>
    <dgm:cxn modelId="{19107AFE-BD49-421B-AEE1-E5B6C24E07BC}" srcId="{CD0F8AF7-9A7D-4F20-ABAC-F0EB56895481}" destId="{D85B02F1-7164-4057-8464-3994E013AA39}" srcOrd="1" destOrd="0" parTransId="{2A786EA0-5049-4F3D-BC84-9C6FDFF96089}" sibTransId="{7F9C395C-4992-49CD-AA2F-A400B061A690}"/>
    <dgm:cxn modelId="{97396576-8AE8-4B11-98D5-5BB1CDD7B95D}" type="presParOf" srcId="{C5E6C477-8B6D-44AA-9E94-6E43B4FFE456}" destId="{2E24733C-D454-42AD-9F95-52B0AA42CA23}" srcOrd="0" destOrd="0" presId="urn:microsoft.com/office/officeart/2005/8/layout/pList1"/>
    <dgm:cxn modelId="{BAF54067-C3EA-4F63-9503-7A15F6208E7E}" type="presParOf" srcId="{2E24733C-D454-42AD-9F95-52B0AA42CA23}" destId="{AA4D72FE-67C2-4196-837C-676C89B2181A}" srcOrd="0" destOrd="0" presId="urn:microsoft.com/office/officeart/2005/8/layout/pList1"/>
    <dgm:cxn modelId="{8E2D0E1C-040D-402F-825E-C80F5A70E462}" type="presParOf" srcId="{2E24733C-D454-42AD-9F95-52B0AA42CA23}" destId="{0A71DD99-0CA0-410E-888F-ECBFD5333A9E}" srcOrd="1" destOrd="0" presId="urn:microsoft.com/office/officeart/2005/8/layout/pList1"/>
    <dgm:cxn modelId="{B303EBBB-4AF7-41B2-A286-6374E3FC49C5}" type="presParOf" srcId="{C5E6C477-8B6D-44AA-9E94-6E43B4FFE456}" destId="{F79D7D44-EB7E-4A85-BD40-81444AB712C4}" srcOrd="1" destOrd="0" presId="urn:microsoft.com/office/officeart/2005/8/layout/pList1"/>
    <dgm:cxn modelId="{9332F4D9-7250-4CDF-98B9-5B74D7201C7E}" type="presParOf" srcId="{C5E6C477-8B6D-44AA-9E94-6E43B4FFE456}" destId="{C3C3B990-6AF9-409E-9F9C-137784D066B2}" srcOrd="2" destOrd="0" presId="urn:microsoft.com/office/officeart/2005/8/layout/pList1"/>
    <dgm:cxn modelId="{6A5DFF41-1C1F-4E24-A60C-902CC1C9B987}" type="presParOf" srcId="{C3C3B990-6AF9-409E-9F9C-137784D066B2}" destId="{FBC38BCB-A4E7-40EB-BE93-55A5538E0427}" srcOrd="0" destOrd="0" presId="urn:microsoft.com/office/officeart/2005/8/layout/pList1"/>
    <dgm:cxn modelId="{63F39BE1-B77E-433A-BEA9-C8A4C99CCDF8}" type="presParOf" srcId="{C3C3B990-6AF9-409E-9F9C-137784D066B2}" destId="{BBF1868E-91D3-403D-8E36-9CF6F3745F02}" srcOrd="1" destOrd="0" presId="urn:microsoft.com/office/officeart/2005/8/layout/pList1"/>
    <dgm:cxn modelId="{213012D5-1565-4F01-A446-1E4E6FB4AAEE}" type="presParOf" srcId="{C5E6C477-8B6D-44AA-9E94-6E43B4FFE456}" destId="{3C364A9C-6947-40FA-B07A-5A834932AE54}" srcOrd="3" destOrd="0" presId="urn:microsoft.com/office/officeart/2005/8/layout/pList1"/>
    <dgm:cxn modelId="{EE68733F-ABCC-4B0B-B32F-3DC9BC522509}" type="presParOf" srcId="{C5E6C477-8B6D-44AA-9E94-6E43B4FFE456}" destId="{2C1B4EA7-E66A-4188-A50F-F867BEBC4F3E}" srcOrd="4" destOrd="0" presId="urn:microsoft.com/office/officeart/2005/8/layout/pList1"/>
    <dgm:cxn modelId="{703EE670-C0BF-4DE5-9485-C170AD8BEB9C}" type="presParOf" srcId="{2C1B4EA7-E66A-4188-A50F-F867BEBC4F3E}" destId="{CFE4BD1F-1799-4AAE-8973-26D168BC9DBC}" srcOrd="0" destOrd="0" presId="urn:microsoft.com/office/officeart/2005/8/layout/pList1"/>
    <dgm:cxn modelId="{BCE0A1AA-013A-4E79-B13E-ADAFAA9362AF}" type="presParOf" srcId="{2C1B4EA7-E66A-4188-A50F-F867BEBC4F3E}" destId="{EDB7A376-CDFD-432E-80A1-DC6E44682F2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8830B7-1788-4C80-BCC2-2AC49425D907}"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GB"/>
        </a:p>
      </dgm:t>
    </dgm:pt>
    <dgm:pt modelId="{F7A74215-A218-4256-866B-3C81FA71690F}">
      <dgm:prSet phldrT="[Text]"/>
      <dgm:spPr/>
      <dgm:t>
        <a:bodyPr/>
        <a:lstStyle/>
        <a:p>
          <a:r>
            <a:rPr lang="en-GB" dirty="0"/>
            <a:t>Analysing the law</a:t>
          </a:r>
        </a:p>
      </dgm:t>
    </dgm:pt>
    <dgm:pt modelId="{EE1A3EA1-1EE8-428D-988F-95F360668C7C}" type="parTrans" cxnId="{1851B164-06A4-4BDD-9B94-0A32F8AE4C89}">
      <dgm:prSet/>
      <dgm:spPr/>
      <dgm:t>
        <a:bodyPr/>
        <a:lstStyle/>
        <a:p>
          <a:endParaRPr lang="en-GB"/>
        </a:p>
      </dgm:t>
    </dgm:pt>
    <dgm:pt modelId="{8645DEE1-23B2-4FEE-BBFF-03942A1E09EC}" type="sibTrans" cxnId="{1851B164-06A4-4BDD-9B94-0A32F8AE4C89}">
      <dgm:prSet/>
      <dgm:spPr/>
      <dgm:t>
        <a:bodyPr/>
        <a:lstStyle/>
        <a:p>
          <a:endParaRPr lang="en-GB"/>
        </a:p>
      </dgm:t>
    </dgm:pt>
    <dgm:pt modelId="{E7F3C734-D137-4CA9-BB4E-2D57531D74ED}">
      <dgm:prSet phldrT="[Text]"/>
      <dgm:spPr/>
      <dgm:t>
        <a:bodyPr/>
        <a:lstStyle/>
        <a:p>
          <a:r>
            <a:rPr lang="en-GB" dirty="0"/>
            <a:t>Repeating facts</a:t>
          </a:r>
        </a:p>
      </dgm:t>
    </dgm:pt>
    <dgm:pt modelId="{510A8F2D-788F-4258-8BEA-20093B83492C}" type="parTrans" cxnId="{F99BD800-84C1-4B70-9FF5-7A60344D1BC9}">
      <dgm:prSet/>
      <dgm:spPr/>
      <dgm:t>
        <a:bodyPr/>
        <a:lstStyle/>
        <a:p>
          <a:endParaRPr lang="en-GB"/>
        </a:p>
      </dgm:t>
    </dgm:pt>
    <dgm:pt modelId="{5CD7C0C5-707A-428D-9F05-968CB905DF19}" type="sibTrans" cxnId="{F99BD800-84C1-4B70-9FF5-7A60344D1BC9}">
      <dgm:prSet/>
      <dgm:spPr/>
      <dgm:t>
        <a:bodyPr/>
        <a:lstStyle/>
        <a:p>
          <a:endParaRPr lang="en-GB"/>
        </a:p>
      </dgm:t>
    </dgm:pt>
    <dgm:pt modelId="{29CB8ADC-A929-4C5E-AEEB-CEEB33427364}">
      <dgm:prSet phldrT="[Text]"/>
      <dgm:spPr/>
      <dgm:t>
        <a:bodyPr/>
        <a:lstStyle/>
        <a:p>
          <a:r>
            <a:rPr lang="en-GB" dirty="0"/>
            <a:t>Understanding the law</a:t>
          </a:r>
        </a:p>
      </dgm:t>
    </dgm:pt>
    <dgm:pt modelId="{A429A8FE-812F-47BD-A3FC-8558356325C0}" type="parTrans" cxnId="{D62F8B6F-281D-4DF9-8642-02C1BAF37431}">
      <dgm:prSet/>
      <dgm:spPr/>
      <dgm:t>
        <a:bodyPr/>
        <a:lstStyle/>
        <a:p>
          <a:endParaRPr lang="en-GB"/>
        </a:p>
      </dgm:t>
    </dgm:pt>
    <dgm:pt modelId="{64470D45-D6C2-4001-93F4-F503DC38DF3C}" type="sibTrans" cxnId="{D62F8B6F-281D-4DF9-8642-02C1BAF37431}">
      <dgm:prSet/>
      <dgm:spPr/>
      <dgm:t>
        <a:bodyPr/>
        <a:lstStyle/>
        <a:p>
          <a:endParaRPr lang="en-GB"/>
        </a:p>
      </dgm:t>
    </dgm:pt>
    <dgm:pt modelId="{02D9E63E-E83C-4734-9F50-DFD26D0CD641}" type="pres">
      <dgm:prSet presAssocID="{178830B7-1788-4C80-BCC2-2AC49425D907}" presName="Name0" presStyleCnt="0">
        <dgm:presLayoutVars>
          <dgm:chMax/>
          <dgm:chPref/>
          <dgm:dir/>
        </dgm:presLayoutVars>
      </dgm:prSet>
      <dgm:spPr/>
    </dgm:pt>
    <dgm:pt modelId="{D261D6AA-47A2-4799-85F8-E19A9B262DAE}" type="pres">
      <dgm:prSet presAssocID="{F7A74215-A218-4256-866B-3C81FA71690F}" presName="composite" presStyleCnt="0">
        <dgm:presLayoutVars>
          <dgm:chMax val="1"/>
          <dgm:chPref val="1"/>
        </dgm:presLayoutVars>
      </dgm:prSet>
      <dgm:spPr/>
    </dgm:pt>
    <dgm:pt modelId="{008EE904-1218-467F-8EC0-0CB6C251BE7F}" type="pres">
      <dgm:prSet presAssocID="{F7A74215-A218-4256-866B-3C81FA71690F}" presName="Accent" presStyleLbl="trAlignAcc1" presStyleIdx="0" presStyleCnt="3">
        <dgm:presLayoutVars>
          <dgm:chMax val="0"/>
          <dgm:chPref val="0"/>
        </dgm:presLayoutVars>
      </dgm:prSet>
      <dgm:spPr>
        <a:ln>
          <a:solidFill>
            <a:schemeClr val="accent5">
              <a:lumMod val="60000"/>
              <a:lumOff val="40000"/>
            </a:schemeClr>
          </a:solidFill>
        </a:ln>
      </dgm:spPr>
    </dgm:pt>
    <dgm:pt modelId="{826BBF3D-628D-4347-AD5B-694B9A30525C}" type="pres">
      <dgm:prSet presAssocID="{F7A74215-A218-4256-866B-3C81FA71690F}" presName="Image" presStyleLbl="alignImgPlace1" presStyleIdx="0" presStyleCnt="3">
        <dgm:presLayoutVars>
          <dgm:chMax val="0"/>
          <dgm:chPref val="0"/>
        </dgm:presLayoutVars>
      </dgm:prSet>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CFC36648-F074-4491-AD58-2798589C76CE}" type="pres">
      <dgm:prSet presAssocID="{F7A74215-A218-4256-866B-3C81FA71690F}" presName="ChildComposite" presStyleCnt="0"/>
      <dgm:spPr/>
    </dgm:pt>
    <dgm:pt modelId="{638B6919-06D1-4F19-8062-727CAEDE07C5}" type="pres">
      <dgm:prSet presAssocID="{F7A74215-A218-4256-866B-3C81FA71690F}" presName="Child" presStyleLbl="node1" presStyleIdx="0" presStyleCnt="0">
        <dgm:presLayoutVars>
          <dgm:chMax val="0"/>
          <dgm:chPref val="0"/>
          <dgm:bulletEnabled val="1"/>
        </dgm:presLayoutVars>
      </dgm:prSet>
      <dgm:spPr/>
    </dgm:pt>
    <dgm:pt modelId="{1163263F-3E37-4C48-903C-D3F5BCA2F1DE}" type="pres">
      <dgm:prSet presAssocID="{F7A74215-A218-4256-866B-3C81FA71690F}" presName="Parent" presStyleLbl="revTx" presStyleIdx="0" presStyleCnt="3">
        <dgm:presLayoutVars>
          <dgm:chMax val="1"/>
          <dgm:chPref val="0"/>
          <dgm:bulletEnabled val="1"/>
        </dgm:presLayoutVars>
      </dgm:prSet>
      <dgm:spPr/>
    </dgm:pt>
    <dgm:pt modelId="{D70A35CD-17E9-4690-BBDE-F0EEB962A187}" type="pres">
      <dgm:prSet presAssocID="{8645DEE1-23B2-4FEE-BBFF-03942A1E09EC}" presName="sibTrans" presStyleCnt="0"/>
      <dgm:spPr/>
    </dgm:pt>
    <dgm:pt modelId="{04BAB767-B7C4-4CD5-8803-B6106DB7631F}" type="pres">
      <dgm:prSet presAssocID="{E7F3C734-D137-4CA9-BB4E-2D57531D74ED}" presName="composite" presStyleCnt="0">
        <dgm:presLayoutVars>
          <dgm:chMax val="1"/>
          <dgm:chPref val="1"/>
        </dgm:presLayoutVars>
      </dgm:prSet>
      <dgm:spPr/>
    </dgm:pt>
    <dgm:pt modelId="{FF9953EC-F387-4C16-AAEB-CC4F80CBDFF5}" type="pres">
      <dgm:prSet presAssocID="{E7F3C734-D137-4CA9-BB4E-2D57531D74ED}" presName="Accent" presStyleLbl="trAlignAcc1" presStyleIdx="1" presStyleCnt="3">
        <dgm:presLayoutVars>
          <dgm:chMax val="0"/>
          <dgm:chPref val="0"/>
        </dgm:presLayoutVars>
      </dgm:prSet>
      <dgm:spPr>
        <a:ln>
          <a:solidFill>
            <a:schemeClr val="accent5">
              <a:lumMod val="60000"/>
              <a:lumOff val="40000"/>
            </a:schemeClr>
          </a:solidFill>
        </a:ln>
      </dgm:spPr>
    </dgm:pt>
    <dgm:pt modelId="{3766C227-2EA8-41B6-8121-B8037D5F0C6A}" type="pres">
      <dgm:prSet presAssocID="{E7F3C734-D137-4CA9-BB4E-2D57531D74ED}" presName="Image" presStyleLbl="alignImgPlace1" presStyleIdx="1" presStyleCnt="3">
        <dgm:presLayoutVars>
          <dgm:chMax val="0"/>
          <dgm:chPref val="0"/>
        </dgm:presLayoutVars>
      </dgm:prSet>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E18271EB-22BA-42B2-BD88-887E8D15DB8A}" type="pres">
      <dgm:prSet presAssocID="{E7F3C734-D137-4CA9-BB4E-2D57531D74ED}" presName="ChildComposite" presStyleCnt="0"/>
      <dgm:spPr/>
    </dgm:pt>
    <dgm:pt modelId="{6A7B48A2-283C-45B7-AD42-755E414B94C6}" type="pres">
      <dgm:prSet presAssocID="{E7F3C734-D137-4CA9-BB4E-2D57531D74ED}" presName="Child" presStyleLbl="node1" presStyleIdx="0" presStyleCnt="0">
        <dgm:presLayoutVars>
          <dgm:chMax val="0"/>
          <dgm:chPref val="0"/>
          <dgm:bulletEnabled val="1"/>
        </dgm:presLayoutVars>
      </dgm:prSet>
      <dgm:spPr/>
    </dgm:pt>
    <dgm:pt modelId="{207BF9A0-29D2-4DB1-86EC-FB38175FF0D4}" type="pres">
      <dgm:prSet presAssocID="{E7F3C734-D137-4CA9-BB4E-2D57531D74ED}" presName="Parent" presStyleLbl="revTx" presStyleIdx="1" presStyleCnt="3">
        <dgm:presLayoutVars>
          <dgm:chMax val="1"/>
          <dgm:chPref val="0"/>
          <dgm:bulletEnabled val="1"/>
        </dgm:presLayoutVars>
      </dgm:prSet>
      <dgm:spPr/>
    </dgm:pt>
    <dgm:pt modelId="{01ACDF34-9ED7-4A95-A47D-64D95543CC66}" type="pres">
      <dgm:prSet presAssocID="{5CD7C0C5-707A-428D-9F05-968CB905DF19}" presName="sibTrans" presStyleCnt="0"/>
      <dgm:spPr/>
    </dgm:pt>
    <dgm:pt modelId="{E69BC210-C0B1-4804-AA23-D3C0F3092D65}" type="pres">
      <dgm:prSet presAssocID="{29CB8ADC-A929-4C5E-AEEB-CEEB33427364}" presName="composite" presStyleCnt="0">
        <dgm:presLayoutVars>
          <dgm:chMax val="1"/>
          <dgm:chPref val="1"/>
        </dgm:presLayoutVars>
      </dgm:prSet>
      <dgm:spPr/>
    </dgm:pt>
    <dgm:pt modelId="{CF1D7236-45DF-40CF-8B88-EA5B96C3FAD4}" type="pres">
      <dgm:prSet presAssocID="{29CB8ADC-A929-4C5E-AEEB-CEEB33427364}" presName="Accent" presStyleLbl="trAlignAcc1" presStyleIdx="2" presStyleCnt="3">
        <dgm:presLayoutVars>
          <dgm:chMax val="0"/>
          <dgm:chPref val="0"/>
        </dgm:presLayoutVars>
      </dgm:prSet>
      <dgm:spPr>
        <a:ln>
          <a:solidFill>
            <a:schemeClr val="accent5">
              <a:lumMod val="60000"/>
              <a:lumOff val="40000"/>
            </a:schemeClr>
          </a:solidFill>
        </a:ln>
      </dgm:spPr>
    </dgm:pt>
    <dgm:pt modelId="{571022EE-47CE-4D7A-BD1E-5AD11C6299E8}" type="pres">
      <dgm:prSet presAssocID="{29CB8ADC-A929-4C5E-AEEB-CEEB33427364}" presName="Image" presStyleLbl="alignImgPlace1" presStyleIdx="2" presStyleCnt="3">
        <dgm:presLayoutVars>
          <dgm:chMax val="0"/>
          <dgm:chPref val="0"/>
        </dgm:presLayoutVars>
      </dgm:prSet>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dgm:spPr>
    </dgm:pt>
    <dgm:pt modelId="{94F5DCCC-B8F2-4AE8-A529-43068F03531B}" type="pres">
      <dgm:prSet presAssocID="{29CB8ADC-A929-4C5E-AEEB-CEEB33427364}" presName="ChildComposite" presStyleCnt="0"/>
      <dgm:spPr/>
    </dgm:pt>
    <dgm:pt modelId="{C1A11BF8-8B5E-4CDD-9AB7-F9E208BEA368}" type="pres">
      <dgm:prSet presAssocID="{29CB8ADC-A929-4C5E-AEEB-CEEB33427364}" presName="Child" presStyleLbl="node1" presStyleIdx="0" presStyleCnt="0">
        <dgm:presLayoutVars>
          <dgm:chMax val="0"/>
          <dgm:chPref val="0"/>
          <dgm:bulletEnabled val="1"/>
        </dgm:presLayoutVars>
      </dgm:prSet>
      <dgm:spPr/>
    </dgm:pt>
    <dgm:pt modelId="{403E056D-1145-4EDD-BC3E-BE779FF7FE12}" type="pres">
      <dgm:prSet presAssocID="{29CB8ADC-A929-4C5E-AEEB-CEEB33427364}" presName="Parent" presStyleLbl="revTx" presStyleIdx="2" presStyleCnt="3">
        <dgm:presLayoutVars>
          <dgm:chMax val="1"/>
          <dgm:chPref val="0"/>
          <dgm:bulletEnabled val="1"/>
        </dgm:presLayoutVars>
      </dgm:prSet>
      <dgm:spPr/>
    </dgm:pt>
  </dgm:ptLst>
  <dgm:cxnLst>
    <dgm:cxn modelId="{F99BD800-84C1-4B70-9FF5-7A60344D1BC9}" srcId="{178830B7-1788-4C80-BCC2-2AC49425D907}" destId="{E7F3C734-D137-4CA9-BB4E-2D57531D74ED}" srcOrd="1" destOrd="0" parTransId="{510A8F2D-788F-4258-8BEA-20093B83492C}" sibTransId="{5CD7C0C5-707A-428D-9F05-968CB905DF19}"/>
    <dgm:cxn modelId="{834BE714-4518-4D50-B9FF-478FACC16E00}" type="presOf" srcId="{29CB8ADC-A929-4C5E-AEEB-CEEB33427364}" destId="{403E056D-1145-4EDD-BC3E-BE779FF7FE12}" srcOrd="0" destOrd="0" presId="urn:microsoft.com/office/officeart/2008/layout/CaptionedPictures"/>
    <dgm:cxn modelId="{3F697F5C-18D9-4C3C-A93E-0DE4E67A9A72}" type="presOf" srcId="{F7A74215-A218-4256-866B-3C81FA71690F}" destId="{1163263F-3E37-4C48-903C-D3F5BCA2F1DE}" srcOrd="0" destOrd="0" presId="urn:microsoft.com/office/officeart/2008/layout/CaptionedPictures"/>
    <dgm:cxn modelId="{1851B164-06A4-4BDD-9B94-0A32F8AE4C89}" srcId="{178830B7-1788-4C80-BCC2-2AC49425D907}" destId="{F7A74215-A218-4256-866B-3C81FA71690F}" srcOrd="0" destOrd="0" parTransId="{EE1A3EA1-1EE8-428D-988F-95F360668C7C}" sibTransId="{8645DEE1-23B2-4FEE-BBFF-03942A1E09EC}"/>
    <dgm:cxn modelId="{6FF2B26B-3604-49E6-B25C-044E86BAC66F}" type="presOf" srcId="{E7F3C734-D137-4CA9-BB4E-2D57531D74ED}" destId="{207BF9A0-29D2-4DB1-86EC-FB38175FF0D4}" srcOrd="0" destOrd="0" presId="urn:microsoft.com/office/officeart/2008/layout/CaptionedPictures"/>
    <dgm:cxn modelId="{D62F8B6F-281D-4DF9-8642-02C1BAF37431}" srcId="{178830B7-1788-4C80-BCC2-2AC49425D907}" destId="{29CB8ADC-A929-4C5E-AEEB-CEEB33427364}" srcOrd="2" destOrd="0" parTransId="{A429A8FE-812F-47BD-A3FC-8558356325C0}" sibTransId="{64470D45-D6C2-4001-93F4-F503DC38DF3C}"/>
    <dgm:cxn modelId="{11D6FDC9-8D00-472F-9604-294D384BC01B}" type="presOf" srcId="{178830B7-1788-4C80-BCC2-2AC49425D907}" destId="{02D9E63E-E83C-4734-9F50-DFD26D0CD641}" srcOrd="0" destOrd="0" presId="urn:microsoft.com/office/officeart/2008/layout/CaptionedPictures"/>
    <dgm:cxn modelId="{2516AC5B-9A90-4108-BFB9-FF18227B25E9}" type="presParOf" srcId="{02D9E63E-E83C-4734-9F50-DFD26D0CD641}" destId="{D261D6AA-47A2-4799-85F8-E19A9B262DAE}" srcOrd="0" destOrd="0" presId="urn:microsoft.com/office/officeart/2008/layout/CaptionedPictures"/>
    <dgm:cxn modelId="{9480C940-637D-48C0-AC40-161148FF4500}" type="presParOf" srcId="{D261D6AA-47A2-4799-85F8-E19A9B262DAE}" destId="{008EE904-1218-467F-8EC0-0CB6C251BE7F}" srcOrd="0" destOrd="0" presId="urn:microsoft.com/office/officeart/2008/layout/CaptionedPictures"/>
    <dgm:cxn modelId="{DFC3F2C3-F55B-4124-AAAE-3BDEA2EDB050}" type="presParOf" srcId="{D261D6AA-47A2-4799-85F8-E19A9B262DAE}" destId="{826BBF3D-628D-4347-AD5B-694B9A30525C}" srcOrd="1" destOrd="0" presId="urn:microsoft.com/office/officeart/2008/layout/CaptionedPictures"/>
    <dgm:cxn modelId="{0D808066-08B3-4C2D-A77D-3FCEED27EA29}" type="presParOf" srcId="{D261D6AA-47A2-4799-85F8-E19A9B262DAE}" destId="{CFC36648-F074-4491-AD58-2798589C76CE}" srcOrd="2" destOrd="0" presId="urn:microsoft.com/office/officeart/2008/layout/CaptionedPictures"/>
    <dgm:cxn modelId="{916B5213-9A08-4A31-80A4-76DB15176ACC}" type="presParOf" srcId="{CFC36648-F074-4491-AD58-2798589C76CE}" destId="{638B6919-06D1-4F19-8062-727CAEDE07C5}" srcOrd="0" destOrd="0" presId="urn:microsoft.com/office/officeart/2008/layout/CaptionedPictures"/>
    <dgm:cxn modelId="{626C1BDF-2EC7-4B4B-8202-146802C5FC65}" type="presParOf" srcId="{CFC36648-F074-4491-AD58-2798589C76CE}" destId="{1163263F-3E37-4C48-903C-D3F5BCA2F1DE}" srcOrd="1" destOrd="0" presId="urn:microsoft.com/office/officeart/2008/layout/CaptionedPictures"/>
    <dgm:cxn modelId="{A5EDCAAE-203A-4719-8E50-31D43C4FD2DC}" type="presParOf" srcId="{02D9E63E-E83C-4734-9F50-DFD26D0CD641}" destId="{D70A35CD-17E9-4690-BBDE-F0EEB962A187}" srcOrd="1" destOrd="0" presId="urn:microsoft.com/office/officeart/2008/layout/CaptionedPictures"/>
    <dgm:cxn modelId="{5C97D1C7-9E98-4A52-AD88-DF42437B402B}" type="presParOf" srcId="{02D9E63E-E83C-4734-9F50-DFD26D0CD641}" destId="{04BAB767-B7C4-4CD5-8803-B6106DB7631F}" srcOrd="2" destOrd="0" presId="urn:microsoft.com/office/officeart/2008/layout/CaptionedPictures"/>
    <dgm:cxn modelId="{E801173E-60AC-4B84-A0BE-C7883A4F115F}" type="presParOf" srcId="{04BAB767-B7C4-4CD5-8803-B6106DB7631F}" destId="{FF9953EC-F387-4C16-AAEB-CC4F80CBDFF5}" srcOrd="0" destOrd="0" presId="urn:microsoft.com/office/officeart/2008/layout/CaptionedPictures"/>
    <dgm:cxn modelId="{B8FA2373-9FB5-4FC3-A974-38CF1C374C8E}" type="presParOf" srcId="{04BAB767-B7C4-4CD5-8803-B6106DB7631F}" destId="{3766C227-2EA8-41B6-8121-B8037D5F0C6A}" srcOrd="1" destOrd="0" presId="urn:microsoft.com/office/officeart/2008/layout/CaptionedPictures"/>
    <dgm:cxn modelId="{E66BF561-AA02-456F-9558-12B12B925A43}" type="presParOf" srcId="{04BAB767-B7C4-4CD5-8803-B6106DB7631F}" destId="{E18271EB-22BA-42B2-BD88-887E8D15DB8A}" srcOrd="2" destOrd="0" presId="urn:microsoft.com/office/officeart/2008/layout/CaptionedPictures"/>
    <dgm:cxn modelId="{BA8F84FF-4887-4962-BFBA-208230354818}" type="presParOf" srcId="{E18271EB-22BA-42B2-BD88-887E8D15DB8A}" destId="{6A7B48A2-283C-45B7-AD42-755E414B94C6}" srcOrd="0" destOrd="0" presId="urn:microsoft.com/office/officeart/2008/layout/CaptionedPictures"/>
    <dgm:cxn modelId="{FA8E5B60-F7BE-4B92-8FD9-18642BDD5C51}" type="presParOf" srcId="{E18271EB-22BA-42B2-BD88-887E8D15DB8A}" destId="{207BF9A0-29D2-4DB1-86EC-FB38175FF0D4}" srcOrd="1" destOrd="0" presId="urn:microsoft.com/office/officeart/2008/layout/CaptionedPictures"/>
    <dgm:cxn modelId="{1F9D86E6-1371-4486-A8BF-12222F48B9C9}" type="presParOf" srcId="{02D9E63E-E83C-4734-9F50-DFD26D0CD641}" destId="{01ACDF34-9ED7-4A95-A47D-64D95543CC66}" srcOrd="3" destOrd="0" presId="urn:microsoft.com/office/officeart/2008/layout/CaptionedPictures"/>
    <dgm:cxn modelId="{76D5EF15-3071-43F8-97B0-FD33EBEF8BAA}" type="presParOf" srcId="{02D9E63E-E83C-4734-9F50-DFD26D0CD641}" destId="{E69BC210-C0B1-4804-AA23-D3C0F3092D65}" srcOrd="4" destOrd="0" presId="urn:microsoft.com/office/officeart/2008/layout/CaptionedPictures"/>
    <dgm:cxn modelId="{BE0223B9-71C3-4BE7-9F9A-44C2C4E01ED9}" type="presParOf" srcId="{E69BC210-C0B1-4804-AA23-D3C0F3092D65}" destId="{CF1D7236-45DF-40CF-8B88-EA5B96C3FAD4}" srcOrd="0" destOrd="0" presId="urn:microsoft.com/office/officeart/2008/layout/CaptionedPictures"/>
    <dgm:cxn modelId="{4EE7A46B-74B5-4A62-93E7-6BF88D3D3598}" type="presParOf" srcId="{E69BC210-C0B1-4804-AA23-D3C0F3092D65}" destId="{571022EE-47CE-4D7A-BD1E-5AD11C6299E8}" srcOrd="1" destOrd="0" presId="urn:microsoft.com/office/officeart/2008/layout/CaptionedPictures"/>
    <dgm:cxn modelId="{69FC35EE-7D40-4DEC-A874-3F04E9D8AE61}" type="presParOf" srcId="{E69BC210-C0B1-4804-AA23-D3C0F3092D65}" destId="{94F5DCCC-B8F2-4AE8-A529-43068F03531B}" srcOrd="2" destOrd="0" presId="urn:microsoft.com/office/officeart/2008/layout/CaptionedPictures"/>
    <dgm:cxn modelId="{2D2BB727-5044-4C8C-956A-D8951D62B23A}" type="presParOf" srcId="{94F5DCCC-B8F2-4AE8-A529-43068F03531B}" destId="{C1A11BF8-8B5E-4CDD-9AB7-F9E208BEA368}" srcOrd="0" destOrd="0" presId="urn:microsoft.com/office/officeart/2008/layout/CaptionedPictures"/>
    <dgm:cxn modelId="{67769F1F-6BFE-46A3-BF84-34AFE0975F02}" type="presParOf" srcId="{94F5DCCC-B8F2-4AE8-A529-43068F03531B}" destId="{403E056D-1145-4EDD-BC3E-BE779FF7FE12}"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45CB28-16B9-488B-8F6A-2450D9E3A0A8}"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en-GB"/>
        </a:p>
      </dgm:t>
    </dgm:pt>
    <dgm:pt modelId="{7818138F-6CAE-4313-8737-D6436207C6BC}">
      <dgm:prSet phldrT="[Text]"/>
      <dgm:spPr/>
      <dgm:t>
        <a:bodyPr/>
        <a:lstStyle/>
        <a:p>
          <a:r>
            <a:rPr lang="en-GB" dirty="0"/>
            <a:t>Videos</a:t>
          </a:r>
        </a:p>
      </dgm:t>
    </dgm:pt>
    <dgm:pt modelId="{08F18CAB-0F9A-4403-BAD0-BDBBC94F5FA5}" type="parTrans" cxnId="{AE3D7C67-8ECE-49CC-9F33-C8B845D63D58}">
      <dgm:prSet/>
      <dgm:spPr/>
      <dgm:t>
        <a:bodyPr/>
        <a:lstStyle/>
        <a:p>
          <a:endParaRPr lang="en-GB"/>
        </a:p>
      </dgm:t>
    </dgm:pt>
    <dgm:pt modelId="{D0267CDB-ACC5-4D77-B0C6-A94C2E404B4C}" type="sibTrans" cxnId="{AE3D7C67-8ECE-49CC-9F33-C8B845D63D58}">
      <dgm:prSet/>
      <dgm:spPr/>
      <dgm:t>
        <a:bodyPr/>
        <a:lstStyle/>
        <a:p>
          <a:endParaRPr lang="en-GB"/>
        </a:p>
      </dgm:t>
    </dgm:pt>
    <dgm:pt modelId="{84857E6F-E90A-483C-9572-867EB98ADD94}">
      <dgm:prSet/>
      <dgm:spPr/>
      <dgm:t>
        <a:bodyPr/>
        <a:lstStyle/>
        <a:p>
          <a:r>
            <a:rPr lang="en-GB"/>
            <a:t>Quizlets</a:t>
          </a:r>
          <a:endParaRPr lang="en-GB" dirty="0"/>
        </a:p>
      </dgm:t>
    </dgm:pt>
    <dgm:pt modelId="{F43496C8-8505-497A-A146-651175715B58}" type="parTrans" cxnId="{5B80E5DF-B1A5-4BBC-9A86-4639E3B1ED29}">
      <dgm:prSet/>
      <dgm:spPr/>
      <dgm:t>
        <a:bodyPr/>
        <a:lstStyle/>
        <a:p>
          <a:endParaRPr lang="en-GB"/>
        </a:p>
      </dgm:t>
    </dgm:pt>
    <dgm:pt modelId="{D9D4E541-33A7-4F34-B529-46FA66938088}" type="sibTrans" cxnId="{5B80E5DF-B1A5-4BBC-9A86-4639E3B1ED29}">
      <dgm:prSet/>
      <dgm:spPr/>
      <dgm:t>
        <a:bodyPr/>
        <a:lstStyle/>
        <a:p>
          <a:endParaRPr lang="en-GB"/>
        </a:p>
      </dgm:t>
    </dgm:pt>
    <dgm:pt modelId="{DB3BAD3C-747E-48E4-A3D6-193479283812}">
      <dgm:prSet/>
      <dgm:spPr/>
      <dgm:t>
        <a:bodyPr/>
        <a:lstStyle/>
        <a:p>
          <a:r>
            <a:rPr lang="en-GB"/>
            <a:t>Further reading</a:t>
          </a:r>
          <a:endParaRPr lang="en-GB" dirty="0"/>
        </a:p>
      </dgm:t>
    </dgm:pt>
    <dgm:pt modelId="{2A8EEAEE-4529-4DDA-B78C-BBF41A55A789}" type="parTrans" cxnId="{29889658-911A-4822-A5B6-19C2CC9E1AF0}">
      <dgm:prSet/>
      <dgm:spPr/>
      <dgm:t>
        <a:bodyPr/>
        <a:lstStyle/>
        <a:p>
          <a:endParaRPr lang="en-GB"/>
        </a:p>
      </dgm:t>
    </dgm:pt>
    <dgm:pt modelId="{2ECF1709-7EB9-43A4-A27C-86F06791D0F0}" type="sibTrans" cxnId="{29889658-911A-4822-A5B6-19C2CC9E1AF0}">
      <dgm:prSet/>
      <dgm:spPr/>
      <dgm:t>
        <a:bodyPr/>
        <a:lstStyle/>
        <a:p>
          <a:endParaRPr lang="en-GB"/>
        </a:p>
      </dgm:t>
    </dgm:pt>
    <dgm:pt modelId="{B54847FE-08EB-426F-949A-26B00334350E}">
      <dgm:prSet/>
      <dgm:spPr/>
      <dgm:t>
        <a:bodyPr/>
        <a:lstStyle/>
        <a:p>
          <a:r>
            <a:rPr lang="en-GB"/>
            <a:t>Browsing of websites</a:t>
          </a:r>
          <a:endParaRPr lang="en-GB" dirty="0"/>
        </a:p>
      </dgm:t>
    </dgm:pt>
    <dgm:pt modelId="{8533728E-CE8A-4D18-9C1C-1EC54FCA3849}" type="parTrans" cxnId="{C7B8482B-A769-4915-BAE3-1C8FE394AFE2}">
      <dgm:prSet/>
      <dgm:spPr/>
      <dgm:t>
        <a:bodyPr/>
        <a:lstStyle/>
        <a:p>
          <a:endParaRPr lang="en-GB"/>
        </a:p>
      </dgm:t>
    </dgm:pt>
    <dgm:pt modelId="{1905CE58-961D-422A-8B76-212A6977535B}" type="sibTrans" cxnId="{C7B8482B-A769-4915-BAE3-1C8FE394AFE2}">
      <dgm:prSet/>
      <dgm:spPr/>
      <dgm:t>
        <a:bodyPr/>
        <a:lstStyle/>
        <a:p>
          <a:endParaRPr lang="en-GB"/>
        </a:p>
      </dgm:t>
    </dgm:pt>
    <dgm:pt modelId="{2A4BEA8C-F819-4990-BE9C-813FCAA7DB9E}">
      <dgm:prSet/>
      <dgm:spPr/>
      <dgm:t>
        <a:bodyPr/>
        <a:lstStyle/>
        <a:p>
          <a:r>
            <a:rPr lang="en-GB"/>
            <a:t>Blog posts</a:t>
          </a:r>
          <a:endParaRPr lang="en-GB" dirty="0"/>
        </a:p>
      </dgm:t>
    </dgm:pt>
    <dgm:pt modelId="{B2563AEE-D14C-4C77-A131-053F7BC5F8D3}" type="parTrans" cxnId="{11ABDCF4-1399-44E5-82AD-20A3563A6775}">
      <dgm:prSet/>
      <dgm:spPr/>
      <dgm:t>
        <a:bodyPr/>
        <a:lstStyle/>
        <a:p>
          <a:endParaRPr lang="en-GB"/>
        </a:p>
      </dgm:t>
    </dgm:pt>
    <dgm:pt modelId="{595FA63A-442F-467D-85B8-B1C7A934CA58}" type="sibTrans" cxnId="{11ABDCF4-1399-44E5-82AD-20A3563A6775}">
      <dgm:prSet/>
      <dgm:spPr/>
      <dgm:t>
        <a:bodyPr/>
        <a:lstStyle/>
        <a:p>
          <a:endParaRPr lang="en-GB"/>
        </a:p>
      </dgm:t>
    </dgm:pt>
    <dgm:pt modelId="{E56E658E-4DEB-4F59-ADD6-FF007287A757}">
      <dgm:prSet/>
      <dgm:spPr/>
      <dgm:t>
        <a:bodyPr/>
        <a:lstStyle/>
        <a:p>
          <a:r>
            <a:rPr lang="en-GB"/>
            <a:t>Briefings by the European Parliamentary Research Service</a:t>
          </a:r>
          <a:endParaRPr lang="en-GB" dirty="0"/>
        </a:p>
      </dgm:t>
    </dgm:pt>
    <dgm:pt modelId="{B90C7856-A969-4022-9D28-B98FDF05F623}" type="parTrans" cxnId="{9A9A51D4-3C25-4C0F-B565-A9277BCCAECA}">
      <dgm:prSet/>
      <dgm:spPr/>
      <dgm:t>
        <a:bodyPr/>
        <a:lstStyle/>
        <a:p>
          <a:endParaRPr lang="en-GB"/>
        </a:p>
      </dgm:t>
    </dgm:pt>
    <dgm:pt modelId="{CBC3D493-1932-4595-9C6F-CCB755F9D86D}" type="sibTrans" cxnId="{9A9A51D4-3C25-4C0F-B565-A9277BCCAECA}">
      <dgm:prSet/>
      <dgm:spPr/>
      <dgm:t>
        <a:bodyPr/>
        <a:lstStyle/>
        <a:p>
          <a:endParaRPr lang="en-GB"/>
        </a:p>
      </dgm:t>
    </dgm:pt>
    <dgm:pt modelId="{93067DAD-0E3A-4B7B-BEDC-648E74D1BF7B}" type="pres">
      <dgm:prSet presAssocID="{4745CB28-16B9-488B-8F6A-2450D9E3A0A8}" presName="linear" presStyleCnt="0">
        <dgm:presLayoutVars>
          <dgm:animLvl val="lvl"/>
          <dgm:resizeHandles val="exact"/>
        </dgm:presLayoutVars>
      </dgm:prSet>
      <dgm:spPr/>
    </dgm:pt>
    <dgm:pt modelId="{A1FF0EF0-9BE4-4729-A992-5BA2246AB52C}" type="pres">
      <dgm:prSet presAssocID="{7818138F-6CAE-4313-8737-D6436207C6BC}" presName="parentText" presStyleLbl="node1" presStyleIdx="0" presStyleCnt="6">
        <dgm:presLayoutVars>
          <dgm:chMax val="0"/>
          <dgm:bulletEnabled val="1"/>
        </dgm:presLayoutVars>
      </dgm:prSet>
      <dgm:spPr/>
    </dgm:pt>
    <dgm:pt modelId="{49957737-FBD1-4591-A216-3F2F4BEB7396}" type="pres">
      <dgm:prSet presAssocID="{D0267CDB-ACC5-4D77-B0C6-A94C2E404B4C}" presName="spacer" presStyleCnt="0"/>
      <dgm:spPr/>
    </dgm:pt>
    <dgm:pt modelId="{D296D6BD-87C6-4F52-B49F-901E346DD97B}" type="pres">
      <dgm:prSet presAssocID="{84857E6F-E90A-483C-9572-867EB98ADD94}" presName="parentText" presStyleLbl="node1" presStyleIdx="1" presStyleCnt="6">
        <dgm:presLayoutVars>
          <dgm:chMax val="0"/>
          <dgm:bulletEnabled val="1"/>
        </dgm:presLayoutVars>
      </dgm:prSet>
      <dgm:spPr/>
    </dgm:pt>
    <dgm:pt modelId="{3106B04B-C0EB-4A79-B8D4-D31AA89A22E8}" type="pres">
      <dgm:prSet presAssocID="{D9D4E541-33A7-4F34-B529-46FA66938088}" presName="spacer" presStyleCnt="0"/>
      <dgm:spPr/>
    </dgm:pt>
    <dgm:pt modelId="{72D3DC9F-4C53-4A87-8E6C-A246B5A199DA}" type="pres">
      <dgm:prSet presAssocID="{DB3BAD3C-747E-48E4-A3D6-193479283812}" presName="parentText" presStyleLbl="node1" presStyleIdx="2" presStyleCnt="6">
        <dgm:presLayoutVars>
          <dgm:chMax val="0"/>
          <dgm:bulletEnabled val="1"/>
        </dgm:presLayoutVars>
      </dgm:prSet>
      <dgm:spPr/>
    </dgm:pt>
    <dgm:pt modelId="{9AE40E44-D37F-4CF4-ACAA-81CE36571E6A}" type="pres">
      <dgm:prSet presAssocID="{2ECF1709-7EB9-43A4-A27C-86F06791D0F0}" presName="spacer" presStyleCnt="0"/>
      <dgm:spPr/>
    </dgm:pt>
    <dgm:pt modelId="{EDD91D82-E913-43EF-BB19-B86B99C3CF9F}" type="pres">
      <dgm:prSet presAssocID="{B54847FE-08EB-426F-949A-26B00334350E}" presName="parentText" presStyleLbl="node1" presStyleIdx="3" presStyleCnt="6">
        <dgm:presLayoutVars>
          <dgm:chMax val="0"/>
          <dgm:bulletEnabled val="1"/>
        </dgm:presLayoutVars>
      </dgm:prSet>
      <dgm:spPr/>
    </dgm:pt>
    <dgm:pt modelId="{CA6A4025-D33A-4785-8D07-9A7D1ED32273}" type="pres">
      <dgm:prSet presAssocID="{1905CE58-961D-422A-8B76-212A6977535B}" presName="spacer" presStyleCnt="0"/>
      <dgm:spPr/>
    </dgm:pt>
    <dgm:pt modelId="{0875F18F-900C-4BED-A910-DD557FA34B27}" type="pres">
      <dgm:prSet presAssocID="{2A4BEA8C-F819-4990-BE9C-813FCAA7DB9E}" presName="parentText" presStyleLbl="node1" presStyleIdx="4" presStyleCnt="6">
        <dgm:presLayoutVars>
          <dgm:chMax val="0"/>
          <dgm:bulletEnabled val="1"/>
        </dgm:presLayoutVars>
      </dgm:prSet>
      <dgm:spPr/>
    </dgm:pt>
    <dgm:pt modelId="{783B4138-E29D-4259-9A44-7F9AEE9EB13E}" type="pres">
      <dgm:prSet presAssocID="{595FA63A-442F-467D-85B8-B1C7A934CA58}" presName="spacer" presStyleCnt="0"/>
      <dgm:spPr/>
    </dgm:pt>
    <dgm:pt modelId="{C44B3FE9-B7A7-4014-93CE-284452B6FFB3}" type="pres">
      <dgm:prSet presAssocID="{E56E658E-4DEB-4F59-ADD6-FF007287A757}" presName="parentText" presStyleLbl="node1" presStyleIdx="5" presStyleCnt="6">
        <dgm:presLayoutVars>
          <dgm:chMax val="0"/>
          <dgm:bulletEnabled val="1"/>
        </dgm:presLayoutVars>
      </dgm:prSet>
      <dgm:spPr/>
    </dgm:pt>
  </dgm:ptLst>
  <dgm:cxnLst>
    <dgm:cxn modelId="{CF63DC08-0477-423F-B829-34AE6EA697CD}" type="presOf" srcId="{DB3BAD3C-747E-48E4-A3D6-193479283812}" destId="{72D3DC9F-4C53-4A87-8E6C-A246B5A199DA}" srcOrd="0" destOrd="0" presId="urn:microsoft.com/office/officeart/2005/8/layout/vList2"/>
    <dgm:cxn modelId="{C7B8482B-A769-4915-BAE3-1C8FE394AFE2}" srcId="{4745CB28-16B9-488B-8F6A-2450D9E3A0A8}" destId="{B54847FE-08EB-426F-949A-26B00334350E}" srcOrd="3" destOrd="0" parTransId="{8533728E-CE8A-4D18-9C1C-1EC54FCA3849}" sibTransId="{1905CE58-961D-422A-8B76-212A6977535B}"/>
    <dgm:cxn modelId="{2103BC35-E1DF-4D96-9242-647103A6676D}" type="presOf" srcId="{2A4BEA8C-F819-4990-BE9C-813FCAA7DB9E}" destId="{0875F18F-900C-4BED-A910-DD557FA34B27}" srcOrd="0" destOrd="0" presId="urn:microsoft.com/office/officeart/2005/8/layout/vList2"/>
    <dgm:cxn modelId="{AE3D7C67-8ECE-49CC-9F33-C8B845D63D58}" srcId="{4745CB28-16B9-488B-8F6A-2450D9E3A0A8}" destId="{7818138F-6CAE-4313-8737-D6436207C6BC}" srcOrd="0" destOrd="0" parTransId="{08F18CAB-0F9A-4403-BAD0-BDBBC94F5FA5}" sibTransId="{D0267CDB-ACC5-4D77-B0C6-A94C2E404B4C}"/>
    <dgm:cxn modelId="{1C14C96A-9684-434F-B27D-2626E194385C}" type="presOf" srcId="{E56E658E-4DEB-4F59-ADD6-FF007287A757}" destId="{C44B3FE9-B7A7-4014-93CE-284452B6FFB3}" srcOrd="0" destOrd="0" presId="urn:microsoft.com/office/officeart/2005/8/layout/vList2"/>
    <dgm:cxn modelId="{3198EA56-F1D2-421F-904D-812DB396EFAE}" type="presOf" srcId="{4745CB28-16B9-488B-8F6A-2450D9E3A0A8}" destId="{93067DAD-0E3A-4B7B-BEDC-648E74D1BF7B}" srcOrd="0" destOrd="0" presId="urn:microsoft.com/office/officeart/2005/8/layout/vList2"/>
    <dgm:cxn modelId="{29889658-911A-4822-A5B6-19C2CC9E1AF0}" srcId="{4745CB28-16B9-488B-8F6A-2450D9E3A0A8}" destId="{DB3BAD3C-747E-48E4-A3D6-193479283812}" srcOrd="2" destOrd="0" parTransId="{2A8EEAEE-4529-4DDA-B78C-BBF41A55A789}" sibTransId="{2ECF1709-7EB9-43A4-A27C-86F06791D0F0}"/>
    <dgm:cxn modelId="{713A6BD1-39A8-4755-A100-514CB50D67BB}" type="presOf" srcId="{B54847FE-08EB-426F-949A-26B00334350E}" destId="{EDD91D82-E913-43EF-BB19-B86B99C3CF9F}" srcOrd="0" destOrd="0" presId="urn:microsoft.com/office/officeart/2005/8/layout/vList2"/>
    <dgm:cxn modelId="{9A9A51D4-3C25-4C0F-B565-A9277BCCAECA}" srcId="{4745CB28-16B9-488B-8F6A-2450D9E3A0A8}" destId="{E56E658E-4DEB-4F59-ADD6-FF007287A757}" srcOrd="5" destOrd="0" parTransId="{B90C7856-A969-4022-9D28-B98FDF05F623}" sibTransId="{CBC3D493-1932-4595-9C6F-CCB755F9D86D}"/>
    <dgm:cxn modelId="{710A18D6-3FF5-43EE-BAB7-90BA3E21010C}" type="presOf" srcId="{84857E6F-E90A-483C-9572-867EB98ADD94}" destId="{D296D6BD-87C6-4F52-B49F-901E346DD97B}" srcOrd="0" destOrd="0" presId="urn:microsoft.com/office/officeart/2005/8/layout/vList2"/>
    <dgm:cxn modelId="{5B80E5DF-B1A5-4BBC-9A86-4639E3B1ED29}" srcId="{4745CB28-16B9-488B-8F6A-2450D9E3A0A8}" destId="{84857E6F-E90A-483C-9572-867EB98ADD94}" srcOrd="1" destOrd="0" parTransId="{F43496C8-8505-497A-A146-651175715B58}" sibTransId="{D9D4E541-33A7-4F34-B529-46FA66938088}"/>
    <dgm:cxn modelId="{BFD478E0-B778-40D6-9A0F-967DE6177961}" type="presOf" srcId="{7818138F-6CAE-4313-8737-D6436207C6BC}" destId="{A1FF0EF0-9BE4-4729-A992-5BA2246AB52C}" srcOrd="0" destOrd="0" presId="urn:microsoft.com/office/officeart/2005/8/layout/vList2"/>
    <dgm:cxn modelId="{11ABDCF4-1399-44E5-82AD-20A3563A6775}" srcId="{4745CB28-16B9-488B-8F6A-2450D9E3A0A8}" destId="{2A4BEA8C-F819-4990-BE9C-813FCAA7DB9E}" srcOrd="4" destOrd="0" parTransId="{B2563AEE-D14C-4C77-A131-053F7BC5F8D3}" sibTransId="{595FA63A-442F-467D-85B8-B1C7A934CA58}"/>
    <dgm:cxn modelId="{ACD56786-21AC-4748-8B60-D320DAAB742A}" type="presParOf" srcId="{93067DAD-0E3A-4B7B-BEDC-648E74D1BF7B}" destId="{A1FF0EF0-9BE4-4729-A992-5BA2246AB52C}" srcOrd="0" destOrd="0" presId="urn:microsoft.com/office/officeart/2005/8/layout/vList2"/>
    <dgm:cxn modelId="{4D7E787E-7DD7-4D3E-AE27-B6C5991CE2C6}" type="presParOf" srcId="{93067DAD-0E3A-4B7B-BEDC-648E74D1BF7B}" destId="{49957737-FBD1-4591-A216-3F2F4BEB7396}" srcOrd="1" destOrd="0" presId="urn:microsoft.com/office/officeart/2005/8/layout/vList2"/>
    <dgm:cxn modelId="{323EEFB8-488C-4335-AB82-31C2637DCDDB}" type="presParOf" srcId="{93067DAD-0E3A-4B7B-BEDC-648E74D1BF7B}" destId="{D296D6BD-87C6-4F52-B49F-901E346DD97B}" srcOrd="2" destOrd="0" presId="urn:microsoft.com/office/officeart/2005/8/layout/vList2"/>
    <dgm:cxn modelId="{92BF5E7E-DFC7-4373-88EA-2EAB40E5CDEB}" type="presParOf" srcId="{93067DAD-0E3A-4B7B-BEDC-648E74D1BF7B}" destId="{3106B04B-C0EB-4A79-B8D4-D31AA89A22E8}" srcOrd="3" destOrd="0" presId="urn:microsoft.com/office/officeart/2005/8/layout/vList2"/>
    <dgm:cxn modelId="{4ED6B3B1-043C-43CD-A3B8-CBB69A98BF5B}" type="presParOf" srcId="{93067DAD-0E3A-4B7B-BEDC-648E74D1BF7B}" destId="{72D3DC9F-4C53-4A87-8E6C-A246B5A199DA}" srcOrd="4" destOrd="0" presId="urn:microsoft.com/office/officeart/2005/8/layout/vList2"/>
    <dgm:cxn modelId="{74680701-1E98-4669-8B93-2183E06AAEE0}" type="presParOf" srcId="{93067DAD-0E3A-4B7B-BEDC-648E74D1BF7B}" destId="{9AE40E44-D37F-4CF4-ACAA-81CE36571E6A}" srcOrd="5" destOrd="0" presId="urn:microsoft.com/office/officeart/2005/8/layout/vList2"/>
    <dgm:cxn modelId="{4E1A004B-C30A-4852-ABB7-3DDD759FE15C}" type="presParOf" srcId="{93067DAD-0E3A-4B7B-BEDC-648E74D1BF7B}" destId="{EDD91D82-E913-43EF-BB19-B86B99C3CF9F}" srcOrd="6" destOrd="0" presId="urn:microsoft.com/office/officeart/2005/8/layout/vList2"/>
    <dgm:cxn modelId="{E9F92934-AE6A-4220-AA8B-3ACD6354A3D2}" type="presParOf" srcId="{93067DAD-0E3A-4B7B-BEDC-648E74D1BF7B}" destId="{CA6A4025-D33A-4785-8D07-9A7D1ED32273}" srcOrd="7" destOrd="0" presId="urn:microsoft.com/office/officeart/2005/8/layout/vList2"/>
    <dgm:cxn modelId="{602477C2-0E53-486A-BA55-DD9A7C5C10CA}" type="presParOf" srcId="{93067DAD-0E3A-4B7B-BEDC-648E74D1BF7B}" destId="{0875F18F-900C-4BED-A910-DD557FA34B27}" srcOrd="8" destOrd="0" presId="urn:microsoft.com/office/officeart/2005/8/layout/vList2"/>
    <dgm:cxn modelId="{9B8B1F26-7641-4B9C-958E-34EF1E638A51}" type="presParOf" srcId="{93067DAD-0E3A-4B7B-BEDC-648E74D1BF7B}" destId="{783B4138-E29D-4259-9A44-7F9AEE9EB13E}" srcOrd="9" destOrd="0" presId="urn:microsoft.com/office/officeart/2005/8/layout/vList2"/>
    <dgm:cxn modelId="{ECB54E13-D973-481B-AD8C-E9B4ACE75714}" type="presParOf" srcId="{93067DAD-0E3A-4B7B-BEDC-648E74D1BF7B}" destId="{C44B3FE9-B7A7-4014-93CE-284452B6FFB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78553-1070-4C2B-8279-B178C36D174C}">
      <dsp:nvSpPr>
        <dsp:cNvPr id="0" name=""/>
        <dsp:cNvSpPr/>
      </dsp:nvSpPr>
      <dsp:spPr>
        <a:xfrm>
          <a:off x="993636" y="602"/>
          <a:ext cx="1975781" cy="1975781"/>
        </a:xfrm>
        <a:prstGeom prst="ellipse">
          <a:avLst/>
        </a:prstGeom>
        <a:solidFill>
          <a:schemeClr val="accent5">
            <a:lumMod val="20000"/>
            <a:lumOff val="8000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effectLst/>
              <a:latin typeface="Calibri Light" panose="020F0302020204030204" pitchFamily="34" charset="0"/>
              <a:ea typeface="Times New Roman" panose="02020603050405020304" pitchFamily="18" charset="0"/>
              <a:cs typeface="Times New Roman" panose="02020603050405020304" pitchFamily="18" charset="0"/>
            </a:rPr>
            <a:t>Synchro-nous and </a:t>
          </a:r>
          <a:r>
            <a:rPr lang="en-GB" sz="2400" b="1" kern="1200" dirty="0" err="1">
              <a:effectLst/>
              <a:latin typeface="Calibri Light" panose="020F0302020204030204" pitchFamily="34" charset="0"/>
              <a:ea typeface="Times New Roman" panose="02020603050405020304" pitchFamily="18" charset="0"/>
              <a:cs typeface="Times New Roman" panose="02020603050405020304" pitchFamily="18" charset="0"/>
            </a:rPr>
            <a:t>asynchro</a:t>
          </a:r>
          <a:r>
            <a:rPr lang="en-GB" sz="2400" b="1" kern="1200" dirty="0">
              <a:effectLst/>
              <a:latin typeface="Calibri Light" panose="020F0302020204030204" pitchFamily="34" charset="0"/>
              <a:ea typeface="Times New Roman" panose="02020603050405020304" pitchFamily="18" charset="0"/>
              <a:cs typeface="Times New Roman" panose="02020603050405020304" pitchFamily="18" charset="0"/>
            </a:rPr>
            <a:t>-nous</a:t>
          </a:r>
          <a:endParaRPr lang="en-GB" sz="2400" kern="1200" dirty="0"/>
        </a:p>
      </dsp:txBody>
      <dsp:txXfrm>
        <a:off x="1282982" y="289948"/>
        <a:ext cx="1397089" cy="1397089"/>
      </dsp:txXfrm>
    </dsp:sp>
    <dsp:sp modelId="{34778CED-6950-442D-8D97-6607D8294CAF}">
      <dsp:nvSpPr>
        <dsp:cNvPr id="0" name=""/>
        <dsp:cNvSpPr/>
      </dsp:nvSpPr>
      <dsp:spPr>
        <a:xfrm>
          <a:off x="3129851" y="415517"/>
          <a:ext cx="1145952" cy="1145952"/>
        </a:xfrm>
        <a:prstGeom prst="mathPlus">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3281747" y="853729"/>
        <a:ext cx="842160" cy="269528"/>
      </dsp:txXfrm>
    </dsp:sp>
    <dsp:sp modelId="{F00537FE-4831-4DDA-BD1F-FF1120386CD9}">
      <dsp:nvSpPr>
        <dsp:cNvPr id="0" name=""/>
        <dsp:cNvSpPr/>
      </dsp:nvSpPr>
      <dsp:spPr>
        <a:xfrm>
          <a:off x="4436237" y="602"/>
          <a:ext cx="1975781" cy="1975781"/>
        </a:xfrm>
        <a:prstGeom prst="ellipse">
          <a:avLst/>
        </a:prstGeom>
        <a:solidFill>
          <a:schemeClr val="accent5">
            <a:lumMod val="20000"/>
            <a:lumOff val="8000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effectLst/>
              <a:latin typeface="Calibri Light" panose="020F0302020204030204" pitchFamily="34" charset="0"/>
              <a:ea typeface="Times New Roman" panose="02020603050405020304" pitchFamily="18" charset="0"/>
              <a:cs typeface="Times New Roman" panose="02020603050405020304" pitchFamily="18" charset="0"/>
            </a:rPr>
            <a:t>Online and on campus</a:t>
          </a:r>
          <a:endParaRPr lang="en-GB" sz="2400" kern="1200" dirty="0"/>
        </a:p>
      </dsp:txBody>
      <dsp:txXfrm>
        <a:off x="4725583" y="289948"/>
        <a:ext cx="1397089" cy="1397089"/>
      </dsp:txXfrm>
    </dsp:sp>
    <dsp:sp modelId="{91372D05-270C-43AB-A187-060D3E8A16FE}">
      <dsp:nvSpPr>
        <dsp:cNvPr id="0" name=""/>
        <dsp:cNvSpPr/>
      </dsp:nvSpPr>
      <dsp:spPr>
        <a:xfrm>
          <a:off x="6572451" y="415517"/>
          <a:ext cx="1145952" cy="1145952"/>
        </a:xfrm>
        <a:prstGeom prst="mathEqual">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endParaRPr lang="en-GB" sz="4700" kern="1200"/>
        </a:p>
      </dsp:txBody>
      <dsp:txXfrm>
        <a:off x="6724347" y="651583"/>
        <a:ext cx="842160" cy="673820"/>
      </dsp:txXfrm>
    </dsp:sp>
    <dsp:sp modelId="{62914D11-299E-40B1-8AEB-5D9D023E9CBE}">
      <dsp:nvSpPr>
        <dsp:cNvPr id="0" name=""/>
        <dsp:cNvSpPr/>
      </dsp:nvSpPr>
      <dsp:spPr>
        <a:xfrm>
          <a:off x="7878838" y="602"/>
          <a:ext cx="1975781" cy="1975781"/>
        </a:xfrm>
        <a:prstGeom prst="ellipse">
          <a:avLst/>
        </a:prstGeom>
        <a:solidFill>
          <a:schemeClr val="accent5">
            <a:lumMod val="20000"/>
            <a:lumOff val="8000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Teaching</a:t>
          </a:r>
        </a:p>
      </dsp:txBody>
      <dsp:txXfrm>
        <a:off x="8168184" y="289948"/>
        <a:ext cx="1397089" cy="1397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D72FE-67C2-4196-837C-676C89B2181A}">
      <dsp:nvSpPr>
        <dsp:cNvPr id="0" name=""/>
        <dsp:cNvSpPr/>
      </dsp:nvSpPr>
      <dsp:spPr>
        <a:xfrm>
          <a:off x="2070" y="434754"/>
          <a:ext cx="3284744" cy="2263189"/>
        </a:xfrm>
        <a:prstGeom prst="roundRect">
          <a:avLst/>
        </a:prstGeom>
        <a:blipFill>
          <a:blip xmlns:r="http://schemas.openxmlformats.org/officeDocument/2006/relationships" r:embed="rId1"/>
          <a:srcRect/>
          <a:stretch>
            <a:fillRect t="-11000" b="-11000"/>
          </a:stretch>
        </a:blip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1DD99-0CA0-410E-888F-ECBFD5333A9E}">
      <dsp:nvSpPr>
        <dsp:cNvPr id="0" name=""/>
        <dsp:cNvSpPr/>
      </dsp:nvSpPr>
      <dsp:spPr>
        <a:xfrm>
          <a:off x="2070" y="2697943"/>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GB" sz="2200" kern="1200" dirty="0"/>
            <a:t>YouTube videos – from EU institutions and from other lecturers/experts</a:t>
          </a:r>
        </a:p>
      </dsp:txBody>
      <dsp:txXfrm>
        <a:off x="2070" y="2697943"/>
        <a:ext cx="3284744" cy="1218640"/>
      </dsp:txXfrm>
    </dsp:sp>
    <dsp:sp modelId="{FBC38BCB-A4E7-40EB-BE93-55A5538E0427}">
      <dsp:nvSpPr>
        <dsp:cNvPr id="0" name=""/>
        <dsp:cNvSpPr/>
      </dsp:nvSpPr>
      <dsp:spPr>
        <a:xfrm>
          <a:off x="3615427" y="434754"/>
          <a:ext cx="3284744" cy="2263189"/>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F1868E-91D3-403D-8E36-9CF6F3745F02}">
      <dsp:nvSpPr>
        <dsp:cNvPr id="0" name=""/>
        <dsp:cNvSpPr/>
      </dsp:nvSpPr>
      <dsp:spPr>
        <a:xfrm>
          <a:off x="3615427" y="2697943"/>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GB" sz="2200" kern="1200" dirty="0"/>
            <a:t>Recorded ‘lectures’ by ourselves</a:t>
          </a:r>
        </a:p>
      </dsp:txBody>
      <dsp:txXfrm>
        <a:off x="3615427" y="2697943"/>
        <a:ext cx="3284744" cy="1218640"/>
      </dsp:txXfrm>
    </dsp:sp>
    <dsp:sp modelId="{CFE4BD1F-1799-4AAE-8973-26D168BC9DBC}">
      <dsp:nvSpPr>
        <dsp:cNvPr id="0" name=""/>
        <dsp:cNvSpPr/>
      </dsp:nvSpPr>
      <dsp:spPr>
        <a:xfrm>
          <a:off x="7228784" y="434754"/>
          <a:ext cx="3284744" cy="2263189"/>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B7A376-CDFD-432E-80A1-DC6E44682F2F}">
      <dsp:nvSpPr>
        <dsp:cNvPr id="0" name=""/>
        <dsp:cNvSpPr/>
      </dsp:nvSpPr>
      <dsp:spPr>
        <a:xfrm>
          <a:off x="7228784" y="2697943"/>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GB" sz="2200" kern="1200" dirty="0"/>
            <a:t>Interviews</a:t>
          </a:r>
        </a:p>
      </dsp:txBody>
      <dsp:txXfrm>
        <a:off x="7228784" y="2697943"/>
        <a:ext cx="3284744" cy="1218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EE904-1218-467F-8EC0-0CB6C251BE7F}">
      <dsp:nvSpPr>
        <dsp:cNvPr id="0" name=""/>
        <dsp:cNvSpPr/>
      </dsp:nvSpPr>
      <dsp:spPr>
        <a:xfrm>
          <a:off x="6914" y="911507"/>
          <a:ext cx="3036425" cy="3572264"/>
        </a:xfrm>
        <a:prstGeom prst="rect">
          <a:avLst/>
        </a:prstGeom>
        <a:solidFill>
          <a:schemeClr val="lt1">
            <a:alpha val="40000"/>
            <a:hueOff val="0"/>
            <a:satOff val="0"/>
            <a:lumOff val="0"/>
            <a:alphaOff val="0"/>
          </a:schemeClr>
        </a:solidFill>
        <a:ln w="12700" cap="flat" cmpd="sng" algn="ctr">
          <a:solidFill>
            <a:schemeClr val="accent5">
              <a:lumMod val="60000"/>
              <a:lumOff val="40000"/>
            </a:schemeClr>
          </a:solidFill>
          <a:prstDash val="solid"/>
          <a:miter lim="800000"/>
        </a:ln>
        <a:effectLst/>
      </dsp:spPr>
      <dsp:style>
        <a:lnRef idx="1">
          <a:scrgbClr r="0" g="0" b="0"/>
        </a:lnRef>
        <a:fillRef idx="1">
          <a:scrgbClr r="0" g="0" b="0"/>
        </a:fillRef>
        <a:effectRef idx="0">
          <a:scrgbClr r="0" g="0" b="0"/>
        </a:effectRef>
        <a:fontRef idx="minor"/>
      </dsp:style>
    </dsp:sp>
    <dsp:sp modelId="{826BBF3D-628D-4347-AD5B-694B9A30525C}">
      <dsp:nvSpPr>
        <dsp:cNvPr id="0" name=""/>
        <dsp:cNvSpPr/>
      </dsp:nvSpPr>
      <dsp:spPr>
        <a:xfrm>
          <a:off x="158735" y="1054397"/>
          <a:ext cx="2732782" cy="232197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63263F-3E37-4C48-903C-D3F5BCA2F1DE}">
      <dsp:nvSpPr>
        <dsp:cNvPr id="0" name=""/>
        <dsp:cNvSpPr/>
      </dsp:nvSpPr>
      <dsp:spPr>
        <a:xfrm>
          <a:off x="158735" y="3376369"/>
          <a:ext cx="2732782" cy="964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Analysing the law</a:t>
          </a:r>
        </a:p>
      </dsp:txBody>
      <dsp:txXfrm>
        <a:off x="158735" y="3376369"/>
        <a:ext cx="2732782" cy="964511"/>
      </dsp:txXfrm>
    </dsp:sp>
    <dsp:sp modelId="{FF9953EC-F387-4C16-AAEB-CC4F80CBDFF5}">
      <dsp:nvSpPr>
        <dsp:cNvPr id="0" name=""/>
        <dsp:cNvSpPr/>
      </dsp:nvSpPr>
      <dsp:spPr>
        <a:xfrm>
          <a:off x="3739587" y="911507"/>
          <a:ext cx="3036425" cy="3572264"/>
        </a:xfrm>
        <a:prstGeom prst="rect">
          <a:avLst/>
        </a:prstGeom>
        <a:solidFill>
          <a:schemeClr val="lt1">
            <a:alpha val="40000"/>
            <a:hueOff val="0"/>
            <a:satOff val="0"/>
            <a:lumOff val="0"/>
            <a:alphaOff val="0"/>
          </a:schemeClr>
        </a:solidFill>
        <a:ln w="12700" cap="flat" cmpd="sng" algn="ctr">
          <a:solidFill>
            <a:schemeClr val="accent5">
              <a:lumMod val="60000"/>
              <a:lumOff val="40000"/>
            </a:schemeClr>
          </a:solidFill>
          <a:prstDash val="solid"/>
          <a:miter lim="800000"/>
        </a:ln>
        <a:effectLst/>
      </dsp:spPr>
      <dsp:style>
        <a:lnRef idx="1">
          <a:scrgbClr r="0" g="0" b="0"/>
        </a:lnRef>
        <a:fillRef idx="1">
          <a:scrgbClr r="0" g="0" b="0"/>
        </a:fillRef>
        <a:effectRef idx="0">
          <a:scrgbClr r="0" g="0" b="0"/>
        </a:effectRef>
        <a:fontRef idx="minor"/>
      </dsp:style>
    </dsp:sp>
    <dsp:sp modelId="{3766C227-2EA8-41B6-8121-B8037D5F0C6A}">
      <dsp:nvSpPr>
        <dsp:cNvPr id="0" name=""/>
        <dsp:cNvSpPr/>
      </dsp:nvSpPr>
      <dsp:spPr>
        <a:xfrm>
          <a:off x="3891408" y="1054397"/>
          <a:ext cx="2732782" cy="2321972"/>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7BF9A0-29D2-4DB1-86EC-FB38175FF0D4}">
      <dsp:nvSpPr>
        <dsp:cNvPr id="0" name=""/>
        <dsp:cNvSpPr/>
      </dsp:nvSpPr>
      <dsp:spPr>
        <a:xfrm>
          <a:off x="3891408" y="3376369"/>
          <a:ext cx="2732782" cy="964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Repeating facts</a:t>
          </a:r>
        </a:p>
      </dsp:txBody>
      <dsp:txXfrm>
        <a:off x="3891408" y="3376369"/>
        <a:ext cx="2732782" cy="964511"/>
      </dsp:txXfrm>
    </dsp:sp>
    <dsp:sp modelId="{CF1D7236-45DF-40CF-8B88-EA5B96C3FAD4}">
      <dsp:nvSpPr>
        <dsp:cNvPr id="0" name=""/>
        <dsp:cNvSpPr/>
      </dsp:nvSpPr>
      <dsp:spPr>
        <a:xfrm>
          <a:off x="7472260" y="911507"/>
          <a:ext cx="3036425" cy="3572264"/>
        </a:xfrm>
        <a:prstGeom prst="rect">
          <a:avLst/>
        </a:prstGeom>
        <a:solidFill>
          <a:schemeClr val="lt1">
            <a:alpha val="40000"/>
            <a:hueOff val="0"/>
            <a:satOff val="0"/>
            <a:lumOff val="0"/>
            <a:alphaOff val="0"/>
          </a:schemeClr>
        </a:solidFill>
        <a:ln w="12700" cap="flat" cmpd="sng" algn="ctr">
          <a:solidFill>
            <a:schemeClr val="accent5">
              <a:lumMod val="60000"/>
              <a:lumOff val="40000"/>
            </a:schemeClr>
          </a:solidFill>
          <a:prstDash val="solid"/>
          <a:miter lim="800000"/>
        </a:ln>
        <a:effectLst/>
      </dsp:spPr>
      <dsp:style>
        <a:lnRef idx="1">
          <a:scrgbClr r="0" g="0" b="0"/>
        </a:lnRef>
        <a:fillRef idx="1">
          <a:scrgbClr r="0" g="0" b="0"/>
        </a:fillRef>
        <a:effectRef idx="0">
          <a:scrgbClr r="0" g="0" b="0"/>
        </a:effectRef>
        <a:fontRef idx="minor"/>
      </dsp:style>
    </dsp:sp>
    <dsp:sp modelId="{571022EE-47CE-4D7A-BD1E-5AD11C6299E8}">
      <dsp:nvSpPr>
        <dsp:cNvPr id="0" name=""/>
        <dsp:cNvSpPr/>
      </dsp:nvSpPr>
      <dsp:spPr>
        <a:xfrm>
          <a:off x="7624081" y="1054397"/>
          <a:ext cx="2732782" cy="232197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3E056D-1145-4EDD-BC3E-BE779FF7FE12}">
      <dsp:nvSpPr>
        <dsp:cNvPr id="0" name=""/>
        <dsp:cNvSpPr/>
      </dsp:nvSpPr>
      <dsp:spPr>
        <a:xfrm>
          <a:off x="7624081" y="3376369"/>
          <a:ext cx="2732782" cy="964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Understanding the law</a:t>
          </a:r>
        </a:p>
      </dsp:txBody>
      <dsp:txXfrm>
        <a:off x="7624081" y="3376369"/>
        <a:ext cx="2732782" cy="9645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F0EF0-9BE4-4729-A992-5BA2246AB52C}">
      <dsp:nvSpPr>
        <dsp:cNvPr id="0" name=""/>
        <dsp:cNvSpPr/>
      </dsp:nvSpPr>
      <dsp:spPr>
        <a:xfrm>
          <a:off x="0" y="72008"/>
          <a:ext cx="10515600" cy="638820"/>
        </a:xfrm>
        <a:prstGeom prst="round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Videos</a:t>
          </a:r>
        </a:p>
      </dsp:txBody>
      <dsp:txXfrm>
        <a:off x="31185" y="103193"/>
        <a:ext cx="10453230" cy="576450"/>
      </dsp:txXfrm>
    </dsp:sp>
    <dsp:sp modelId="{D296D6BD-87C6-4F52-B49F-901E346DD97B}">
      <dsp:nvSpPr>
        <dsp:cNvPr id="0" name=""/>
        <dsp:cNvSpPr/>
      </dsp:nvSpPr>
      <dsp:spPr>
        <a:xfrm>
          <a:off x="0" y="785709"/>
          <a:ext cx="10515600" cy="638820"/>
        </a:xfrm>
        <a:prstGeom prst="round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Quizlets</a:t>
          </a:r>
          <a:endParaRPr lang="en-GB" sz="2600" kern="1200" dirty="0"/>
        </a:p>
      </dsp:txBody>
      <dsp:txXfrm>
        <a:off x="31185" y="816894"/>
        <a:ext cx="10453230" cy="576450"/>
      </dsp:txXfrm>
    </dsp:sp>
    <dsp:sp modelId="{72D3DC9F-4C53-4A87-8E6C-A246B5A199DA}">
      <dsp:nvSpPr>
        <dsp:cNvPr id="0" name=""/>
        <dsp:cNvSpPr/>
      </dsp:nvSpPr>
      <dsp:spPr>
        <a:xfrm>
          <a:off x="0" y="1499409"/>
          <a:ext cx="10515600" cy="638820"/>
        </a:xfrm>
        <a:prstGeom prst="round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Further reading</a:t>
          </a:r>
          <a:endParaRPr lang="en-GB" sz="2600" kern="1200" dirty="0"/>
        </a:p>
      </dsp:txBody>
      <dsp:txXfrm>
        <a:off x="31185" y="1530594"/>
        <a:ext cx="10453230" cy="576450"/>
      </dsp:txXfrm>
    </dsp:sp>
    <dsp:sp modelId="{EDD91D82-E913-43EF-BB19-B86B99C3CF9F}">
      <dsp:nvSpPr>
        <dsp:cNvPr id="0" name=""/>
        <dsp:cNvSpPr/>
      </dsp:nvSpPr>
      <dsp:spPr>
        <a:xfrm>
          <a:off x="0" y="2213109"/>
          <a:ext cx="10515600" cy="638820"/>
        </a:xfrm>
        <a:prstGeom prst="round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Browsing of websites</a:t>
          </a:r>
          <a:endParaRPr lang="en-GB" sz="2600" kern="1200" dirty="0"/>
        </a:p>
      </dsp:txBody>
      <dsp:txXfrm>
        <a:off x="31185" y="2244294"/>
        <a:ext cx="10453230" cy="576450"/>
      </dsp:txXfrm>
    </dsp:sp>
    <dsp:sp modelId="{0875F18F-900C-4BED-A910-DD557FA34B27}">
      <dsp:nvSpPr>
        <dsp:cNvPr id="0" name=""/>
        <dsp:cNvSpPr/>
      </dsp:nvSpPr>
      <dsp:spPr>
        <a:xfrm>
          <a:off x="0" y="2926809"/>
          <a:ext cx="10515600" cy="638820"/>
        </a:xfrm>
        <a:prstGeom prst="round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Blog posts</a:t>
          </a:r>
          <a:endParaRPr lang="en-GB" sz="2600" kern="1200" dirty="0"/>
        </a:p>
      </dsp:txBody>
      <dsp:txXfrm>
        <a:off x="31185" y="2957994"/>
        <a:ext cx="10453230" cy="576450"/>
      </dsp:txXfrm>
    </dsp:sp>
    <dsp:sp modelId="{C44B3FE9-B7A7-4014-93CE-284452B6FFB3}">
      <dsp:nvSpPr>
        <dsp:cNvPr id="0" name=""/>
        <dsp:cNvSpPr/>
      </dsp:nvSpPr>
      <dsp:spPr>
        <a:xfrm>
          <a:off x="0" y="3640509"/>
          <a:ext cx="10515600" cy="638820"/>
        </a:xfrm>
        <a:prstGeom prst="round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Briefings by the European Parliamentary Research Service</a:t>
          </a:r>
          <a:endParaRPr lang="en-GB" sz="2600" kern="1200" dirty="0"/>
        </a:p>
      </dsp:txBody>
      <dsp:txXfrm>
        <a:off x="31185" y="3671694"/>
        <a:ext cx="10453230" cy="57645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F400-B71B-2ED6-2251-5ABE0F4BC8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43FA52-E458-DBEB-4EFE-E060DDC579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CCA044-C997-9E5F-9E08-2CFC884FF692}"/>
              </a:ext>
            </a:extLst>
          </p:cNvPr>
          <p:cNvSpPr>
            <a:spLocks noGrp="1"/>
          </p:cNvSpPr>
          <p:nvPr>
            <p:ph type="dt" sz="half" idx="10"/>
          </p:nvPr>
        </p:nvSpPr>
        <p:spPr/>
        <p:txBody>
          <a:bodyPr/>
          <a:lstStyle/>
          <a:p>
            <a:fld id="{A1561436-8287-4B3A-A690-7FAB8629F963}" type="datetimeFigureOut">
              <a:rPr lang="en-GB" smtClean="0"/>
              <a:t>22/04/2024</a:t>
            </a:fld>
            <a:endParaRPr lang="en-GB"/>
          </a:p>
        </p:txBody>
      </p:sp>
      <p:sp>
        <p:nvSpPr>
          <p:cNvPr id="5" name="Footer Placeholder 4">
            <a:extLst>
              <a:ext uri="{FF2B5EF4-FFF2-40B4-BE49-F238E27FC236}">
                <a16:creationId xmlns:a16="http://schemas.microsoft.com/office/drawing/2014/main" id="{6D50B11D-1B0A-0310-E253-DB12C4179E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533C20-D31C-8F99-10AA-1E47320E4D22}"/>
              </a:ext>
            </a:extLst>
          </p:cNvPr>
          <p:cNvSpPr>
            <a:spLocks noGrp="1"/>
          </p:cNvSpPr>
          <p:nvPr>
            <p:ph type="sldNum" sz="quarter" idx="12"/>
          </p:nvPr>
        </p:nvSpPr>
        <p:spPr/>
        <p:txBody>
          <a:bodyPr/>
          <a:lstStyle/>
          <a:p>
            <a:fld id="{2765204D-2F78-41D6-9B3D-79EEA44E25D4}" type="slidenum">
              <a:rPr lang="en-GB" smtClean="0"/>
              <a:t>‹#›</a:t>
            </a:fld>
            <a:endParaRPr lang="en-GB"/>
          </a:p>
        </p:txBody>
      </p:sp>
    </p:spTree>
    <p:extLst>
      <p:ext uri="{BB962C8B-B14F-4D97-AF65-F5344CB8AC3E}">
        <p14:creationId xmlns:p14="http://schemas.microsoft.com/office/powerpoint/2010/main" val="235542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4D29-752C-EBD7-8F83-066C209E92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DAAF21-E80A-A9FA-BCDF-38A073227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B458D8-0439-D9BF-CB76-5E7DCAA1D5C2}"/>
              </a:ext>
            </a:extLst>
          </p:cNvPr>
          <p:cNvSpPr>
            <a:spLocks noGrp="1"/>
          </p:cNvSpPr>
          <p:nvPr>
            <p:ph type="dt" sz="half" idx="10"/>
          </p:nvPr>
        </p:nvSpPr>
        <p:spPr/>
        <p:txBody>
          <a:bodyPr/>
          <a:lstStyle/>
          <a:p>
            <a:fld id="{A1561436-8287-4B3A-A690-7FAB8629F963}" type="datetimeFigureOut">
              <a:rPr lang="en-GB" smtClean="0"/>
              <a:t>22/04/2024</a:t>
            </a:fld>
            <a:endParaRPr lang="en-GB"/>
          </a:p>
        </p:txBody>
      </p:sp>
      <p:sp>
        <p:nvSpPr>
          <p:cNvPr id="5" name="Footer Placeholder 4">
            <a:extLst>
              <a:ext uri="{FF2B5EF4-FFF2-40B4-BE49-F238E27FC236}">
                <a16:creationId xmlns:a16="http://schemas.microsoft.com/office/drawing/2014/main" id="{44F15DD4-395A-EC38-0EFE-434D287ED9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95A556-B636-9FCD-3214-6FEB40D82DC1}"/>
              </a:ext>
            </a:extLst>
          </p:cNvPr>
          <p:cNvSpPr>
            <a:spLocks noGrp="1"/>
          </p:cNvSpPr>
          <p:nvPr>
            <p:ph type="sldNum" sz="quarter" idx="12"/>
          </p:nvPr>
        </p:nvSpPr>
        <p:spPr/>
        <p:txBody>
          <a:bodyPr/>
          <a:lstStyle/>
          <a:p>
            <a:fld id="{2765204D-2F78-41D6-9B3D-79EEA44E25D4}" type="slidenum">
              <a:rPr lang="en-GB" smtClean="0"/>
              <a:t>‹#›</a:t>
            </a:fld>
            <a:endParaRPr lang="en-GB"/>
          </a:p>
        </p:txBody>
      </p:sp>
    </p:spTree>
    <p:extLst>
      <p:ext uri="{BB962C8B-B14F-4D97-AF65-F5344CB8AC3E}">
        <p14:creationId xmlns:p14="http://schemas.microsoft.com/office/powerpoint/2010/main" val="384558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A7CF90-8E40-1592-0CD9-5E1779A775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BCD4E8-F92B-14F0-3A8C-2765B23ECA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6A8BEC-D678-AD8C-5669-E2F0EF4242A6}"/>
              </a:ext>
            </a:extLst>
          </p:cNvPr>
          <p:cNvSpPr>
            <a:spLocks noGrp="1"/>
          </p:cNvSpPr>
          <p:nvPr>
            <p:ph type="dt" sz="half" idx="10"/>
          </p:nvPr>
        </p:nvSpPr>
        <p:spPr/>
        <p:txBody>
          <a:bodyPr/>
          <a:lstStyle/>
          <a:p>
            <a:fld id="{A1561436-8287-4B3A-A690-7FAB8629F963}" type="datetimeFigureOut">
              <a:rPr lang="en-GB" smtClean="0"/>
              <a:t>22/04/2024</a:t>
            </a:fld>
            <a:endParaRPr lang="en-GB"/>
          </a:p>
        </p:txBody>
      </p:sp>
      <p:sp>
        <p:nvSpPr>
          <p:cNvPr id="5" name="Footer Placeholder 4">
            <a:extLst>
              <a:ext uri="{FF2B5EF4-FFF2-40B4-BE49-F238E27FC236}">
                <a16:creationId xmlns:a16="http://schemas.microsoft.com/office/drawing/2014/main" id="{1213ADE3-29E7-5A88-917F-5B25AFC0DF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4366D3-C83B-05C1-A060-93456717AD4D}"/>
              </a:ext>
            </a:extLst>
          </p:cNvPr>
          <p:cNvSpPr>
            <a:spLocks noGrp="1"/>
          </p:cNvSpPr>
          <p:nvPr>
            <p:ph type="sldNum" sz="quarter" idx="12"/>
          </p:nvPr>
        </p:nvSpPr>
        <p:spPr/>
        <p:txBody>
          <a:bodyPr/>
          <a:lstStyle/>
          <a:p>
            <a:fld id="{2765204D-2F78-41D6-9B3D-79EEA44E25D4}" type="slidenum">
              <a:rPr lang="en-GB" smtClean="0"/>
              <a:t>‹#›</a:t>
            </a:fld>
            <a:endParaRPr lang="en-GB"/>
          </a:p>
        </p:txBody>
      </p:sp>
    </p:spTree>
    <p:extLst>
      <p:ext uri="{BB962C8B-B14F-4D97-AF65-F5344CB8AC3E}">
        <p14:creationId xmlns:p14="http://schemas.microsoft.com/office/powerpoint/2010/main" val="95634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561F-5458-0200-AFEE-BA38C678DB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66C998-AF64-54F7-04C3-410DF57236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7E5E7-101E-F130-A3C3-5AEEF3167B75}"/>
              </a:ext>
            </a:extLst>
          </p:cNvPr>
          <p:cNvSpPr>
            <a:spLocks noGrp="1"/>
          </p:cNvSpPr>
          <p:nvPr>
            <p:ph type="dt" sz="half" idx="10"/>
          </p:nvPr>
        </p:nvSpPr>
        <p:spPr/>
        <p:txBody>
          <a:bodyPr/>
          <a:lstStyle/>
          <a:p>
            <a:fld id="{A1561436-8287-4B3A-A690-7FAB8629F963}" type="datetimeFigureOut">
              <a:rPr lang="en-GB" smtClean="0"/>
              <a:t>22/04/2024</a:t>
            </a:fld>
            <a:endParaRPr lang="en-GB"/>
          </a:p>
        </p:txBody>
      </p:sp>
      <p:sp>
        <p:nvSpPr>
          <p:cNvPr id="5" name="Footer Placeholder 4">
            <a:extLst>
              <a:ext uri="{FF2B5EF4-FFF2-40B4-BE49-F238E27FC236}">
                <a16:creationId xmlns:a16="http://schemas.microsoft.com/office/drawing/2014/main" id="{EC45FEF5-07D9-0858-7CAE-0F03565615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337FA3-2E45-5310-B9C4-A155AF232B72}"/>
              </a:ext>
            </a:extLst>
          </p:cNvPr>
          <p:cNvSpPr>
            <a:spLocks noGrp="1"/>
          </p:cNvSpPr>
          <p:nvPr>
            <p:ph type="sldNum" sz="quarter" idx="12"/>
          </p:nvPr>
        </p:nvSpPr>
        <p:spPr/>
        <p:txBody>
          <a:bodyPr/>
          <a:lstStyle/>
          <a:p>
            <a:fld id="{2765204D-2F78-41D6-9B3D-79EEA44E25D4}" type="slidenum">
              <a:rPr lang="en-GB" smtClean="0"/>
              <a:t>‹#›</a:t>
            </a:fld>
            <a:endParaRPr lang="en-GB"/>
          </a:p>
        </p:txBody>
      </p:sp>
    </p:spTree>
    <p:extLst>
      <p:ext uri="{BB962C8B-B14F-4D97-AF65-F5344CB8AC3E}">
        <p14:creationId xmlns:p14="http://schemas.microsoft.com/office/powerpoint/2010/main" val="330191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CD66-D7FF-7526-F47D-8039063688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120C7D-5042-AA49-96E3-12C7C8D2F7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B2E98C-4CE1-E4F9-2330-85FAC0C80BFF}"/>
              </a:ext>
            </a:extLst>
          </p:cNvPr>
          <p:cNvSpPr>
            <a:spLocks noGrp="1"/>
          </p:cNvSpPr>
          <p:nvPr>
            <p:ph type="dt" sz="half" idx="10"/>
          </p:nvPr>
        </p:nvSpPr>
        <p:spPr/>
        <p:txBody>
          <a:bodyPr/>
          <a:lstStyle/>
          <a:p>
            <a:fld id="{A1561436-8287-4B3A-A690-7FAB8629F963}" type="datetimeFigureOut">
              <a:rPr lang="en-GB" smtClean="0"/>
              <a:t>22/04/2024</a:t>
            </a:fld>
            <a:endParaRPr lang="en-GB"/>
          </a:p>
        </p:txBody>
      </p:sp>
      <p:sp>
        <p:nvSpPr>
          <p:cNvPr id="5" name="Footer Placeholder 4">
            <a:extLst>
              <a:ext uri="{FF2B5EF4-FFF2-40B4-BE49-F238E27FC236}">
                <a16:creationId xmlns:a16="http://schemas.microsoft.com/office/drawing/2014/main" id="{58FD551D-4BE0-616F-F551-53472EF126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1ED4CE-8E1F-E86D-9446-9C556DDF9429}"/>
              </a:ext>
            </a:extLst>
          </p:cNvPr>
          <p:cNvSpPr>
            <a:spLocks noGrp="1"/>
          </p:cNvSpPr>
          <p:nvPr>
            <p:ph type="sldNum" sz="quarter" idx="12"/>
          </p:nvPr>
        </p:nvSpPr>
        <p:spPr/>
        <p:txBody>
          <a:bodyPr/>
          <a:lstStyle/>
          <a:p>
            <a:fld id="{2765204D-2F78-41D6-9B3D-79EEA44E25D4}" type="slidenum">
              <a:rPr lang="en-GB" smtClean="0"/>
              <a:t>‹#›</a:t>
            </a:fld>
            <a:endParaRPr lang="en-GB"/>
          </a:p>
        </p:txBody>
      </p:sp>
    </p:spTree>
    <p:extLst>
      <p:ext uri="{BB962C8B-B14F-4D97-AF65-F5344CB8AC3E}">
        <p14:creationId xmlns:p14="http://schemas.microsoft.com/office/powerpoint/2010/main" val="214657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C264-E8F6-41DC-48DF-CC6AE50D39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D63777-3F4F-6E5A-DAC0-5A6DB4CAD4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EFFE81-D512-0484-8875-BB91437B18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BEAEAA-0896-85B8-B6B6-501EE1389E5B}"/>
              </a:ext>
            </a:extLst>
          </p:cNvPr>
          <p:cNvSpPr>
            <a:spLocks noGrp="1"/>
          </p:cNvSpPr>
          <p:nvPr>
            <p:ph type="dt" sz="half" idx="10"/>
          </p:nvPr>
        </p:nvSpPr>
        <p:spPr/>
        <p:txBody>
          <a:bodyPr/>
          <a:lstStyle/>
          <a:p>
            <a:fld id="{A1561436-8287-4B3A-A690-7FAB8629F963}" type="datetimeFigureOut">
              <a:rPr lang="en-GB" smtClean="0"/>
              <a:t>22/04/2024</a:t>
            </a:fld>
            <a:endParaRPr lang="en-GB"/>
          </a:p>
        </p:txBody>
      </p:sp>
      <p:sp>
        <p:nvSpPr>
          <p:cNvPr id="6" name="Footer Placeholder 5">
            <a:extLst>
              <a:ext uri="{FF2B5EF4-FFF2-40B4-BE49-F238E27FC236}">
                <a16:creationId xmlns:a16="http://schemas.microsoft.com/office/drawing/2014/main" id="{880F0FD5-7624-E8C3-70D9-67C2840B5B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FCC20A-7819-C351-6000-390C26F3A3E2}"/>
              </a:ext>
            </a:extLst>
          </p:cNvPr>
          <p:cNvSpPr>
            <a:spLocks noGrp="1"/>
          </p:cNvSpPr>
          <p:nvPr>
            <p:ph type="sldNum" sz="quarter" idx="12"/>
          </p:nvPr>
        </p:nvSpPr>
        <p:spPr/>
        <p:txBody>
          <a:bodyPr/>
          <a:lstStyle/>
          <a:p>
            <a:fld id="{2765204D-2F78-41D6-9B3D-79EEA44E25D4}" type="slidenum">
              <a:rPr lang="en-GB" smtClean="0"/>
              <a:t>‹#›</a:t>
            </a:fld>
            <a:endParaRPr lang="en-GB"/>
          </a:p>
        </p:txBody>
      </p:sp>
    </p:spTree>
    <p:extLst>
      <p:ext uri="{BB962C8B-B14F-4D97-AF65-F5344CB8AC3E}">
        <p14:creationId xmlns:p14="http://schemas.microsoft.com/office/powerpoint/2010/main" val="40798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89C2-86B9-0FFF-AB85-53C187C357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6A42CF-CEFE-D8E0-3BB6-9B5CDE4311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382CB5-A3FB-0F17-64ED-CD6FC7A08D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E15537-8084-ECAA-9500-022917B36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B83BF0-7A41-21D0-ED1C-BC98BD8423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526DB9-9BF3-ECE6-A414-3F9AF89E1F37}"/>
              </a:ext>
            </a:extLst>
          </p:cNvPr>
          <p:cNvSpPr>
            <a:spLocks noGrp="1"/>
          </p:cNvSpPr>
          <p:nvPr>
            <p:ph type="dt" sz="half" idx="10"/>
          </p:nvPr>
        </p:nvSpPr>
        <p:spPr/>
        <p:txBody>
          <a:bodyPr/>
          <a:lstStyle/>
          <a:p>
            <a:fld id="{A1561436-8287-4B3A-A690-7FAB8629F963}" type="datetimeFigureOut">
              <a:rPr lang="en-GB" smtClean="0"/>
              <a:t>22/04/2024</a:t>
            </a:fld>
            <a:endParaRPr lang="en-GB"/>
          </a:p>
        </p:txBody>
      </p:sp>
      <p:sp>
        <p:nvSpPr>
          <p:cNvPr id="8" name="Footer Placeholder 7">
            <a:extLst>
              <a:ext uri="{FF2B5EF4-FFF2-40B4-BE49-F238E27FC236}">
                <a16:creationId xmlns:a16="http://schemas.microsoft.com/office/drawing/2014/main" id="{DA76CC93-9B2E-2F83-E337-7862F8940A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03200B-17FA-966B-D9BE-DA30921537FA}"/>
              </a:ext>
            </a:extLst>
          </p:cNvPr>
          <p:cNvSpPr>
            <a:spLocks noGrp="1"/>
          </p:cNvSpPr>
          <p:nvPr>
            <p:ph type="sldNum" sz="quarter" idx="12"/>
          </p:nvPr>
        </p:nvSpPr>
        <p:spPr/>
        <p:txBody>
          <a:bodyPr/>
          <a:lstStyle/>
          <a:p>
            <a:fld id="{2765204D-2F78-41D6-9B3D-79EEA44E25D4}" type="slidenum">
              <a:rPr lang="en-GB" smtClean="0"/>
              <a:t>‹#›</a:t>
            </a:fld>
            <a:endParaRPr lang="en-GB"/>
          </a:p>
        </p:txBody>
      </p:sp>
    </p:spTree>
    <p:extLst>
      <p:ext uri="{BB962C8B-B14F-4D97-AF65-F5344CB8AC3E}">
        <p14:creationId xmlns:p14="http://schemas.microsoft.com/office/powerpoint/2010/main" val="244388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E2F9-DAA9-5934-C5C9-2C0AF1EF80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47F57B-8A37-EE26-2CBF-2A0FEC9EA85D}"/>
              </a:ext>
            </a:extLst>
          </p:cNvPr>
          <p:cNvSpPr>
            <a:spLocks noGrp="1"/>
          </p:cNvSpPr>
          <p:nvPr>
            <p:ph type="dt" sz="half" idx="10"/>
          </p:nvPr>
        </p:nvSpPr>
        <p:spPr/>
        <p:txBody>
          <a:bodyPr/>
          <a:lstStyle/>
          <a:p>
            <a:fld id="{A1561436-8287-4B3A-A690-7FAB8629F963}" type="datetimeFigureOut">
              <a:rPr lang="en-GB" smtClean="0"/>
              <a:t>22/04/2024</a:t>
            </a:fld>
            <a:endParaRPr lang="en-GB"/>
          </a:p>
        </p:txBody>
      </p:sp>
      <p:sp>
        <p:nvSpPr>
          <p:cNvPr id="4" name="Footer Placeholder 3">
            <a:extLst>
              <a:ext uri="{FF2B5EF4-FFF2-40B4-BE49-F238E27FC236}">
                <a16:creationId xmlns:a16="http://schemas.microsoft.com/office/drawing/2014/main" id="{D494FEE7-9D1C-C4E3-A3B9-757EE5642C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BACAB4-9143-4DCB-B48C-0B099C9643CC}"/>
              </a:ext>
            </a:extLst>
          </p:cNvPr>
          <p:cNvSpPr>
            <a:spLocks noGrp="1"/>
          </p:cNvSpPr>
          <p:nvPr>
            <p:ph type="sldNum" sz="quarter" idx="12"/>
          </p:nvPr>
        </p:nvSpPr>
        <p:spPr/>
        <p:txBody>
          <a:bodyPr/>
          <a:lstStyle/>
          <a:p>
            <a:fld id="{2765204D-2F78-41D6-9B3D-79EEA44E25D4}" type="slidenum">
              <a:rPr lang="en-GB" smtClean="0"/>
              <a:t>‹#›</a:t>
            </a:fld>
            <a:endParaRPr lang="en-GB"/>
          </a:p>
        </p:txBody>
      </p:sp>
    </p:spTree>
    <p:extLst>
      <p:ext uri="{BB962C8B-B14F-4D97-AF65-F5344CB8AC3E}">
        <p14:creationId xmlns:p14="http://schemas.microsoft.com/office/powerpoint/2010/main" val="27998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C84E57-80DD-A369-37D4-4A96E82552E6}"/>
              </a:ext>
            </a:extLst>
          </p:cNvPr>
          <p:cNvSpPr>
            <a:spLocks noGrp="1"/>
          </p:cNvSpPr>
          <p:nvPr>
            <p:ph type="dt" sz="half" idx="10"/>
          </p:nvPr>
        </p:nvSpPr>
        <p:spPr/>
        <p:txBody>
          <a:bodyPr/>
          <a:lstStyle/>
          <a:p>
            <a:fld id="{A1561436-8287-4B3A-A690-7FAB8629F963}" type="datetimeFigureOut">
              <a:rPr lang="en-GB" smtClean="0"/>
              <a:t>22/04/2024</a:t>
            </a:fld>
            <a:endParaRPr lang="en-GB"/>
          </a:p>
        </p:txBody>
      </p:sp>
      <p:sp>
        <p:nvSpPr>
          <p:cNvPr id="3" name="Footer Placeholder 2">
            <a:extLst>
              <a:ext uri="{FF2B5EF4-FFF2-40B4-BE49-F238E27FC236}">
                <a16:creationId xmlns:a16="http://schemas.microsoft.com/office/drawing/2014/main" id="{61D4AC83-21B6-B7E1-E822-C3460AD0D8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1E390A-65E4-AFF3-ADDC-5AC30F1980BB}"/>
              </a:ext>
            </a:extLst>
          </p:cNvPr>
          <p:cNvSpPr>
            <a:spLocks noGrp="1"/>
          </p:cNvSpPr>
          <p:nvPr>
            <p:ph type="sldNum" sz="quarter" idx="12"/>
          </p:nvPr>
        </p:nvSpPr>
        <p:spPr/>
        <p:txBody>
          <a:bodyPr/>
          <a:lstStyle/>
          <a:p>
            <a:fld id="{2765204D-2F78-41D6-9B3D-79EEA44E25D4}" type="slidenum">
              <a:rPr lang="en-GB" smtClean="0"/>
              <a:t>‹#›</a:t>
            </a:fld>
            <a:endParaRPr lang="en-GB"/>
          </a:p>
        </p:txBody>
      </p:sp>
    </p:spTree>
    <p:extLst>
      <p:ext uri="{BB962C8B-B14F-4D97-AF65-F5344CB8AC3E}">
        <p14:creationId xmlns:p14="http://schemas.microsoft.com/office/powerpoint/2010/main" val="17227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F6FDC-C5F2-FC3F-DF5B-C5AE06FA43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FF4FFBC-576D-7E8A-63EF-0A041D5C43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870F7B-47F1-52F4-7DC4-808FED6AB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B91FC7-BDE5-7704-4F66-EEA3AEEADCA9}"/>
              </a:ext>
            </a:extLst>
          </p:cNvPr>
          <p:cNvSpPr>
            <a:spLocks noGrp="1"/>
          </p:cNvSpPr>
          <p:nvPr>
            <p:ph type="dt" sz="half" idx="10"/>
          </p:nvPr>
        </p:nvSpPr>
        <p:spPr/>
        <p:txBody>
          <a:bodyPr/>
          <a:lstStyle/>
          <a:p>
            <a:fld id="{A1561436-8287-4B3A-A690-7FAB8629F963}" type="datetimeFigureOut">
              <a:rPr lang="en-GB" smtClean="0"/>
              <a:t>22/04/2024</a:t>
            </a:fld>
            <a:endParaRPr lang="en-GB"/>
          </a:p>
        </p:txBody>
      </p:sp>
      <p:sp>
        <p:nvSpPr>
          <p:cNvPr id="6" name="Footer Placeholder 5">
            <a:extLst>
              <a:ext uri="{FF2B5EF4-FFF2-40B4-BE49-F238E27FC236}">
                <a16:creationId xmlns:a16="http://schemas.microsoft.com/office/drawing/2014/main" id="{F858DDCE-025D-2985-3EDC-C985D1892F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7F3F3C-B70B-E5AA-AB01-88403362C1E7}"/>
              </a:ext>
            </a:extLst>
          </p:cNvPr>
          <p:cNvSpPr>
            <a:spLocks noGrp="1"/>
          </p:cNvSpPr>
          <p:nvPr>
            <p:ph type="sldNum" sz="quarter" idx="12"/>
          </p:nvPr>
        </p:nvSpPr>
        <p:spPr/>
        <p:txBody>
          <a:bodyPr/>
          <a:lstStyle/>
          <a:p>
            <a:fld id="{2765204D-2F78-41D6-9B3D-79EEA44E25D4}" type="slidenum">
              <a:rPr lang="en-GB" smtClean="0"/>
              <a:t>‹#›</a:t>
            </a:fld>
            <a:endParaRPr lang="en-GB"/>
          </a:p>
        </p:txBody>
      </p:sp>
    </p:spTree>
    <p:extLst>
      <p:ext uri="{BB962C8B-B14F-4D97-AF65-F5344CB8AC3E}">
        <p14:creationId xmlns:p14="http://schemas.microsoft.com/office/powerpoint/2010/main" val="10844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CAE1E-39E6-8E28-EE24-E1764572B8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5F192F-E8B9-3E76-81AC-E08513EE96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1D0A9B-6A7A-7459-C54F-5EE21A2ED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F2CE7A-7BAD-25A4-0684-FAA8D5445044}"/>
              </a:ext>
            </a:extLst>
          </p:cNvPr>
          <p:cNvSpPr>
            <a:spLocks noGrp="1"/>
          </p:cNvSpPr>
          <p:nvPr>
            <p:ph type="dt" sz="half" idx="10"/>
          </p:nvPr>
        </p:nvSpPr>
        <p:spPr/>
        <p:txBody>
          <a:bodyPr/>
          <a:lstStyle/>
          <a:p>
            <a:fld id="{A1561436-8287-4B3A-A690-7FAB8629F963}" type="datetimeFigureOut">
              <a:rPr lang="en-GB" smtClean="0"/>
              <a:t>22/04/2024</a:t>
            </a:fld>
            <a:endParaRPr lang="en-GB"/>
          </a:p>
        </p:txBody>
      </p:sp>
      <p:sp>
        <p:nvSpPr>
          <p:cNvPr id="6" name="Footer Placeholder 5">
            <a:extLst>
              <a:ext uri="{FF2B5EF4-FFF2-40B4-BE49-F238E27FC236}">
                <a16:creationId xmlns:a16="http://schemas.microsoft.com/office/drawing/2014/main" id="{8921D202-810F-B0D4-9CEA-7A96D4236F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EDFA1B-42F8-5AFB-2C2D-AC9D775392B7}"/>
              </a:ext>
            </a:extLst>
          </p:cNvPr>
          <p:cNvSpPr>
            <a:spLocks noGrp="1"/>
          </p:cNvSpPr>
          <p:nvPr>
            <p:ph type="sldNum" sz="quarter" idx="12"/>
          </p:nvPr>
        </p:nvSpPr>
        <p:spPr/>
        <p:txBody>
          <a:bodyPr/>
          <a:lstStyle/>
          <a:p>
            <a:fld id="{2765204D-2F78-41D6-9B3D-79EEA44E25D4}" type="slidenum">
              <a:rPr lang="en-GB" smtClean="0"/>
              <a:t>‹#›</a:t>
            </a:fld>
            <a:endParaRPr lang="en-GB"/>
          </a:p>
        </p:txBody>
      </p:sp>
    </p:spTree>
    <p:extLst>
      <p:ext uri="{BB962C8B-B14F-4D97-AF65-F5344CB8AC3E}">
        <p14:creationId xmlns:p14="http://schemas.microsoft.com/office/powerpoint/2010/main" val="306748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AAA2AE-0258-CCA3-2324-4251FCE508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AB5E6D-EC54-7495-8587-9A919D3794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F517F7-4ED3-FCF7-0FDA-5761C3EBF7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561436-8287-4B3A-A690-7FAB8629F963}" type="datetimeFigureOut">
              <a:rPr lang="en-GB" smtClean="0"/>
              <a:t>22/04/2024</a:t>
            </a:fld>
            <a:endParaRPr lang="en-GB"/>
          </a:p>
        </p:txBody>
      </p:sp>
      <p:sp>
        <p:nvSpPr>
          <p:cNvPr id="5" name="Footer Placeholder 4">
            <a:extLst>
              <a:ext uri="{FF2B5EF4-FFF2-40B4-BE49-F238E27FC236}">
                <a16:creationId xmlns:a16="http://schemas.microsoft.com/office/drawing/2014/main" id="{F4C13C69-3788-B876-258A-BB47D4908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0621BDE-B5EF-2731-C3BD-E46C629C1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65204D-2F78-41D6-9B3D-79EEA44E25D4}" type="slidenum">
              <a:rPr lang="en-GB" smtClean="0"/>
              <a:t>‹#›</a:t>
            </a:fld>
            <a:endParaRPr lang="en-GB"/>
          </a:p>
        </p:txBody>
      </p:sp>
    </p:spTree>
    <p:extLst>
      <p:ext uri="{BB962C8B-B14F-4D97-AF65-F5344CB8AC3E}">
        <p14:creationId xmlns:p14="http://schemas.microsoft.com/office/powerpoint/2010/main" val="2838282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D5716-75E6-7520-738D-6A3205277E15}"/>
              </a:ext>
            </a:extLst>
          </p:cNvPr>
          <p:cNvSpPr>
            <a:spLocks noGrp="1"/>
          </p:cNvSpPr>
          <p:nvPr>
            <p:ph type="ctrTitle"/>
          </p:nvPr>
        </p:nvSpPr>
        <p:spPr/>
        <p:txBody>
          <a:bodyPr>
            <a:normAutofit/>
          </a:bodyPr>
          <a:lstStyle/>
          <a:p>
            <a:r>
              <a:rPr lang="en-GB" sz="4000" b="1" dirty="0"/>
              <a:t>Panel 2: </a:t>
            </a:r>
            <a:r>
              <a:rPr lang="en-US" sz="4000" b="1" i="0" dirty="0">
                <a:effectLst/>
                <a:highlight>
                  <a:srgbClr val="FFFFFF"/>
                </a:highlight>
              </a:rPr>
              <a:t>Teaching EU Law and Policy: Variations and innovations</a:t>
            </a:r>
            <a:br>
              <a:rPr lang="en-US" sz="4000" b="1" i="0" dirty="0">
                <a:effectLst/>
                <a:highlight>
                  <a:srgbClr val="FFFFFF"/>
                </a:highlight>
              </a:rPr>
            </a:br>
            <a:br>
              <a:rPr lang="en-US" sz="4000" b="1" i="0" dirty="0">
                <a:effectLst/>
                <a:highlight>
                  <a:srgbClr val="FFFFFF"/>
                </a:highlight>
              </a:rPr>
            </a:br>
            <a:r>
              <a:rPr lang="en-GB" sz="4000" b="1" dirty="0"/>
              <a:t>Teaching EU Law Using Workbooks</a:t>
            </a:r>
          </a:p>
        </p:txBody>
      </p:sp>
      <p:sp>
        <p:nvSpPr>
          <p:cNvPr id="3" name="Subtitle 2">
            <a:extLst>
              <a:ext uri="{FF2B5EF4-FFF2-40B4-BE49-F238E27FC236}">
                <a16:creationId xmlns:a16="http://schemas.microsoft.com/office/drawing/2014/main" id="{89A1D66C-2EDC-DA55-8A8C-C37B238532A8}"/>
              </a:ext>
            </a:extLst>
          </p:cNvPr>
          <p:cNvSpPr>
            <a:spLocks noGrp="1"/>
          </p:cNvSpPr>
          <p:nvPr>
            <p:ph type="subTitle" idx="1"/>
          </p:nvPr>
        </p:nvSpPr>
        <p:spPr/>
        <p:txBody>
          <a:bodyPr>
            <a:normAutofit lnSpcReduction="10000"/>
          </a:bodyPr>
          <a:lstStyle/>
          <a:p>
            <a:r>
              <a:rPr lang="en-GB" dirty="0"/>
              <a:t>Christian Dadomo</a:t>
            </a:r>
          </a:p>
          <a:p>
            <a:r>
              <a:rPr lang="en-GB" dirty="0" err="1"/>
              <a:t>Noëlle</a:t>
            </a:r>
            <a:r>
              <a:rPr lang="en-GB" dirty="0"/>
              <a:t> </a:t>
            </a:r>
            <a:r>
              <a:rPr lang="en-GB" dirty="0" err="1"/>
              <a:t>Quénivet</a:t>
            </a:r>
            <a:endParaRPr lang="en-GB" dirty="0"/>
          </a:p>
          <a:p>
            <a:endParaRPr lang="en-GB" dirty="0"/>
          </a:p>
          <a:p>
            <a:r>
              <a:rPr lang="en-GB" dirty="0"/>
              <a:t>Bristol Law School, University of the West of England</a:t>
            </a:r>
          </a:p>
        </p:txBody>
      </p:sp>
    </p:spTree>
    <p:extLst>
      <p:ext uri="{BB962C8B-B14F-4D97-AF65-F5344CB8AC3E}">
        <p14:creationId xmlns:p14="http://schemas.microsoft.com/office/powerpoint/2010/main" val="258598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5A01-78BD-758B-64B9-A945249EA228}"/>
              </a:ext>
            </a:extLst>
          </p:cNvPr>
          <p:cNvSpPr>
            <a:spLocks noGrp="1"/>
          </p:cNvSpPr>
          <p:nvPr>
            <p:ph type="title"/>
          </p:nvPr>
        </p:nvSpPr>
        <p:spPr/>
        <p:txBody>
          <a:bodyPr/>
          <a:lstStyle/>
          <a:p>
            <a:r>
              <a:rPr lang="en-GB" dirty="0"/>
              <a:t>Asynchronous Activities – Pre-Workshop – Tables </a:t>
            </a:r>
          </a:p>
        </p:txBody>
      </p:sp>
      <p:pic>
        <p:nvPicPr>
          <p:cNvPr id="5" name="Picture 4" descr="A screenshot of a survey&#10;&#10;Description automatically generated">
            <a:extLst>
              <a:ext uri="{FF2B5EF4-FFF2-40B4-BE49-F238E27FC236}">
                <a16:creationId xmlns:a16="http://schemas.microsoft.com/office/drawing/2014/main" id="{96BE8B0E-AE1A-AE9E-8622-338F198F5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009" y="1784733"/>
            <a:ext cx="3663697" cy="457386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0DD3628D-C1FD-C605-49B0-79F46EBBD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941" y="1421176"/>
            <a:ext cx="4924178" cy="2588057"/>
          </a:xfrm>
          <a:prstGeom prst="rect">
            <a:avLst/>
          </a:prstGeom>
        </p:spPr>
      </p:pic>
      <p:pic>
        <p:nvPicPr>
          <p:cNvPr id="11" name="Picture 10" descr="A screenshot of a document&#10;&#10;Description automatically generated">
            <a:extLst>
              <a:ext uri="{FF2B5EF4-FFF2-40B4-BE49-F238E27FC236}">
                <a16:creationId xmlns:a16="http://schemas.microsoft.com/office/drawing/2014/main" id="{C6188270-9ABE-09FE-13EF-5E60B59CF8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1592" y="4186409"/>
            <a:ext cx="5030141" cy="2306465"/>
          </a:xfrm>
          <a:prstGeom prst="rect">
            <a:avLst/>
          </a:prstGeom>
        </p:spPr>
      </p:pic>
    </p:spTree>
    <p:extLst>
      <p:ext uri="{BB962C8B-B14F-4D97-AF65-F5344CB8AC3E}">
        <p14:creationId xmlns:p14="http://schemas.microsoft.com/office/powerpoint/2010/main" val="1079973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367C-F53C-160A-11E9-02E443A50802}"/>
              </a:ext>
            </a:extLst>
          </p:cNvPr>
          <p:cNvSpPr>
            <a:spLocks noGrp="1"/>
          </p:cNvSpPr>
          <p:nvPr>
            <p:ph type="title"/>
          </p:nvPr>
        </p:nvSpPr>
        <p:spPr/>
        <p:txBody>
          <a:bodyPr/>
          <a:lstStyle/>
          <a:p>
            <a:r>
              <a:rPr lang="en-GB" dirty="0"/>
              <a:t>Asynchronous Activities – Pre-Workshop – </a:t>
            </a:r>
            <a:r>
              <a:rPr lang="en-GB" dirty="0" err="1"/>
              <a:t>Mentimeter</a:t>
            </a:r>
            <a:r>
              <a:rPr lang="en-GB" dirty="0"/>
              <a:t> </a:t>
            </a:r>
          </a:p>
        </p:txBody>
      </p:sp>
      <p:pic>
        <p:nvPicPr>
          <p:cNvPr id="5" name="Content Placeholder 4" descr="A close-up of a message&#10;&#10;Description automatically generated">
            <a:extLst>
              <a:ext uri="{FF2B5EF4-FFF2-40B4-BE49-F238E27FC236}">
                <a16:creationId xmlns:a16="http://schemas.microsoft.com/office/drawing/2014/main" id="{0D03ED52-3FF0-750F-01F4-57B6D87052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480153"/>
            <a:ext cx="5825647" cy="2379946"/>
          </a:xfrm>
        </p:spPr>
      </p:pic>
      <p:pic>
        <p:nvPicPr>
          <p:cNvPr id="7" name="Picture 6" descr="A screenshot of a survey&#10;&#10;Description automatically generated">
            <a:extLst>
              <a:ext uri="{FF2B5EF4-FFF2-40B4-BE49-F238E27FC236}">
                <a16:creationId xmlns:a16="http://schemas.microsoft.com/office/drawing/2014/main" id="{7F968AC7-C297-FED9-5EDF-8BEC44CBB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590" y="2054269"/>
            <a:ext cx="4273764" cy="4050557"/>
          </a:xfrm>
          <a:prstGeom prst="rect">
            <a:avLst/>
          </a:prstGeom>
        </p:spPr>
      </p:pic>
    </p:spTree>
    <p:extLst>
      <p:ext uri="{BB962C8B-B14F-4D97-AF65-F5344CB8AC3E}">
        <p14:creationId xmlns:p14="http://schemas.microsoft.com/office/powerpoint/2010/main" val="3411186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2F75-4539-BB9F-F887-9344E26EB851}"/>
              </a:ext>
            </a:extLst>
          </p:cNvPr>
          <p:cNvSpPr>
            <a:spLocks noGrp="1"/>
          </p:cNvSpPr>
          <p:nvPr>
            <p:ph type="title"/>
          </p:nvPr>
        </p:nvSpPr>
        <p:spPr/>
        <p:txBody>
          <a:bodyPr/>
          <a:lstStyle/>
          <a:p>
            <a:r>
              <a:rPr lang="en-GB" dirty="0"/>
              <a:t>Synchronous Activities – Workshops </a:t>
            </a:r>
          </a:p>
        </p:txBody>
      </p:sp>
      <p:sp>
        <p:nvSpPr>
          <p:cNvPr id="3" name="Content Placeholder 2">
            <a:extLst>
              <a:ext uri="{FF2B5EF4-FFF2-40B4-BE49-F238E27FC236}">
                <a16:creationId xmlns:a16="http://schemas.microsoft.com/office/drawing/2014/main" id="{1E6DD50C-B451-FB1A-91F1-4F0F8EA4013C}"/>
              </a:ext>
            </a:extLst>
          </p:cNvPr>
          <p:cNvSpPr>
            <a:spLocks noGrp="1"/>
          </p:cNvSpPr>
          <p:nvPr>
            <p:ph idx="1"/>
          </p:nvPr>
        </p:nvSpPr>
        <p:spPr/>
        <p:txBody>
          <a:bodyPr/>
          <a:lstStyle/>
          <a:p>
            <a:r>
              <a:rPr lang="en-GB" dirty="0" err="1"/>
              <a:t>Mentimeter</a:t>
            </a:r>
            <a:r>
              <a:rPr lang="en-GB" dirty="0"/>
              <a:t> – tutor-paced </a:t>
            </a:r>
          </a:p>
          <a:p>
            <a:r>
              <a:rPr lang="en-GB" dirty="0"/>
              <a:t>Classic essay- and problem-questions</a:t>
            </a:r>
          </a:p>
        </p:txBody>
      </p:sp>
    </p:spTree>
    <p:extLst>
      <p:ext uri="{BB962C8B-B14F-4D97-AF65-F5344CB8AC3E}">
        <p14:creationId xmlns:p14="http://schemas.microsoft.com/office/powerpoint/2010/main" val="1680265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EC99-A413-6BB4-EF59-84D4B3922549}"/>
              </a:ext>
            </a:extLst>
          </p:cNvPr>
          <p:cNvSpPr>
            <a:spLocks noGrp="1"/>
          </p:cNvSpPr>
          <p:nvPr>
            <p:ph type="title"/>
          </p:nvPr>
        </p:nvSpPr>
        <p:spPr/>
        <p:txBody>
          <a:bodyPr/>
          <a:lstStyle/>
          <a:p>
            <a:r>
              <a:rPr lang="en-GB" dirty="0"/>
              <a:t>Asynchronous Activities – Post-Workshop </a:t>
            </a:r>
          </a:p>
        </p:txBody>
      </p:sp>
      <p:pic>
        <p:nvPicPr>
          <p:cNvPr id="5" name="Content Placeholder 4" descr="A screenshot of a survey&#10;&#10;Description automatically generated">
            <a:extLst>
              <a:ext uri="{FF2B5EF4-FFF2-40B4-BE49-F238E27FC236}">
                <a16:creationId xmlns:a16="http://schemas.microsoft.com/office/drawing/2014/main" id="{523C7F71-DEDC-BA40-58FE-9710D27AD5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17994" y="1994053"/>
            <a:ext cx="2976533" cy="4204944"/>
          </a:xfrm>
        </p:spPr>
      </p:pic>
      <p:pic>
        <p:nvPicPr>
          <p:cNvPr id="7" name="Picture 6" descr="A screenshot of a computer&#10;&#10;Description automatically generated">
            <a:extLst>
              <a:ext uri="{FF2B5EF4-FFF2-40B4-BE49-F238E27FC236}">
                <a16:creationId xmlns:a16="http://schemas.microsoft.com/office/drawing/2014/main" id="{32FF2862-C35B-C74A-BDD6-0B1A23990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13" y="1540098"/>
            <a:ext cx="7215130" cy="2326822"/>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E8E7DFB8-ECD0-1D7A-8096-BF6D91C2F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301" y="3709093"/>
            <a:ext cx="7027841" cy="2729788"/>
          </a:xfrm>
          <a:prstGeom prst="rect">
            <a:avLst/>
          </a:prstGeom>
        </p:spPr>
      </p:pic>
    </p:spTree>
    <p:extLst>
      <p:ext uri="{BB962C8B-B14F-4D97-AF65-F5344CB8AC3E}">
        <p14:creationId xmlns:p14="http://schemas.microsoft.com/office/powerpoint/2010/main" val="2115861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C669-D072-8D8A-377B-5D839F6A6ED2}"/>
              </a:ext>
            </a:extLst>
          </p:cNvPr>
          <p:cNvSpPr>
            <a:spLocks noGrp="1"/>
          </p:cNvSpPr>
          <p:nvPr>
            <p:ph type="title"/>
          </p:nvPr>
        </p:nvSpPr>
        <p:spPr/>
        <p:txBody>
          <a:bodyPr/>
          <a:lstStyle/>
          <a:p>
            <a:r>
              <a:rPr lang="en-GB" dirty="0"/>
              <a:t>References </a:t>
            </a:r>
          </a:p>
        </p:txBody>
      </p:sp>
      <p:pic>
        <p:nvPicPr>
          <p:cNvPr id="5" name="Content Placeholder 4" descr="A screenshot of a document&#10;&#10;Description automatically generated">
            <a:extLst>
              <a:ext uri="{FF2B5EF4-FFF2-40B4-BE49-F238E27FC236}">
                <a16:creationId xmlns:a16="http://schemas.microsoft.com/office/drawing/2014/main" id="{9591BA92-E636-ED34-75CC-20A0CA5BEE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690688"/>
            <a:ext cx="5650735" cy="4632994"/>
          </a:xfrm>
        </p:spPr>
      </p:pic>
    </p:spTree>
    <p:extLst>
      <p:ext uri="{BB962C8B-B14F-4D97-AF65-F5344CB8AC3E}">
        <p14:creationId xmlns:p14="http://schemas.microsoft.com/office/powerpoint/2010/main" val="1055873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48F4-895C-2986-51FC-2FF4BE7A3236}"/>
              </a:ext>
            </a:extLst>
          </p:cNvPr>
          <p:cNvSpPr>
            <a:spLocks noGrp="1"/>
          </p:cNvSpPr>
          <p:nvPr>
            <p:ph type="title"/>
          </p:nvPr>
        </p:nvSpPr>
        <p:spPr/>
        <p:txBody>
          <a:bodyPr/>
          <a:lstStyle/>
          <a:p>
            <a:r>
              <a:rPr lang="en-GB" dirty="0"/>
              <a:t>Extension</a:t>
            </a:r>
          </a:p>
        </p:txBody>
      </p:sp>
      <p:graphicFrame>
        <p:nvGraphicFramePr>
          <p:cNvPr id="6" name="Content Placeholder 5">
            <a:extLst>
              <a:ext uri="{FF2B5EF4-FFF2-40B4-BE49-F238E27FC236}">
                <a16:creationId xmlns:a16="http://schemas.microsoft.com/office/drawing/2014/main" id="{A362B45D-175C-73FB-1ED1-6547862CFF73}"/>
              </a:ext>
            </a:extLst>
          </p:cNvPr>
          <p:cNvGraphicFramePr>
            <a:graphicFrameLocks noGrp="1"/>
          </p:cNvGraphicFramePr>
          <p:nvPr>
            <p:ph idx="1"/>
            <p:extLst>
              <p:ext uri="{D42A27DB-BD31-4B8C-83A1-F6EECF244321}">
                <p14:modId xmlns:p14="http://schemas.microsoft.com/office/powerpoint/2010/main" val="29619916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895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4C32-324B-04A2-C5A7-CC3B7DBAE099}"/>
              </a:ext>
            </a:extLst>
          </p:cNvPr>
          <p:cNvSpPr>
            <a:spLocks noGrp="1"/>
          </p:cNvSpPr>
          <p:nvPr>
            <p:ph type="title" idx="4294967295"/>
          </p:nvPr>
        </p:nvSpPr>
        <p:spPr>
          <a:xfrm>
            <a:off x="671872" y="365125"/>
            <a:ext cx="9843728" cy="1325563"/>
          </a:xfrm>
        </p:spPr>
        <p:txBody>
          <a:bodyPr vert="horz" lIns="91440" tIns="45720" rIns="91440" bIns="45720" rtlCol="0" anchor="ctr">
            <a:normAutofit/>
          </a:bodyPr>
          <a:lstStyle/>
          <a:p>
            <a:r>
              <a:rPr lang="en-US" dirty="0"/>
              <a:t>Teaching Based on Workbooks</a:t>
            </a:r>
          </a:p>
        </p:txBody>
      </p:sp>
      <p:sp>
        <p:nvSpPr>
          <p:cNvPr id="17" name="Content Placeholder 16">
            <a:extLst>
              <a:ext uri="{FF2B5EF4-FFF2-40B4-BE49-F238E27FC236}">
                <a16:creationId xmlns:a16="http://schemas.microsoft.com/office/drawing/2014/main" id="{BD5E3279-93C5-C665-A90B-A6CBFFB57085}"/>
              </a:ext>
            </a:extLst>
          </p:cNvPr>
          <p:cNvSpPr>
            <a:spLocks noGrp="1"/>
          </p:cNvSpPr>
          <p:nvPr>
            <p:ph idx="4294967295"/>
          </p:nvPr>
        </p:nvSpPr>
        <p:spPr>
          <a:xfrm>
            <a:off x="671872" y="3833446"/>
            <a:ext cx="10848256" cy="2343517"/>
          </a:xfrm>
        </p:spPr>
        <p:txBody>
          <a:bodyPr>
            <a:normAutofit fontScale="70000" lnSpcReduction="20000"/>
          </a:bodyPr>
          <a:lstStyle/>
          <a:p>
            <a:pPr marL="305181" indent="-305181" defTabSz="813816">
              <a:lnSpc>
                <a:spcPct val="107000"/>
              </a:lnSpc>
              <a:buFont typeface="Calibri" panose="020F0502020204030204" pitchFamily="34" charset="0"/>
              <a:buChar char="-"/>
            </a:pPr>
            <a:r>
              <a:rPr lang="en-GB" b="1" kern="1200" dirty="0">
                <a:solidFill>
                  <a:schemeClr val="tx1"/>
                </a:solidFill>
                <a:latin typeface="Calibri" panose="020F0502020204030204" pitchFamily="34" charset="0"/>
                <a:ea typeface="+mn-ea"/>
                <a:cs typeface="Times New Roman" panose="02020603050405020304" pitchFamily="18" charset="0"/>
              </a:rPr>
              <a:t>asynchronous online recorded materials (RM)</a:t>
            </a:r>
            <a:r>
              <a:rPr lang="en-GB" kern="1200" dirty="0">
                <a:solidFill>
                  <a:schemeClr val="tx1"/>
                </a:solidFill>
                <a:latin typeface="Calibri" panose="020F0502020204030204" pitchFamily="34" charset="0"/>
                <a:ea typeface="+mn-ea"/>
                <a:cs typeface="Times New Roman" panose="02020603050405020304" pitchFamily="18" charset="0"/>
              </a:rPr>
              <a:t>: recordings</a:t>
            </a:r>
            <a:r>
              <a:rPr lang="en-GB" dirty="0">
                <a:latin typeface="Calibri" panose="020F0502020204030204" pitchFamily="34" charset="0"/>
                <a:cs typeface="Times New Roman" panose="02020603050405020304" pitchFamily="18" charset="0"/>
              </a:rPr>
              <a:t> to</a:t>
            </a:r>
            <a:r>
              <a:rPr lang="en-GB" kern="1200" dirty="0">
                <a:solidFill>
                  <a:schemeClr val="tx1"/>
                </a:solidFill>
                <a:latin typeface="Calibri" panose="020F0502020204030204" pitchFamily="34" charset="0"/>
                <a:ea typeface="+mn-ea"/>
                <a:cs typeface="Times New Roman" panose="02020603050405020304" pitchFamily="18" charset="0"/>
              </a:rPr>
              <a:t> watch in your own time, at your own pace before the workshop.</a:t>
            </a:r>
          </a:p>
          <a:p>
            <a:pPr marL="305181" indent="-305181" defTabSz="813816">
              <a:lnSpc>
                <a:spcPct val="107000"/>
              </a:lnSpc>
              <a:buFont typeface="Calibri" panose="020F0502020204030204" pitchFamily="34" charset="0"/>
              <a:buChar char="-"/>
            </a:pPr>
            <a:r>
              <a:rPr lang="en-GB" b="1" kern="1200" dirty="0">
                <a:solidFill>
                  <a:schemeClr val="tx1"/>
                </a:solidFill>
                <a:latin typeface="Calibri" panose="020F0502020204030204" pitchFamily="34" charset="0"/>
                <a:ea typeface="+mn-ea"/>
                <a:cs typeface="Times New Roman" panose="02020603050405020304" pitchFamily="18" charset="0"/>
              </a:rPr>
              <a:t>asynchronous online activities (OA)</a:t>
            </a:r>
            <a:r>
              <a:rPr lang="en-GB" kern="1200" dirty="0">
                <a:solidFill>
                  <a:schemeClr val="tx1"/>
                </a:solidFill>
                <a:latin typeface="Calibri" panose="020F0502020204030204" pitchFamily="34" charset="0"/>
                <a:ea typeface="+mn-ea"/>
                <a:cs typeface="Times New Roman" panose="02020603050405020304" pitchFamily="18" charset="0"/>
              </a:rPr>
              <a:t>: activities you can do in your own time, at your own pace before the workshop. Some of these activities are to be carried out after the workshop, in your own time, to test your knowledge/understanding and are indicated as such.</a:t>
            </a:r>
          </a:p>
          <a:p>
            <a:pPr marL="305181" indent="-305181" defTabSz="813816">
              <a:lnSpc>
                <a:spcPct val="107000"/>
              </a:lnSpc>
              <a:spcAft>
                <a:spcPts val="712"/>
              </a:spcAft>
              <a:buFont typeface="Calibri" panose="020F0502020204030204" pitchFamily="34" charset="0"/>
              <a:buChar char="-"/>
            </a:pPr>
            <a:r>
              <a:rPr lang="en-GB" b="1" kern="1200" dirty="0">
                <a:solidFill>
                  <a:schemeClr val="tx1"/>
                </a:solidFill>
                <a:latin typeface="Calibri" panose="020F0502020204030204" pitchFamily="34" charset="0"/>
                <a:ea typeface="+mn-ea"/>
                <a:cs typeface="Times New Roman" panose="02020603050405020304" pitchFamily="18" charset="0"/>
              </a:rPr>
              <a:t>synchronous activities (W)</a:t>
            </a:r>
            <a:r>
              <a:rPr lang="en-GB" kern="1200" dirty="0">
                <a:solidFill>
                  <a:schemeClr val="tx1"/>
                </a:solidFill>
                <a:latin typeface="Calibri" panose="020F0502020204030204" pitchFamily="34" charset="0"/>
                <a:ea typeface="+mn-ea"/>
                <a:cs typeface="Times New Roman" panose="02020603050405020304" pitchFamily="18" charset="0"/>
              </a:rPr>
              <a:t>: activities in the form of workshops taking place in real-time and either online or on campus. </a:t>
            </a:r>
          </a:p>
          <a:p>
            <a:endParaRPr lang="en-GB" dirty="0"/>
          </a:p>
          <a:p>
            <a:endParaRPr lang="en-GB" dirty="0"/>
          </a:p>
        </p:txBody>
      </p:sp>
      <p:graphicFrame>
        <p:nvGraphicFramePr>
          <p:cNvPr id="6" name="Content Placeholder 5">
            <a:extLst>
              <a:ext uri="{FF2B5EF4-FFF2-40B4-BE49-F238E27FC236}">
                <a16:creationId xmlns:a16="http://schemas.microsoft.com/office/drawing/2014/main" id="{F94DE8CE-216B-DBF2-7C13-79ACF99EAE6C}"/>
              </a:ext>
            </a:extLst>
          </p:cNvPr>
          <p:cNvGraphicFramePr>
            <a:graphicFrameLocks/>
          </p:cNvGraphicFramePr>
          <p:nvPr>
            <p:extLst>
              <p:ext uri="{D42A27DB-BD31-4B8C-83A1-F6EECF244321}">
                <p14:modId xmlns:p14="http://schemas.microsoft.com/office/powerpoint/2010/main" val="2889928969"/>
              </p:ext>
            </p:extLst>
          </p:nvPr>
        </p:nvGraphicFramePr>
        <p:xfrm>
          <a:off x="893508" y="1621998"/>
          <a:ext cx="10848256" cy="1976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225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CC4C32-324B-04A2-C5A7-CC3B7DBAE09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Teaching Based on Textbook</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n orange cover with white text&#10;&#10;Description automatically generated">
            <a:extLst>
              <a:ext uri="{FF2B5EF4-FFF2-40B4-BE49-F238E27FC236}">
                <a16:creationId xmlns:a16="http://schemas.microsoft.com/office/drawing/2014/main" id="{5B974EA9-390F-1B31-C22E-76E5E5B0D2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4697" y="640080"/>
            <a:ext cx="4273813" cy="5550408"/>
          </a:xfrm>
          <a:prstGeom prst="rect">
            <a:avLst/>
          </a:prstGeom>
        </p:spPr>
      </p:pic>
    </p:spTree>
    <p:extLst>
      <p:ext uri="{BB962C8B-B14F-4D97-AF65-F5344CB8AC3E}">
        <p14:creationId xmlns:p14="http://schemas.microsoft.com/office/powerpoint/2010/main" val="2099794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AB2BEB-4E45-26DF-CF7A-632911F250E3}"/>
              </a:ext>
            </a:extLst>
          </p:cNvPr>
          <p:cNvSpPr>
            <a:spLocks noGrp="1"/>
          </p:cNvSpPr>
          <p:nvPr>
            <p:ph type="title"/>
          </p:nvPr>
        </p:nvSpPr>
        <p:spPr/>
        <p:txBody>
          <a:bodyPr/>
          <a:lstStyle/>
          <a:p>
            <a:r>
              <a:rPr lang="en-GB" dirty="0"/>
              <a:t>Workbooks – Content and Structure</a:t>
            </a:r>
          </a:p>
        </p:txBody>
      </p:sp>
      <p:sp>
        <p:nvSpPr>
          <p:cNvPr id="6" name="Content Placeholder 5">
            <a:extLst>
              <a:ext uri="{FF2B5EF4-FFF2-40B4-BE49-F238E27FC236}">
                <a16:creationId xmlns:a16="http://schemas.microsoft.com/office/drawing/2014/main" id="{32EB97A2-7D29-433D-FAF2-D16B7B8C5F58}"/>
              </a:ext>
            </a:extLst>
          </p:cNvPr>
          <p:cNvSpPr>
            <a:spLocks noGrp="1"/>
          </p:cNvSpPr>
          <p:nvPr>
            <p:ph sz="half" idx="1"/>
          </p:nvPr>
        </p:nvSpPr>
        <p:spPr/>
        <p:txBody>
          <a:bodyPr>
            <a:noAutofit/>
          </a:bodyPr>
          <a:lstStyle/>
          <a:p>
            <a:pPr marL="0" indent="0" algn="ctr">
              <a:lnSpc>
                <a:spcPct val="120000"/>
              </a:lnSpc>
              <a:spcBef>
                <a:spcPts val="0"/>
              </a:spcBef>
              <a:buNone/>
            </a:pPr>
            <a:r>
              <a:rPr lang="en-GB" sz="1600" b="1" kern="0" dirty="0">
                <a:effectLst/>
                <a:latin typeface="+mj-lt"/>
                <a:ea typeface="Times New Roman" panose="02020603050405020304" pitchFamily="18" charset="0"/>
                <a:cs typeface="Times New Roman" panose="02020603050405020304" pitchFamily="18" charset="0"/>
              </a:rPr>
              <a:t>Semester 1: Institutional Law and Remedies</a:t>
            </a:r>
          </a:p>
          <a:p>
            <a:pPr marL="0" indent="0" algn="ctr">
              <a:lnSpc>
                <a:spcPct val="120000"/>
              </a:lnSpc>
              <a:spcBef>
                <a:spcPts val="0"/>
              </a:spcBef>
              <a:buNone/>
            </a:pPr>
            <a:endParaRPr lang="en-GB" sz="1200" b="1" kern="0" dirty="0">
              <a:effectLst/>
              <a:latin typeface="+mj-lt"/>
              <a:ea typeface="Times New Roman" panose="02020603050405020304" pitchFamily="18" charset="0"/>
              <a:cs typeface="Times New Roman" panose="02020603050405020304" pitchFamily="18" charset="0"/>
            </a:endParaRPr>
          </a:p>
          <a:p>
            <a:pPr marL="0" indent="0">
              <a:lnSpc>
                <a:spcPct val="120000"/>
              </a:lnSpc>
              <a:spcBef>
                <a:spcPts val="0"/>
              </a:spcBef>
              <a:buNone/>
            </a:pPr>
            <a:r>
              <a:rPr lang="en-GB" sz="1200" b="1" dirty="0">
                <a:effectLst/>
                <a:latin typeface="+mj-lt"/>
                <a:ea typeface="Times New Roman" panose="02020603050405020304" pitchFamily="18" charset="0"/>
                <a:cs typeface="Times New Roman" panose="02020603050405020304" pitchFamily="18" charset="0"/>
              </a:rPr>
              <a:t>Unit 1: Foundations and Constitutional Pillars of European Union Law</a:t>
            </a:r>
          </a:p>
          <a:p>
            <a:pPr marL="0" indent="0">
              <a:lnSpc>
                <a:spcPct val="120000"/>
              </a:lnSpc>
              <a:spcBef>
                <a:spcPts val="0"/>
              </a:spcBef>
              <a:buNone/>
            </a:pPr>
            <a:r>
              <a:rPr lang="en-GB" sz="1200" b="1" dirty="0">
                <a:effectLst/>
                <a:latin typeface="+mj-lt"/>
                <a:ea typeface="Times New Roman" panose="02020603050405020304" pitchFamily="18" charset="0"/>
                <a:cs typeface="Times New Roman" panose="02020603050405020304" pitchFamily="18" charset="0"/>
              </a:rPr>
              <a:t>Workbook 1.1: Foundations of European Union Law</a:t>
            </a:r>
          </a:p>
          <a:p>
            <a:pPr>
              <a:lnSpc>
                <a:spcPct val="120000"/>
              </a:lnSpc>
              <a:spcBef>
                <a:spcPts val="0"/>
              </a:spcBef>
            </a:pPr>
            <a:r>
              <a:rPr lang="en-GB" sz="1200" dirty="0">
                <a:effectLst/>
                <a:latin typeface="+mj-lt"/>
                <a:ea typeface="Calibri" panose="020F0502020204030204" pitchFamily="34" charset="0"/>
                <a:cs typeface="Times New Roman" panose="02020603050405020304" pitchFamily="18" charset="0"/>
              </a:rPr>
              <a:t>Session 1: Who Runs Europe? - History of the EU; Institutional Framework and Political Institutions </a:t>
            </a:r>
          </a:p>
          <a:p>
            <a:pPr>
              <a:lnSpc>
                <a:spcPct val="120000"/>
              </a:lnSpc>
              <a:spcBef>
                <a:spcPts val="0"/>
              </a:spcBef>
            </a:pPr>
            <a:r>
              <a:rPr lang="en-GB" sz="1200" dirty="0">
                <a:effectLst/>
                <a:latin typeface="+mj-lt"/>
                <a:ea typeface="Calibri" panose="020F0502020204030204" pitchFamily="34" charset="0"/>
                <a:cs typeface="Times New Roman" panose="02020603050405020304" pitchFamily="18" charset="0"/>
              </a:rPr>
              <a:t>Session 2: Competences; Sources of EU Law; Law-making Process</a:t>
            </a:r>
          </a:p>
          <a:p>
            <a:pPr marL="0" indent="0">
              <a:lnSpc>
                <a:spcPct val="120000"/>
              </a:lnSpc>
              <a:spcBef>
                <a:spcPts val="0"/>
              </a:spcBef>
              <a:buNone/>
            </a:pPr>
            <a:r>
              <a:rPr lang="en-GB" sz="1200" dirty="0">
                <a:effectLst/>
                <a:latin typeface="+mj-lt"/>
                <a:ea typeface="Calibri" panose="020F0502020204030204" pitchFamily="34" charset="0"/>
                <a:cs typeface="Times New Roman" panose="02020603050405020304" pitchFamily="18" charset="0"/>
              </a:rPr>
              <a:t> </a:t>
            </a:r>
            <a:r>
              <a:rPr lang="en-GB" sz="1200" b="1" dirty="0">
                <a:effectLst/>
                <a:latin typeface="+mj-lt"/>
                <a:ea typeface="Times New Roman" panose="02020603050405020304" pitchFamily="18" charset="0"/>
                <a:cs typeface="Times New Roman" panose="02020603050405020304" pitchFamily="18" charset="0"/>
              </a:rPr>
              <a:t>Workbook 1.2: Constitutional Pillars of European Union Law</a:t>
            </a:r>
          </a:p>
          <a:p>
            <a:pPr>
              <a:lnSpc>
                <a:spcPct val="120000"/>
              </a:lnSpc>
              <a:spcBef>
                <a:spcPts val="0"/>
              </a:spcBef>
            </a:pPr>
            <a:r>
              <a:rPr lang="en-GB" sz="1200" dirty="0">
                <a:effectLst/>
                <a:latin typeface="+mj-lt"/>
                <a:ea typeface="Calibri" panose="020F0502020204030204" pitchFamily="34" charset="0"/>
                <a:cs typeface="Times New Roman" panose="02020603050405020304" pitchFamily="18" charset="0"/>
              </a:rPr>
              <a:t>Session 3: Principle of Supremacy of EU Law</a:t>
            </a:r>
          </a:p>
          <a:p>
            <a:pPr>
              <a:lnSpc>
                <a:spcPct val="120000"/>
              </a:lnSpc>
              <a:spcBef>
                <a:spcPts val="0"/>
              </a:spcBef>
            </a:pPr>
            <a:r>
              <a:rPr lang="en-GB" sz="1200" dirty="0">
                <a:effectLst/>
                <a:latin typeface="+mj-lt"/>
                <a:ea typeface="Calibri" panose="020F0502020204030204" pitchFamily="34" charset="0"/>
                <a:cs typeface="Times New Roman" panose="02020603050405020304" pitchFamily="18" charset="0"/>
              </a:rPr>
              <a:t>Session 4: Principle of Direct Effect </a:t>
            </a:r>
          </a:p>
          <a:p>
            <a:pPr marL="0" indent="0">
              <a:lnSpc>
                <a:spcPct val="120000"/>
              </a:lnSpc>
              <a:spcBef>
                <a:spcPts val="0"/>
              </a:spcBef>
              <a:buNone/>
            </a:pPr>
            <a:r>
              <a:rPr lang="en-GB" sz="1200" dirty="0">
                <a:effectLst/>
                <a:latin typeface="+mj-lt"/>
                <a:ea typeface="Calibri" panose="020F0502020204030204" pitchFamily="34" charset="0"/>
                <a:cs typeface="Times New Roman" panose="02020603050405020304" pitchFamily="18" charset="0"/>
              </a:rPr>
              <a:t> </a:t>
            </a:r>
          </a:p>
          <a:p>
            <a:pPr marL="0" indent="0">
              <a:lnSpc>
                <a:spcPct val="120000"/>
              </a:lnSpc>
              <a:spcBef>
                <a:spcPts val="0"/>
              </a:spcBef>
              <a:buNone/>
            </a:pPr>
            <a:r>
              <a:rPr lang="en-GB" sz="1200" b="1" dirty="0">
                <a:effectLst/>
                <a:latin typeface="+mj-lt"/>
                <a:ea typeface="Times New Roman" panose="02020603050405020304" pitchFamily="18" charset="0"/>
                <a:cs typeface="Times New Roman" panose="02020603050405020304" pitchFamily="18" charset="0"/>
              </a:rPr>
              <a:t>Unit 2: The European Judiciary and Remedies</a:t>
            </a:r>
          </a:p>
          <a:p>
            <a:pPr marL="0" indent="0">
              <a:lnSpc>
                <a:spcPct val="120000"/>
              </a:lnSpc>
              <a:spcBef>
                <a:spcPts val="0"/>
              </a:spcBef>
              <a:buNone/>
            </a:pPr>
            <a:r>
              <a:rPr lang="en-GB" sz="1200" b="1" dirty="0">
                <a:effectLst/>
                <a:latin typeface="+mj-lt"/>
                <a:ea typeface="Times New Roman" panose="02020603050405020304" pitchFamily="18" charset="0"/>
                <a:cs typeface="Times New Roman" panose="02020603050405020304" pitchFamily="18" charset="0"/>
              </a:rPr>
              <a:t>Workbook 2.1: The Court of Justice of the European Union and Effectiveness of European Union Law</a:t>
            </a:r>
          </a:p>
          <a:p>
            <a:pPr>
              <a:lnSpc>
                <a:spcPct val="120000"/>
              </a:lnSpc>
              <a:spcBef>
                <a:spcPts val="0"/>
              </a:spcBef>
            </a:pPr>
            <a:r>
              <a:rPr lang="en-GB" sz="1200" dirty="0">
                <a:effectLst/>
                <a:latin typeface="+mj-lt"/>
                <a:ea typeface="Calibri" panose="020F0502020204030204" pitchFamily="34" charset="0"/>
                <a:cs typeface="Times New Roman" panose="02020603050405020304" pitchFamily="18" charset="0"/>
              </a:rPr>
              <a:t>Session 5: The CJEU: Structure, Organisation, Jurisdiction and Working </a:t>
            </a:r>
          </a:p>
          <a:p>
            <a:pPr>
              <a:lnSpc>
                <a:spcPct val="120000"/>
              </a:lnSpc>
              <a:spcBef>
                <a:spcPts val="0"/>
              </a:spcBef>
            </a:pPr>
            <a:r>
              <a:rPr lang="en-GB" sz="1200" dirty="0">
                <a:effectLst/>
                <a:latin typeface="+mj-lt"/>
                <a:ea typeface="Calibri" panose="020F0502020204030204" pitchFamily="34" charset="0"/>
                <a:cs typeface="Times New Roman" panose="02020603050405020304" pitchFamily="18" charset="0"/>
              </a:rPr>
              <a:t>Session 6: Effectiveness of EU law: Enforcement under Article 258-260 TFEU</a:t>
            </a:r>
          </a:p>
          <a:p>
            <a:pPr>
              <a:lnSpc>
                <a:spcPct val="120000"/>
              </a:lnSpc>
              <a:spcBef>
                <a:spcPts val="0"/>
              </a:spcBef>
            </a:pPr>
            <a:r>
              <a:rPr lang="en-GB" sz="1200" dirty="0">
                <a:effectLst/>
                <a:latin typeface="+mj-lt"/>
                <a:ea typeface="Calibri" panose="020F0502020204030204" pitchFamily="34" charset="0"/>
                <a:cs typeface="Times New Roman" panose="02020603050405020304" pitchFamily="18" charset="0"/>
              </a:rPr>
              <a:t>Session 7: Effectiveness of EU law: State Liability </a:t>
            </a:r>
          </a:p>
          <a:p>
            <a:pPr marL="0" indent="0">
              <a:lnSpc>
                <a:spcPct val="120000"/>
              </a:lnSpc>
              <a:spcBef>
                <a:spcPts val="0"/>
              </a:spcBef>
              <a:buNone/>
              <a:tabLst>
                <a:tab pos="1017905" algn="l"/>
              </a:tabLst>
            </a:pPr>
            <a:r>
              <a:rPr lang="en-GB" sz="1200" b="1" dirty="0">
                <a:effectLst/>
                <a:latin typeface="+mj-lt"/>
                <a:ea typeface="Times New Roman" panose="02020603050405020304" pitchFamily="18" charset="0"/>
                <a:cs typeface="Times New Roman" panose="02020603050405020304" pitchFamily="18" charset="0"/>
              </a:rPr>
              <a:t>Workbook 2.2: Preliminary Rulings and Judicial Review</a:t>
            </a:r>
          </a:p>
          <a:p>
            <a:pPr>
              <a:lnSpc>
                <a:spcPct val="120000"/>
              </a:lnSpc>
              <a:spcBef>
                <a:spcPts val="0"/>
              </a:spcBef>
            </a:pPr>
            <a:r>
              <a:rPr lang="en-GB" sz="1200" dirty="0">
                <a:effectLst/>
                <a:latin typeface="+mj-lt"/>
                <a:ea typeface="Calibri" panose="020F0502020204030204" pitchFamily="34" charset="0"/>
                <a:cs typeface="Times New Roman" panose="02020603050405020304" pitchFamily="18" charset="0"/>
              </a:rPr>
              <a:t>Session 8: Preliminary References and Rulings under Article 267 TFEU</a:t>
            </a:r>
          </a:p>
          <a:p>
            <a:pPr>
              <a:lnSpc>
                <a:spcPct val="120000"/>
              </a:lnSpc>
              <a:spcBef>
                <a:spcPts val="0"/>
              </a:spcBef>
            </a:pPr>
            <a:r>
              <a:rPr lang="en-GB" sz="1200" dirty="0">
                <a:effectLst/>
                <a:latin typeface="+mj-lt"/>
                <a:ea typeface="Calibri" panose="020F0502020204030204" pitchFamily="34" charset="0"/>
                <a:cs typeface="Times New Roman" panose="02020603050405020304" pitchFamily="18" charset="0"/>
              </a:rPr>
              <a:t>Session 9: Judicial Review under Article 263 TFEU</a:t>
            </a:r>
          </a:p>
          <a:p>
            <a:pPr>
              <a:lnSpc>
                <a:spcPct val="120000"/>
              </a:lnSpc>
              <a:spcBef>
                <a:spcPts val="0"/>
              </a:spcBef>
            </a:pPr>
            <a:endParaRPr lang="en-GB" sz="1200" dirty="0">
              <a:latin typeface="+mj-lt"/>
            </a:endParaRPr>
          </a:p>
        </p:txBody>
      </p:sp>
      <p:sp>
        <p:nvSpPr>
          <p:cNvPr id="8" name="Content Placeholder 7">
            <a:extLst>
              <a:ext uri="{FF2B5EF4-FFF2-40B4-BE49-F238E27FC236}">
                <a16:creationId xmlns:a16="http://schemas.microsoft.com/office/drawing/2014/main" id="{491ED404-3DBB-503F-639A-68A968CA53EC}"/>
              </a:ext>
            </a:extLst>
          </p:cNvPr>
          <p:cNvSpPr>
            <a:spLocks noGrp="1"/>
          </p:cNvSpPr>
          <p:nvPr>
            <p:ph sz="half" idx="2"/>
          </p:nvPr>
        </p:nvSpPr>
        <p:spPr/>
        <p:txBody>
          <a:bodyPr>
            <a:noAutofit/>
          </a:bodyPr>
          <a:lstStyle/>
          <a:p>
            <a:pPr marL="0" indent="0" algn="ctr">
              <a:lnSpc>
                <a:spcPct val="120000"/>
              </a:lnSpc>
              <a:spcBef>
                <a:spcPts val="0"/>
              </a:spcBef>
              <a:buNone/>
            </a:pPr>
            <a:r>
              <a:rPr lang="en-GB" sz="1600" b="1" kern="0" dirty="0">
                <a:effectLst/>
                <a:latin typeface="+mj-lt"/>
                <a:ea typeface="Times New Roman" panose="02020603050405020304" pitchFamily="18" charset="0"/>
                <a:cs typeface="Times New Roman" panose="02020603050405020304" pitchFamily="18" charset="0"/>
              </a:rPr>
              <a:t>Semester 2: The Law of the Internal Market </a:t>
            </a:r>
          </a:p>
          <a:p>
            <a:pPr marL="0" indent="0" algn="ctr">
              <a:lnSpc>
                <a:spcPct val="120000"/>
              </a:lnSpc>
              <a:spcBef>
                <a:spcPts val="0"/>
              </a:spcBef>
              <a:buNone/>
            </a:pPr>
            <a:endParaRPr lang="en-GB" sz="1200" b="1" kern="0" dirty="0">
              <a:effectLst/>
              <a:latin typeface="+mj-lt"/>
              <a:ea typeface="Times New Roman" panose="02020603050405020304" pitchFamily="18" charset="0"/>
              <a:cs typeface="Times New Roman" panose="02020603050405020304" pitchFamily="18" charset="0"/>
            </a:endParaRPr>
          </a:p>
          <a:p>
            <a:pPr marL="0" indent="0">
              <a:lnSpc>
                <a:spcPct val="120000"/>
              </a:lnSpc>
              <a:spcBef>
                <a:spcPts val="0"/>
              </a:spcBef>
              <a:buNone/>
            </a:pPr>
            <a:r>
              <a:rPr lang="en-GB" sz="1200" b="1" dirty="0">
                <a:effectLst/>
                <a:latin typeface="+mj-lt"/>
                <a:ea typeface="Times New Roman" panose="02020603050405020304" pitchFamily="18" charset="0"/>
                <a:cs typeface="Times New Roman" panose="02020603050405020304" pitchFamily="18" charset="0"/>
              </a:rPr>
              <a:t>Unit 3 – Workbook 3: EU Citizenship and Freedom to Exercise an Economic Activity</a:t>
            </a:r>
          </a:p>
          <a:p>
            <a:pPr>
              <a:lnSpc>
                <a:spcPct val="120000"/>
              </a:lnSpc>
              <a:spcBef>
                <a:spcPts val="0"/>
              </a:spcBef>
            </a:pPr>
            <a:r>
              <a:rPr lang="en-GB" sz="1200" dirty="0">
                <a:effectLst/>
                <a:latin typeface="+mj-lt"/>
                <a:ea typeface="Calibri" panose="020F0502020204030204" pitchFamily="34" charset="0"/>
                <a:cs typeface="Times New Roman" panose="02020603050405020304" pitchFamily="18" charset="0"/>
              </a:rPr>
              <a:t>Session 10: EU Citizenship and Free Movement of Persons (General) </a:t>
            </a:r>
          </a:p>
          <a:p>
            <a:pPr>
              <a:lnSpc>
                <a:spcPct val="120000"/>
              </a:lnSpc>
              <a:spcBef>
                <a:spcPts val="0"/>
              </a:spcBef>
            </a:pPr>
            <a:r>
              <a:rPr lang="en-GB" sz="1200" dirty="0">
                <a:effectLst/>
                <a:latin typeface="+mj-lt"/>
                <a:ea typeface="Calibri" panose="020F0502020204030204" pitchFamily="34" charset="0"/>
                <a:cs typeface="Times New Roman" panose="02020603050405020304" pitchFamily="18" charset="0"/>
              </a:rPr>
              <a:t>Session 11: Freedom to Exercise an Economic Activity – Workers and Self-Employed Persons and Non-Discrimination </a:t>
            </a:r>
          </a:p>
          <a:p>
            <a:pPr>
              <a:lnSpc>
                <a:spcPct val="120000"/>
              </a:lnSpc>
              <a:spcBef>
                <a:spcPts val="0"/>
              </a:spcBef>
            </a:pPr>
            <a:r>
              <a:rPr lang="en-GB" sz="1200" dirty="0">
                <a:effectLst/>
                <a:latin typeface="+mj-lt"/>
                <a:ea typeface="Calibri" panose="020F0502020204030204" pitchFamily="34" charset="0"/>
                <a:cs typeface="Times New Roman" panose="02020603050405020304" pitchFamily="18" charset="0"/>
              </a:rPr>
              <a:t>Session 12: Limits to Free Movement Rights </a:t>
            </a:r>
          </a:p>
          <a:p>
            <a:pPr marL="0" indent="0">
              <a:lnSpc>
                <a:spcPct val="120000"/>
              </a:lnSpc>
              <a:spcBef>
                <a:spcPts val="0"/>
              </a:spcBef>
              <a:buNone/>
            </a:pPr>
            <a:endParaRPr lang="en-GB" sz="1200" dirty="0">
              <a:effectLst/>
              <a:latin typeface="+mj-lt"/>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200" b="1" dirty="0">
                <a:effectLst/>
                <a:latin typeface="+mj-lt"/>
                <a:ea typeface="Times New Roman" panose="02020603050405020304" pitchFamily="18" charset="0"/>
                <a:cs typeface="Times New Roman" panose="02020603050405020304" pitchFamily="18" charset="0"/>
              </a:rPr>
              <a:t>Unit 4 – Workbook 4: Free Movement of Goods</a:t>
            </a:r>
          </a:p>
          <a:p>
            <a:pPr>
              <a:lnSpc>
                <a:spcPct val="120000"/>
              </a:lnSpc>
              <a:spcBef>
                <a:spcPts val="0"/>
              </a:spcBef>
            </a:pPr>
            <a:r>
              <a:rPr lang="en-GB" sz="1200" dirty="0">
                <a:effectLst/>
                <a:latin typeface="+mj-lt"/>
                <a:ea typeface="Calibri" panose="020F0502020204030204" pitchFamily="34" charset="0"/>
                <a:cs typeface="Times New Roman" panose="02020603050405020304" pitchFamily="18" charset="0"/>
              </a:rPr>
              <a:t>Session 13: The Customs Union and the Abolition of Tariff Barriers </a:t>
            </a:r>
          </a:p>
          <a:p>
            <a:pPr>
              <a:lnSpc>
                <a:spcPct val="120000"/>
              </a:lnSpc>
              <a:spcBef>
                <a:spcPts val="0"/>
              </a:spcBef>
            </a:pPr>
            <a:r>
              <a:rPr lang="en-GB" sz="1200" dirty="0">
                <a:effectLst/>
                <a:latin typeface="+mj-lt"/>
                <a:ea typeface="Calibri" panose="020F0502020204030204" pitchFamily="34" charset="0"/>
                <a:cs typeface="Times New Roman" panose="02020603050405020304" pitchFamily="18" charset="0"/>
              </a:rPr>
              <a:t>Session 14: Prohibition of Non-Tariff Barriers </a:t>
            </a:r>
          </a:p>
          <a:p>
            <a:pPr>
              <a:lnSpc>
                <a:spcPct val="120000"/>
              </a:lnSpc>
              <a:spcBef>
                <a:spcPts val="0"/>
              </a:spcBef>
            </a:pPr>
            <a:r>
              <a:rPr lang="en-GB" sz="1200" dirty="0">
                <a:effectLst/>
                <a:latin typeface="+mj-lt"/>
                <a:ea typeface="Calibri" panose="020F0502020204030204" pitchFamily="34" charset="0"/>
                <a:cs typeface="Times New Roman" panose="02020603050405020304" pitchFamily="18" charset="0"/>
              </a:rPr>
              <a:t>Session 15: Derogations and Justifications </a:t>
            </a:r>
          </a:p>
          <a:p>
            <a:pPr marL="0" indent="0">
              <a:lnSpc>
                <a:spcPct val="120000"/>
              </a:lnSpc>
              <a:spcBef>
                <a:spcPts val="0"/>
              </a:spcBef>
              <a:buNone/>
            </a:pPr>
            <a:endParaRPr lang="en-GB" sz="1200" dirty="0">
              <a:effectLst/>
              <a:latin typeface="+mj-lt"/>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200" b="1" dirty="0">
                <a:effectLst/>
                <a:latin typeface="+mj-lt"/>
                <a:ea typeface="Times New Roman" panose="02020603050405020304" pitchFamily="18" charset="0"/>
                <a:cs typeface="Times New Roman" panose="02020603050405020304" pitchFamily="18" charset="0"/>
              </a:rPr>
              <a:t>Unit 5 – Workbook 5: Competition Law</a:t>
            </a:r>
          </a:p>
          <a:p>
            <a:pPr>
              <a:lnSpc>
                <a:spcPct val="120000"/>
              </a:lnSpc>
              <a:spcBef>
                <a:spcPts val="0"/>
              </a:spcBef>
            </a:pPr>
            <a:r>
              <a:rPr lang="en-GB" sz="1200" dirty="0">
                <a:effectLst/>
                <a:latin typeface="+mj-lt"/>
                <a:ea typeface="Calibri" panose="020F0502020204030204" pitchFamily="34" charset="0"/>
                <a:cs typeface="Times New Roman" panose="02020603050405020304" pitchFamily="18" charset="0"/>
              </a:rPr>
              <a:t>Session 16: Prohibition of Anti-competitive Agreements </a:t>
            </a:r>
          </a:p>
          <a:p>
            <a:pPr>
              <a:lnSpc>
                <a:spcPct val="120000"/>
              </a:lnSpc>
              <a:spcBef>
                <a:spcPts val="0"/>
              </a:spcBef>
            </a:pPr>
            <a:r>
              <a:rPr lang="en-GB" sz="1200" dirty="0">
                <a:effectLst/>
                <a:latin typeface="+mj-lt"/>
                <a:ea typeface="Calibri" panose="020F0502020204030204" pitchFamily="34" charset="0"/>
                <a:cs typeface="Times New Roman" panose="02020603050405020304" pitchFamily="18" charset="0"/>
              </a:rPr>
              <a:t>Session 17: Prohibition of Abuse of Dominant Position </a:t>
            </a:r>
          </a:p>
          <a:p>
            <a:pPr>
              <a:lnSpc>
                <a:spcPct val="120000"/>
              </a:lnSpc>
              <a:spcBef>
                <a:spcPts val="0"/>
              </a:spcBef>
            </a:pPr>
            <a:r>
              <a:rPr lang="en-GB" sz="1200" dirty="0">
                <a:effectLst/>
                <a:latin typeface="+mj-lt"/>
                <a:ea typeface="Calibri" panose="020F0502020204030204" pitchFamily="34" charset="0"/>
                <a:cs typeface="Times New Roman" panose="02020603050405020304" pitchFamily="18" charset="0"/>
              </a:rPr>
              <a:t>Session 18: Public and Private Enforcement of Competition Law </a:t>
            </a:r>
          </a:p>
          <a:p>
            <a:pPr>
              <a:lnSpc>
                <a:spcPct val="120000"/>
              </a:lnSpc>
              <a:spcBef>
                <a:spcPts val="0"/>
              </a:spcBef>
            </a:pPr>
            <a:r>
              <a:rPr lang="en-GB" sz="1200" dirty="0">
                <a:effectLst/>
                <a:latin typeface="+mj-lt"/>
                <a:ea typeface="Calibri" panose="020F0502020204030204" pitchFamily="34" charset="0"/>
                <a:cs typeface="Times New Roman" panose="02020603050405020304" pitchFamily="18" charset="0"/>
              </a:rPr>
              <a:t>Session 19: Revision / Skills </a:t>
            </a:r>
          </a:p>
          <a:p>
            <a:pPr marL="0" indent="0">
              <a:lnSpc>
                <a:spcPct val="120000"/>
              </a:lnSpc>
              <a:spcBef>
                <a:spcPts val="0"/>
              </a:spcBef>
              <a:buNone/>
            </a:pPr>
            <a:endParaRPr lang="en-GB" sz="1800" dirty="0">
              <a:effectLst/>
              <a:latin typeface="+mj-lt"/>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D7A4F1A-0A96-02E0-BDA5-E9097BF9B68E}"/>
              </a:ext>
            </a:extLst>
          </p:cNvPr>
          <p:cNvCxnSpPr/>
          <p:nvPr/>
        </p:nvCxnSpPr>
        <p:spPr>
          <a:xfrm>
            <a:off x="6019800" y="1590805"/>
            <a:ext cx="0" cy="4847573"/>
          </a:xfrm>
          <a:prstGeom prst="line">
            <a:avLst/>
          </a:prstGeom>
          <a:ln w="57150">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184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9E9C-DE33-48C6-9C60-61D6D9CDB413}"/>
              </a:ext>
            </a:extLst>
          </p:cNvPr>
          <p:cNvSpPr>
            <a:spLocks noGrp="1"/>
          </p:cNvSpPr>
          <p:nvPr>
            <p:ph type="title"/>
          </p:nvPr>
        </p:nvSpPr>
        <p:spPr/>
        <p:txBody>
          <a:bodyPr anchor="b">
            <a:normAutofit/>
          </a:bodyPr>
          <a:lstStyle/>
          <a:p>
            <a:r>
              <a:rPr lang="en-GB" dirty="0"/>
              <a:t>Workbooks – Section ‘Introduction’</a:t>
            </a:r>
          </a:p>
        </p:txBody>
      </p:sp>
      <p:sp>
        <p:nvSpPr>
          <p:cNvPr id="3" name="Content Placeholder 2">
            <a:extLst>
              <a:ext uri="{FF2B5EF4-FFF2-40B4-BE49-F238E27FC236}">
                <a16:creationId xmlns:a16="http://schemas.microsoft.com/office/drawing/2014/main" id="{72951C81-A2FA-37B0-E9CE-A00D8D48ED4F}"/>
              </a:ext>
            </a:extLst>
          </p:cNvPr>
          <p:cNvSpPr>
            <a:spLocks noGrp="1"/>
          </p:cNvSpPr>
          <p:nvPr>
            <p:ph idx="1"/>
          </p:nvPr>
        </p:nvSpPr>
        <p:spPr>
          <a:xfrm>
            <a:off x="838200" y="1825625"/>
            <a:ext cx="4079142" cy="4351338"/>
          </a:xfrm>
        </p:spPr>
        <p:txBody>
          <a:bodyPr anchor="t">
            <a:normAutofit/>
          </a:bodyPr>
          <a:lstStyle/>
          <a:p>
            <a:r>
              <a:rPr lang="en-GB" dirty="0"/>
              <a:t>Aims of the workbook</a:t>
            </a:r>
          </a:p>
          <a:p>
            <a:r>
              <a:rPr lang="en-GB" dirty="0"/>
              <a:t>Learning outcomes of the workbook</a:t>
            </a:r>
          </a:p>
          <a:p>
            <a:r>
              <a:rPr lang="en-GB" dirty="0"/>
              <a:t>Link between units</a:t>
            </a:r>
          </a:p>
          <a:p>
            <a:r>
              <a:rPr lang="en-GB" dirty="0"/>
              <a:t>Link between the unit and the assessment</a:t>
            </a:r>
          </a:p>
          <a:p>
            <a:r>
              <a:rPr lang="en-GB" dirty="0"/>
              <a:t>Keys to understanding the workbook</a:t>
            </a:r>
          </a:p>
          <a:p>
            <a:r>
              <a:rPr lang="en-GB" dirty="0"/>
              <a:t>Structure</a:t>
            </a:r>
          </a:p>
          <a:p>
            <a:endParaRPr lang="en-GB" dirty="0"/>
          </a:p>
          <a:p>
            <a:endParaRPr lang="en-GB" dirty="0"/>
          </a:p>
        </p:txBody>
      </p:sp>
      <p:pic>
        <p:nvPicPr>
          <p:cNvPr id="13" name="Picture 12" descr="A screenshot of a computer screen&#10;&#10;Description automatically generated">
            <a:extLst>
              <a:ext uri="{FF2B5EF4-FFF2-40B4-BE49-F238E27FC236}">
                <a16:creationId xmlns:a16="http://schemas.microsoft.com/office/drawing/2014/main" id="{581E774B-A35A-3962-D239-B4DE582A7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7342" y="1825625"/>
            <a:ext cx="6903720" cy="4107712"/>
          </a:xfrm>
          <a:prstGeom prst="rect">
            <a:avLst/>
          </a:prstGeom>
        </p:spPr>
      </p:pic>
    </p:spTree>
    <p:extLst>
      <p:ext uri="{BB962C8B-B14F-4D97-AF65-F5344CB8AC3E}">
        <p14:creationId xmlns:p14="http://schemas.microsoft.com/office/powerpoint/2010/main" val="2640219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FDEABFCD-909C-3CC9-A9D2-360B05CB408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77240" y="72940"/>
            <a:ext cx="10637520" cy="6712119"/>
          </a:xfrm>
        </p:spPr>
      </p:pic>
    </p:spTree>
    <p:extLst>
      <p:ext uri="{BB962C8B-B14F-4D97-AF65-F5344CB8AC3E}">
        <p14:creationId xmlns:p14="http://schemas.microsoft.com/office/powerpoint/2010/main" val="1819106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1201B-C73A-EA5A-5BC8-579A923F8A58}"/>
              </a:ext>
            </a:extLst>
          </p:cNvPr>
          <p:cNvSpPr>
            <a:spLocks noGrp="1"/>
          </p:cNvSpPr>
          <p:nvPr>
            <p:ph type="title"/>
          </p:nvPr>
        </p:nvSpPr>
        <p:spPr/>
        <p:txBody>
          <a:bodyPr/>
          <a:lstStyle/>
          <a:p>
            <a:r>
              <a:rPr lang="en-GB" dirty="0"/>
              <a:t>Asynchronous Online Recorded Materials</a:t>
            </a:r>
          </a:p>
        </p:txBody>
      </p:sp>
      <p:graphicFrame>
        <p:nvGraphicFramePr>
          <p:cNvPr id="4" name="Content Placeholder 3">
            <a:extLst>
              <a:ext uri="{FF2B5EF4-FFF2-40B4-BE49-F238E27FC236}">
                <a16:creationId xmlns:a16="http://schemas.microsoft.com/office/drawing/2014/main" id="{5D6C6CBC-3541-F2D9-7C27-294CADF8AF80}"/>
              </a:ext>
            </a:extLst>
          </p:cNvPr>
          <p:cNvGraphicFramePr>
            <a:graphicFrameLocks noGrp="1"/>
          </p:cNvGraphicFramePr>
          <p:nvPr>
            <p:ph idx="1"/>
            <p:extLst>
              <p:ext uri="{D42A27DB-BD31-4B8C-83A1-F6EECF244321}">
                <p14:modId xmlns:p14="http://schemas.microsoft.com/office/powerpoint/2010/main" val="318639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785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8EDC8-71BB-850E-7803-412033081134}"/>
              </a:ext>
            </a:extLst>
          </p:cNvPr>
          <p:cNvSpPr>
            <a:spLocks noGrp="1"/>
          </p:cNvSpPr>
          <p:nvPr>
            <p:ph type="title"/>
          </p:nvPr>
        </p:nvSpPr>
        <p:spPr/>
        <p:txBody>
          <a:bodyPr/>
          <a:lstStyle/>
          <a:p>
            <a:r>
              <a:rPr lang="en-GB" dirty="0"/>
              <a:t>Asynchronous Activities – Pre-Workshop – Questions </a:t>
            </a:r>
          </a:p>
        </p:txBody>
      </p:sp>
      <p:pic>
        <p:nvPicPr>
          <p:cNvPr id="8" name="Picture 7" descr="A questionnaire with black text&#10;&#10;Description automatically generated">
            <a:extLst>
              <a:ext uri="{FF2B5EF4-FFF2-40B4-BE49-F238E27FC236}">
                <a16:creationId xmlns:a16="http://schemas.microsoft.com/office/drawing/2014/main" id="{C1088426-0B8D-1A4C-2122-7BE39C06D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2336" y="1690687"/>
            <a:ext cx="6609202" cy="2231317"/>
          </a:xfrm>
          <a:prstGeom prst="rect">
            <a:avLst/>
          </a:prstGeom>
        </p:spPr>
      </p:pic>
      <p:pic>
        <p:nvPicPr>
          <p:cNvPr id="10" name="Picture 9" descr="A white paper with black text&#10;&#10;Description automatically generated">
            <a:extLst>
              <a:ext uri="{FF2B5EF4-FFF2-40B4-BE49-F238E27FC236}">
                <a16:creationId xmlns:a16="http://schemas.microsoft.com/office/drawing/2014/main" id="{6AC578C6-1BFF-4F3B-EFA5-83BA800B0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051935"/>
            <a:ext cx="6609202" cy="2231317"/>
          </a:xfrm>
          <a:prstGeom prst="rect">
            <a:avLst/>
          </a:prstGeom>
        </p:spPr>
      </p:pic>
    </p:spTree>
    <p:extLst>
      <p:ext uri="{BB962C8B-B14F-4D97-AF65-F5344CB8AC3E}">
        <p14:creationId xmlns:p14="http://schemas.microsoft.com/office/powerpoint/2010/main" val="1485975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8EDC8-71BB-850E-7803-412033081134}"/>
              </a:ext>
            </a:extLst>
          </p:cNvPr>
          <p:cNvSpPr>
            <a:spLocks noGrp="1"/>
          </p:cNvSpPr>
          <p:nvPr>
            <p:ph type="title"/>
          </p:nvPr>
        </p:nvSpPr>
        <p:spPr/>
        <p:txBody>
          <a:bodyPr/>
          <a:lstStyle/>
          <a:p>
            <a:r>
              <a:rPr lang="en-GB" dirty="0"/>
              <a:t>Asynchronous Activities – Pre-Workshop – Diagrams </a:t>
            </a:r>
          </a:p>
        </p:txBody>
      </p:sp>
      <p:graphicFrame>
        <p:nvGraphicFramePr>
          <p:cNvPr id="10" name="Diagram 9">
            <a:extLst>
              <a:ext uri="{FF2B5EF4-FFF2-40B4-BE49-F238E27FC236}">
                <a16:creationId xmlns:a16="http://schemas.microsoft.com/office/drawing/2014/main" id="{931E3FD8-A628-8A36-AC7A-654BE63D5DEE}"/>
              </a:ext>
            </a:extLst>
          </p:cNvPr>
          <p:cNvGraphicFramePr/>
          <p:nvPr>
            <p:extLst>
              <p:ext uri="{D42A27DB-BD31-4B8C-83A1-F6EECF244321}">
                <p14:modId xmlns:p14="http://schemas.microsoft.com/office/powerpoint/2010/main" val="154351425"/>
              </p:ext>
            </p:extLst>
          </p:nvPr>
        </p:nvGraphicFramePr>
        <p:xfrm>
          <a:off x="838200" y="1291960"/>
          <a:ext cx="10515600" cy="5395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1635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279</TotalTime>
  <Words>579</Words>
  <Application>Microsoft Office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Calibri</vt:lpstr>
      <vt:lpstr>Calibri Light</vt:lpstr>
      <vt:lpstr>Office Theme</vt:lpstr>
      <vt:lpstr>Panel 2: Teaching EU Law and Policy: Variations and innovations  Teaching EU Law Using Workbooks</vt:lpstr>
      <vt:lpstr>Teaching Based on Workbooks</vt:lpstr>
      <vt:lpstr>Teaching Based on Textbook</vt:lpstr>
      <vt:lpstr>Workbooks – Content and Structure</vt:lpstr>
      <vt:lpstr>Workbooks – Section ‘Introduction’</vt:lpstr>
      <vt:lpstr>PowerPoint Presentation</vt:lpstr>
      <vt:lpstr>Asynchronous Online Recorded Materials</vt:lpstr>
      <vt:lpstr>Asynchronous Activities – Pre-Workshop – Questions </vt:lpstr>
      <vt:lpstr>Asynchronous Activities – Pre-Workshop – Diagrams </vt:lpstr>
      <vt:lpstr>Asynchronous Activities – Pre-Workshop – Tables </vt:lpstr>
      <vt:lpstr>Asynchronous Activities – Pre-Workshop – Mentimeter </vt:lpstr>
      <vt:lpstr>Synchronous Activities – Workshops </vt:lpstr>
      <vt:lpstr>Asynchronous Activities – Post-Workshop </vt:lpstr>
      <vt:lpstr>References </vt:lpstr>
      <vt:lpstr>Extension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EU Law Using Workbooks</dc:title>
  <dc:creator>Noelle Quenivet</dc:creator>
  <cp:lastModifiedBy>Noelle Quenivet</cp:lastModifiedBy>
  <cp:revision>3</cp:revision>
  <dcterms:created xsi:type="dcterms:W3CDTF">2024-04-22T08:27:08Z</dcterms:created>
  <dcterms:modified xsi:type="dcterms:W3CDTF">2024-04-22T15:11:26Z</dcterms:modified>
</cp:coreProperties>
</file>