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9" r:id="rId3"/>
    <p:sldId id="257" r:id="rId4"/>
    <p:sldId id="259" r:id="rId5"/>
    <p:sldId id="286" r:id="rId6"/>
    <p:sldId id="270" r:id="rId7"/>
    <p:sldId id="267" r:id="rId8"/>
    <p:sldId id="295" r:id="rId9"/>
    <p:sldId id="296" r:id="rId10"/>
    <p:sldId id="280" r:id="rId11"/>
    <p:sldId id="284" r:id="rId12"/>
    <p:sldId id="288" r:id="rId13"/>
    <p:sldId id="291" r:id="rId14"/>
    <p:sldId id="292" r:id="rId15"/>
    <p:sldId id="282" r:id="rId16"/>
    <p:sldId id="293" r:id="rId17"/>
    <p:sldId id="283" r:id="rId18"/>
    <p:sldId id="29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1" autoAdjust="0"/>
    <p:restoredTop sz="94660"/>
  </p:normalViewPr>
  <p:slideViewPr>
    <p:cSldViewPr snapToGrid="0">
      <p:cViewPr varScale="1">
        <p:scale>
          <a:sx n="95" d="100"/>
          <a:sy n="95" d="100"/>
        </p:scale>
        <p:origin x="11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E640B0-8649-4974-84DB-DD036809FC59}" type="doc">
      <dgm:prSet loTypeId="urn:microsoft.com/office/officeart/2008/layout/HalfCircleOrganizationChart" loCatId="hierarchy" qsTypeId="urn:microsoft.com/office/officeart/2005/8/quickstyle/simple2" qsCatId="simple" csTypeId="urn:microsoft.com/office/officeart/2005/8/colors/accent4_1" csCatId="accent4" phldr="1"/>
      <dgm:spPr/>
      <dgm:t>
        <a:bodyPr/>
        <a:lstStyle/>
        <a:p>
          <a:endParaRPr lang="en-GB"/>
        </a:p>
      </dgm:t>
    </dgm:pt>
    <dgm:pt modelId="{5BF4AD17-F825-473B-BBE9-411D9F4B846F}">
      <dgm:prSet phldrT="[Text]"/>
      <dgm:spPr/>
      <dgm:t>
        <a:bodyPr/>
        <a:lstStyle/>
        <a:p>
          <a:r>
            <a:rPr lang="en-GB" dirty="0"/>
            <a:t>Three approaches</a:t>
          </a:r>
        </a:p>
      </dgm:t>
    </dgm:pt>
    <dgm:pt modelId="{8FF8BB3A-D443-419A-9A00-35D58D463700}" type="parTrans" cxnId="{3021C5CF-A51B-4F14-B9AF-9AF4D636D0FB}">
      <dgm:prSet/>
      <dgm:spPr/>
      <dgm:t>
        <a:bodyPr/>
        <a:lstStyle/>
        <a:p>
          <a:endParaRPr lang="en-GB"/>
        </a:p>
      </dgm:t>
    </dgm:pt>
    <dgm:pt modelId="{0D801BDB-0A7E-4C37-82BD-6605F58627B5}" type="sibTrans" cxnId="{3021C5CF-A51B-4F14-B9AF-9AF4D636D0FB}">
      <dgm:prSet/>
      <dgm:spPr/>
      <dgm:t>
        <a:bodyPr/>
        <a:lstStyle/>
        <a:p>
          <a:endParaRPr lang="en-GB"/>
        </a:p>
      </dgm:t>
    </dgm:pt>
    <dgm:pt modelId="{0C25CF11-E4DA-485B-A8A4-5511A6BF5F3A}">
      <dgm:prSet/>
      <dgm:spPr/>
      <dgm:t>
        <a:bodyPr/>
        <a:lstStyle/>
        <a:p>
          <a:r>
            <a:rPr lang="en-GB" dirty="0"/>
            <a:t>War crimes under international humanitarian law</a:t>
          </a:r>
        </a:p>
      </dgm:t>
    </dgm:pt>
    <dgm:pt modelId="{BDD84CA2-29C3-4DC7-876A-EF41ABE0594F}" type="parTrans" cxnId="{36E2FD49-E9B4-4FF3-A296-84012466D47F}">
      <dgm:prSet/>
      <dgm:spPr/>
      <dgm:t>
        <a:bodyPr/>
        <a:lstStyle/>
        <a:p>
          <a:endParaRPr lang="en-GB"/>
        </a:p>
      </dgm:t>
    </dgm:pt>
    <dgm:pt modelId="{C631091C-5E30-4FD0-8118-B5A68168D426}" type="sibTrans" cxnId="{36E2FD49-E9B4-4FF3-A296-84012466D47F}">
      <dgm:prSet/>
      <dgm:spPr/>
      <dgm:t>
        <a:bodyPr/>
        <a:lstStyle/>
        <a:p>
          <a:endParaRPr lang="en-GB"/>
        </a:p>
      </dgm:t>
    </dgm:pt>
    <dgm:pt modelId="{165E9E27-6642-4B36-8D0E-FF95A16D700E}">
      <dgm:prSet/>
      <dgm:spPr/>
      <dgm:t>
        <a:bodyPr/>
        <a:lstStyle/>
        <a:p>
          <a:r>
            <a:rPr lang="en-GB" dirty="0"/>
            <a:t>War crimes under international criminal law</a:t>
          </a:r>
        </a:p>
      </dgm:t>
    </dgm:pt>
    <dgm:pt modelId="{76913FA4-23F1-4636-8D86-61870D461CAB}" type="parTrans" cxnId="{430FCF4E-C875-4876-8B40-50E88A6568B6}">
      <dgm:prSet/>
      <dgm:spPr/>
      <dgm:t>
        <a:bodyPr/>
        <a:lstStyle/>
        <a:p>
          <a:endParaRPr lang="en-GB"/>
        </a:p>
      </dgm:t>
    </dgm:pt>
    <dgm:pt modelId="{6915C2C0-7263-48C0-B20E-014EAE53614B}" type="sibTrans" cxnId="{430FCF4E-C875-4876-8B40-50E88A6568B6}">
      <dgm:prSet/>
      <dgm:spPr/>
      <dgm:t>
        <a:bodyPr/>
        <a:lstStyle/>
        <a:p>
          <a:endParaRPr lang="en-GB"/>
        </a:p>
      </dgm:t>
    </dgm:pt>
    <dgm:pt modelId="{2CB8B993-C0A7-4030-8275-600C635E245F}">
      <dgm:prSet/>
      <dgm:spPr/>
      <dgm:t>
        <a:bodyPr/>
        <a:lstStyle/>
        <a:p>
          <a:r>
            <a:rPr lang="en-GB"/>
            <a:t>War crimes in national law</a:t>
          </a:r>
          <a:endParaRPr lang="en-GB" dirty="0"/>
        </a:p>
      </dgm:t>
    </dgm:pt>
    <dgm:pt modelId="{532E99DE-376D-4604-9954-4AA8862F102B}" type="parTrans" cxnId="{5995AC2F-9F67-4AE7-AC87-E0D673E5A474}">
      <dgm:prSet/>
      <dgm:spPr/>
      <dgm:t>
        <a:bodyPr/>
        <a:lstStyle/>
        <a:p>
          <a:endParaRPr lang="en-GB"/>
        </a:p>
      </dgm:t>
    </dgm:pt>
    <dgm:pt modelId="{45021C2F-0693-40DF-A65E-C5B16BFD0157}" type="sibTrans" cxnId="{5995AC2F-9F67-4AE7-AC87-E0D673E5A474}">
      <dgm:prSet/>
      <dgm:spPr/>
      <dgm:t>
        <a:bodyPr/>
        <a:lstStyle/>
        <a:p>
          <a:endParaRPr lang="en-GB"/>
        </a:p>
      </dgm:t>
    </dgm:pt>
    <dgm:pt modelId="{DD452A37-EAC7-4B05-8E52-D008ECC0D9F4}" type="pres">
      <dgm:prSet presAssocID="{C7E640B0-8649-4974-84DB-DD036809FC59}" presName="Name0" presStyleCnt="0">
        <dgm:presLayoutVars>
          <dgm:orgChart val="1"/>
          <dgm:chPref val="1"/>
          <dgm:dir/>
          <dgm:animOne val="branch"/>
          <dgm:animLvl val="lvl"/>
          <dgm:resizeHandles/>
        </dgm:presLayoutVars>
      </dgm:prSet>
      <dgm:spPr/>
    </dgm:pt>
    <dgm:pt modelId="{EF2D1184-A7C1-447B-AEB9-47309D6EE7B9}" type="pres">
      <dgm:prSet presAssocID="{5BF4AD17-F825-473B-BBE9-411D9F4B846F}" presName="hierRoot1" presStyleCnt="0">
        <dgm:presLayoutVars>
          <dgm:hierBranch val="init"/>
        </dgm:presLayoutVars>
      </dgm:prSet>
      <dgm:spPr/>
    </dgm:pt>
    <dgm:pt modelId="{311EE601-04A6-4E78-9791-0CC07B715EB3}" type="pres">
      <dgm:prSet presAssocID="{5BF4AD17-F825-473B-BBE9-411D9F4B846F}" presName="rootComposite1" presStyleCnt="0"/>
      <dgm:spPr/>
    </dgm:pt>
    <dgm:pt modelId="{284F613F-D2B7-4CE7-81E8-73E8BA916676}" type="pres">
      <dgm:prSet presAssocID="{5BF4AD17-F825-473B-BBE9-411D9F4B846F}" presName="rootText1" presStyleLbl="alignAcc1" presStyleIdx="0" presStyleCnt="0">
        <dgm:presLayoutVars>
          <dgm:chPref val="3"/>
        </dgm:presLayoutVars>
      </dgm:prSet>
      <dgm:spPr/>
    </dgm:pt>
    <dgm:pt modelId="{67ED2EBE-9176-4CF3-BD8D-F2EE5ACB550B}" type="pres">
      <dgm:prSet presAssocID="{5BF4AD17-F825-473B-BBE9-411D9F4B846F}" presName="topArc1" presStyleLbl="parChTrans1D1" presStyleIdx="0" presStyleCnt="8"/>
      <dgm:spPr/>
    </dgm:pt>
    <dgm:pt modelId="{CB0577BA-9A61-4DF0-A968-4BFC2D7B7286}" type="pres">
      <dgm:prSet presAssocID="{5BF4AD17-F825-473B-BBE9-411D9F4B846F}" presName="bottomArc1" presStyleLbl="parChTrans1D1" presStyleIdx="1" presStyleCnt="8"/>
      <dgm:spPr/>
    </dgm:pt>
    <dgm:pt modelId="{FDAED694-40CE-4599-BB82-EF5778A8358E}" type="pres">
      <dgm:prSet presAssocID="{5BF4AD17-F825-473B-BBE9-411D9F4B846F}" presName="topConnNode1" presStyleLbl="node1" presStyleIdx="0" presStyleCnt="0"/>
      <dgm:spPr/>
    </dgm:pt>
    <dgm:pt modelId="{C3375C72-6F03-44AD-B715-0A9FAFA85201}" type="pres">
      <dgm:prSet presAssocID="{5BF4AD17-F825-473B-BBE9-411D9F4B846F}" presName="hierChild2" presStyleCnt="0"/>
      <dgm:spPr/>
    </dgm:pt>
    <dgm:pt modelId="{2F9D31E7-C629-434A-B49E-634AD898BF4D}" type="pres">
      <dgm:prSet presAssocID="{BDD84CA2-29C3-4DC7-876A-EF41ABE0594F}" presName="Name28" presStyleLbl="parChTrans1D2" presStyleIdx="0" presStyleCnt="3"/>
      <dgm:spPr/>
    </dgm:pt>
    <dgm:pt modelId="{9C2C1D6C-F9DF-4ACA-827B-1B25A3CA1F08}" type="pres">
      <dgm:prSet presAssocID="{0C25CF11-E4DA-485B-A8A4-5511A6BF5F3A}" presName="hierRoot2" presStyleCnt="0">
        <dgm:presLayoutVars>
          <dgm:hierBranch val="init"/>
        </dgm:presLayoutVars>
      </dgm:prSet>
      <dgm:spPr/>
    </dgm:pt>
    <dgm:pt modelId="{81CF6323-339C-4A9A-80EE-FFED07021DF6}" type="pres">
      <dgm:prSet presAssocID="{0C25CF11-E4DA-485B-A8A4-5511A6BF5F3A}" presName="rootComposite2" presStyleCnt="0"/>
      <dgm:spPr/>
    </dgm:pt>
    <dgm:pt modelId="{62EB0D36-6881-46FB-9B38-63E1E4109AA0}" type="pres">
      <dgm:prSet presAssocID="{0C25CF11-E4DA-485B-A8A4-5511A6BF5F3A}" presName="rootText2" presStyleLbl="alignAcc1" presStyleIdx="0" presStyleCnt="0">
        <dgm:presLayoutVars>
          <dgm:chPref val="3"/>
        </dgm:presLayoutVars>
      </dgm:prSet>
      <dgm:spPr/>
    </dgm:pt>
    <dgm:pt modelId="{E174A105-0871-47B5-9019-F502ED8205CC}" type="pres">
      <dgm:prSet presAssocID="{0C25CF11-E4DA-485B-A8A4-5511A6BF5F3A}" presName="topArc2" presStyleLbl="parChTrans1D1" presStyleIdx="2" presStyleCnt="8"/>
      <dgm:spPr/>
    </dgm:pt>
    <dgm:pt modelId="{D6D04BBF-9AF2-47AE-9388-440AB13E1441}" type="pres">
      <dgm:prSet presAssocID="{0C25CF11-E4DA-485B-A8A4-5511A6BF5F3A}" presName="bottomArc2" presStyleLbl="parChTrans1D1" presStyleIdx="3" presStyleCnt="8"/>
      <dgm:spPr/>
    </dgm:pt>
    <dgm:pt modelId="{03C26D61-BC39-4B5F-8E77-FA93D1FECF40}" type="pres">
      <dgm:prSet presAssocID="{0C25CF11-E4DA-485B-A8A4-5511A6BF5F3A}" presName="topConnNode2" presStyleLbl="node2" presStyleIdx="0" presStyleCnt="0"/>
      <dgm:spPr/>
    </dgm:pt>
    <dgm:pt modelId="{85BC7655-5DBD-468C-B5E4-A60C8EECFBEA}" type="pres">
      <dgm:prSet presAssocID="{0C25CF11-E4DA-485B-A8A4-5511A6BF5F3A}" presName="hierChild4" presStyleCnt="0"/>
      <dgm:spPr/>
    </dgm:pt>
    <dgm:pt modelId="{3F0E5E76-92F8-42DD-9537-03271F319AE0}" type="pres">
      <dgm:prSet presAssocID="{0C25CF11-E4DA-485B-A8A4-5511A6BF5F3A}" presName="hierChild5" presStyleCnt="0"/>
      <dgm:spPr/>
    </dgm:pt>
    <dgm:pt modelId="{D0584B8D-D6A9-46DC-BAE3-250D86DA975F}" type="pres">
      <dgm:prSet presAssocID="{76913FA4-23F1-4636-8D86-61870D461CAB}" presName="Name28" presStyleLbl="parChTrans1D2" presStyleIdx="1" presStyleCnt="3"/>
      <dgm:spPr/>
    </dgm:pt>
    <dgm:pt modelId="{BB68CD22-C3C6-4E68-87E2-C515382A48C7}" type="pres">
      <dgm:prSet presAssocID="{165E9E27-6642-4B36-8D0E-FF95A16D700E}" presName="hierRoot2" presStyleCnt="0">
        <dgm:presLayoutVars>
          <dgm:hierBranch val="init"/>
        </dgm:presLayoutVars>
      </dgm:prSet>
      <dgm:spPr/>
    </dgm:pt>
    <dgm:pt modelId="{1FCB5336-63A0-4C3A-BB7F-697C3BCB30F9}" type="pres">
      <dgm:prSet presAssocID="{165E9E27-6642-4B36-8D0E-FF95A16D700E}" presName="rootComposite2" presStyleCnt="0"/>
      <dgm:spPr/>
    </dgm:pt>
    <dgm:pt modelId="{42033595-B66B-43F4-9E47-00EA31CCAF78}" type="pres">
      <dgm:prSet presAssocID="{165E9E27-6642-4B36-8D0E-FF95A16D700E}" presName="rootText2" presStyleLbl="alignAcc1" presStyleIdx="0" presStyleCnt="0">
        <dgm:presLayoutVars>
          <dgm:chPref val="3"/>
        </dgm:presLayoutVars>
      </dgm:prSet>
      <dgm:spPr/>
    </dgm:pt>
    <dgm:pt modelId="{4B6C32C1-C543-42F1-825C-083949336F85}" type="pres">
      <dgm:prSet presAssocID="{165E9E27-6642-4B36-8D0E-FF95A16D700E}" presName="topArc2" presStyleLbl="parChTrans1D1" presStyleIdx="4" presStyleCnt="8"/>
      <dgm:spPr>
        <a:ln w="76200">
          <a:solidFill>
            <a:srgbClr val="FF0000"/>
          </a:solidFill>
        </a:ln>
      </dgm:spPr>
    </dgm:pt>
    <dgm:pt modelId="{783B4216-2ADF-4FAB-83F1-A015B402FFE4}" type="pres">
      <dgm:prSet presAssocID="{165E9E27-6642-4B36-8D0E-FF95A16D700E}" presName="bottomArc2" presStyleLbl="parChTrans1D1" presStyleIdx="5" presStyleCnt="8"/>
      <dgm:spPr>
        <a:ln w="76200">
          <a:solidFill>
            <a:srgbClr val="FF0000"/>
          </a:solidFill>
        </a:ln>
      </dgm:spPr>
    </dgm:pt>
    <dgm:pt modelId="{C23A66EE-033B-4F84-8D06-CEC1D36FD77D}" type="pres">
      <dgm:prSet presAssocID="{165E9E27-6642-4B36-8D0E-FF95A16D700E}" presName="topConnNode2" presStyleLbl="node2" presStyleIdx="0" presStyleCnt="0"/>
      <dgm:spPr/>
    </dgm:pt>
    <dgm:pt modelId="{41459025-7DD9-4A5C-B7CE-78E000E7D5B2}" type="pres">
      <dgm:prSet presAssocID="{165E9E27-6642-4B36-8D0E-FF95A16D700E}" presName="hierChild4" presStyleCnt="0"/>
      <dgm:spPr/>
    </dgm:pt>
    <dgm:pt modelId="{B742D19F-0474-4C1E-AD33-94BF52510781}" type="pres">
      <dgm:prSet presAssocID="{165E9E27-6642-4B36-8D0E-FF95A16D700E}" presName="hierChild5" presStyleCnt="0"/>
      <dgm:spPr/>
    </dgm:pt>
    <dgm:pt modelId="{61267A8E-F18B-4603-A2F7-F9AF2D2018DC}" type="pres">
      <dgm:prSet presAssocID="{532E99DE-376D-4604-9954-4AA8862F102B}" presName="Name28" presStyleLbl="parChTrans1D2" presStyleIdx="2" presStyleCnt="3"/>
      <dgm:spPr/>
    </dgm:pt>
    <dgm:pt modelId="{1755C574-80D5-4987-B21D-7FCE5EC23404}" type="pres">
      <dgm:prSet presAssocID="{2CB8B993-C0A7-4030-8275-600C635E245F}" presName="hierRoot2" presStyleCnt="0">
        <dgm:presLayoutVars>
          <dgm:hierBranch val="init"/>
        </dgm:presLayoutVars>
      </dgm:prSet>
      <dgm:spPr/>
    </dgm:pt>
    <dgm:pt modelId="{18F74652-F688-4BB5-BE41-B5FA29903678}" type="pres">
      <dgm:prSet presAssocID="{2CB8B993-C0A7-4030-8275-600C635E245F}" presName="rootComposite2" presStyleCnt="0"/>
      <dgm:spPr/>
    </dgm:pt>
    <dgm:pt modelId="{8E7393E8-2DB0-4F4E-801C-87DEF1CDFAB0}" type="pres">
      <dgm:prSet presAssocID="{2CB8B993-C0A7-4030-8275-600C635E245F}" presName="rootText2" presStyleLbl="alignAcc1" presStyleIdx="0" presStyleCnt="0">
        <dgm:presLayoutVars>
          <dgm:chPref val="3"/>
        </dgm:presLayoutVars>
      </dgm:prSet>
      <dgm:spPr/>
    </dgm:pt>
    <dgm:pt modelId="{6B817320-BAE3-4F9A-A7FB-2BF848146444}" type="pres">
      <dgm:prSet presAssocID="{2CB8B993-C0A7-4030-8275-600C635E245F}" presName="topArc2" presStyleLbl="parChTrans1D1" presStyleIdx="6" presStyleCnt="8"/>
      <dgm:spPr/>
    </dgm:pt>
    <dgm:pt modelId="{1C97E3A4-A1CD-4BB2-88D2-7B8A216D3A05}" type="pres">
      <dgm:prSet presAssocID="{2CB8B993-C0A7-4030-8275-600C635E245F}" presName="bottomArc2" presStyleLbl="parChTrans1D1" presStyleIdx="7" presStyleCnt="8"/>
      <dgm:spPr/>
    </dgm:pt>
    <dgm:pt modelId="{84304A9D-4C40-4372-ABC1-EAA51A17E0B8}" type="pres">
      <dgm:prSet presAssocID="{2CB8B993-C0A7-4030-8275-600C635E245F}" presName="topConnNode2" presStyleLbl="node2" presStyleIdx="0" presStyleCnt="0"/>
      <dgm:spPr/>
    </dgm:pt>
    <dgm:pt modelId="{9D025490-96C7-43C0-B640-C22C50DA74F9}" type="pres">
      <dgm:prSet presAssocID="{2CB8B993-C0A7-4030-8275-600C635E245F}" presName="hierChild4" presStyleCnt="0"/>
      <dgm:spPr/>
    </dgm:pt>
    <dgm:pt modelId="{07D80049-43F9-41FB-9378-5C3E2562A50B}" type="pres">
      <dgm:prSet presAssocID="{2CB8B993-C0A7-4030-8275-600C635E245F}" presName="hierChild5" presStyleCnt="0"/>
      <dgm:spPr/>
    </dgm:pt>
    <dgm:pt modelId="{B2F7B2B8-55A7-49A4-8C10-F3BFB0AA638D}" type="pres">
      <dgm:prSet presAssocID="{5BF4AD17-F825-473B-BBE9-411D9F4B846F}" presName="hierChild3" presStyleCnt="0"/>
      <dgm:spPr/>
    </dgm:pt>
  </dgm:ptLst>
  <dgm:cxnLst>
    <dgm:cxn modelId="{D099F417-F9A5-4255-8841-9072F78AF468}" type="presOf" srcId="{0C25CF11-E4DA-485B-A8A4-5511A6BF5F3A}" destId="{03C26D61-BC39-4B5F-8E77-FA93D1FECF40}" srcOrd="1" destOrd="0" presId="urn:microsoft.com/office/officeart/2008/layout/HalfCircleOrganizationChart"/>
    <dgm:cxn modelId="{5995AC2F-9F67-4AE7-AC87-E0D673E5A474}" srcId="{5BF4AD17-F825-473B-BBE9-411D9F4B846F}" destId="{2CB8B993-C0A7-4030-8275-600C635E245F}" srcOrd="2" destOrd="0" parTransId="{532E99DE-376D-4604-9954-4AA8862F102B}" sibTransId="{45021C2F-0693-40DF-A65E-C5B16BFD0157}"/>
    <dgm:cxn modelId="{73034C38-0561-459D-8EC3-3AC5EEC4058C}" type="presOf" srcId="{165E9E27-6642-4B36-8D0E-FF95A16D700E}" destId="{C23A66EE-033B-4F84-8D06-CEC1D36FD77D}" srcOrd="1" destOrd="0" presId="urn:microsoft.com/office/officeart/2008/layout/HalfCircleOrganizationChart"/>
    <dgm:cxn modelId="{4CA3965E-6387-4560-AE27-07341B73C730}" type="presOf" srcId="{2CB8B993-C0A7-4030-8275-600C635E245F}" destId="{8E7393E8-2DB0-4F4E-801C-87DEF1CDFAB0}" srcOrd="0" destOrd="0" presId="urn:microsoft.com/office/officeart/2008/layout/HalfCircleOrganizationChart"/>
    <dgm:cxn modelId="{7B6DFF63-DB85-4215-B48C-B7D7728709DD}" type="presOf" srcId="{76913FA4-23F1-4636-8D86-61870D461CAB}" destId="{D0584B8D-D6A9-46DC-BAE3-250D86DA975F}" srcOrd="0" destOrd="0" presId="urn:microsoft.com/office/officeart/2008/layout/HalfCircleOrganizationChart"/>
    <dgm:cxn modelId="{36E2FD49-E9B4-4FF3-A296-84012466D47F}" srcId="{5BF4AD17-F825-473B-BBE9-411D9F4B846F}" destId="{0C25CF11-E4DA-485B-A8A4-5511A6BF5F3A}" srcOrd="0" destOrd="0" parTransId="{BDD84CA2-29C3-4DC7-876A-EF41ABE0594F}" sibTransId="{C631091C-5E30-4FD0-8118-B5A68168D426}"/>
    <dgm:cxn modelId="{2D0D974B-B7CB-4F96-82C6-596E43EF0F91}" type="presOf" srcId="{C7E640B0-8649-4974-84DB-DD036809FC59}" destId="{DD452A37-EAC7-4B05-8E52-D008ECC0D9F4}" srcOrd="0" destOrd="0" presId="urn:microsoft.com/office/officeart/2008/layout/HalfCircleOrganizationChart"/>
    <dgm:cxn modelId="{430FCF4E-C875-4876-8B40-50E88A6568B6}" srcId="{5BF4AD17-F825-473B-BBE9-411D9F4B846F}" destId="{165E9E27-6642-4B36-8D0E-FF95A16D700E}" srcOrd="1" destOrd="0" parTransId="{76913FA4-23F1-4636-8D86-61870D461CAB}" sibTransId="{6915C2C0-7263-48C0-B20E-014EAE53614B}"/>
    <dgm:cxn modelId="{4B9529A2-E953-4CDE-A19E-BC334A1E78AF}" type="presOf" srcId="{5BF4AD17-F825-473B-BBE9-411D9F4B846F}" destId="{FDAED694-40CE-4599-BB82-EF5778A8358E}" srcOrd="1" destOrd="0" presId="urn:microsoft.com/office/officeart/2008/layout/HalfCircleOrganizationChart"/>
    <dgm:cxn modelId="{50E492B0-0B7D-4D62-9745-919FAECEDBCD}" type="presOf" srcId="{2CB8B993-C0A7-4030-8275-600C635E245F}" destId="{84304A9D-4C40-4372-ABC1-EAA51A17E0B8}" srcOrd="1" destOrd="0" presId="urn:microsoft.com/office/officeart/2008/layout/HalfCircleOrganizationChart"/>
    <dgm:cxn modelId="{E70760B6-F780-42A9-8F6B-9EB2FA8CF378}" type="presOf" srcId="{5BF4AD17-F825-473B-BBE9-411D9F4B846F}" destId="{284F613F-D2B7-4CE7-81E8-73E8BA916676}" srcOrd="0" destOrd="0" presId="urn:microsoft.com/office/officeart/2008/layout/HalfCircleOrganizationChart"/>
    <dgm:cxn modelId="{3021C5CF-A51B-4F14-B9AF-9AF4D636D0FB}" srcId="{C7E640B0-8649-4974-84DB-DD036809FC59}" destId="{5BF4AD17-F825-473B-BBE9-411D9F4B846F}" srcOrd="0" destOrd="0" parTransId="{8FF8BB3A-D443-419A-9A00-35D58D463700}" sibTransId="{0D801BDB-0A7E-4C37-82BD-6605F58627B5}"/>
    <dgm:cxn modelId="{F76F0DD0-C8D3-4482-B1C2-03232CA36811}" type="presOf" srcId="{532E99DE-376D-4604-9954-4AA8862F102B}" destId="{61267A8E-F18B-4603-A2F7-F9AF2D2018DC}" srcOrd="0" destOrd="0" presId="urn:microsoft.com/office/officeart/2008/layout/HalfCircleOrganizationChart"/>
    <dgm:cxn modelId="{75FF9BD5-4158-4F64-8ED1-F945715C6EE9}" type="presOf" srcId="{0C25CF11-E4DA-485B-A8A4-5511A6BF5F3A}" destId="{62EB0D36-6881-46FB-9B38-63E1E4109AA0}" srcOrd="0" destOrd="0" presId="urn:microsoft.com/office/officeart/2008/layout/HalfCircleOrganizationChart"/>
    <dgm:cxn modelId="{D9D76FE4-B7EC-4043-BDD0-9E26BE0056FA}" type="presOf" srcId="{BDD84CA2-29C3-4DC7-876A-EF41ABE0594F}" destId="{2F9D31E7-C629-434A-B49E-634AD898BF4D}" srcOrd="0" destOrd="0" presId="urn:microsoft.com/office/officeart/2008/layout/HalfCircleOrganizationChart"/>
    <dgm:cxn modelId="{48D6CCE8-24DC-4E51-8527-4D34A9C8D20F}" type="presOf" srcId="{165E9E27-6642-4B36-8D0E-FF95A16D700E}" destId="{42033595-B66B-43F4-9E47-00EA31CCAF78}" srcOrd="0" destOrd="0" presId="urn:microsoft.com/office/officeart/2008/layout/HalfCircleOrganizationChart"/>
    <dgm:cxn modelId="{A2738F60-AD39-4D98-BF3F-7661EC0A010C}" type="presParOf" srcId="{DD452A37-EAC7-4B05-8E52-D008ECC0D9F4}" destId="{EF2D1184-A7C1-447B-AEB9-47309D6EE7B9}" srcOrd="0" destOrd="0" presId="urn:microsoft.com/office/officeart/2008/layout/HalfCircleOrganizationChart"/>
    <dgm:cxn modelId="{1BDCC03D-9377-4866-8AF7-CDB28D1804D9}" type="presParOf" srcId="{EF2D1184-A7C1-447B-AEB9-47309D6EE7B9}" destId="{311EE601-04A6-4E78-9791-0CC07B715EB3}" srcOrd="0" destOrd="0" presId="urn:microsoft.com/office/officeart/2008/layout/HalfCircleOrganizationChart"/>
    <dgm:cxn modelId="{4B1AAD4D-8D0E-4038-89C5-3478DFCF865A}" type="presParOf" srcId="{311EE601-04A6-4E78-9791-0CC07B715EB3}" destId="{284F613F-D2B7-4CE7-81E8-73E8BA916676}" srcOrd="0" destOrd="0" presId="urn:microsoft.com/office/officeart/2008/layout/HalfCircleOrganizationChart"/>
    <dgm:cxn modelId="{BD50FBA0-C258-4075-9937-91BFE183F6FD}" type="presParOf" srcId="{311EE601-04A6-4E78-9791-0CC07B715EB3}" destId="{67ED2EBE-9176-4CF3-BD8D-F2EE5ACB550B}" srcOrd="1" destOrd="0" presId="urn:microsoft.com/office/officeart/2008/layout/HalfCircleOrganizationChart"/>
    <dgm:cxn modelId="{8CB2C887-6E7A-4B54-BFA0-0B18C290BF2D}" type="presParOf" srcId="{311EE601-04A6-4E78-9791-0CC07B715EB3}" destId="{CB0577BA-9A61-4DF0-A968-4BFC2D7B7286}" srcOrd="2" destOrd="0" presId="urn:microsoft.com/office/officeart/2008/layout/HalfCircleOrganizationChart"/>
    <dgm:cxn modelId="{40216C01-8562-491D-9CAF-FB7B4ACCAA6E}" type="presParOf" srcId="{311EE601-04A6-4E78-9791-0CC07B715EB3}" destId="{FDAED694-40CE-4599-BB82-EF5778A8358E}" srcOrd="3" destOrd="0" presId="urn:microsoft.com/office/officeart/2008/layout/HalfCircleOrganizationChart"/>
    <dgm:cxn modelId="{59EE8824-D9D2-4805-8523-FFB5C0DF8AFB}" type="presParOf" srcId="{EF2D1184-A7C1-447B-AEB9-47309D6EE7B9}" destId="{C3375C72-6F03-44AD-B715-0A9FAFA85201}" srcOrd="1" destOrd="0" presId="urn:microsoft.com/office/officeart/2008/layout/HalfCircleOrganizationChart"/>
    <dgm:cxn modelId="{C844F449-766F-4F24-82FF-BADF17336B10}" type="presParOf" srcId="{C3375C72-6F03-44AD-B715-0A9FAFA85201}" destId="{2F9D31E7-C629-434A-B49E-634AD898BF4D}" srcOrd="0" destOrd="0" presId="urn:microsoft.com/office/officeart/2008/layout/HalfCircleOrganizationChart"/>
    <dgm:cxn modelId="{328F8147-F748-4AAF-9217-151DCA89E0F7}" type="presParOf" srcId="{C3375C72-6F03-44AD-B715-0A9FAFA85201}" destId="{9C2C1D6C-F9DF-4ACA-827B-1B25A3CA1F08}" srcOrd="1" destOrd="0" presId="urn:microsoft.com/office/officeart/2008/layout/HalfCircleOrganizationChart"/>
    <dgm:cxn modelId="{0118EB69-67FE-449D-B520-E3824C4E5041}" type="presParOf" srcId="{9C2C1D6C-F9DF-4ACA-827B-1B25A3CA1F08}" destId="{81CF6323-339C-4A9A-80EE-FFED07021DF6}" srcOrd="0" destOrd="0" presId="urn:microsoft.com/office/officeart/2008/layout/HalfCircleOrganizationChart"/>
    <dgm:cxn modelId="{DA2A5B31-A2A5-47A6-9E6D-8F93DAA1B95F}" type="presParOf" srcId="{81CF6323-339C-4A9A-80EE-FFED07021DF6}" destId="{62EB0D36-6881-46FB-9B38-63E1E4109AA0}" srcOrd="0" destOrd="0" presId="urn:microsoft.com/office/officeart/2008/layout/HalfCircleOrganizationChart"/>
    <dgm:cxn modelId="{94F7E7B5-7326-4B6F-AD74-F1FAB89B5F84}" type="presParOf" srcId="{81CF6323-339C-4A9A-80EE-FFED07021DF6}" destId="{E174A105-0871-47B5-9019-F502ED8205CC}" srcOrd="1" destOrd="0" presId="urn:microsoft.com/office/officeart/2008/layout/HalfCircleOrganizationChart"/>
    <dgm:cxn modelId="{73C0DC72-C3D8-4DAE-8C46-97A75C2953B0}" type="presParOf" srcId="{81CF6323-339C-4A9A-80EE-FFED07021DF6}" destId="{D6D04BBF-9AF2-47AE-9388-440AB13E1441}" srcOrd="2" destOrd="0" presId="urn:microsoft.com/office/officeart/2008/layout/HalfCircleOrganizationChart"/>
    <dgm:cxn modelId="{509527FF-FF9E-44D7-B9F7-DE5E89704D02}" type="presParOf" srcId="{81CF6323-339C-4A9A-80EE-FFED07021DF6}" destId="{03C26D61-BC39-4B5F-8E77-FA93D1FECF40}" srcOrd="3" destOrd="0" presId="urn:microsoft.com/office/officeart/2008/layout/HalfCircleOrganizationChart"/>
    <dgm:cxn modelId="{054127DD-49B5-4476-B4A9-40C635FB9014}" type="presParOf" srcId="{9C2C1D6C-F9DF-4ACA-827B-1B25A3CA1F08}" destId="{85BC7655-5DBD-468C-B5E4-A60C8EECFBEA}" srcOrd="1" destOrd="0" presId="urn:microsoft.com/office/officeart/2008/layout/HalfCircleOrganizationChart"/>
    <dgm:cxn modelId="{85A21839-C090-4BED-A9AB-712E00AD6114}" type="presParOf" srcId="{9C2C1D6C-F9DF-4ACA-827B-1B25A3CA1F08}" destId="{3F0E5E76-92F8-42DD-9537-03271F319AE0}" srcOrd="2" destOrd="0" presId="urn:microsoft.com/office/officeart/2008/layout/HalfCircleOrganizationChart"/>
    <dgm:cxn modelId="{7763A563-6BF7-4E86-B804-93317037E144}" type="presParOf" srcId="{C3375C72-6F03-44AD-B715-0A9FAFA85201}" destId="{D0584B8D-D6A9-46DC-BAE3-250D86DA975F}" srcOrd="2" destOrd="0" presId="urn:microsoft.com/office/officeart/2008/layout/HalfCircleOrganizationChart"/>
    <dgm:cxn modelId="{1BE7B247-149D-46AF-8D0E-AA5A78744AE5}" type="presParOf" srcId="{C3375C72-6F03-44AD-B715-0A9FAFA85201}" destId="{BB68CD22-C3C6-4E68-87E2-C515382A48C7}" srcOrd="3" destOrd="0" presId="urn:microsoft.com/office/officeart/2008/layout/HalfCircleOrganizationChart"/>
    <dgm:cxn modelId="{5A386BA6-336C-494F-A3B4-760F73777BB5}" type="presParOf" srcId="{BB68CD22-C3C6-4E68-87E2-C515382A48C7}" destId="{1FCB5336-63A0-4C3A-BB7F-697C3BCB30F9}" srcOrd="0" destOrd="0" presId="urn:microsoft.com/office/officeart/2008/layout/HalfCircleOrganizationChart"/>
    <dgm:cxn modelId="{5A583A63-66C6-4C16-99B3-DE3BA2B33491}" type="presParOf" srcId="{1FCB5336-63A0-4C3A-BB7F-697C3BCB30F9}" destId="{42033595-B66B-43F4-9E47-00EA31CCAF78}" srcOrd="0" destOrd="0" presId="urn:microsoft.com/office/officeart/2008/layout/HalfCircleOrganizationChart"/>
    <dgm:cxn modelId="{6D96CB9E-689F-4AC9-9E3E-5D98E30177F4}" type="presParOf" srcId="{1FCB5336-63A0-4C3A-BB7F-697C3BCB30F9}" destId="{4B6C32C1-C543-42F1-825C-083949336F85}" srcOrd="1" destOrd="0" presId="urn:microsoft.com/office/officeart/2008/layout/HalfCircleOrganizationChart"/>
    <dgm:cxn modelId="{C8F6B610-9B12-40C2-911F-F3EF785F1023}" type="presParOf" srcId="{1FCB5336-63A0-4C3A-BB7F-697C3BCB30F9}" destId="{783B4216-2ADF-4FAB-83F1-A015B402FFE4}" srcOrd="2" destOrd="0" presId="urn:microsoft.com/office/officeart/2008/layout/HalfCircleOrganizationChart"/>
    <dgm:cxn modelId="{D9DFA8BE-C816-49A9-945A-A10C19D3C1A5}" type="presParOf" srcId="{1FCB5336-63A0-4C3A-BB7F-697C3BCB30F9}" destId="{C23A66EE-033B-4F84-8D06-CEC1D36FD77D}" srcOrd="3" destOrd="0" presId="urn:microsoft.com/office/officeart/2008/layout/HalfCircleOrganizationChart"/>
    <dgm:cxn modelId="{F07D933A-30CA-4480-8DB9-6F1977C8931D}" type="presParOf" srcId="{BB68CD22-C3C6-4E68-87E2-C515382A48C7}" destId="{41459025-7DD9-4A5C-B7CE-78E000E7D5B2}" srcOrd="1" destOrd="0" presId="urn:microsoft.com/office/officeart/2008/layout/HalfCircleOrganizationChart"/>
    <dgm:cxn modelId="{35F2DE5D-B414-4023-B434-BAFDD12FAA56}" type="presParOf" srcId="{BB68CD22-C3C6-4E68-87E2-C515382A48C7}" destId="{B742D19F-0474-4C1E-AD33-94BF52510781}" srcOrd="2" destOrd="0" presId="urn:microsoft.com/office/officeart/2008/layout/HalfCircleOrganizationChart"/>
    <dgm:cxn modelId="{18F1C75C-F519-40D9-BF96-B45D1B6709EB}" type="presParOf" srcId="{C3375C72-6F03-44AD-B715-0A9FAFA85201}" destId="{61267A8E-F18B-4603-A2F7-F9AF2D2018DC}" srcOrd="4" destOrd="0" presId="urn:microsoft.com/office/officeart/2008/layout/HalfCircleOrganizationChart"/>
    <dgm:cxn modelId="{079F937E-59C9-460C-AC7B-791908012780}" type="presParOf" srcId="{C3375C72-6F03-44AD-B715-0A9FAFA85201}" destId="{1755C574-80D5-4987-B21D-7FCE5EC23404}" srcOrd="5" destOrd="0" presId="urn:microsoft.com/office/officeart/2008/layout/HalfCircleOrganizationChart"/>
    <dgm:cxn modelId="{76BC87D5-9189-4EF9-BF8E-E5DEB83842C8}" type="presParOf" srcId="{1755C574-80D5-4987-B21D-7FCE5EC23404}" destId="{18F74652-F688-4BB5-BE41-B5FA29903678}" srcOrd="0" destOrd="0" presId="urn:microsoft.com/office/officeart/2008/layout/HalfCircleOrganizationChart"/>
    <dgm:cxn modelId="{4AC8B24A-9352-4F96-87BF-94BE0E4FDC91}" type="presParOf" srcId="{18F74652-F688-4BB5-BE41-B5FA29903678}" destId="{8E7393E8-2DB0-4F4E-801C-87DEF1CDFAB0}" srcOrd="0" destOrd="0" presId="urn:microsoft.com/office/officeart/2008/layout/HalfCircleOrganizationChart"/>
    <dgm:cxn modelId="{0EB47E2C-4EA6-429A-9F20-D5EB3768476D}" type="presParOf" srcId="{18F74652-F688-4BB5-BE41-B5FA29903678}" destId="{6B817320-BAE3-4F9A-A7FB-2BF848146444}" srcOrd="1" destOrd="0" presId="urn:microsoft.com/office/officeart/2008/layout/HalfCircleOrganizationChart"/>
    <dgm:cxn modelId="{99B10935-1F09-43AA-94EE-C97A3CF4ACFB}" type="presParOf" srcId="{18F74652-F688-4BB5-BE41-B5FA29903678}" destId="{1C97E3A4-A1CD-4BB2-88D2-7B8A216D3A05}" srcOrd="2" destOrd="0" presId="urn:microsoft.com/office/officeart/2008/layout/HalfCircleOrganizationChart"/>
    <dgm:cxn modelId="{259EBABA-52A0-4C65-8FA4-2F9FDF7E6762}" type="presParOf" srcId="{18F74652-F688-4BB5-BE41-B5FA29903678}" destId="{84304A9D-4C40-4372-ABC1-EAA51A17E0B8}" srcOrd="3" destOrd="0" presId="urn:microsoft.com/office/officeart/2008/layout/HalfCircleOrganizationChart"/>
    <dgm:cxn modelId="{806CEDB2-7B8C-4088-8EE5-3A9D18AF1D84}" type="presParOf" srcId="{1755C574-80D5-4987-B21D-7FCE5EC23404}" destId="{9D025490-96C7-43C0-B640-C22C50DA74F9}" srcOrd="1" destOrd="0" presId="urn:microsoft.com/office/officeart/2008/layout/HalfCircleOrganizationChart"/>
    <dgm:cxn modelId="{0D62C802-F1C9-42A1-90D8-0C4FE00AF64F}" type="presParOf" srcId="{1755C574-80D5-4987-B21D-7FCE5EC23404}" destId="{07D80049-43F9-41FB-9378-5C3E2562A50B}" srcOrd="2" destOrd="0" presId="urn:microsoft.com/office/officeart/2008/layout/HalfCircleOrganizationChart"/>
    <dgm:cxn modelId="{2A9A5EF5-8C97-4A8A-8ED1-008D48846B35}" type="presParOf" srcId="{EF2D1184-A7C1-447B-AEB9-47309D6EE7B9}" destId="{B2F7B2B8-55A7-49A4-8C10-F3BFB0AA638D}"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E3B43F20-5A25-4B44-A590-56F812856B5D}"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GB"/>
        </a:p>
      </dgm:t>
    </dgm:pt>
    <dgm:pt modelId="{94936CA7-213D-4211-ABD0-EE3D6D22A015}">
      <dgm:prSet phldrT="[Text]"/>
      <dgm:spPr/>
      <dgm:t>
        <a:bodyPr/>
        <a:lstStyle/>
        <a:p>
          <a:r>
            <a:rPr lang="en-GB" dirty="0"/>
            <a:t>Looting houses and schools</a:t>
          </a:r>
        </a:p>
      </dgm:t>
    </dgm:pt>
    <dgm:pt modelId="{0D510FD6-696E-428A-82FC-375E4187B7F4}" type="parTrans" cxnId="{52ABC816-BA3D-49B4-AB2E-81D8EC989EA4}">
      <dgm:prSet/>
      <dgm:spPr/>
      <dgm:t>
        <a:bodyPr/>
        <a:lstStyle/>
        <a:p>
          <a:endParaRPr lang="en-GB"/>
        </a:p>
      </dgm:t>
    </dgm:pt>
    <dgm:pt modelId="{170C2167-0E29-428F-8855-4F12E7C546C5}" type="sibTrans" cxnId="{52ABC816-BA3D-49B4-AB2E-81D8EC989EA4}">
      <dgm:prSet/>
      <dgm:spPr/>
      <dgm:t>
        <a:bodyPr/>
        <a:lstStyle/>
        <a:p>
          <a:endParaRPr lang="en-GB"/>
        </a:p>
      </dgm:t>
    </dgm:pt>
    <dgm:pt modelId="{F0C348E3-7471-4EF0-89D0-F1BC32B5FC29}">
      <dgm:prSet phldrT="[Text]"/>
      <dgm:spPr/>
      <dgm:t>
        <a:bodyPr/>
        <a:lstStyle/>
        <a:p>
          <a:r>
            <a:rPr lang="en-GB" dirty="0"/>
            <a:t>Emptying museums</a:t>
          </a:r>
        </a:p>
      </dgm:t>
    </dgm:pt>
    <dgm:pt modelId="{1453420D-5437-4539-9DCC-3D38AB699AAB}" type="parTrans" cxnId="{FBCB475F-96EC-482B-9D0C-BAB3A4A98A0E}">
      <dgm:prSet/>
      <dgm:spPr/>
      <dgm:t>
        <a:bodyPr/>
        <a:lstStyle/>
        <a:p>
          <a:endParaRPr lang="en-GB"/>
        </a:p>
      </dgm:t>
    </dgm:pt>
    <dgm:pt modelId="{A9BE5459-0F87-46CC-83D6-06CB03F8A1AA}" type="sibTrans" cxnId="{FBCB475F-96EC-482B-9D0C-BAB3A4A98A0E}">
      <dgm:prSet/>
      <dgm:spPr/>
      <dgm:t>
        <a:bodyPr/>
        <a:lstStyle/>
        <a:p>
          <a:endParaRPr lang="en-GB"/>
        </a:p>
      </dgm:t>
    </dgm:pt>
    <dgm:pt modelId="{8CBF8287-FEA9-431E-AE3C-006B8A05B99D}">
      <dgm:prSet phldrT="[Text]"/>
      <dgm:spPr/>
      <dgm:t>
        <a:bodyPr/>
        <a:lstStyle/>
        <a:p>
          <a:r>
            <a:rPr lang="en-GB" dirty="0"/>
            <a:t>Denying humanitarian relief </a:t>
          </a:r>
        </a:p>
      </dgm:t>
    </dgm:pt>
    <dgm:pt modelId="{52C0AEAE-6E69-4F94-B4B0-9BDCA54E8843}" type="parTrans" cxnId="{7E556A00-A20C-49D5-A4B3-2B19BAF2BDA1}">
      <dgm:prSet/>
      <dgm:spPr/>
      <dgm:t>
        <a:bodyPr/>
        <a:lstStyle/>
        <a:p>
          <a:endParaRPr lang="en-GB"/>
        </a:p>
      </dgm:t>
    </dgm:pt>
    <dgm:pt modelId="{A650DCE5-654C-46A5-A032-7EC78C0E1A59}" type="sibTrans" cxnId="{7E556A00-A20C-49D5-A4B3-2B19BAF2BDA1}">
      <dgm:prSet/>
      <dgm:spPr/>
      <dgm:t>
        <a:bodyPr/>
        <a:lstStyle/>
        <a:p>
          <a:endParaRPr lang="en-GB"/>
        </a:p>
      </dgm:t>
    </dgm:pt>
    <dgm:pt modelId="{498F9CE6-CAE0-437A-A2B3-5FC6074E9DA9}">
      <dgm:prSet phldrT="[Text]"/>
      <dgm:spPr/>
      <dgm:t>
        <a:bodyPr/>
        <a:lstStyle/>
        <a:p>
          <a:r>
            <a:rPr lang="en-GB" dirty="0"/>
            <a:t>Destroying a dam or a power station</a:t>
          </a:r>
        </a:p>
      </dgm:t>
    </dgm:pt>
    <dgm:pt modelId="{3C35DFD8-E7E4-4A09-9737-944D62A010CD}" type="parTrans" cxnId="{FB02AE4A-5EEE-447B-8B0F-3ABF22DD4093}">
      <dgm:prSet/>
      <dgm:spPr/>
      <dgm:t>
        <a:bodyPr/>
        <a:lstStyle/>
        <a:p>
          <a:endParaRPr lang="en-GB"/>
        </a:p>
      </dgm:t>
    </dgm:pt>
    <dgm:pt modelId="{65291BD4-A9D3-466E-A557-6C38DD570A08}" type="sibTrans" cxnId="{FB02AE4A-5EEE-447B-8B0F-3ABF22DD4093}">
      <dgm:prSet/>
      <dgm:spPr/>
      <dgm:t>
        <a:bodyPr/>
        <a:lstStyle/>
        <a:p>
          <a:endParaRPr lang="en-GB"/>
        </a:p>
      </dgm:t>
    </dgm:pt>
    <dgm:pt modelId="{7C5C1721-2346-4C9C-AA0B-1E99C01A5DCB}">
      <dgm:prSet phldrT="[Text]"/>
      <dgm:spPr/>
      <dgm:t>
        <a:bodyPr/>
        <a:lstStyle/>
        <a:p>
          <a:r>
            <a:rPr lang="en-GB" dirty="0"/>
            <a:t>Employing scorched earth policy</a:t>
          </a:r>
        </a:p>
      </dgm:t>
    </dgm:pt>
    <dgm:pt modelId="{839E095B-6D5D-4ED3-88AE-FBADFEFA5A2B}" type="parTrans" cxnId="{ACB72087-10C1-4735-B800-E2E8A79C796B}">
      <dgm:prSet/>
      <dgm:spPr/>
      <dgm:t>
        <a:bodyPr/>
        <a:lstStyle/>
        <a:p>
          <a:endParaRPr lang="en-GB"/>
        </a:p>
      </dgm:t>
    </dgm:pt>
    <dgm:pt modelId="{EECB18C6-B519-4870-9CF7-E6521456E7AB}" type="sibTrans" cxnId="{ACB72087-10C1-4735-B800-E2E8A79C796B}">
      <dgm:prSet/>
      <dgm:spPr/>
      <dgm:t>
        <a:bodyPr/>
        <a:lstStyle/>
        <a:p>
          <a:endParaRPr lang="en-GB"/>
        </a:p>
      </dgm:t>
    </dgm:pt>
    <dgm:pt modelId="{6D04A8C6-8D71-4034-9A04-30DC79B46C5B}">
      <dgm:prSet phldrT="[Text]"/>
      <dgm:spPr/>
      <dgm:t>
        <a:bodyPr/>
        <a:lstStyle/>
        <a:p>
          <a:r>
            <a:rPr lang="en-GB" dirty="0"/>
            <a:t>Labour exploitation</a:t>
          </a:r>
        </a:p>
      </dgm:t>
    </dgm:pt>
    <dgm:pt modelId="{B613958A-85D6-4520-9EB0-E96322612212}" type="parTrans" cxnId="{EAD707C8-29BC-48F9-AC9E-0C670E797573}">
      <dgm:prSet/>
      <dgm:spPr/>
      <dgm:t>
        <a:bodyPr/>
        <a:lstStyle/>
        <a:p>
          <a:endParaRPr lang="en-GB"/>
        </a:p>
      </dgm:t>
    </dgm:pt>
    <dgm:pt modelId="{6B0D1F13-B957-472B-B3D8-D56FD44C5890}" type="sibTrans" cxnId="{EAD707C8-29BC-48F9-AC9E-0C670E797573}">
      <dgm:prSet/>
      <dgm:spPr/>
      <dgm:t>
        <a:bodyPr/>
        <a:lstStyle/>
        <a:p>
          <a:endParaRPr lang="en-GB"/>
        </a:p>
      </dgm:t>
    </dgm:pt>
    <dgm:pt modelId="{49372D0C-3636-41A4-B35B-BB98EE1E350E}" type="pres">
      <dgm:prSet presAssocID="{E3B43F20-5A25-4B44-A590-56F812856B5D}" presName="linear" presStyleCnt="0">
        <dgm:presLayoutVars>
          <dgm:animLvl val="lvl"/>
          <dgm:resizeHandles val="exact"/>
        </dgm:presLayoutVars>
      </dgm:prSet>
      <dgm:spPr/>
    </dgm:pt>
    <dgm:pt modelId="{D19E7BE6-4F0E-4A83-9867-24B499AABB8E}" type="pres">
      <dgm:prSet presAssocID="{94936CA7-213D-4211-ABD0-EE3D6D22A015}" presName="parentText" presStyleLbl="node1" presStyleIdx="0" presStyleCnt="6">
        <dgm:presLayoutVars>
          <dgm:chMax val="0"/>
          <dgm:bulletEnabled val="1"/>
        </dgm:presLayoutVars>
      </dgm:prSet>
      <dgm:spPr/>
    </dgm:pt>
    <dgm:pt modelId="{614F0ACC-7F56-4A5F-9E40-DD024AAC98EB}" type="pres">
      <dgm:prSet presAssocID="{170C2167-0E29-428F-8855-4F12E7C546C5}" presName="spacer" presStyleCnt="0"/>
      <dgm:spPr/>
    </dgm:pt>
    <dgm:pt modelId="{AB053188-63A4-47F3-BBDB-B51A12828489}" type="pres">
      <dgm:prSet presAssocID="{F0C348E3-7471-4EF0-89D0-F1BC32B5FC29}" presName="parentText" presStyleLbl="node1" presStyleIdx="1" presStyleCnt="6">
        <dgm:presLayoutVars>
          <dgm:chMax val="0"/>
          <dgm:bulletEnabled val="1"/>
        </dgm:presLayoutVars>
      </dgm:prSet>
      <dgm:spPr/>
    </dgm:pt>
    <dgm:pt modelId="{CA71C8A0-66A7-4689-9B0D-404956BB21D8}" type="pres">
      <dgm:prSet presAssocID="{A9BE5459-0F87-46CC-83D6-06CB03F8A1AA}" presName="spacer" presStyleCnt="0"/>
      <dgm:spPr/>
    </dgm:pt>
    <dgm:pt modelId="{BB7A491C-EC32-48A7-A63B-F0F692450E93}" type="pres">
      <dgm:prSet presAssocID="{8CBF8287-FEA9-431E-AE3C-006B8A05B99D}" presName="parentText" presStyleLbl="node1" presStyleIdx="2" presStyleCnt="6">
        <dgm:presLayoutVars>
          <dgm:chMax val="0"/>
          <dgm:bulletEnabled val="1"/>
        </dgm:presLayoutVars>
      </dgm:prSet>
      <dgm:spPr/>
    </dgm:pt>
    <dgm:pt modelId="{1E7F0C1B-1C1E-4E4F-BA73-AFE7AEB7E9FA}" type="pres">
      <dgm:prSet presAssocID="{A650DCE5-654C-46A5-A032-7EC78C0E1A59}" presName="spacer" presStyleCnt="0"/>
      <dgm:spPr/>
    </dgm:pt>
    <dgm:pt modelId="{7A0D509A-C334-453E-9843-AA37CC60BDA6}" type="pres">
      <dgm:prSet presAssocID="{498F9CE6-CAE0-437A-A2B3-5FC6074E9DA9}" presName="parentText" presStyleLbl="node1" presStyleIdx="3" presStyleCnt="6">
        <dgm:presLayoutVars>
          <dgm:chMax val="0"/>
          <dgm:bulletEnabled val="1"/>
        </dgm:presLayoutVars>
      </dgm:prSet>
      <dgm:spPr/>
    </dgm:pt>
    <dgm:pt modelId="{7DDB2434-6CD0-4CB4-9A2C-F09495870443}" type="pres">
      <dgm:prSet presAssocID="{65291BD4-A9D3-466E-A557-6C38DD570A08}" presName="spacer" presStyleCnt="0"/>
      <dgm:spPr/>
    </dgm:pt>
    <dgm:pt modelId="{884CCD37-BC82-4118-A8FD-0A36304DAD4F}" type="pres">
      <dgm:prSet presAssocID="{7C5C1721-2346-4C9C-AA0B-1E99C01A5DCB}" presName="parentText" presStyleLbl="node1" presStyleIdx="4" presStyleCnt="6">
        <dgm:presLayoutVars>
          <dgm:chMax val="0"/>
          <dgm:bulletEnabled val="1"/>
        </dgm:presLayoutVars>
      </dgm:prSet>
      <dgm:spPr/>
    </dgm:pt>
    <dgm:pt modelId="{BD3D186D-7061-4416-AEED-5CA400853EEB}" type="pres">
      <dgm:prSet presAssocID="{EECB18C6-B519-4870-9CF7-E6521456E7AB}" presName="spacer" presStyleCnt="0"/>
      <dgm:spPr/>
    </dgm:pt>
    <dgm:pt modelId="{F09523D3-CB98-4FA3-9A50-7BBA2C4774FB}" type="pres">
      <dgm:prSet presAssocID="{6D04A8C6-8D71-4034-9A04-30DC79B46C5B}" presName="parentText" presStyleLbl="node1" presStyleIdx="5" presStyleCnt="6">
        <dgm:presLayoutVars>
          <dgm:chMax val="0"/>
          <dgm:bulletEnabled val="1"/>
        </dgm:presLayoutVars>
      </dgm:prSet>
      <dgm:spPr/>
    </dgm:pt>
  </dgm:ptLst>
  <dgm:cxnLst>
    <dgm:cxn modelId="{7E556A00-A20C-49D5-A4B3-2B19BAF2BDA1}" srcId="{E3B43F20-5A25-4B44-A590-56F812856B5D}" destId="{8CBF8287-FEA9-431E-AE3C-006B8A05B99D}" srcOrd="2" destOrd="0" parTransId="{52C0AEAE-6E69-4F94-B4B0-9BDCA54E8843}" sibTransId="{A650DCE5-654C-46A5-A032-7EC78C0E1A59}"/>
    <dgm:cxn modelId="{52ABC816-BA3D-49B4-AB2E-81D8EC989EA4}" srcId="{E3B43F20-5A25-4B44-A590-56F812856B5D}" destId="{94936CA7-213D-4211-ABD0-EE3D6D22A015}" srcOrd="0" destOrd="0" parTransId="{0D510FD6-696E-428A-82FC-375E4187B7F4}" sibTransId="{170C2167-0E29-428F-8855-4F12E7C546C5}"/>
    <dgm:cxn modelId="{155D0C31-ED68-42E3-92A1-B779328FAEF5}" type="presOf" srcId="{F0C348E3-7471-4EF0-89D0-F1BC32B5FC29}" destId="{AB053188-63A4-47F3-BBDB-B51A12828489}" srcOrd="0" destOrd="0" presId="urn:microsoft.com/office/officeart/2005/8/layout/vList2"/>
    <dgm:cxn modelId="{ABFF1A5E-9A63-48CA-8337-4D1347B14DE8}" type="presOf" srcId="{7C5C1721-2346-4C9C-AA0B-1E99C01A5DCB}" destId="{884CCD37-BC82-4118-A8FD-0A36304DAD4F}" srcOrd="0" destOrd="0" presId="urn:microsoft.com/office/officeart/2005/8/layout/vList2"/>
    <dgm:cxn modelId="{FBCB475F-96EC-482B-9D0C-BAB3A4A98A0E}" srcId="{E3B43F20-5A25-4B44-A590-56F812856B5D}" destId="{F0C348E3-7471-4EF0-89D0-F1BC32B5FC29}" srcOrd="1" destOrd="0" parTransId="{1453420D-5437-4539-9DCC-3D38AB699AAB}" sibTransId="{A9BE5459-0F87-46CC-83D6-06CB03F8A1AA}"/>
    <dgm:cxn modelId="{53829166-D80A-436D-A6F8-D21B1FB881CE}" type="presOf" srcId="{E3B43F20-5A25-4B44-A590-56F812856B5D}" destId="{49372D0C-3636-41A4-B35B-BB98EE1E350E}" srcOrd="0" destOrd="0" presId="urn:microsoft.com/office/officeart/2005/8/layout/vList2"/>
    <dgm:cxn modelId="{FB02AE4A-5EEE-447B-8B0F-3ABF22DD4093}" srcId="{E3B43F20-5A25-4B44-A590-56F812856B5D}" destId="{498F9CE6-CAE0-437A-A2B3-5FC6074E9DA9}" srcOrd="3" destOrd="0" parTransId="{3C35DFD8-E7E4-4A09-9737-944D62A010CD}" sibTransId="{65291BD4-A9D3-466E-A557-6C38DD570A08}"/>
    <dgm:cxn modelId="{AE5DD182-934B-4618-A3E1-4D785B5CB7BE}" type="presOf" srcId="{94936CA7-213D-4211-ABD0-EE3D6D22A015}" destId="{D19E7BE6-4F0E-4A83-9867-24B499AABB8E}" srcOrd="0" destOrd="0" presId="urn:microsoft.com/office/officeart/2005/8/layout/vList2"/>
    <dgm:cxn modelId="{ACB72087-10C1-4735-B800-E2E8A79C796B}" srcId="{E3B43F20-5A25-4B44-A590-56F812856B5D}" destId="{7C5C1721-2346-4C9C-AA0B-1E99C01A5DCB}" srcOrd="4" destOrd="0" parTransId="{839E095B-6D5D-4ED3-88AE-FBADFEFA5A2B}" sibTransId="{EECB18C6-B519-4870-9CF7-E6521456E7AB}"/>
    <dgm:cxn modelId="{ABEC1A8F-E457-4CA1-B65C-D5A842BAAD7E}" type="presOf" srcId="{498F9CE6-CAE0-437A-A2B3-5FC6074E9DA9}" destId="{7A0D509A-C334-453E-9843-AA37CC60BDA6}" srcOrd="0" destOrd="0" presId="urn:microsoft.com/office/officeart/2005/8/layout/vList2"/>
    <dgm:cxn modelId="{EAD707C8-29BC-48F9-AC9E-0C670E797573}" srcId="{E3B43F20-5A25-4B44-A590-56F812856B5D}" destId="{6D04A8C6-8D71-4034-9A04-30DC79B46C5B}" srcOrd="5" destOrd="0" parTransId="{B613958A-85D6-4520-9EB0-E96322612212}" sibTransId="{6B0D1F13-B957-472B-B3D8-D56FD44C5890}"/>
    <dgm:cxn modelId="{32EEF5D9-93B6-48DF-9DF8-D10D1AF372A0}" type="presOf" srcId="{8CBF8287-FEA9-431E-AE3C-006B8A05B99D}" destId="{BB7A491C-EC32-48A7-A63B-F0F692450E93}" srcOrd="0" destOrd="0" presId="urn:microsoft.com/office/officeart/2005/8/layout/vList2"/>
    <dgm:cxn modelId="{3AC14EED-93CD-47A0-82C4-3C496BD72A52}" type="presOf" srcId="{6D04A8C6-8D71-4034-9A04-30DC79B46C5B}" destId="{F09523D3-CB98-4FA3-9A50-7BBA2C4774FB}" srcOrd="0" destOrd="0" presId="urn:microsoft.com/office/officeart/2005/8/layout/vList2"/>
    <dgm:cxn modelId="{9CB3BEEC-797C-4C2F-BF73-27220C4F9056}" type="presParOf" srcId="{49372D0C-3636-41A4-B35B-BB98EE1E350E}" destId="{D19E7BE6-4F0E-4A83-9867-24B499AABB8E}" srcOrd="0" destOrd="0" presId="urn:microsoft.com/office/officeart/2005/8/layout/vList2"/>
    <dgm:cxn modelId="{B2D3A2A2-24D1-4119-A24E-517FB2E6FB03}" type="presParOf" srcId="{49372D0C-3636-41A4-B35B-BB98EE1E350E}" destId="{614F0ACC-7F56-4A5F-9E40-DD024AAC98EB}" srcOrd="1" destOrd="0" presId="urn:microsoft.com/office/officeart/2005/8/layout/vList2"/>
    <dgm:cxn modelId="{1AD42DD9-1EE0-467E-9F65-051D5FCB9043}" type="presParOf" srcId="{49372D0C-3636-41A4-B35B-BB98EE1E350E}" destId="{AB053188-63A4-47F3-BBDB-B51A12828489}" srcOrd="2" destOrd="0" presId="urn:microsoft.com/office/officeart/2005/8/layout/vList2"/>
    <dgm:cxn modelId="{19347D38-E426-456F-9483-2F4499900676}" type="presParOf" srcId="{49372D0C-3636-41A4-B35B-BB98EE1E350E}" destId="{CA71C8A0-66A7-4689-9B0D-404956BB21D8}" srcOrd="3" destOrd="0" presId="urn:microsoft.com/office/officeart/2005/8/layout/vList2"/>
    <dgm:cxn modelId="{27789DD4-DB8F-4E7D-A120-3B92185BE00F}" type="presParOf" srcId="{49372D0C-3636-41A4-B35B-BB98EE1E350E}" destId="{BB7A491C-EC32-48A7-A63B-F0F692450E93}" srcOrd="4" destOrd="0" presId="urn:microsoft.com/office/officeart/2005/8/layout/vList2"/>
    <dgm:cxn modelId="{E7B68C25-92B5-407E-997B-3663B7840DAD}" type="presParOf" srcId="{49372D0C-3636-41A4-B35B-BB98EE1E350E}" destId="{1E7F0C1B-1C1E-4E4F-BA73-AFE7AEB7E9FA}" srcOrd="5" destOrd="0" presId="urn:microsoft.com/office/officeart/2005/8/layout/vList2"/>
    <dgm:cxn modelId="{ED08D7A9-4E5C-4CC4-9F4D-BED9D60C11E3}" type="presParOf" srcId="{49372D0C-3636-41A4-B35B-BB98EE1E350E}" destId="{7A0D509A-C334-453E-9843-AA37CC60BDA6}" srcOrd="6" destOrd="0" presId="urn:microsoft.com/office/officeart/2005/8/layout/vList2"/>
    <dgm:cxn modelId="{5CCD1047-D5C5-44AD-B96B-AA5B74488CC7}" type="presParOf" srcId="{49372D0C-3636-41A4-B35B-BB98EE1E350E}" destId="{7DDB2434-6CD0-4CB4-9A2C-F09495870443}" srcOrd="7" destOrd="0" presId="urn:microsoft.com/office/officeart/2005/8/layout/vList2"/>
    <dgm:cxn modelId="{673F204E-F8A5-4811-976E-F08B2B033EB2}" type="presParOf" srcId="{49372D0C-3636-41A4-B35B-BB98EE1E350E}" destId="{884CCD37-BC82-4118-A8FD-0A36304DAD4F}" srcOrd="8" destOrd="0" presId="urn:microsoft.com/office/officeart/2005/8/layout/vList2"/>
    <dgm:cxn modelId="{ED830AFC-1138-4E82-8038-688475C109BA}" type="presParOf" srcId="{49372D0C-3636-41A4-B35B-BB98EE1E350E}" destId="{BD3D186D-7061-4416-AEED-5CA400853EEB}" srcOrd="9" destOrd="0" presId="urn:microsoft.com/office/officeart/2005/8/layout/vList2"/>
    <dgm:cxn modelId="{0F6F14C9-1C7E-40A3-A96E-96B4DE444FCB}" type="presParOf" srcId="{49372D0C-3636-41A4-B35B-BB98EE1E350E}" destId="{F09523D3-CB98-4FA3-9A50-7BBA2C4774F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B43F20-5A25-4B44-A590-56F812856B5D}"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GB"/>
        </a:p>
      </dgm:t>
    </dgm:pt>
    <dgm:pt modelId="{94936CA7-213D-4211-ABD0-EE3D6D22A015}">
      <dgm:prSet phldrT="[Text]"/>
      <dgm:spPr/>
      <dgm:t>
        <a:bodyPr/>
        <a:lstStyle/>
        <a:p>
          <a:r>
            <a:rPr lang="en-GB" dirty="0"/>
            <a:t>Exploitation of natural resources in occupied territory</a:t>
          </a:r>
        </a:p>
      </dgm:t>
    </dgm:pt>
    <dgm:pt modelId="{0D510FD6-696E-428A-82FC-375E4187B7F4}" type="parTrans" cxnId="{52ABC816-BA3D-49B4-AB2E-81D8EC989EA4}">
      <dgm:prSet/>
      <dgm:spPr/>
      <dgm:t>
        <a:bodyPr/>
        <a:lstStyle/>
        <a:p>
          <a:endParaRPr lang="en-GB"/>
        </a:p>
      </dgm:t>
    </dgm:pt>
    <dgm:pt modelId="{170C2167-0E29-428F-8855-4F12E7C546C5}" type="sibTrans" cxnId="{52ABC816-BA3D-49B4-AB2E-81D8EC989EA4}">
      <dgm:prSet/>
      <dgm:spPr/>
      <dgm:t>
        <a:bodyPr/>
        <a:lstStyle/>
        <a:p>
          <a:endParaRPr lang="en-GB"/>
        </a:p>
      </dgm:t>
    </dgm:pt>
    <dgm:pt modelId="{49372D0C-3636-41A4-B35B-BB98EE1E350E}" type="pres">
      <dgm:prSet presAssocID="{E3B43F20-5A25-4B44-A590-56F812856B5D}" presName="linear" presStyleCnt="0">
        <dgm:presLayoutVars>
          <dgm:animLvl val="lvl"/>
          <dgm:resizeHandles val="exact"/>
        </dgm:presLayoutVars>
      </dgm:prSet>
      <dgm:spPr/>
    </dgm:pt>
    <dgm:pt modelId="{D19E7BE6-4F0E-4A83-9867-24B499AABB8E}" type="pres">
      <dgm:prSet presAssocID="{94936CA7-213D-4211-ABD0-EE3D6D22A015}" presName="parentText" presStyleLbl="node1" presStyleIdx="0" presStyleCnt="1">
        <dgm:presLayoutVars>
          <dgm:chMax val="0"/>
          <dgm:bulletEnabled val="1"/>
        </dgm:presLayoutVars>
      </dgm:prSet>
      <dgm:spPr/>
    </dgm:pt>
  </dgm:ptLst>
  <dgm:cxnLst>
    <dgm:cxn modelId="{52ABC816-BA3D-49B4-AB2E-81D8EC989EA4}" srcId="{E3B43F20-5A25-4B44-A590-56F812856B5D}" destId="{94936CA7-213D-4211-ABD0-EE3D6D22A015}" srcOrd="0" destOrd="0" parTransId="{0D510FD6-696E-428A-82FC-375E4187B7F4}" sibTransId="{170C2167-0E29-428F-8855-4F12E7C546C5}"/>
    <dgm:cxn modelId="{53829166-D80A-436D-A6F8-D21B1FB881CE}" type="presOf" srcId="{E3B43F20-5A25-4B44-A590-56F812856B5D}" destId="{49372D0C-3636-41A4-B35B-BB98EE1E350E}" srcOrd="0" destOrd="0" presId="urn:microsoft.com/office/officeart/2005/8/layout/vList2"/>
    <dgm:cxn modelId="{AE5DD182-934B-4618-A3E1-4D785B5CB7BE}" type="presOf" srcId="{94936CA7-213D-4211-ABD0-EE3D6D22A015}" destId="{D19E7BE6-4F0E-4A83-9867-24B499AABB8E}" srcOrd="0" destOrd="0" presId="urn:microsoft.com/office/officeart/2005/8/layout/vList2"/>
    <dgm:cxn modelId="{9CB3BEEC-797C-4C2F-BF73-27220C4F9056}" type="presParOf" srcId="{49372D0C-3636-41A4-B35B-BB98EE1E350E}" destId="{D19E7BE6-4F0E-4A83-9867-24B499AABB8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8C5EBF5-89C3-4EBB-846D-E35526009C1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GB"/>
        </a:p>
      </dgm:t>
    </dgm:pt>
    <dgm:pt modelId="{228C7FC8-201F-4756-A999-2A758A4A62E2}">
      <dgm:prSet phldrT="[Text]"/>
      <dgm:spPr/>
      <dgm:t>
        <a:bodyPr/>
        <a:lstStyle/>
        <a:p>
          <a:r>
            <a:rPr lang="en-GB" dirty="0"/>
            <a:t>Crime</a:t>
          </a:r>
        </a:p>
      </dgm:t>
    </dgm:pt>
    <dgm:pt modelId="{DD09D47F-8D35-4158-B677-FAAEC4699762}" type="parTrans" cxnId="{933961AA-F44C-4A7E-9290-C32E1F45FB21}">
      <dgm:prSet/>
      <dgm:spPr/>
      <dgm:t>
        <a:bodyPr/>
        <a:lstStyle/>
        <a:p>
          <a:endParaRPr lang="en-GB"/>
        </a:p>
      </dgm:t>
    </dgm:pt>
    <dgm:pt modelId="{EBC297C2-1044-49B8-8912-2D9686E59A4A}" type="sibTrans" cxnId="{933961AA-F44C-4A7E-9290-C32E1F45FB21}">
      <dgm:prSet/>
      <dgm:spPr/>
      <dgm:t>
        <a:bodyPr/>
        <a:lstStyle/>
        <a:p>
          <a:endParaRPr lang="en-GB"/>
        </a:p>
      </dgm:t>
    </dgm:pt>
    <dgm:pt modelId="{0BD4E211-BD1C-44BE-A152-122454DD6DB2}">
      <dgm:prSet phldrT="[Text]"/>
      <dgm:spPr/>
      <dgm:t>
        <a:bodyPr/>
        <a:lstStyle/>
        <a:p>
          <a:r>
            <a:rPr lang="en-GB" dirty="0"/>
            <a:t>Victims </a:t>
          </a:r>
        </a:p>
      </dgm:t>
    </dgm:pt>
    <dgm:pt modelId="{28D76485-9B4C-46D1-AF61-0828979354A2}" type="parTrans" cxnId="{9C5D0B39-F1A7-4A21-8B66-D96AC4ABBCC0}">
      <dgm:prSet/>
      <dgm:spPr/>
      <dgm:t>
        <a:bodyPr/>
        <a:lstStyle/>
        <a:p>
          <a:endParaRPr lang="en-GB"/>
        </a:p>
      </dgm:t>
    </dgm:pt>
    <dgm:pt modelId="{A231F955-2A12-4BB5-BC95-821C48CE5462}" type="sibTrans" cxnId="{9C5D0B39-F1A7-4A21-8B66-D96AC4ABBCC0}">
      <dgm:prSet/>
      <dgm:spPr/>
      <dgm:t>
        <a:bodyPr/>
        <a:lstStyle/>
        <a:p>
          <a:endParaRPr lang="en-GB"/>
        </a:p>
      </dgm:t>
    </dgm:pt>
    <dgm:pt modelId="{03EEA668-3F6D-43C5-AD4B-B807D86B2081}">
      <dgm:prSet phldrT="[Text]"/>
      <dgm:spPr/>
      <dgm:t>
        <a:bodyPr/>
        <a:lstStyle/>
        <a:p>
          <a:r>
            <a:rPr lang="en-GB" dirty="0"/>
            <a:t>Perpetrators</a:t>
          </a:r>
        </a:p>
      </dgm:t>
    </dgm:pt>
    <dgm:pt modelId="{3745C450-996A-461B-B0E4-A18737F68809}" type="parTrans" cxnId="{BB96AE50-884C-4CC6-8D2E-5AA6786494AF}">
      <dgm:prSet/>
      <dgm:spPr/>
      <dgm:t>
        <a:bodyPr/>
        <a:lstStyle/>
        <a:p>
          <a:endParaRPr lang="en-GB"/>
        </a:p>
      </dgm:t>
    </dgm:pt>
    <dgm:pt modelId="{4B3A2152-88DB-4391-9AAE-11D786AB37CD}" type="sibTrans" cxnId="{BB96AE50-884C-4CC6-8D2E-5AA6786494AF}">
      <dgm:prSet/>
      <dgm:spPr/>
      <dgm:t>
        <a:bodyPr/>
        <a:lstStyle/>
        <a:p>
          <a:endParaRPr lang="en-GB"/>
        </a:p>
      </dgm:t>
    </dgm:pt>
    <dgm:pt modelId="{A42A50EF-221B-4C66-AA0D-ED656421ACD1}">
      <dgm:prSet/>
      <dgm:spPr/>
      <dgm:t>
        <a:bodyPr/>
        <a:lstStyle/>
        <a:p>
          <a:r>
            <a:rPr lang="en-GB" dirty="0"/>
            <a:t>Individuals</a:t>
          </a:r>
        </a:p>
      </dgm:t>
    </dgm:pt>
    <dgm:pt modelId="{D76C8F4D-5AAA-4370-B98E-122EF9E508B0}" type="parTrans" cxnId="{CCE96F2B-3641-4DFF-A38A-2C8136BB1CBF}">
      <dgm:prSet/>
      <dgm:spPr/>
      <dgm:t>
        <a:bodyPr/>
        <a:lstStyle/>
        <a:p>
          <a:endParaRPr lang="en-GB"/>
        </a:p>
      </dgm:t>
    </dgm:pt>
    <dgm:pt modelId="{6073110D-6FC1-4105-BFE2-8668B42057BA}" type="sibTrans" cxnId="{CCE96F2B-3641-4DFF-A38A-2C8136BB1CBF}">
      <dgm:prSet/>
      <dgm:spPr/>
      <dgm:t>
        <a:bodyPr/>
        <a:lstStyle/>
        <a:p>
          <a:endParaRPr lang="en-GB"/>
        </a:p>
      </dgm:t>
    </dgm:pt>
    <dgm:pt modelId="{BB1BFA63-9F58-497B-B632-1E22D6B62A66}">
      <dgm:prSet/>
      <dgm:spPr/>
      <dgm:t>
        <a:bodyPr/>
        <a:lstStyle/>
        <a:p>
          <a:r>
            <a:rPr lang="en-GB" dirty="0">
              <a:sym typeface="Wingdings" panose="05000000000000000000" pitchFamily="2" charset="2"/>
            </a:rPr>
            <a:t>Looting a house</a:t>
          </a:r>
          <a:endParaRPr lang="en-GB" dirty="0"/>
        </a:p>
      </dgm:t>
    </dgm:pt>
    <dgm:pt modelId="{20004D16-8B47-4E68-B33A-885E3D93F21F}" type="parTrans" cxnId="{4FEA17C6-8B4C-4D44-A96C-6DC5F101A068}">
      <dgm:prSet/>
      <dgm:spPr/>
      <dgm:t>
        <a:bodyPr/>
        <a:lstStyle/>
        <a:p>
          <a:endParaRPr lang="en-GB"/>
        </a:p>
      </dgm:t>
    </dgm:pt>
    <dgm:pt modelId="{31092376-CE1F-4CAF-9E88-987ED4CBE301}" type="sibTrans" cxnId="{4FEA17C6-8B4C-4D44-A96C-6DC5F101A068}">
      <dgm:prSet/>
      <dgm:spPr/>
      <dgm:t>
        <a:bodyPr/>
        <a:lstStyle/>
        <a:p>
          <a:endParaRPr lang="en-GB"/>
        </a:p>
      </dgm:t>
    </dgm:pt>
    <dgm:pt modelId="{66084C03-94ED-4CC9-A4A9-DFD150989D04}">
      <dgm:prSet/>
      <dgm:spPr/>
      <dgm:t>
        <a:bodyPr/>
        <a:lstStyle/>
        <a:p>
          <a:r>
            <a:rPr lang="en-GB" dirty="0"/>
            <a:t>A set of individuals / a group</a:t>
          </a:r>
          <a:endParaRPr lang="en-GB" dirty="0">
            <a:sym typeface="Wingdings" panose="05000000000000000000" pitchFamily="2" charset="2"/>
          </a:endParaRPr>
        </a:p>
      </dgm:t>
    </dgm:pt>
    <dgm:pt modelId="{DFF3555D-D05D-4446-B292-0A3B2A9C6476}" type="parTrans" cxnId="{002B1D3E-C198-4F60-81D7-54225950CF7E}">
      <dgm:prSet/>
      <dgm:spPr/>
      <dgm:t>
        <a:bodyPr/>
        <a:lstStyle/>
        <a:p>
          <a:endParaRPr lang="en-GB"/>
        </a:p>
      </dgm:t>
    </dgm:pt>
    <dgm:pt modelId="{55F66F40-2938-4FD1-B004-1AB72C62B086}" type="sibTrans" cxnId="{002B1D3E-C198-4F60-81D7-54225950CF7E}">
      <dgm:prSet/>
      <dgm:spPr/>
      <dgm:t>
        <a:bodyPr/>
        <a:lstStyle/>
        <a:p>
          <a:endParaRPr lang="en-GB"/>
        </a:p>
      </dgm:t>
    </dgm:pt>
    <dgm:pt modelId="{47CFFC6C-426D-4D16-80A7-ED104AE9EBAE}">
      <dgm:prSet/>
      <dgm:spPr/>
      <dgm:t>
        <a:bodyPr/>
        <a:lstStyle/>
        <a:p>
          <a:r>
            <a:rPr lang="en-GB" dirty="0">
              <a:sym typeface="Wingdings" panose="05000000000000000000" pitchFamily="2" charset="2"/>
            </a:rPr>
            <a:t>Denying and diverting humanitarian relief</a:t>
          </a:r>
        </a:p>
      </dgm:t>
    </dgm:pt>
    <dgm:pt modelId="{EABD6B8E-4D74-4144-8233-E0F9BD6D58E0}" type="parTrans" cxnId="{C2E22E51-2133-497D-A2BB-5F8A12AF7C3A}">
      <dgm:prSet/>
      <dgm:spPr/>
      <dgm:t>
        <a:bodyPr/>
        <a:lstStyle/>
        <a:p>
          <a:endParaRPr lang="en-GB"/>
        </a:p>
      </dgm:t>
    </dgm:pt>
    <dgm:pt modelId="{DE2458AF-A2A4-4E9D-A244-8E5BCDCA5424}" type="sibTrans" cxnId="{C2E22E51-2133-497D-A2BB-5F8A12AF7C3A}">
      <dgm:prSet/>
      <dgm:spPr/>
      <dgm:t>
        <a:bodyPr/>
        <a:lstStyle/>
        <a:p>
          <a:endParaRPr lang="en-GB"/>
        </a:p>
      </dgm:t>
    </dgm:pt>
    <dgm:pt modelId="{FB38E0E1-1F0F-415B-A675-B0052B68895E}">
      <dgm:prSet/>
      <dgm:spPr/>
      <dgm:t>
        <a:bodyPr/>
        <a:lstStyle/>
        <a:p>
          <a:r>
            <a:rPr lang="en-GB" dirty="0">
              <a:sym typeface="Wingdings" panose="05000000000000000000" pitchFamily="2" charset="2"/>
            </a:rPr>
            <a:t>Companies</a:t>
          </a:r>
        </a:p>
      </dgm:t>
    </dgm:pt>
    <dgm:pt modelId="{1D8987AD-0F84-496D-B165-1CC40AB64B57}" type="parTrans" cxnId="{A0D3E7FC-BF7F-4377-9D43-00F43B104A55}">
      <dgm:prSet/>
      <dgm:spPr/>
      <dgm:t>
        <a:bodyPr/>
        <a:lstStyle/>
        <a:p>
          <a:endParaRPr lang="en-GB"/>
        </a:p>
      </dgm:t>
    </dgm:pt>
    <dgm:pt modelId="{B4C1B433-5E76-455B-874D-11A754E4AEC1}" type="sibTrans" cxnId="{A0D3E7FC-BF7F-4377-9D43-00F43B104A55}">
      <dgm:prSet/>
      <dgm:spPr/>
      <dgm:t>
        <a:bodyPr/>
        <a:lstStyle/>
        <a:p>
          <a:endParaRPr lang="en-GB"/>
        </a:p>
      </dgm:t>
    </dgm:pt>
    <dgm:pt modelId="{B2659677-93BA-41CA-957D-A65EC95568BF}">
      <dgm:prSet/>
      <dgm:spPr/>
      <dgm:t>
        <a:bodyPr/>
        <a:lstStyle/>
        <a:p>
          <a:r>
            <a:rPr lang="en-GB" dirty="0">
              <a:sym typeface="Wingdings" panose="05000000000000000000" pitchFamily="2" charset="2"/>
            </a:rPr>
            <a:t>Destruction or damage to power stations, dams, etc. </a:t>
          </a:r>
        </a:p>
      </dgm:t>
    </dgm:pt>
    <dgm:pt modelId="{05A9599C-624A-415B-9E7F-55E83BEB618F}" type="parTrans" cxnId="{C5697A47-9DB6-4B1A-A9F4-A6CFC72E3359}">
      <dgm:prSet/>
      <dgm:spPr/>
      <dgm:t>
        <a:bodyPr/>
        <a:lstStyle/>
        <a:p>
          <a:endParaRPr lang="en-GB"/>
        </a:p>
      </dgm:t>
    </dgm:pt>
    <dgm:pt modelId="{3068463E-731D-4B4C-B261-5D75C4599955}" type="sibTrans" cxnId="{C5697A47-9DB6-4B1A-A9F4-A6CFC72E3359}">
      <dgm:prSet/>
      <dgm:spPr/>
      <dgm:t>
        <a:bodyPr/>
        <a:lstStyle/>
        <a:p>
          <a:endParaRPr lang="en-GB"/>
        </a:p>
      </dgm:t>
    </dgm:pt>
    <dgm:pt modelId="{47B5AEF9-DEC8-4896-AF30-41AA343C26C1}">
      <dgm:prSet/>
      <dgm:spPr/>
      <dgm:t>
        <a:bodyPr/>
        <a:lstStyle/>
        <a:p>
          <a:r>
            <a:rPr lang="en-GB" dirty="0">
              <a:sym typeface="Wingdings" panose="05000000000000000000" pitchFamily="2" charset="2"/>
            </a:rPr>
            <a:t>The State</a:t>
          </a:r>
        </a:p>
      </dgm:t>
    </dgm:pt>
    <dgm:pt modelId="{ED30C9B9-11E5-4734-B5B7-EA7DF5CC11D2}" type="parTrans" cxnId="{958AF591-A132-401B-93BC-75ABC3F946AF}">
      <dgm:prSet/>
      <dgm:spPr/>
      <dgm:t>
        <a:bodyPr/>
        <a:lstStyle/>
        <a:p>
          <a:endParaRPr lang="en-GB"/>
        </a:p>
      </dgm:t>
    </dgm:pt>
    <dgm:pt modelId="{638D539E-82BF-4DBA-835A-F899119125A7}" type="sibTrans" cxnId="{958AF591-A132-401B-93BC-75ABC3F946AF}">
      <dgm:prSet/>
      <dgm:spPr/>
      <dgm:t>
        <a:bodyPr/>
        <a:lstStyle/>
        <a:p>
          <a:endParaRPr lang="en-GB"/>
        </a:p>
      </dgm:t>
    </dgm:pt>
    <dgm:pt modelId="{CF3789DF-5271-4168-B2AD-F8584D52C92D}">
      <dgm:prSet/>
      <dgm:spPr/>
      <dgm:t>
        <a:bodyPr/>
        <a:lstStyle/>
        <a:p>
          <a:r>
            <a:rPr lang="en-GB" dirty="0">
              <a:sym typeface="Wingdings" panose="05000000000000000000" pitchFamily="2" charset="2"/>
            </a:rPr>
            <a:t>Destruction or damage to power stations, dams, etc. </a:t>
          </a:r>
        </a:p>
      </dgm:t>
    </dgm:pt>
    <dgm:pt modelId="{2345B621-77EF-4131-8B9E-5B35E5C0A2EF}" type="parTrans" cxnId="{367E2346-4FC4-4CDD-A99C-29FD9A087888}">
      <dgm:prSet/>
      <dgm:spPr/>
      <dgm:t>
        <a:bodyPr/>
        <a:lstStyle/>
        <a:p>
          <a:endParaRPr lang="en-GB"/>
        </a:p>
      </dgm:t>
    </dgm:pt>
    <dgm:pt modelId="{60E015A0-F404-4021-B994-6B7919035BAC}" type="sibTrans" cxnId="{367E2346-4FC4-4CDD-A99C-29FD9A087888}">
      <dgm:prSet/>
      <dgm:spPr/>
      <dgm:t>
        <a:bodyPr/>
        <a:lstStyle/>
        <a:p>
          <a:endParaRPr lang="en-GB"/>
        </a:p>
      </dgm:t>
    </dgm:pt>
    <dgm:pt modelId="{5C287946-EC59-486E-98B7-4575478B205C}">
      <dgm:prSet/>
      <dgm:spPr/>
      <dgm:t>
        <a:bodyPr/>
        <a:lstStyle/>
        <a:p>
          <a:r>
            <a:rPr lang="en-GB" dirty="0"/>
            <a:t>Scorched earth policy</a:t>
          </a:r>
        </a:p>
      </dgm:t>
    </dgm:pt>
    <dgm:pt modelId="{467B3CD0-9578-4530-BC10-00203AC27C5D}" type="parTrans" cxnId="{1F042952-2C00-4239-A567-0FAA74ED7869}">
      <dgm:prSet/>
      <dgm:spPr/>
      <dgm:t>
        <a:bodyPr/>
        <a:lstStyle/>
        <a:p>
          <a:endParaRPr lang="en-GB"/>
        </a:p>
      </dgm:t>
    </dgm:pt>
    <dgm:pt modelId="{F9917024-4113-465D-A835-97892EE30F35}" type="sibTrans" cxnId="{1F042952-2C00-4239-A567-0FAA74ED7869}">
      <dgm:prSet/>
      <dgm:spPr/>
      <dgm:t>
        <a:bodyPr/>
        <a:lstStyle/>
        <a:p>
          <a:endParaRPr lang="en-GB"/>
        </a:p>
      </dgm:t>
    </dgm:pt>
    <dgm:pt modelId="{F6C14FAA-77FD-4111-BC43-7FA44750E1B9}">
      <dgm:prSet phldrT="[Text]"/>
      <dgm:spPr/>
      <dgm:t>
        <a:bodyPr/>
        <a:lstStyle/>
        <a:p>
          <a:r>
            <a:rPr lang="en-GB" dirty="0"/>
            <a:t>Individuals</a:t>
          </a:r>
        </a:p>
      </dgm:t>
    </dgm:pt>
    <dgm:pt modelId="{A2F8F2EA-F006-49E9-93B0-FC6656155A38}" type="parTrans" cxnId="{461F40C9-D378-471B-BED3-2F0079020A2B}">
      <dgm:prSet/>
      <dgm:spPr/>
      <dgm:t>
        <a:bodyPr/>
        <a:lstStyle/>
        <a:p>
          <a:endParaRPr lang="en-GB"/>
        </a:p>
      </dgm:t>
    </dgm:pt>
    <dgm:pt modelId="{3D5444FD-74CF-4EE7-B30F-4F9B1CE78E1F}" type="sibTrans" cxnId="{461F40C9-D378-471B-BED3-2F0079020A2B}">
      <dgm:prSet/>
      <dgm:spPr/>
      <dgm:t>
        <a:bodyPr/>
        <a:lstStyle/>
        <a:p>
          <a:endParaRPr lang="en-GB"/>
        </a:p>
      </dgm:t>
    </dgm:pt>
    <dgm:pt modelId="{48BA495F-7BCF-4B4C-B15E-56384779F8ED}" type="pres">
      <dgm:prSet presAssocID="{58C5EBF5-89C3-4EBB-846D-E35526009C1B}" presName="hierChild1" presStyleCnt="0">
        <dgm:presLayoutVars>
          <dgm:chPref val="1"/>
          <dgm:dir/>
          <dgm:animOne val="branch"/>
          <dgm:animLvl val="lvl"/>
          <dgm:resizeHandles/>
        </dgm:presLayoutVars>
      </dgm:prSet>
      <dgm:spPr/>
    </dgm:pt>
    <dgm:pt modelId="{92E89548-AD4C-4B65-B8E7-6E56006AE521}" type="pres">
      <dgm:prSet presAssocID="{228C7FC8-201F-4756-A999-2A758A4A62E2}" presName="hierRoot1" presStyleCnt="0"/>
      <dgm:spPr/>
    </dgm:pt>
    <dgm:pt modelId="{E95EA582-F5D6-400E-965F-4AE31B63532F}" type="pres">
      <dgm:prSet presAssocID="{228C7FC8-201F-4756-A999-2A758A4A62E2}" presName="composite" presStyleCnt="0"/>
      <dgm:spPr/>
    </dgm:pt>
    <dgm:pt modelId="{CB84723C-E2F5-48D9-9A7E-0DAAD0A82757}" type="pres">
      <dgm:prSet presAssocID="{228C7FC8-201F-4756-A999-2A758A4A62E2}" presName="background" presStyleLbl="node0" presStyleIdx="0" presStyleCnt="1"/>
      <dgm:spPr/>
    </dgm:pt>
    <dgm:pt modelId="{627EF229-6E87-409A-A5B1-F19606FF2A14}" type="pres">
      <dgm:prSet presAssocID="{228C7FC8-201F-4756-A999-2A758A4A62E2}" presName="text" presStyleLbl="fgAcc0" presStyleIdx="0" presStyleCnt="1">
        <dgm:presLayoutVars>
          <dgm:chPref val="3"/>
        </dgm:presLayoutVars>
      </dgm:prSet>
      <dgm:spPr/>
    </dgm:pt>
    <dgm:pt modelId="{D7C48248-9F99-4848-9007-4ECE5BE59C64}" type="pres">
      <dgm:prSet presAssocID="{228C7FC8-201F-4756-A999-2A758A4A62E2}" presName="hierChild2" presStyleCnt="0"/>
      <dgm:spPr/>
    </dgm:pt>
    <dgm:pt modelId="{55CEC9E5-60F5-41AB-92A2-2A202E498088}" type="pres">
      <dgm:prSet presAssocID="{28D76485-9B4C-46D1-AF61-0828979354A2}" presName="Name10" presStyleLbl="parChTrans1D2" presStyleIdx="0" presStyleCnt="2"/>
      <dgm:spPr/>
    </dgm:pt>
    <dgm:pt modelId="{64C040C8-A4EF-4567-AF06-EC7965553020}" type="pres">
      <dgm:prSet presAssocID="{0BD4E211-BD1C-44BE-A152-122454DD6DB2}" presName="hierRoot2" presStyleCnt="0"/>
      <dgm:spPr/>
    </dgm:pt>
    <dgm:pt modelId="{28F10775-0E45-474C-AA72-679F01E9341E}" type="pres">
      <dgm:prSet presAssocID="{0BD4E211-BD1C-44BE-A152-122454DD6DB2}" presName="composite2" presStyleCnt="0"/>
      <dgm:spPr/>
    </dgm:pt>
    <dgm:pt modelId="{39EAA5A8-715B-4B33-B32E-9A8A26C53328}" type="pres">
      <dgm:prSet presAssocID="{0BD4E211-BD1C-44BE-A152-122454DD6DB2}" presName="background2" presStyleLbl="node2" presStyleIdx="0" presStyleCnt="2"/>
      <dgm:spPr/>
    </dgm:pt>
    <dgm:pt modelId="{CA53ED94-6EC5-401A-8AEE-58E8B8FB5762}" type="pres">
      <dgm:prSet presAssocID="{0BD4E211-BD1C-44BE-A152-122454DD6DB2}" presName="text2" presStyleLbl="fgAcc2" presStyleIdx="0" presStyleCnt="2">
        <dgm:presLayoutVars>
          <dgm:chPref val="3"/>
        </dgm:presLayoutVars>
      </dgm:prSet>
      <dgm:spPr/>
    </dgm:pt>
    <dgm:pt modelId="{3DCDB54A-ABDE-4504-B415-EC72E055B99D}" type="pres">
      <dgm:prSet presAssocID="{0BD4E211-BD1C-44BE-A152-122454DD6DB2}" presName="hierChild3" presStyleCnt="0"/>
      <dgm:spPr/>
    </dgm:pt>
    <dgm:pt modelId="{67453721-3361-450B-BC6C-9B71FA78B564}" type="pres">
      <dgm:prSet presAssocID="{D76C8F4D-5AAA-4370-B98E-122EF9E508B0}" presName="Name17" presStyleLbl="parChTrans1D3" presStyleIdx="0" presStyleCnt="5"/>
      <dgm:spPr/>
    </dgm:pt>
    <dgm:pt modelId="{1569C282-C0FE-495F-A20E-2ED6EB4D22BB}" type="pres">
      <dgm:prSet presAssocID="{A42A50EF-221B-4C66-AA0D-ED656421ACD1}" presName="hierRoot3" presStyleCnt="0"/>
      <dgm:spPr/>
    </dgm:pt>
    <dgm:pt modelId="{1FF58423-D9A0-41C2-9FCE-222CF3C880CB}" type="pres">
      <dgm:prSet presAssocID="{A42A50EF-221B-4C66-AA0D-ED656421ACD1}" presName="composite3" presStyleCnt="0"/>
      <dgm:spPr/>
    </dgm:pt>
    <dgm:pt modelId="{267A52DC-010A-4A66-8CB5-FA93246DB2D4}" type="pres">
      <dgm:prSet presAssocID="{A42A50EF-221B-4C66-AA0D-ED656421ACD1}" presName="background3" presStyleLbl="node3" presStyleIdx="0" presStyleCnt="5"/>
      <dgm:spPr/>
    </dgm:pt>
    <dgm:pt modelId="{F02707E7-6A90-467B-935E-4C6AE95F3743}" type="pres">
      <dgm:prSet presAssocID="{A42A50EF-221B-4C66-AA0D-ED656421ACD1}" presName="text3" presStyleLbl="fgAcc3" presStyleIdx="0" presStyleCnt="5">
        <dgm:presLayoutVars>
          <dgm:chPref val="3"/>
        </dgm:presLayoutVars>
      </dgm:prSet>
      <dgm:spPr/>
    </dgm:pt>
    <dgm:pt modelId="{13042EF2-E209-48F5-8496-5E52C571800E}" type="pres">
      <dgm:prSet presAssocID="{A42A50EF-221B-4C66-AA0D-ED656421ACD1}" presName="hierChild4" presStyleCnt="0"/>
      <dgm:spPr/>
    </dgm:pt>
    <dgm:pt modelId="{8BD941D1-3883-4B17-BA6B-0070B7E5C830}" type="pres">
      <dgm:prSet presAssocID="{20004D16-8B47-4E68-B33A-885E3D93F21F}" presName="Name23" presStyleLbl="parChTrans1D4" presStyleIdx="0" presStyleCnt="5"/>
      <dgm:spPr/>
    </dgm:pt>
    <dgm:pt modelId="{536012C5-D808-4D67-8609-2AD9E4072D69}" type="pres">
      <dgm:prSet presAssocID="{BB1BFA63-9F58-497B-B632-1E22D6B62A66}" presName="hierRoot4" presStyleCnt="0"/>
      <dgm:spPr/>
    </dgm:pt>
    <dgm:pt modelId="{DE2D7CB6-DF23-4568-8E73-13C973DC7881}" type="pres">
      <dgm:prSet presAssocID="{BB1BFA63-9F58-497B-B632-1E22D6B62A66}" presName="composite4" presStyleCnt="0"/>
      <dgm:spPr/>
    </dgm:pt>
    <dgm:pt modelId="{D754F81E-E187-4A31-AC42-D3B1E2443465}" type="pres">
      <dgm:prSet presAssocID="{BB1BFA63-9F58-497B-B632-1E22D6B62A66}" presName="background4" presStyleLbl="node4" presStyleIdx="0" presStyleCnt="5"/>
      <dgm:spPr/>
    </dgm:pt>
    <dgm:pt modelId="{1C081694-3716-4A66-91CF-BFA537466C01}" type="pres">
      <dgm:prSet presAssocID="{BB1BFA63-9F58-497B-B632-1E22D6B62A66}" presName="text4" presStyleLbl="fgAcc4" presStyleIdx="0" presStyleCnt="5">
        <dgm:presLayoutVars>
          <dgm:chPref val="3"/>
        </dgm:presLayoutVars>
      </dgm:prSet>
      <dgm:spPr/>
    </dgm:pt>
    <dgm:pt modelId="{F21D1E1D-30D0-4263-B7C4-48837B882EF7}" type="pres">
      <dgm:prSet presAssocID="{BB1BFA63-9F58-497B-B632-1E22D6B62A66}" presName="hierChild5" presStyleCnt="0"/>
      <dgm:spPr/>
    </dgm:pt>
    <dgm:pt modelId="{20196CAF-4D1F-4CA3-8D55-004A4F4F42CE}" type="pres">
      <dgm:prSet presAssocID="{DFF3555D-D05D-4446-B292-0A3B2A9C6476}" presName="Name17" presStyleLbl="parChTrans1D3" presStyleIdx="1" presStyleCnt="5"/>
      <dgm:spPr/>
    </dgm:pt>
    <dgm:pt modelId="{63150909-19D1-4D5F-9B53-D7F89C6BA921}" type="pres">
      <dgm:prSet presAssocID="{66084C03-94ED-4CC9-A4A9-DFD150989D04}" presName="hierRoot3" presStyleCnt="0"/>
      <dgm:spPr/>
    </dgm:pt>
    <dgm:pt modelId="{15769165-4C45-4681-BB4B-BAD350FC9088}" type="pres">
      <dgm:prSet presAssocID="{66084C03-94ED-4CC9-A4A9-DFD150989D04}" presName="composite3" presStyleCnt="0"/>
      <dgm:spPr/>
    </dgm:pt>
    <dgm:pt modelId="{29EA18F6-7F59-4BAE-824F-185B405A96D0}" type="pres">
      <dgm:prSet presAssocID="{66084C03-94ED-4CC9-A4A9-DFD150989D04}" presName="background3" presStyleLbl="node3" presStyleIdx="1" presStyleCnt="5"/>
      <dgm:spPr/>
    </dgm:pt>
    <dgm:pt modelId="{9520A254-4069-4ED3-81B4-75A42F4EE8D0}" type="pres">
      <dgm:prSet presAssocID="{66084C03-94ED-4CC9-A4A9-DFD150989D04}" presName="text3" presStyleLbl="fgAcc3" presStyleIdx="1" presStyleCnt="5">
        <dgm:presLayoutVars>
          <dgm:chPref val="3"/>
        </dgm:presLayoutVars>
      </dgm:prSet>
      <dgm:spPr/>
    </dgm:pt>
    <dgm:pt modelId="{3225FBF8-0B39-42DE-8E5B-84E45297A225}" type="pres">
      <dgm:prSet presAssocID="{66084C03-94ED-4CC9-A4A9-DFD150989D04}" presName="hierChild4" presStyleCnt="0"/>
      <dgm:spPr/>
    </dgm:pt>
    <dgm:pt modelId="{F14B7821-CADC-4D72-96A4-FA5319956053}" type="pres">
      <dgm:prSet presAssocID="{EABD6B8E-4D74-4144-8233-E0F9BD6D58E0}" presName="Name23" presStyleLbl="parChTrans1D4" presStyleIdx="1" presStyleCnt="5"/>
      <dgm:spPr/>
    </dgm:pt>
    <dgm:pt modelId="{BBBEA74D-8E18-44F7-90F8-F4D197F119D1}" type="pres">
      <dgm:prSet presAssocID="{47CFFC6C-426D-4D16-80A7-ED104AE9EBAE}" presName="hierRoot4" presStyleCnt="0"/>
      <dgm:spPr/>
    </dgm:pt>
    <dgm:pt modelId="{BF37F289-EF5E-4557-9E14-389F6EF4400D}" type="pres">
      <dgm:prSet presAssocID="{47CFFC6C-426D-4D16-80A7-ED104AE9EBAE}" presName="composite4" presStyleCnt="0"/>
      <dgm:spPr/>
    </dgm:pt>
    <dgm:pt modelId="{21E1CF62-EA1F-4289-A626-09F6E737B389}" type="pres">
      <dgm:prSet presAssocID="{47CFFC6C-426D-4D16-80A7-ED104AE9EBAE}" presName="background4" presStyleLbl="node4" presStyleIdx="1" presStyleCnt="5"/>
      <dgm:spPr/>
    </dgm:pt>
    <dgm:pt modelId="{C94733B9-6D3D-44BD-AC16-293CB8C2B0F4}" type="pres">
      <dgm:prSet presAssocID="{47CFFC6C-426D-4D16-80A7-ED104AE9EBAE}" presName="text4" presStyleLbl="fgAcc4" presStyleIdx="1" presStyleCnt="5">
        <dgm:presLayoutVars>
          <dgm:chPref val="3"/>
        </dgm:presLayoutVars>
      </dgm:prSet>
      <dgm:spPr/>
    </dgm:pt>
    <dgm:pt modelId="{0B7E5687-17CE-4EE2-9CCE-3649920D7E08}" type="pres">
      <dgm:prSet presAssocID="{47CFFC6C-426D-4D16-80A7-ED104AE9EBAE}" presName="hierChild5" presStyleCnt="0"/>
      <dgm:spPr/>
    </dgm:pt>
    <dgm:pt modelId="{41B19DAE-493D-4D4F-B968-49E527E3878E}" type="pres">
      <dgm:prSet presAssocID="{1D8987AD-0F84-496D-B165-1CC40AB64B57}" presName="Name17" presStyleLbl="parChTrans1D3" presStyleIdx="2" presStyleCnt="5"/>
      <dgm:spPr/>
    </dgm:pt>
    <dgm:pt modelId="{D011C23A-D69C-4A61-8502-0FA092B8C1C1}" type="pres">
      <dgm:prSet presAssocID="{FB38E0E1-1F0F-415B-A675-B0052B68895E}" presName="hierRoot3" presStyleCnt="0"/>
      <dgm:spPr/>
    </dgm:pt>
    <dgm:pt modelId="{9666CE1C-F483-4996-8301-E060596C478D}" type="pres">
      <dgm:prSet presAssocID="{FB38E0E1-1F0F-415B-A675-B0052B68895E}" presName="composite3" presStyleCnt="0"/>
      <dgm:spPr/>
    </dgm:pt>
    <dgm:pt modelId="{69E3D408-EFDD-471E-A757-6F010B2976F3}" type="pres">
      <dgm:prSet presAssocID="{FB38E0E1-1F0F-415B-A675-B0052B68895E}" presName="background3" presStyleLbl="node3" presStyleIdx="2" presStyleCnt="5"/>
      <dgm:spPr/>
    </dgm:pt>
    <dgm:pt modelId="{6EA3C92D-AE4B-466B-AB67-4793A5A6C010}" type="pres">
      <dgm:prSet presAssocID="{FB38E0E1-1F0F-415B-A675-B0052B68895E}" presName="text3" presStyleLbl="fgAcc3" presStyleIdx="2" presStyleCnt="5">
        <dgm:presLayoutVars>
          <dgm:chPref val="3"/>
        </dgm:presLayoutVars>
      </dgm:prSet>
      <dgm:spPr/>
    </dgm:pt>
    <dgm:pt modelId="{C033DFF8-FD84-4814-8B97-0F2567D5A0A9}" type="pres">
      <dgm:prSet presAssocID="{FB38E0E1-1F0F-415B-A675-B0052B68895E}" presName="hierChild4" presStyleCnt="0"/>
      <dgm:spPr/>
    </dgm:pt>
    <dgm:pt modelId="{997A8004-8730-4E39-B238-A12723F3D89C}" type="pres">
      <dgm:prSet presAssocID="{05A9599C-624A-415B-9E7F-55E83BEB618F}" presName="Name23" presStyleLbl="parChTrans1D4" presStyleIdx="2" presStyleCnt="5"/>
      <dgm:spPr/>
    </dgm:pt>
    <dgm:pt modelId="{CCBC3D7D-AC1B-4BF2-95B4-52A80407E51E}" type="pres">
      <dgm:prSet presAssocID="{B2659677-93BA-41CA-957D-A65EC95568BF}" presName="hierRoot4" presStyleCnt="0"/>
      <dgm:spPr/>
    </dgm:pt>
    <dgm:pt modelId="{1B26A0E3-8B21-4589-A10D-A9ACD4B3F4BF}" type="pres">
      <dgm:prSet presAssocID="{B2659677-93BA-41CA-957D-A65EC95568BF}" presName="composite4" presStyleCnt="0"/>
      <dgm:spPr/>
    </dgm:pt>
    <dgm:pt modelId="{A639110E-CEB8-48B5-A824-04FC05BC02EA}" type="pres">
      <dgm:prSet presAssocID="{B2659677-93BA-41CA-957D-A65EC95568BF}" presName="background4" presStyleLbl="node4" presStyleIdx="2" presStyleCnt="5"/>
      <dgm:spPr/>
    </dgm:pt>
    <dgm:pt modelId="{EB21B88E-96E1-4B85-8647-C3076332E068}" type="pres">
      <dgm:prSet presAssocID="{B2659677-93BA-41CA-957D-A65EC95568BF}" presName="text4" presStyleLbl="fgAcc4" presStyleIdx="2" presStyleCnt="5">
        <dgm:presLayoutVars>
          <dgm:chPref val="3"/>
        </dgm:presLayoutVars>
      </dgm:prSet>
      <dgm:spPr/>
    </dgm:pt>
    <dgm:pt modelId="{E3335BA7-A2D2-4417-BE69-EF3FC825EEB2}" type="pres">
      <dgm:prSet presAssocID="{B2659677-93BA-41CA-957D-A65EC95568BF}" presName="hierChild5" presStyleCnt="0"/>
      <dgm:spPr/>
    </dgm:pt>
    <dgm:pt modelId="{658FBDE7-7B4F-48A4-A1D2-F7861DD97E19}" type="pres">
      <dgm:prSet presAssocID="{ED30C9B9-11E5-4734-B5B7-EA7DF5CC11D2}" presName="Name17" presStyleLbl="parChTrans1D3" presStyleIdx="3" presStyleCnt="5"/>
      <dgm:spPr/>
    </dgm:pt>
    <dgm:pt modelId="{0BD0E31D-2615-423B-B8B3-C5910D0076D2}" type="pres">
      <dgm:prSet presAssocID="{47B5AEF9-DEC8-4896-AF30-41AA343C26C1}" presName="hierRoot3" presStyleCnt="0"/>
      <dgm:spPr/>
    </dgm:pt>
    <dgm:pt modelId="{3048F8FE-DD5A-46A3-9CC3-AC5A310952FD}" type="pres">
      <dgm:prSet presAssocID="{47B5AEF9-DEC8-4896-AF30-41AA343C26C1}" presName="composite3" presStyleCnt="0"/>
      <dgm:spPr/>
    </dgm:pt>
    <dgm:pt modelId="{9A33FB8D-3961-4BAE-A90C-69EEE16F45F1}" type="pres">
      <dgm:prSet presAssocID="{47B5AEF9-DEC8-4896-AF30-41AA343C26C1}" presName="background3" presStyleLbl="node3" presStyleIdx="3" presStyleCnt="5"/>
      <dgm:spPr/>
    </dgm:pt>
    <dgm:pt modelId="{2B0B95FE-3E6B-4139-B66B-B74F733FB89C}" type="pres">
      <dgm:prSet presAssocID="{47B5AEF9-DEC8-4896-AF30-41AA343C26C1}" presName="text3" presStyleLbl="fgAcc3" presStyleIdx="3" presStyleCnt="5">
        <dgm:presLayoutVars>
          <dgm:chPref val="3"/>
        </dgm:presLayoutVars>
      </dgm:prSet>
      <dgm:spPr/>
    </dgm:pt>
    <dgm:pt modelId="{741560A5-4362-4EB9-89DF-4EB8CAB4058E}" type="pres">
      <dgm:prSet presAssocID="{47B5AEF9-DEC8-4896-AF30-41AA343C26C1}" presName="hierChild4" presStyleCnt="0"/>
      <dgm:spPr/>
    </dgm:pt>
    <dgm:pt modelId="{4DB5C64F-ECD7-443C-A028-8FFC53A38B7A}" type="pres">
      <dgm:prSet presAssocID="{2345B621-77EF-4131-8B9E-5B35E5C0A2EF}" presName="Name23" presStyleLbl="parChTrans1D4" presStyleIdx="3" presStyleCnt="5"/>
      <dgm:spPr/>
    </dgm:pt>
    <dgm:pt modelId="{2D7D4355-46A9-4E93-9A82-D096202A8F2D}" type="pres">
      <dgm:prSet presAssocID="{CF3789DF-5271-4168-B2AD-F8584D52C92D}" presName="hierRoot4" presStyleCnt="0"/>
      <dgm:spPr/>
    </dgm:pt>
    <dgm:pt modelId="{B1A06B45-96DE-4A91-A993-81DE7F4BE735}" type="pres">
      <dgm:prSet presAssocID="{CF3789DF-5271-4168-B2AD-F8584D52C92D}" presName="composite4" presStyleCnt="0"/>
      <dgm:spPr/>
    </dgm:pt>
    <dgm:pt modelId="{C51808AF-89B8-4555-8F3D-96F8A6CD9EA4}" type="pres">
      <dgm:prSet presAssocID="{CF3789DF-5271-4168-B2AD-F8584D52C92D}" presName="background4" presStyleLbl="node4" presStyleIdx="3" presStyleCnt="5"/>
      <dgm:spPr/>
    </dgm:pt>
    <dgm:pt modelId="{8EDC7C9E-C519-4B92-8BE9-03F1D30C2BD0}" type="pres">
      <dgm:prSet presAssocID="{CF3789DF-5271-4168-B2AD-F8584D52C92D}" presName="text4" presStyleLbl="fgAcc4" presStyleIdx="3" presStyleCnt="5">
        <dgm:presLayoutVars>
          <dgm:chPref val="3"/>
        </dgm:presLayoutVars>
      </dgm:prSet>
      <dgm:spPr/>
    </dgm:pt>
    <dgm:pt modelId="{5AA2C18A-4429-47E0-912C-06F7EA68560F}" type="pres">
      <dgm:prSet presAssocID="{CF3789DF-5271-4168-B2AD-F8584D52C92D}" presName="hierChild5" presStyleCnt="0"/>
      <dgm:spPr/>
    </dgm:pt>
    <dgm:pt modelId="{6A50CEE3-1461-4BA6-A0E3-EDCE286CA5FE}" type="pres">
      <dgm:prSet presAssocID="{467B3CD0-9578-4530-BC10-00203AC27C5D}" presName="Name23" presStyleLbl="parChTrans1D4" presStyleIdx="4" presStyleCnt="5"/>
      <dgm:spPr/>
    </dgm:pt>
    <dgm:pt modelId="{7702873C-D93D-49F5-8E53-0CA9D2349FD8}" type="pres">
      <dgm:prSet presAssocID="{5C287946-EC59-486E-98B7-4575478B205C}" presName="hierRoot4" presStyleCnt="0"/>
      <dgm:spPr/>
    </dgm:pt>
    <dgm:pt modelId="{7E8FD31F-F68A-4128-903E-7BB7D667C235}" type="pres">
      <dgm:prSet presAssocID="{5C287946-EC59-486E-98B7-4575478B205C}" presName="composite4" presStyleCnt="0"/>
      <dgm:spPr/>
    </dgm:pt>
    <dgm:pt modelId="{4D1CC459-615D-4CB0-963E-5062C8C2095A}" type="pres">
      <dgm:prSet presAssocID="{5C287946-EC59-486E-98B7-4575478B205C}" presName="background4" presStyleLbl="node4" presStyleIdx="4" presStyleCnt="5"/>
      <dgm:spPr/>
    </dgm:pt>
    <dgm:pt modelId="{BD6D2135-9607-471B-AF93-0DCD253FAFE9}" type="pres">
      <dgm:prSet presAssocID="{5C287946-EC59-486E-98B7-4575478B205C}" presName="text4" presStyleLbl="fgAcc4" presStyleIdx="4" presStyleCnt="5">
        <dgm:presLayoutVars>
          <dgm:chPref val="3"/>
        </dgm:presLayoutVars>
      </dgm:prSet>
      <dgm:spPr/>
    </dgm:pt>
    <dgm:pt modelId="{69C298ED-5A61-47B1-BE7D-E67EE63FE2D7}" type="pres">
      <dgm:prSet presAssocID="{5C287946-EC59-486E-98B7-4575478B205C}" presName="hierChild5" presStyleCnt="0"/>
      <dgm:spPr/>
    </dgm:pt>
    <dgm:pt modelId="{E3301330-B50E-47FE-BA05-E535201F1529}" type="pres">
      <dgm:prSet presAssocID="{3745C450-996A-461B-B0E4-A18737F68809}" presName="Name10" presStyleLbl="parChTrans1D2" presStyleIdx="1" presStyleCnt="2"/>
      <dgm:spPr/>
    </dgm:pt>
    <dgm:pt modelId="{D989F550-B527-4921-A23E-FA66DA6345ED}" type="pres">
      <dgm:prSet presAssocID="{03EEA668-3F6D-43C5-AD4B-B807D86B2081}" presName="hierRoot2" presStyleCnt="0"/>
      <dgm:spPr/>
    </dgm:pt>
    <dgm:pt modelId="{B6432370-0796-4B8E-9212-B42A44A5524F}" type="pres">
      <dgm:prSet presAssocID="{03EEA668-3F6D-43C5-AD4B-B807D86B2081}" presName="composite2" presStyleCnt="0"/>
      <dgm:spPr/>
    </dgm:pt>
    <dgm:pt modelId="{02D024D0-58BF-428E-97A7-E9947F270C1D}" type="pres">
      <dgm:prSet presAssocID="{03EEA668-3F6D-43C5-AD4B-B807D86B2081}" presName="background2" presStyleLbl="node2" presStyleIdx="1" presStyleCnt="2"/>
      <dgm:spPr/>
    </dgm:pt>
    <dgm:pt modelId="{B49C5A7A-198C-4E68-BDCA-177B7D2D0686}" type="pres">
      <dgm:prSet presAssocID="{03EEA668-3F6D-43C5-AD4B-B807D86B2081}" presName="text2" presStyleLbl="fgAcc2" presStyleIdx="1" presStyleCnt="2">
        <dgm:presLayoutVars>
          <dgm:chPref val="3"/>
        </dgm:presLayoutVars>
      </dgm:prSet>
      <dgm:spPr/>
    </dgm:pt>
    <dgm:pt modelId="{93F2CFED-D2DD-43AC-B71D-E608BC1912AD}" type="pres">
      <dgm:prSet presAssocID="{03EEA668-3F6D-43C5-AD4B-B807D86B2081}" presName="hierChild3" presStyleCnt="0"/>
      <dgm:spPr/>
    </dgm:pt>
    <dgm:pt modelId="{8DEEA841-AA1E-4C84-ABE1-8DE5B3093EF6}" type="pres">
      <dgm:prSet presAssocID="{A2F8F2EA-F006-49E9-93B0-FC6656155A38}" presName="Name17" presStyleLbl="parChTrans1D3" presStyleIdx="4" presStyleCnt="5"/>
      <dgm:spPr/>
    </dgm:pt>
    <dgm:pt modelId="{FD139833-1A71-491F-A10B-A54EA6061EA9}" type="pres">
      <dgm:prSet presAssocID="{F6C14FAA-77FD-4111-BC43-7FA44750E1B9}" presName="hierRoot3" presStyleCnt="0"/>
      <dgm:spPr/>
    </dgm:pt>
    <dgm:pt modelId="{E9CF85EB-79C6-4615-AC18-EDAF1BEECD75}" type="pres">
      <dgm:prSet presAssocID="{F6C14FAA-77FD-4111-BC43-7FA44750E1B9}" presName="composite3" presStyleCnt="0"/>
      <dgm:spPr/>
    </dgm:pt>
    <dgm:pt modelId="{FAB430ED-B503-479A-8EAA-804945DC45BE}" type="pres">
      <dgm:prSet presAssocID="{F6C14FAA-77FD-4111-BC43-7FA44750E1B9}" presName="background3" presStyleLbl="node3" presStyleIdx="4" presStyleCnt="5"/>
      <dgm:spPr/>
    </dgm:pt>
    <dgm:pt modelId="{B6774FC8-C4F5-4F89-A528-3778063C4521}" type="pres">
      <dgm:prSet presAssocID="{F6C14FAA-77FD-4111-BC43-7FA44750E1B9}" presName="text3" presStyleLbl="fgAcc3" presStyleIdx="4" presStyleCnt="5">
        <dgm:presLayoutVars>
          <dgm:chPref val="3"/>
        </dgm:presLayoutVars>
      </dgm:prSet>
      <dgm:spPr/>
    </dgm:pt>
    <dgm:pt modelId="{3CC372B0-E994-4E2B-ACC4-F567D6C4BD4C}" type="pres">
      <dgm:prSet presAssocID="{F6C14FAA-77FD-4111-BC43-7FA44750E1B9}" presName="hierChild4" presStyleCnt="0"/>
      <dgm:spPr/>
    </dgm:pt>
  </dgm:ptLst>
  <dgm:cxnLst>
    <dgm:cxn modelId="{81DC7F0D-3244-4B0B-9A0B-4E41149D3843}" type="presOf" srcId="{1D8987AD-0F84-496D-B165-1CC40AB64B57}" destId="{41B19DAE-493D-4D4F-B968-49E527E3878E}" srcOrd="0" destOrd="0" presId="urn:microsoft.com/office/officeart/2005/8/layout/hierarchy1"/>
    <dgm:cxn modelId="{CCE96F2B-3641-4DFF-A38A-2C8136BB1CBF}" srcId="{0BD4E211-BD1C-44BE-A152-122454DD6DB2}" destId="{A42A50EF-221B-4C66-AA0D-ED656421ACD1}" srcOrd="0" destOrd="0" parTransId="{D76C8F4D-5AAA-4370-B98E-122EF9E508B0}" sibTransId="{6073110D-6FC1-4105-BFE2-8668B42057BA}"/>
    <dgm:cxn modelId="{9C5D0B39-F1A7-4A21-8B66-D96AC4ABBCC0}" srcId="{228C7FC8-201F-4756-A999-2A758A4A62E2}" destId="{0BD4E211-BD1C-44BE-A152-122454DD6DB2}" srcOrd="0" destOrd="0" parTransId="{28D76485-9B4C-46D1-AF61-0828979354A2}" sibTransId="{A231F955-2A12-4BB5-BC95-821C48CE5462}"/>
    <dgm:cxn modelId="{3CF7343C-3174-4C1F-9B3E-6DA352C6164C}" type="presOf" srcId="{F6C14FAA-77FD-4111-BC43-7FA44750E1B9}" destId="{B6774FC8-C4F5-4F89-A528-3778063C4521}" srcOrd="0" destOrd="0" presId="urn:microsoft.com/office/officeart/2005/8/layout/hierarchy1"/>
    <dgm:cxn modelId="{002B1D3E-C198-4F60-81D7-54225950CF7E}" srcId="{0BD4E211-BD1C-44BE-A152-122454DD6DB2}" destId="{66084C03-94ED-4CC9-A4A9-DFD150989D04}" srcOrd="1" destOrd="0" parTransId="{DFF3555D-D05D-4446-B292-0A3B2A9C6476}" sibTransId="{55F66F40-2938-4FD1-B004-1AB72C62B086}"/>
    <dgm:cxn modelId="{4044D35B-278E-41A9-8ED2-3EC0B4FE8412}" type="presOf" srcId="{0BD4E211-BD1C-44BE-A152-122454DD6DB2}" destId="{CA53ED94-6EC5-401A-8AEE-58E8B8FB5762}" srcOrd="0" destOrd="0" presId="urn:microsoft.com/office/officeart/2005/8/layout/hierarchy1"/>
    <dgm:cxn modelId="{367E2346-4FC4-4CDD-A99C-29FD9A087888}" srcId="{47B5AEF9-DEC8-4896-AF30-41AA343C26C1}" destId="{CF3789DF-5271-4168-B2AD-F8584D52C92D}" srcOrd="0" destOrd="0" parTransId="{2345B621-77EF-4131-8B9E-5B35E5C0A2EF}" sibTransId="{60E015A0-F404-4021-B994-6B7919035BAC}"/>
    <dgm:cxn modelId="{694D1967-D257-4C97-B54E-F73A3F0A6461}" type="presOf" srcId="{B2659677-93BA-41CA-957D-A65EC95568BF}" destId="{EB21B88E-96E1-4B85-8647-C3076332E068}" srcOrd="0" destOrd="0" presId="urn:microsoft.com/office/officeart/2005/8/layout/hierarchy1"/>
    <dgm:cxn modelId="{C5697A47-9DB6-4B1A-A9F4-A6CFC72E3359}" srcId="{FB38E0E1-1F0F-415B-A675-B0052B68895E}" destId="{B2659677-93BA-41CA-957D-A65EC95568BF}" srcOrd="0" destOrd="0" parTransId="{05A9599C-624A-415B-9E7F-55E83BEB618F}" sibTransId="{3068463E-731D-4B4C-B261-5D75C4599955}"/>
    <dgm:cxn modelId="{2F3DCD68-255D-4C92-83A8-4420D645955F}" type="presOf" srcId="{03EEA668-3F6D-43C5-AD4B-B807D86B2081}" destId="{B49C5A7A-198C-4E68-BDCA-177B7D2D0686}" srcOrd="0" destOrd="0" presId="urn:microsoft.com/office/officeart/2005/8/layout/hierarchy1"/>
    <dgm:cxn modelId="{FEB7516F-1916-49F3-B5FA-2F96923A0551}" type="presOf" srcId="{D76C8F4D-5AAA-4370-B98E-122EF9E508B0}" destId="{67453721-3361-450B-BC6C-9B71FA78B564}" srcOrd="0" destOrd="0" presId="urn:microsoft.com/office/officeart/2005/8/layout/hierarchy1"/>
    <dgm:cxn modelId="{BB96AE50-884C-4CC6-8D2E-5AA6786494AF}" srcId="{228C7FC8-201F-4756-A999-2A758A4A62E2}" destId="{03EEA668-3F6D-43C5-AD4B-B807D86B2081}" srcOrd="1" destOrd="0" parTransId="{3745C450-996A-461B-B0E4-A18737F68809}" sibTransId="{4B3A2152-88DB-4391-9AAE-11D786AB37CD}"/>
    <dgm:cxn modelId="{C2E22E51-2133-497D-A2BB-5F8A12AF7C3A}" srcId="{66084C03-94ED-4CC9-A4A9-DFD150989D04}" destId="{47CFFC6C-426D-4D16-80A7-ED104AE9EBAE}" srcOrd="0" destOrd="0" parTransId="{EABD6B8E-4D74-4144-8233-E0F9BD6D58E0}" sibTransId="{DE2458AF-A2A4-4E9D-A244-8E5BCDCA5424}"/>
    <dgm:cxn modelId="{F454EB51-441F-4E44-8DE2-86C013D488F6}" type="presOf" srcId="{58C5EBF5-89C3-4EBB-846D-E35526009C1B}" destId="{48BA495F-7BCF-4B4C-B15E-56384779F8ED}" srcOrd="0" destOrd="0" presId="urn:microsoft.com/office/officeart/2005/8/layout/hierarchy1"/>
    <dgm:cxn modelId="{1F042952-2C00-4239-A567-0FAA74ED7869}" srcId="{47B5AEF9-DEC8-4896-AF30-41AA343C26C1}" destId="{5C287946-EC59-486E-98B7-4575478B205C}" srcOrd="1" destOrd="0" parTransId="{467B3CD0-9578-4530-BC10-00203AC27C5D}" sibTransId="{F9917024-4113-465D-A835-97892EE30F35}"/>
    <dgm:cxn modelId="{A0E98975-C26A-487A-B5BC-7394B87630CE}" type="presOf" srcId="{ED30C9B9-11E5-4734-B5B7-EA7DF5CC11D2}" destId="{658FBDE7-7B4F-48A4-A1D2-F7861DD97E19}" srcOrd="0" destOrd="0" presId="urn:microsoft.com/office/officeart/2005/8/layout/hierarchy1"/>
    <dgm:cxn modelId="{4A1A9976-F289-47F6-B12F-81A12AF7307A}" type="presOf" srcId="{A42A50EF-221B-4C66-AA0D-ED656421ACD1}" destId="{F02707E7-6A90-467B-935E-4C6AE95F3743}" srcOrd="0" destOrd="0" presId="urn:microsoft.com/office/officeart/2005/8/layout/hierarchy1"/>
    <dgm:cxn modelId="{72369E8B-FC6B-4F98-B35A-969FDC0BED0B}" type="presOf" srcId="{DFF3555D-D05D-4446-B292-0A3B2A9C6476}" destId="{20196CAF-4D1F-4CA3-8D55-004A4F4F42CE}" srcOrd="0" destOrd="0" presId="urn:microsoft.com/office/officeart/2005/8/layout/hierarchy1"/>
    <dgm:cxn modelId="{958AF591-A132-401B-93BC-75ABC3F946AF}" srcId="{0BD4E211-BD1C-44BE-A152-122454DD6DB2}" destId="{47B5AEF9-DEC8-4896-AF30-41AA343C26C1}" srcOrd="3" destOrd="0" parTransId="{ED30C9B9-11E5-4734-B5B7-EA7DF5CC11D2}" sibTransId="{638D539E-82BF-4DBA-835A-F899119125A7}"/>
    <dgm:cxn modelId="{510B12A0-793B-4231-A520-B0A9A9CD3ED0}" type="presOf" srcId="{2345B621-77EF-4131-8B9E-5B35E5C0A2EF}" destId="{4DB5C64F-ECD7-443C-A028-8FFC53A38B7A}" srcOrd="0" destOrd="0" presId="urn:microsoft.com/office/officeart/2005/8/layout/hierarchy1"/>
    <dgm:cxn modelId="{933961AA-F44C-4A7E-9290-C32E1F45FB21}" srcId="{58C5EBF5-89C3-4EBB-846D-E35526009C1B}" destId="{228C7FC8-201F-4756-A999-2A758A4A62E2}" srcOrd="0" destOrd="0" parTransId="{DD09D47F-8D35-4158-B677-FAAEC4699762}" sibTransId="{EBC297C2-1044-49B8-8912-2D9686E59A4A}"/>
    <dgm:cxn modelId="{67CB7DBD-6D34-4C52-852B-4BA80FC82763}" type="presOf" srcId="{47B5AEF9-DEC8-4896-AF30-41AA343C26C1}" destId="{2B0B95FE-3E6B-4139-B66B-B74F733FB89C}" srcOrd="0" destOrd="0" presId="urn:microsoft.com/office/officeart/2005/8/layout/hierarchy1"/>
    <dgm:cxn modelId="{4FEA17C6-8B4C-4D44-A96C-6DC5F101A068}" srcId="{A42A50EF-221B-4C66-AA0D-ED656421ACD1}" destId="{BB1BFA63-9F58-497B-B632-1E22D6B62A66}" srcOrd="0" destOrd="0" parTransId="{20004D16-8B47-4E68-B33A-885E3D93F21F}" sibTransId="{31092376-CE1F-4CAF-9E88-987ED4CBE301}"/>
    <dgm:cxn modelId="{8EAC6EC7-3904-42D7-805D-4B8FD16E187C}" type="presOf" srcId="{228C7FC8-201F-4756-A999-2A758A4A62E2}" destId="{627EF229-6E87-409A-A5B1-F19606FF2A14}" srcOrd="0" destOrd="0" presId="urn:microsoft.com/office/officeart/2005/8/layout/hierarchy1"/>
    <dgm:cxn modelId="{CDDA3EC9-4796-4FD7-8A4D-95896D2756EA}" type="presOf" srcId="{66084C03-94ED-4CC9-A4A9-DFD150989D04}" destId="{9520A254-4069-4ED3-81B4-75A42F4EE8D0}" srcOrd="0" destOrd="0" presId="urn:microsoft.com/office/officeart/2005/8/layout/hierarchy1"/>
    <dgm:cxn modelId="{461F40C9-D378-471B-BED3-2F0079020A2B}" srcId="{03EEA668-3F6D-43C5-AD4B-B807D86B2081}" destId="{F6C14FAA-77FD-4111-BC43-7FA44750E1B9}" srcOrd="0" destOrd="0" parTransId="{A2F8F2EA-F006-49E9-93B0-FC6656155A38}" sibTransId="{3D5444FD-74CF-4EE7-B30F-4F9B1CE78E1F}"/>
    <dgm:cxn modelId="{C9E584CA-D5EB-4468-ACFD-BE8FB9F9F6D3}" type="presOf" srcId="{EABD6B8E-4D74-4144-8233-E0F9BD6D58E0}" destId="{F14B7821-CADC-4D72-96A4-FA5319956053}" srcOrd="0" destOrd="0" presId="urn:microsoft.com/office/officeart/2005/8/layout/hierarchy1"/>
    <dgm:cxn modelId="{2B2FEFCC-8342-409B-8054-152BD2D74F51}" type="presOf" srcId="{47CFFC6C-426D-4D16-80A7-ED104AE9EBAE}" destId="{C94733B9-6D3D-44BD-AC16-293CB8C2B0F4}" srcOrd="0" destOrd="0" presId="urn:microsoft.com/office/officeart/2005/8/layout/hierarchy1"/>
    <dgm:cxn modelId="{028C3ED0-FF94-49DC-B78E-0EFD1C8D7882}" type="presOf" srcId="{FB38E0E1-1F0F-415B-A675-B0052B68895E}" destId="{6EA3C92D-AE4B-466B-AB67-4793A5A6C010}" srcOrd="0" destOrd="0" presId="urn:microsoft.com/office/officeart/2005/8/layout/hierarchy1"/>
    <dgm:cxn modelId="{13FF1EDC-DBBF-4468-BBC1-F7C39A0D1519}" type="presOf" srcId="{20004D16-8B47-4E68-B33A-885E3D93F21F}" destId="{8BD941D1-3883-4B17-BA6B-0070B7E5C830}" srcOrd="0" destOrd="0" presId="urn:microsoft.com/office/officeart/2005/8/layout/hierarchy1"/>
    <dgm:cxn modelId="{189316DF-CBB4-4F69-91CB-4AA551307D2D}" type="presOf" srcId="{3745C450-996A-461B-B0E4-A18737F68809}" destId="{E3301330-B50E-47FE-BA05-E535201F1529}" srcOrd="0" destOrd="0" presId="urn:microsoft.com/office/officeart/2005/8/layout/hierarchy1"/>
    <dgm:cxn modelId="{B795EFE4-AEA8-42D2-977D-3E24B94DBC9D}" type="presOf" srcId="{467B3CD0-9578-4530-BC10-00203AC27C5D}" destId="{6A50CEE3-1461-4BA6-A0E3-EDCE286CA5FE}" srcOrd="0" destOrd="0" presId="urn:microsoft.com/office/officeart/2005/8/layout/hierarchy1"/>
    <dgm:cxn modelId="{2DF3B4E8-7415-477A-99E3-F5FFE851397B}" type="presOf" srcId="{05A9599C-624A-415B-9E7F-55E83BEB618F}" destId="{997A8004-8730-4E39-B238-A12723F3D89C}" srcOrd="0" destOrd="0" presId="urn:microsoft.com/office/officeart/2005/8/layout/hierarchy1"/>
    <dgm:cxn modelId="{C78008EF-E39F-4DC8-898F-97B80B595CA3}" type="presOf" srcId="{28D76485-9B4C-46D1-AF61-0828979354A2}" destId="{55CEC9E5-60F5-41AB-92A2-2A202E498088}" srcOrd="0" destOrd="0" presId="urn:microsoft.com/office/officeart/2005/8/layout/hierarchy1"/>
    <dgm:cxn modelId="{6921BBF4-2FB1-4F5C-B751-5FE5A1DB0D40}" type="presOf" srcId="{CF3789DF-5271-4168-B2AD-F8584D52C92D}" destId="{8EDC7C9E-C519-4B92-8BE9-03F1D30C2BD0}" srcOrd="0" destOrd="0" presId="urn:microsoft.com/office/officeart/2005/8/layout/hierarchy1"/>
    <dgm:cxn modelId="{40C09FF7-5CE3-441C-958B-63C7F4086296}" type="presOf" srcId="{BB1BFA63-9F58-497B-B632-1E22D6B62A66}" destId="{1C081694-3716-4A66-91CF-BFA537466C01}" srcOrd="0" destOrd="0" presId="urn:microsoft.com/office/officeart/2005/8/layout/hierarchy1"/>
    <dgm:cxn modelId="{BC1F9FF8-5729-4863-B3FE-66AB5B58EEA4}" type="presOf" srcId="{A2F8F2EA-F006-49E9-93B0-FC6656155A38}" destId="{8DEEA841-AA1E-4C84-ABE1-8DE5B3093EF6}" srcOrd="0" destOrd="0" presId="urn:microsoft.com/office/officeart/2005/8/layout/hierarchy1"/>
    <dgm:cxn modelId="{A0D3E7FC-BF7F-4377-9D43-00F43B104A55}" srcId="{0BD4E211-BD1C-44BE-A152-122454DD6DB2}" destId="{FB38E0E1-1F0F-415B-A675-B0052B68895E}" srcOrd="2" destOrd="0" parTransId="{1D8987AD-0F84-496D-B165-1CC40AB64B57}" sibTransId="{B4C1B433-5E76-455B-874D-11A754E4AEC1}"/>
    <dgm:cxn modelId="{1AEEEBFD-E6A7-4007-ACB4-138F39EE3369}" type="presOf" srcId="{5C287946-EC59-486E-98B7-4575478B205C}" destId="{BD6D2135-9607-471B-AF93-0DCD253FAFE9}" srcOrd="0" destOrd="0" presId="urn:microsoft.com/office/officeart/2005/8/layout/hierarchy1"/>
    <dgm:cxn modelId="{42DF41B7-37E4-47CF-8BF4-3C79E2C06457}" type="presParOf" srcId="{48BA495F-7BCF-4B4C-B15E-56384779F8ED}" destId="{92E89548-AD4C-4B65-B8E7-6E56006AE521}" srcOrd="0" destOrd="0" presId="urn:microsoft.com/office/officeart/2005/8/layout/hierarchy1"/>
    <dgm:cxn modelId="{AA573C42-FD86-4D48-9D6A-12F16B051368}" type="presParOf" srcId="{92E89548-AD4C-4B65-B8E7-6E56006AE521}" destId="{E95EA582-F5D6-400E-965F-4AE31B63532F}" srcOrd="0" destOrd="0" presId="urn:microsoft.com/office/officeart/2005/8/layout/hierarchy1"/>
    <dgm:cxn modelId="{2048445D-7727-48C4-96A7-6BA08BF132B2}" type="presParOf" srcId="{E95EA582-F5D6-400E-965F-4AE31B63532F}" destId="{CB84723C-E2F5-48D9-9A7E-0DAAD0A82757}" srcOrd="0" destOrd="0" presId="urn:microsoft.com/office/officeart/2005/8/layout/hierarchy1"/>
    <dgm:cxn modelId="{5F4740B9-D502-4F11-80AA-4E0191125E36}" type="presParOf" srcId="{E95EA582-F5D6-400E-965F-4AE31B63532F}" destId="{627EF229-6E87-409A-A5B1-F19606FF2A14}" srcOrd="1" destOrd="0" presId="urn:microsoft.com/office/officeart/2005/8/layout/hierarchy1"/>
    <dgm:cxn modelId="{6BB711B6-A53B-4FF9-ABBE-CC9926518FD9}" type="presParOf" srcId="{92E89548-AD4C-4B65-B8E7-6E56006AE521}" destId="{D7C48248-9F99-4848-9007-4ECE5BE59C64}" srcOrd="1" destOrd="0" presId="urn:microsoft.com/office/officeart/2005/8/layout/hierarchy1"/>
    <dgm:cxn modelId="{95038F70-06A8-44D2-8A83-187F3D61932F}" type="presParOf" srcId="{D7C48248-9F99-4848-9007-4ECE5BE59C64}" destId="{55CEC9E5-60F5-41AB-92A2-2A202E498088}" srcOrd="0" destOrd="0" presId="urn:microsoft.com/office/officeart/2005/8/layout/hierarchy1"/>
    <dgm:cxn modelId="{2A21FE31-2F8E-40C7-A636-F4A2B4700630}" type="presParOf" srcId="{D7C48248-9F99-4848-9007-4ECE5BE59C64}" destId="{64C040C8-A4EF-4567-AF06-EC7965553020}" srcOrd="1" destOrd="0" presId="urn:microsoft.com/office/officeart/2005/8/layout/hierarchy1"/>
    <dgm:cxn modelId="{6123552F-51A6-4105-A60E-B0BEA8EAB89F}" type="presParOf" srcId="{64C040C8-A4EF-4567-AF06-EC7965553020}" destId="{28F10775-0E45-474C-AA72-679F01E9341E}" srcOrd="0" destOrd="0" presId="urn:microsoft.com/office/officeart/2005/8/layout/hierarchy1"/>
    <dgm:cxn modelId="{0E55780D-34C2-425E-B133-4D3EDEA15084}" type="presParOf" srcId="{28F10775-0E45-474C-AA72-679F01E9341E}" destId="{39EAA5A8-715B-4B33-B32E-9A8A26C53328}" srcOrd="0" destOrd="0" presId="urn:microsoft.com/office/officeart/2005/8/layout/hierarchy1"/>
    <dgm:cxn modelId="{74579FA5-EE19-4690-93D6-7F09EEDF8246}" type="presParOf" srcId="{28F10775-0E45-474C-AA72-679F01E9341E}" destId="{CA53ED94-6EC5-401A-8AEE-58E8B8FB5762}" srcOrd="1" destOrd="0" presId="urn:microsoft.com/office/officeart/2005/8/layout/hierarchy1"/>
    <dgm:cxn modelId="{A51E64B8-CE56-426C-BFF5-FF92BD596B99}" type="presParOf" srcId="{64C040C8-A4EF-4567-AF06-EC7965553020}" destId="{3DCDB54A-ABDE-4504-B415-EC72E055B99D}" srcOrd="1" destOrd="0" presId="urn:microsoft.com/office/officeart/2005/8/layout/hierarchy1"/>
    <dgm:cxn modelId="{CB709614-DF3F-42B6-B262-33D7C622E401}" type="presParOf" srcId="{3DCDB54A-ABDE-4504-B415-EC72E055B99D}" destId="{67453721-3361-450B-BC6C-9B71FA78B564}" srcOrd="0" destOrd="0" presId="urn:microsoft.com/office/officeart/2005/8/layout/hierarchy1"/>
    <dgm:cxn modelId="{1E2032BA-467F-40A7-A3AF-957D6F1F0804}" type="presParOf" srcId="{3DCDB54A-ABDE-4504-B415-EC72E055B99D}" destId="{1569C282-C0FE-495F-A20E-2ED6EB4D22BB}" srcOrd="1" destOrd="0" presId="urn:microsoft.com/office/officeart/2005/8/layout/hierarchy1"/>
    <dgm:cxn modelId="{B3719A23-A974-44D5-BE25-9CC7CD37818C}" type="presParOf" srcId="{1569C282-C0FE-495F-A20E-2ED6EB4D22BB}" destId="{1FF58423-D9A0-41C2-9FCE-222CF3C880CB}" srcOrd="0" destOrd="0" presId="urn:microsoft.com/office/officeart/2005/8/layout/hierarchy1"/>
    <dgm:cxn modelId="{CB5209CF-75BC-4CA8-B99F-38ACDD107986}" type="presParOf" srcId="{1FF58423-D9A0-41C2-9FCE-222CF3C880CB}" destId="{267A52DC-010A-4A66-8CB5-FA93246DB2D4}" srcOrd="0" destOrd="0" presId="urn:microsoft.com/office/officeart/2005/8/layout/hierarchy1"/>
    <dgm:cxn modelId="{786146E0-8BBA-4893-B328-BDC8647CE8D2}" type="presParOf" srcId="{1FF58423-D9A0-41C2-9FCE-222CF3C880CB}" destId="{F02707E7-6A90-467B-935E-4C6AE95F3743}" srcOrd="1" destOrd="0" presId="urn:microsoft.com/office/officeart/2005/8/layout/hierarchy1"/>
    <dgm:cxn modelId="{0BDD590A-76B6-4379-BA30-E083A3D38870}" type="presParOf" srcId="{1569C282-C0FE-495F-A20E-2ED6EB4D22BB}" destId="{13042EF2-E209-48F5-8496-5E52C571800E}" srcOrd="1" destOrd="0" presId="urn:microsoft.com/office/officeart/2005/8/layout/hierarchy1"/>
    <dgm:cxn modelId="{FB531F93-DEC2-4288-95E2-DA2774766DB1}" type="presParOf" srcId="{13042EF2-E209-48F5-8496-5E52C571800E}" destId="{8BD941D1-3883-4B17-BA6B-0070B7E5C830}" srcOrd="0" destOrd="0" presId="urn:microsoft.com/office/officeart/2005/8/layout/hierarchy1"/>
    <dgm:cxn modelId="{8B3D0B7E-AEB9-4EF3-A6D6-50F36C2900E5}" type="presParOf" srcId="{13042EF2-E209-48F5-8496-5E52C571800E}" destId="{536012C5-D808-4D67-8609-2AD9E4072D69}" srcOrd="1" destOrd="0" presId="urn:microsoft.com/office/officeart/2005/8/layout/hierarchy1"/>
    <dgm:cxn modelId="{176E3025-8AC0-432D-83A3-008914B0AEB6}" type="presParOf" srcId="{536012C5-D808-4D67-8609-2AD9E4072D69}" destId="{DE2D7CB6-DF23-4568-8E73-13C973DC7881}" srcOrd="0" destOrd="0" presId="urn:microsoft.com/office/officeart/2005/8/layout/hierarchy1"/>
    <dgm:cxn modelId="{C334B3FB-DE00-46AD-9BCB-4AFA6F4FA0FD}" type="presParOf" srcId="{DE2D7CB6-DF23-4568-8E73-13C973DC7881}" destId="{D754F81E-E187-4A31-AC42-D3B1E2443465}" srcOrd="0" destOrd="0" presId="urn:microsoft.com/office/officeart/2005/8/layout/hierarchy1"/>
    <dgm:cxn modelId="{D3CEF9CB-B206-46A3-8419-E5E60F81BB6D}" type="presParOf" srcId="{DE2D7CB6-DF23-4568-8E73-13C973DC7881}" destId="{1C081694-3716-4A66-91CF-BFA537466C01}" srcOrd="1" destOrd="0" presId="urn:microsoft.com/office/officeart/2005/8/layout/hierarchy1"/>
    <dgm:cxn modelId="{9707565E-581E-471E-A572-DEBB6AC6C025}" type="presParOf" srcId="{536012C5-D808-4D67-8609-2AD9E4072D69}" destId="{F21D1E1D-30D0-4263-B7C4-48837B882EF7}" srcOrd="1" destOrd="0" presId="urn:microsoft.com/office/officeart/2005/8/layout/hierarchy1"/>
    <dgm:cxn modelId="{77BF8271-20D1-487D-91D9-5C23554F723E}" type="presParOf" srcId="{3DCDB54A-ABDE-4504-B415-EC72E055B99D}" destId="{20196CAF-4D1F-4CA3-8D55-004A4F4F42CE}" srcOrd="2" destOrd="0" presId="urn:microsoft.com/office/officeart/2005/8/layout/hierarchy1"/>
    <dgm:cxn modelId="{8BF8044B-B9EF-4A4C-9BC8-260407371A66}" type="presParOf" srcId="{3DCDB54A-ABDE-4504-B415-EC72E055B99D}" destId="{63150909-19D1-4D5F-9B53-D7F89C6BA921}" srcOrd="3" destOrd="0" presId="urn:microsoft.com/office/officeart/2005/8/layout/hierarchy1"/>
    <dgm:cxn modelId="{AF20C6A9-70BE-4271-9969-9D8D106A29F6}" type="presParOf" srcId="{63150909-19D1-4D5F-9B53-D7F89C6BA921}" destId="{15769165-4C45-4681-BB4B-BAD350FC9088}" srcOrd="0" destOrd="0" presId="urn:microsoft.com/office/officeart/2005/8/layout/hierarchy1"/>
    <dgm:cxn modelId="{6FEA7DFB-3C15-403F-AC60-84ED4DF16195}" type="presParOf" srcId="{15769165-4C45-4681-BB4B-BAD350FC9088}" destId="{29EA18F6-7F59-4BAE-824F-185B405A96D0}" srcOrd="0" destOrd="0" presId="urn:microsoft.com/office/officeart/2005/8/layout/hierarchy1"/>
    <dgm:cxn modelId="{A566A5CE-F0A7-4B62-9981-5BCED9806225}" type="presParOf" srcId="{15769165-4C45-4681-BB4B-BAD350FC9088}" destId="{9520A254-4069-4ED3-81B4-75A42F4EE8D0}" srcOrd="1" destOrd="0" presId="urn:microsoft.com/office/officeart/2005/8/layout/hierarchy1"/>
    <dgm:cxn modelId="{8E809A37-7DD8-4446-82B2-82366256F512}" type="presParOf" srcId="{63150909-19D1-4D5F-9B53-D7F89C6BA921}" destId="{3225FBF8-0B39-42DE-8E5B-84E45297A225}" srcOrd="1" destOrd="0" presId="urn:microsoft.com/office/officeart/2005/8/layout/hierarchy1"/>
    <dgm:cxn modelId="{B783A71C-5CC8-4945-9429-19590747B84A}" type="presParOf" srcId="{3225FBF8-0B39-42DE-8E5B-84E45297A225}" destId="{F14B7821-CADC-4D72-96A4-FA5319956053}" srcOrd="0" destOrd="0" presId="urn:microsoft.com/office/officeart/2005/8/layout/hierarchy1"/>
    <dgm:cxn modelId="{933A2E6E-8412-4300-A1D5-EC40D5D145D0}" type="presParOf" srcId="{3225FBF8-0B39-42DE-8E5B-84E45297A225}" destId="{BBBEA74D-8E18-44F7-90F8-F4D197F119D1}" srcOrd="1" destOrd="0" presId="urn:microsoft.com/office/officeart/2005/8/layout/hierarchy1"/>
    <dgm:cxn modelId="{3EA53320-BAA7-4BF2-98A0-0430192558F6}" type="presParOf" srcId="{BBBEA74D-8E18-44F7-90F8-F4D197F119D1}" destId="{BF37F289-EF5E-4557-9E14-389F6EF4400D}" srcOrd="0" destOrd="0" presId="urn:microsoft.com/office/officeart/2005/8/layout/hierarchy1"/>
    <dgm:cxn modelId="{112503B9-635D-4017-B1E1-E24763A96F3F}" type="presParOf" srcId="{BF37F289-EF5E-4557-9E14-389F6EF4400D}" destId="{21E1CF62-EA1F-4289-A626-09F6E737B389}" srcOrd="0" destOrd="0" presId="urn:microsoft.com/office/officeart/2005/8/layout/hierarchy1"/>
    <dgm:cxn modelId="{33C4EE36-EA5F-4A3E-A6EE-8D1FFCB17595}" type="presParOf" srcId="{BF37F289-EF5E-4557-9E14-389F6EF4400D}" destId="{C94733B9-6D3D-44BD-AC16-293CB8C2B0F4}" srcOrd="1" destOrd="0" presId="urn:microsoft.com/office/officeart/2005/8/layout/hierarchy1"/>
    <dgm:cxn modelId="{1B4995F1-F3E2-4562-AAA8-46F211E0B711}" type="presParOf" srcId="{BBBEA74D-8E18-44F7-90F8-F4D197F119D1}" destId="{0B7E5687-17CE-4EE2-9CCE-3649920D7E08}" srcOrd="1" destOrd="0" presId="urn:microsoft.com/office/officeart/2005/8/layout/hierarchy1"/>
    <dgm:cxn modelId="{EF9D4DB7-A6AE-4E0B-92FA-29F6EAD1C99C}" type="presParOf" srcId="{3DCDB54A-ABDE-4504-B415-EC72E055B99D}" destId="{41B19DAE-493D-4D4F-B968-49E527E3878E}" srcOrd="4" destOrd="0" presId="urn:microsoft.com/office/officeart/2005/8/layout/hierarchy1"/>
    <dgm:cxn modelId="{646B7203-544B-49A6-A7AE-D7A675E37369}" type="presParOf" srcId="{3DCDB54A-ABDE-4504-B415-EC72E055B99D}" destId="{D011C23A-D69C-4A61-8502-0FA092B8C1C1}" srcOrd="5" destOrd="0" presId="urn:microsoft.com/office/officeart/2005/8/layout/hierarchy1"/>
    <dgm:cxn modelId="{9D46DD65-67EE-42B2-B701-4051C1F3FC8E}" type="presParOf" srcId="{D011C23A-D69C-4A61-8502-0FA092B8C1C1}" destId="{9666CE1C-F483-4996-8301-E060596C478D}" srcOrd="0" destOrd="0" presId="urn:microsoft.com/office/officeart/2005/8/layout/hierarchy1"/>
    <dgm:cxn modelId="{03833D36-7999-4C4B-95C1-4548F9CA1DBF}" type="presParOf" srcId="{9666CE1C-F483-4996-8301-E060596C478D}" destId="{69E3D408-EFDD-471E-A757-6F010B2976F3}" srcOrd="0" destOrd="0" presId="urn:microsoft.com/office/officeart/2005/8/layout/hierarchy1"/>
    <dgm:cxn modelId="{61FE1CDB-3FCB-45C5-B897-A12A161D05D7}" type="presParOf" srcId="{9666CE1C-F483-4996-8301-E060596C478D}" destId="{6EA3C92D-AE4B-466B-AB67-4793A5A6C010}" srcOrd="1" destOrd="0" presId="urn:microsoft.com/office/officeart/2005/8/layout/hierarchy1"/>
    <dgm:cxn modelId="{5826B9A9-6BFC-4BB5-91BF-7D226D7D4E1B}" type="presParOf" srcId="{D011C23A-D69C-4A61-8502-0FA092B8C1C1}" destId="{C033DFF8-FD84-4814-8B97-0F2567D5A0A9}" srcOrd="1" destOrd="0" presId="urn:microsoft.com/office/officeart/2005/8/layout/hierarchy1"/>
    <dgm:cxn modelId="{B12B544A-674A-40CC-91B5-0A9F8B7B57B7}" type="presParOf" srcId="{C033DFF8-FD84-4814-8B97-0F2567D5A0A9}" destId="{997A8004-8730-4E39-B238-A12723F3D89C}" srcOrd="0" destOrd="0" presId="urn:microsoft.com/office/officeart/2005/8/layout/hierarchy1"/>
    <dgm:cxn modelId="{81C0F37E-23D1-4A82-9866-94FBDBD21834}" type="presParOf" srcId="{C033DFF8-FD84-4814-8B97-0F2567D5A0A9}" destId="{CCBC3D7D-AC1B-4BF2-95B4-52A80407E51E}" srcOrd="1" destOrd="0" presId="urn:microsoft.com/office/officeart/2005/8/layout/hierarchy1"/>
    <dgm:cxn modelId="{046A7510-2140-4D2E-B412-6C036011AF56}" type="presParOf" srcId="{CCBC3D7D-AC1B-4BF2-95B4-52A80407E51E}" destId="{1B26A0E3-8B21-4589-A10D-A9ACD4B3F4BF}" srcOrd="0" destOrd="0" presId="urn:microsoft.com/office/officeart/2005/8/layout/hierarchy1"/>
    <dgm:cxn modelId="{229342DA-7FCF-45CC-BE88-25AE04E69042}" type="presParOf" srcId="{1B26A0E3-8B21-4589-A10D-A9ACD4B3F4BF}" destId="{A639110E-CEB8-48B5-A824-04FC05BC02EA}" srcOrd="0" destOrd="0" presId="urn:microsoft.com/office/officeart/2005/8/layout/hierarchy1"/>
    <dgm:cxn modelId="{E68B67BE-3A17-4F98-9A32-A91F1CB8F3C3}" type="presParOf" srcId="{1B26A0E3-8B21-4589-A10D-A9ACD4B3F4BF}" destId="{EB21B88E-96E1-4B85-8647-C3076332E068}" srcOrd="1" destOrd="0" presId="urn:microsoft.com/office/officeart/2005/8/layout/hierarchy1"/>
    <dgm:cxn modelId="{5177C28C-AC03-4175-883C-EB2931251640}" type="presParOf" srcId="{CCBC3D7D-AC1B-4BF2-95B4-52A80407E51E}" destId="{E3335BA7-A2D2-4417-BE69-EF3FC825EEB2}" srcOrd="1" destOrd="0" presId="urn:microsoft.com/office/officeart/2005/8/layout/hierarchy1"/>
    <dgm:cxn modelId="{BC5E25B8-DF62-4190-ABC5-A246E2394258}" type="presParOf" srcId="{3DCDB54A-ABDE-4504-B415-EC72E055B99D}" destId="{658FBDE7-7B4F-48A4-A1D2-F7861DD97E19}" srcOrd="6" destOrd="0" presId="urn:microsoft.com/office/officeart/2005/8/layout/hierarchy1"/>
    <dgm:cxn modelId="{80A5D97E-0915-49B9-9063-8F253A394D25}" type="presParOf" srcId="{3DCDB54A-ABDE-4504-B415-EC72E055B99D}" destId="{0BD0E31D-2615-423B-B8B3-C5910D0076D2}" srcOrd="7" destOrd="0" presId="urn:microsoft.com/office/officeart/2005/8/layout/hierarchy1"/>
    <dgm:cxn modelId="{56DAD76A-185D-4678-9D86-1033885C20A9}" type="presParOf" srcId="{0BD0E31D-2615-423B-B8B3-C5910D0076D2}" destId="{3048F8FE-DD5A-46A3-9CC3-AC5A310952FD}" srcOrd="0" destOrd="0" presId="urn:microsoft.com/office/officeart/2005/8/layout/hierarchy1"/>
    <dgm:cxn modelId="{5DB66879-D6A5-4609-8CC3-3D96A5001CBB}" type="presParOf" srcId="{3048F8FE-DD5A-46A3-9CC3-AC5A310952FD}" destId="{9A33FB8D-3961-4BAE-A90C-69EEE16F45F1}" srcOrd="0" destOrd="0" presId="urn:microsoft.com/office/officeart/2005/8/layout/hierarchy1"/>
    <dgm:cxn modelId="{09F8FB2E-5DC6-48DE-9C0F-B5076D58A9A7}" type="presParOf" srcId="{3048F8FE-DD5A-46A3-9CC3-AC5A310952FD}" destId="{2B0B95FE-3E6B-4139-B66B-B74F733FB89C}" srcOrd="1" destOrd="0" presId="urn:microsoft.com/office/officeart/2005/8/layout/hierarchy1"/>
    <dgm:cxn modelId="{AFDBFD2A-DE7A-4B41-B228-45277CE1144B}" type="presParOf" srcId="{0BD0E31D-2615-423B-B8B3-C5910D0076D2}" destId="{741560A5-4362-4EB9-89DF-4EB8CAB4058E}" srcOrd="1" destOrd="0" presId="urn:microsoft.com/office/officeart/2005/8/layout/hierarchy1"/>
    <dgm:cxn modelId="{78BFE5C0-FC5B-42DD-9E52-451127DBBB11}" type="presParOf" srcId="{741560A5-4362-4EB9-89DF-4EB8CAB4058E}" destId="{4DB5C64F-ECD7-443C-A028-8FFC53A38B7A}" srcOrd="0" destOrd="0" presId="urn:microsoft.com/office/officeart/2005/8/layout/hierarchy1"/>
    <dgm:cxn modelId="{9F619B2B-EC0D-4107-8935-3EFAC687CB38}" type="presParOf" srcId="{741560A5-4362-4EB9-89DF-4EB8CAB4058E}" destId="{2D7D4355-46A9-4E93-9A82-D096202A8F2D}" srcOrd="1" destOrd="0" presId="urn:microsoft.com/office/officeart/2005/8/layout/hierarchy1"/>
    <dgm:cxn modelId="{C4CFFAB0-C92A-45B3-92B8-24D127AB403A}" type="presParOf" srcId="{2D7D4355-46A9-4E93-9A82-D096202A8F2D}" destId="{B1A06B45-96DE-4A91-A993-81DE7F4BE735}" srcOrd="0" destOrd="0" presId="urn:microsoft.com/office/officeart/2005/8/layout/hierarchy1"/>
    <dgm:cxn modelId="{0149B8CB-567B-4535-83D8-3C139DFEB678}" type="presParOf" srcId="{B1A06B45-96DE-4A91-A993-81DE7F4BE735}" destId="{C51808AF-89B8-4555-8F3D-96F8A6CD9EA4}" srcOrd="0" destOrd="0" presId="urn:microsoft.com/office/officeart/2005/8/layout/hierarchy1"/>
    <dgm:cxn modelId="{2147ED49-C5A1-4F6E-81CE-82159958B490}" type="presParOf" srcId="{B1A06B45-96DE-4A91-A993-81DE7F4BE735}" destId="{8EDC7C9E-C519-4B92-8BE9-03F1D30C2BD0}" srcOrd="1" destOrd="0" presId="urn:microsoft.com/office/officeart/2005/8/layout/hierarchy1"/>
    <dgm:cxn modelId="{DC54CBD4-8283-4DB3-BB5E-1FBB0BBD9180}" type="presParOf" srcId="{2D7D4355-46A9-4E93-9A82-D096202A8F2D}" destId="{5AA2C18A-4429-47E0-912C-06F7EA68560F}" srcOrd="1" destOrd="0" presId="urn:microsoft.com/office/officeart/2005/8/layout/hierarchy1"/>
    <dgm:cxn modelId="{EE3656B4-2E1E-4CD1-B240-5CB84A3D68FE}" type="presParOf" srcId="{741560A5-4362-4EB9-89DF-4EB8CAB4058E}" destId="{6A50CEE3-1461-4BA6-A0E3-EDCE286CA5FE}" srcOrd="2" destOrd="0" presId="urn:microsoft.com/office/officeart/2005/8/layout/hierarchy1"/>
    <dgm:cxn modelId="{AA1DFC7F-0E01-4CD3-B0DA-FFAC41AC4380}" type="presParOf" srcId="{741560A5-4362-4EB9-89DF-4EB8CAB4058E}" destId="{7702873C-D93D-49F5-8E53-0CA9D2349FD8}" srcOrd="3" destOrd="0" presId="urn:microsoft.com/office/officeart/2005/8/layout/hierarchy1"/>
    <dgm:cxn modelId="{6FD45A78-FB1B-47CC-9FE1-AA2624CE1F7E}" type="presParOf" srcId="{7702873C-D93D-49F5-8E53-0CA9D2349FD8}" destId="{7E8FD31F-F68A-4128-903E-7BB7D667C235}" srcOrd="0" destOrd="0" presId="urn:microsoft.com/office/officeart/2005/8/layout/hierarchy1"/>
    <dgm:cxn modelId="{F0D377FF-49C2-409B-9331-B821C3B0EDD4}" type="presParOf" srcId="{7E8FD31F-F68A-4128-903E-7BB7D667C235}" destId="{4D1CC459-615D-4CB0-963E-5062C8C2095A}" srcOrd="0" destOrd="0" presId="urn:microsoft.com/office/officeart/2005/8/layout/hierarchy1"/>
    <dgm:cxn modelId="{E9813F3C-0FAE-412B-A6DA-528C2FC75755}" type="presParOf" srcId="{7E8FD31F-F68A-4128-903E-7BB7D667C235}" destId="{BD6D2135-9607-471B-AF93-0DCD253FAFE9}" srcOrd="1" destOrd="0" presId="urn:microsoft.com/office/officeart/2005/8/layout/hierarchy1"/>
    <dgm:cxn modelId="{DFD1CC29-9364-409A-8B8A-E81F65CB28DD}" type="presParOf" srcId="{7702873C-D93D-49F5-8E53-0CA9D2349FD8}" destId="{69C298ED-5A61-47B1-BE7D-E67EE63FE2D7}" srcOrd="1" destOrd="0" presId="urn:microsoft.com/office/officeart/2005/8/layout/hierarchy1"/>
    <dgm:cxn modelId="{7F9F67B3-2825-4938-90E2-C451FA28C9D4}" type="presParOf" srcId="{D7C48248-9F99-4848-9007-4ECE5BE59C64}" destId="{E3301330-B50E-47FE-BA05-E535201F1529}" srcOrd="2" destOrd="0" presId="urn:microsoft.com/office/officeart/2005/8/layout/hierarchy1"/>
    <dgm:cxn modelId="{7DB909AB-E537-40CD-B24C-517E2D63D186}" type="presParOf" srcId="{D7C48248-9F99-4848-9007-4ECE5BE59C64}" destId="{D989F550-B527-4921-A23E-FA66DA6345ED}" srcOrd="3" destOrd="0" presId="urn:microsoft.com/office/officeart/2005/8/layout/hierarchy1"/>
    <dgm:cxn modelId="{BE7F141D-A5F5-4BB1-8F81-97A68057A244}" type="presParOf" srcId="{D989F550-B527-4921-A23E-FA66DA6345ED}" destId="{B6432370-0796-4B8E-9212-B42A44A5524F}" srcOrd="0" destOrd="0" presId="urn:microsoft.com/office/officeart/2005/8/layout/hierarchy1"/>
    <dgm:cxn modelId="{570E7DFD-C4EE-47BA-991E-27755E4C0354}" type="presParOf" srcId="{B6432370-0796-4B8E-9212-B42A44A5524F}" destId="{02D024D0-58BF-428E-97A7-E9947F270C1D}" srcOrd="0" destOrd="0" presId="urn:microsoft.com/office/officeart/2005/8/layout/hierarchy1"/>
    <dgm:cxn modelId="{51582C78-BFFA-4387-B53B-3BA360E6AE65}" type="presParOf" srcId="{B6432370-0796-4B8E-9212-B42A44A5524F}" destId="{B49C5A7A-198C-4E68-BDCA-177B7D2D0686}" srcOrd="1" destOrd="0" presId="urn:microsoft.com/office/officeart/2005/8/layout/hierarchy1"/>
    <dgm:cxn modelId="{15706381-6036-449D-A21C-1EEDC21F2ACC}" type="presParOf" srcId="{D989F550-B527-4921-A23E-FA66DA6345ED}" destId="{93F2CFED-D2DD-43AC-B71D-E608BC1912AD}" srcOrd="1" destOrd="0" presId="urn:microsoft.com/office/officeart/2005/8/layout/hierarchy1"/>
    <dgm:cxn modelId="{ABC1E1B0-2E33-4E7B-B383-D34BBF048247}" type="presParOf" srcId="{93F2CFED-D2DD-43AC-B71D-E608BC1912AD}" destId="{8DEEA841-AA1E-4C84-ABE1-8DE5B3093EF6}" srcOrd="0" destOrd="0" presId="urn:microsoft.com/office/officeart/2005/8/layout/hierarchy1"/>
    <dgm:cxn modelId="{F73750CD-CDF5-443A-B215-3A541CCFFDED}" type="presParOf" srcId="{93F2CFED-D2DD-43AC-B71D-E608BC1912AD}" destId="{FD139833-1A71-491F-A10B-A54EA6061EA9}" srcOrd="1" destOrd="0" presId="urn:microsoft.com/office/officeart/2005/8/layout/hierarchy1"/>
    <dgm:cxn modelId="{2EE09B4A-A81F-4B56-A63F-85CEE92D4D5A}" type="presParOf" srcId="{FD139833-1A71-491F-A10B-A54EA6061EA9}" destId="{E9CF85EB-79C6-4615-AC18-EDAF1BEECD75}" srcOrd="0" destOrd="0" presId="urn:microsoft.com/office/officeart/2005/8/layout/hierarchy1"/>
    <dgm:cxn modelId="{05DBD930-A585-494F-98D3-0378DCB7A53B}" type="presParOf" srcId="{E9CF85EB-79C6-4615-AC18-EDAF1BEECD75}" destId="{FAB430ED-B503-479A-8EAA-804945DC45BE}" srcOrd="0" destOrd="0" presId="urn:microsoft.com/office/officeart/2005/8/layout/hierarchy1"/>
    <dgm:cxn modelId="{2D38AA5C-8F00-4A78-9025-E83E081522B5}" type="presParOf" srcId="{E9CF85EB-79C6-4615-AC18-EDAF1BEECD75}" destId="{B6774FC8-C4F5-4F89-A528-3778063C4521}" srcOrd="1" destOrd="0" presId="urn:microsoft.com/office/officeart/2005/8/layout/hierarchy1"/>
    <dgm:cxn modelId="{0372F07E-1DCE-41FE-A15C-C16D5F64D468}" type="presParOf" srcId="{FD139833-1A71-491F-A10B-A54EA6061EA9}" destId="{3CC372B0-E994-4E2B-ACC4-F567D6C4BD4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0F4AE5E-2F68-4532-88BB-ECDF62CEEFE1}"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GB"/>
        </a:p>
      </dgm:t>
    </dgm:pt>
    <dgm:pt modelId="{7EC4190C-6565-4F8A-9D08-BEA849FCEBDD}">
      <dgm:prSet phldrT="[Text]"/>
      <dgm:spPr/>
      <dgm:t>
        <a:bodyPr/>
        <a:lstStyle/>
        <a:p>
          <a:r>
            <a:rPr lang="en-GB" dirty="0"/>
            <a:t>Fraud</a:t>
          </a:r>
        </a:p>
      </dgm:t>
    </dgm:pt>
    <dgm:pt modelId="{0F2ABCBE-1525-4C57-B491-B3E81F66D45B}" type="parTrans" cxnId="{445276FD-0233-4A18-8E69-2F128B48E38F}">
      <dgm:prSet/>
      <dgm:spPr/>
      <dgm:t>
        <a:bodyPr/>
        <a:lstStyle/>
        <a:p>
          <a:endParaRPr lang="en-GB"/>
        </a:p>
      </dgm:t>
    </dgm:pt>
    <dgm:pt modelId="{9BEF9A53-27D5-4F6A-985E-1955E19DDFD7}" type="sibTrans" cxnId="{445276FD-0233-4A18-8E69-2F128B48E38F}">
      <dgm:prSet/>
      <dgm:spPr/>
      <dgm:t>
        <a:bodyPr/>
        <a:lstStyle/>
        <a:p>
          <a:endParaRPr lang="en-GB"/>
        </a:p>
      </dgm:t>
    </dgm:pt>
    <dgm:pt modelId="{199473D0-FB9E-4A98-B9A9-5DBE407091B7}">
      <dgm:prSet phldrT="[Text]"/>
      <dgm:spPr/>
      <dgm:t>
        <a:bodyPr/>
        <a:lstStyle/>
        <a:p>
          <a:r>
            <a:rPr lang="en-GB" dirty="0"/>
            <a:t>Bribery and corruption</a:t>
          </a:r>
        </a:p>
      </dgm:t>
    </dgm:pt>
    <dgm:pt modelId="{02D6EB2B-D1E4-4E18-81E1-C031E997A699}" type="parTrans" cxnId="{8B23F5BE-8B03-49EA-806C-8ABE679ADA1A}">
      <dgm:prSet/>
      <dgm:spPr/>
      <dgm:t>
        <a:bodyPr/>
        <a:lstStyle/>
        <a:p>
          <a:endParaRPr lang="en-GB"/>
        </a:p>
      </dgm:t>
    </dgm:pt>
    <dgm:pt modelId="{5C06ED24-BA8A-460D-990F-95137342EA81}" type="sibTrans" cxnId="{8B23F5BE-8B03-49EA-806C-8ABE679ADA1A}">
      <dgm:prSet/>
      <dgm:spPr/>
      <dgm:t>
        <a:bodyPr/>
        <a:lstStyle/>
        <a:p>
          <a:endParaRPr lang="en-GB"/>
        </a:p>
      </dgm:t>
    </dgm:pt>
    <dgm:pt modelId="{988F6C00-A3BE-4A64-BEE3-40E888ECF7B5}">
      <dgm:prSet phldrT="[Text]"/>
      <dgm:spPr/>
      <dgm:t>
        <a:bodyPr/>
        <a:lstStyle/>
        <a:p>
          <a:r>
            <a:rPr lang="en-GB" dirty="0"/>
            <a:t>Cartel and antitrust offences</a:t>
          </a:r>
        </a:p>
      </dgm:t>
    </dgm:pt>
    <dgm:pt modelId="{C37ED807-A474-4BC2-8C20-C53008C6031B}" type="parTrans" cxnId="{2427275A-ABFD-45F0-AD12-A6962C289CF3}">
      <dgm:prSet/>
      <dgm:spPr/>
      <dgm:t>
        <a:bodyPr/>
        <a:lstStyle/>
        <a:p>
          <a:endParaRPr lang="en-GB"/>
        </a:p>
      </dgm:t>
    </dgm:pt>
    <dgm:pt modelId="{9E7AF011-DB7E-401F-9FA0-8E1B79078723}" type="sibTrans" cxnId="{2427275A-ABFD-45F0-AD12-A6962C289CF3}">
      <dgm:prSet/>
      <dgm:spPr/>
      <dgm:t>
        <a:bodyPr/>
        <a:lstStyle/>
        <a:p>
          <a:endParaRPr lang="en-GB"/>
        </a:p>
      </dgm:t>
    </dgm:pt>
    <dgm:pt modelId="{356A8FC2-F218-401E-85DC-04F70E308B06}">
      <dgm:prSet phldrT="[Text]"/>
      <dgm:spPr/>
      <dgm:t>
        <a:bodyPr/>
        <a:lstStyle/>
        <a:p>
          <a:r>
            <a:rPr lang="en-GB" dirty="0"/>
            <a:t>Economic cybercrime</a:t>
          </a:r>
        </a:p>
      </dgm:t>
    </dgm:pt>
    <dgm:pt modelId="{3D4EF2C5-90B9-4633-8DA0-1333167C8EE8}" type="parTrans" cxnId="{B8E71A60-27B8-4C9E-A5A0-6532C5F3F566}">
      <dgm:prSet/>
      <dgm:spPr/>
      <dgm:t>
        <a:bodyPr/>
        <a:lstStyle/>
        <a:p>
          <a:endParaRPr lang="en-GB"/>
        </a:p>
      </dgm:t>
    </dgm:pt>
    <dgm:pt modelId="{C42AF550-D3A9-404E-8512-FC611CAF0B5B}" type="sibTrans" cxnId="{B8E71A60-27B8-4C9E-A5A0-6532C5F3F566}">
      <dgm:prSet/>
      <dgm:spPr/>
      <dgm:t>
        <a:bodyPr/>
        <a:lstStyle/>
        <a:p>
          <a:endParaRPr lang="en-GB"/>
        </a:p>
      </dgm:t>
    </dgm:pt>
    <dgm:pt modelId="{373873FA-360D-4D0B-B9BB-7C8CFC1005E0}">
      <dgm:prSet phldrT="[Text]"/>
      <dgm:spPr/>
      <dgm:t>
        <a:bodyPr/>
        <a:lstStyle/>
        <a:p>
          <a:r>
            <a:rPr lang="en-GB" dirty="0"/>
            <a:t>IP crime and illicit trade</a:t>
          </a:r>
        </a:p>
      </dgm:t>
    </dgm:pt>
    <dgm:pt modelId="{DF0A14B5-5136-43C2-B54C-09C3ACFAD440}" type="parTrans" cxnId="{A6238C24-6508-4DDC-AE53-461F11417164}">
      <dgm:prSet/>
      <dgm:spPr/>
      <dgm:t>
        <a:bodyPr/>
        <a:lstStyle/>
        <a:p>
          <a:endParaRPr lang="en-GB"/>
        </a:p>
      </dgm:t>
    </dgm:pt>
    <dgm:pt modelId="{98E53FA0-0C7E-44FF-B154-2C50444F9DC5}" type="sibTrans" cxnId="{A6238C24-6508-4DDC-AE53-461F11417164}">
      <dgm:prSet/>
      <dgm:spPr/>
      <dgm:t>
        <a:bodyPr/>
        <a:lstStyle/>
        <a:p>
          <a:endParaRPr lang="en-GB"/>
        </a:p>
      </dgm:t>
    </dgm:pt>
    <dgm:pt modelId="{C1289D57-88DC-4543-B2F3-8CBAB76DC419}">
      <dgm:prSet phldrT="[Text]"/>
      <dgm:spPr/>
      <dgm:t>
        <a:bodyPr/>
        <a:lstStyle/>
        <a:p>
          <a:r>
            <a:rPr lang="en-GB" dirty="0"/>
            <a:t>Industrial and economic espionage</a:t>
          </a:r>
        </a:p>
      </dgm:t>
    </dgm:pt>
    <dgm:pt modelId="{6AAF4C89-EDFD-40FB-A028-D59381D1CA2C}" type="parTrans" cxnId="{D629CF37-3F1B-4BF8-8AE4-C2217F577BCB}">
      <dgm:prSet/>
      <dgm:spPr/>
      <dgm:t>
        <a:bodyPr/>
        <a:lstStyle/>
        <a:p>
          <a:endParaRPr lang="en-GB"/>
        </a:p>
      </dgm:t>
    </dgm:pt>
    <dgm:pt modelId="{50FF8876-3EAE-4F0D-9E59-40D96160DFBA}" type="sibTrans" cxnId="{D629CF37-3F1B-4BF8-8AE4-C2217F577BCB}">
      <dgm:prSet/>
      <dgm:spPr/>
      <dgm:t>
        <a:bodyPr/>
        <a:lstStyle/>
        <a:p>
          <a:endParaRPr lang="en-GB"/>
        </a:p>
      </dgm:t>
    </dgm:pt>
    <dgm:pt modelId="{CE5D6E5E-0D6E-4555-8771-0516F425318A}">
      <dgm:prSet phldrT="[Text]"/>
      <dgm:spPr/>
      <dgm:t>
        <a:bodyPr/>
        <a:lstStyle/>
        <a:p>
          <a:r>
            <a:rPr lang="en-GB" dirty="0"/>
            <a:t>Money laundering</a:t>
          </a:r>
        </a:p>
      </dgm:t>
    </dgm:pt>
    <dgm:pt modelId="{5AEDEA26-21E3-466F-B645-CE15B23704E3}" type="parTrans" cxnId="{FCA19D67-EC59-487D-9DEE-FA2A69002AC3}">
      <dgm:prSet/>
      <dgm:spPr/>
      <dgm:t>
        <a:bodyPr/>
        <a:lstStyle/>
        <a:p>
          <a:endParaRPr lang="en-GB"/>
        </a:p>
      </dgm:t>
    </dgm:pt>
    <dgm:pt modelId="{52B4EE8B-E081-415E-91F8-83132C4CA0C7}" type="sibTrans" cxnId="{FCA19D67-EC59-487D-9DEE-FA2A69002AC3}">
      <dgm:prSet/>
      <dgm:spPr/>
      <dgm:t>
        <a:bodyPr/>
        <a:lstStyle/>
        <a:p>
          <a:endParaRPr lang="en-GB"/>
        </a:p>
      </dgm:t>
    </dgm:pt>
    <dgm:pt modelId="{106E42C6-E519-4D31-9946-9540F84A6F2C}" type="pres">
      <dgm:prSet presAssocID="{C0F4AE5E-2F68-4532-88BB-ECDF62CEEFE1}" presName="diagram" presStyleCnt="0">
        <dgm:presLayoutVars>
          <dgm:dir/>
          <dgm:resizeHandles val="exact"/>
        </dgm:presLayoutVars>
      </dgm:prSet>
      <dgm:spPr/>
    </dgm:pt>
    <dgm:pt modelId="{2E05D4B1-5EDF-4FCD-A7E7-937FB9CF401C}" type="pres">
      <dgm:prSet presAssocID="{7EC4190C-6565-4F8A-9D08-BEA849FCEBDD}" presName="node" presStyleLbl="node1" presStyleIdx="0" presStyleCnt="7">
        <dgm:presLayoutVars>
          <dgm:bulletEnabled val="1"/>
        </dgm:presLayoutVars>
      </dgm:prSet>
      <dgm:spPr/>
    </dgm:pt>
    <dgm:pt modelId="{2AF1EDF8-46D7-4A33-A21E-E033A66ECACE}" type="pres">
      <dgm:prSet presAssocID="{9BEF9A53-27D5-4F6A-985E-1955E19DDFD7}" presName="sibTrans" presStyleCnt="0"/>
      <dgm:spPr/>
    </dgm:pt>
    <dgm:pt modelId="{1A90F85B-F91C-4C00-957B-052C4F28FFA8}" type="pres">
      <dgm:prSet presAssocID="{199473D0-FB9E-4A98-B9A9-5DBE407091B7}" presName="node" presStyleLbl="node1" presStyleIdx="1" presStyleCnt="7">
        <dgm:presLayoutVars>
          <dgm:bulletEnabled val="1"/>
        </dgm:presLayoutVars>
      </dgm:prSet>
      <dgm:spPr/>
    </dgm:pt>
    <dgm:pt modelId="{722F7753-17A6-4612-B370-CAAF613DD19C}" type="pres">
      <dgm:prSet presAssocID="{5C06ED24-BA8A-460D-990F-95137342EA81}" presName="sibTrans" presStyleCnt="0"/>
      <dgm:spPr/>
    </dgm:pt>
    <dgm:pt modelId="{57B1026D-A9B1-4BC9-AA11-ADB6C4DA56A3}" type="pres">
      <dgm:prSet presAssocID="{988F6C00-A3BE-4A64-BEE3-40E888ECF7B5}" presName="node" presStyleLbl="node1" presStyleIdx="2" presStyleCnt="7">
        <dgm:presLayoutVars>
          <dgm:bulletEnabled val="1"/>
        </dgm:presLayoutVars>
      </dgm:prSet>
      <dgm:spPr/>
    </dgm:pt>
    <dgm:pt modelId="{1823650E-860B-4DBD-89ED-891EB475F677}" type="pres">
      <dgm:prSet presAssocID="{9E7AF011-DB7E-401F-9FA0-8E1B79078723}" presName="sibTrans" presStyleCnt="0"/>
      <dgm:spPr/>
    </dgm:pt>
    <dgm:pt modelId="{08529102-0791-4203-8F39-100DD647B1D4}" type="pres">
      <dgm:prSet presAssocID="{356A8FC2-F218-401E-85DC-04F70E308B06}" presName="node" presStyleLbl="node1" presStyleIdx="3" presStyleCnt="7">
        <dgm:presLayoutVars>
          <dgm:bulletEnabled val="1"/>
        </dgm:presLayoutVars>
      </dgm:prSet>
      <dgm:spPr/>
    </dgm:pt>
    <dgm:pt modelId="{304446BA-DFE2-4D47-93F5-FFF1F3552D9F}" type="pres">
      <dgm:prSet presAssocID="{C42AF550-D3A9-404E-8512-FC611CAF0B5B}" presName="sibTrans" presStyleCnt="0"/>
      <dgm:spPr/>
    </dgm:pt>
    <dgm:pt modelId="{9CF53E27-3E9A-4AEC-818C-9918ECC45B5A}" type="pres">
      <dgm:prSet presAssocID="{373873FA-360D-4D0B-B9BB-7C8CFC1005E0}" presName="node" presStyleLbl="node1" presStyleIdx="4" presStyleCnt="7">
        <dgm:presLayoutVars>
          <dgm:bulletEnabled val="1"/>
        </dgm:presLayoutVars>
      </dgm:prSet>
      <dgm:spPr/>
    </dgm:pt>
    <dgm:pt modelId="{914AAE55-266C-44C3-A68B-130495A79B78}" type="pres">
      <dgm:prSet presAssocID="{98E53FA0-0C7E-44FF-B154-2C50444F9DC5}" presName="sibTrans" presStyleCnt="0"/>
      <dgm:spPr/>
    </dgm:pt>
    <dgm:pt modelId="{08E6E651-39FC-404D-9E93-78B9825647A7}" type="pres">
      <dgm:prSet presAssocID="{C1289D57-88DC-4543-B2F3-8CBAB76DC419}" presName="node" presStyleLbl="node1" presStyleIdx="5" presStyleCnt="7">
        <dgm:presLayoutVars>
          <dgm:bulletEnabled val="1"/>
        </dgm:presLayoutVars>
      </dgm:prSet>
      <dgm:spPr/>
    </dgm:pt>
    <dgm:pt modelId="{F6B00D38-E21E-44EB-9DD9-1644A20F2C04}" type="pres">
      <dgm:prSet presAssocID="{50FF8876-3EAE-4F0D-9E59-40D96160DFBA}" presName="sibTrans" presStyleCnt="0"/>
      <dgm:spPr/>
    </dgm:pt>
    <dgm:pt modelId="{2B65A432-716C-400C-AF45-4A1CEA273D2A}" type="pres">
      <dgm:prSet presAssocID="{CE5D6E5E-0D6E-4555-8771-0516F425318A}" presName="node" presStyleLbl="node1" presStyleIdx="6" presStyleCnt="7">
        <dgm:presLayoutVars>
          <dgm:bulletEnabled val="1"/>
        </dgm:presLayoutVars>
      </dgm:prSet>
      <dgm:spPr/>
    </dgm:pt>
  </dgm:ptLst>
  <dgm:cxnLst>
    <dgm:cxn modelId="{A6238C24-6508-4DDC-AE53-461F11417164}" srcId="{C0F4AE5E-2F68-4532-88BB-ECDF62CEEFE1}" destId="{373873FA-360D-4D0B-B9BB-7C8CFC1005E0}" srcOrd="4" destOrd="0" parTransId="{DF0A14B5-5136-43C2-B54C-09C3ACFAD440}" sibTransId="{98E53FA0-0C7E-44FF-B154-2C50444F9DC5}"/>
    <dgm:cxn modelId="{E52FEB26-AD21-4DAE-9C0E-EAA7B0F935D6}" type="presOf" srcId="{CE5D6E5E-0D6E-4555-8771-0516F425318A}" destId="{2B65A432-716C-400C-AF45-4A1CEA273D2A}" srcOrd="0" destOrd="0" presId="urn:microsoft.com/office/officeart/2005/8/layout/default"/>
    <dgm:cxn modelId="{CF2D1F2A-381C-49C6-B159-A5B07885E57D}" type="presOf" srcId="{373873FA-360D-4D0B-B9BB-7C8CFC1005E0}" destId="{9CF53E27-3E9A-4AEC-818C-9918ECC45B5A}" srcOrd="0" destOrd="0" presId="urn:microsoft.com/office/officeart/2005/8/layout/default"/>
    <dgm:cxn modelId="{D629CF37-3F1B-4BF8-8AE4-C2217F577BCB}" srcId="{C0F4AE5E-2F68-4532-88BB-ECDF62CEEFE1}" destId="{C1289D57-88DC-4543-B2F3-8CBAB76DC419}" srcOrd="5" destOrd="0" parTransId="{6AAF4C89-EDFD-40FB-A028-D59381D1CA2C}" sibTransId="{50FF8876-3EAE-4F0D-9E59-40D96160DFBA}"/>
    <dgm:cxn modelId="{3C13195D-074C-4189-95C0-3361768D9E6E}" type="presOf" srcId="{356A8FC2-F218-401E-85DC-04F70E308B06}" destId="{08529102-0791-4203-8F39-100DD647B1D4}" srcOrd="0" destOrd="0" presId="urn:microsoft.com/office/officeart/2005/8/layout/default"/>
    <dgm:cxn modelId="{B8E71A60-27B8-4C9E-A5A0-6532C5F3F566}" srcId="{C0F4AE5E-2F68-4532-88BB-ECDF62CEEFE1}" destId="{356A8FC2-F218-401E-85DC-04F70E308B06}" srcOrd="3" destOrd="0" parTransId="{3D4EF2C5-90B9-4633-8DA0-1333167C8EE8}" sibTransId="{C42AF550-D3A9-404E-8512-FC611CAF0B5B}"/>
    <dgm:cxn modelId="{FCA19D67-EC59-487D-9DEE-FA2A69002AC3}" srcId="{C0F4AE5E-2F68-4532-88BB-ECDF62CEEFE1}" destId="{CE5D6E5E-0D6E-4555-8771-0516F425318A}" srcOrd="6" destOrd="0" parTransId="{5AEDEA26-21E3-466F-B645-CE15B23704E3}" sibTransId="{52B4EE8B-E081-415E-91F8-83132C4CA0C7}"/>
    <dgm:cxn modelId="{5640304D-EA12-4976-8808-5968C7D7E44B}" type="presOf" srcId="{7EC4190C-6565-4F8A-9D08-BEA849FCEBDD}" destId="{2E05D4B1-5EDF-4FCD-A7E7-937FB9CF401C}" srcOrd="0" destOrd="0" presId="urn:microsoft.com/office/officeart/2005/8/layout/default"/>
    <dgm:cxn modelId="{F9BDA550-4876-4888-B166-6436666A54CB}" type="presOf" srcId="{199473D0-FB9E-4A98-B9A9-5DBE407091B7}" destId="{1A90F85B-F91C-4C00-957B-052C4F28FFA8}" srcOrd="0" destOrd="0" presId="urn:microsoft.com/office/officeart/2005/8/layout/default"/>
    <dgm:cxn modelId="{34A45B56-DBC9-4E36-86A1-3B9774D59A4C}" type="presOf" srcId="{C0F4AE5E-2F68-4532-88BB-ECDF62CEEFE1}" destId="{106E42C6-E519-4D31-9946-9540F84A6F2C}" srcOrd="0" destOrd="0" presId="urn:microsoft.com/office/officeart/2005/8/layout/default"/>
    <dgm:cxn modelId="{2427275A-ABFD-45F0-AD12-A6962C289CF3}" srcId="{C0F4AE5E-2F68-4532-88BB-ECDF62CEEFE1}" destId="{988F6C00-A3BE-4A64-BEE3-40E888ECF7B5}" srcOrd="2" destOrd="0" parTransId="{C37ED807-A474-4BC2-8C20-C53008C6031B}" sibTransId="{9E7AF011-DB7E-401F-9FA0-8E1B79078723}"/>
    <dgm:cxn modelId="{8B23F5BE-8B03-49EA-806C-8ABE679ADA1A}" srcId="{C0F4AE5E-2F68-4532-88BB-ECDF62CEEFE1}" destId="{199473D0-FB9E-4A98-B9A9-5DBE407091B7}" srcOrd="1" destOrd="0" parTransId="{02D6EB2B-D1E4-4E18-81E1-C031E997A699}" sibTransId="{5C06ED24-BA8A-460D-990F-95137342EA81}"/>
    <dgm:cxn modelId="{E2E36AC6-6A29-4C4A-B171-1436AC136E28}" type="presOf" srcId="{988F6C00-A3BE-4A64-BEE3-40E888ECF7B5}" destId="{57B1026D-A9B1-4BC9-AA11-ADB6C4DA56A3}" srcOrd="0" destOrd="0" presId="urn:microsoft.com/office/officeart/2005/8/layout/default"/>
    <dgm:cxn modelId="{9ED828DD-C5F4-447F-8D08-7704DF4D68EF}" type="presOf" srcId="{C1289D57-88DC-4543-B2F3-8CBAB76DC419}" destId="{08E6E651-39FC-404D-9E93-78B9825647A7}" srcOrd="0" destOrd="0" presId="urn:microsoft.com/office/officeart/2005/8/layout/default"/>
    <dgm:cxn modelId="{445276FD-0233-4A18-8E69-2F128B48E38F}" srcId="{C0F4AE5E-2F68-4532-88BB-ECDF62CEEFE1}" destId="{7EC4190C-6565-4F8A-9D08-BEA849FCEBDD}" srcOrd="0" destOrd="0" parTransId="{0F2ABCBE-1525-4C57-B491-B3E81F66D45B}" sibTransId="{9BEF9A53-27D5-4F6A-985E-1955E19DDFD7}"/>
    <dgm:cxn modelId="{8D17DE2C-6004-44DC-8C90-D81205D2F5CA}" type="presParOf" srcId="{106E42C6-E519-4D31-9946-9540F84A6F2C}" destId="{2E05D4B1-5EDF-4FCD-A7E7-937FB9CF401C}" srcOrd="0" destOrd="0" presId="urn:microsoft.com/office/officeart/2005/8/layout/default"/>
    <dgm:cxn modelId="{AD9057C5-E86B-40E3-9B48-27E00E7B5408}" type="presParOf" srcId="{106E42C6-E519-4D31-9946-9540F84A6F2C}" destId="{2AF1EDF8-46D7-4A33-A21E-E033A66ECACE}" srcOrd="1" destOrd="0" presId="urn:microsoft.com/office/officeart/2005/8/layout/default"/>
    <dgm:cxn modelId="{46DB15D9-6DF5-46CA-95B9-4E4799A00648}" type="presParOf" srcId="{106E42C6-E519-4D31-9946-9540F84A6F2C}" destId="{1A90F85B-F91C-4C00-957B-052C4F28FFA8}" srcOrd="2" destOrd="0" presId="urn:microsoft.com/office/officeart/2005/8/layout/default"/>
    <dgm:cxn modelId="{D1EF8CE4-B3C7-4625-B6AF-B2084CF9BB2C}" type="presParOf" srcId="{106E42C6-E519-4D31-9946-9540F84A6F2C}" destId="{722F7753-17A6-4612-B370-CAAF613DD19C}" srcOrd="3" destOrd="0" presId="urn:microsoft.com/office/officeart/2005/8/layout/default"/>
    <dgm:cxn modelId="{C7622177-CB98-4FDF-BCD0-045B33EACF2E}" type="presParOf" srcId="{106E42C6-E519-4D31-9946-9540F84A6F2C}" destId="{57B1026D-A9B1-4BC9-AA11-ADB6C4DA56A3}" srcOrd="4" destOrd="0" presId="urn:microsoft.com/office/officeart/2005/8/layout/default"/>
    <dgm:cxn modelId="{E4729E24-4731-4B60-A41C-9CD4B57E5F4D}" type="presParOf" srcId="{106E42C6-E519-4D31-9946-9540F84A6F2C}" destId="{1823650E-860B-4DBD-89ED-891EB475F677}" srcOrd="5" destOrd="0" presId="urn:microsoft.com/office/officeart/2005/8/layout/default"/>
    <dgm:cxn modelId="{60E2D68A-8F2B-4959-93BD-E106CD8C3ECA}" type="presParOf" srcId="{106E42C6-E519-4D31-9946-9540F84A6F2C}" destId="{08529102-0791-4203-8F39-100DD647B1D4}" srcOrd="6" destOrd="0" presId="urn:microsoft.com/office/officeart/2005/8/layout/default"/>
    <dgm:cxn modelId="{235C15DC-6403-436C-8985-F229CD409EA2}" type="presParOf" srcId="{106E42C6-E519-4D31-9946-9540F84A6F2C}" destId="{304446BA-DFE2-4D47-93F5-FFF1F3552D9F}" srcOrd="7" destOrd="0" presId="urn:microsoft.com/office/officeart/2005/8/layout/default"/>
    <dgm:cxn modelId="{F8E01EA1-EF6C-4D37-AADB-508C6516F112}" type="presParOf" srcId="{106E42C6-E519-4D31-9946-9540F84A6F2C}" destId="{9CF53E27-3E9A-4AEC-818C-9918ECC45B5A}" srcOrd="8" destOrd="0" presId="urn:microsoft.com/office/officeart/2005/8/layout/default"/>
    <dgm:cxn modelId="{D4FD8860-E162-41F1-9EA9-D303DFAE13E0}" type="presParOf" srcId="{106E42C6-E519-4D31-9946-9540F84A6F2C}" destId="{914AAE55-266C-44C3-A68B-130495A79B78}" srcOrd="9" destOrd="0" presId="urn:microsoft.com/office/officeart/2005/8/layout/default"/>
    <dgm:cxn modelId="{CEABB9F9-608B-4227-B95B-76E7EE1A6E4A}" type="presParOf" srcId="{106E42C6-E519-4D31-9946-9540F84A6F2C}" destId="{08E6E651-39FC-404D-9E93-78B9825647A7}" srcOrd="10" destOrd="0" presId="urn:microsoft.com/office/officeart/2005/8/layout/default"/>
    <dgm:cxn modelId="{573FFE88-590D-4CC2-8AA6-5A0C86B08E5B}" type="presParOf" srcId="{106E42C6-E519-4D31-9946-9540F84A6F2C}" destId="{F6B00D38-E21E-44EB-9DD9-1644A20F2C04}" srcOrd="11" destOrd="0" presId="urn:microsoft.com/office/officeart/2005/8/layout/default"/>
    <dgm:cxn modelId="{EC3BABA0-B526-4437-92C9-526EB76E020B}" type="presParOf" srcId="{106E42C6-E519-4D31-9946-9540F84A6F2C}" destId="{2B65A432-716C-400C-AF45-4A1CEA273D2A}"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67A8E-F18B-4603-A2F7-F9AF2D2018DC}">
      <dsp:nvSpPr>
        <dsp:cNvPr id="0" name=""/>
        <dsp:cNvSpPr/>
      </dsp:nvSpPr>
      <dsp:spPr>
        <a:xfrm>
          <a:off x="5514975" y="1519964"/>
          <a:ext cx="3677873" cy="638308"/>
        </a:xfrm>
        <a:custGeom>
          <a:avLst/>
          <a:gdLst/>
          <a:ahLst/>
          <a:cxnLst/>
          <a:rect l="0" t="0" r="0" b="0"/>
          <a:pathLst>
            <a:path>
              <a:moveTo>
                <a:pt x="0" y="0"/>
              </a:moveTo>
              <a:lnTo>
                <a:pt x="0" y="319154"/>
              </a:lnTo>
              <a:lnTo>
                <a:pt x="3677873" y="319154"/>
              </a:lnTo>
              <a:lnTo>
                <a:pt x="3677873" y="638308"/>
              </a:lnTo>
            </a:path>
          </a:pathLst>
        </a:custGeom>
        <a:noFill/>
        <a:ln w="22225" cap="rnd"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584B8D-D6A9-46DC-BAE3-250D86DA975F}">
      <dsp:nvSpPr>
        <dsp:cNvPr id="0" name=""/>
        <dsp:cNvSpPr/>
      </dsp:nvSpPr>
      <dsp:spPr>
        <a:xfrm>
          <a:off x="5469254" y="1519964"/>
          <a:ext cx="91440" cy="638308"/>
        </a:xfrm>
        <a:custGeom>
          <a:avLst/>
          <a:gdLst/>
          <a:ahLst/>
          <a:cxnLst/>
          <a:rect l="0" t="0" r="0" b="0"/>
          <a:pathLst>
            <a:path>
              <a:moveTo>
                <a:pt x="45720" y="0"/>
              </a:moveTo>
              <a:lnTo>
                <a:pt x="45720" y="638308"/>
              </a:lnTo>
            </a:path>
          </a:pathLst>
        </a:custGeom>
        <a:noFill/>
        <a:ln w="22225" cap="rnd"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9D31E7-C629-434A-B49E-634AD898BF4D}">
      <dsp:nvSpPr>
        <dsp:cNvPr id="0" name=""/>
        <dsp:cNvSpPr/>
      </dsp:nvSpPr>
      <dsp:spPr>
        <a:xfrm>
          <a:off x="1837101" y="1519964"/>
          <a:ext cx="3677873" cy="638308"/>
        </a:xfrm>
        <a:custGeom>
          <a:avLst/>
          <a:gdLst/>
          <a:ahLst/>
          <a:cxnLst/>
          <a:rect l="0" t="0" r="0" b="0"/>
          <a:pathLst>
            <a:path>
              <a:moveTo>
                <a:pt x="3677873" y="0"/>
              </a:moveTo>
              <a:lnTo>
                <a:pt x="3677873" y="319154"/>
              </a:lnTo>
              <a:lnTo>
                <a:pt x="0" y="319154"/>
              </a:lnTo>
              <a:lnTo>
                <a:pt x="0" y="638308"/>
              </a:lnTo>
            </a:path>
          </a:pathLst>
        </a:custGeom>
        <a:noFill/>
        <a:ln w="22225" cap="rnd"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ED2EBE-9176-4CF3-BD8D-F2EE5ACB550B}">
      <dsp:nvSpPr>
        <dsp:cNvPr id="0" name=""/>
        <dsp:cNvSpPr/>
      </dsp:nvSpPr>
      <dsp:spPr>
        <a:xfrm>
          <a:off x="4755083" y="182"/>
          <a:ext cx="1519782" cy="1519782"/>
        </a:xfrm>
        <a:prstGeom prst="arc">
          <a:avLst>
            <a:gd name="adj1" fmla="val 13200000"/>
            <a:gd name="adj2" fmla="val 19200000"/>
          </a:avLst>
        </a:prstGeom>
        <a:noFill/>
        <a:ln w="22225" cap="rnd"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0577BA-9A61-4DF0-A968-4BFC2D7B7286}">
      <dsp:nvSpPr>
        <dsp:cNvPr id="0" name=""/>
        <dsp:cNvSpPr/>
      </dsp:nvSpPr>
      <dsp:spPr>
        <a:xfrm>
          <a:off x="4755083" y="182"/>
          <a:ext cx="1519782" cy="1519782"/>
        </a:xfrm>
        <a:prstGeom prst="arc">
          <a:avLst>
            <a:gd name="adj1" fmla="val 2400000"/>
            <a:gd name="adj2" fmla="val 8400000"/>
          </a:avLst>
        </a:prstGeom>
        <a:noFill/>
        <a:ln w="22225" cap="rnd"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4F613F-D2B7-4CE7-81E8-73E8BA916676}">
      <dsp:nvSpPr>
        <dsp:cNvPr id="0" name=""/>
        <dsp:cNvSpPr/>
      </dsp:nvSpPr>
      <dsp:spPr>
        <a:xfrm>
          <a:off x="3995192" y="273743"/>
          <a:ext cx="3039564" cy="972660"/>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Three approaches</a:t>
          </a:r>
        </a:p>
      </dsp:txBody>
      <dsp:txXfrm>
        <a:off x="3995192" y="273743"/>
        <a:ext cx="3039564" cy="972660"/>
      </dsp:txXfrm>
    </dsp:sp>
    <dsp:sp modelId="{E174A105-0871-47B5-9019-F502ED8205CC}">
      <dsp:nvSpPr>
        <dsp:cNvPr id="0" name=""/>
        <dsp:cNvSpPr/>
      </dsp:nvSpPr>
      <dsp:spPr>
        <a:xfrm>
          <a:off x="1077210" y="2158273"/>
          <a:ext cx="1519782" cy="1519782"/>
        </a:xfrm>
        <a:prstGeom prst="arc">
          <a:avLst>
            <a:gd name="adj1" fmla="val 13200000"/>
            <a:gd name="adj2" fmla="val 19200000"/>
          </a:avLst>
        </a:prstGeom>
        <a:noFill/>
        <a:ln w="22225" cap="rnd"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D04BBF-9AF2-47AE-9388-440AB13E1441}">
      <dsp:nvSpPr>
        <dsp:cNvPr id="0" name=""/>
        <dsp:cNvSpPr/>
      </dsp:nvSpPr>
      <dsp:spPr>
        <a:xfrm>
          <a:off x="1077210" y="2158273"/>
          <a:ext cx="1519782" cy="1519782"/>
        </a:xfrm>
        <a:prstGeom prst="arc">
          <a:avLst>
            <a:gd name="adj1" fmla="val 2400000"/>
            <a:gd name="adj2" fmla="val 8400000"/>
          </a:avLst>
        </a:prstGeom>
        <a:noFill/>
        <a:ln w="22225" cap="rnd"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EB0D36-6881-46FB-9B38-63E1E4109AA0}">
      <dsp:nvSpPr>
        <dsp:cNvPr id="0" name=""/>
        <dsp:cNvSpPr/>
      </dsp:nvSpPr>
      <dsp:spPr>
        <a:xfrm>
          <a:off x="317319" y="2431834"/>
          <a:ext cx="3039564" cy="972660"/>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War crimes under international humanitarian law</a:t>
          </a:r>
        </a:p>
      </dsp:txBody>
      <dsp:txXfrm>
        <a:off x="317319" y="2431834"/>
        <a:ext cx="3039564" cy="972660"/>
      </dsp:txXfrm>
    </dsp:sp>
    <dsp:sp modelId="{4B6C32C1-C543-42F1-825C-083949336F85}">
      <dsp:nvSpPr>
        <dsp:cNvPr id="0" name=""/>
        <dsp:cNvSpPr/>
      </dsp:nvSpPr>
      <dsp:spPr>
        <a:xfrm>
          <a:off x="4755083" y="2158273"/>
          <a:ext cx="1519782" cy="1519782"/>
        </a:xfrm>
        <a:prstGeom prst="arc">
          <a:avLst>
            <a:gd name="adj1" fmla="val 13200000"/>
            <a:gd name="adj2" fmla="val 19200000"/>
          </a:avLst>
        </a:prstGeom>
        <a:noFill/>
        <a:ln w="76200" cap="rnd" cmpd="sng" algn="ctr">
          <a:solidFill>
            <a:srgbClr val="FF0000"/>
          </a:solidFill>
          <a:prstDash val="solid"/>
        </a:ln>
        <a:effectLst/>
      </dsp:spPr>
      <dsp:style>
        <a:lnRef idx="2">
          <a:scrgbClr r="0" g="0" b="0"/>
        </a:lnRef>
        <a:fillRef idx="0">
          <a:scrgbClr r="0" g="0" b="0"/>
        </a:fillRef>
        <a:effectRef idx="0">
          <a:scrgbClr r="0" g="0" b="0"/>
        </a:effectRef>
        <a:fontRef idx="minor"/>
      </dsp:style>
    </dsp:sp>
    <dsp:sp modelId="{783B4216-2ADF-4FAB-83F1-A015B402FFE4}">
      <dsp:nvSpPr>
        <dsp:cNvPr id="0" name=""/>
        <dsp:cNvSpPr/>
      </dsp:nvSpPr>
      <dsp:spPr>
        <a:xfrm>
          <a:off x="4755083" y="2158273"/>
          <a:ext cx="1519782" cy="1519782"/>
        </a:xfrm>
        <a:prstGeom prst="arc">
          <a:avLst>
            <a:gd name="adj1" fmla="val 2400000"/>
            <a:gd name="adj2" fmla="val 8400000"/>
          </a:avLst>
        </a:prstGeom>
        <a:noFill/>
        <a:ln w="76200" cap="rnd" cmpd="sng" algn="ctr">
          <a:solidFill>
            <a:srgbClr val="FF0000"/>
          </a:solidFill>
          <a:prstDash val="solid"/>
        </a:ln>
        <a:effectLst/>
      </dsp:spPr>
      <dsp:style>
        <a:lnRef idx="2">
          <a:scrgbClr r="0" g="0" b="0"/>
        </a:lnRef>
        <a:fillRef idx="0">
          <a:scrgbClr r="0" g="0" b="0"/>
        </a:fillRef>
        <a:effectRef idx="0">
          <a:scrgbClr r="0" g="0" b="0"/>
        </a:effectRef>
        <a:fontRef idx="minor"/>
      </dsp:style>
    </dsp:sp>
    <dsp:sp modelId="{42033595-B66B-43F4-9E47-00EA31CCAF78}">
      <dsp:nvSpPr>
        <dsp:cNvPr id="0" name=""/>
        <dsp:cNvSpPr/>
      </dsp:nvSpPr>
      <dsp:spPr>
        <a:xfrm>
          <a:off x="3995192" y="2431834"/>
          <a:ext cx="3039564" cy="972660"/>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dirty="0"/>
            <a:t>War crimes under international criminal law</a:t>
          </a:r>
        </a:p>
      </dsp:txBody>
      <dsp:txXfrm>
        <a:off x="3995192" y="2431834"/>
        <a:ext cx="3039564" cy="972660"/>
      </dsp:txXfrm>
    </dsp:sp>
    <dsp:sp modelId="{6B817320-BAE3-4F9A-A7FB-2BF848146444}">
      <dsp:nvSpPr>
        <dsp:cNvPr id="0" name=""/>
        <dsp:cNvSpPr/>
      </dsp:nvSpPr>
      <dsp:spPr>
        <a:xfrm>
          <a:off x="8432956" y="2158273"/>
          <a:ext cx="1519782" cy="1519782"/>
        </a:xfrm>
        <a:prstGeom prst="arc">
          <a:avLst>
            <a:gd name="adj1" fmla="val 13200000"/>
            <a:gd name="adj2" fmla="val 19200000"/>
          </a:avLst>
        </a:prstGeom>
        <a:noFill/>
        <a:ln w="22225" cap="rnd"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97E3A4-A1CD-4BB2-88D2-7B8A216D3A05}">
      <dsp:nvSpPr>
        <dsp:cNvPr id="0" name=""/>
        <dsp:cNvSpPr/>
      </dsp:nvSpPr>
      <dsp:spPr>
        <a:xfrm>
          <a:off x="8432956" y="2158273"/>
          <a:ext cx="1519782" cy="1519782"/>
        </a:xfrm>
        <a:prstGeom prst="arc">
          <a:avLst>
            <a:gd name="adj1" fmla="val 2400000"/>
            <a:gd name="adj2" fmla="val 8400000"/>
          </a:avLst>
        </a:prstGeom>
        <a:noFill/>
        <a:ln w="22225" cap="rnd"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7393E8-2DB0-4F4E-801C-87DEF1CDFAB0}">
      <dsp:nvSpPr>
        <dsp:cNvPr id="0" name=""/>
        <dsp:cNvSpPr/>
      </dsp:nvSpPr>
      <dsp:spPr>
        <a:xfrm>
          <a:off x="7673065" y="2431834"/>
          <a:ext cx="3039564" cy="972660"/>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GB" sz="2300" kern="1200"/>
            <a:t>War crimes in national law</a:t>
          </a:r>
          <a:endParaRPr lang="en-GB" sz="2300" kern="1200" dirty="0"/>
        </a:p>
      </dsp:txBody>
      <dsp:txXfrm>
        <a:off x="7673065" y="2431834"/>
        <a:ext cx="3039564" cy="972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9E7BE6-4F0E-4A83-9867-24B499AABB8E}">
      <dsp:nvSpPr>
        <dsp:cNvPr id="0" name=""/>
        <dsp:cNvSpPr/>
      </dsp:nvSpPr>
      <dsp:spPr>
        <a:xfrm>
          <a:off x="0" y="58918"/>
          <a:ext cx="11029950" cy="538200"/>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Looting houses and schools</a:t>
          </a:r>
        </a:p>
      </dsp:txBody>
      <dsp:txXfrm>
        <a:off x="26273" y="85191"/>
        <a:ext cx="10977404" cy="485654"/>
      </dsp:txXfrm>
    </dsp:sp>
    <dsp:sp modelId="{AB053188-63A4-47F3-BBDB-B51A12828489}">
      <dsp:nvSpPr>
        <dsp:cNvPr id="0" name=""/>
        <dsp:cNvSpPr/>
      </dsp:nvSpPr>
      <dsp:spPr>
        <a:xfrm>
          <a:off x="0" y="663358"/>
          <a:ext cx="11029950" cy="538200"/>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Emptying museums</a:t>
          </a:r>
        </a:p>
      </dsp:txBody>
      <dsp:txXfrm>
        <a:off x="26273" y="689631"/>
        <a:ext cx="10977404" cy="485654"/>
      </dsp:txXfrm>
    </dsp:sp>
    <dsp:sp modelId="{BB7A491C-EC32-48A7-A63B-F0F692450E93}">
      <dsp:nvSpPr>
        <dsp:cNvPr id="0" name=""/>
        <dsp:cNvSpPr/>
      </dsp:nvSpPr>
      <dsp:spPr>
        <a:xfrm>
          <a:off x="0" y="1267799"/>
          <a:ext cx="11029950" cy="538200"/>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Denying humanitarian relief </a:t>
          </a:r>
        </a:p>
      </dsp:txBody>
      <dsp:txXfrm>
        <a:off x="26273" y="1294072"/>
        <a:ext cx="10977404" cy="485654"/>
      </dsp:txXfrm>
    </dsp:sp>
    <dsp:sp modelId="{7A0D509A-C334-453E-9843-AA37CC60BDA6}">
      <dsp:nvSpPr>
        <dsp:cNvPr id="0" name=""/>
        <dsp:cNvSpPr/>
      </dsp:nvSpPr>
      <dsp:spPr>
        <a:xfrm>
          <a:off x="0" y="1872239"/>
          <a:ext cx="11029950" cy="538200"/>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Destroying a dam or a power station</a:t>
          </a:r>
        </a:p>
      </dsp:txBody>
      <dsp:txXfrm>
        <a:off x="26273" y="1898512"/>
        <a:ext cx="10977404" cy="485654"/>
      </dsp:txXfrm>
    </dsp:sp>
    <dsp:sp modelId="{884CCD37-BC82-4118-A8FD-0A36304DAD4F}">
      <dsp:nvSpPr>
        <dsp:cNvPr id="0" name=""/>
        <dsp:cNvSpPr/>
      </dsp:nvSpPr>
      <dsp:spPr>
        <a:xfrm>
          <a:off x="0" y="2476679"/>
          <a:ext cx="11029950" cy="538200"/>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Employing scorched earth policy</a:t>
          </a:r>
        </a:p>
      </dsp:txBody>
      <dsp:txXfrm>
        <a:off x="26273" y="2502952"/>
        <a:ext cx="10977404" cy="485654"/>
      </dsp:txXfrm>
    </dsp:sp>
    <dsp:sp modelId="{F09523D3-CB98-4FA3-9A50-7BBA2C4774FB}">
      <dsp:nvSpPr>
        <dsp:cNvPr id="0" name=""/>
        <dsp:cNvSpPr/>
      </dsp:nvSpPr>
      <dsp:spPr>
        <a:xfrm>
          <a:off x="0" y="3081119"/>
          <a:ext cx="11029950" cy="538200"/>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dirty="0"/>
            <a:t>Labour exploitation</a:t>
          </a:r>
        </a:p>
      </dsp:txBody>
      <dsp:txXfrm>
        <a:off x="26273" y="3107392"/>
        <a:ext cx="10977404" cy="4856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9E7BE6-4F0E-4A83-9867-24B499AABB8E}">
      <dsp:nvSpPr>
        <dsp:cNvPr id="0" name=""/>
        <dsp:cNvSpPr/>
      </dsp:nvSpPr>
      <dsp:spPr>
        <a:xfrm>
          <a:off x="0" y="127994"/>
          <a:ext cx="11029950" cy="3422250"/>
        </a:xfrm>
        <a:prstGeom prst="round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en-GB" sz="6500" kern="1200" dirty="0"/>
            <a:t>Exploitation of natural resources in occupied territory</a:t>
          </a:r>
        </a:p>
      </dsp:txBody>
      <dsp:txXfrm>
        <a:off x="167060" y="295054"/>
        <a:ext cx="10695830" cy="30881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EEA841-AA1E-4C84-ABE1-8DE5B3093EF6}">
      <dsp:nvSpPr>
        <dsp:cNvPr id="0" name=""/>
        <dsp:cNvSpPr/>
      </dsp:nvSpPr>
      <dsp:spPr>
        <a:xfrm>
          <a:off x="7329011" y="2465807"/>
          <a:ext cx="91440" cy="357354"/>
        </a:xfrm>
        <a:custGeom>
          <a:avLst/>
          <a:gdLst/>
          <a:ahLst/>
          <a:cxnLst/>
          <a:rect l="0" t="0" r="0" b="0"/>
          <a:pathLst>
            <a:path>
              <a:moveTo>
                <a:pt x="45720" y="0"/>
              </a:moveTo>
              <a:lnTo>
                <a:pt x="45720"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301330-B50E-47FE-BA05-E535201F1529}">
      <dsp:nvSpPr>
        <dsp:cNvPr id="0" name=""/>
        <dsp:cNvSpPr/>
      </dsp:nvSpPr>
      <dsp:spPr>
        <a:xfrm>
          <a:off x="5309790" y="1328212"/>
          <a:ext cx="2064940" cy="357354"/>
        </a:xfrm>
        <a:custGeom>
          <a:avLst/>
          <a:gdLst/>
          <a:ahLst/>
          <a:cxnLst/>
          <a:rect l="0" t="0" r="0" b="0"/>
          <a:pathLst>
            <a:path>
              <a:moveTo>
                <a:pt x="0" y="0"/>
              </a:moveTo>
              <a:lnTo>
                <a:pt x="0" y="243526"/>
              </a:lnTo>
              <a:lnTo>
                <a:pt x="2064940" y="243526"/>
              </a:lnTo>
              <a:lnTo>
                <a:pt x="2064940" y="357354"/>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50CEE3-1461-4BA6-A0E3-EDCE286CA5FE}">
      <dsp:nvSpPr>
        <dsp:cNvPr id="0" name=""/>
        <dsp:cNvSpPr/>
      </dsp:nvSpPr>
      <dsp:spPr>
        <a:xfrm>
          <a:off x="5872956" y="3603401"/>
          <a:ext cx="750887" cy="357354"/>
        </a:xfrm>
        <a:custGeom>
          <a:avLst/>
          <a:gdLst/>
          <a:ahLst/>
          <a:cxnLst/>
          <a:rect l="0" t="0" r="0" b="0"/>
          <a:pathLst>
            <a:path>
              <a:moveTo>
                <a:pt x="0" y="0"/>
              </a:moveTo>
              <a:lnTo>
                <a:pt x="0" y="243526"/>
              </a:lnTo>
              <a:lnTo>
                <a:pt x="750887" y="243526"/>
              </a:lnTo>
              <a:lnTo>
                <a:pt x="750887"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B5C64F-ECD7-443C-A028-8FFC53A38B7A}">
      <dsp:nvSpPr>
        <dsp:cNvPr id="0" name=""/>
        <dsp:cNvSpPr/>
      </dsp:nvSpPr>
      <dsp:spPr>
        <a:xfrm>
          <a:off x="5122068" y="3603401"/>
          <a:ext cx="750887" cy="357354"/>
        </a:xfrm>
        <a:custGeom>
          <a:avLst/>
          <a:gdLst/>
          <a:ahLst/>
          <a:cxnLst/>
          <a:rect l="0" t="0" r="0" b="0"/>
          <a:pathLst>
            <a:path>
              <a:moveTo>
                <a:pt x="750887" y="0"/>
              </a:moveTo>
              <a:lnTo>
                <a:pt x="750887" y="243526"/>
              </a:lnTo>
              <a:lnTo>
                <a:pt x="0" y="243526"/>
              </a:lnTo>
              <a:lnTo>
                <a:pt x="0"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8FBDE7-7B4F-48A4-A1D2-F7861DD97E19}">
      <dsp:nvSpPr>
        <dsp:cNvPr id="0" name=""/>
        <dsp:cNvSpPr/>
      </dsp:nvSpPr>
      <dsp:spPr>
        <a:xfrm>
          <a:off x="3244849" y="2465807"/>
          <a:ext cx="2628106" cy="357354"/>
        </a:xfrm>
        <a:custGeom>
          <a:avLst/>
          <a:gdLst/>
          <a:ahLst/>
          <a:cxnLst/>
          <a:rect l="0" t="0" r="0" b="0"/>
          <a:pathLst>
            <a:path>
              <a:moveTo>
                <a:pt x="0" y="0"/>
              </a:moveTo>
              <a:lnTo>
                <a:pt x="0" y="243526"/>
              </a:lnTo>
              <a:lnTo>
                <a:pt x="2628106" y="243526"/>
              </a:lnTo>
              <a:lnTo>
                <a:pt x="2628106"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7A8004-8730-4E39-B238-A12723F3D89C}">
      <dsp:nvSpPr>
        <dsp:cNvPr id="0" name=""/>
        <dsp:cNvSpPr/>
      </dsp:nvSpPr>
      <dsp:spPr>
        <a:xfrm>
          <a:off x="3574573" y="3603401"/>
          <a:ext cx="91440" cy="357354"/>
        </a:xfrm>
        <a:custGeom>
          <a:avLst/>
          <a:gdLst/>
          <a:ahLst/>
          <a:cxnLst/>
          <a:rect l="0" t="0" r="0" b="0"/>
          <a:pathLst>
            <a:path>
              <a:moveTo>
                <a:pt x="45720" y="0"/>
              </a:moveTo>
              <a:lnTo>
                <a:pt x="45720"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B19DAE-493D-4D4F-B968-49E527E3878E}">
      <dsp:nvSpPr>
        <dsp:cNvPr id="0" name=""/>
        <dsp:cNvSpPr/>
      </dsp:nvSpPr>
      <dsp:spPr>
        <a:xfrm>
          <a:off x="3244849" y="2465807"/>
          <a:ext cx="375443" cy="357354"/>
        </a:xfrm>
        <a:custGeom>
          <a:avLst/>
          <a:gdLst/>
          <a:ahLst/>
          <a:cxnLst/>
          <a:rect l="0" t="0" r="0" b="0"/>
          <a:pathLst>
            <a:path>
              <a:moveTo>
                <a:pt x="0" y="0"/>
              </a:moveTo>
              <a:lnTo>
                <a:pt x="0" y="243526"/>
              </a:lnTo>
              <a:lnTo>
                <a:pt x="375443" y="243526"/>
              </a:lnTo>
              <a:lnTo>
                <a:pt x="375443"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4B7821-CADC-4D72-96A4-FA5319956053}">
      <dsp:nvSpPr>
        <dsp:cNvPr id="0" name=""/>
        <dsp:cNvSpPr/>
      </dsp:nvSpPr>
      <dsp:spPr>
        <a:xfrm>
          <a:off x="2072798" y="3603401"/>
          <a:ext cx="91440" cy="357354"/>
        </a:xfrm>
        <a:custGeom>
          <a:avLst/>
          <a:gdLst/>
          <a:ahLst/>
          <a:cxnLst/>
          <a:rect l="0" t="0" r="0" b="0"/>
          <a:pathLst>
            <a:path>
              <a:moveTo>
                <a:pt x="45720" y="0"/>
              </a:moveTo>
              <a:lnTo>
                <a:pt x="45720"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196CAF-4D1F-4CA3-8D55-004A4F4F42CE}">
      <dsp:nvSpPr>
        <dsp:cNvPr id="0" name=""/>
        <dsp:cNvSpPr/>
      </dsp:nvSpPr>
      <dsp:spPr>
        <a:xfrm>
          <a:off x="2118518" y="2465807"/>
          <a:ext cx="1126331" cy="357354"/>
        </a:xfrm>
        <a:custGeom>
          <a:avLst/>
          <a:gdLst/>
          <a:ahLst/>
          <a:cxnLst/>
          <a:rect l="0" t="0" r="0" b="0"/>
          <a:pathLst>
            <a:path>
              <a:moveTo>
                <a:pt x="1126331" y="0"/>
              </a:moveTo>
              <a:lnTo>
                <a:pt x="1126331" y="243526"/>
              </a:lnTo>
              <a:lnTo>
                <a:pt x="0" y="243526"/>
              </a:lnTo>
              <a:lnTo>
                <a:pt x="0"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D941D1-3883-4B17-BA6B-0070B7E5C830}">
      <dsp:nvSpPr>
        <dsp:cNvPr id="0" name=""/>
        <dsp:cNvSpPr/>
      </dsp:nvSpPr>
      <dsp:spPr>
        <a:xfrm>
          <a:off x="571023" y="3603401"/>
          <a:ext cx="91440" cy="357354"/>
        </a:xfrm>
        <a:custGeom>
          <a:avLst/>
          <a:gdLst/>
          <a:ahLst/>
          <a:cxnLst/>
          <a:rect l="0" t="0" r="0" b="0"/>
          <a:pathLst>
            <a:path>
              <a:moveTo>
                <a:pt x="45720" y="0"/>
              </a:moveTo>
              <a:lnTo>
                <a:pt x="45720"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453721-3361-450B-BC6C-9B71FA78B564}">
      <dsp:nvSpPr>
        <dsp:cNvPr id="0" name=""/>
        <dsp:cNvSpPr/>
      </dsp:nvSpPr>
      <dsp:spPr>
        <a:xfrm>
          <a:off x="616743" y="2465807"/>
          <a:ext cx="2628106" cy="357354"/>
        </a:xfrm>
        <a:custGeom>
          <a:avLst/>
          <a:gdLst/>
          <a:ahLst/>
          <a:cxnLst/>
          <a:rect l="0" t="0" r="0" b="0"/>
          <a:pathLst>
            <a:path>
              <a:moveTo>
                <a:pt x="2628106" y="0"/>
              </a:moveTo>
              <a:lnTo>
                <a:pt x="2628106" y="243526"/>
              </a:lnTo>
              <a:lnTo>
                <a:pt x="0" y="243526"/>
              </a:lnTo>
              <a:lnTo>
                <a:pt x="0" y="357354"/>
              </a:lnTo>
            </a:path>
          </a:pathLst>
        </a:custGeom>
        <a:noFill/>
        <a:ln w="22225"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CEC9E5-60F5-41AB-92A2-2A202E498088}">
      <dsp:nvSpPr>
        <dsp:cNvPr id="0" name=""/>
        <dsp:cNvSpPr/>
      </dsp:nvSpPr>
      <dsp:spPr>
        <a:xfrm>
          <a:off x="3244849" y="1328212"/>
          <a:ext cx="2064940" cy="357354"/>
        </a:xfrm>
        <a:custGeom>
          <a:avLst/>
          <a:gdLst/>
          <a:ahLst/>
          <a:cxnLst/>
          <a:rect l="0" t="0" r="0" b="0"/>
          <a:pathLst>
            <a:path>
              <a:moveTo>
                <a:pt x="2064940" y="0"/>
              </a:moveTo>
              <a:lnTo>
                <a:pt x="2064940" y="243526"/>
              </a:lnTo>
              <a:lnTo>
                <a:pt x="0" y="243526"/>
              </a:lnTo>
              <a:lnTo>
                <a:pt x="0" y="357354"/>
              </a:lnTo>
            </a:path>
          </a:pathLst>
        </a:custGeom>
        <a:noFill/>
        <a:ln w="2222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84723C-E2F5-48D9-9A7E-0DAAD0A82757}">
      <dsp:nvSpPr>
        <dsp:cNvPr id="0" name=""/>
        <dsp:cNvSpPr/>
      </dsp:nvSpPr>
      <dsp:spPr>
        <a:xfrm>
          <a:off x="4695428" y="547972"/>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7EF229-6E87-409A-A5B1-F19606FF2A14}">
      <dsp:nvSpPr>
        <dsp:cNvPr id="0" name=""/>
        <dsp:cNvSpPr/>
      </dsp:nvSpPr>
      <dsp:spPr>
        <a:xfrm>
          <a:off x="4831953" y="677670"/>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Crime</a:t>
          </a:r>
        </a:p>
      </dsp:txBody>
      <dsp:txXfrm>
        <a:off x="4854805" y="700522"/>
        <a:ext cx="1183020" cy="734536"/>
      </dsp:txXfrm>
    </dsp:sp>
    <dsp:sp modelId="{39EAA5A8-715B-4B33-B32E-9A8A26C53328}">
      <dsp:nvSpPr>
        <dsp:cNvPr id="0" name=""/>
        <dsp:cNvSpPr/>
      </dsp:nvSpPr>
      <dsp:spPr>
        <a:xfrm>
          <a:off x="2630487" y="1685566"/>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53ED94-6EC5-401A-8AEE-58E8B8FB5762}">
      <dsp:nvSpPr>
        <dsp:cNvPr id="0" name=""/>
        <dsp:cNvSpPr/>
      </dsp:nvSpPr>
      <dsp:spPr>
        <a:xfrm>
          <a:off x="2767012" y="1815265"/>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Victims </a:t>
          </a:r>
        </a:p>
      </dsp:txBody>
      <dsp:txXfrm>
        <a:off x="2789864" y="1838117"/>
        <a:ext cx="1183020" cy="734536"/>
      </dsp:txXfrm>
    </dsp:sp>
    <dsp:sp modelId="{267A52DC-010A-4A66-8CB5-FA93246DB2D4}">
      <dsp:nvSpPr>
        <dsp:cNvPr id="0" name=""/>
        <dsp:cNvSpPr/>
      </dsp:nvSpPr>
      <dsp:spPr>
        <a:xfrm>
          <a:off x="2381" y="2823161"/>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2707E7-6A90-467B-935E-4C6AE95F3743}">
      <dsp:nvSpPr>
        <dsp:cNvPr id="0" name=""/>
        <dsp:cNvSpPr/>
      </dsp:nvSpPr>
      <dsp:spPr>
        <a:xfrm>
          <a:off x="138906" y="2952859"/>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Individuals</a:t>
          </a:r>
        </a:p>
      </dsp:txBody>
      <dsp:txXfrm>
        <a:off x="161758" y="2975711"/>
        <a:ext cx="1183020" cy="734536"/>
      </dsp:txXfrm>
    </dsp:sp>
    <dsp:sp modelId="{D754F81E-E187-4A31-AC42-D3B1E2443465}">
      <dsp:nvSpPr>
        <dsp:cNvPr id="0" name=""/>
        <dsp:cNvSpPr/>
      </dsp:nvSpPr>
      <dsp:spPr>
        <a:xfrm>
          <a:off x="2381" y="3960755"/>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081694-3716-4A66-91CF-BFA537466C01}">
      <dsp:nvSpPr>
        <dsp:cNvPr id="0" name=""/>
        <dsp:cNvSpPr/>
      </dsp:nvSpPr>
      <dsp:spPr>
        <a:xfrm>
          <a:off x="138906" y="4090454"/>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sym typeface="Wingdings" panose="05000000000000000000" pitchFamily="2" charset="2"/>
            </a:rPr>
            <a:t>Looting a house</a:t>
          </a:r>
          <a:endParaRPr lang="en-GB" sz="1200" kern="1200" dirty="0"/>
        </a:p>
      </dsp:txBody>
      <dsp:txXfrm>
        <a:off x="161758" y="4113306"/>
        <a:ext cx="1183020" cy="734536"/>
      </dsp:txXfrm>
    </dsp:sp>
    <dsp:sp modelId="{29EA18F6-7F59-4BAE-824F-185B405A96D0}">
      <dsp:nvSpPr>
        <dsp:cNvPr id="0" name=""/>
        <dsp:cNvSpPr/>
      </dsp:nvSpPr>
      <dsp:spPr>
        <a:xfrm>
          <a:off x="1504156" y="2823161"/>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20A254-4069-4ED3-81B4-75A42F4EE8D0}">
      <dsp:nvSpPr>
        <dsp:cNvPr id="0" name=""/>
        <dsp:cNvSpPr/>
      </dsp:nvSpPr>
      <dsp:spPr>
        <a:xfrm>
          <a:off x="1640681" y="2952859"/>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A set of individuals / a group</a:t>
          </a:r>
          <a:endParaRPr lang="en-GB" sz="1200" kern="1200" dirty="0">
            <a:sym typeface="Wingdings" panose="05000000000000000000" pitchFamily="2" charset="2"/>
          </a:endParaRPr>
        </a:p>
      </dsp:txBody>
      <dsp:txXfrm>
        <a:off x="1663533" y="2975711"/>
        <a:ext cx="1183020" cy="734536"/>
      </dsp:txXfrm>
    </dsp:sp>
    <dsp:sp modelId="{21E1CF62-EA1F-4289-A626-09F6E737B389}">
      <dsp:nvSpPr>
        <dsp:cNvPr id="0" name=""/>
        <dsp:cNvSpPr/>
      </dsp:nvSpPr>
      <dsp:spPr>
        <a:xfrm>
          <a:off x="1504156" y="3960755"/>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4733B9-6D3D-44BD-AC16-293CB8C2B0F4}">
      <dsp:nvSpPr>
        <dsp:cNvPr id="0" name=""/>
        <dsp:cNvSpPr/>
      </dsp:nvSpPr>
      <dsp:spPr>
        <a:xfrm>
          <a:off x="1640681" y="4090454"/>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sym typeface="Wingdings" panose="05000000000000000000" pitchFamily="2" charset="2"/>
            </a:rPr>
            <a:t>Denying and diverting humanitarian relief</a:t>
          </a:r>
        </a:p>
      </dsp:txBody>
      <dsp:txXfrm>
        <a:off x="1663533" y="4113306"/>
        <a:ext cx="1183020" cy="734536"/>
      </dsp:txXfrm>
    </dsp:sp>
    <dsp:sp modelId="{69E3D408-EFDD-471E-A757-6F010B2976F3}">
      <dsp:nvSpPr>
        <dsp:cNvPr id="0" name=""/>
        <dsp:cNvSpPr/>
      </dsp:nvSpPr>
      <dsp:spPr>
        <a:xfrm>
          <a:off x="3005931" y="2823161"/>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A3C92D-AE4B-466B-AB67-4793A5A6C010}">
      <dsp:nvSpPr>
        <dsp:cNvPr id="0" name=""/>
        <dsp:cNvSpPr/>
      </dsp:nvSpPr>
      <dsp:spPr>
        <a:xfrm>
          <a:off x="3142456" y="2952859"/>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sym typeface="Wingdings" panose="05000000000000000000" pitchFamily="2" charset="2"/>
            </a:rPr>
            <a:t>Companies</a:t>
          </a:r>
        </a:p>
      </dsp:txBody>
      <dsp:txXfrm>
        <a:off x="3165308" y="2975711"/>
        <a:ext cx="1183020" cy="734536"/>
      </dsp:txXfrm>
    </dsp:sp>
    <dsp:sp modelId="{A639110E-CEB8-48B5-A824-04FC05BC02EA}">
      <dsp:nvSpPr>
        <dsp:cNvPr id="0" name=""/>
        <dsp:cNvSpPr/>
      </dsp:nvSpPr>
      <dsp:spPr>
        <a:xfrm>
          <a:off x="3005931" y="3960755"/>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21B88E-96E1-4B85-8647-C3076332E068}">
      <dsp:nvSpPr>
        <dsp:cNvPr id="0" name=""/>
        <dsp:cNvSpPr/>
      </dsp:nvSpPr>
      <dsp:spPr>
        <a:xfrm>
          <a:off x="3142456" y="4090454"/>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sym typeface="Wingdings" panose="05000000000000000000" pitchFamily="2" charset="2"/>
            </a:rPr>
            <a:t>Destruction or damage to power stations, dams, etc. </a:t>
          </a:r>
        </a:p>
      </dsp:txBody>
      <dsp:txXfrm>
        <a:off x="3165308" y="4113306"/>
        <a:ext cx="1183020" cy="734536"/>
      </dsp:txXfrm>
    </dsp:sp>
    <dsp:sp modelId="{9A33FB8D-3961-4BAE-A90C-69EEE16F45F1}">
      <dsp:nvSpPr>
        <dsp:cNvPr id="0" name=""/>
        <dsp:cNvSpPr/>
      </dsp:nvSpPr>
      <dsp:spPr>
        <a:xfrm>
          <a:off x="5258593" y="2823161"/>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0B95FE-3E6B-4139-B66B-B74F733FB89C}">
      <dsp:nvSpPr>
        <dsp:cNvPr id="0" name=""/>
        <dsp:cNvSpPr/>
      </dsp:nvSpPr>
      <dsp:spPr>
        <a:xfrm>
          <a:off x="5395118" y="2952859"/>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sym typeface="Wingdings" panose="05000000000000000000" pitchFamily="2" charset="2"/>
            </a:rPr>
            <a:t>The State</a:t>
          </a:r>
        </a:p>
      </dsp:txBody>
      <dsp:txXfrm>
        <a:off x="5417970" y="2975711"/>
        <a:ext cx="1183020" cy="734536"/>
      </dsp:txXfrm>
    </dsp:sp>
    <dsp:sp modelId="{C51808AF-89B8-4555-8F3D-96F8A6CD9EA4}">
      <dsp:nvSpPr>
        <dsp:cNvPr id="0" name=""/>
        <dsp:cNvSpPr/>
      </dsp:nvSpPr>
      <dsp:spPr>
        <a:xfrm>
          <a:off x="4507706" y="3960755"/>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DC7C9E-C519-4B92-8BE9-03F1D30C2BD0}">
      <dsp:nvSpPr>
        <dsp:cNvPr id="0" name=""/>
        <dsp:cNvSpPr/>
      </dsp:nvSpPr>
      <dsp:spPr>
        <a:xfrm>
          <a:off x="4644231" y="4090454"/>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sym typeface="Wingdings" panose="05000000000000000000" pitchFamily="2" charset="2"/>
            </a:rPr>
            <a:t>Destruction or damage to power stations, dams, etc. </a:t>
          </a:r>
        </a:p>
      </dsp:txBody>
      <dsp:txXfrm>
        <a:off x="4667083" y="4113306"/>
        <a:ext cx="1183020" cy="734536"/>
      </dsp:txXfrm>
    </dsp:sp>
    <dsp:sp modelId="{4D1CC459-615D-4CB0-963E-5062C8C2095A}">
      <dsp:nvSpPr>
        <dsp:cNvPr id="0" name=""/>
        <dsp:cNvSpPr/>
      </dsp:nvSpPr>
      <dsp:spPr>
        <a:xfrm>
          <a:off x="6009481" y="3960755"/>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6D2135-9607-471B-AF93-0DCD253FAFE9}">
      <dsp:nvSpPr>
        <dsp:cNvPr id="0" name=""/>
        <dsp:cNvSpPr/>
      </dsp:nvSpPr>
      <dsp:spPr>
        <a:xfrm>
          <a:off x="6146006" y="4090454"/>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Scorched earth policy</a:t>
          </a:r>
        </a:p>
      </dsp:txBody>
      <dsp:txXfrm>
        <a:off x="6168858" y="4113306"/>
        <a:ext cx="1183020" cy="734536"/>
      </dsp:txXfrm>
    </dsp:sp>
    <dsp:sp modelId="{02D024D0-58BF-428E-97A7-E9947F270C1D}">
      <dsp:nvSpPr>
        <dsp:cNvPr id="0" name=""/>
        <dsp:cNvSpPr/>
      </dsp:nvSpPr>
      <dsp:spPr>
        <a:xfrm>
          <a:off x="6760368" y="1685566"/>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9C5A7A-198C-4E68-BDCA-177B7D2D0686}">
      <dsp:nvSpPr>
        <dsp:cNvPr id="0" name=""/>
        <dsp:cNvSpPr/>
      </dsp:nvSpPr>
      <dsp:spPr>
        <a:xfrm>
          <a:off x="6896893" y="1815265"/>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Perpetrators</a:t>
          </a:r>
        </a:p>
      </dsp:txBody>
      <dsp:txXfrm>
        <a:off x="6919745" y="1838117"/>
        <a:ext cx="1183020" cy="734536"/>
      </dsp:txXfrm>
    </dsp:sp>
    <dsp:sp modelId="{FAB430ED-B503-479A-8EAA-804945DC45BE}">
      <dsp:nvSpPr>
        <dsp:cNvPr id="0" name=""/>
        <dsp:cNvSpPr/>
      </dsp:nvSpPr>
      <dsp:spPr>
        <a:xfrm>
          <a:off x="6760368" y="2823161"/>
          <a:ext cx="1228724" cy="78024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774FC8-C4F5-4F89-A528-3778063C4521}">
      <dsp:nvSpPr>
        <dsp:cNvPr id="0" name=""/>
        <dsp:cNvSpPr/>
      </dsp:nvSpPr>
      <dsp:spPr>
        <a:xfrm>
          <a:off x="6896893" y="2952859"/>
          <a:ext cx="1228724" cy="780240"/>
        </a:xfrm>
        <a:prstGeom prst="roundRect">
          <a:avLst>
            <a:gd name="adj" fmla="val 10000"/>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Individuals</a:t>
          </a:r>
        </a:p>
      </dsp:txBody>
      <dsp:txXfrm>
        <a:off x="6919745" y="2975711"/>
        <a:ext cx="1183020" cy="7345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05D4B1-5EDF-4FCD-A7E7-937FB9CF401C}">
      <dsp:nvSpPr>
        <dsp:cNvPr id="0" name=""/>
        <dsp:cNvSpPr/>
      </dsp:nvSpPr>
      <dsp:spPr>
        <a:xfrm>
          <a:off x="3231" y="172777"/>
          <a:ext cx="2563601" cy="1538160"/>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Fraud</a:t>
          </a:r>
        </a:p>
      </dsp:txBody>
      <dsp:txXfrm>
        <a:off x="3231" y="172777"/>
        <a:ext cx="2563601" cy="1538160"/>
      </dsp:txXfrm>
    </dsp:sp>
    <dsp:sp modelId="{1A90F85B-F91C-4C00-957B-052C4F28FFA8}">
      <dsp:nvSpPr>
        <dsp:cNvPr id="0" name=""/>
        <dsp:cNvSpPr/>
      </dsp:nvSpPr>
      <dsp:spPr>
        <a:xfrm>
          <a:off x="2823193" y="172777"/>
          <a:ext cx="2563601" cy="1538160"/>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Bribery and corruption</a:t>
          </a:r>
        </a:p>
      </dsp:txBody>
      <dsp:txXfrm>
        <a:off x="2823193" y="172777"/>
        <a:ext cx="2563601" cy="1538160"/>
      </dsp:txXfrm>
    </dsp:sp>
    <dsp:sp modelId="{57B1026D-A9B1-4BC9-AA11-ADB6C4DA56A3}">
      <dsp:nvSpPr>
        <dsp:cNvPr id="0" name=""/>
        <dsp:cNvSpPr/>
      </dsp:nvSpPr>
      <dsp:spPr>
        <a:xfrm>
          <a:off x="5643155" y="172777"/>
          <a:ext cx="2563601" cy="1538160"/>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Cartel and antitrust offences</a:t>
          </a:r>
        </a:p>
      </dsp:txBody>
      <dsp:txXfrm>
        <a:off x="5643155" y="172777"/>
        <a:ext cx="2563601" cy="1538160"/>
      </dsp:txXfrm>
    </dsp:sp>
    <dsp:sp modelId="{08529102-0791-4203-8F39-100DD647B1D4}">
      <dsp:nvSpPr>
        <dsp:cNvPr id="0" name=""/>
        <dsp:cNvSpPr/>
      </dsp:nvSpPr>
      <dsp:spPr>
        <a:xfrm>
          <a:off x="8463116" y="172777"/>
          <a:ext cx="2563601" cy="1538160"/>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Economic cybercrime</a:t>
          </a:r>
        </a:p>
      </dsp:txBody>
      <dsp:txXfrm>
        <a:off x="8463116" y="172777"/>
        <a:ext cx="2563601" cy="1538160"/>
      </dsp:txXfrm>
    </dsp:sp>
    <dsp:sp modelId="{9CF53E27-3E9A-4AEC-818C-9918ECC45B5A}">
      <dsp:nvSpPr>
        <dsp:cNvPr id="0" name=""/>
        <dsp:cNvSpPr/>
      </dsp:nvSpPr>
      <dsp:spPr>
        <a:xfrm>
          <a:off x="1413212" y="1967299"/>
          <a:ext cx="2563601" cy="1538160"/>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IP crime and illicit trade</a:t>
          </a:r>
        </a:p>
      </dsp:txBody>
      <dsp:txXfrm>
        <a:off x="1413212" y="1967299"/>
        <a:ext cx="2563601" cy="1538160"/>
      </dsp:txXfrm>
    </dsp:sp>
    <dsp:sp modelId="{08E6E651-39FC-404D-9E93-78B9825647A7}">
      <dsp:nvSpPr>
        <dsp:cNvPr id="0" name=""/>
        <dsp:cNvSpPr/>
      </dsp:nvSpPr>
      <dsp:spPr>
        <a:xfrm>
          <a:off x="4233174" y="1967299"/>
          <a:ext cx="2563601" cy="1538160"/>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Industrial and economic espionage</a:t>
          </a:r>
        </a:p>
      </dsp:txBody>
      <dsp:txXfrm>
        <a:off x="4233174" y="1967299"/>
        <a:ext cx="2563601" cy="1538160"/>
      </dsp:txXfrm>
    </dsp:sp>
    <dsp:sp modelId="{2B65A432-716C-400C-AF45-4A1CEA273D2A}">
      <dsp:nvSpPr>
        <dsp:cNvPr id="0" name=""/>
        <dsp:cNvSpPr/>
      </dsp:nvSpPr>
      <dsp:spPr>
        <a:xfrm>
          <a:off x="7053135" y="1967299"/>
          <a:ext cx="2563601" cy="1538160"/>
        </a:xfrm>
        <a:prstGeom prst="rect">
          <a:avLst/>
        </a:prstGeom>
        <a:solidFill>
          <a:schemeClr val="lt1">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Money laundering</a:t>
          </a:r>
        </a:p>
      </dsp:txBody>
      <dsp:txXfrm>
        <a:off x="7053135" y="1967299"/>
        <a:ext cx="2563601" cy="1538160"/>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8T08:27:44.79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0,'705'21,"570"-5,-794-18,1109 2,-1541 2,77 13,16 2,-61-8,-47-2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8T08:27:47.08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39,'0'-1,"1"0,-1 0,1 0,-1 0,1 0,0 0,-1 0,1 0,0 0,0 0,0 0,0 0,0 0,0 1,0-1,0 0,0 1,0-1,0 1,0-1,0 1,1 0,-1-1,0 1,2 0,38-8,-37 8,106-9,161 6,-129 5,7873 0,-7961 1,0 3,96 22,17 3,-118-25,76 11,128-1,-37-18,-185 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8T08:27:52.65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39,'536'-21,"136"4,-466 18,15953 1,-16129-2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8T08:27:56.128"/>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1,'13474'0,"-13431"0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1-18T08:28:00.18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0 213,'588'2,"649"-5,-131-44,-568 18,334-30,154-7,751 55,-1000 15,9157-4,-9902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47562F6-27DD-4B4F-8681-53B4254BD735}" type="datetimeFigureOut">
              <a:rPr lang="en-GB" smtClean="0"/>
              <a:t>19/01/2024</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6FE6A5F-D79B-46EB-8949-353F705EF235}" type="slidenum">
              <a:rPr lang="en-GB" smtClean="0"/>
              <a:t>‹#›</a:t>
            </a:fld>
            <a:endParaRPr lang="en-GB"/>
          </a:p>
        </p:txBody>
      </p:sp>
    </p:spTree>
    <p:extLst>
      <p:ext uri="{BB962C8B-B14F-4D97-AF65-F5344CB8AC3E}">
        <p14:creationId xmlns:p14="http://schemas.microsoft.com/office/powerpoint/2010/main" val="1137008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7562F6-27DD-4B4F-8681-53B4254BD735}"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1387998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47562F6-27DD-4B4F-8681-53B4254BD735}" type="datetimeFigureOut">
              <a:rPr lang="en-GB" smtClean="0"/>
              <a:t>19/01/2024</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6FE6A5F-D79B-46EB-8949-353F705EF235}" type="slidenum">
              <a:rPr lang="en-GB" smtClean="0"/>
              <a:t>‹#›</a:t>
            </a:fld>
            <a:endParaRPr lang="en-GB"/>
          </a:p>
        </p:txBody>
      </p:sp>
    </p:spTree>
    <p:extLst>
      <p:ext uri="{BB962C8B-B14F-4D97-AF65-F5344CB8AC3E}">
        <p14:creationId xmlns:p14="http://schemas.microsoft.com/office/powerpoint/2010/main" val="425038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7562F6-27DD-4B4F-8681-53B4254BD735}" type="datetimeFigureOut">
              <a:rPr lang="en-GB" smtClean="0"/>
              <a:t>19/01/2024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4021227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47562F6-27DD-4B4F-8681-53B4254BD735}" type="datetimeFigureOut">
              <a:rPr lang="en-GB" smtClean="0"/>
              <a:t>19/01/2024</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6FE6A5F-D79B-46EB-8949-353F705EF235}" type="slidenum">
              <a:rPr lang="en-GB" smtClean="0"/>
              <a:t>‹#›</a:t>
            </a:fld>
            <a:endParaRPr lang="en-GB"/>
          </a:p>
        </p:txBody>
      </p:sp>
    </p:spTree>
    <p:extLst>
      <p:ext uri="{BB962C8B-B14F-4D97-AF65-F5344CB8AC3E}">
        <p14:creationId xmlns:p14="http://schemas.microsoft.com/office/powerpoint/2010/main" val="1161034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7562F6-27DD-4B4F-8681-53B4254BD735}" type="datetimeFigureOut">
              <a:rPr lang="en-GB" smtClean="0"/>
              <a:t>19/01/2024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47755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7562F6-27DD-4B4F-8681-53B4254BD735}" type="datetimeFigureOut">
              <a:rPr lang="en-GB" smtClean="0"/>
              <a:t>19/01/2024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564847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7562F6-27DD-4B4F-8681-53B4254BD735}" type="datetimeFigureOut">
              <a:rPr lang="en-GB" smtClean="0"/>
              <a:t>19/01/2024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830074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7562F6-27DD-4B4F-8681-53B4254BD735}" type="datetimeFigureOut">
              <a:rPr lang="en-GB" smtClean="0"/>
              <a:t>19/01/2024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4083714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47562F6-27DD-4B4F-8681-53B4254BD735}" type="datetimeFigureOut">
              <a:rPr lang="en-GB" smtClean="0"/>
              <a:t>19/01/2024</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6FE6A5F-D79B-46EB-8949-353F705EF235}" type="slidenum">
              <a:rPr lang="en-GB" smtClean="0"/>
              <a:t>‹#›</a:t>
            </a:fld>
            <a:endParaRPr lang="en-GB"/>
          </a:p>
        </p:txBody>
      </p:sp>
    </p:spTree>
    <p:extLst>
      <p:ext uri="{BB962C8B-B14F-4D97-AF65-F5344CB8AC3E}">
        <p14:creationId xmlns:p14="http://schemas.microsoft.com/office/powerpoint/2010/main" val="4172676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7562F6-27DD-4B4F-8681-53B4254BD735}" type="datetimeFigureOut">
              <a:rPr lang="en-GB" smtClean="0"/>
              <a:t>19/01/2024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6FE6A5F-D79B-46EB-8949-353F705EF235}" type="slidenum">
              <a:rPr lang="en-GB" smtClean="0"/>
              <a:t>‹#›</a:t>
            </a:fld>
            <a:endParaRPr lang="en-GB"/>
          </a:p>
        </p:txBody>
      </p:sp>
    </p:spTree>
    <p:extLst>
      <p:ext uri="{BB962C8B-B14F-4D97-AF65-F5344CB8AC3E}">
        <p14:creationId xmlns:p14="http://schemas.microsoft.com/office/powerpoint/2010/main" val="65271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47562F6-27DD-4B4F-8681-53B4254BD735}" type="datetimeFigureOut">
              <a:rPr lang="en-GB" smtClean="0"/>
              <a:t>19/01/2024</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6FE6A5F-D79B-46EB-8949-353F705EF235}"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292995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896CB-A71C-B6FD-195D-AD0BFE36B9CA}"/>
              </a:ext>
            </a:extLst>
          </p:cNvPr>
          <p:cNvSpPr>
            <a:spLocks noGrp="1"/>
          </p:cNvSpPr>
          <p:nvPr>
            <p:ph type="ctrTitle"/>
          </p:nvPr>
        </p:nvSpPr>
        <p:spPr>
          <a:xfrm>
            <a:off x="987689" y="3071183"/>
            <a:ext cx="9910296" cy="2590027"/>
          </a:xfrm>
        </p:spPr>
        <p:txBody>
          <a:bodyPr anchor="t">
            <a:normAutofit/>
          </a:bodyPr>
          <a:lstStyle/>
          <a:p>
            <a:pPr algn="l"/>
            <a:r>
              <a:rPr lang="en-GB" sz="8000" b="0" i="0" dirty="0">
                <a:solidFill>
                  <a:schemeClr val="bg1"/>
                </a:solidFill>
                <a:effectLst/>
                <a:latin typeface="Calibri" panose="020F0502020204030204" pitchFamily="34" charset="0"/>
              </a:rPr>
              <a:t>Economic Crimes and War Crimes</a:t>
            </a:r>
            <a:endParaRPr lang="en-GB" sz="8000" dirty="0">
              <a:solidFill>
                <a:schemeClr val="bg1"/>
              </a:solidFill>
            </a:endParaRPr>
          </a:p>
        </p:txBody>
      </p:sp>
      <p:sp>
        <p:nvSpPr>
          <p:cNvPr id="3" name="Subtitle 2">
            <a:extLst>
              <a:ext uri="{FF2B5EF4-FFF2-40B4-BE49-F238E27FC236}">
                <a16:creationId xmlns:a16="http://schemas.microsoft.com/office/drawing/2014/main" id="{08D2277E-29C7-5F8B-00E1-60AD8AB875E5}"/>
              </a:ext>
            </a:extLst>
          </p:cNvPr>
          <p:cNvSpPr>
            <a:spLocks noGrp="1"/>
          </p:cNvSpPr>
          <p:nvPr>
            <p:ph type="subTitle" idx="1"/>
          </p:nvPr>
        </p:nvSpPr>
        <p:spPr>
          <a:xfrm>
            <a:off x="987688" y="1553518"/>
            <a:ext cx="9910295" cy="1281733"/>
          </a:xfrm>
        </p:spPr>
        <p:txBody>
          <a:bodyPr anchor="b">
            <a:normAutofit/>
          </a:bodyPr>
          <a:lstStyle/>
          <a:p>
            <a:pPr algn="l"/>
            <a:r>
              <a:rPr lang="en-GB" err="1"/>
              <a:t>Noëlle</a:t>
            </a:r>
            <a:r>
              <a:rPr lang="en-GB"/>
              <a:t> </a:t>
            </a:r>
            <a:r>
              <a:rPr lang="en-GB" err="1"/>
              <a:t>Quénivet</a:t>
            </a:r>
            <a:endParaRPr lang="en-GB"/>
          </a:p>
          <a:p>
            <a:pPr algn="l"/>
            <a:r>
              <a:rPr lang="en-GB"/>
              <a:t>Professor of International Law, Bristol Law School UWE</a:t>
            </a:r>
          </a:p>
        </p:txBody>
      </p:sp>
    </p:spTree>
    <p:extLst>
      <p:ext uri="{BB962C8B-B14F-4D97-AF65-F5344CB8AC3E}">
        <p14:creationId xmlns:p14="http://schemas.microsoft.com/office/powerpoint/2010/main" val="1830955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47975C-537E-82B4-E80A-538284BE937C}"/>
              </a:ext>
            </a:extLst>
          </p:cNvPr>
          <p:cNvSpPr>
            <a:spLocks noGrp="1"/>
          </p:cNvSpPr>
          <p:nvPr>
            <p:ph type="title"/>
          </p:nvPr>
        </p:nvSpPr>
        <p:spPr/>
        <p:txBody>
          <a:bodyPr>
            <a:normAutofit/>
          </a:bodyPr>
          <a:lstStyle/>
          <a:p>
            <a:pPr lvl="0"/>
            <a:r>
              <a:rPr lang="en-GB" dirty="0"/>
              <a:t>Does any of these war crimes fall within the definition of economic crimes?</a:t>
            </a:r>
          </a:p>
        </p:txBody>
      </p:sp>
      <p:sp>
        <p:nvSpPr>
          <p:cNvPr id="5" name="Text Placeholder 4">
            <a:extLst>
              <a:ext uri="{FF2B5EF4-FFF2-40B4-BE49-F238E27FC236}">
                <a16:creationId xmlns:a16="http://schemas.microsoft.com/office/drawing/2014/main" id="{B3C25A87-3689-1C83-604A-1D7326E8B52F}"/>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003424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323363-919B-3630-D137-25E76FAF9E4D}"/>
              </a:ext>
            </a:extLst>
          </p:cNvPr>
          <p:cNvSpPr>
            <a:spLocks noGrp="1"/>
          </p:cNvSpPr>
          <p:nvPr>
            <p:ph type="title"/>
          </p:nvPr>
        </p:nvSpPr>
        <p:spPr/>
        <p:txBody>
          <a:bodyPr/>
          <a:lstStyle/>
          <a:p>
            <a:r>
              <a:rPr lang="en-GB" dirty="0"/>
              <a:t>Definition of Economic Crimes</a:t>
            </a:r>
          </a:p>
        </p:txBody>
      </p:sp>
      <p:sp>
        <p:nvSpPr>
          <p:cNvPr id="5" name="Content Placeholder 4">
            <a:extLst>
              <a:ext uri="{FF2B5EF4-FFF2-40B4-BE49-F238E27FC236}">
                <a16:creationId xmlns:a16="http://schemas.microsoft.com/office/drawing/2014/main" id="{7DAFC3B1-D585-7456-520F-E97700422CC0}"/>
              </a:ext>
            </a:extLst>
          </p:cNvPr>
          <p:cNvSpPr>
            <a:spLocks noGrp="1"/>
          </p:cNvSpPr>
          <p:nvPr>
            <p:ph idx="1"/>
          </p:nvPr>
        </p:nvSpPr>
        <p:spPr>
          <a:xfrm>
            <a:off x="581192" y="2180496"/>
            <a:ext cx="11029615" cy="4170200"/>
          </a:xfrm>
        </p:spPr>
        <p:txBody>
          <a:bodyPr>
            <a:normAutofit lnSpcReduction="10000"/>
          </a:bodyPr>
          <a:lstStyle/>
          <a:p>
            <a:pPr marL="0" indent="0">
              <a:lnSpc>
                <a:spcPct val="150000"/>
              </a:lnSpc>
              <a:buNone/>
            </a:pPr>
            <a:r>
              <a:rPr lang="en-GB" sz="2000" dirty="0"/>
              <a:t>‘Economic crime is a typology of financially motivated crimes and deviant acts perpetrated by corporations, groups or individuals, which take place predominantly by deception without a threat of or actual physical force against any person or entity, with the intention of making a gain or causing a loss, and where there is a prima facie case for criminal, regulatory or civil justice. It commonly includes crimes predominantly linked to the production, distribution and consumption of goods and services such as fraud, bribery, money laundering and terrorist financing, intellectual property crime, industrial (and economic) espionage, market manipulation, tax evasion, and financially motivated cybercrime’.</a:t>
            </a:r>
          </a:p>
          <a:p>
            <a:pPr marL="0" indent="0">
              <a:lnSpc>
                <a:spcPct val="150000"/>
              </a:lnSpc>
              <a:buNone/>
            </a:pPr>
            <a:endParaRPr lang="en-GB" sz="2000" dirty="0"/>
          </a:p>
          <a:p>
            <a:pPr marL="0" indent="0" algn="r">
              <a:buNone/>
            </a:pPr>
            <a:r>
              <a:rPr lang="en-GB" sz="2000" dirty="0"/>
              <a:t>M Button, B Hock and D Shepherd, </a:t>
            </a:r>
            <a:r>
              <a:rPr lang="en-GB" sz="2000" i="1" dirty="0"/>
              <a:t>Economic Crime. From Conception to Response </a:t>
            </a:r>
            <a:r>
              <a:rPr lang="en-GB" sz="2000" dirty="0"/>
              <a:t>(Routledge 2022) 14</a:t>
            </a:r>
          </a:p>
        </p:txBody>
      </p:sp>
      <mc:AlternateContent xmlns:mc="http://schemas.openxmlformats.org/markup-compatibility/2006" xmlns:p14="http://schemas.microsoft.com/office/powerpoint/2010/main">
        <mc:Choice Requires="p14">
          <p:contentPart p14:bwMode="auto" r:id="rId2">
            <p14:nvContentPartPr>
              <p14:cNvPr id="10" name="Ink 9">
                <a:extLst>
                  <a:ext uri="{FF2B5EF4-FFF2-40B4-BE49-F238E27FC236}">
                    <a16:creationId xmlns:a16="http://schemas.microsoft.com/office/drawing/2014/main" id="{6C431AAB-41C3-7299-34DF-AFB5F26789D6}"/>
                  </a:ext>
                </a:extLst>
              </p14:cNvPr>
              <p14:cNvContentPartPr/>
              <p14:nvPr/>
            </p14:nvContentPartPr>
            <p14:xfrm>
              <a:off x="8692885" y="2605099"/>
              <a:ext cx="1614240" cy="30960"/>
            </p14:xfrm>
          </p:contentPart>
        </mc:Choice>
        <mc:Fallback xmlns="">
          <p:pic>
            <p:nvPicPr>
              <p:cNvPr id="10" name="Ink 9">
                <a:extLst>
                  <a:ext uri="{FF2B5EF4-FFF2-40B4-BE49-F238E27FC236}">
                    <a16:creationId xmlns:a16="http://schemas.microsoft.com/office/drawing/2014/main" id="{6C431AAB-41C3-7299-34DF-AFB5F26789D6}"/>
                  </a:ext>
                </a:extLst>
              </p:cNvPr>
              <p:cNvPicPr/>
              <p:nvPr/>
            </p:nvPicPr>
            <p:blipFill>
              <a:blip r:embed="rId3"/>
              <a:stretch>
                <a:fillRect/>
              </a:stretch>
            </p:blipFill>
            <p:spPr>
              <a:xfrm>
                <a:off x="8638885" y="2497099"/>
                <a:ext cx="1721880" cy="2466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1" name="Ink 10">
                <a:extLst>
                  <a:ext uri="{FF2B5EF4-FFF2-40B4-BE49-F238E27FC236}">
                    <a16:creationId xmlns:a16="http://schemas.microsoft.com/office/drawing/2014/main" id="{3055B799-20D7-9C0E-3994-DA62B9409E25}"/>
                  </a:ext>
                </a:extLst>
              </p14:cNvPr>
              <p14:cNvContentPartPr/>
              <p14:nvPr/>
            </p14:nvContentPartPr>
            <p14:xfrm>
              <a:off x="713485" y="3016919"/>
              <a:ext cx="3494880" cy="39960"/>
            </p14:xfrm>
          </p:contentPart>
        </mc:Choice>
        <mc:Fallback xmlns="">
          <p:pic>
            <p:nvPicPr>
              <p:cNvPr id="11" name="Ink 10">
                <a:extLst>
                  <a:ext uri="{FF2B5EF4-FFF2-40B4-BE49-F238E27FC236}">
                    <a16:creationId xmlns:a16="http://schemas.microsoft.com/office/drawing/2014/main" id="{3055B799-20D7-9C0E-3994-DA62B9409E25}"/>
                  </a:ext>
                </a:extLst>
              </p:cNvPr>
              <p:cNvPicPr/>
              <p:nvPr/>
            </p:nvPicPr>
            <p:blipFill>
              <a:blip r:embed="rId5"/>
              <a:stretch>
                <a:fillRect/>
              </a:stretch>
            </p:blipFill>
            <p:spPr>
              <a:xfrm>
                <a:off x="659845" y="2908919"/>
                <a:ext cx="3602520" cy="2556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2" name="Ink 11">
                <a:extLst>
                  <a:ext uri="{FF2B5EF4-FFF2-40B4-BE49-F238E27FC236}">
                    <a16:creationId xmlns:a16="http://schemas.microsoft.com/office/drawing/2014/main" id="{D4161A6E-512F-34B4-BE45-0E200FD36712}"/>
                  </a:ext>
                </a:extLst>
              </p14:cNvPr>
              <p14:cNvContentPartPr/>
              <p14:nvPr/>
            </p14:nvContentPartPr>
            <p14:xfrm>
              <a:off x="5047525" y="3016919"/>
              <a:ext cx="6337440" cy="14400"/>
            </p14:xfrm>
          </p:contentPart>
        </mc:Choice>
        <mc:Fallback xmlns="">
          <p:pic>
            <p:nvPicPr>
              <p:cNvPr id="12" name="Ink 11">
                <a:extLst>
                  <a:ext uri="{FF2B5EF4-FFF2-40B4-BE49-F238E27FC236}">
                    <a16:creationId xmlns:a16="http://schemas.microsoft.com/office/drawing/2014/main" id="{D4161A6E-512F-34B4-BE45-0E200FD36712}"/>
                  </a:ext>
                </a:extLst>
              </p:cNvPr>
              <p:cNvPicPr/>
              <p:nvPr/>
            </p:nvPicPr>
            <p:blipFill>
              <a:blip r:embed="rId7"/>
              <a:stretch>
                <a:fillRect/>
              </a:stretch>
            </p:blipFill>
            <p:spPr>
              <a:xfrm>
                <a:off x="4993525" y="2909279"/>
                <a:ext cx="6445080" cy="2300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 12">
                <a:extLst>
                  <a:ext uri="{FF2B5EF4-FFF2-40B4-BE49-F238E27FC236}">
                    <a16:creationId xmlns:a16="http://schemas.microsoft.com/office/drawing/2014/main" id="{4CF41C09-A512-7586-CE17-FDD80D727587}"/>
                  </a:ext>
                </a:extLst>
              </p14:cNvPr>
              <p14:cNvContentPartPr/>
              <p14:nvPr/>
            </p14:nvContentPartPr>
            <p14:xfrm>
              <a:off x="676405" y="3419325"/>
              <a:ext cx="4866480" cy="360"/>
            </p14:xfrm>
          </p:contentPart>
        </mc:Choice>
        <mc:Fallback xmlns="">
          <p:pic>
            <p:nvPicPr>
              <p:cNvPr id="13" name="Ink 12">
                <a:extLst>
                  <a:ext uri="{FF2B5EF4-FFF2-40B4-BE49-F238E27FC236}">
                    <a16:creationId xmlns:a16="http://schemas.microsoft.com/office/drawing/2014/main" id="{4CF41C09-A512-7586-CE17-FDD80D727587}"/>
                  </a:ext>
                </a:extLst>
              </p:cNvPr>
              <p:cNvPicPr/>
              <p:nvPr/>
            </p:nvPicPr>
            <p:blipFill>
              <a:blip r:embed="rId9"/>
              <a:stretch>
                <a:fillRect/>
              </a:stretch>
            </p:blipFill>
            <p:spPr>
              <a:xfrm>
                <a:off x="622405" y="3311685"/>
                <a:ext cx="497412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4" name="Ink 13">
                <a:extLst>
                  <a:ext uri="{FF2B5EF4-FFF2-40B4-BE49-F238E27FC236}">
                    <a16:creationId xmlns:a16="http://schemas.microsoft.com/office/drawing/2014/main" id="{3C9E3804-48F1-FD89-9B08-4D9D807337ED}"/>
                  </a:ext>
                </a:extLst>
              </p14:cNvPr>
              <p14:cNvContentPartPr/>
              <p14:nvPr/>
            </p14:nvContentPartPr>
            <p14:xfrm>
              <a:off x="1427725" y="3831199"/>
              <a:ext cx="6439680" cy="77760"/>
            </p14:xfrm>
          </p:contentPart>
        </mc:Choice>
        <mc:Fallback xmlns="">
          <p:pic>
            <p:nvPicPr>
              <p:cNvPr id="14" name="Ink 13">
                <a:extLst>
                  <a:ext uri="{FF2B5EF4-FFF2-40B4-BE49-F238E27FC236}">
                    <a16:creationId xmlns:a16="http://schemas.microsoft.com/office/drawing/2014/main" id="{3C9E3804-48F1-FD89-9B08-4D9D807337ED}"/>
                  </a:ext>
                </a:extLst>
              </p:cNvPr>
              <p:cNvPicPr/>
              <p:nvPr/>
            </p:nvPicPr>
            <p:blipFill>
              <a:blip r:embed="rId11"/>
              <a:stretch>
                <a:fillRect/>
              </a:stretch>
            </p:blipFill>
            <p:spPr>
              <a:xfrm>
                <a:off x="1373725" y="3723199"/>
                <a:ext cx="6547320" cy="293400"/>
              </a:xfrm>
              <a:prstGeom prst="rect">
                <a:avLst/>
              </a:prstGeom>
            </p:spPr>
          </p:pic>
        </mc:Fallback>
      </mc:AlternateContent>
    </p:spTree>
    <p:extLst>
      <p:ext uri="{BB962C8B-B14F-4D97-AF65-F5344CB8AC3E}">
        <p14:creationId xmlns:p14="http://schemas.microsoft.com/office/powerpoint/2010/main" val="1075872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323363-919B-3630-D137-25E76FAF9E4D}"/>
              </a:ext>
            </a:extLst>
          </p:cNvPr>
          <p:cNvSpPr>
            <a:spLocks noGrp="1"/>
          </p:cNvSpPr>
          <p:nvPr>
            <p:ph type="title"/>
          </p:nvPr>
        </p:nvSpPr>
        <p:spPr/>
        <p:txBody>
          <a:bodyPr/>
          <a:lstStyle/>
          <a:p>
            <a:r>
              <a:rPr lang="en-GB" dirty="0"/>
              <a:t>Can war crimes be economic crimes? – 1 </a:t>
            </a:r>
          </a:p>
        </p:txBody>
      </p:sp>
      <p:sp>
        <p:nvSpPr>
          <p:cNvPr id="5" name="Content Placeholder 4">
            <a:extLst>
              <a:ext uri="{FF2B5EF4-FFF2-40B4-BE49-F238E27FC236}">
                <a16:creationId xmlns:a16="http://schemas.microsoft.com/office/drawing/2014/main" id="{7DAFC3B1-D585-7456-520F-E97700422CC0}"/>
              </a:ext>
            </a:extLst>
          </p:cNvPr>
          <p:cNvSpPr>
            <a:spLocks noGrp="1"/>
          </p:cNvSpPr>
          <p:nvPr>
            <p:ph idx="1"/>
          </p:nvPr>
        </p:nvSpPr>
        <p:spPr/>
        <p:txBody>
          <a:bodyPr anchor="t">
            <a:normAutofit/>
          </a:bodyPr>
          <a:lstStyle/>
          <a:p>
            <a:pPr marL="342900" indent="-342900">
              <a:buAutoNum type="arabicPeriod"/>
            </a:pPr>
            <a:r>
              <a:rPr lang="en-GB" sz="2000" dirty="0"/>
              <a:t>Economic crimes committed by corporations, groups and individuals</a:t>
            </a:r>
          </a:p>
          <a:p>
            <a:pPr marL="666900" lvl="1" indent="-342900">
              <a:buAutoNum type="arabicPeriod"/>
            </a:pPr>
            <a:r>
              <a:rPr lang="en-GB" sz="1800" dirty="0"/>
              <a:t>Under the Statute of the International Criminal Court, war crimes can only be committed by individuals:  Article 25(1) ICC Statute: ‘The Court shall have jurisdiction over natural persons pursuant to this Statute’</a:t>
            </a:r>
          </a:p>
          <a:p>
            <a:pPr marL="666900" lvl="1" indent="-342900">
              <a:buAutoNum type="arabicPeriod"/>
            </a:pPr>
            <a:r>
              <a:rPr lang="en-GB" sz="1800" dirty="0"/>
              <a:t>Not possible under the Statute of the International Criminal Court to prosecute companies</a:t>
            </a:r>
          </a:p>
          <a:p>
            <a:pPr marL="666900" lvl="1" indent="-342900">
              <a:buAutoNum type="arabicPeriod"/>
            </a:pPr>
            <a:r>
              <a:rPr lang="en-GB" sz="1800" dirty="0"/>
              <a:t>Yet, possibility to prosecute corporate leaders for complicity in war crimes and this has been carried at the national level (see e.g. two former executives of Lundin Oil AB charged in Sweden for aiding and abetting war crimes in South Sudan;  Van </a:t>
            </a:r>
            <a:r>
              <a:rPr lang="en-GB" sz="1800" dirty="0" err="1"/>
              <a:t>Anraat</a:t>
            </a:r>
            <a:r>
              <a:rPr lang="en-GB" sz="1800" dirty="0"/>
              <a:t> and </a:t>
            </a:r>
            <a:r>
              <a:rPr lang="en-GB" sz="1800" dirty="0" err="1"/>
              <a:t>Kouwenhoven</a:t>
            </a:r>
            <a:r>
              <a:rPr lang="en-GB" sz="1800" dirty="0"/>
              <a:t> in the Netherlands for war crimes in Iraq and Liberia/</a:t>
            </a:r>
            <a:r>
              <a:rPr lang="en-GB" sz="1800"/>
              <a:t>Guinea respectively) </a:t>
            </a:r>
            <a:r>
              <a:rPr lang="en-GB" sz="1800" dirty="0"/>
              <a:t>with an attempt at the international level (see e.g. European Centre for Constitutional Rights with 5 other NGOs submitted communication to ICC Prosecutor on liability of executives of arm companies for aiding and abetting crimes in Yemen) </a:t>
            </a:r>
          </a:p>
        </p:txBody>
      </p:sp>
    </p:spTree>
    <p:extLst>
      <p:ext uri="{BB962C8B-B14F-4D97-AF65-F5344CB8AC3E}">
        <p14:creationId xmlns:p14="http://schemas.microsoft.com/office/powerpoint/2010/main" val="2699446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323363-919B-3630-D137-25E76FAF9E4D}"/>
              </a:ext>
            </a:extLst>
          </p:cNvPr>
          <p:cNvSpPr>
            <a:spLocks noGrp="1"/>
          </p:cNvSpPr>
          <p:nvPr>
            <p:ph type="title"/>
          </p:nvPr>
        </p:nvSpPr>
        <p:spPr/>
        <p:txBody>
          <a:bodyPr/>
          <a:lstStyle/>
          <a:p>
            <a:r>
              <a:rPr lang="en-GB" dirty="0"/>
              <a:t>Can war crimes be economic crimes? – 2 </a:t>
            </a:r>
          </a:p>
        </p:txBody>
      </p:sp>
      <p:sp>
        <p:nvSpPr>
          <p:cNvPr id="5" name="Content Placeholder 4">
            <a:extLst>
              <a:ext uri="{FF2B5EF4-FFF2-40B4-BE49-F238E27FC236}">
                <a16:creationId xmlns:a16="http://schemas.microsoft.com/office/drawing/2014/main" id="{7DAFC3B1-D585-7456-520F-E97700422CC0}"/>
              </a:ext>
            </a:extLst>
          </p:cNvPr>
          <p:cNvSpPr>
            <a:spLocks noGrp="1"/>
          </p:cNvSpPr>
          <p:nvPr>
            <p:ph idx="1"/>
          </p:nvPr>
        </p:nvSpPr>
        <p:spPr/>
        <p:txBody>
          <a:bodyPr anchor="t">
            <a:normAutofit/>
          </a:bodyPr>
          <a:lstStyle/>
          <a:p>
            <a:pPr marL="342900" indent="-342900">
              <a:buAutoNum type="arabicPeriod"/>
            </a:pPr>
            <a:r>
              <a:rPr lang="en-GB" sz="2000" dirty="0"/>
              <a:t>Predominantly by deception, without a threat of or actual physical force against any person or entity</a:t>
            </a:r>
          </a:p>
          <a:p>
            <a:pPr marL="666900" lvl="1" indent="-342900">
              <a:buAutoNum type="arabicPeriod"/>
            </a:pPr>
            <a:r>
              <a:rPr lang="en-GB" sz="1800" dirty="0"/>
              <a:t>Most war crimes are </a:t>
            </a:r>
            <a:r>
              <a:rPr lang="en-GB" sz="1800" i="1" dirty="0"/>
              <a:t>per se </a:t>
            </a:r>
            <a:r>
              <a:rPr lang="en-GB" sz="1800" dirty="0"/>
              <a:t>violent as some form of violence is present </a:t>
            </a:r>
          </a:p>
          <a:p>
            <a:pPr marL="666900" lvl="1" indent="-342900">
              <a:buAutoNum type="arabicPeriod"/>
            </a:pPr>
            <a:r>
              <a:rPr lang="en-GB" sz="1800" dirty="0"/>
              <a:t>Potential exceptions: </a:t>
            </a:r>
          </a:p>
          <a:p>
            <a:pPr marL="936900" lvl="2" indent="-342900">
              <a:buAutoNum type="arabicPeriod"/>
            </a:pPr>
            <a:r>
              <a:rPr lang="en-GB" sz="1600" dirty="0"/>
              <a:t>taking of cultural objects </a:t>
            </a:r>
          </a:p>
          <a:p>
            <a:pPr marL="936900" lvl="2" indent="-342900">
              <a:buAutoNum type="arabicPeriod"/>
            </a:pPr>
            <a:r>
              <a:rPr lang="en-GB" sz="1600" dirty="0"/>
              <a:t>If the population of the occupied territory consents… but not valid</a:t>
            </a:r>
          </a:p>
        </p:txBody>
      </p:sp>
    </p:spTree>
    <p:extLst>
      <p:ext uri="{BB962C8B-B14F-4D97-AF65-F5344CB8AC3E}">
        <p14:creationId xmlns:p14="http://schemas.microsoft.com/office/powerpoint/2010/main" val="3105237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323363-919B-3630-D137-25E76FAF9E4D}"/>
              </a:ext>
            </a:extLst>
          </p:cNvPr>
          <p:cNvSpPr>
            <a:spLocks noGrp="1"/>
          </p:cNvSpPr>
          <p:nvPr>
            <p:ph type="title"/>
          </p:nvPr>
        </p:nvSpPr>
        <p:spPr/>
        <p:txBody>
          <a:bodyPr/>
          <a:lstStyle/>
          <a:p>
            <a:r>
              <a:rPr lang="en-GB" dirty="0"/>
              <a:t>Can war crimes be economic crimes? – 3 </a:t>
            </a:r>
          </a:p>
        </p:txBody>
      </p:sp>
      <p:sp>
        <p:nvSpPr>
          <p:cNvPr id="5" name="Content Placeholder 4">
            <a:extLst>
              <a:ext uri="{FF2B5EF4-FFF2-40B4-BE49-F238E27FC236}">
                <a16:creationId xmlns:a16="http://schemas.microsoft.com/office/drawing/2014/main" id="{7DAFC3B1-D585-7456-520F-E97700422CC0}"/>
              </a:ext>
            </a:extLst>
          </p:cNvPr>
          <p:cNvSpPr>
            <a:spLocks noGrp="1"/>
          </p:cNvSpPr>
          <p:nvPr>
            <p:ph idx="1"/>
          </p:nvPr>
        </p:nvSpPr>
        <p:spPr>
          <a:xfrm>
            <a:off x="581193" y="2180496"/>
            <a:ext cx="4655826" cy="3678303"/>
          </a:xfrm>
        </p:spPr>
        <p:txBody>
          <a:bodyPr anchor="t">
            <a:normAutofit/>
          </a:bodyPr>
          <a:lstStyle/>
          <a:p>
            <a:pPr marL="342900" indent="-342900">
              <a:buAutoNum type="arabicPeriod"/>
            </a:pPr>
            <a:r>
              <a:rPr lang="en-GB" sz="2000" dirty="0"/>
              <a:t>Where there is a prima facie case for criminal, regulatory or civil justice</a:t>
            </a:r>
          </a:p>
          <a:p>
            <a:pPr marL="666900" lvl="1" indent="-342900">
              <a:buAutoNum type="arabicPeriod"/>
            </a:pPr>
            <a:r>
              <a:rPr lang="en-GB" sz="1800" dirty="0"/>
              <a:t>War crimes engage criminal justice</a:t>
            </a:r>
          </a:p>
        </p:txBody>
      </p:sp>
      <p:graphicFrame>
        <p:nvGraphicFramePr>
          <p:cNvPr id="46" name="Diagram 45">
            <a:extLst>
              <a:ext uri="{FF2B5EF4-FFF2-40B4-BE49-F238E27FC236}">
                <a16:creationId xmlns:a16="http://schemas.microsoft.com/office/drawing/2014/main" id="{91C7973D-9F90-8BA8-B5A0-1F9E31224219}"/>
              </a:ext>
            </a:extLst>
          </p:cNvPr>
          <p:cNvGraphicFramePr/>
          <p:nvPr>
            <p:extLst>
              <p:ext uri="{D42A27DB-BD31-4B8C-83A1-F6EECF244321}">
                <p14:modId xmlns:p14="http://schemas.microsoft.com/office/powerpoint/2010/main" val="3130648259"/>
              </p:ext>
            </p:extLst>
          </p:nvPr>
        </p:nvGraphicFramePr>
        <p:xfrm>
          <a:off x="3482807" y="153906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5135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3115C1-24C1-8365-A3BF-669B4331F4F5}"/>
              </a:ext>
            </a:extLst>
          </p:cNvPr>
          <p:cNvSpPr>
            <a:spLocks noGrp="1"/>
          </p:cNvSpPr>
          <p:nvPr>
            <p:ph type="title"/>
          </p:nvPr>
        </p:nvSpPr>
        <p:spPr/>
        <p:txBody>
          <a:bodyPr/>
          <a:lstStyle/>
          <a:p>
            <a:r>
              <a:rPr lang="en-GB" dirty="0"/>
              <a:t>Can war crimes be economic crimes? – 4 </a:t>
            </a:r>
          </a:p>
        </p:txBody>
      </p:sp>
      <p:graphicFrame>
        <p:nvGraphicFramePr>
          <p:cNvPr id="6" name="Content Placeholder 5">
            <a:extLst>
              <a:ext uri="{FF2B5EF4-FFF2-40B4-BE49-F238E27FC236}">
                <a16:creationId xmlns:a16="http://schemas.microsoft.com/office/drawing/2014/main" id="{EF3D7400-7DE8-FEEC-35F9-0D5D2AC3E38D}"/>
              </a:ext>
            </a:extLst>
          </p:cNvPr>
          <p:cNvGraphicFramePr>
            <a:graphicFrameLocks noGrp="1"/>
          </p:cNvGraphicFramePr>
          <p:nvPr>
            <p:ph idx="1"/>
            <p:extLst>
              <p:ext uri="{D42A27DB-BD31-4B8C-83A1-F6EECF244321}">
                <p14:modId xmlns:p14="http://schemas.microsoft.com/office/powerpoint/2010/main" val="728781745"/>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4889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63487-399A-FB55-8D36-CEA8454D2CAB}"/>
              </a:ext>
            </a:extLst>
          </p:cNvPr>
          <p:cNvSpPr>
            <a:spLocks noGrp="1"/>
          </p:cNvSpPr>
          <p:nvPr>
            <p:ph type="title"/>
          </p:nvPr>
        </p:nvSpPr>
        <p:spPr/>
        <p:txBody>
          <a:bodyPr/>
          <a:lstStyle/>
          <a:p>
            <a:r>
              <a:rPr lang="en-GB" dirty="0"/>
              <a:t>Link between war crimes and economic crimes</a:t>
            </a:r>
          </a:p>
        </p:txBody>
      </p:sp>
      <p:sp>
        <p:nvSpPr>
          <p:cNvPr id="3" name="Text Placeholder 2">
            <a:extLst>
              <a:ext uri="{FF2B5EF4-FFF2-40B4-BE49-F238E27FC236}">
                <a16:creationId xmlns:a16="http://schemas.microsoft.com/office/drawing/2014/main" id="{2932DFF6-0B25-8E57-45A0-A7249360D7FA}"/>
              </a:ext>
            </a:extLst>
          </p:cNvPr>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944590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17512-B151-F0F9-F5F0-3E3ADDD9433E}"/>
              </a:ext>
            </a:extLst>
          </p:cNvPr>
          <p:cNvSpPr>
            <a:spLocks noGrp="1"/>
          </p:cNvSpPr>
          <p:nvPr>
            <p:ph type="title"/>
          </p:nvPr>
        </p:nvSpPr>
        <p:spPr/>
        <p:txBody>
          <a:bodyPr/>
          <a:lstStyle/>
          <a:p>
            <a:r>
              <a:rPr lang="en-GB" dirty="0"/>
              <a:t>How can we dot the line between war crimes and economic crimes? </a:t>
            </a:r>
            <a:r>
              <a:rPr lang="en-GB"/>
              <a:t>– 1 </a:t>
            </a:r>
            <a:endParaRPr lang="en-GB" dirty="0"/>
          </a:p>
        </p:txBody>
      </p:sp>
      <p:sp>
        <p:nvSpPr>
          <p:cNvPr id="3" name="Content Placeholder 2">
            <a:extLst>
              <a:ext uri="{FF2B5EF4-FFF2-40B4-BE49-F238E27FC236}">
                <a16:creationId xmlns:a16="http://schemas.microsoft.com/office/drawing/2014/main" id="{80592475-641E-8985-5E8A-5741422E2282}"/>
              </a:ext>
            </a:extLst>
          </p:cNvPr>
          <p:cNvSpPr>
            <a:spLocks noGrp="1"/>
          </p:cNvSpPr>
          <p:nvPr>
            <p:ph idx="1"/>
          </p:nvPr>
        </p:nvSpPr>
        <p:spPr/>
        <p:txBody>
          <a:bodyPr anchor="t">
            <a:normAutofit/>
          </a:bodyPr>
          <a:lstStyle/>
          <a:p>
            <a:r>
              <a:rPr lang="en-GB" sz="2000" dirty="0"/>
              <a:t>Economic crimes </a:t>
            </a:r>
          </a:p>
          <a:p>
            <a:pPr lvl="1"/>
            <a:r>
              <a:rPr lang="en-GB" sz="1800" dirty="0"/>
              <a:t>Bribery to avoid forced conscription in occupied territory (a war crime) </a:t>
            </a:r>
          </a:p>
          <a:p>
            <a:pPr lvl="1"/>
            <a:r>
              <a:rPr lang="en-GB" sz="1800" dirty="0"/>
              <a:t>Bribery to avoid confiscation of property (if conditions not fulfilled, a war crime)</a:t>
            </a:r>
          </a:p>
          <a:p>
            <a:pPr lvl="1"/>
            <a:r>
              <a:rPr lang="en-GB" sz="1800" dirty="0"/>
              <a:t>Bribery to gain access to humanitarian aid (denial of which is a war crime)</a:t>
            </a:r>
          </a:p>
          <a:p>
            <a:pPr lvl="1"/>
            <a:r>
              <a:rPr lang="en-GB" sz="1800" dirty="0"/>
              <a:t>Trade/trafficking in stolen goods (items from looting/pillage, cultural objects, etc)</a:t>
            </a:r>
          </a:p>
        </p:txBody>
      </p:sp>
    </p:spTree>
    <p:extLst>
      <p:ext uri="{BB962C8B-B14F-4D97-AF65-F5344CB8AC3E}">
        <p14:creationId xmlns:p14="http://schemas.microsoft.com/office/powerpoint/2010/main" val="2922602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17512-B151-F0F9-F5F0-3E3ADDD9433E}"/>
              </a:ext>
            </a:extLst>
          </p:cNvPr>
          <p:cNvSpPr>
            <a:spLocks noGrp="1"/>
          </p:cNvSpPr>
          <p:nvPr>
            <p:ph type="title"/>
          </p:nvPr>
        </p:nvSpPr>
        <p:spPr/>
        <p:txBody>
          <a:bodyPr/>
          <a:lstStyle/>
          <a:p>
            <a:r>
              <a:rPr lang="en-GB" dirty="0"/>
              <a:t>How can we dot the line between war crimes and economic crimes? – 2 </a:t>
            </a:r>
          </a:p>
        </p:txBody>
      </p:sp>
      <p:sp>
        <p:nvSpPr>
          <p:cNvPr id="3" name="Content Placeholder 2">
            <a:extLst>
              <a:ext uri="{FF2B5EF4-FFF2-40B4-BE49-F238E27FC236}">
                <a16:creationId xmlns:a16="http://schemas.microsoft.com/office/drawing/2014/main" id="{80592475-641E-8985-5E8A-5741422E2282}"/>
              </a:ext>
            </a:extLst>
          </p:cNvPr>
          <p:cNvSpPr>
            <a:spLocks noGrp="1"/>
          </p:cNvSpPr>
          <p:nvPr>
            <p:ph idx="1"/>
          </p:nvPr>
        </p:nvSpPr>
        <p:spPr/>
        <p:txBody>
          <a:bodyPr anchor="t">
            <a:normAutofit/>
          </a:bodyPr>
          <a:lstStyle/>
          <a:p>
            <a:r>
              <a:rPr lang="en-GB" sz="2000" dirty="0"/>
              <a:t>Economic crimes provide financial support to the war</a:t>
            </a:r>
          </a:p>
          <a:p>
            <a:pPr lvl="1">
              <a:buFont typeface="Wingdings" panose="05000000000000000000" pitchFamily="2" charset="2"/>
              <a:buChar char="à"/>
            </a:pPr>
            <a:r>
              <a:rPr lang="en-GB" sz="1800" dirty="0">
                <a:sym typeface="Wingdings" panose="05000000000000000000" pitchFamily="2" charset="2"/>
              </a:rPr>
              <a:t>Modes of liability: aiding and abetting  </a:t>
            </a:r>
          </a:p>
          <a:p>
            <a:pPr lvl="1"/>
            <a:r>
              <a:rPr lang="en-GB" sz="1800" dirty="0"/>
              <a:t>Money from economic crimes used to buy weapons that are used to commit war crimes</a:t>
            </a:r>
          </a:p>
          <a:p>
            <a:pPr lvl="1"/>
            <a:r>
              <a:rPr lang="en-GB" sz="1800" dirty="0"/>
              <a:t>Money from economic crimes used to pay personnel who commit war crimes</a:t>
            </a:r>
          </a:p>
          <a:p>
            <a:pPr lvl="1"/>
            <a:r>
              <a:rPr lang="en-GB" sz="1800" dirty="0">
                <a:sym typeface="Wingdings" panose="05000000000000000000" pitchFamily="2" charset="2"/>
              </a:rPr>
              <a:t>Gaining access to information through industrial and economic espionage that is used to commit war crimes</a:t>
            </a:r>
          </a:p>
          <a:p>
            <a:pPr marL="324000" lvl="1" indent="0">
              <a:buNone/>
            </a:pPr>
            <a:endParaRPr lang="en-GB" sz="1800" dirty="0">
              <a:sym typeface="Wingdings" panose="05000000000000000000" pitchFamily="2" charset="2"/>
            </a:endParaRPr>
          </a:p>
          <a:p>
            <a:pPr marL="324000" lvl="1" indent="0" algn="r">
              <a:buNone/>
            </a:pPr>
            <a:r>
              <a:rPr lang="en-GB" sz="2800" dirty="0">
                <a:sym typeface="Wingdings" panose="05000000000000000000" pitchFamily="2" charset="2"/>
              </a:rPr>
              <a:t>‘follow the money….’ to prevent war crimes</a:t>
            </a:r>
            <a:endParaRPr lang="en-GB" sz="2800" dirty="0"/>
          </a:p>
        </p:txBody>
      </p:sp>
    </p:spTree>
    <p:extLst>
      <p:ext uri="{BB962C8B-B14F-4D97-AF65-F5344CB8AC3E}">
        <p14:creationId xmlns:p14="http://schemas.microsoft.com/office/powerpoint/2010/main" val="3465557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95B83-FE10-991A-DD61-A746AC1B34E4}"/>
              </a:ext>
            </a:extLst>
          </p:cNvPr>
          <p:cNvSpPr>
            <a:spLocks noGrp="1"/>
          </p:cNvSpPr>
          <p:nvPr>
            <p:ph type="title"/>
          </p:nvPr>
        </p:nvSpPr>
        <p:spPr>
          <a:xfrm>
            <a:off x="1524000" y="1584683"/>
            <a:ext cx="9144000" cy="2551829"/>
          </a:xfrm>
        </p:spPr>
        <p:txBody>
          <a:bodyPr vert="horz" lIns="91440" tIns="45720" rIns="91440" bIns="45720" rtlCol="0" anchor="ctr">
            <a:normAutofit fontScale="90000"/>
          </a:bodyPr>
          <a:lstStyle/>
          <a:p>
            <a:pPr algn="ctr"/>
            <a:r>
              <a:rPr lang="en-US" sz="5600" kern="1200">
                <a:solidFill>
                  <a:schemeClr val="tx1"/>
                </a:solidFill>
                <a:latin typeface="+mj-lt"/>
                <a:ea typeface="+mj-ea"/>
                <a:cs typeface="+mj-cs"/>
              </a:rPr>
              <a:t>Which Crimes of an Economic Nature Fall within the Definition of War Crimes?</a:t>
            </a:r>
          </a:p>
        </p:txBody>
      </p:sp>
      <p:sp>
        <p:nvSpPr>
          <p:cNvPr id="3" name="Text Placeholder 2">
            <a:extLst>
              <a:ext uri="{FF2B5EF4-FFF2-40B4-BE49-F238E27FC236}">
                <a16:creationId xmlns:a16="http://schemas.microsoft.com/office/drawing/2014/main" id="{11A78F72-86B5-83D3-2DFC-5B48A22A21D9}"/>
              </a:ext>
            </a:extLst>
          </p:cNvPr>
          <p:cNvSpPr>
            <a:spLocks noGrp="1"/>
          </p:cNvSpPr>
          <p:nvPr>
            <p:ph type="body" idx="1"/>
          </p:nvPr>
        </p:nvSpPr>
        <p:spPr>
          <a:xfrm>
            <a:off x="1524000" y="5160469"/>
            <a:ext cx="9144000" cy="1182135"/>
          </a:xfrm>
        </p:spPr>
        <p:txBody>
          <a:bodyPr vert="horz" lIns="91440" tIns="45720" rIns="91440" bIns="45720" rtlCol="0" anchor="ctr">
            <a:normAutofit/>
          </a:bodyPr>
          <a:lstStyle/>
          <a:p>
            <a:pPr algn="ctr"/>
            <a:endParaRPr lang="en-US" sz="2800" kern="1200" dirty="0">
              <a:solidFill>
                <a:schemeClr val="tx1"/>
              </a:solidFill>
              <a:latin typeface="+mn-lt"/>
              <a:ea typeface="+mn-ea"/>
              <a:cs typeface="+mn-cs"/>
            </a:endParaRPr>
          </a:p>
        </p:txBody>
      </p:sp>
    </p:spTree>
    <p:extLst>
      <p:ext uri="{BB962C8B-B14F-4D97-AF65-F5344CB8AC3E}">
        <p14:creationId xmlns:p14="http://schemas.microsoft.com/office/powerpoint/2010/main" val="2748143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3D4A-012A-4B63-4ED0-AB7D445427B0}"/>
              </a:ext>
            </a:extLst>
          </p:cNvPr>
          <p:cNvSpPr>
            <a:spLocks noGrp="1"/>
          </p:cNvSpPr>
          <p:nvPr>
            <p:ph type="title"/>
          </p:nvPr>
        </p:nvSpPr>
        <p:spPr/>
        <p:txBody>
          <a:bodyPr>
            <a:normAutofit/>
          </a:bodyPr>
          <a:lstStyle/>
          <a:p>
            <a:r>
              <a:rPr lang="en-GB" dirty="0"/>
              <a:t>Definition of War Crimes</a:t>
            </a:r>
          </a:p>
        </p:txBody>
      </p:sp>
      <p:graphicFrame>
        <p:nvGraphicFramePr>
          <p:cNvPr id="6" name="Content Placeholder 5">
            <a:extLst>
              <a:ext uri="{FF2B5EF4-FFF2-40B4-BE49-F238E27FC236}">
                <a16:creationId xmlns:a16="http://schemas.microsoft.com/office/drawing/2014/main" id="{B8815C83-DC10-EE43-BAAF-5803CFFE3505}"/>
              </a:ext>
            </a:extLst>
          </p:cNvPr>
          <p:cNvGraphicFramePr>
            <a:graphicFrameLocks noGrp="1"/>
          </p:cNvGraphicFramePr>
          <p:nvPr>
            <p:ph idx="1"/>
            <p:extLst>
              <p:ext uri="{D42A27DB-BD31-4B8C-83A1-F6EECF244321}">
                <p14:modId xmlns:p14="http://schemas.microsoft.com/office/powerpoint/2010/main" val="625489719"/>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491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3D4A-012A-4B63-4ED0-AB7D445427B0}"/>
              </a:ext>
            </a:extLst>
          </p:cNvPr>
          <p:cNvSpPr>
            <a:spLocks noGrp="1"/>
          </p:cNvSpPr>
          <p:nvPr>
            <p:ph type="title"/>
          </p:nvPr>
        </p:nvSpPr>
        <p:spPr>
          <a:xfrm>
            <a:off x="581192" y="702156"/>
            <a:ext cx="11029616" cy="1013800"/>
          </a:xfrm>
        </p:spPr>
        <p:txBody>
          <a:bodyPr/>
          <a:lstStyle/>
          <a:p>
            <a:r>
              <a:rPr lang="en-GB" dirty="0"/>
              <a:t>War Crimes under International Criminal Law</a:t>
            </a:r>
          </a:p>
        </p:txBody>
      </p:sp>
      <p:sp>
        <p:nvSpPr>
          <p:cNvPr id="3" name="Content Placeholder 2">
            <a:extLst>
              <a:ext uri="{FF2B5EF4-FFF2-40B4-BE49-F238E27FC236}">
                <a16:creationId xmlns:a16="http://schemas.microsoft.com/office/drawing/2014/main" id="{D23415B1-6009-2A47-9BCE-C01A77E58D43}"/>
              </a:ext>
            </a:extLst>
          </p:cNvPr>
          <p:cNvSpPr>
            <a:spLocks noGrp="1"/>
          </p:cNvSpPr>
          <p:nvPr>
            <p:ph idx="1"/>
          </p:nvPr>
        </p:nvSpPr>
        <p:spPr>
          <a:xfrm>
            <a:off x="581192" y="2180496"/>
            <a:ext cx="6164841" cy="3678303"/>
          </a:xfrm>
        </p:spPr>
        <p:txBody>
          <a:bodyPr>
            <a:normAutofit/>
          </a:bodyPr>
          <a:lstStyle/>
          <a:p>
            <a:r>
              <a:rPr lang="en-GB" dirty="0"/>
              <a:t>Article 8(2) ICC Statute defines ‘war crimes’ as:</a:t>
            </a:r>
          </a:p>
          <a:p>
            <a:pPr lvl="1"/>
            <a:r>
              <a:rPr lang="en-GB" dirty="0"/>
              <a:t>‘Grave breaches of the Geneva Conventions of 12 August 1949’ (see 8(2)(a))</a:t>
            </a:r>
          </a:p>
          <a:p>
            <a:pPr lvl="1"/>
            <a:r>
              <a:rPr lang="en-GB" dirty="0"/>
              <a:t>‘Other serious violations of the laws and customs applicable in international armed conflict’ (see 8(2)(b)) (covers serious breaches of API)</a:t>
            </a:r>
          </a:p>
          <a:p>
            <a:pPr lvl="1"/>
            <a:endParaRPr lang="en-GB" dirty="0"/>
          </a:p>
          <a:p>
            <a:pPr lvl="1"/>
            <a:r>
              <a:rPr lang="en-GB" dirty="0"/>
              <a:t>Serious violations of Article 3 to the Geneva Conventions (see 8(2)(c))</a:t>
            </a:r>
          </a:p>
          <a:p>
            <a:pPr lvl="1"/>
            <a:r>
              <a:rPr lang="en-GB" dirty="0"/>
              <a:t>Other serious violations of the laws and customs applicable in armed conflicts not of an international character (see 8(2)(e))</a:t>
            </a:r>
          </a:p>
          <a:p>
            <a:pPr lvl="1"/>
            <a:endParaRPr lang="en-GB" dirty="0"/>
          </a:p>
        </p:txBody>
      </p:sp>
      <p:sp>
        <p:nvSpPr>
          <p:cNvPr id="4" name="Right Brace 3">
            <a:extLst>
              <a:ext uri="{FF2B5EF4-FFF2-40B4-BE49-F238E27FC236}">
                <a16:creationId xmlns:a16="http://schemas.microsoft.com/office/drawing/2014/main" id="{03BC762E-A389-CB3A-770E-5B873E3BD7C2}"/>
              </a:ext>
            </a:extLst>
          </p:cNvPr>
          <p:cNvSpPr/>
          <p:nvPr/>
        </p:nvSpPr>
        <p:spPr>
          <a:xfrm>
            <a:off x="6941976" y="2584575"/>
            <a:ext cx="345232" cy="134360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 name="Right Brace 4">
            <a:extLst>
              <a:ext uri="{FF2B5EF4-FFF2-40B4-BE49-F238E27FC236}">
                <a16:creationId xmlns:a16="http://schemas.microsoft.com/office/drawing/2014/main" id="{5784C470-7C03-38FB-AEFB-992CD1274419}"/>
              </a:ext>
            </a:extLst>
          </p:cNvPr>
          <p:cNvSpPr/>
          <p:nvPr/>
        </p:nvSpPr>
        <p:spPr>
          <a:xfrm>
            <a:off x="6954411" y="4463145"/>
            <a:ext cx="345232" cy="113522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a:extLst>
              <a:ext uri="{FF2B5EF4-FFF2-40B4-BE49-F238E27FC236}">
                <a16:creationId xmlns:a16="http://schemas.microsoft.com/office/drawing/2014/main" id="{64C953AE-2258-E6C7-DA8F-813043BF63BD}"/>
              </a:ext>
            </a:extLst>
          </p:cNvPr>
          <p:cNvSpPr txBox="1"/>
          <p:nvPr/>
        </p:nvSpPr>
        <p:spPr>
          <a:xfrm>
            <a:off x="7299643" y="3061764"/>
            <a:ext cx="2892490" cy="369332"/>
          </a:xfrm>
          <a:prstGeom prst="rect">
            <a:avLst/>
          </a:prstGeom>
          <a:noFill/>
        </p:spPr>
        <p:txBody>
          <a:bodyPr wrap="square" rtlCol="0">
            <a:spAutoFit/>
          </a:bodyPr>
          <a:lstStyle/>
          <a:p>
            <a:r>
              <a:rPr lang="en-GB" dirty="0">
                <a:solidFill>
                  <a:schemeClr val="tx2"/>
                </a:solidFill>
              </a:rPr>
              <a:t>International armed conflict</a:t>
            </a:r>
          </a:p>
        </p:txBody>
      </p:sp>
      <p:sp>
        <p:nvSpPr>
          <p:cNvPr id="7" name="TextBox 6">
            <a:extLst>
              <a:ext uri="{FF2B5EF4-FFF2-40B4-BE49-F238E27FC236}">
                <a16:creationId xmlns:a16="http://schemas.microsoft.com/office/drawing/2014/main" id="{E496939A-FEDE-D050-5C1E-D0AB79C09E85}"/>
              </a:ext>
            </a:extLst>
          </p:cNvPr>
          <p:cNvSpPr txBox="1"/>
          <p:nvPr/>
        </p:nvSpPr>
        <p:spPr>
          <a:xfrm>
            <a:off x="7287207" y="4852149"/>
            <a:ext cx="3359021" cy="369332"/>
          </a:xfrm>
          <a:prstGeom prst="rect">
            <a:avLst/>
          </a:prstGeom>
          <a:noFill/>
        </p:spPr>
        <p:txBody>
          <a:bodyPr wrap="square" rtlCol="0">
            <a:spAutoFit/>
          </a:bodyPr>
          <a:lstStyle/>
          <a:p>
            <a:r>
              <a:rPr lang="en-GB" dirty="0">
                <a:solidFill>
                  <a:schemeClr val="tx2"/>
                </a:solidFill>
              </a:rPr>
              <a:t>Non-international armed conflict</a:t>
            </a:r>
          </a:p>
        </p:txBody>
      </p:sp>
    </p:spTree>
    <p:extLst>
      <p:ext uri="{BB962C8B-B14F-4D97-AF65-F5344CB8AC3E}">
        <p14:creationId xmlns:p14="http://schemas.microsoft.com/office/powerpoint/2010/main" val="2461775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83D4A-012A-4B63-4ED0-AB7D445427B0}"/>
              </a:ext>
            </a:extLst>
          </p:cNvPr>
          <p:cNvSpPr>
            <a:spLocks noGrp="1"/>
          </p:cNvSpPr>
          <p:nvPr>
            <p:ph type="title"/>
          </p:nvPr>
        </p:nvSpPr>
        <p:spPr>
          <a:xfrm>
            <a:off x="581192" y="702156"/>
            <a:ext cx="11029616" cy="1013800"/>
          </a:xfrm>
        </p:spPr>
        <p:txBody>
          <a:bodyPr/>
          <a:lstStyle/>
          <a:p>
            <a:r>
              <a:rPr lang="en-GB" dirty="0"/>
              <a:t>War Crimes under International Criminal Law</a:t>
            </a:r>
          </a:p>
        </p:txBody>
      </p:sp>
      <p:sp>
        <p:nvSpPr>
          <p:cNvPr id="3" name="Content Placeholder 2">
            <a:extLst>
              <a:ext uri="{FF2B5EF4-FFF2-40B4-BE49-F238E27FC236}">
                <a16:creationId xmlns:a16="http://schemas.microsoft.com/office/drawing/2014/main" id="{D23415B1-6009-2A47-9BCE-C01A77E58D43}"/>
              </a:ext>
            </a:extLst>
          </p:cNvPr>
          <p:cNvSpPr>
            <a:spLocks noGrp="1"/>
          </p:cNvSpPr>
          <p:nvPr>
            <p:ph idx="1"/>
          </p:nvPr>
        </p:nvSpPr>
        <p:spPr>
          <a:xfrm>
            <a:off x="581192" y="2180496"/>
            <a:ext cx="11029615" cy="3678303"/>
          </a:xfrm>
        </p:spPr>
        <p:txBody>
          <a:bodyPr anchor="t">
            <a:normAutofit/>
          </a:bodyPr>
          <a:lstStyle/>
          <a:p>
            <a:r>
              <a:rPr lang="en-GB" sz="2000" dirty="0"/>
              <a:t>Elements of the crime</a:t>
            </a:r>
          </a:p>
          <a:p>
            <a:pPr lvl="1"/>
            <a:r>
              <a:rPr lang="en-GB" sz="1800" dirty="0"/>
              <a:t>Objective:  </a:t>
            </a:r>
          </a:p>
          <a:p>
            <a:pPr lvl="2"/>
            <a:r>
              <a:rPr lang="en-GB" sz="1600" dirty="0"/>
              <a:t>act, in particular when part of policy or plan, </a:t>
            </a:r>
          </a:p>
          <a:p>
            <a:pPr lvl="2"/>
            <a:r>
              <a:rPr lang="en-GB" sz="1600" dirty="0"/>
              <a:t>in armed conflict and </a:t>
            </a:r>
          </a:p>
          <a:p>
            <a:pPr lvl="2"/>
            <a:r>
              <a:rPr lang="en-GB" sz="1600" dirty="0"/>
              <a:t>nexus between crime and armed conflict</a:t>
            </a:r>
          </a:p>
          <a:p>
            <a:pPr lvl="1"/>
            <a:r>
              <a:rPr lang="en-GB" sz="1800" dirty="0"/>
              <a:t>Subjective: </a:t>
            </a:r>
          </a:p>
          <a:p>
            <a:pPr lvl="2"/>
            <a:r>
              <a:rPr lang="en-GB" sz="1600" dirty="0"/>
              <a:t>knowledge of armed conflict and </a:t>
            </a:r>
          </a:p>
          <a:p>
            <a:pPr lvl="2"/>
            <a:r>
              <a:rPr lang="en-GB" sz="1600" i="1" dirty="0" err="1"/>
              <a:t>mens</a:t>
            </a:r>
            <a:r>
              <a:rPr lang="en-GB" sz="1600" i="1" dirty="0"/>
              <a:t> rea </a:t>
            </a:r>
          </a:p>
          <a:p>
            <a:pPr lvl="1"/>
            <a:endParaRPr lang="en-GB" dirty="0"/>
          </a:p>
          <a:p>
            <a:pPr lvl="1"/>
            <a:endParaRPr lang="en-GB" dirty="0"/>
          </a:p>
        </p:txBody>
      </p:sp>
    </p:spTree>
    <p:extLst>
      <p:ext uri="{BB962C8B-B14F-4D97-AF65-F5344CB8AC3E}">
        <p14:creationId xmlns:p14="http://schemas.microsoft.com/office/powerpoint/2010/main" val="2035977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A7D4-FD9E-C67C-B37D-5065A48978F3}"/>
              </a:ext>
            </a:extLst>
          </p:cNvPr>
          <p:cNvSpPr>
            <a:spLocks noGrp="1"/>
          </p:cNvSpPr>
          <p:nvPr>
            <p:ph type="title"/>
          </p:nvPr>
        </p:nvSpPr>
        <p:spPr/>
        <p:txBody>
          <a:bodyPr/>
          <a:lstStyle/>
          <a:p>
            <a:r>
              <a:rPr lang="en-GB" dirty="0"/>
              <a:t>War Crimes of an Economic Nature – ICC Statute</a:t>
            </a:r>
          </a:p>
        </p:txBody>
      </p:sp>
      <p:sp>
        <p:nvSpPr>
          <p:cNvPr id="3" name="Content Placeholder 2">
            <a:extLst>
              <a:ext uri="{FF2B5EF4-FFF2-40B4-BE49-F238E27FC236}">
                <a16:creationId xmlns:a16="http://schemas.microsoft.com/office/drawing/2014/main" id="{77B9AD1D-AC1A-A1C2-EDE2-6E9028AC8920}"/>
              </a:ext>
            </a:extLst>
          </p:cNvPr>
          <p:cNvSpPr>
            <a:spLocks noGrp="1"/>
          </p:cNvSpPr>
          <p:nvPr>
            <p:ph idx="1"/>
          </p:nvPr>
        </p:nvSpPr>
        <p:spPr/>
        <p:txBody>
          <a:bodyPr anchor="t">
            <a:normAutofit/>
          </a:bodyPr>
          <a:lstStyle/>
          <a:p>
            <a:r>
              <a:rPr lang="en-GB" sz="2000" dirty="0"/>
              <a:t>Direct:</a:t>
            </a:r>
          </a:p>
          <a:p>
            <a:pPr lvl="1"/>
            <a:r>
              <a:rPr lang="en-GB" sz="1800" dirty="0"/>
              <a:t>‘Extensive destruction and appropriation of property, not justified by military necessity and carried out unlawfully and wantonly’ Article 8(2)(a)(iv)</a:t>
            </a:r>
          </a:p>
          <a:p>
            <a:pPr lvl="1"/>
            <a:r>
              <a:rPr lang="en-GB" sz="1800" dirty="0"/>
              <a:t>‘Destroying or seizing the enemy’s property unless such destruction or seizure be imperatively demanded by the necessities of war’ Article 8(2)(b)(xiii)</a:t>
            </a:r>
          </a:p>
          <a:p>
            <a:pPr lvl="1"/>
            <a:r>
              <a:rPr lang="en-GB" sz="1800" dirty="0"/>
              <a:t>‘Pillaging a town or place, even when taken by assault’ Article 8(2)(xvi)</a:t>
            </a:r>
          </a:p>
        </p:txBody>
      </p:sp>
    </p:spTree>
    <p:extLst>
      <p:ext uri="{BB962C8B-B14F-4D97-AF65-F5344CB8AC3E}">
        <p14:creationId xmlns:p14="http://schemas.microsoft.com/office/powerpoint/2010/main" val="2097066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A7D4-FD9E-C67C-B37D-5065A48978F3}"/>
              </a:ext>
            </a:extLst>
          </p:cNvPr>
          <p:cNvSpPr>
            <a:spLocks noGrp="1"/>
          </p:cNvSpPr>
          <p:nvPr>
            <p:ph type="title"/>
          </p:nvPr>
        </p:nvSpPr>
        <p:spPr/>
        <p:txBody>
          <a:bodyPr/>
          <a:lstStyle/>
          <a:p>
            <a:r>
              <a:rPr lang="en-GB" dirty="0"/>
              <a:t>War Crimes of an Economic Nature – ICC Statute</a:t>
            </a:r>
          </a:p>
        </p:txBody>
      </p:sp>
      <p:sp>
        <p:nvSpPr>
          <p:cNvPr id="3" name="Content Placeholder 2">
            <a:extLst>
              <a:ext uri="{FF2B5EF4-FFF2-40B4-BE49-F238E27FC236}">
                <a16:creationId xmlns:a16="http://schemas.microsoft.com/office/drawing/2014/main" id="{77B9AD1D-AC1A-A1C2-EDE2-6E9028AC8920}"/>
              </a:ext>
            </a:extLst>
          </p:cNvPr>
          <p:cNvSpPr>
            <a:spLocks noGrp="1"/>
          </p:cNvSpPr>
          <p:nvPr>
            <p:ph idx="1"/>
          </p:nvPr>
        </p:nvSpPr>
        <p:spPr/>
        <p:txBody>
          <a:bodyPr anchor="t">
            <a:normAutofit/>
          </a:bodyPr>
          <a:lstStyle/>
          <a:p>
            <a:r>
              <a:rPr lang="en-GB" sz="2000" dirty="0"/>
              <a:t>Indirect</a:t>
            </a:r>
          </a:p>
          <a:p>
            <a:pPr lvl="1"/>
            <a:r>
              <a:rPr lang="en-GB" sz="1800" dirty="0"/>
              <a:t>‘Intentionally launching an attack in the knowledge that such attack will cause incidental loss of life or injury to civilians or damage to civilian objects or widespread, long-term and severe damage to the natural environment which would be clearly excessive in relation to the concrete and direct overall military advantage anticipated’ Article 8(2)(b)(iv)</a:t>
            </a:r>
          </a:p>
          <a:p>
            <a:pPr lvl="1"/>
            <a:r>
              <a:rPr lang="en-GB" sz="1800" dirty="0"/>
              <a:t>‘Intentionally using starvation of civilians as a method of warfare by depriving them of objects indispensable to their survival, including wilfully impeding relief supplies as provided for under the Geneva Conventions’ Article 8(2)(b)(xxv)</a:t>
            </a:r>
          </a:p>
          <a:p>
            <a:pPr lvl="1" algn="just"/>
            <a:r>
              <a:rPr lang="en-GB" sz="1800" dirty="0"/>
              <a:t>‘Compelling the nationals of the hostile party to take part in the operations of war directed against their own country, even if they were in the belligerent’s service before the commencement of the war’ Article 8(2)(b)(xv)</a:t>
            </a:r>
          </a:p>
        </p:txBody>
      </p:sp>
    </p:spTree>
    <p:extLst>
      <p:ext uri="{BB962C8B-B14F-4D97-AF65-F5344CB8AC3E}">
        <p14:creationId xmlns:p14="http://schemas.microsoft.com/office/powerpoint/2010/main" val="2565516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6FD3B-4A44-8451-F16A-5D887C2DEF38}"/>
              </a:ext>
            </a:extLst>
          </p:cNvPr>
          <p:cNvSpPr>
            <a:spLocks noGrp="1"/>
          </p:cNvSpPr>
          <p:nvPr>
            <p:ph type="title"/>
          </p:nvPr>
        </p:nvSpPr>
        <p:spPr/>
        <p:txBody>
          <a:bodyPr/>
          <a:lstStyle/>
          <a:p>
            <a:r>
              <a:rPr lang="en-GB" dirty="0"/>
              <a:t>Examples of War crimes of an economic nature under ICC Statute</a:t>
            </a:r>
          </a:p>
        </p:txBody>
      </p:sp>
      <p:graphicFrame>
        <p:nvGraphicFramePr>
          <p:cNvPr id="4" name="Content Placeholder 3">
            <a:extLst>
              <a:ext uri="{FF2B5EF4-FFF2-40B4-BE49-F238E27FC236}">
                <a16:creationId xmlns:a16="http://schemas.microsoft.com/office/drawing/2014/main" id="{0EA37958-4D71-5AF4-744D-3071DCB9207E}"/>
              </a:ext>
            </a:extLst>
          </p:cNvPr>
          <p:cNvGraphicFramePr>
            <a:graphicFrameLocks noGrp="1"/>
          </p:cNvGraphicFramePr>
          <p:nvPr>
            <p:ph idx="1"/>
            <p:extLst>
              <p:ext uri="{D42A27DB-BD31-4B8C-83A1-F6EECF244321}">
                <p14:modId xmlns:p14="http://schemas.microsoft.com/office/powerpoint/2010/main" val="3593822099"/>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1561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6FD3B-4A44-8451-F16A-5D887C2DEF38}"/>
              </a:ext>
            </a:extLst>
          </p:cNvPr>
          <p:cNvSpPr>
            <a:spLocks noGrp="1"/>
          </p:cNvSpPr>
          <p:nvPr>
            <p:ph type="title"/>
          </p:nvPr>
        </p:nvSpPr>
        <p:spPr/>
        <p:txBody>
          <a:bodyPr/>
          <a:lstStyle/>
          <a:p>
            <a:r>
              <a:rPr lang="en-GB" dirty="0"/>
              <a:t>Examples of War crimes of an economic nature but not under ICC Statute</a:t>
            </a:r>
          </a:p>
        </p:txBody>
      </p:sp>
      <p:graphicFrame>
        <p:nvGraphicFramePr>
          <p:cNvPr id="4" name="Content Placeholder 3">
            <a:extLst>
              <a:ext uri="{FF2B5EF4-FFF2-40B4-BE49-F238E27FC236}">
                <a16:creationId xmlns:a16="http://schemas.microsoft.com/office/drawing/2014/main" id="{0EA37958-4D71-5AF4-744D-3071DCB9207E}"/>
              </a:ext>
            </a:extLst>
          </p:cNvPr>
          <p:cNvGraphicFramePr>
            <a:graphicFrameLocks noGrp="1"/>
          </p:cNvGraphicFramePr>
          <p:nvPr>
            <p:ph idx="1"/>
            <p:extLst>
              <p:ext uri="{D42A27DB-BD31-4B8C-83A1-F6EECF244321}">
                <p14:modId xmlns:p14="http://schemas.microsoft.com/office/powerpoint/2010/main" val="2566998120"/>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51524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3774</TotalTime>
  <Words>1165</Words>
  <Application>Microsoft Office PowerPoint</Application>
  <PresentationFormat>Widescreen</PresentationFormat>
  <Paragraphs>101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Calibri</vt:lpstr>
      <vt:lpstr>Gill Sans MT</vt:lpstr>
      <vt:lpstr>Wingdings</vt:lpstr>
      <vt:lpstr>Wingdings 2</vt:lpstr>
      <vt:lpstr>Dividend</vt:lpstr>
      <vt:lpstr>Economic Crimes and War Crimes</vt:lpstr>
      <vt:lpstr>Which Crimes of an Economic Nature Fall within the Definition of War Crimes?</vt:lpstr>
      <vt:lpstr>Definition of War Crimes</vt:lpstr>
      <vt:lpstr>War Crimes under International Criminal Law</vt:lpstr>
      <vt:lpstr>War Crimes under International Criminal Law</vt:lpstr>
      <vt:lpstr>War Crimes of an Economic Nature – ICC Statute</vt:lpstr>
      <vt:lpstr>War Crimes of an Economic Nature – ICC Statute</vt:lpstr>
      <vt:lpstr>Examples of War crimes of an economic nature under ICC Statute</vt:lpstr>
      <vt:lpstr>Examples of War crimes of an economic nature but not under ICC Statute</vt:lpstr>
      <vt:lpstr>Does any of these war crimes fall within the definition of economic crimes?</vt:lpstr>
      <vt:lpstr>Definition of Economic Crimes</vt:lpstr>
      <vt:lpstr>Can war crimes be economic crimes? – 1 </vt:lpstr>
      <vt:lpstr>Can war crimes be economic crimes? – 2 </vt:lpstr>
      <vt:lpstr>Can war crimes be economic crimes? – 3 </vt:lpstr>
      <vt:lpstr>Can war crimes be economic crimes? – 4 </vt:lpstr>
      <vt:lpstr>Link between war crimes and economic crimes</vt:lpstr>
      <vt:lpstr>How can we dot the line between war crimes and economic crimes? – 1 </vt:lpstr>
      <vt:lpstr>How can we dot the line between war crimes and economic crimes? – 2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Link between Contested Territories, War Crimes and Economic Crimes</dc:title>
  <dc:creator>Noelle Quenivet</dc:creator>
  <cp:lastModifiedBy>Noelle Quenivet</cp:lastModifiedBy>
  <cp:revision>22</cp:revision>
  <dcterms:created xsi:type="dcterms:W3CDTF">2023-06-15T09:12:57Z</dcterms:created>
  <dcterms:modified xsi:type="dcterms:W3CDTF">2024-01-19T11:02:52Z</dcterms:modified>
</cp:coreProperties>
</file>