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1" r:id="rId5"/>
    <p:sldId id="258" r:id="rId6"/>
    <p:sldId id="260" r:id="rId7"/>
    <p:sldId id="259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96CCBB-038D-4F5E-A3AC-0DE85E5AABDE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4971A93-F9CF-41AE-BC50-B4C6B3A1ED96}">
      <dgm:prSet phldrT="[Text]"/>
      <dgm:spPr/>
      <dgm:t>
        <a:bodyPr/>
        <a:lstStyle/>
        <a:p>
          <a:r>
            <a:rPr lang="en-GB" dirty="0"/>
            <a:t>Risk Management &amp; Governance</a:t>
          </a:r>
        </a:p>
      </dgm:t>
    </dgm:pt>
    <dgm:pt modelId="{ADEBDC46-4C04-48B5-8849-20A615CE83A6}" type="parTrans" cxnId="{4C8C07BC-C78D-4C1A-AEF4-F7599C187C8C}">
      <dgm:prSet/>
      <dgm:spPr/>
      <dgm:t>
        <a:bodyPr/>
        <a:lstStyle/>
        <a:p>
          <a:endParaRPr lang="en-GB"/>
        </a:p>
      </dgm:t>
    </dgm:pt>
    <dgm:pt modelId="{3C98324E-862C-43B3-8EFA-37CB9999B2B1}" type="sibTrans" cxnId="{4C8C07BC-C78D-4C1A-AEF4-F7599C187C8C}">
      <dgm:prSet/>
      <dgm:spPr/>
      <dgm:t>
        <a:bodyPr/>
        <a:lstStyle/>
        <a:p>
          <a:endParaRPr lang="en-GB"/>
        </a:p>
      </dgm:t>
    </dgm:pt>
    <dgm:pt modelId="{9FB4B26F-207F-4033-B4CF-58D6102B0A44}">
      <dgm:prSet phldrT="[Text]"/>
      <dgm:spPr/>
      <dgm:t>
        <a:bodyPr/>
        <a:lstStyle/>
        <a:p>
          <a:r>
            <a:rPr lang="en-GB" dirty="0"/>
            <a:t>Law &amp; Regulation</a:t>
          </a:r>
        </a:p>
      </dgm:t>
    </dgm:pt>
    <dgm:pt modelId="{6F79CB25-2BE6-4FF5-ADE1-554C603DEC8C}" type="parTrans" cxnId="{44D1DB6C-B9A3-4176-A761-930EDFEC410C}">
      <dgm:prSet/>
      <dgm:spPr/>
      <dgm:t>
        <a:bodyPr/>
        <a:lstStyle/>
        <a:p>
          <a:endParaRPr lang="en-GB"/>
        </a:p>
      </dgm:t>
    </dgm:pt>
    <dgm:pt modelId="{26AD104B-D133-46A4-8228-C59711470DE2}" type="sibTrans" cxnId="{44D1DB6C-B9A3-4176-A761-930EDFEC410C}">
      <dgm:prSet/>
      <dgm:spPr/>
      <dgm:t>
        <a:bodyPr/>
        <a:lstStyle/>
        <a:p>
          <a:endParaRPr lang="en-GB"/>
        </a:p>
      </dgm:t>
    </dgm:pt>
    <dgm:pt modelId="{83E2903D-281E-4519-B8EA-4B9623EA237F}">
      <dgm:prSet phldrT="[Text]"/>
      <dgm:spPr/>
      <dgm:t>
        <a:bodyPr/>
        <a:lstStyle/>
        <a:p>
          <a:r>
            <a:rPr lang="en-GB" dirty="0"/>
            <a:t>Privacy &amp; Online Rights</a:t>
          </a:r>
        </a:p>
      </dgm:t>
    </dgm:pt>
    <dgm:pt modelId="{1C898C5B-113C-41E4-85B3-803319961D75}" type="parTrans" cxnId="{E1811BCB-6D41-41BB-B3E4-206921B97092}">
      <dgm:prSet/>
      <dgm:spPr/>
      <dgm:t>
        <a:bodyPr/>
        <a:lstStyle/>
        <a:p>
          <a:endParaRPr lang="en-GB"/>
        </a:p>
      </dgm:t>
    </dgm:pt>
    <dgm:pt modelId="{435C0EA1-3E06-4549-B02F-FE470AFEAE1D}" type="sibTrans" cxnId="{E1811BCB-6D41-41BB-B3E4-206921B97092}">
      <dgm:prSet/>
      <dgm:spPr/>
      <dgm:t>
        <a:bodyPr/>
        <a:lstStyle/>
        <a:p>
          <a:endParaRPr lang="en-GB"/>
        </a:p>
      </dgm:t>
    </dgm:pt>
    <dgm:pt modelId="{8B51603D-4123-4479-AFF5-FE8AA248E31D}">
      <dgm:prSet phldrT="[Text]"/>
      <dgm:spPr/>
      <dgm:t>
        <a:bodyPr/>
        <a:lstStyle/>
        <a:p>
          <a:r>
            <a:rPr lang="en-GB" dirty="0"/>
            <a:t>Human Factors</a:t>
          </a:r>
        </a:p>
      </dgm:t>
    </dgm:pt>
    <dgm:pt modelId="{5EFD766B-D648-41DF-B018-7933A064FE4E}" type="parTrans" cxnId="{7BF84535-3613-41EB-A8F9-1BEAD27CD4AB}">
      <dgm:prSet/>
      <dgm:spPr/>
      <dgm:t>
        <a:bodyPr/>
        <a:lstStyle/>
        <a:p>
          <a:endParaRPr lang="en-GB"/>
        </a:p>
      </dgm:t>
    </dgm:pt>
    <dgm:pt modelId="{1BA6F5B8-6B54-498D-8D28-68D8CFCAAB4A}" type="sibTrans" cxnId="{7BF84535-3613-41EB-A8F9-1BEAD27CD4AB}">
      <dgm:prSet/>
      <dgm:spPr/>
      <dgm:t>
        <a:bodyPr/>
        <a:lstStyle/>
        <a:p>
          <a:endParaRPr lang="en-GB"/>
        </a:p>
      </dgm:t>
    </dgm:pt>
    <dgm:pt modelId="{62D6047B-15FC-4A83-B1C0-A6CD8CE017A8}">
      <dgm:prSet phldrT="[Text]"/>
      <dgm:spPr/>
      <dgm:t>
        <a:bodyPr/>
        <a:lstStyle/>
        <a:p>
          <a:r>
            <a:rPr lang="en-GB" dirty="0"/>
            <a:t>Human, Organisational &amp; Regulatory Aspects </a:t>
          </a:r>
        </a:p>
      </dgm:t>
    </dgm:pt>
    <dgm:pt modelId="{E33DC223-416C-4D66-800F-FD7E0366E6D5}" type="parTrans" cxnId="{FF96611A-7594-48A3-8191-AADB2D2DBF1B}">
      <dgm:prSet/>
      <dgm:spPr/>
      <dgm:t>
        <a:bodyPr/>
        <a:lstStyle/>
        <a:p>
          <a:endParaRPr lang="en-GB"/>
        </a:p>
      </dgm:t>
    </dgm:pt>
    <dgm:pt modelId="{823DFF62-66D9-43B6-AE5E-EA69DF17A236}" type="sibTrans" cxnId="{FF96611A-7594-48A3-8191-AADB2D2DBF1B}">
      <dgm:prSet/>
      <dgm:spPr/>
      <dgm:t>
        <a:bodyPr/>
        <a:lstStyle/>
        <a:p>
          <a:endParaRPr lang="en-GB"/>
        </a:p>
      </dgm:t>
    </dgm:pt>
    <dgm:pt modelId="{81CE5D96-41D0-4B52-981E-03D722B807E5}" type="pres">
      <dgm:prSet presAssocID="{2E96CCBB-038D-4F5E-A3AC-0DE85E5AABDE}" presName="Name0" presStyleCnt="0">
        <dgm:presLayoutVars>
          <dgm:dir/>
          <dgm:resizeHandles val="exact"/>
        </dgm:presLayoutVars>
      </dgm:prSet>
      <dgm:spPr/>
    </dgm:pt>
    <dgm:pt modelId="{E0B6939E-236D-4FA5-B422-C2B749936FE3}" type="pres">
      <dgm:prSet presAssocID="{2E96CCBB-038D-4F5E-A3AC-0DE85E5AABDE}" presName="vNodes" presStyleCnt="0"/>
      <dgm:spPr/>
    </dgm:pt>
    <dgm:pt modelId="{00DEB833-0392-447E-8914-431A6F79AC50}" type="pres">
      <dgm:prSet presAssocID="{A4971A93-F9CF-41AE-BC50-B4C6B3A1ED96}" presName="node" presStyleLbl="node1" presStyleIdx="0" presStyleCnt="5">
        <dgm:presLayoutVars>
          <dgm:bulletEnabled val="1"/>
        </dgm:presLayoutVars>
      </dgm:prSet>
      <dgm:spPr/>
    </dgm:pt>
    <dgm:pt modelId="{4DFAD4A6-DB77-4F3D-9672-482BF8E03A36}" type="pres">
      <dgm:prSet presAssocID="{3C98324E-862C-43B3-8EFA-37CB9999B2B1}" presName="spacerT" presStyleCnt="0"/>
      <dgm:spPr/>
    </dgm:pt>
    <dgm:pt modelId="{7599D8CA-11F3-4173-A15F-75E4DFF959A4}" type="pres">
      <dgm:prSet presAssocID="{3C98324E-862C-43B3-8EFA-37CB9999B2B1}" presName="sibTrans" presStyleLbl="sibTrans2D1" presStyleIdx="0" presStyleCnt="4"/>
      <dgm:spPr/>
    </dgm:pt>
    <dgm:pt modelId="{BD44A311-CE89-41E2-BF7D-6AF4A89785AA}" type="pres">
      <dgm:prSet presAssocID="{3C98324E-862C-43B3-8EFA-37CB9999B2B1}" presName="spacerB" presStyleCnt="0"/>
      <dgm:spPr/>
    </dgm:pt>
    <dgm:pt modelId="{F4289604-E0F8-4A7F-8604-43F0122D34C1}" type="pres">
      <dgm:prSet presAssocID="{9FB4B26F-207F-4033-B4CF-58D6102B0A44}" presName="node" presStyleLbl="node1" presStyleIdx="1" presStyleCnt="5">
        <dgm:presLayoutVars>
          <dgm:bulletEnabled val="1"/>
        </dgm:presLayoutVars>
      </dgm:prSet>
      <dgm:spPr/>
    </dgm:pt>
    <dgm:pt modelId="{57DD9DD7-1402-496B-9C18-7745CBC3DD66}" type="pres">
      <dgm:prSet presAssocID="{26AD104B-D133-46A4-8228-C59711470DE2}" presName="spacerT" presStyleCnt="0"/>
      <dgm:spPr/>
    </dgm:pt>
    <dgm:pt modelId="{C5A28B5A-99CC-4B56-AE9E-8F37AEE581E7}" type="pres">
      <dgm:prSet presAssocID="{26AD104B-D133-46A4-8228-C59711470DE2}" presName="sibTrans" presStyleLbl="sibTrans2D1" presStyleIdx="1" presStyleCnt="4"/>
      <dgm:spPr/>
    </dgm:pt>
    <dgm:pt modelId="{A2562605-4DEC-427B-94EE-D4AFACFAC5A7}" type="pres">
      <dgm:prSet presAssocID="{26AD104B-D133-46A4-8228-C59711470DE2}" presName="spacerB" presStyleCnt="0"/>
      <dgm:spPr/>
    </dgm:pt>
    <dgm:pt modelId="{AD15E5F2-E454-40A8-AD80-DE6EC2DE71C1}" type="pres">
      <dgm:prSet presAssocID="{8B51603D-4123-4479-AFF5-FE8AA248E31D}" presName="node" presStyleLbl="node1" presStyleIdx="2" presStyleCnt="5">
        <dgm:presLayoutVars>
          <dgm:bulletEnabled val="1"/>
        </dgm:presLayoutVars>
      </dgm:prSet>
      <dgm:spPr/>
    </dgm:pt>
    <dgm:pt modelId="{2EFCB606-29C2-49A4-B99A-FEADCA05DCAE}" type="pres">
      <dgm:prSet presAssocID="{1BA6F5B8-6B54-498D-8D28-68D8CFCAAB4A}" presName="spacerT" presStyleCnt="0"/>
      <dgm:spPr/>
    </dgm:pt>
    <dgm:pt modelId="{28FF9A11-492A-4CD5-8C4B-F482F917386E}" type="pres">
      <dgm:prSet presAssocID="{1BA6F5B8-6B54-498D-8D28-68D8CFCAAB4A}" presName="sibTrans" presStyleLbl="sibTrans2D1" presStyleIdx="2" presStyleCnt="4"/>
      <dgm:spPr/>
    </dgm:pt>
    <dgm:pt modelId="{FDBFC381-70D0-4505-9EC4-BE40A96E2681}" type="pres">
      <dgm:prSet presAssocID="{1BA6F5B8-6B54-498D-8D28-68D8CFCAAB4A}" presName="spacerB" presStyleCnt="0"/>
      <dgm:spPr/>
    </dgm:pt>
    <dgm:pt modelId="{C781C0DA-7616-4BD3-8562-F1DE9C88C692}" type="pres">
      <dgm:prSet presAssocID="{83E2903D-281E-4519-B8EA-4B9623EA237F}" presName="node" presStyleLbl="node1" presStyleIdx="3" presStyleCnt="5">
        <dgm:presLayoutVars>
          <dgm:bulletEnabled val="1"/>
        </dgm:presLayoutVars>
      </dgm:prSet>
      <dgm:spPr/>
    </dgm:pt>
    <dgm:pt modelId="{2B477785-BB78-49D5-8157-CD7B65A9C070}" type="pres">
      <dgm:prSet presAssocID="{2E96CCBB-038D-4F5E-A3AC-0DE85E5AABDE}" presName="sibTransLast" presStyleLbl="sibTrans2D1" presStyleIdx="3" presStyleCnt="4"/>
      <dgm:spPr/>
    </dgm:pt>
    <dgm:pt modelId="{45DA997A-9120-4730-A337-2AAB1D22D4E0}" type="pres">
      <dgm:prSet presAssocID="{2E96CCBB-038D-4F5E-A3AC-0DE85E5AABDE}" presName="connectorText" presStyleLbl="sibTrans2D1" presStyleIdx="3" presStyleCnt="4"/>
      <dgm:spPr/>
    </dgm:pt>
    <dgm:pt modelId="{349E99EC-A544-405D-A146-EF8E84E0DFF6}" type="pres">
      <dgm:prSet presAssocID="{2E96CCBB-038D-4F5E-A3AC-0DE85E5AABDE}" presName="lastNode" presStyleLbl="node1" presStyleIdx="4" presStyleCnt="5">
        <dgm:presLayoutVars>
          <dgm:bulletEnabled val="1"/>
        </dgm:presLayoutVars>
      </dgm:prSet>
      <dgm:spPr/>
    </dgm:pt>
  </dgm:ptLst>
  <dgm:cxnLst>
    <dgm:cxn modelId="{FF96611A-7594-48A3-8191-AADB2D2DBF1B}" srcId="{2E96CCBB-038D-4F5E-A3AC-0DE85E5AABDE}" destId="{62D6047B-15FC-4A83-B1C0-A6CD8CE017A8}" srcOrd="4" destOrd="0" parTransId="{E33DC223-416C-4D66-800F-FD7E0366E6D5}" sibTransId="{823DFF62-66D9-43B6-AE5E-EA69DF17A236}"/>
    <dgm:cxn modelId="{77568824-551F-4781-96F5-A08F3433A0BC}" type="presOf" srcId="{1BA6F5B8-6B54-498D-8D28-68D8CFCAAB4A}" destId="{28FF9A11-492A-4CD5-8C4B-F482F917386E}" srcOrd="0" destOrd="0" presId="urn:microsoft.com/office/officeart/2005/8/layout/equation2"/>
    <dgm:cxn modelId="{7BF84535-3613-41EB-A8F9-1BEAD27CD4AB}" srcId="{2E96CCBB-038D-4F5E-A3AC-0DE85E5AABDE}" destId="{8B51603D-4123-4479-AFF5-FE8AA248E31D}" srcOrd="2" destOrd="0" parTransId="{5EFD766B-D648-41DF-B018-7933A064FE4E}" sibTransId="{1BA6F5B8-6B54-498D-8D28-68D8CFCAAB4A}"/>
    <dgm:cxn modelId="{4E204635-F114-43D2-9F73-2386A237B80B}" type="presOf" srcId="{9FB4B26F-207F-4033-B4CF-58D6102B0A44}" destId="{F4289604-E0F8-4A7F-8604-43F0122D34C1}" srcOrd="0" destOrd="0" presId="urn:microsoft.com/office/officeart/2005/8/layout/equation2"/>
    <dgm:cxn modelId="{5E6D9746-F465-40C6-8160-5A09D6FFF51D}" type="presOf" srcId="{2E96CCBB-038D-4F5E-A3AC-0DE85E5AABDE}" destId="{81CE5D96-41D0-4B52-981E-03D722B807E5}" srcOrd="0" destOrd="0" presId="urn:microsoft.com/office/officeart/2005/8/layout/equation2"/>
    <dgm:cxn modelId="{10C44F68-E776-4A87-A581-C55120F5C4F1}" type="presOf" srcId="{26AD104B-D133-46A4-8228-C59711470DE2}" destId="{C5A28B5A-99CC-4B56-AE9E-8F37AEE581E7}" srcOrd="0" destOrd="0" presId="urn:microsoft.com/office/officeart/2005/8/layout/equation2"/>
    <dgm:cxn modelId="{44D1DB6C-B9A3-4176-A761-930EDFEC410C}" srcId="{2E96CCBB-038D-4F5E-A3AC-0DE85E5AABDE}" destId="{9FB4B26F-207F-4033-B4CF-58D6102B0A44}" srcOrd="1" destOrd="0" parTransId="{6F79CB25-2BE6-4FF5-ADE1-554C603DEC8C}" sibTransId="{26AD104B-D133-46A4-8228-C59711470DE2}"/>
    <dgm:cxn modelId="{0FE38F76-2687-485B-AFAA-E73B589FED08}" type="presOf" srcId="{A4971A93-F9CF-41AE-BC50-B4C6B3A1ED96}" destId="{00DEB833-0392-447E-8914-431A6F79AC50}" srcOrd="0" destOrd="0" presId="urn:microsoft.com/office/officeart/2005/8/layout/equation2"/>
    <dgm:cxn modelId="{5CB35082-B3D0-4F70-A691-AE14D00242B2}" type="presOf" srcId="{62D6047B-15FC-4A83-B1C0-A6CD8CE017A8}" destId="{349E99EC-A544-405D-A146-EF8E84E0DFF6}" srcOrd="0" destOrd="0" presId="urn:microsoft.com/office/officeart/2005/8/layout/equation2"/>
    <dgm:cxn modelId="{6FC9ACB1-7487-460C-9462-325912F6E4A7}" type="presOf" srcId="{435C0EA1-3E06-4549-B02F-FE470AFEAE1D}" destId="{2B477785-BB78-49D5-8157-CD7B65A9C070}" srcOrd="0" destOrd="0" presId="urn:microsoft.com/office/officeart/2005/8/layout/equation2"/>
    <dgm:cxn modelId="{4C8C07BC-C78D-4C1A-AEF4-F7599C187C8C}" srcId="{2E96CCBB-038D-4F5E-A3AC-0DE85E5AABDE}" destId="{A4971A93-F9CF-41AE-BC50-B4C6B3A1ED96}" srcOrd="0" destOrd="0" parTransId="{ADEBDC46-4C04-48B5-8849-20A615CE83A6}" sibTransId="{3C98324E-862C-43B3-8EFA-37CB9999B2B1}"/>
    <dgm:cxn modelId="{CC6573C1-5192-4077-996A-42741753AC29}" type="presOf" srcId="{83E2903D-281E-4519-B8EA-4B9623EA237F}" destId="{C781C0DA-7616-4BD3-8562-F1DE9C88C692}" srcOrd="0" destOrd="0" presId="urn:microsoft.com/office/officeart/2005/8/layout/equation2"/>
    <dgm:cxn modelId="{07D26CC6-8946-4662-9C96-9F9D8CEC9CBF}" type="presOf" srcId="{3C98324E-862C-43B3-8EFA-37CB9999B2B1}" destId="{7599D8CA-11F3-4173-A15F-75E4DFF959A4}" srcOrd="0" destOrd="0" presId="urn:microsoft.com/office/officeart/2005/8/layout/equation2"/>
    <dgm:cxn modelId="{D1EEB6C9-D2B1-4386-AFBB-B93A88F6A622}" type="presOf" srcId="{8B51603D-4123-4479-AFF5-FE8AA248E31D}" destId="{AD15E5F2-E454-40A8-AD80-DE6EC2DE71C1}" srcOrd="0" destOrd="0" presId="urn:microsoft.com/office/officeart/2005/8/layout/equation2"/>
    <dgm:cxn modelId="{DB6B58CA-49D3-40EC-AC0B-71DEC6F1D75A}" type="presOf" srcId="{435C0EA1-3E06-4549-B02F-FE470AFEAE1D}" destId="{45DA997A-9120-4730-A337-2AAB1D22D4E0}" srcOrd="1" destOrd="0" presId="urn:microsoft.com/office/officeart/2005/8/layout/equation2"/>
    <dgm:cxn modelId="{E1811BCB-6D41-41BB-B3E4-206921B97092}" srcId="{2E96CCBB-038D-4F5E-A3AC-0DE85E5AABDE}" destId="{83E2903D-281E-4519-B8EA-4B9623EA237F}" srcOrd="3" destOrd="0" parTransId="{1C898C5B-113C-41E4-85B3-803319961D75}" sibTransId="{435C0EA1-3E06-4549-B02F-FE470AFEAE1D}"/>
    <dgm:cxn modelId="{DF878CA8-2FA9-42D2-9FB0-C9927D3034FE}" type="presParOf" srcId="{81CE5D96-41D0-4B52-981E-03D722B807E5}" destId="{E0B6939E-236D-4FA5-B422-C2B749936FE3}" srcOrd="0" destOrd="0" presId="urn:microsoft.com/office/officeart/2005/8/layout/equation2"/>
    <dgm:cxn modelId="{B36DAAAF-70C7-413B-A707-19A08A075CD2}" type="presParOf" srcId="{E0B6939E-236D-4FA5-B422-C2B749936FE3}" destId="{00DEB833-0392-447E-8914-431A6F79AC50}" srcOrd="0" destOrd="0" presId="urn:microsoft.com/office/officeart/2005/8/layout/equation2"/>
    <dgm:cxn modelId="{2906BC95-1947-4DC1-A994-B35DDB33BA76}" type="presParOf" srcId="{E0B6939E-236D-4FA5-B422-C2B749936FE3}" destId="{4DFAD4A6-DB77-4F3D-9672-482BF8E03A36}" srcOrd="1" destOrd="0" presId="urn:microsoft.com/office/officeart/2005/8/layout/equation2"/>
    <dgm:cxn modelId="{02979F60-5A7F-425E-9C58-1B83D49922C1}" type="presParOf" srcId="{E0B6939E-236D-4FA5-B422-C2B749936FE3}" destId="{7599D8CA-11F3-4173-A15F-75E4DFF959A4}" srcOrd="2" destOrd="0" presId="urn:microsoft.com/office/officeart/2005/8/layout/equation2"/>
    <dgm:cxn modelId="{FE9C00B9-BE22-488E-9D45-9FD3E92AF23B}" type="presParOf" srcId="{E0B6939E-236D-4FA5-B422-C2B749936FE3}" destId="{BD44A311-CE89-41E2-BF7D-6AF4A89785AA}" srcOrd="3" destOrd="0" presId="urn:microsoft.com/office/officeart/2005/8/layout/equation2"/>
    <dgm:cxn modelId="{1A6FDFC0-D3FA-4764-88FF-AC3A237E490C}" type="presParOf" srcId="{E0B6939E-236D-4FA5-B422-C2B749936FE3}" destId="{F4289604-E0F8-4A7F-8604-43F0122D34C1}" srcOrd="4" destOrd="0" presId="urn:microsoft.com/office/officeart/2005/8/layout/equation2"/>
    <dgm:cxn modelId="{6AFFA59A-9473-45A3-8935-D643811D1524}" type="presParOf" srcId="{E0B6939E-236D-4FA5-B422-C2B749936FE3}" destId="{57DD9DD7-1402-496B-9C18-7745CBC3DD66}" srcOrd="5" destOrd="0" presId="urn:microsoft.com/office/officeart/2005/8/layout/equation2"/>
    <dgm:cxn modelId="{61C9136B-D7DA-43EA-B0FC-25924075D429}" type="presParOf" srcId="{E0B6939E-236D-4FA5-B422-C2B749936FE3}" destId="{C5A28B5A-99CC-4B56-AE9E-8F37AEE581E7}" srcOrd="6" destOrd="0" presId="urn:microsoft.com/office/officeart/2005/8/layout/equation2"/>
    <dgm:cxn modelId="{62B6CBC0-0D4A-498C-BF30-A1A7E6C95D9A}" type="presParOf" srcId="{E0B6939E-236D-4FA5-B422-C2B749936FE3}" destId="{A2562605-4DEC-427B-94EE-D4AFACFAC5A7}" srcOrd="7" destOrd="0" presId="urn:microsoft.com/office/officeart/2005/8/layout/equation2"/>
    <dgm:cxn modelId="{03BEA4C4-85AE-48A6-98C1-A30AE9443F86}" type="presParOf" srcId="{E0B6939E-236D-4FA5-B422-C2B749936FE3}" destId="{AD15E5F2-E454-40A8-AD80-DE6EC2DE71C1}" srcOrd="8" destOrd="0" presId="urn:microsoft.com/office/officeart/2005/8/layout/equation2"/>
    <dgm:cxn modelId="{4DA7163C-9530-41A5-8CD6-7CA46A4F1D31}" type="presParOf" srcId="{E0B6939E-236D-4FA5-B422-C2B749936FE3}" destId="{2EFCB606-29C2-49A4-B99A-FEADCA05DCAE}" srcOrd="9" destOrd="0" presId="urn:microsoft.com/office/officeart/2005/8/layout/equation2"/>
    <dgm:cxn modelId="{FD7D2ECA-F75B-4662-959C-8CA1316DF69B}" type="presParOf" srcId="{E0B6939E-236D-4FA5-B422-C2B749936FE3}" destId="{28FF9A11-492A-4CD5-8C4B-F482F917386E}" srcOrd="10" destOrd="0" presId="urn:microsoft.com/office/officeart/2005/8/layout/equation2"/>
    <dgm:cxn modelId="{33CB3736-576C-4295-BAD2-3063DF9FB6D0}" type="presParOf" srcId="{E0B6939E-236D-4FA5-B422-C2B749936FE3}" destId="{FDBFC381-70D0-4505-9EC4-BE40A96E2681}" srcOrd="11" destOrd="0" presId="urn:microsoft.com/office/officeart/2005/8/layout/equation2"/>
    <dgm:cxn modelId="{30D23C91-3383-4ECD-9A8E-AE69493D1708}" type="presParOf" srcId="{E0B6939E-236D-4FA5-B422-C2B749936FE3}" destId="{C781C0DA-7616-4BD3-8562-F1DE9C88C692}" srcOrd="12" destOrd="0" presId="urn:microsoft.com/office/officeart/2005/8/layout/equation2"/>
    <dgm:cxn modelId="{5FD6F8BD-CBEE-48AF-858F-3633EE4280EB}" type="presParOf" srcId="{81CE5D96-41D0-4B52-981E-03D722B807E5}" destId="{2B477785-BB78-49D5-8157-CD7B65A9C070}" srcOrd="1" destOrd="0" presId="urn:microsoft.com/office/officeart/2005/8/layout/equation2"/>
    <dgm:cxn modelId="{3D4A91F2-DC5A-4D92-B921-361FAA4D84DF}" type="presParOf" srcId="{2B477785-BB78-49D5-8157-CD7B65A9C070}" destId="{45DA997A-9120-4730-A337-2AAB1D22D4E0}" srcOrd="0" destOrd="0" presId="urn:microsoft.com/office/officeart/2005/8/layout/equation2"/>
    <dgm:cxn modelId="{3C64C73B-AB36-47DF-A8C1-746143A9916F}" type="presParOf" srcId="{81CE5D96-41D0-4B52-981E-03D722B807E5}" destId="{349E99EC-A544-405D-A146-EF8E84E0DFF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EB833-0392-447E-8914-431A6F79AC50}">
      <dsp:nvSpPr>
        <dsp:cNvPr id="0" name=""/>
        <dsp:cNvSpPr/>
      </dsp:nvSpPr>
      <dsp:spPr>
        <a:xfrm>
          <a:off x="2391770" y="1636"/>
          <a:ext cx="978405" cy="978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Risk Management &amp; Governance</a:t>
          </a:r>
        </a:p>
      </dsp:txBody>
      <dsp:txXfrm>
        <a:off x="2535054" y="144920"/>
        <a:ext cx="691837" cy="691837"/>
      </dsp:txXfrm>
    </dsp:sp>
    <dsp:sp modelId="{7599D8CA-11F3-4173-A15F-75E4DFF959A4}">
      <dsp:nvSpPr>
        <dsp:cNvPr id="0" name=""/>
        <dsp:cNvSpPr/>
      </dsp:nvSpPr>
      <dsp:spPr>
        <a:xfrm>
          <a:off x="2597235" y="1059488"/>
          <a:ext cx="567475" cy="56747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2672454" y="1276490"/>
        <a:ext cx="417037" cy="133471"/>
      </dsp:txXfrm>
    </dsp:sp>
    <dsp:sp modelId="{F4289604-E0F8-4A7F-8604-43F0122D34C1}">
      <dsp:nvSpPr>
        <dsp:cNvPr id="0" name=""/>
        <dsp:cNvSpPr/>
      </dsp:nvSpPr>
      <dsp:spPr>
        <a:xfrm>
          <a:off x="2391770" y="1706410"/>
          <a:ext cx="978405" cy="978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Law &amp; Regulation</a:t>
          </a:r>
        </a:p>
      </dsp:txBody>
      <dsp:txXfrm>
        <a:off x="2535054" y="1849694"/>
        <a:ext cx="691837" cy="691837"/>
      </dsp:txXfrm>
    </dsp:sp>
    <dsp:sp modelId="{C5A28B5A-99CC-4B56-AE9E-8F37AEE581E7}">
      <dsp:nvSpPr>
        <dsp:cNvPr id="0" name=""/>
        <dsp:cNvSpPr/>
      </dsp:nvSpPr>
      <dsp:spPr>
        <a:xfrm>
          <a:off x="2597235" y="2764262"/>
          <a:ext cx="567475" cy="56747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2672454" y="2981264"/>
        <a:ext cx="417037" cy="133471"/>
      </dsp:txXfrm>
    </dsp:sp>
    <dsp:sp modelId="{AD15E5F2-E454-40A8-AD80-DE6EC2DE71C1}">
      <dsp:nvSpPr>
        <dsp:cNvPr id="0" name=""/>
        <dsp:cNvSpPr/>
      </dsp:nvSpPr>
      <dsp:spPr>
        <a:xfrm>
          <a:off x="2391770" y="3411184"/>
          <a:ext cx="978405" cy="978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Human Factors</a:t>
          </a:r>
        </a:p>
      </dsp:txBody>
      <dsp:txXfrm>
        <a:off x="2535054" y="3554468"/>
        <a:ext cx="691837" cy="691837"/>
      </dsp:txXfrm>
    </dsp:sp>
    <dsp:sp modelId="{28FF9A11-492A-4CD5-8C4B-F482F917386E}">
      <dsp:nvSpPr>
        <dsp:cNvPr id="0" name=""/>
        <dsp:cNvSpPr/>
      </dsp:nvSpPr>
      <dsp:spPr>
        <a:xfrm>
          <a:off x="2597235" y="4469035"/>
          <a:ext cx="567475" cy="56747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2672454" y="4686037"/>
        <a:ext cx="417037" cy="133471"/>
      </dsp:txXfrm>
    </dsp:sp>
    <dsp:sp modelId="{C781C0DA-7616-4BD3-8562-F1DE9C88C692}">
      <dsp:nvSpPr>
        <dsp:cNvPr id="0" name=""/>
        <dsp:cNvSpPr/>
      </dsp:nvSpPr>
      <dsp:spPr>
        <a:xfrm>
          <a:off x="2391770" y="5115957"/>
          <a:ext cx="978405" cy="9784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Privacy &amp; Online Rights</a:t>
          </a:r>
        </a:p>
      </dsp:txBody>
      <dsp:txXfrm>
        <a:off x="2535054" y="5259241"/>
        <a:ext cx="691837" cy="691837"/>
      </dsp:txXfrm>
    </dsp:sp>
    <dsp:sp modelId="{2B477785-BB78-49D5-8157-CD7B65A9C070}">
      <dsp:nvSpPr>
        <dsp:cNvPr id="0" name=""/>
        <dsp:cNvSpPr/>
      </dsp:nvSpPr>
      <dsp:spPr>
        <a:xfrm>
          <a:off x="3516936" y="2866016"/>
          <a:ext cx="311132" cy="3639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3516936" y="2938809"/>
        <a:ext cx="217792" cy="218380"/>
      </dsp:txXfrm>
    </dsp:sp>
    <dsp:sp modelId="{349E99EC-A544-405D-A146-EF8E84E0DFF6}">
      <dsp:nvSpPr>
        <dsp:cNvPr id="0" name=""/>
        <dsp:cNvSpPr/>
      </dsp:nvSpPr>
      <dsp:spPr>
        <a:xfrm>
          <a:off x="3957218" y="2069594"/>
          <a:ext cx="1956810" cy="19568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Human, Organisational &amp; Regulatory Aspects </a:t>
          </a:r>
        </a:p>
      </dsp:txBody>
      <dsp:txXfrm>
        <a:off x="4243786" y="2356162"/>
        <a:ext cx="1383674" cy="1383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57450"/>
          </a:xfrm>
        </p:spPr>
        <p:txBody>
          <a:bodyPr>
            <a:normAutofit/>
          </a:bodyPr>
          <a:lstStyle/>
          <a:p>
            <a:r>
              <a:rPr lang="en-GB" sz="3100" dirty="0">
                <a:solidFill>
                  <a:srgbClr val="000099"/>
                </a:solidFill>
              </a:rPr>
              <a:t>Proposal to map critical factors of PMBoK to CyBOK Knowledge Areas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934200" cy="2209800"/>
          </a:xfrm>
        </p:spPr>
        <p:txBody>
          <a:bodyPr/>
          <a:lstStyle/>
          <a:p>
            <a:pPr lvl="1" algn="r">
              <a:lnSpc>
                <a:spcPct val="80000"/>
              </a:lnSpc>
            </a:pPr>
            <a:r>
              <a:rPr lang="en-GB" altLang="en-US" sz="1800" b="1" dirty="0">
                <a:solidFill>
                  <a:srgbClr val="000099"/>
                </a:solidFill>
              </a:rPr>
              <a:t>Guru Prabhakar, </a:t>
            </a:r>
            <a:r>
              <a:rPr lang="en-GB" altLang="en-US" sz="1000" b="1" dirty="0">
                <a:solidFill>
                  <a:srgbClr val="000099"/>
                </a:solidFill>
              </a:rPr>
              <a:t>PhD</a:t>
            </a:r>
          </a:p>
          <a:p>
            <a:pPr lvl="1" algn="r">
              <a:lnSpc>
                <a:spcPct val="80000"/>
              </a:lnSpc>
            </a:pPr>
            <a:r>
              <a:rPr lang="en-GB" altLang="en-US" sz="1800" b="1" dirty="0">
                <a:solidFill>
                  <a:srgbClr val="000099"/>
                </a:solidFill>
              </a:rPr>
              <a:t>Xiaojun Luo, </a:t>
            </a:r>
            <a:r>
              <a:rPr lang="en-GB" altLang="en-US" sz="1000" b="1" dirty="0">
                <a:solidFill>
                  <a:srgbClr val="000099"/>
                </a:solidFill>
              </a:rPr>
              <a:t>PhD</a:t>
            </a:r>
          </a:p>
          <a:p>
            <a:pPr lvl="1" algn="r">
              <a:lnSpc>
                <a:spcPct val="80000"/>
              </a:lnSpc>
            </a:pPr>
            <a:r>
              <a:rPr lang="en-GB" altLang="en-US" sz="1400" b="1" dirty="0">
                <a:solidFill>
                  <a:srgbClr val="000099"/>
                </a:solidFill>
              </a:rPr>
              <a:t>UWE-Bristol, UK</a:t>
            </a:r>
          </a:p>
          <a:p>
            <a:pPr lvl="1" algn="r">
              <a:lnSpc>
                <a:spcPct val="80000"/>
              </a:lnSpc>
            </a:pPr>
            <a:r>
              <a:rPr lang="en-GB" b="1" dirty="0">
                <a:solidFill>
                  <a:srgbClr val="000099"/>
                </a:solidFill>
              </a:rPr>
              <a:t>&amp;</a:t>
            </a:r>
          </a:p>
          <a:p>
            <a:pPr lvl="1" algn="r">
              <a:lnSpc>
                <a:spcPct val="80000"/>
              </a:lnSpc>
            </a:pPr>
            <a:r>
              <a:rPr lang="en-GB" altLang="en-US" sz="1800" b="1" dirty="0">
                <a:solidFill>
                  <a:srgbClr val="000099"/>
                </a:solidFill>
              </a:rPr>
              <a:t>Hsiao-Ting Tseng, </a:t>
            </a:r>
            <a:r>
              <a:rPr lang="en-GB" altLang="en-US" sz="1000" b="1" dirty="0">
                <a:solidFill>
                  <a:srgbClr val="000099"/>
                </a:solidFill>
              </a:rPr>
              <a:t>PhD</a:t>
            </a:r>
            <a:r>
              <a:rPr lang="en-GB" altLang="en-US" sz="1800" b="1" dirty="0">
                <a:solidFill>
                  <a:srgbClr val="000099"/>
                </a:solidFill>
              </a:rPr>
              <a:t> </a:t>
            </a:r>
          </a:p>
          <a:p>
            <a:pPr lvl="1" algn="r">
              <a:lnSpc>
                <a:spcPct val="80000"/>
              </a:lnSpc>
            </a:pPr>
            <a:r>
              <a:rPr lang="en-GB" sz="1400" b="1" dirty="0">
                <a:solidFill>
                  <a:srgbClr val="000099"/>
                </a:solidFill>
              </a:rPr>
              <a:t>NCU, Taiwan</a:t>
            </a:r>
          </a:p>
        </p:txBody>
      </p:sp>
    </p:spTree>
    <p:extLst>
      <p:ext uri="{BB962C8B-B14F-4D97-AF65-F5344CB8AC3E}">
        <p14:creationId xmlns:p14="http://schemas.microsoft.com/office/powerpoint/2010/main" val="376257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PMBoK-</a:t>
            </a:r>
            <a:r>
              <a:rPr lang="en-GB" sz="2800" dirty="0"/>
              <a:t>The</a:t>
            </a:r>
            <a:r>
              <a:rPr lang="en-GB" dirty="0"/>
              <a:t> </a:t>
            </a:r>
            <a:r>
              <a:rPr lang="en-GB" sz="2800" dirty="0"/>
              <a:t>Project Management Body of Knowledge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2000" dirty="0"/>
              <a:t>A guide to the Project Management Body of Knowledge (PMBoK Guide) is a document which provides a framework of generally accepted synthesis of knowledge within the profession of project management cutting across all the industries.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dirty="0"/>
              <a:t>CyBOK-</a:t>
            </a:r>
            <a:r>
              <a:rPr lang="en-GB" sz="2800" dirty="0"/>
              <a:t>The Cyber Security Body Of Knowledge</a:t>
            </a:r>
          </a:p>
          <a:p>
            <a:pPr marL="0" indent="0">
              <a:buNone/>
            </a:pPr>
            <a:r>
              <a:rPr lang="en-GB" sz="2100" dirty="0"/>
              <a:t>	A comprehensive Body of Knowledge to inform and underpin education and professional training for the cyber security sector.</a:t>
            </a:r>
          </a:p>
        </p:txBody>
      </p:sp>
    </p:spTree>
    <p:extLst>
      <p:ext uri="{BB962C8B-B14F-4D97-AF65-F5344CB8AC3E}">
        <p14:creationId xmlns:p14="http://schemas.microsoft.com/office/powerpoint/2010/main" val="1697105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Research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proposed objective of this research is to map critical factors of CYBOK’s knowledgebase under Human, Organisational &amp; Regulatory Aspects (Risk Management &amp; Governance, Law &amp; Regulation, Human Factors, Privacy &amp; Online Rights) with the knowledge areas of PMBOK.</a:t>
            </a:r>
          </a:p>
        </p:txBody>
      </p:sp>
    </p:spTree>
    <p:extLst>
      <p:ext uri="{BB962C8B-B14F-4D97-AF65-F5344CB8AC3E}">
        <p14:creationId xmlns:p14="http://schemas.microsoft.com/office/powerpoint/2010/main" val="2536307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What is PMBoK By PMI?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Project Management Institute (PMI-USA) is the nodal organization behind PMBOK and issuing various certifications to professionals including PMP (Project Management Professional).</a:t>
            </a:r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066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 PMBoK Knowledge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The book, which now runs into its 7th edition (first edition was published in 1996 by PMI) is divided into 10 knowledge areas-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Integration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Scope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Schedule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Cost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Quality Management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Resource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Communications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Risk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Procurement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Stakeholder Management.</a:t>
            </a:r>
          </a:p>
        </p:txBody>
      </p:sp>
    </p:spTree>
    <p:extLst>
      <p:ext uri="{BB962C8B-B14F-4D97-AF65-F5344CB8AC3E}">
        <p14:creationId xmlns:p14="http://schemas.microsoft.com/office/powerpoint/2010/main" val="4062822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CyBOK Knowledgebase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176687"/>
              </p:ext>
            </p:extLst>
          </p:nvPr>
        </p:nvGraphicFramePr>
        <p:xfrm>
          <a:off x="381000" y="685800"/>
          <a:ext cx="83058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2098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“Mapping”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Mapping is done using </a:t>
            </a:r>
            <a:r>
              <a:rPr lang="en-GB" b="1" i="1" dirty="0"/>
              <a:t>keywords, concepts, themes, phrases, topics, subtopics</a:t>
            </a:r>
          </a:p>
          <a:p>
            <a:r>
              <a:rPr lang="en-GB" dirty="0"/>
              <a:t>Can be presented in a </a:t>
            </a:r>
            <a:r>
              <a:rPr lang="en-GB" b="1" i="1" dirty="0"/>
              <a:t>tabular form </a:t>
            </a:r>
            <a:r>
              <a:rPr lang="en-GB" dirty="0"/>
              <a:t>or in form of </a:t>
            </a:r>
            <a:r>
              <a:rPr lang="en-GB" b="1" i="1" dirty="0"/>
              <a:t>knowledge trees </a:t>
            </a:r>
            <a:r>
              <a:rPr lang="en-GB" dirty="0"/>
              <a:t>or other diagrams (graphs &amp; charts).</a:t>
            </a:r>
          </a:p>
          <a:p>
            <a:r>
              <a:rPr lang="en-GB" dirty="0"/>
              <a:t>Helpful to understand </a:t>
            </a:r>
            <a:r>
              <a:rPr lang="en-GB" b="1" i="1" dirty="0"/>
              <a:t>interdisciplinary</a:t>
            </a:r>
            <a:r>
              <a:rPr lang="en-GB" dirty="0"/>
              <a:t> research</a:t>
            </a:r>
          </a:p>
          <a:p>
            <a:r>
              <a:rPr lang="en-GB" dirty="0"/>
              <a:t>Can help advance a field of research, </a:t>
            </a:r>
            <a:r>
              <a:rPr lang="en-GB" b="1" i="1" dirty="0"/>
              <a:t>learning</a:t>
            </a:r>
          </a:p>
          <a:p>
            <a:r>
              <a:rPr lang="en-GB" dirty="0"/>
              <a:t>Useful to </a:t>
            </a:r>
            <a:r>
              <a:rPr lang="en-GB" b="1" i="1" dirty="0"/>
              <a:t>standardise</a:t>
            </a:r>
            <a:r>
              <a:rPr lang="en-GB" dirty="0"/>
              <a:t> disciplines</a:t>
            </a:r>
          </a:p>
          <a:p>
            <a:r>
              <a:rPr lang="en-GB" dirty="0"/>
              <a:t>To identify major </a:t>
            </a:r>
            <a:r>
              <a:rPr lang="en-GB" b="1" i="1" dirty="0"/>
              <a:t>trends</a:t>
            </a:r>
          </a:p>
        </p:txBody>
      </p:sp>
    </p:spTree>
    <p:extLst>
      <p:ext uri="{BB962C8B-B14F-4D97-AF65-F5344CB8AC3E}">
        <p14:creationId xmlns:p14="http://schemas.microsoft.com/office/powerpoint/2010/main" val="1853346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 for listening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Any queries?</a:t>
            </a:r>
          </a:p>
        </p:txBody>
      </p:sp>
    </p:spTree>
    <p:extLst>
      <p:ext uri="{BB962C8B-B14F-4D97-AF65-F5344CB8AC3E}">
        <p14:creationId xmlns:p14="http://schemas.microsoft.com/office/powerpoint/2010/main" val="3556948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Debourse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J., Archibald, R. D., Francois, G.,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Pailot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P.,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Poroli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&amp; </a:t>
            </a: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Prabhakar, G. P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(2011).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managers as senior executives, Volume I: Research results, advancement model and action proposals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Project Management Institute.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Debourse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J., Archibald, R. D., Francois, G.,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Pailot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P.,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Poroli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&amp; </a:t>
            </a: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Prabhakar, G. P.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(2011).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managers as senior executives, Volume 2: How the research was conducted: Methodology, detailed findings and analyses.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Project Management Institute.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Prabhakar, G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&amp; Nisar, T. (2019, December). An exploration of differences between professional advancement of project managers based on their gender in operations-driven and project-driven organizations. Presented at 2nd International Conference on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 and Mechanical Engineering and Operations Management (IMEOM 2019)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Dhaka, Bangladesh.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Prabhakar, G. P.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(2009, August). Project managers’ career paths. Paper presented at 3rd Annual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Management Symposium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Dallas-Texas.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Prabhakar, G. P.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(2005). Switch leadership in projects: An empirical study reflecting the importance of transformational leadership on project success across twenty-eight nations.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Management Journal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36(4), 53-60.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Wu, Z., Nisar, T., Kapletia, D., &amp; </a:t>
            </a: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Prabhakar, G.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(2017). Risk factors for project success in the Chinese construction industry.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Manufacturing Technology Management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28(7), 850-866. https://doi.org/10.1108/JMTM-02-2017-0027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Yang, J., Nisar, T., &amp; </a:t>
            </a: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Prabhakar, G. P.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(2017). Critical success factors for build-operate-transfer (BOT) projects in China.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Irish Journal of Management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36(3), 147-161. https://doi.org/10.1515/ijm-2017-0016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Zhang, W., Knox, D., &amp; </a:t>
            </a: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Prabhakar, G.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 press). Risk in active sport tourism projects: narratives from managers in the Chinese event industry.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China Tourism Research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http://dx.doi.org/10.1080/19388160.2022.2050872.</a:t>
            </a:r>
          </a:p>
        </p:txBody>
      </p:sp>
    </p:spTree>
    <p:extLst>
      <p:ext uri="{BB962C8B-B14F-4D97-AF65-F5344CB8AC3E}">
        <p14:creationId xmlns:p14="http://schemas.microsoft.com/office/powerpoint/2010/main" val="225147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704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Proposal to map critical factors of PMBoK to CyBOK Knowledge Areas </vt:lpstr>
      <vt:lpstr>Introduction</vt:lpstr>
      <vt:lpstr>Research Objective</vt:lpstr>
      <vt:lpstr>What is PMBoK By PMI?</vt:lpstr>
      <vt:lpstr>10 PMBoK Knowledge Areas</vt:lpstr>
      <vt:lpstr>CyBOK Knowledgebase</vt:lpstr>
      <vt:lpstr>What is “Mapping”</vt:lpstr>
      <vt:lpstr>Thank you for listening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Innovation, Energy Efficiency, &amp; Sustainable Development: A strategic shift from Linear to Non-Linear models of development.</dc:title>
  <dc:creator>Guru Prabhakar</dc:creator>
  <cp:lastModifiedBy>Guru Prabhakar</cp:lastModifiedBy>
  <cp:revision>13</cp:revision>
  <dcterms:created xsi:type="dcterms:W3CDTF">2006-08-16T00:00:00Z</dcterms:created>
  <dcterms:modified xsi:type="dcterms:W3CDTF">2023-10-24T09:54:24Z</dcterms:modified>
</cp:coreProperties>
</file>