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2"/>
  </p:notesMasterIdLst>
  <p:handoutMasterIdLst>
    <p:handoutMasterId r:id="rId13"/>
  </p:handoutMasterIdLst>
  <p:sldIdLst>
    <p:sldId id="256" r:id="rId5"/>
    <p:sldId id="257" r:id="rId6"/>
    <p:sldId id="258" r:id="rId7"/>
    <p:sldId id="263" r:id="rId8"/>
    <p:sldId id="260" r:id="rId9"/>
    <p:sldId id="261" r:id="rId10"/>
    <p:sldId id="264" r:id="rId11"/>
  </p:sldIdLst>
  <p:sldSz cx="12192000" cy="6858000"/>
  <p:notesSz cx="9144000" cy="6858000"/>
  <p:custDataLst>
    <p:tags r:id="rId14"/>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Untitled Section" id="{4284EADD-FE41-494D-A42C-2B60CCFC2DE6}">
          <p14:sldIdLst>
            <p14:sldId id="256"/>
            <p14:sldId id="257"/>
            <p14:sldId id="258"/>
            <p14:sldId id="263"/>
            <p14:sldId id="260"/>
            <p14:sldId id="261"/>
            <p14:sldId id="264"/>
          </p14:sldIdLst>
        </p14:section>
      </p14:sectionLst>
    </p:ext>
    <p:ext uri="{EFAFB233-063F-42B5-8137-9DF3F51BA10A}">
      <p15:sldGuideLst xmlns:p15="http://schemas.microsoft.com/office/powerpoint/2012/main">
        <p15:guide id="4" orient="horz" pos="3838" userDrawn="1">
          <p15:clr>
            <a:srgbClr val="A4A3A4"/>
          </p15:clr>
        </p15:guide>
        <p15:guide id="5" pos="3840" userDrawn="1">
          <p15:clr>
            <a:srgbClr val="A4A3A4"/>
          </p15:clr>
        </p15:guide>
        <p15:guide id="7" pos="6804" userDrawn="1">
          <p15:clr>
            <a:srgbClr val="A4A3A4"/>
          </p15:clr>
        </p15:guide>
        <p15:guide id="12" pos="8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A9DAC"/>
    <a:srgbClr val="199DAC"/>
    <a:srgbClr val="16818D"/>
    <a:srgbClr val="1C9DAC"/>
    <a:srgbClr val="598752"/>
    <a:srgbClr val="6DA463"/>
    <a:srgbClr val="A65C45"/>
    <a:srgbClr val="CC7054"/>
    <a:srgbClr val="FFFFFF"/>
    <a:srgbClr val="D6A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410"/>
  </p:normalViewPr>
  <p:slideViewPr>
    <p:cSldViewPr showGuides="1">
      <p:cViewPr varScale="1">
        <p:scale>
          <a:sx n="68" d="100"/>
          <a:sy n="68" d="100"/>
        </p:scale>
        <p:origin x="616" y="48"/>
      </p:cViewPr>
      <p:guideLst>
        <p:guide orient="horz" pos="3838"/>
        <p:guide pos="3840"/>
        <p:guide pos="6804"/>
        <p:guide pos="876"/>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06" d="100"/>
          <a:sy n="106"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Bourton" userId="24d77210-6ac8-46de-8cc2-d0ab133cd66e" providerId="ADAL" clId="{2D935B80-5284-4024-9900-49356AA23384}"/>
    <pc:docChg chg="undo custSel addSld delSld modSld modSection">
      <pc:chgData name="Sam Bourton" userId="24d77210-6ac8-46de-8cc2-d0ab133cd66e" providerId="ADAL" clId="{2D935B80-5284-4024-9900-49356AA23384}" dt="2023-10-03T13:48:18.701" v="849" actId="122"/>
      <pc:docMkLst>
        <pc:docMk/>
      </pc:docMkLst>
      <pc:sldChg chg="addSp delSp modSp add">
        <pc:chgData name="Sam Bourton" userId="24d77210-6ac8-46de-8cc2-d0ab133cd66e" providerId="ADAL" clId="{2D935B80-5284-4024-9900-49356AA23384}" dt="2023-10-03T11:38:53.973" v="303" actId="1076"/>
        <pc:sldMkLst>
          <pc:docMk/>
          <pc:sldMk cId="3420037892" sldId="257"/>
        </pc:sldMkLst>
        <pc:spChg chg="mod">
          <ac:chgData name="Sam Bourton" userId="24d77210-6ac8-46de-8cc2-d0ab133cd66e" providerId="ADAL" clId="{2D935B80-5284-4024-9900-49356AA23384}" dt="2023-10-03T11:22:16.424" v="62" actId="20577"/>
          <ac:spMkLst>
            <pc:docMk/>
            <pc:sldMk cId="3420037892" sldId="257"/>
            <ac:spMk id="2" creationId="{5205426F-21BE-45AC-A410-84F1259C07D4}"/>
          </ac:spMkLst>
        </pc:spChg>
        <pc:spChg chg="mod">
          <ac:chgData name="Sam Bourton" userId="24d77210-6ac8-46de-8cc2-d0ab133cd66e" providerId="ADAL" clId="{2D935B80-5284-4024-9900-49356AA23384}" dt="2023-10-03T11:32:30.265" v="281" actId="14100"/>
          <ac:spMkLst>
            <pc:docMk/>
            <pc:sldMk cId="3420037892" sldId="257"/>
            <ac:spMk id="3" creationId="{73C9A872-64E0-423B-9286-2E5E58526429}"/>
          </ac:spMkLst>
        </pc:spChg>
        <pc:spChg chg="add del mod">
          <ac:chgData name="Sam Bourton" userId="24d77210-6ac8-46de-8cc2-d0ab133cd66e" providerId="ADAL" clId="{2D935B80-5284-4024-9900-49356AA23384}" dt="2023-10-03T11:30:44.842" v="267" actId="478"/>
          <ac:spMkLst>
            <pc:docMk/>
            <pc:sldMk cId="3420037892" sldId="257"/>
            <ac:spMk id="4" creationId="{45308D10-4D3B-4BEC-A2E5-8E113B4F9068}"/>
          </ac:spMkLst>
        </pc:spChg>
        <pc:spChg chg="add del">
          <ac:chgData name="Sam Bourton" userId="24d77210-6ac8-46de-8cc2-d0ab133cd66e" providerId="ADAL" clId="{2D935B80-5284-4024-9900-49356AA23384}" dt="2023-10-03T11:30:52.811" v="269"/>
          <ac:spMkLst>
            <pc:docMk/>
            <pc:sldMk cId="3420037892" sldId="257"/>
            <ac:spMk id="5" creationId="{0FD18426-93BB-48D3-9A23-5CCB7D0DB705}"/>
          </ac:spMkLst>
        </pc:spChg>
        <pc:spChg chg="add del mod">
          <ac:chgData name="Sam Bourton" userId="24d77210-6ac8-46de-8cc2-d0ab133cd66e" providerId="ADAL" clId="{2D935B80-5284-4024-9900-49356AA23384}" dt="2023-10-03T11:31:14.962" v="277"/>
          <ac:spMkLst>
            <pc:docMk/>
            <pc:sldMk cId="3420037892" sldId="257"/>
            <ac:spMk id="6" creationId="{1D2BD06F-238B-4192-8285-C2A5C85D53D0}"/>
          </ac:spMkLst>
        </pc:spChg>
        <pc:spChg chg="add del">
          <ac:chgData name="Sam Bourton" userId="24d77210-6ac8-46de-8cc2-d0ab133cd66e" providerId="ADAL" clId="{2D935B80-5284-4024-9900-49356AA23384}" dt="2023-10-03T11:33:07.746" v="284" actId="478"/>
          <ac:spMkLst>
            <pc:docMk/>
            <pc:sldMk cId="3420037892" sldId="257"/>
            <ac:spMk id="7" creationId="{446DFCCD-0695-4598-9B3F-64CA23DAFB8E}"/>
          </ac:spMkLst>
        </pc:spChg>
        <pc:picChg chg="add del mod">
          <ac:chgData name="Sam Bourton" userId="24d77210-6ac8-46de-8cc2-d0ab133cd66e" providerId="ADAL" clId="{2D935B80-5284-4024-9900-49356AA23384}" dt="2023-10-03T11:38:44.120" v="300" actId="478"/>
          <ac:picMkLst>
            <pc:docMk/>
            <pc:sldMk cId="3420037892" sldId="257"/>
            <ac:picMk id="9" creationId="{BD34FB05-4F0A-4AED-9F48-B25B28B49C5D}"/>
          </ac:picMkLst>
        </pc:picChg>
        <pc:picChg chg="add del mod">
          <ac:chgData name="Sam Bourton" userId="24d77210-6ac8-46de-8cc2-d0ab133cd66e" providerId="ADAL" clId="{2D935B80-5284-4024-9900-49356AA23384}" dt="2023-10-03T11:38:38.512" v="297" actId="478"/>
          <ac:picMkLst>
            <pc:docMk/>
            <pc:sldMk cId="3420037892" sldId="257"/>
            <ac:picMk id="1032" creationId="{2F53ABA7-F550-426C-9117-86A1CEDB989B}"/>
          </ac:picMkLst>
        </pc:picChg>
        <pc:picChg chg="add mod">
          <ac:chgData name="Sam Bourton" userId="24d77210-6ac8-46de-8cc2-d0ab133cd66e" providerId="ADAL" clId="{2D935B80-5284-4024-9900-49356AA23384}" dt="2023-10-03T11:38:53.973" v="303" actId="1076"/>
          <ac:picMkLst>
            <pc:docMk/>
            <pc:sldMk cId="3420037892" sldId="257"/>
            <ac:picMk id="1036" creationId="{9928E070-FD62-4BFD-BD0F-C5C3BD7915C5}"/>
          </ac:picMkLst>
        </pc:picChg>
      </pc:sldChg>
      <pc:sldChg chg="add del">
        <pc:chgData name="Sam Bourton" userId="24d77210-6ac8-46de-8cc2-d0ab133cd66e" providerId="ADAL" clId="{2D935B80-5284-4024-9900-49356AA23384}" dt="2023-10-03T11:21:22.977" v="1"/>
        <pc:sldMkLst>
          <pc:docMk/>
          <pc:sldMk cId="3541081192" sldId="257"/>
        </pc:sldMkLst>
      </pc:sldChg>
      <pc:sldChg chg="modSp add">
        <pc:chgData name="Sam Bourton" userId="24d77210-6ac8-46de-8cc2-d0ab133cd66e" providerId="ADAL" clId="{2D935B80-5284-4024-9900-49356AA23384}" dt="2023-10-03T11:57:06.297" v="764" actId="20577"/>
        <pc:sldMkLst>
          <pc:docMk/>
          <pc:sldMk cId="2781375827" sldId="258"/>
        </pc:sldMkLst>
        <pc:spChg chg="mod">
          <ac:chgData name="Sam Bourton" userId="24d77210-6ac8-46de-8cc2-d0ab133cd66e" providerId="ADAL" clId="{2D935B80-5284-4024-9900-49356AA23384}" dt="2023-10-03T11:22:25.790" v="78" actId="20577"/>
          <ac:spMkLst>
            <pc:docMk/>
            <pc:sldMk cId="2781375827" sldId="258"/>
            <ac:spMk id="2" creationId="{5205426F-21BE-45AC-A410-84F1259C07D4}"/>
          </ac:spMkLst>
        </pc:spChg>
        <pc:spChg chg="mod">
          <ac:chgData name="Sam Bourton" userId="24d77210-6ac8-46de-8cc2-d0ab133cd66e" providerId="ADAL" clId="{2D935B80-5284-4024-9900-49356AA23384}" dt="2023-10-03T11:57:06.297" v="764" actId="20577"/>
          <ac:spMkLst>
            <pc:docMk/>
            <pc:sldMk cId="2781375827" sldId="258"/>
            <ac:spMk id="3" creationId="{73C9A872-64E0-423B-9286-2E5E58526429}"/>
          </ac:spMkLst>
        </pc:spChg>
      </pc:sldChg>
      <pc:sldChg chg="modSp add del">
        <pc:chgData name="Sam Bourton" userId="24d77210-6ac8-46de-8cc2-d0ab133cd66e" providerId="ADAL" clId="{2D935B80-5284-4024-9900-49356AA23384}" dt="2023-10-03T13:47:20.397" v="826" actId="2696"/>
        <pc:sldMkLst>
          <pc:docMk/>
          <pc:sldMk cId="610371227" sldId="259"/>
        </pc:sldMkLst>
        <pc:spChg chg="mod">
          <ac:chgData name="Sam Bourton" userId="24d77210-6ac8-46de-8cc2-d0ab133cd66e" providerId="ADAL" clId="{2D935B80-5284-4024-9900-49356AA23384}" dt="2023-10-03T11:22:44.659" v="119" actId="20577"/>
          <ac:spMkLst>
            <pc:docMk/>
            <pc:sldMk cId="610371227" sldId="259"/>
            <ac:spMk id="2" creationId="{5205426F-21BE-45AC-A410-84F1259C07D4}"/>
          </ac:spMkLst>
        </pc:spChg>
      </pc:sldChg>
      <pc:sldChg chg="modSp add">
        <pc:chgData name="Sam Bourton" userId="24d77210-6ac8-46de-8cc2-d0ab133cd66e" providerId="ADAL" clId="{2D935B80-5284-4024-9900-49356AA23384}" dt="2023-10-03T11:54:06.019" v="656" actId="20577"/>
        <pc:sldMkLst>
          <pc:docMk/>
          <pc:sldMk cId="2332862611" sldId="260"/>
        </pc:sldMkLst>
        <pc:spChg chg="mod">
          <ac:chgData name="Sam Bourton" userId="24d77210-6ac8-46de-8cc2-d0ab133cd66e" providerId="ADAL" clId="{2D935B80-5284-4024-9900-49356AA23384}" dt="2023-10-03T11:22:55.308" v="164" actId="20577"/>
          <ac:spMkLst>
            <pc:docMk/>
            <pc:sldMk cId="2332862611" sldId="260"/>
            <ac:spMk id="2" creationId="{5205426F-21BE-45AC-A410-84F1259C07D4}"/>
          </ac:spMkLst>
        </pc:spChg>
        <pc:spChg chg="mod">
          <ac:chgData name="Sam Bourton" userId="24d77210-6ac8-46de-8cc2-d0ab133cd66e" providerId="ADAL" clId="{2D935B80-5284-4024-9900-49356AA23384}" dt="2023-10-03T11:54:06.019" v="656" actId="20577"/>
          <ac:spMkLst>
            <pc:docMk/>
            <pc:sldMk cId="2332862611" sldId="260"/>
            <ac:spMk id="3" creationId="{73C9A872-64E0-423B-9286-2E5E58526429}"/>
          </ac:spMkLst>
        </pc:spChg>
      </pc:sldChg>
      <pc:sldChg chg="modSp add">
        <pc:chgData name="Sam Bourton" userId="24d77210-6ac8-46de-8cc2-d0ab133cd66e" providerId="ADAL" clId="{2D935B80-5284-4024-9900-49356AA23384}" dt="2023-10-03T12:03:00.948" v="816" actId="20577"/>
        <pc:sldMkLst>
          <pc:docMk/>
          <pc:sldMk cId="1843793396" sldId="261"/>
        </pc:sldMkLst>
        <pc:spChg chg="mod">
          <ac:chgData name="Sam Bourton" userId="24d77210-6ac8-46de-8cc2-d0ab133cd66e" providerId="ADAL" clId="{2D935B80-5284-4024-9900-49356AA23384}" dt="2023-10-03T11:23:06.687" v="201" actId="20577"/>
          <ac:spMkLst>
            <pc:docMk/>
            <pc:sldMk cId="1843793396" sldId="261"/>
            <ac:spMk id="2" creationId="{5205426F-21BE-45AC-A410-84F1259C07D4}"/>
          </ac:spMkLst>
        </pc:spChg>
        <pc:spChg chg="mod">
          <ac:chgData name="Sam Bourton" userId="24d77210-6ac8-46de-8cc2-d0ab133cd66e" providerId="ADAL" clId="{2D935B80-5284-4024-9900-49356AA23384}" dt="2023-10-03T12:03:00.948" v="816" actId="20577"/>
          <ac:spMkLst>
            <pc:docMk/>
            <pc:sldMk cId="1843793396" sldId="261"/>
            <ac:spMk id="3" creationId="{73C9A872-64E0-423B-9286-2E5E58526429}"/>
          </ac:spMkLst>
        </pc:spChg>
      </pc:sldChg>
      <pc:sldChg chg="modSp add del">
        <pc:chgData name="Sam Bourton" userId="24d77210-6ac8-46de-8cc2-d0ab133cd66e" providerId="ADAL" clId="{2D935B80-5284-4024-9900-49356AA23384}" dt="2023-10-03T13:48:05.718" v="827" actId="2696"/>
        <pc:sldMkLst>
          <pc:docMk/>
          <pc:sldMk cId="3757524437" sldId="262"/>
        </pc:sldMkLst>
        <pc:spChg chg="mod">
          <ac:chgData name="Sam Bourton" userId="24d77210-6ac8-46de-8cc2-d0ab133cd66e" providerId="ADAL" clId="{2D935B80-5284-4024-9900-49356AA23384}" dt="2023-10-03T11:23:44.837" v="215" actId="20577"/>
          <ac:spMkLst>
            <pc:docMk/>
            <pc:sldMk cId="3757524437" sldId="262"/>
            <ac:spMk id="2" creationId="{5205426F-21BE-45AC-A410-84F1259C07D4}"/>
          </ac:spMkLst>
        </pc:spChg>
      </pc:sldChg>
      <pc:sldChg chg="modSp add">
        <pc:chgData name="Sam Bourton" userId="24d77210-6ac8-46de-8cc2-d0ab133cd66e" providerId="ADAL" clId="{2D935B80-5284-4024-9900-49356AA23384}" dt="2023-10-03T13:47:13.044" v="825" actId="1076"/>
        <pc:sldMkLst>
          <pc:docMk/>
          <pc:sldMk cId="3978633051" sldId="263"/>
        </pc:sldMkLst>
        <pc:spChg chg="mod">
          <ac:chgData name="Sam Bourton" userId="24d77210-6ac8-46de-8cc2-d0ab133cd66e" providerId="ADAL" clId="{2D935B80-5284-4024-9900-49356AA23384}" dt="2023-10-03T13:46:45.003" v="821" actId="122"/>
          <ac:spMkLst>
            <pc:docMk/>
            <pc:sldMk cId="3978633051" sldId="263"/>
            <ac:spMk id="2" creationId="{762309C2-53D8-41F4-BC57-AFC98A22F3D6}"/>
          </ac:spMkLst>
        </pc:spChg>
        <pc:spChg chg="mod">
          <ac:chgData name="Sam Bourton" userId="24d77210-6ac8-46de-8cc2-d0ab133cd66e" providerId="ADAL" clId="{2D935B80-5284-4024-9900-49356AA23384}" dt="2023-10-03T13:47:13.044" v="825" actId="1076"/>
          <ac:spMkLst>
            <pc:docMk/>
            <pc:sldMk cId="3978633051" sldId="263"/>
            <ac:spMk id="3" creationId="{718862CA-331D-4F01-8F93-71E552A1D3F9}"/>
          </ac:spMkLst>
        </pc:spChg>
      </pc:sldChg>
      <pc:sldChg chg="modSp add">
        <pc:chgData name="Sam Bourton" userId="24d77210-6ac8-46de-8cc2-d0ab133cd66e" providerId="ADAL" clId="{2D935B80-5284-4024-9900-49356AA23384}" dt="2023-10-03T13:48:18.701" v="849" actId="122"/>
        <pc:sldMkLst>
          <pc:docMk/>
          <pc:sldMk cId="1204879643" sldId="264"/>
        </pc:sldMkLst>
        <pc:spChg chg="mod">
          <ac:chgData name="Sam Bourton" userId="24d77210-6ac8-46de-8cc2-d0ab133cd66e" providerId="ADAL" clId="{2D935B80-5284-4024-9900-49356AA23384}" dt="2023-10-03T13:48:18.701" v="849" actId="122"/>
          <ac:spMkLst>
            <pc:docMk/>
            <pc:sldMk cId="1204879643" sldId="264"/>
            <ac:spMk id="2" creationId="{ADE08E3A-6B6D-4D5E-8B38-EBCF85788CA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1A9DAC"/>
        </a:solidFill>
        <a:effectLst/>
      </p:bgPr>
    </p:bg>
    <p:spTree>
      <p:nvGrpSpPr>
        <p:cNvPr id="1" name=""/>
        <p:cNvGrpSpPr/>
        <p:nvPr/>
      </p:nvGrpSpPr>
      <p:grpSpPr>
        <a:xfrm>
          <a:off x="0" y="0"/>
          <a:ext cx="0" cy="0"/>
          <a:chOff x="0" y="0"/>
          <a:chExt cx="0" cy="0"/>
        </a:xfrm>
      </p:grpSpPr>
      <p:pic>
        <p:nvPicPr>
          <p:cNvPr id="10" name="Picture 8">
            <a:extLst>
              <a:ext uri="{FF2B5EF4-FFF2-40B4-BE49-F238E27FC236}">
                <a16:creationId xmlns:a16="http://schemas.microsoft.com/office/drawing/2014/main" id="{D8E96D4C-F781-D146-B2F0-26791859FA3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87488"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734435" y="1915482"/>
            <a:ext cx="7586032"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hasCustomPrompt="1"/>
          </p:nvPr>
        </p:nvSpPr>
        <p:spPr>
          <a:xfrm>
            <a:off x="781897" y="1916833"/>
            <a:ext cx="1625519" cy="269081"/>
          </a:xfrm>
          <a:prstGeom prst="rect">
            <a:avLst/>
          </a:prstGeom>
        </p:spPr>
        <p:txBody>
          <a:bodyPr lIns="0" tIns="0" rIns="0" bIns="0"/>
          <a:lstStyle>
            <a:lvl1pPr marL="0" indent="0">
              <a:lnSpc>
                <a:spcPct val="100000"/>
              </a:lnSpc>
              <a:spcBef>
                <a:spcPts val="0"/>
              </a:spcBef>
              <a:buFontTx/>
              <a:buNone/>
              <a:defRPr sz="1800" b="0" i="0">
                <a:solidFill>
                  <a:schemeClr val="bg1"/>
                </a:solidFill>
                <a:latin typeface="+mj-lt"/>
                <a:ea typeface="Tahoma" charset="0"/>
                <a:cs typeface="Tahoma" charset="0"/>
              </a:defRPr>
            </a:lvl1pPr>
          </a:lstStyle>
          <a:p>
            <a:pPr lvl="0"/>
            <a:r>
              <a:rPr lang="en-US" dirty="0"/>
              <a:t>Presented by</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798007" y="2542095"/>
            <a:ext cx="1625519" cy="664749"/>
          </a:xfrm>
          <a:prstGeom prst="rect">
            <a:avLst/>
          </a:prstGeom>
        </p:spPr>
        <p:txBody>
          <a:bodyPr lIns="0" tIns="0" rIns="0" bIns="0"/>
          <a:lstStyle>
            <a:lvl1pPr marL="0" indent="0">
              <a:lnSpc>
                <a:spcPct val="100000"/>
              </a:lnSpc>
              <a:spcBef>
                <a:spcPts val="0"/>
              </a:spcBef>
              <a:buFontTx/>
              <a:buNone/>
              <a:defRPr sz="2000" b="1" i="0">
                <a:solidFill>
                  <a:schemeClr val="bg1"/>
                </a:solidFill>
                <a:latin typeface="+mj-lt"/>
                <a:ea typeface="Tahoma" charset="0"/>
                <a:cs typeface="Tahoma" charset="0"/>
              </a:defRPr>
            </a:lvl1pPr>
          </a:lstStyle>
          <a:p>
            <a:pPr lvl="0"/>
            <a:r>
              <a:rPr lang="en-US"/>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800728" y="3323831"/>
            <a:ext cx="1625519" cy="609225"/>
          </a:xfrm>
          <a:prstGeom prst="rect">
            <a:avLst/>
          </a:prstGeom>
        </p:spPr>
        <p:txBody>
          <a:bodyPr lIns="0" tIns="0" rIns="0" bIns="0"/>
          <a:lstStyle>
            <a:lvl1pPr marL="0" indent="0">
              <a:lnSpc>
                <a:spcPct val="100000"/>
              </a:lnSpc>
              <a:spcBef>
                <a:spcPts val="0"/>
              </a:spcBef>
              <a:buFontTx/>
              <a:buNone/>
              <a:defRPr sz="2000" b="1" i="0">
                <a:solidFill>
                  <a:schemeClr val="bg1"/>
                </a:solidFill>
                <a:latin typeface="+mj-lt"/>
                <a:ea typeface="Tahoma" charset="0"/>
                <a:cs typeface="Tahoma" charset="0"/>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2559051"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hasCustomPrompt="1"/>
          </p:nvPr>
        </p:nvSpPr>
        <p:spPr>
          <a:xfrm>
            <a:off x="798008" y="5373216"/>
            <a:ext cx="1625519" cy="345828"/>
          </a:xfrm>
          <a:prstGeom prst="rect">
            <a:avLst/>
          </a:prstGeom>
        </p:spPr>
        <p:txBody>
          <a:bodyPr lIns="0" tIns="0" rIns="0" bIns="0"/>
          <a:lstStyle>
            <a:lvl1pPr marL="0" indent="0">
              <a:lnSpc>
                <a:spcPct val="100000"/>
              </a:lnSpc>
              <a:spcBef>
                <a:spcPts val="0"/>
              </a:spcBef>
              <a:buFontTx/>
              <a:buNone/>
              <a:defRPr sz="1800" b="0" i="0">
                <a:solidFill>
                  <a:schemeClr val="bg1"/>
                </a:solidFill>
                <a:latin typeface="+mn-lt"/>
                <a:ea typeface="Tahoma"/>
                <a:cs typeface="Tahoma"/>
              </a:defRPr>
            </a:lvl1pPr>
          </a:lstStyle>
          <a:p>
            <a:pPr lvl="0"/>
            <a:r>
              <a:rPr lang="en-US" dirty="0"/>
              <a:t>Presentation date</a:t>
            </a:r>
          </a:p>
        </p:txBody>
      </p:sp>
    </p:spTree>
    <p:extLst>
      <p:ext uri="{BB962C8B-B14F-4D97-AF65-F5344CB8AC3E}">
        <p14:creationId xmlns:p14="http://schemas.microsoft.com/office/powerpoint/2010/main" val="2037226853"/>
      </p:ext>
    </p:extLst>
  </p:cSld>
  <p:clrMapOvr>
    <a:masterClrMapping/>
  </p:clrMapOvr>
  <p:transition spd="slow">
    <p:fade/>
  </p:transition>
  <p:extLst mod="1">
    <p:ext uri="{DCECCB84-F9BA-43D5-87BE-67443E8EF086}">
      <p15:sldGuideLst xmlns:p15="http://schemas.microsoft.com/office/powerpoint/2012/main">
        <p15:guide id="1" orient="horz" pos="1207" userDrawn="1">
          <p15:clr>
            <a:srgbClr val="FBAE40"/>
          </p15:clr>
        </p15:guide>
        <p15:guide id="2" pos="172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1199456" y="692699"/>
            <a:ext cx="10515600" cy="648069"/>
          </a:xfrm>
        </p:spPr>
        <p:txBody>
          <a:body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4953" y="1412776"/>
            <a:ext cx="12192000" cy="595119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1200151" y="692699"/>
            <a:ext cx="9938841" cy="768353"/>
          </a:xfrm>
        </p:spPr>
        <p:txBody>
          <a:body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1" y="1461052"/>
            <a:ext cx="4032251" cy="5396948"/>
          </a:xfrm>
          <a:prstGeom prst="rect">
            <a:avLst/>
          </a:prstGeom>
        </p:spPr>
        <p:txBody>
          <a:bodyPr/>
          <a:lstStyle/>
          <a:p>
            <a:r>
              <a:rPr lang="en-US"/>
              <a:t>Click icon to add picture</a:t>
            </a:r>
            <a:endParaRPr lang="en-US" dirty="0"/>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4078817" y="1461053"/>
            <a:ext cx="4027088" cy="2650572"/>
          </a:xfrm>
          <a:prstGeom prst="rect">
            <a:avLst/>
          </a:prstGeom>
        </p:spPr>
        <p:txBody>
          <a:bodyPr/>
          <a:lstStyle/>
          <a:p>
            <a:r>
              <a:rPr lang="en-US"/>
              <a:t>Click icon to add picture</a:t>
            </a:r>
            <a:endParaRPr lang="en-US" dirty="0"/>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4078817" y="4149728"/>
            <a:ext cx="4027088" cy="2708275"/>
          </a:xfrm>
          <a:prstGeom prst="rect">
            <a:avLst/>
          </a:prstGeom>
        </p:spPr>
        <p:txBody>
          <a:bodyPr/>
          <a:lstStyle/>
          <a:p>
            <a:r>
              <a:rPr lang="en-US"/>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8157635" y="1461052"/>
            <a:ext cx="4034367" cy="5396948"/>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mod="1">
    <p:ext uri="{DCECCB84-F9BA-43D5-87BE-67443E8EF086}">
      <p15:sldGuideLst xmlns:p15="http://schemas.microsoft.com/office/powerpoint/2012/main">
        <p15:guide id="1" orient="horz" pos="332" userDrawn="1">
          <p15:clr>
            <a:srgbClr val="FBAE40"/>
          </p15:clr>
        </p15:guide>
        <p15:guide id="2" pos="3840" userDrawn="1">
          <p15:clr>
            <a:srgbClr val="FBAE40"/>
          </p15:clr>
        </p15:guide>
        <p15:guide id="4" pos="5111" userDrawn="1">
          <p15:clr>
            <a:srgbClr val="FBAE40"/>
          </p15:clr>
        </p15:guide>
        <p15:guide id="5" orient="horz" pos="2614" userDrawn="1">
          <p15:clr>
            <a:srgbClr val="FBAE40"/>
          </p15:clr>
        </p15:guide>
        <p15:guide id="6" pos="756" userDrawn="1">
          <p15:clr>
            <a:srgbClr val="FBAE40"/>
          </p15:clr>
        </p15:guide>
        <p15:guide id="8" pos="2569" userDrawn="1">
          <p15:clr>
            <a:srgbClr val="FBAE40"/>
          </p15:clr>
        </p15:guide>
        <p15:guide id="9" pos="5139" userDrawn="1">
          <p15:clr>
            <a:srgbClr val="FBAE40"/>
          </p15:clr>
        </p15:guide>
        <p15:guide id="10" orient="horz" pos="259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610753" y="692700"/>
            <a:ext cx="10515600" cy="733428"/>
          </a:xfrm>
        </p:spPr>
        <p:txBody>
          <a:bodyPr/>
          <a:lstStyle/>
          <a:p>
            <a:r>
              <a:rPr lang="en-US"/>
              <a:t>Click to edit Master title style</a:t>
            </a:r>
            <a:endParaRPr lang="en-US" dirty="0"/>
          </a:p>
        </p:txBody>
      </p:sp>
      <p:sp>
        <p:nvSpPr>
          <p:cNvPr id="8" name="Text Placeholder 5"/>
          <p:cNvSpPr>
            <a:spLocks noGrp="1"/>
          </p:cNvSpPr>
          <p:nvPr>
            <p:ph type="body" sz="quarter" idx="15" hasCustomPrompt="1"/>
          </p:nvPr>
        </p:nvSpPr>
        <p:spPr>
          <a:xfrm>
            <a:off x="610755" y="1461052"/>
            <a:ext cx="3396094"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16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4055533" y="1461052"/>
            <a:ext cx="4057651" cy="5396948"/>
          </a:xfrm>
          <a:prstGeom prst="rect">
            <a:avLst/>
          </a:prstGeom>
        </p:spPr>
        <p:txBody>
          <a:bodyPr/>
          <a:lstStyle/>
          <a:p>
            <a:r>
              <a:rPr lang="en-US"/>
              <a:t>Click icon to add picture</a:t>
            </a:r>
            <a:endParaRPr lang="en-US" dirty="0"/>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8161867" y="1461053"/>
            <a:ext cx="4030132" cy="2650572"/>
          </a:xfrm>
          <a:prstGeom prst="rect">
            <a:avLst/>
          </a:prstGeom>
        </p:spPr>
        <p:txBody>
          <a:bodyPr/>
          <a:lstStyle/>
          <a:p>
            <a:r>
              <a:rPr lang="en-US"/>
              <a:t>Click icon to add picture</a:t>
            </a:r>
            <a:endParaRPr lang="en-US" dirty="0"/>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8161868" y="4146550"/>
            <a:ext cx="4030133" cy="271145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5141" userDrawn="1">
          <p15:clr>
            <a:srgbClr val="FBAE40"/>
          </p15:clr>
        </p15:guide>
        <p15:guide id="4" pos="5111"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419B-FC38-4656-9F77-C3E7F5DE4FC2}"/>
              </a:ext>
            </a:extLst>
          </p:cNvPr>
          <p:cNvSpPr>
            <a:spLocks noGrp="1"/>
          </p:cNvSpPr>
          <p:nvPr>
            <p:ph type="title"/>
          </p:nvPr>
        </p:nvSpPr>
        <p:spPr/>
        <p:txBody>
          <a:bodyPr/>
          <a:lstStyle/>
          <a:p>
            <a:r>
              <a:rPr lang="en-US"/>
              <a:t>Click to edit Master title style</a:t>
            </a:r>
            <a:endParaRPr lang="en-GB" dirty="0"/>
          </a:p>
        </p:txBody>
      </p:sp>
      <p:sp>
        <p:nvSpPr>
          <p:cNvPr id="4" name="Text Placeholder 3">
            <a:extLst>
              <a:ext uri="{FF2B5EF4-FFF2-40B4-BE49-F238E27FC236}">
                <a16:creationId xmlns:a16="http://schemas.microsoft.com/office/drawing/2014/main" id="{FA3280AE-A27A-4C21-8018-4CDF514359A5}"/>
              </a:ext>
            </a:extLst>
          </p:cNvPr>
          <p:cNvSpPr>
            <a:spLocks noGrp="1"/>
          </p:cNvSpPr>
          <p:nvPr>
            <p:ph type="body" sz="quarter" idx="10"/>
          </p:nvPr>
        </p:nvSpPr>
        <p:spPr>
          <a:xfrm>
            <a:off x="1416050" y="1700213"/>
            <a:ext cx="9217025" cy="3960812"/>
          </a:xfrm>
          <a:prstGeom prst="rect">
            <a:avLst/>
          </a:prstGeom>
        </p:spPr>
        <p:txBody>
          <a:bodyPr/>
          <a:lstStyle>
            <a:lvl1pPr marL="0" indent="0">
              <a:buNone/>
              <a:defRPr sz="2000">
                <a:solidFill>
                  <a:srgbClr val="1A9DAC"/>
                </a:solidFill>
              </a:defRPr>
            </a:lvl1pPr>
            <a:lvl2pPr marL="609600" indent="0">
              <a:buNone/>
              <a:defRPr sz="2000">
                <a:solidFill>
                  <a:srgbClr val="1A9DAC"/>
                </a:solidFill>
              </a:defRPr>
            </a:lvl2pPr>
            <a:lvl3pPr marL="1219200" indent="0">
              <a:buNone/>
              <a:defRPr sz="2000">
                <a:solidFill>
                  <a:srgbClr val="1A9DAC"/>
                </a:solidFill>
              </a:defRPr>
            </a:lvl3pPr>
            <a:lvl4pPr marL="1828800" indent="0">
              <a:buNone/>
              <a:defRPr sz="2000">
                <a:solidFill>
                  <a:srgbClr val="1A9DAC"/>
                </a:solidFill>
              </a:defRPr>
            </a:lvl4pPr>
            <a:lvl5pPr marL="2438400" indent="0">
              <a:buNone/>
              <a:defRPr sz="2000">
                <a:solidFill>
                  <a:srgbClr val="1A9DAC"/>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Text Placeholder 5">
            <a:extLst>
              <a:ext uri="{FF2B5EF4-FFF2-40B4-BE49-F238E27FC236}">
                <a16:creationId xmlns:a16="http://schemas.microsoft.com/office/drawing/2014/main" id="{A5660BAE-66FC-42F6-BD3C-5B58157AAAB0}"/>
              </a:ext>
            </a:extLst>
          </p:cNvPr>
          <p:cNvSpPr>
            <a:spLocks noGrp="1"/>
          </p:cNvSpPr>
          <p:nvPr>
            <p:ph type="body" sz="quarter" idx="11"/>
          </p:nvPr>
        </p:nvSpPr>
        <p:spPr>
          <a:xfrm>
            <a:off x="1416050" y="5661025"/>
            <a:ext cx="9217025" cy="1081088"/>
          </a:xfrm>
          <a:prstGeom prst="rect">
            <a:avLst/>
          </a:prstGeom>
        </p:spPr>
        <p:txBody>
          <a:bodyPr/>
          <a:lstStyle>
            <a:lvl1pPr marL="0" indent="0" algn="r">
              <a:buNone/>
              <a:defRPr sz="1800">
                <a:solidFill>
                  <a:schemeClr val="tx1"/>
                </a:solidFill>
              </a:defRPr>
            </a:lvl1pPr>
            <a:lvl2pPr marL="609600" indent="0" algn="r">
              <a:buNone/>
              <a:defRPr sz="1800">
                <a:solidFill>
                  <a:schemeClr val="tx1"/>
                </a:solidFill>
              </a:defRPr>
            </a:lvl2pPr>
            <a:lvl3pPr marL="1219200" indent="0" algn="r">
              <a:buNone/>
              <a:defRPr sz="1800">
                <a:solidFill>
                  <a:schemeClr val="tx1"/>
                </a:solidFill>
              </a:defRPr>
            </a:lvl3pPr>
            <a:lvl4pPr marL="1828800" indent="0" algn="r">
              <a:buNone/>
              <a:defRPr sz="1800">
                <a:solidFill>
                  <a:schemeClr val="tx1"/>
                </a:solidFill>
              </a:defRPr>
            </a:lvl4pPr>
            <a:lvl5pPr marL="2438400" indent="0" algn="r">
              <a:buNone/>
              <a:defRPr sz="18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727041634"/>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83A07-22BD-4911-A932-8F2D6698F1F7}"/>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B8842487-5D92-4193-8C12-E3811303EAF5}"/>
              </a:ext>
            </a:extLst>
          </p:cNvPr>
          <p:cNvSpPr>
            <a:spLocks noGrp="1"/>
          </p:cNvSpPr>
          <p:nvPr>
            <p:ph type="body" sz="quarter" idx="10" hasCustomPrompt="1"/>
          </p:nvPr>
        </p:nvSpPr>
        <p:spPr>
          <a:xfrm>
            <a:off x="623392" y="2348880"/>
            <a:ext cx="4176464" cy="2995612"/>
          </a:xfrm>
          <a:prstGeom prst="rect">
            <a:avLst/>
          </a:prstGeom>
        </p:spPr>
        <p:txBody>
          <a:bodyPr/>
          <a:lstStyle>
            <a:lvl1pPr marL="0" indent="0">
              <a:buNone/>
              <a:defRPr sz="13000">
                <a:solidFill>
                  <a:srgbClr val="1A9DAC"/>
                </a:solidFill>
              </a:defRPr>
            </a:lvl1pPr>
          </a:lstStyle>
          <a:p>
            <a:pPr lvl="0"/>
            <a:r>
              <a:rPr lang="en-GB" dirty="0"/>
              <a:t>100%</a:t>
            </a:r>
          </a:p>
        </p:txBody>
      </p:sp>
      <p:sp>
        <p:nvSpPr>
          <p:cNvPr id="6" name="Text Placeholder 5">
            <a:extLst>
              <a:ext uri="{FF2B5EF4-FFF2-40B4-BE49-F238E27FC236}">
                <a16:creationId xmlns:a16="http://schemas.microsoft.com/office/drawing/2014/main" id="{0CF246C3-55F5-41A0-A73E-5368C3F43B53}"/>
              </a:ext>
            </a:extLst>
          </p:cNvPr>
          <p:cNvSpPr>
            <a:spLocks noGrp="1"/>
          </p:cNvSpPr>
          <p:nvPr>
            <p:ph type="body" sz="quarter" idx="11"/>
          </p:nvPr>
        </p:nvSpPr>
        <p:spPr>
          <a:xfrm>
            <a:off x="4943872" y="2348880"/>
            <a:ext cx="6481366" cy="2995612"/>
          </a:xfrm>
          <a:prstGeom prst="rect">
            <a:avLst/>
          </a:prstGeom>
        </p:spPr>
        <p:txBody>
          <a:bodyPr/>
          <a:lstStyle>
            <a:lvl1pPr marL="0" indent="0">
              <a:buNone/>
              <a:defRPr sz="2000">
                <a:solidFill>
                  <a:srgbClr val="199DAC"/>
                </a:solidFill>
              </a:defRPr>
            </a:lvl1pPr>
            <a:lvl2pPr marL="609600" indent="0">
              <a:buNone/>
              <a:defRPr sz="2000">
                <a:solidFill>
                  <a:srgbClr val="199DAC"/>
                </a:solidFill>
              </a:defRPr>
            </a:lvl2pPr>
            <a:lvl3pPr marL="1219200" indent="0">
              <a:buNone/>
              <a:defRPr sz="2000">
                <a:solidFill>
                  <a:srgbClr val="199DAC"/>
                </a:solidFill>
              </a:defRPr>
            </a:lvl3pPr>
            <a:lvl4pPr marL="1828800" indent="0">
              <a:buNone/>
              <a:defRPr sz="2000">
                <a:solidFill>
                  <a:srgbClr val="199DAC"/>
                </a:solidFill>
              </a:defRPr>
            </a:lvl4pPr>
            <a:lvl5pPr marL="2438400" indent="0">
              <a:buNone/>
              <a:defRPr sz="2000">
                <a:solidFill>
                  <a:srgbClr val="199DAC"/>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62E5FF59-326E-4B4E-9D7D-CFDB81AC6C9E}"/>
              </a:ext>
            </a:extLst>
          </p:cNvPr>
          <p:cNvSpPr>
            <a:spLocks noGrp="1"/>
          </p:cNvSpPr>
          <p:nvPr>
            <p:ph type="body" sz="quarter" idx="12"/>
          </p:nvPr>
        </p:nvSpPr>
        <p:spPr>
          <a:xfrm>
            <a:off x="1558925" y="5344492"/>
            <a:ext cx="9650413" cy="1108696"/>
          </a:xfrm>
          <a:prstGeom prst="rect">
            <a:avLst/>
          </a:prstGeom>
        </p:spPr>
        <p:txBody>
          <a:bodyPr/>
          <a:lstStyle>
            <a:lvl1pPr marL="0" indent="0" algn="r">
              <a:buFont typeface="Arial" panose="020B0604020202020204" pitchFamily="34" charset="0"/>
              <a:buNone/>
              <a:defRPr sz="1800"/>
            </a:lvl1pPr>
            <a:lvl2pPr marL="609600" indent="0" algn="r">
              <a:buNone/>
              <a:defRPr sz="1800"/>
            </a:lvl2pPr>
            <a:lvl3pPr marL="1219200" indent="0" algn="r">
              <a:buNone/>
              <a:defRPr sz="1800"/>
            </a:lvl3pPr>
            <a:lvl4pPr marL="1828800" indent="0" algn="r">
              <a:buNone/>
              <a:defRPr sz="1800"/>
            </a:lvl4pPr>
            <a:lvl5pPr marL="2438400" indent="0" algn="r">
              <a:buNone/>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1952614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1199456" y="1974058"/>
            <a:ext cx="8687493" cy="1325563"/>
          </a:xfrm>
          <a:prstGeom prst="rect">
            <a:avLst/>
          </a:prstGeom>
        </p:spPr>
        <p:txBody>
          <a:bodyPr/>
          <a:lstStyle>
            <a:lvl1pPr>
              <a:defRPr>
                <a:solidFill>
                  <a:srgbClr val="1A9DAC"/>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1199456" y="4221163"/>
            <a:ext cx="8687493" cy="603104"/>
          </a:xfrm>
          <a:prstGeom prst="rect">
            <a:avLst/>
          </a:prstGeom>
        </p:spPr>
        <p:txBody>
          <a:bodyPr lIns="0" tIns="0" rIns="0" bIns="0"/>
          <a:lstStyle>
            <a:lvl1pPr marL="0" indent="0">
              <a:lnSpc>
                <a:spcPct val="100000"/>
              </a:lnSpc>
              <a:buFontTx/>
              <a:buNone/>
              <a:defRPr sz="20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1199455" y="689703"/>
            <a:ext cx="9937104" cy="1011105"/>
          </a:xfrm>
          <a:prstGeom prst="rect">
            <a:avLst/>
          </a:prstGeom>
        </p:spPr>
        <p:txBody>
          <a:bodyPr lIns="0" tIns="0" rIns="0" bIns="0"/>
          <a:lstStyle>
            <a:lvl1pPr>
              <a:defRPr>
                <a:solidFill>
                  <a:srgbClr val="1A9DAC"/>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1199456" y="1700808"/>
            <a:ext cx="9937104" cy="4608512"/>
          </a:xfrm>
          <a:prstGeom prst="rect">
            <a:avLst/>
          </a:prstGeom>
        </p:spPr>
        <p:txBody>
          <a:bodyPr lIns="0" tIns="0" rIns="0" bIns="0"/>
          <a:lstStyle>
            <a:lvl1pPr marL="266700" indent="-257175">
              <a:buClr>
                <a:srgbClr val="1A9DAC"/>
              </a:buClr>
              <a:tabLst/>
              <a:defRPr sz="2000">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mod="1">
    <p:ext uri="{DCECCB84-F9BA-43D5-87BE-67443E8EF086}">
      <p15:sldGuideLst xmlns:p15="http://schemas.microsoft.com/office/powerpoint/2012/main">
        <p15:guide id="1" orient="horz" pos="436" userDrawn="1">
          <p15:clr>
            <a:srgbClr val="FBAE40"/>
          </p15:clr>
        </p15:guide>
        <p15:guide id="2" pos="75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1200151" y="687617"/>
            <a:ext cx="9936408" cy="1012599"/>
          </a:xfrm>
        </p:spPr>
        <p:txBody>
          <a:bodyPr/>
          <a:lstStyle/>
          <a:p>
            <a:r>
              <a:rPr lang="en-US"/>
              <a:t>Click to edit Master title style</a:t>
            </a:r>
            <a:endParaRPr lang="en-US" dirty="0"/>
          </a:p>
        </p:txBody>
      </p:sp>
      <p:sp>
        <p:nvSpPr>
          <p:cNvPr id="3" name="Text Placeholder 2"/>
          <p:cNvSpPr>
            <a:spLocks noGrp="1"/>
          </p:cNvSpPr>
          <p:nvPr>
            <p:ph type="body" sz="quarter" idx="11" hasCustomPrompt="1"/>
          </p:nvPr>
        </p:nvSpPr>
        <p:spPr>
          <a:xfrm>
            <a:off x="1200152" y="1700216"/>
            <a:ext cx="9936408" cy="4465637"/>
          </a:xfrm>
          <a:prstGeom prst="rect">
            <a:avLst/>
          </a:prstGeom>
        </p:spPr>
        <p:txBody>
          <a:bodyPr lIns="0" tIns="0" rIns="0" bIns="0"/>
          <a:lstStyle>
            <a:lvl1pPr marL="266700" indent="-266700">
              <a:buClr>
                <a:srgbClr val="1A9DAC"/>
              </a:buClr>
              <a:buFont typeface="+mj-lt"/>
              <a:buAutoNum type="arabicPeriod"/>
              <a:defRPr sz="2000">
                <a:latin typeface="+mn-lt"/>
                <a:ea typeface="Tahoma" panose="020B0604030504040204" pitchFamily="34" charset="0"/>
                <a:cs typeface="Tahoma" panose="020B0604030504040204" pitchFamily="34" charset="0"/>
              </a:defRPr>
            </a:lvl1pPr>
            <a:lvl2pPr marL="541338" indent="-274638">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1199455" y="692699"/>
            <a:ext cx="9912077"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7" y="1628800"/>
            <a:ext cx="4871515"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
        <p:nvSpPr>
          <p:cNvPr id="7" name="Text Placeholder 5"/>
          <p:cNvSpPr>
            <a:spLocks noGrp="1"/>
          </p:cNvSpPr>
          <p:nvPr>
            <p:ph type="body" sz="quarter" idx="12"/>
          </p:nvPr>
        </p:nvSpPr>
        <p:spPr>
          <a:xfrm>
            <a:off x="6240016" y="1628800"/>
            <a:ext cx="4871515"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1199455"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6240016" y="1628800"/>
            <a:ext cx="4752528"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A9DAC"/>
              </a:buClr>
              <a:buSzTx/>
              <a:buFont typeface="Arial" panose="020B0604020202020204" pitchFamily="34" charset="0"/>
              <a:buChar char="•"/>
              <a:tabLst/>
              <a:defRPr sz="20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1A9DAC"/>
              </a:buClr>
              <a:buFont typeface="Courier New" panose="02070309020205020404" pitchFamily="49" charset="0"/>
              <a:buChar char="o"/>
              <a:defRPr sz="2000">
                <a:latin typeface="+mn-lt"/>
                <a:ea typeface="Tahoma" panose="020B0604030504040204" pitchFamily="34" charset="0"/>
                <a:cs typeface="Tahoma" panose="020B0604030504040204" pitchFamily="34" charset="0"/>
              </a:defRPr>
            </a:lvl2pPr>
            <a:lvl3pPr marL="808038" indent="-1778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163638" indent="-301625">
              <a:defRPr sz="20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1199456" y="692699"/>
            <a:ext cx="10515600" cy="936101"/>
          </a:xfrm>
        </p:spPr>
        <p:txBody>
          <a:bodyPr/>
          <a:lstStyle/>
          <a:p>
            <a:r>
              <a:rPr lang="en-US"/>
              <a:t>Click to edit Master title style</a:t>
            </a:r>
          </a:p>
        </p:txBody>
      </p:sp>
      <p:sp>
        <p:nvSpPr>
          <p:cNvPr id="8" name="Text Placeholder 5"/>
          <p:cNvSpPr>
            <a:spLocks noGrp="1"/>
          </p:cNvSpPr>
          <p:nvPr>
            <p:ph type="body" sz="quarter" idx="11" hasCustomPrompt="1"/>
          </p:nvPr>
        </p:nvSpPr>
        <p:spPr>
          <a:xfrm>
            <a:off x="119945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baseline="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6240018" y="1628800"/>
            <a:ext cx="4896542"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A9DAC"/>
              </a:buClr>
              <a:buSzTx/>
              <a:buFont typeface="+mj-lt"/>
              <a:buAutoNum type="arabicPeriod"/>
              <a:tabLst/>
              <a:defRPr sz="2000" b="0" i="0" baseline="0">
                <a:solidFill>
                  <a:schemeClr val="tx1"/>
                </a:solidFill>
                <a:latin typeface="+mn-lt"/>
                <a:ea typeface="Tahoma"/>
                <a:cs typeface="Tahoma"/>
              </a:defRPr>
            </a:lvl1pPr>
            <a:lvl2pPr marL="541338" indent="-274638">
              <a:buClr>
                <a:srgbClr val="1A9DAC"/>
              </a:buClr>
              <a:buFont typeface="+mj-lt"/>
              <a:buAutoNum type="romanLcPeriod"/>
              <a:defRPr sz="2000">
                <a:latin typeface="+mn-lt"/>
                <a:ea typeface="Tahoma" panose="020B0604030504040204" pitchFamily="34" charset="0"/>
                <a:cs typeface="Tahoma" panose="020B0604030504040204" pitchFamily="34" charset="0"/>
              </a:defRPr>
            </a:lvl2pPr>
            <a:lvl3pPr marL="896938" indent="-266700">
              <a:buClr>
                <a:srgbClr val="1A9DAC"/>
              </a:buClr>
              <a:buFont typeface="Arial" panose="020B0604020202020204" pitchFamily="34" charset="0"/>
              <a:buChar char="̶"/>
              <a:defRPr sz="20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20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1190020" y="692700"/>
            <a:ext cx="10515600" cy="862064"/>
          </a:xfrm>
        </p:spPr>
        <p:txBody>
          <a:bodyPr/>
          <a:lstStyle/>
          <a:p>
            <a:r>
              <a:rPr lang="en-US"/>
              <a:t>Click to edit Master title style</a:t>
            </a:r>
            <a:endParaRPr lang="en-US" dirty="0"/>
          </a:p>
        </p:txBody>
      </p:sp>
      <p:sp>
        <p:nvSpPr>
          <p:cNvPr id="3" name="Chart Placeholder 2"/>
          <p:cNvSpPr>
            <a:spLocks noGrp="1"/>
          </p:cNvSpPr>
          <p:nvPr>
            <p:ph type="chart" sz="quarter" idx="11"/>
          </p:nvPr>
        </p:nvSpPr>
        <p:spPr>
          <a:xfrm>
            <a:off x="1199456" y="1554763"/>
            <a:ext cx="9865096" cy="453806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1199455" y="692699"/>
            <a:ext cx="10515600" cy="936101"/>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1199458" y="1628800"/>
            <a:ext cx="4464494"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2000" b="0" i="0" baseline="0">
                <a:solidFill>
                  <a:schemeClr val="tx1"/>
                </a:solidFill>
                <a:latin typeface="+mn-lt"/>
                <a:ea typeface="Tahoma"/>
                <a:cs typeface="Tahoma"/>
              </a:defRPr>
            </a:lvl1pPr>
          </a:lstStyle>
          <a:p>
            <a:pPr lvl="0"/>
            <a:r>
              <a:rPr lang="en-US"/>
              <a:t>Edit Master text styles</a:t>
            </a:r>
          </a:p>
        </p:txBody>
      </p:sp>
      <p:sp>
        <p:nvSpPr>
          <p:cNvPr id="3" name="Chart Placeholder 2"/>
          <p:cNvSpPr>
            <a:spLocks noGrp="1"/>
          </p:cNvSpPr>
          <p:nvPr>
            <p:ph type="chart" sz="quarter" idx="12"/>
          </p:nvPr>
        </p:nvSpPr>
        <p:spPr>
          <a:xfrm>
            <a:off x="5712885" y="1628802"/>
            <a:ext cx="5351667" cy="446402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838200" y="692699"/>
            <a:ext cx="10299327" cy="792085"/>
          </a:xfrm>
          <a:prstGeom prst="rect">
            <a:avLst/>
          </a:prstGeom>
        </p:spPr>
        <p:txBody>
          <a:bodyPr vert="horz" lIns="0" tIns="0" rIns="0" bIns="0" rtlCol="0" anchor="t" anchorCtr="0">
            <a:normAutofit/>
          </a:bodyPr>
          <a:lstStyle/>
          <a:p>
            <a:r>
              <a:rPr lang="en-US"/>
              <a:t>Click to edit Master title style</a:t>
            </a:r>
            <a:endParaRPr lang="en-US" dirty="0"/>
          </a:p>
        </p:txBody>
      </p:sp>
      <p:pic>
        <p:nvPicPr>
          <p:cNvPr id="5" name="Picture 4">
            <a:extLst>
              <a:ext uri="{FF2B5EF4-FFF2-40B4-BE49-F238E27FC236}">
                <a16:creationId xmlns:a16="http://schemas.microsoft.com/office/drawing/2014/main" id="{ADC2A975-9E0E-5D43-ADC1-E0089E324263}"/>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0056440"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7" r:id="rId13"/>
    <p:sldLayoutId id="2147483976" r:id="rId14"/>
  </p:sldLayoutIdLst>
  <p:transition spd="slow">
    <p:fade/>
  </p:transition>
  <p:txStyles>
    <p:titleStyle>
      <a:lvl1pPr algn="l" defTabSz="606425" rtl="0" eaLnBrk="1" fontAlgn="base" hangingPunct="1">
        <a:spcBef>
          <a:spcPct val="0"/>
        </a:spcBef>
        <a:spcAft>
          <a:spcPct val="0"/>
        </a:spcAft>
        <a:defRPr sz="3600" kern="1200">
          <a:solidFill>
            <a:srgbClr val="1A9DAC"/>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bills.parliament.uk/bills/3339"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4552-A394-47FD-B5D3-E27D6E011D49}"/>
              </a:ext>
            </a:extLst>
          </p:cNvPr>
          <p:cNvSpPr>
            <a:spLocks noGrp="1"/>
          </p:cNvSpPr>
          <p:nvPr>
            <p:ph type="title"/>
          </p:nvPr>
        </p:nvSpPr>
        <p:spPr/>
        <p:txBody>
          <a:bodyPr>
            <a:normAutofit fontScale="90000"/>
          </a:bodyPr>
          <a:lstStyle/>
          <a:p>
            <a:r>
              <a:rPr lang="en-GB" dirty="0"/>
              <a:t>Bristol Breakfast Series</a:t>
            </a:r>
            <a:br>
              <a:rPr lang="en-GB" dirty="0"/>
            </a:br>
            <a:br>
              <a:rPr lang="en-GB" dirty="0"/>
            </a:br>
            <a:r>
              <a:rPr lang="en-GB" dirty="0"/>
              <a:t>Fraud and Businesses in the South West: Risks and Recent Developments</a:t>
            </a:r>
          </a:p>
        </p:txBody>
      </p:sp>
      <p:sp>
        <p:nvSpPr>
          <p:cNvPr id="3" name="Text Placeholder 2">
            <a:extLst>
              <a:ext uri="{FF2B5EF4-FFF2-40B4-BE49-F238E27FC236}">
                <a16:creationId xmlns:a16="http://schemas.microsoft.com/office/drawing/2014/main" id="{59C4B234-4509-4826-92E0-19EA19429E47}"/>
              </a:ext>
            </a:extLst>
          </p:cNvPr>
          <p:cNvSpPr>
            <a:spLocks noGrp="1"/>
          </p:cNvSpPr>
          <p:nvPr>
            <p:ph type="body" sz="quarter" idx="15"/>
          </p:nvPr>
        </p:nvSpPr>
        <p:spPr/>
        <p:txBody>
          <a:bodyPr/>
          <a:lstStyle/>
          <a:p>
            <a:r>
              <a:rPr lang="en-GB" dirty="0"/>
              <a:t>Presented by</a:t>
            </a:r>
          </a:p>
        </p:txBody>
      </p:sp>
      <p:sp>
        <p:nvSpPr>
          <p:cNvPr id="4" name="Text Placeholder 3">
            <a:extLst>
              <a:ext uri="{FF2B5EF4-FFF2-40B4-BE49-F238E27FC236}">
                <a16:creationId xmlns:a16="http://schemas.microsoft.com/office/drawing/2014/main" id="{5F4083E6-1CBD-40A9-94CD-388B5D3A3BB9}"/>
              </a:ext>
            </a:extLst>
          </p:cNvPr>
          <p:cNvSpPr>
            <a:spLocks noGrp="1"/>
          </p:cNvSpPr>
          <p:nvPr>
            <p:ph type="body" sz="quarter" idx="16"/>
          </p:nvPr>
        </p:nvSpPr>
        <p:spPr/>
        <p:txBody>
          <a:bodyPr/>
          <a:lstStyle/>
          <a:p>
            <a:r>
              <a:rPr lang="en-GB" sz="1600" dirty="0"/>
              <a:t>Dr Sam Bourton, </a:t>
            </a:r>
          </a:p>
          <a:p>
            <a:r>
              <a:rPr lang="en-GB" sz="1600" dirty="0"/>
              <a:t>Senior Lecturer in Law </a:t>
            </a:r>
          </a:p>
        </p:txBody>
      </p:sp>
      <p:sp>
        <p:nvSpPr>
          <p:cNvPr id="5" name="Text Placeholder 4">
            <a:extLst>
              <a:ext uri="{FF2B5EF4-FFF2-40B4-BE49-F238E27FC236}">
                <a16:creationId xmlns:a16="http://schemas.microsoft.com/office/drawing/2014/main" id="{6EF2AD0F-69E6-4E94-8ACF-33E263C6D58A}"/>
              </a:ext>
            </a:extLst>
          </p:cNvPr>
          <p:cNvSpPr>
            <a:spLocks noGrp="1"/>
          </p:cNvSpPr>
          <p:nvPr>
            <p:ph type="body" sz="quarter" idx="17"/>
          </p:nvPr>
        </p:nvSpPr>
        <p:spPr/>
        <p:txBody>
          <a:bodyPr/>
          <a:lstStyle/>
          <a:p>
            <a:r>
              <a:rPr lang="en-GB" sz="1600" dirty="0"/>
              <a:t>James </a:t>
            </a:r>
            <a:r>
              <a:rPr lang="en-GB" sz="1600" dirty="0" err="1"/>
              <a:t>Gliddon</a:t>
            </a:r>
            <a:r>
              <a:rPr lang="en-GB" sz="1600" dirty="0"/>
              <a:t>, Partner, Foot Anstey LLP</a:t>
            </a:r>
          </a:p>
        </p:txBody>
      </p:sp>
      <p:sp>
        <p:nvSpPr>
          <p:cNvPr id="6" name="Text Placeholder 5">
            <a:extLst>
              <a:ext uri="{FF2B5EF4-FFF2-40B4-BE49-F238E27FC236}">
                <a16:creationId xmlns:a16="http://schemas.microsoft.com/office/drawing/2014/main" id="{29549C05-A8A3-4657-9DAF-FC8AE49372C8}"/>
              </a:ext>
            </a:extLst>
          </p:cNvPr>
          <p:cNvSpPr>
            <a:spLocks noGrp="1"/>
          </p:cNvSpPr>
          <p:nvPr>
            <p:ph type="body" sz="quarter" idx="18"/>
          </p:nvPr>
        </p:nvSpPr>
        <p:spPr/>
        <p:txBody>
          <a:bodyPr/>
          <a:lstStyle/>
          <a:p>
            <a:r>
              <a:rPr lang="en-GB" dirty="0"/>
              <a:t>Date: 4</a:t>
            </a:r>
            <a:r>
              <a:rPr lang="en-GB" baseline="30000" dirty="0"/>
              <a:t>th</a:t>
            </a:r>
            <a:r>
              <a:rPr lang="en-GB" dirty="0"/>
              <a:t> October 2023</a:t>
            </a:r>
          </a:p>
        </p:txBody>
      </p:sp>
    </p:spTree>
    <p:extLst>
      <p:ext uri="{BB962C8B-B14F-4D97-AF65-F5344CB8AC3E}">
        <p14:creationId xmlns:p14="http://schemas.microsoft.com/office/powerpoint/2010/main" val="284718809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426F-21BE-45AC-A410-84F1259C07D4}"/>
              </a:ext>
            </a:extLst>
          </p:cNvPr>
          <p:cNvSpPr>
            <a:spLocks noGrp="1"/>
          </p:cNvSpPr>
          <p:nvPr>
            <p:ph type="title"/>
          </p:nvPr>
        </p:nvSpPr>
        <p:spPr/>
        <p:txBody>
          <a:bodyPr/>
          <a:lstStyle/>
          <a:p>
            <a:r>
              <a:rPr lang="en-GB" dirty="0"/>
              <a:t>Introduction – The South West Fraud Forum</a:t>
            </a:r>
          </a:p>
        </p:txBody>
      </p:sp>
      <p:sp>
        <p:nvSpPr>
          <p:cNvPr id="3" name="Text Placeholder 2">
            <a:extLst>
              <a:ext uri="{FF2B5EF4-FFF2-40B4-BE49-F238E27FC236}">
                <a16:creationId xmlns:a16="http://schemas.microsoft.com/office/drawing/2014/main" id="{73C9A872-64E0-423B-9286-2E5E58526429}"/>
              </a:ext>
            </a:extLst>
          </p:cNvPr>
          <p:cNvSpPr>
            <a:spLocks noGrp="1"/>
          </p:cNvSpPr>
          <p:nvPr>
            <p:ph type="body" sz="quarter" idx="11"/>
          </p:nvPr>
        </p:nvSpPr>
        <p:spPr>
          <a:xfrm>
            <a:off x="1200152" y="1700216"/>
            <a:ext cx="5039864" cy="4465637"/>
          </a:xfrm>
        </p:spPr>
        <p:txBody>
          <a:bodyPr/>
          <a:lstStyle/>
          <a:p>
            <a:pPr marL="0" indent="0">
              <a:buNone/>
            </a:pPr>
            <a:r>
              <a:rPr lang="en-GB" b="1" dirty="0"/>
              <a:t>Who We Are: </a:t>
            </a:r>
          </a:p>
          <a:p>
            <a:pPr marL="342900" indent="-342900">
              <a:buFont typeface="Arial" panose="020B0604020202020204" pitchFamily="34" charset="0"/>
              <a:buChar char="•"/>
            </a:pPr>
            <a:r>
              <a:rPr lang="en-GB" dirty="0"/>
              <a:t>Set up with the aim of increasing the resilience of regional organisations – in both the private and public sector – to the threats posed by fraud. </a:t>
            </a:r>
          </a:p>
          <a:p>
            <a:pPr marL="342900" indent="-342900">
              <a:buFont typeface="Arial" panose="020B0604020202020204" pitchFamily="34" charset="0"/>
              <a:buChar char="•"/>
            </a:pPr>
            <a:r>
              <a:rPr lang="en-GB" dirty="0"/>
              <a:t>Run as a collaboration between professional advisors, industry members, the Police and other governmental agencies.</a:t>
            </a:r>
          </a:p>
          <a:p>
            <a:pPr marL="342900" indent="-342900">
              <a:buFont typeface="Arial" panose="020B0604020202020204" pitchFamily="34" charset="0"/>
              <a:buChar char="•"/>
            </a:pPr>
            <a:r>
              <a:rPr lang="en-GB" dirty="0"/>
              <a:t>The objective of the Forum is simple: to promote fraud awareness, to allow members to understand how best to mitigate against the risks involved, and to increase knowledge of how to respond effectively to fraud if and when it occurs.</a:t>
            </a:r>
          </a:p>
        </p:txBody>
      </p:sp>
      <p:pic>
        <p:nvPicPr>
          <p:cNvPr id="1036" name="Picture 12" descr="Image preview">
            <a:extLst>
              <a:ext uri="{FF2B5EF4-FFF2-40B4-BE49-F238E27FC236}">
                <a16:creationId xmlns:a16="http://schemas.microsoft.com/office/drawing/2014/main" id="{9928E070-FD62-4BFD-BD0F-C5C3BD791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1830" y="1796966"/>
            <a:ext cx="5340170" cy="4272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003789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426F-21BE-45AC-A410-84F1259C07D4}"/>
              </a:ext>
            </a:extLst>
          </p:cNvPr>
          <p:cNvSpPr>
            <a:spLocks noGrp="1"/>
          </p:cNvSpPr>
          <p:nvPr>
            <p:ph type="title"/>
          </p:nvPr>
        </p:nvSpPr>
        <p:spPr/>
        <p:txBody>
          <a:bodyPr/>
          <a:lstStyle/>
          <a:p>
            <a:r>
              <a:rPr lang="en-GB" dirty="0"/>
              <a:t>Introduction – Fraud</a:t>
            </a:r>
          </a:p>
        </p:txBody>
      </p:sp>
      <p:sp>
        <p:nvSpPr>
          <p:cNvPr id="3" name="Text Placeholder 2">
            <a:extLst>
              <a:ext uri="{FF2B5EF4-FFF2-40B4-BE49-F238E27FC236}">
                <a16:creationId xmlns:a16="http://schemas.microsoft.com/office/drawing/2014/main" id="{73C9A872-64E0-423B-9286-2E5E58526429}"/>
              </a:ext>
            </a:extLst>
          </p:cNvPr>
          <p:cNvSpPr>
            <a:spLocks noGrp="1"/>
          </p:cNvSpPr>
          <p:nvPr>
            <p:ph type="body" sz="quarter" idx="11"/>
          </p:nvPr>
        </p:nvSpPr>
        <p:spPr/>
        <p:txBody>
          <a:bodyPr/>
          <a:lstStyle/>
          <a:p>
            <a:pPr marL="342900" indent="-342900">
              <a:buFont typeface="Arial" panose="020B0604020202020204" pitchFamily="34" charset="0"/>
              <a:buChar char="•"/>
            </a:pPr>
            <a:r>
              <a:rPr lang="en-GB" dirty="0"/>
              <a:t>Fraud accounts for 41% of all crime against individuals, making it the most common crime in England and Wales</a:t>
            </a:r>
          </a:p>
          <a:p>
            <a:pPr marL="342900" indent="-342900">
              <a:buFont typeface="Arial" panose="020B0604020202020204" pitchFamily="34" charset="0"/>
              <a:buChar char="•"/>
            </a:pPr>
            <a:r>
              <a:rPr lang="en-GB" dirty="0"/>
              <a:t>Fraud increased by 25% during the Covid-19 Pandemic </a:t>
            </a:r>
          </a:p>
          <a:p>
            <a:pPr marL="342900" indent="-342900">
              <a:buFont typeface="Arial" panose="020B0604020202020204" pitchFamily="34" charset="0"/>
              <a:buChar char="•"/>
            </a:pPr>
            <a:r>
              <a:rPr lang="en-GB" dirty="0"/>
              <a:t>From 2021-22, losses caused by fraud reached £4billion</a:t>
            </a:r>
          </a:p>
          <a:p>
            <a:pPr marL="0" indent="0">
              <a:buNone/>
            </a:pPr>
            <a:r>
              <a:rPr lang="en-GB" dirty="0"/>
              <a:t>(House of Lords Fraud Act 2006 and Digital Fraud Committee, 2022) </a:t>
            </a:r>
          </a:p>
          <a:p>
            <a:pPr marL="0" indent="0">
              <a:buNone/>
            </a:pPr>
            <a:endParaRPr lang="en-GB" dirty="0"/>
          </a:p>
          <a:p>
            <a:pPr marL="342900" indent="-342900">
              <a:buFont typeface="Arial" panose="020B0604020202020204" pitchFamily="34" charset="0"/>
              <a:buChar char="•"/>
            </a:pPr>
            <a:r>
              <a:rPr lang="en-GB" dirty="0"/>
              <a:t>In 2021, fraud victims reported losing £2.35billion</a:t>
            </a:r>
          </a:p>
          <a:p>
            <a:pPr marL="342900" indent="-342900">
              <a:buFont typeface="Arial" panose="020B0604020202020204" pitchFamily="34" charset="0"/>
              <a:buChar char="•"/>
            </a:pPr>
            <a:r>
              <a:rPr lang="en-GB" dirty="0"/>
              <a:t>In December 2022, 1 in 15 adults were victims of fraud</a:t>
            </a:r>
          </a:p>
          <a:p>
            <a:pPr marL="342900" indent="-342900">
              <a:buFont typeface="Arial" panose="020B0604020202020204" pitchFamily="34" charset="0"/>
              <a:buChar char="•"/>
            </a:pPr>
            <a:r>
              <a:rPr lang="en-GB" dirty="0"/>
              <a:t>In 2021, UK Finance members lost over £1.3 billion to fraud</a:t>
            </a:r>
          </a:p>
          <a:p>
            <a:pPr marL="342900" indent="-342900">
              <a:buFont typeface="Arial" panose="020B0604020202020204" pitchFamily="34" charset="0"/>
              <a:buChar char="•"/>
            </a:pPr>
            <a:r>
              <a:rPr lang="en-GB" dirty="0"/>
              <a:t>By 2020, 1 in 5 businesses were a victim of fraud in the past three years (18%)</a:t>
            </a:r>
          </a:p>
          <a:p>
            <a:pPr marL="0" indent="0">
              <a:buNone/>
            </a:pPr>
            <a:r>
              <a:rPr lang="en-GB" dirty="0"/>
              <a:t>(UK Fraud Strategy, 2023) </a:t>
            </a:r>
          </a:p>
          <a:p>
            <a:pPr marL="0" indent="0">
              <a:buNone/>
            </a:pPr>
            <a:endParaRPr lang="en-GB" dirty="0"/>
          </a:p>
          <a:p>
            <a:pPr marL="0" indent="0">
              <a:buNone/>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78137582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09C2-53D8-41F4-BC57-AFC98A22F3D6}"/>
              </a:ext>
            </a:extLst>
          </p:cNvPr>
          <p:cNvSpPr>
            <a:spLocks noGrp="1"/>
          </p:cNvSpPr>
          <p:nvPr>
            <p:ph type="title"/>
          </p:nvPr>
        </p:nvSpPr>
        <p:spPr/>
        <p:txBody>
          <a:bodyPr/>
          <a:lstStyle/>
          <a:p>
            <a:pPr algn="ctr"/>
            <a:r>
              <a:rPr lang="en-GB" dirty="0"/>
              <a:t>Fraud Risks in the South West</a:t>
            </a:r>
          </a:p>
        </p:txBody>
      </p:sp>
      <p:sp>
        <p:nvSpPr>
          <p:cNvPr id="3" name="Text Placeholder 2">
            <a:extLst>
              <a:ext uri="{FF2B5EF4-FFF2-40B4-BE49-F238E27FC236}">
                <a16:creationId xmlns:a16="http://schemas.microsoft.com/office/drawing/2014/main" id="{718862CA-331D-4F01-8F93-71E552A1D3F9}"/>
              </a:ext>
            </a:extLst>
          </p:cNvPr>
          <p:cNvSpPr>
            <a:spLocks noGrp="1"/>
          </p:cNvSpPr>
          <p:nvPr>
            <p:ph type="body" sz="quarter" idx="11"/>
          </p:nvPr>
        </p:nvSpPr>
        <p:spPr>
          <a:xfrm>
            <a:off x="1271464" y="2998069"/>
            <a:ext cx="8687493" cy="603104"/>
          </a:xfrm>
        </p:spPr>
        <p:txBody>
          <a:bodyPr/>
          <a:lstStyle/>
          <a:p>
            <a:pPr algn="ctr"/>
            <a:r>
              <a:rPr lang="en-GB" dirty="0"/>
              <a:t>James </a:t>
            </a:r>
            <a:r>
              <a:rPr lang="en-GB" dirty="0" err="1"/>
              <a:t>Gliddon</a:t>
            </a:r>
            <a:r>
              <a:rPr lang="en-GB" dirty="0"/>
              <a:t>, Partner, Foot Anstey LLP</a:t>
            </a:r>
          </a:p>
          <a:p>
            <a:pPr algn="ctr"/>
            <a:endParaRPr lang="en-GB" dirty="0"/>
          </a:p>
        </p:txBody>
      </p:sp>
    </p:spTree>
    <p:extLst>
      <p:ext uri="{BB962C8B-B14F-4D97-AF65-F5344CB8AC3E}">
        <p14:creationId xmlns:p14="http://schemas.microsoft.com/office/powerpoint/2010/main" val="397863305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426F-21BE-45AC-A410-84F1259C07D4}"/>
              </a:ext>
            </a:extLst>
          </p:cNvPr>
          <p:cNvSpPr>
            <a:spLocks noGrp="1"/>
          </p:cNvSpPr>
          <p:nvPr>
            <p:ph type="title"/>
          </p:nvPr>
        </p:nvSpPr>
        <p:spPr/>
        <p:txBody>
          <a:bodyPr/>
          <a:lstStyle/>
          <a:p>
            <a:r>
              <a:rPr lang="en-GB" dirty="0"/>
              <a:t>Recent Developments – The Fraud Strategy</a:t>
            </a:r>
          </a:p>
        </p:txBody>
      </p:sp>
      <p:sp>
        <p:nvSpPr>
          <p:cNvPr id="3" name="Text Placeholder 2">
            <a:extLst>
              <a:ext uri="{FF2B5EF4-FFF2-40B4-BE49-F238E27FC236}">
                <a16:creationId xmlns:a16="http://schemas.microsoft.com/office/drawing/2014/main" id="{73C9A872-64E0-423B-9286-2E5E58526429}"/>
              </a:ext>
            </a:extLst>
          </p:cNvPr>
          <p:cNvSpPr>
            <a:spLocks noGrp="1"/>
          </p:cNvSpPr>
          <p:nvPr>
            <p:ph type="body" sz="quarter" idx="11"/>
          </p:nvPr>
        </p:nvSpPr>
        <p:spPr/>
        <p:txBody>
          <a:bodyPr/>
          <a:lstStyle/>
          <a:p>
            <a:pPr marL="0" indent="0">
              <a:buNone/>
            </a:pPr>
            <a:r>
              <a:rPr lang="en-GB" dirty="0"/>
              <a:t>The Strategy was launched in May 2023</a:t>
            </a:r>
          </a:p>
          <a:p>
            <a:pPr marL="0" indent="0">
              <a:buNone/>
            </a:pPr>
            <a:r>
              <a:rPr lang="en-GB" dirty="0"/>
              <a:t>It aims to ‘reduce fraud by 10% on 2019 levels by December 2024.’</a:t>
            </a:r>
          </a:p>
          <a:p>
            <a:pPr marL="0" indent="0">
              <a:buNone/>
            </a:pPr>
            <a:endParaRPr lang="en-GB" dirty="0"/>
          </a:p>
          <a:p>
            <a:pPr marL="0" indent="0">
              <a:buNone/>
            </a:pPr>
            <a:r>
              <a:rPr lang="en-GB" dirty="0"/>
              <a:t>It includes commitments to: </a:t>
            </a:r>
          </a:p>
          <a:p>
            <a:pPr marL="342900" indent="-342900">
              <a:buFont typeface="Arial" panose="020B0604020202020204" pitchFamily="34" charset="0"/>
              <a:buChar char="•"/>
            </a:pPr>
            <a:r>
              <a:rPr lang="en-GB" dirty="0"/>
              <a:t>Create a National Fraud Squad led by the National Crime Agency and the City of London Police </a:t>
            </a:r>
          </a:p>
          <a:p>
            <a:pPr marL="342900" indent="-342900">
              <a:buFont typeface="Arial" panose="020B0604020202020204" pitchFamily="34" charset="0"/>
              <a:buChar char="•"/>
            </a:pPr>
            <a:r>
              <a:rPr lang="en-GB" dirty="0"/>
              <a:t>Invest £30 million in a state-of-the-art reporting centre</a:t>
            </a:r>
          </a:p>
          <a:p>
            <a:pPr marL="342900" indent="-342900">
              <a:buFont typeface="Arial" panose="020B0604020202020204" pitchFamily="34" charset="0"/>
              <a:buChar char="•"/>
            </a:pPr>
            <a:r>
              <a:rPr lang="en-GB" dirty="0"/>
              <a:t>Work with tech companies to make easier to report fraud online</a:t>
            </a:r>
          </a:p>
          <a:p>
            <a:pPr marL="342900" indent="-342900">
              <a:buFont typeface="Arial" panose="020B0604020202020204" pitchFamily="34" charset="0"/>
              <a:buChar char="•"/>
            </a:pPr>
            <a:r>
              <a:rPr lang="en-GB" dirty="0"/>
              <a:t>Ban SIM farms and stop spoof calls</a:t>
            </a:r>
          </a:p>
          <a:p>
            <a:pPr marL="342900" indent="-342900">
              <a:buFont typeface="Arial" panose="020B0604020202020204" pitchFamily="34" charset="0"/>
              <a:buChar char="•"/>
            </a:pPr>
            <a:r>
              <a:rPr lang="en-GB" dirty="0"/>
              <a:t>Give banks more time to process payments</a:t>
            </a:r>
          </a:p>
          <a:p>
            <a:pPr marL="342900" indent="-342900">
              <a:buFont typeface="Arial" panose="020B0604020202020204" pitchFamily="34" charset="0"/>
              <a:buChar char="•"/>
            </a:pPr>
            <a:r>
              <a:rPr lang="en-GB" dirty="0"/>
              <a:t>Increase funding - £100 million to bolster law enforcement in the fight against fraud</a:t>
            </a:r>
          </a:p>
          <a:p>
            <a:pPr marL="342900" indent="-342900">
              <a:buFont typeface="Arial" panose="020B0604020202020204" pitchFamily="34" charset="0"/>
              <a:buChar char="•"/>
            </a:pPr>
            <a:r>
              <a:rPr lang="en-GB" dirty="0"/>
              <a:t>Support and reimburse more victims</a:t>
            </a:r>
          </a:p>
        </p:txBody>
      </p:sp>
    </p:spTree>
    <p:extLst>
      <p:ext uri="{BB962C8B-B14F-4D97-AF65-F5344CB8AC3E}">
        <p14:creationId xmlns:p14="http://schemas.microsoft.com/office/powerpoint/2010/main" val="233286261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5426F-21BE-45AC-A410-84F1259C07D4}"/>
              </a:ext>
            </a:extLst>
          </p:cNvPr>
          <p:cNvSpPr>
            <a:spLocks noGrp="1"/>
          </p:cNvSpPr>
          <p:nvPr>
            <p:ph type="title"/>
          </p:nvPr>
        </p:nvSpPr>
        <p:spPr/>
        <p:txBody>
          <a:bodyPr/>
          <a:lstStyle/>
          <a:p>
            <a:r>
              <a:rPr lang="en-GB" dirty="0"/>
              <a:t>Recent Developments – Failure to Prevent Fraud</a:t>
            </a:r>
          </a:p>
        </p:txBody>
      </p:sp>
      <p:sp>
        <p:nvSpPr>
          <p:cNvPr id="3" name="Text Placeholder 2">
            <a:extLst>
              <a:ext uri="{FF2B5EF4-FFF2-40B4-BE49-F238E27FC236}">
                <a16:creationId xmlns:a16="http://schemas.microsoft.com/office/drawing/2014/main" id="{73C9A872-64E0-423B-9286-2E5E58526429}"/>
              </a:ext>
            </a:extLst>
          </p:cNvPr>
          <p:cNvSpPr>
            <a:spLocks noGrp="1"/>
          </p:cNvSpPr>
          <p:nvPr>
            <p:ph type="body" sz="quarter" idx="11"/>
          </p:nvPr>
        </p:nvSpPr>
        <p:spPr/>
        <p:txBody>
          <a:bodyPr/>
          <a:lstStyle/>
          <a:p>
            <a:pPr marL="0" indent="0">
              <a:buNone/>
            </a:pPr>
            <a:r>
              <a:rPr lang="en-GB" sz="2400" dirty="0"/>
              <a:t>A Failure to Prevent Fraud Offence will be enacted in the </a:t>
            </a:r>
            <a:r>
              <a:rPr lang="en-GB" sz="2400" dirty="0">
                <a:hlinkClick r:id="rId2"/>
              </a:rPr>
              <a:t>Economic Crime and Corporate Transparency HC Bill </a:t>
            </a:r>
            <a:r>
              <a:rPr lang="en-GB" sz="2400" dirty="0"/>
              <a:t>(2022-23) 154</a:t>
            </a:r>
          </a:p>
          <a:p>
            <a:pPr marL="0" indent="0">
              <a:buNone/>
            </a:pPr>
            <a:endParaRPr lang="en-GB" sz="2400" dirty="0"/>
          </a:p>
          <a:p>
            <a:pPr marL="342900" indent="-342900">
              <a:buFont typeface="Arial" panose="020B0604020202020204" pitchFamily="34" charset="0"/>
              <a:buChar char="•"/>
            </a:pPr>
            <a:r>
              <a:rPr lang="en-GB" sz="2400" dirty="0"/>
              <a:t>The new “failure to prevent fraud offence will make it easier to prosecute a large organisation if an employee commits fraud for the organisation’s benefit” (Home Office, 2023). </a:t>
            </a:r>
          </a:p>
          <a:p>
            <a:pPr marL="342900" indent="-342900">
              <a:buFont typeface="Arial" panose="020B0604020202020204" pitchFamily="34" charset="0"/>
              <a:buChar char="•"/>
            </a:pPr>
            <a:r>
              <a:rPr lang="en-GB" sz="2400" dirty="0"/>
              <a:t>The proposed offence applies to all large corporate bodies and partnerships. </a:t>
            </a:r>
          </a:p>
          <a:p>
            <a:pPr marL="342900" indent="-342900">
              <a:buFont typeface="Arial" panose="020B0604020202020204" pitchFamily="34" charset="0"/>
              <a:buChar char="•"/>
            </a:pPr>
            <a:r>
              <a:rPr lang="en-GB" sz="2400" dirty="0"/>
              <a:t>Whilst the offence will apply to all sectors, to ensure burdens on business are proportionate, only large organisations are in scope.</a:t>
            </a:r>
          </a:p>
          <a:p>
            <a:pPr marL="342900" indent="-342900">
              <a:buFont typeface="Arial" panose="020B0604020202020204" pitchFamily="34" charset="0"/>
              <a:buChar char="•"/>
            </a:pPr>
            <a:r>
              <a:rPr lang="en-GB" sz="2400" dirty="0"/>
              <a:t>An organisation can avoid prosecution if they have ‘reasonable procedures’ in place to prevent fraud.</a:t>
            </a:r>
          </a:p>
          <a:p>
            <a:pPr marL="0" indent="0">
              <a:buNone/>
            </a:pPr>
            <a:endParaRPr lang="en-GB" sz="2400" b="1" dirty="0"/>
          </a:p>
          <a:p>
            <a:pPr marL="0" indent="0">
              <a:buNone/>
            </a:pPr>
            <a:endParaRPr lang="en-GB" sz="2400" b="1" dirty="0"/>
          </a:p>
          <a:p>
            <a:pPr marL="0" indent="0">
              <a:buNone/>
            </a:pPr>
            <a:endParaRPr lang="en-GB" sz="2400" dirty="0"/>
          </a:p>
          <a:p>
            <a:endParaRPr lang="en-GB" sz="2400" dirty="0"/>
          </a:p>
        </p:txBody>
      </p:sp>
    </p:spTree>
    <p:extLst>
      <p:ext uri="{BB962C8B-B14F-4D97-AF65-F5344CB8AC3E}">
        <p14:creationId xmlns:p14="http://schemas.microsoft.com/office/powerpoint/2010/main" val="184379339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08E3A-6B6D-4D5E-8B38-EBCF85788CA1}"/>
              </a:ext>
            </a:extLst>
          </p:cNvPr>
          <p:cNvSpPr>
            <a:spLocks noGrp="1"/>
          </p:cNvSpPr>
          <p:nvPr>
            <p:ph type="title"/>
          </p:nvPr>
        </p:nvSpPr>
        <p:spPr/>
        <p:txBody>
          <a:bodyPr/>
          <a:lstStyle/>
          <a:p>
            <a:pPr algn="ctr"/>
            <a:r>
              <a:rPr lang="en-GB" dirty="0"/>
              <a:t>Q&amp;A/Discussion</a:t>
            </a:r>
          </a:p>
        </p:txBody>
      </p:sp>
      <p:sp>
        <p:nvSpPr>
          <p:cNvPr id="3" name="Text Placeholder 2">
            <a:extLst>
              <a:ext uri="{FF2B5EF4-FFF2-40B4-BE49-F238E27FC236}">
                <a16:creationId xmlns:a16="http://schemas.microsoft.com/office/drawing/2014/main" id="{BEBF601E-BD90-4761-9DF9-B0346F6DC2D5}"/>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204879643"/>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SKY with UWE logo top WIDESCREEN" id="{0ED145F9-EFAB-481F-80EE-DCE551447353}" vid="{99C972B8-CADA-475B-AAB0-163B1B4B36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6569699-ae44-4c85-9383-dd5a41d3d47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495DC29F69DA41B831D7985DDEFF7A" ma:contentTypeVersion="15" ma:contentTypeDescription="Create a new document." ma:contentTypeScope="" ma:versionID="470adb7271247610cf1ee58b30a2a3a3">
  <xsd:schema xmlns:xsd="http://www.w3.org/2001/XMLSchema" xmlns:xs="http://www.w3.org/2001/XMLSchema" xmlns:p="http://schemas.microsoft.com/office/2006/metadata/properties" xmlns:ns3="f6569699-ae44-4c85-9383-dd5a41d3d471" xmlns:ns4="da5da9df-85e1-4e4b-b319-af1e48434c21" targetNamespace="http://schemas.microsoft.com/office/2006/metadata/properties" ma:root="true" ma:fieldsID="37868817fed20e626980733b83e453e6" ns3:_="" ns4:_="">
    <xsd:import namespace="f6569699-ae44-4c85-9383-dd5a41d3d471"/>
    <xsd:import namespace="da5da9df-85e1-4e4b-b319-af1e48434c2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569699-ae44-4c85-9383-dd5a41d3d4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da9df-85e1-4e4b-b319-af1e48434c2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7BB7B5-274C-4E94-9498-5C5B0E44845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f6569699-ae44-4c85-9383-dd5a41d3d471"/>
    <ds:schemaRef ds:uri="da5da9df-85e1-4e4b-b319-af1e48434c21"/>
    <ds:schemaRef ds:uri="http://www.w3.org/XML/1998/namespace"/>
  </ds:schemaRefs>
</ds:datastoreItem>
</file>

<file path=customXml/itemProps2.xml><?xml version="1.0" encoding="utf-8"?>
<ds:datastoreItem xmlns:ds="http://schemas.openxmlformats.org/officeDocument/2006/customXml" ds:itemID="{4ACFD129-0189-4C9F-A371-F8E4A3D297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569699-ae44-4c85-9383-dd5a41d3d471"/>
    <ds:schemaRef ds:uri="da5da9df-85e1-4e4b-b319-af1e48434c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89102B-94DD-4360-A2A0-1A8F0D7F84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UWE Sky widescreen</Template>
  <TotalTime>47</TotalTime>
  <Words>500</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ＭＳ Ｐゴシック</vt:lpstr>
      <vt:lpstr>Arial</vt:lpstr>
      <vt:lpstr>Calibri</vt:lpstr>
      <vt:lpstr>Courier New</vt:lpstr>
      <vt:lpstr>Tahoma</vt:lpstr>
      <vt:lpstr>Custom Design</vt:lpstr>
      <vt:lpstr>Bristol Breakfast Series  Fraud and Businesses in the South West: Risks and Recent Developments</vt:lpstr>
      <vt:lpstr>Introduction – The South West Fraud Forum</vt:lpstr>
      <vt:lpstr>Introduction – Fraud</vt:lpstr>
      <vt:lpstr>Fraud Risks in the South West</vt:lpstr>
      <vt:lpstr>Recent Developments – The Fraud Strategy</vt:lpstr>
      <vt:lpstr>Recent Developments – Failure to Prevent Fraud</vt:lpstr>
      <vt:lpstr>Q&amp;A/Discussion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Bristol Breakfast Series  Fraud and Businesses in the South West: Risks and Recent Developments</dc:title>
  <dc:creator>Sam Bourton</dc:creator>
  <cp:lastModifiedBy>Sam Bourton</cp:lastModifiedBy>
  <cp:revision>5</cp:revision>
  <cp:lastPrinted>2016-09-22T10:08:48Z</cp:lastPrinted>
  <dcterms:created xsi:type="dcterms:W3CDTF">2023-10-03T11:17:54Z</dcterms:created>
  <dcterms:modified xsi:type="dcterms:W3CDTF">2023-10-03T13:48:23Z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0x0101001C495DC29F69DA41B831D7985DDEFF7A</vt:lpwstr>
  </property>
</Properties>
</file>