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4"/>
  </p:sldMasterIdLst>
  <p:notesMasterIdLst>
    <p:notesMasterId r:id="rId18"/>
  </p:notesMasterIdLst>
  <p:handoutMasterIdLst>
    <p:handoutMasterId r:id="rId19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70" r:id="rId11"/>
    <p:sldId id="269" r:id="rId12"/>
    <p:sldId id="271" r:id="rId13"/>
    <p:sldId id="274" r:id="rId14"/>
    <p:sldId id="272" r:id="rId15"/>
    <p:sldId id="275" r:id="rId16"/>
    <p:sldId id="273" r:id="rId17"/>
  </p:sldIdLst>
  <p:sldSz cx="12192000" cy="6858000"/>
  <p:notesSz cx="9144000" cy="6858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56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28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00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7213" indent="15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4284EADD-FE41-494D-A42C-2B60CCFC2DE6}">
          <p14:sldIdLst>
            <p14:sldId id="256"/>
            <p14:sldId id="257"/>
            <p14:sldId id="258"/>
            <p14:sldId id="259"/>
            <p14:sldId id="260"/>
            <p14:sldId id="261"/>
            <p14:sldId id="270"/>
            <p14:sldId id="269"/>
            <p14:sldId id="271"/>
            <p14:sldId id="274"/>
            <p14:sldId id="272"/>
            <p14:sldId id="275"/>
            <p14:sldId id="273"/>
          </p14:sldIdLst>
        </p14:section>
      </p14:sectionLst>
    </p:ext>
    <p:ext uri="{EFAFB233-063F-42B5-8137-9DF3F51BA10A}">
      <p15:sldGuideLst xmlns:p15="http://schemas.microsoft.com/office/powerpoint/2012/main">
        <p15:guide id="4" orient="horz" pos="3838" userDrawn="1">
          <p15:clr>
            <a:srgbClr val="A4A3A4"/>
          </p15:clr>
        </p15:guide>
        <p15:guide id="5" pos="3840" userDrawn="1">
          <p15:clr>
            <a:srgbClr val="A4A3A4"/>
          </p15:clr>
        </p15:guide>
        <p15:guide id="7" pos="6804" userDrawn="1">
          <p15:clr>
            <a:srgbClr val="A4A3A4"/>
          </p15:clr>
        </p15:guide>
        <p15:guide id="12" pos="8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E7448"/>
    <a:srgbClr val="344E30"/>
    <a:srgbClr val="598752"/>
    <a:srgbClr val="6DA463"/>
    <a:srgbClr val="7A7392"/>
    <a:srgbClr val="1A9DAC"/>
    <a:srgbClr val="199DAC"/>
    <a:srgbClr val="16818D"/>
    <a:srgbClr val="1C9DAC"/>
    <a:srgbClr val="A65C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35B552-31A1-4744-B1E1-3CAD64E9B820}" v="4" dt="2023-08-29T08:47:48.8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37" autoAdjust="0"/>
    <p:restoredTop sz="86410"/>
  </p:normalViewPr>
  <p:slideViewPr>
    <p:cSldViewPr showGuides="1">
      <p:cViewPr varScale="1">
        <p:scale>
          <a:sx n="120" d="100"/>
          <a:sy n="120" d="100"/>
        </p:scale>
        <p:origin x="80" y="212"/>
      </p:cViewPr>
      <p:guideLst>
        <p:guide orient="horz" pos="3838"/>
        <p:guide pos="3840"/>
        <p:guide pos="6804"/>
        <p:guide pos="8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83" d="100"/>
          <a:sy n="183" d="100"/>
        </p:scale>
        <p:origin x="208" y="3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ry West" userId="cd58591c-39e6-47fd-8957-91d6358d17f3" providerId="ADAL" clId="{7035B552-31A1-4744-B1E1-3CAD64E9B820}"/>
    <pc:docChg chg="undo custSel addSld delSld modSld sldOrd modSection">
      <pc:chgData name="Harry West" userId="cd58591c-39e6-47fd-8957-91d6358d17f3" providerId="ADAL" clId="{7035B552-31A1-4744-B1E1-3CAD64E9B820}" dt="2023-08-29T08:47:54.352" v="6450" actId="14100"/>
      <pc:docMkLst>
        <pc:docMk/>
      </pc:docMkLst>
      <pc:sldChg chg="modSp mod">
        <pc:chgData name="Harry West" userId="cd58591c-39e6-47fd-8957-91d6358d17f3" providerId="ADAL" clId="{7035B552-31A1-4744-B1E1-3CAD64E9B820}" dt="2023-08-25T14:12:41.933" v="6205" actId="20577"/>
        <pc:sldMkLst>
          <pc:docMk/>
          <pc:sldMk cId="3049566170" sldId="256"/>
        </pc:sldMkLst>
        <pc:spChg chg="mod">
          <ac:chgData name="Harry West" userId="cd58591c-39e6-47fd-8957-91d6358d17f3" providerId="ADAL" clId="{7035B552-31A1-4744-B1E1-3CAD64E9B820}" dt="2023-08-25T13:03:34.472" v="2"/>
          <ac:spMkLst>
            <pc:docMk/>
            <pc:sldMk cId="3049566170" sldId="256"/>
            <ac:spMk id="2" creationId="{601DCF89-A503-4108-A796-4A7429EBFA02}"/>
          </ac:spMkLst>
        </pc:spChg>
        <pc:spChg chg="mod">
          <ac:chgData name="Harry West" userId="cd58591c-39e6-47fd-8957-91d6358d17f3" providerId="ADAL" clId="{7035B552-31A1-4744-B1E1-3CAD64E9B820}" dt="2023-08-25T13:04:02.008" v="73" actId="20577"/>
          <ac:spMkLst>
            <pc:docMk/>
            <pc:sldMk cId="3049566170" sldId="256"/>
            <ac:spMk id="6" creationId="{BE9C4B78-4233-41F1-BAB6-9FACC8F9023E}"/>
          </ac:spMkLst>
        </pc:spChg>
        <pc:spChg chg="mod">
          <ac:chgData name="Harry West" userId="cd58591c-39e6-47fd-8957-91d6358d17f3" providerId="ADAL" clId="{7035B552-31A1-4744-B1E1-3CAD64E9B820}" dt="2023-08-25T14:12:41.933" v="6205" actId="20577"/>
          <ac:spMkLst>
            <pc:docMk/>
            <pc:sldMk cId="3049566170" sldId="256"/>
            <ac:spMk id="10" creationId="{BFB6177C-7039-2644-4332-D7236BF15302}"/>
          </ac:spMkLst>
        </pc:spChg>
      </pc:sldChg>
      <pc:sldChg chg="modSp mod">
        <pc:chgData name="Harry West" userId="cd58591c-39e6-47fd-8957-91d6358d17f3" providerId="ADAL" clId="{7035B552-31A1-4744-B1E1-3CAD64E9B820}" dt="2023-08-25T14:11:58.839" v="6174" actId="6549"/>
        <pc:sldMkLst>
          <pc:docMk/>
          <pc:sldMk cId="19443586" sldId="259"/>
        </pc:sldMkLst>
        <pc:spChg chg="mod">
          <ac:chgData name="Harry West" userId="cd58591c-39e6-47fd-8957-91d6358d17f3" providerId="ADAL" clId="{7035B552-31A1-4744-B1E1-3CAD64E9B820}" dt="2023-08-25T14:11:58.839" v="6174" actId="6549"/>
          <ac:spMkLst>
            <pc:docMk/>
            <pc:sldMk cId="19443586" sldId="259"/>
            <ac:spMk id="3" creationId="{C89EFC63-173C-713B-96F9-3FA2204D5BD6}"/>
          </ac:spMkLst>
        </pc:spChg>
      </pc:sldChg>
      <pc:sldChg chg="modSp mod">
        <pc:chgData name="Harry West" userId="cd58591c-39e6-47fd-8957-91d6358d17f3" providerId="ADAL" clId="{7035B552-31A1-4744-B1E1-3CAD64E9B820}" dt="2023-08-25T14:11:27.389" v="6127" actId="404"/>
        <pc:sldMkLst>
          <pc:docMk/>
          <pc:sldMk cId="1177556352" sldId="260"/>
        </pc:sldMkLst>
        <pc:spChg chg="mod">
          <ac:chgData name="Harry West" userId="cd58591c-39e6-47fd-8957-91d6358d17f3" providerId="ADAL" clId="{7035B552-31A1-4744-B1E1-3CAD64E9B820}" dt="2023-08-25T13:19:21.244" v="2176" actId="20577"/>
          <ac:spMkLst>
            <pc:docMk/>
            <pc:sldMk cId="1177556352" sldId="260"/>
            <ac:spMk id="2" creationId="{C8C29508-9654-6704-C268-F5501D014DA0}"/>
          </ac:spMkLst>
        </pc:spChg>
        <pc:spChg chg="mod">
          <ac:chgData name="Harry West" userId="cd58591c-39e6-47fd-8957-91d6358d17f3" providerId="ADAL" clId="{7035B552-31A1-4744-B1E1-3CAD64E9B820}" dt="2023-08-25T14:11:27.389" v="6127" actId="404"/>
          <ac:spMkLst>
            <pc:docMk/>
            <pc:sldMk cId="1177556352" sldId="260"/>
            <ac:spMk id="3" creationId="{87494FC6-D657-8298-8303-BDCBEEB54D1F}"/>
          </ac:spMkLst>
        </pc:spChg>
      </pc:sldChg>
      <pc:sldChg chg="addSp modSp mod">
        <pc:chgData name="Harry West" userId="cd58591c-39e6-47fd-8957-91d6358d17f3" providerId="ADAL" clId="{7035B552-31A1-4744-B1E1-3CAD64E9B820}" dt="2023-08-25T13:17:12.450" v="1958" actId="313"/>
        <pc:sldMkLst>
          <pc:docMk/>
          <pc:sldMk cId="1737378851" sldId="261"/>
        </pc:sldMkLst>
        <pc:spChg chg="add mod">
          <ac:chgData name="Harry West" userId="cd58591c-39e6-47fd-8957-91d6358d17f3" providerId="ADAL" clId="{7035B552-31A1-4744-B1E1-3CAD64E9B820}" dt="2023-08-25T13:16:56.148" v="1887" actId="20577"/>
          <ac:spMkLst>
            <pc:docMk/>
            <pc:sldMk cId="1737378851" sldId="261"/>
            <ac:spMk id="3" creationId="{37A70098-D3D4-9A7D-D6A2-68043FB89637}"/>
          </ac:spMkLst>
        </pc:spChg>
        <pc:graphicFrameChg chg="modGraphic">
          <ac:chgData name="Harry West" userId="cd58591c-39e6-47fd-8957-91d6358d17f3" providerId="ADAL" clId="{7035B552-31A1-4744-B1E1-3CAD64E9B820}" dt="2023-08-25T13:17:12.450" v="1958" actId="313"/>
          <ac:graphicFrameMkLst>
            <pc:docMk/>
            <pc:sldMk cId="1737378851" sldId="261"/>
            <ac:graphicFrameMk id="4" creationId="{68B8D3EC-C179-C0B2-6072-53A3E3AE1C8E}"/>
          </ac:graphicFrameMkLst>
        </pc:graphicFrameChg>
      </pc:sldChg>
      <pc:sldChg chg="del ord">
        <pc:chgData name="Harry West" userId="cd58591c-39e6-47fd-8957-91d6358d17f3" providerId="ADAL" clId="{7035B552-31A1-4744-B1E1-3CAD64E9B820}" dt="2023-08-25T13:12:17.817" v="1036" actId="47"/>
        <pc:sldMkLst>
          <pc:docMk/>
          <pc:sldMk cId="4016311596" sldId="262"/>
        </pc:sldMkLst>
      </pc:sldChg>
      <pc:sldChg chg="del">
        <pc:chgData name="Harry West" userId="cd58591c-39e6-47fd-8957-91d6358d17f3" providerId="ADAL" clId="{7035B552-31A1-4744-B1E1-3CAD64E9B820}" dt="2023-08-25T13:19:14.400" v="2163" actId="47"/>
        <pc:sldMkLst>
          <pc:docMk/>
          <pc:sldMk cId="3374347951" sldId="263"/>
        </pc:sldMkLst>
      </pc:sldChg>
      <pc:sldChg chg="del">
        <pc:chgData name="Harry West" userId="cd58591c-39e6-47fd-8957-91d6358d17f3" providerId="ADAL" clId="{7035B552-31A1-4744-B1E1-3CAD64E9B820}" dt="2023-08-25T13:04:13.140" v="75" actId="47"/>
        <pc:sldMkLst>
          <pc:docMk/>
          <pc:sldMk cId="2111633194" sldId="264"/>
        </pc:sldMkLst>
      </pc:sldChg>
      <pc:sldChg chg="del">
        <pc:chgData name="Harry West" userId="cd58591c-39e6-47fd-8957-91d6358d17f3" providerId="ADAL" clId="{7035B552-31A1-4744-B1E1-3CAD64E9B820}" dt="2023-08-25T14:12:22.341" v="6176" actId="47"/>
        <pc:sldMkLst>
          <pc:docMk/>
          <pc:sldMk cId="2274625578" sldId="265"/>
        </pc:sldMkLst>
      </pc:sldChg>
      <pc:sldChg chg="del">
        <pc:chgData name="Harry West" userId="cd58591c-39e6-47fd-8957-91d6358d17f3" providerId="ADAL" clId="{7035B552-31A1-4744-B1E1-3CAD64E9B820}" dt="2023-08-25T13:06:00.843" v="131" actId="47"/>
        <pc:sldMkLst>
          <pc:docMk/>
          <pc:sldMk cId="3528414989" sldId="266"/>
        </pc:sldMkLst>
      </pc:sldChg>
      <pc:sldChg chg="del">
        <pc:chgData name="Harry West" userId="cd58591c-39e6-47fd-8957-91d6358d17f3" providerId="ADAL" clId="{7035B552-31A1-4744-B1E1-3CAD64E9B820}" dt="2023-08-25T13:04:23.805" v="77" actId="47"/>
        <pc:sldMkLst>
          <pc:docMk/>
          <pc:sldMk cId="3470922287" sldId="267"/>
        </pc:sldMkLst>
      </pc:sldChg>
      <pc:sldChg chg="del">
        <pc:chgData name="Harry West" userId="cd58591c-39e6-47fd-8957-91d6358d17f3" providerId="ADAL" clId="{7035B552-31A1-4744-B1E1-3CAD64E9B820}" dt="2023-08-25T14:12:21.749" v="6175" actId="47"/>
        <pc:sldMkLst>
          <pc:docMk/>
          <pc:sldMk cId="3956054186" sldId="268"/>
        </pc:sldMkLst>
      </pc:sldChg>
      <pc:sldChg chg="del">
        <pc:chgData name="Harry West" userId="cd58591c-39e6-47fd-8957-91d6358d17f3" providerId="ADAL" clId="{7035B552-31A1-4744-B1E1-3CAD64E9B820}" dt="2023-08-25T13:04:05.811" v="74" actId="47"/>
        <pc:sldMkLst>
          <pc:docMk/>
          <pc:sldMk cId="1321112656" sldId="269"/>
        </pc:sldMkLst>
      </pc:sldChg>
      <pc:sldChg chg="modSp new mod">
        <pc:chgData name="Harry West" userId="cd58591c-39e6-47fd-8957-91d6358d17f3" providerId="ADAL" clId="{7035B552-31A1-4744-B1E1-3CAD64E9B820}" dt="2023-08-25T14:13:25.074" v="6220" actId="33524"/>
        <pc:sldMkLst>
          <pc:docMk/>
          <pc:sldMk cId="3265167515" sldId="269"/>
        </pc:sldMkLst>
        <pc:spChg chg="mod">
          <ac:chgData name="Harry West" userId="cd58591c-39e6-47fd-8957-91d6358d17f3" providerId="ADAL" clId="{7035B552-31A1-4744-B1E1-3CAD64E9B820}" dt="2023-08-25T13:24:06.762" v="3139" actId="20577"/>
          <ac:spMkLst>
            <pc:docMk/>
            <pc:sldMk cId="3265167515" sldId="269"/>
            <ac:spMk id="2" creationId="{CFCD0597-075C-4843-2BB2-3253305D11AD}"/>
          </ac:spMkLst>
        </pc:spChg>
        <pc:spChg chg="mod">
          <ac:chgData name="Harry West" userId="cd58591c-39e6-47fd-8957-91d6358d17f3" providerId="ADAL" clId="{7035B552-31A1-4744-B1E1-3CAD64E9B820}" dt="2023-08-25T14:13:25.074" v="6220" actId="33524"/>
          <ac:spMkLst>
            <pc:docMk/>
            <pc:sldMk cId="3265167515" sldId="269"/>
            <ac:spMk id="3" creationId="{392CCAAB-C88C-C03D-FD6B-E76CC3960834}"/>
          </ac:spMkLst>
        </pc:spChg>
      </pc:sldChg>
      <pc:sldChg chg="modSp new mod">
        <pc:chgData name="Harry West" userId="cd58591c-39e6-47fd-8957-91d6358d17f3" providerId="ADAL" clId="{7035B552-31A1-4744-B1E1-3CAD64E9B820}" dt="2023-08-25T14:13:04.226" v="6218" actId="20577"/>
        <pc:sldMkLst>
          <pc:docMk/>
          <pc:sldMk cId="2168634682" sldId="270"/>
        </pc:sldMkLst>
        <pc:spChg chg="mod">
          <ac:chgData name="Harry West" userId="cd58591c-39e6-47fd-8957-91d6358d17f3" providerId="ADAL" clId="{7035B552-31A1-4744-B1E1-3CAD64E9B820}" dt="2023-08-25T14:13:04.226" v="6218" actId="20577"/>
          <ac:spMkLst>
            <pc:docMk/>
            <pc:sldMk cId="2168634682" sldId="270"/>
            <ac:spMk id="2" creationId="{65E0B421-BAD6-9B88-BC48-636C2D69B002}"/>
          </ac:spMkLst>
        </pc:spChg>
        <pc:spChg chg="mod">
          <ac:chgData name="Harry West" userId="cd58591c-39e6-47fd-8957-91d6358d17f3" providerId="ADAL" clId="{7035B552-31A1-4744-B1E1-3CAD64E9B820}" dt="2023-08-25T13:22:28.808" v="2824" actId="255"/>
          <ac:spMkLst>
            <pc:docMk/>
            <pc:sldMk cId="2168634682" sldId="270"/>
            <ac:spMk id="3" creationId="{50FF86C8-95DF-ED31-15E3-9A2F17AE7D3C}"/>
          </ac:spMkLst>
        </pc:spChg>
      </pc:sldChg>
      <pc:sldChg chg="del">
        <pc:chgData name="Harry West" userId="cd58591c-39e6-47fd-8957-91d6358d17f3" providerId="ADAL" clId="{7035B552-31A1-4744-B1E1-3CAD64E9B820}" dt="2023-08-25T13:04:23.044" v="76" actId="47"/>
        <pc:sldMkLst>
          <pc:docMk/>
          <pc:sldMk cId="3742606995" sldId="270"/>
        </pc:sldMkLst>
      </pc:sldChg>
      <pc:sldChg chg="addSp delSp modSp new mod">
        <pc:chgData name="Harry West" userId="cd58591c-39e6-47fd-8957-91d6358d17f3" providerId="ADAL" clId="{7035B552-31A1-4744-B1E1-3CAD64E9B820}" dt="2023-08-25T14:09:55.830" v="6118" actId="20577"/>
        <pc:sldMkLst>
          <pc:docMk/>
          <pc:sldMk cId="235336554" sldId="271"/>
        </pc:sldMkLst>
        <pc:spChg chg="mod">
          <ac:chgData name="Harry West" userId="cd58591c-39e6-47fd-8957-91d6358d17f3" providerId="ADAL" clId="{7035B552-31A1-4744-B1E1-3CAD64E9B820}" dt="2023-08-25T13:24:26.883" v="3185" actId="20577"/>
          <ac:spMkLst>
            <pc:docMk/>
            <pc:sldMk cId="235336554" sldId="271"/>
            <ac:spMk id="2" creationId="{6259375B-B701-2046-355A-1BD6B9B2746C}"/>
          </ac:spMkLst>
        </pc:spChg>
        <pc:spChg chg="mod">
          <ac:chgData name="Harry West" userId="cd58591c-39e6-47fd-8957-91d6358d17f3" providerId="ADAL" clId="{7035B552-31A1-4744-B1E1-3CAD64E9B820}" dt="2023-08-25T14:09:55.830" v="6118" actId="20577"/>
          <ac:spMkLst>
            <pc:docMk/>
            <pc:sldMk cId="235336554" sldId="271"/>
            <ac:spMk id="3" creationId="{F9ED6D4E-6DE7-2A8C-2D98-485886288940}"/>
          </ac:spMkLst>
        </pc:spChg>
        <pc:graphicFrameChg chg="add del">
          <ac:chgData name="Harry West" userId="cd58591c-39e6-47fd-8957-91d6358d17f3" providerId="ADAL" clId="{7035B552-31A1-4744-B1E1-3CAD64E9B820}" dt="2023-08-25T13:26:09.121" v="3493" actId="478"/>
          <ac:graphicFrameMkLst>
            <pc:docMk/>
            <pc:sldMk cId="235336554" sldId="271"/>
            <ac:graphicFrameMk id="4" creationId="{8C8BE331-BB59-A6F1-B42A-8495B2A9ED3E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26:17.689" v="3497"/>
          <ac:graphicFrameMkLst>
            <pc:docMk/>
            <pc:sldMk cId="235336554" sldId="271"/>
            <ac:graphicFrameMk id="5" creationId="{DCA61A26-3322-3011-712E-E8DEB5B56927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6" creationId="{8CC82559-2DEB-DB8C-FCC4-41172185DD9C}"/>
          </ac:graphicFrameMkLst>
        </pc:graphicFrameChg>
        <pc:graphicFrameChg chg="add del mod modGraphic">
          <ac:chgData name="Harry West" userId="cd58591c-39e6-47fd-8957-91d6358d17f3" providerId="ADAL" clId="{7035B552-31A1-4744-B1E1-3CAD64E9B820}" dt="2023-08-25T13:28:41.006" v="3601" actId="478"/>
          <ac:graphicFrameMkLst>
            <pc:docMk/>
            <pc:sldMk cId="235336554" sldId="271"/>
            <ac:graphicFrameMk id="7" creationId="{F3CEF187-177F-5FB7-23E6-75F2AF28BA8E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28:53.438" v="3605" actId="478"/>
          <ac:graphicFrameMkLst>
            <pc:docMk/>
            <pc:sldMk cId="235336554" sldId="271"/>
            <ac:graphicFrameMk id="8" creationId="{37038938-FBAA-D8BB-026E-61678670402A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9" creationId="{9983E9B3-889B-AB61-914E-2C8035E00892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30:00.381" v="3662" actId="478"/>
          <ac:graphicFrameMkLst>
            <pc:docMk/>
            <pc:sldMk cId="235336554" sldId="271"/>
            <ac:graphicFrameMk id="10" creationId="{F6E9BE07-282F-FB87-CC4C-B396BA10773E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11" creationId="{4969B57E-6752-1AA8-0304-CA938D217AA3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31:07.412" v="3720" actId="478"/>
          <ac:graphicFrameMkLst>
            <pc:docMk/>
            <pc:sldMk cId="235336554" sldId="271"/>
            <ac:graphicFrameMk id="12" creationId="{3A219D22-966E-978B-06D5-413373F37A38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13" creationId="{D49BA9DB-636C-1688-50BF-932419336783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14" creationId="{A2BC5719-FCD6-B916-CDBD-0E4C300F617F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43:01.133" v="4390" actId="1076"/>
          <ac:graphicFrameMkLst>
            <pc:docMk/>
            <pc:sldMk cId="235336554" sldId="271"/>
            <ac:graphicFrameMk id="15" creationId="{AF1526D0-A73F-AC21-0BDA-16AAA84C842E}"/>
          </ac:graphicFrameMkLst>
        </pc:graphicFrameChg>
      </pc:sldChg>
      <pc:sldChg chg="addSp delSp modSp new mod">
        <pc:chgData name="Harry West" userId="cd58591c-39e6-47fd-8957-91d6358d17f3" providerId="ADAL" clId="{7035B552-31A1-4744-B1E1-3CAD64E9B820}" dt="2023-08-25T13:38:30.773" v="4237" actId="1038"/>
        <pc:sldMkLst>
          <pc:docMk/>
          <pc:sldMk cId="565780049" sldId="272"/>
        </pc:sldMkLst>
        <pc:spChg chg="mod">
          <ac:chgData name="Harry West" userId="cd58591c-39e6-47fd-8957-91d6358d17f3" providerId="ADAL" clId="{7035B552-31A1-4744-B1E1-3CAD64E9B820}" dt="2023-08-25T13:32:57.257" v="3799" actId="20577"/>
          <ac:spMkLst>
            <pc:docMk/>
            <pc:sldMk cId="565780049" sldId="272"/>
            <ac:spMk id="2" creationId="{214776F0-EB7F-2755-4EBF-3792639B22F6}"/>
          </ac:spMkLst>
        </pc:spChg>
        <pc:spChg chg="mod">
          <ac:chgData name="Harry West" userId="cd58591c-39e6-47fd-8957-91d6358d17f3" providerId="ADAL" clId="{7035B552-31A1-4744-B1E1-3CAD64E9B820}" dt="2023-08-25T13:33:37.594" v="4000" actId="20577"/>
          <ac:spMkLst>
            <pc:docMk/>
            <pc:sldMk cId="565780049" sldId="272"/>
            <ac:spMk id="3" creationId="{95DB3232-60BC-7C62-0EB5-BE2391224542}"/>
          </ac:spMkLst>
        </pc:spChg>
        <pc:graphicFrameChg chg="add del mod">
          <ac:chgData name="Harry West" userId="cd58591c-39e6-47fd-8957-91d6358d17f3" providerId="ADAL" clId="{7035B552-31A1-4744-B1E1-3CAD64E9B820}" dt="2023-08-25T13:33:55.467" v="4004" actId="478"/>
          <ac:graphicFrameMkLst>
            <pc:docMk/>
            <pc:sldMk cId="565780049" sldId="272"/>
            <ac:graphicFrameMk id="4" creationId="{2BE05864-7689-D524-D89D-D26FB403F666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34:33.589" v="4046" actId="1076"/>
          <ac:graphicFrameMkLst>
            <pc:docMk/>
            <pc:sldMk cId="565780049" sldId="272"/>
            <ac:graphicFrameMk id="5" creationId="{D5D51CD9-3DD0-4C7E-E5C8-1F5FD3B52DFD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38:30.773" v="4237" actId="1038"/>
          <ac:graphicFrameMkLst>
            <pc:docMk/>
            <pc:sldMk cId="565780049" sldId="272"/>
            <ac:graphicFrameMk id="6" creationId="{DC4E448B-5E08-E459-8B06-577B7A2E2901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35:33.158" v="4090"/>
          <ac:graphicFrameMkLst>
            <pc:docMk/>
            <pc:sldMk cId="565780049" sldId="272"/>
            <ac:graphicFrameMk id="7" creationId="{374EC06A-D29E-A1A2-75B3-A411F09638DE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38:30.773" v="4237" actId="1038"/>
          <ac:graphicFrameMkLst>
            <pc:docMk/>
            <pc:sldMk cId="565780049" sldId="272"/>
            <ac:graphicFrameMk id="8" creationId="{E38B249A-DDA2-374E-E151-19F9C569BE58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36:28.610" v="4141"/>
          <ac:graphicFrameMkLst>
            <pc:docMk/>
            <pc:sldMk cId="565780049" sldId="272"/>
            <ac:graphicFrameMk id="9" creationId="{ED462B79-3343-1F6B-3A44-1B26E9E698A6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38:30.773" v="4237" actId="1038"/>
          <ac:graphicFrameMkLst>
            <pc:docMk/>
            <pc:sldMk cId="565780049" sldId="272"/>
            <ac:graphicFrameMk id="10" creationId="{552103F8-BBDA-78CC-37C5-C24E7FB34B60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3:37:14.340" v="4179"/>
          <ac:graphicFrameMkLst>
            <pc:docMk/>
            <pc:sldMk cId="565780049" sldId="272"/>
            <ac:graphicFrameMk id="11" creationId="{BB167110-C871-8B61-936F-F1B2B702D9E5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3:38:30.773" v="4237" actId="1038"/>
          <ac:graphicFrameMkLst>
            <pc:docMk/>
            <pc:sldMk cId="565780049" sldId="272"/>
            <ac:graphicFrameMk id="12" creationId="{0D13ACEC-5F00-D539-B361-196B3FF4C631}"/>
          </ac:graphicFrameMkLst>
        </pc:graphicFrameChg>
      </pc:sldChg>
      <pc:sldChg chg="del">
        <pc:chgData name="Harry West" userId="cd58591c-39e6-47fd-8957-91d6358d17f3" providerId="ADAL" clId="{7035B552-31A1-4744-B1E1-3CAD64E9B820}" dt="2023-08-25T13:04:25.147" v="79" actId="47"/>
        <pc:sldMkLst>
          <pc:docMk/>
          <pc:sldMk cId="2874791495" sldId="272"/>
        </pc:sldMkLst>
      </pc:sldChg>
      <pc:sldChg chg="modSp new mod">
        <pc:chgData name="Harry West" userId="cd58591c-39e6-47fd-8957-91d6358d17f3" providerId="ADAL" clId="{7035B552-31A1-4744-B1E1-3CAD64E9B820}" dt="2023-08-25T14:08:44.528" v="6109" actId="255"/>
        <pc:sldMkLst>
          <pc:docMk/>
          <pc:sldMk cId="2974729891" sldId="273"/>
        </pc:sldMkLst>
        <pc:spChg chg="mod">
          <ac:chgData name="Harry West" userId="cd58591c-39e6-47fd-8957-91d6358d17f3" providerId="ADAL" clId="{7035B552-31A1-4744-B1E1-3CAD64E9B820}" dt="2023-08-25T13:43:47.567" v="4421" actId="20577"/>
          <ac:spMkLst>
            <pc:docMk/>
            <pc:sldMk cId="2974729891" sldId="273"/>
            <ac:spMk id="2" creationId="{A10A84B0-6E04-F84E-94A3-A607FFE16705}"/>
          </ac:spMkLst>
        </pc:spChg>
        <pc:spChg chg="mod">
          <ac:chgData name="Harry West" userId="cd58591c-39e6-47fd-8957-91d6358d17f3" providerId="ADAL" clId="{7035B552-31A1-4744-B1E1-3CAD64E9B820}" dt="2023-08-25T14:08:44.528" v="6109" actId="255"/>
          <ac:spMkLst>
            <pc:docMk/>
            <pc:sldMk cId="2974729891" sldId="273"/>
            <ac:spMk id="3" creationId="{6837D1CE-ABBF-B99B-4219-5A0CFA890F81}"/>
          </ac:spMkLst>
        </pc:spChg>
      </pc:sldChg>
      <pc:sldChg chg="del">
        <pc:chgData name="Harry West" userId="cd58591c-39e6-47fd-8957-91d6358d17f3" providerId="ADAL" clId="{7035B552-31A1-4744-B1E1-3CAD64E9B820}" dt="2023-08-25T13:04:24.467" v="78" actId="47"/>
        <pc:sldMkLst>
          <pc:docMk/>
          <pc:sldMk cId="4090314124" sldId="273"/>
        </pc:sldMkLst>
      </pc:sldChg>
      <pc:sldChg chg="del">
        <pc:chgData name="Harry West" userId="cd58591c-39e6-47fd-8957-91d6358d17f3" providerId="ADAL" clId="{7035B552-31A1-4744-B1E1-3CAD64E9B820}" dt="2023-08-25T13:04:25.817" v="80" actId="47"/>
        <pc:sldMkLst>
          <pc:docMk/>
          <pc:sldMk cId="1169277500" sldId="274"/>
        </pc:sldMkLst>
      </pc:sldChg>
      <pc:sldChg chg="addSp delSp modSp new mod chgLayout">
        <pc:chgData name="Harry West" userId="cd58591c-39e6-47fd-8957-91d6358d17f3" providerId="ADAL" clId="{7035B552-31A1-4744-B1E1-3CAD64E9B820}" dt="2023-08-25T14:06:53.210" v="5992" actId="207"/>
        <pc:sldMkLst>
          <pc:docMk/>
          <pc:sldMk cId="3926544107" sldId="274"/>
        </pc:sldMkLst>
        <pc:spChg chg="mod ord">
          <ac:chgData name="Harry West" userId="cd58591c-39e6-47fd-8957-91d6358d17f3" providerId="ADAL" clId="{7035B552-31A1-4744-B1E1-3CAD64E9B820}" dt="2023-08-25T14:02:00.188" v="5664" actId="700"/>
          <ac:spMkLst>
            <pc:docMk/>
            <pc:sldMk cId="3926544107" sldId="274"/>
            <ac:spMk id="2" creationId="{B536710E-7A95-64B0-C0C5-AE675E083CA5}"/>
          </ac:spMkLst>
        </pc:spChg>
        <pc:spChg chg="del">
          <ac:chgData name="Harry West" userId="cd58591c-39e6-47fd-8957-91d6358d17f3" providerId="ADAL" clId="{7035B552-31A1-4744-B1E1-3CAD64E9B820}" dt="2023-08-25T14:01:52.911" v="5663" actId="478"/>
          <ac:spMkLst>
            <pc:docMk/>
            <pc:sldMk cId="3926544107" sldId="274"/>
            <ac:spMk id="3" creationId="{A34F7D51-274B-F68F-3D93-C86C50FAEB42}"/>
          </ac:spMkLst>
        </pc:spChg>
        <pc:spChg chg="add mod ord">
          <ac:chgData name="Harry West" userId="cd58591c-39e6-47fd-8957-91d6358d17f3" providerId="ADAL" clId="{7035B552-31A1-4744-B1E1-3CAD64E9B820}" dt="2023-08-25T14:02:16.919" v="5741" actId="20577"/>
          <ac:spMkLst>
            <pc:docMk/>
            <pc:sldMk cId="3926544107" sldId="274"/>
            <ac:spMk id="4" creationId="{A7BA422A-71E6-F762-4643-EF161EDC2151}"/>
          </ac:spMkLst>
        </pc:spChg>
        <pc:graphicFrameChg chg="add mod modGraphic">
          <ac:chgData name="Harry West" userId="cd58591c-39e6-47fd-8957-91d6358d17f3" providerId="ADAL" clId="{7035B552-31A1-4744-B1E1-3CAD64E9B820}" dt="2023-08-25T14:06:28.836" v="5955" actId="20577"/>
          <ac:graphicFrameMkLst>
            <pc:docMk/>
            <pc:sldMk cId="3926544107" sldId="274"/>
            <ac:graphicFrameMk id="5" creationId="{5398EA9E-C875-470F-5156-C47E8644A3D8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4:06:31.004" v="5957" actId="20577"/>
          <ac:graphicFrameMkLst>
            <pc:docMk/>
            <pc:sldMk cId="3926544107" sldId="274"/>
            <ac:graphicFrameMk id="6" creationId="{7E6DF0BF-3CA6-A999-4EC0-CED1F5D8AAFC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4:04:53.009" v="5839" actId="478"/>
          <ac:graphicFrameMkLst>
            <pc:docMk/>
            <pc:sldMk cId="3926544107" sldId="274"/>
            <ac:graphicFrameMk id="7" creationId="{3BD3EB74-FD6C-F8F1-234A-35670259330E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4:06:25.366" v="5953" actId="20577"/>
          <ac:graphicFrameMkLst>
            <pc:docMk/>
            <pc:sldMk cId="3926544107" sldId="274"/>
            <ac:graphicFrameMk id="8" creationId="{EA49D913-81FB-3507-4033-B29C92A61BE5}"/>
          </ac:graphicFrameMkLst>
        </pc:graphicFrameChg>
        <pc:graphicFrameChg chg="add del mod">
          <ac:chgData name="Harry West" userId="cd58591c-39e6-47fd-8957-91d6358d17f3" providerId="ADAL" clId="{7035B552-31A1-4744-B1E1-3CAD64E9B820}" dt="2023-08-25T14:05:54.227" v="5898" actId="478"/>
          <ac:graphicFrameMkLst>
            <pc:docMk/>
            <pc:sldMk cId="3926544107" sldId="274"/>
            <ac:graphicFrameMk id="9" creationId="{CB43C923-F058-EEB1-4D68-E2066B4E4018}"/>
          </ac:graphicFrameMkLst>
        </pc:graphicFrameChg>
        <pc:graphicFrameChg chg="add mod modGraphic">
          <ac:chgData name="Harry West" userId="cd58591c-39e6-47fd-8957-91d6358d17f3" providerId="ADAL" clId="{7035B552-31A1-4744-B1E1-3CAD64E9B820}" dt="2023-08-25T14:06:53.210" v="5992" actId="207"/>
          <ac:graphicFrameMkLst>
            <pc:docMk/>
            <pc:sldMk cId="3926544107" sldId="274"/>
            <ac:graphicFrameMk id="10" creationId="{54ADEF70-12E2-2525-6A46-5D0AE2F6F351}"/>
          </ac:graphicFrameMkLst>
        </pc:graphicFrameChg>
      </pc:sldChg>
      <pc:sldChg chg="addSp delSp modSp new mod">
        <pc:chgData name="Harry West" userId="cd58591c-39e6-47fd-8957-91d6358d17f3" providerId="ADAL" clId="{7035B552-31A1-4744-B1E1-3CAD64E9B820}" dt="2023-08-29T08:47:54.352" v="6450" actId="14100"/>
        <pc:sldMkLst>
          <pc:docMk/>
          <pc:sldMk cId="4231263684" sldId="275"/>
        </pc:sldMkLst>
        <pc:spChg chg="mod">
          <ac:chgData name="Harry West" userId="cd58591c-39e6-47fd-8957-91d6358d17f3" providerId="ADAL" clId="{7035B552-31A1-4744-B1E1-3CAD64E9B820}" dt="2023-08-25T14:07:17.464" v="6048" actId="20577"/>
          <ac:spMkLst>
            <pc:docMk/>
            <pc:sldMk cId="4231263684" sldId="275"/>
            <ac:spMk id="2" creationId="{3E3BE44E-A30A-E664-3C1C-18DA8E44F205}"/>
          </ac:spMkLst>
        </pc:spChg>
        <pc:spChg chg="add del mod">
          <ac:chgData name="Harry West" userId="cd58591c-39e6-47fd-8957-91d6358d17f3" providerId="ADAL" clId="{7035B552-31A1-4744-B1E1-3CAD64E9B820}" dt="2023-08-29T08:45:07.288" v="6260" actId="478"/>
          <ac:spMkLst>
            <pc:docMk/>
            <pc:sldMk cId="4231263684" sldId="275"/>
            <ac:spMk id="3" creationId="{73E32FF1-62BD-BE60-9770-4A570FFD6D6D}"/>
          </ac:spMkLst>
        </pc:spChg>
        <pc:spChg chg="del">
          <ac:chgData name="Harry West" userId="cd58591c-39e6-47fd-8957-91d6358d17f3" providerId="ADAL" clId="{7035B552-31A1-4744-B1E1-3CAD64E9B820}" dt="2023-08-25T14:07:13.903" v="6041" actId="478"/>
          <ac:spMkLst>
            <pc:docMk/>
            <pc:sldMk cId="4231263684" sldId="275"/>
            <ac:spMk id="3" creationId="{912B2D36-53FC-C1E5-8B57-4CF49B519444}"/>
          </ac:spMkLst>
        </pc:spChg>
        <pc:spChg chg="add mod">
          <ac:chgData name="Harry West" userId="cd58591c-39e6-47fd-8957-91d6358d17f3" providerId="ADAL" clId="{7035B552-31A1-4744-B1E1-3CAD64E9B820}" dt="2023-08-29T08:47:34.777" v="6444" actId="1036"/>
          <ac:spMkLst>
            <pc:docMk/>
            <pc:sldMk cId="4231263684" sldId="275"/>
            <ac:spMk id="5" creationId="{BB0F4702-393B-AA4B-4B64-0FFDF7C49514}"/>
          </ac:spMkLst>
        </pc:spChg>
        <pc:spChg chg="add mod">
          <ac:chgData name="Harry West" userId="cd58591c-39e6-47fd-8957-91d6358d17f3" providerId="ADAL" clId="{7035B552-31A1-4744-B1E1-3CAD64E9B820}" dt="2023-08-29T08:47:34.777" v="6444" actId="1036"/>
          <ac:spMkLst>
            <pc:docMk/>
            <pc:sldMk cId="4231263684" sldId="275"/>
            <ac:spMk id="6" creationId="{9F8C4619-9D22-3B59-FECC-A406083415ED}"/>
          </ac:spMkLst>
        </pc:spChg>
        <pc:spChg chg="add mod">
          <ac:chgData name="Harry West" userId="cd58591c-39e6-47fd-8957-91d6358d17f3" providerId="ADAL" clId="{7035B552-31A1-4744-B1E1-3CAD64E9B820}" dt="2023-08-29T08:47:34.777" v="6444" actId="1036"/>
          <ac:spMkLst>
            <pc:docMk/>
            <pc:sldMk cId="4231263684" sldId="275"/>
            <ac:spMk id="7" creationId="{1996DB72-B63D-BC10-0438-950DCE72DD14}"/>
          </ac:spMkLst>
        </pc:spChg>
        <pc:spChg chg="add mod">
          <ac:chgData name="Harry West" userId="cd58591c-39e6-47fd-8957-91d6358d17f3" providerId="ADAL" clId="{7035B552-31A1-4744-B1E1-3CAD64E9B820}" dt="2023-08-29T08:47:46.451" v="6447" actId="207"/>
          <ac:spMkLst>
            <pc:docMk/>
            <pc:sldMk cId="4231263684" sldId="275"/>
            <ac:spMk id="8" creationId="{3022117A-DF30-7127-2756-ABDD812023FB}"/>
          </ac:spMkLst>
        </pc:spChg>
        <pc:spChg chg="add mod">
          <ac:chgData name="Harry West" userId="cd58591c-39e6-47fd-8957-91d6358d17f3" providerId="ADAL" clId="{7035B552-31A1-4744-B1E1-3CAD64E9B820}" dt="2023-08-29T08:47:54.352" v="6450" actId="14100"/>
          <ac:spMkLst>
            <pc:docMk/>
            <pc:sldMk cId="4231263684" sldId="275"/>
            <ac:spMk id="9" creationId="{4A419737-1098-8C6F-E6C4-FB88A028AE49}"/>
          </ac:spMkLst>
        </pc:spChg>
        <pc:picChg chg="add mod">
          <ac:chgData name="Harry West" userId="cd58591c-39e6-47fd-8957-91d6358d17f3" providerId="ADAL" clId="{7035B552-31A1-4744-B1E1-3CAD64E9B820}" dt="2023-08-29T08:46:03.441" v="6334" actId="1076"/>
          <ac:picMkLst>
            <pc:docMk/>
            <pc:sldMk cId="4231263684" sldId="275"/>
            <ac:picMk id="4" creationId="{D6654941-607F-E499-8C18-02396A146C16}"/>
          </ac:picMkLst>
        </pc:picChg>
      </pc:sldChg>
    </pc:docChg>
  </pc:docChgLst>
  <pc:docChgLst>
    <pc:chgData name="Harry West" userId="cd58591c-39e6-47fd-8957-91d6358d17f3" providerId="ADAL" clId="{46E20488-DC9E-4B3E-80DD-958E1197AE41}"/>
    <pc:docChg chg="undo custSel addSld delSld modSld sldOrd modSection">
      <pc:chgData name="Harry West" userId="cd58591c-39e6-47fd-8957-91d6358d17f3" providerId="ADAL" clId="{46E20488-DC9E-4B3E-80DD-958E1197AE41}" dt="2023-06-23T17:58:59.195" v="2106" actId="255"/>
      <pc:docMkLst>
        <pc:docMk/>
      </pc:docMkLst>
      <pc:sldChg chg="modSp mod">
        <pc:chgData name="Harry West" userId="cd58591c-39e6-47fd-8957-91d6358d17f3" providerId="ADAL" clId="{46E20488-DC9E-4B3E-80DD-958E1197AE41}" dt="2023-06-12T13:15:20.764" v="117" actId="20577"/>
        <pc:sldMkLst>
          <pc:docMk/>
          <pc:sldMk cId="3049566170" sldId="256"/>
        </pc:sldMkLst>
        <pc:spChg chg="mod">
          <ac:chgData name="Harry West" userId="cd58591c-39e6-47fd-8957-91d6358d17f3" providerId="ADAL" clId="{46E20488-DC9E-4B3E-80DD-958E1197AE41}" dt="2023-06-12T13:14:21.307" v="14" actId="20577"/>
          <ac:spMkLst>
            <pc:docMk/>
            <pc:sldMk cId="3049566170" sldId="256"/>
            <ac:spMk id="4" creationId="{CE57C949-7376-42D5-B9CF-296C0AECE1F2}"/>
          </ac:spMkLst>
        </pc:spChg>
        <pc:spChg chg="mod">
          <ac:chgData name="Harry West" userId="cd58591c-39e6-47fd-8957-91d6358d17f3" providerId="ADAL" clId="{46E20488-DC9E-4B3E-80DD-958E1197AE41}" dt="2023-06-12T13:14:25.649" v="16" actId="20577"/>
          <ac:spMkLst>
            <pc:docMk/>
            <pc:sldMk cId="3049566170" sldId="256"/>
            <ac:spMk id="6" creationId="{BE9C4B78-4233-41F1-BAB6-9FACC8F9023E}"/>
          </ac:spMkLst>
        </pc:spChg>
        <pc:spChg chg="mod">
          <ac:chgData name="Harry West" userId="cd58591c-39e6-47fd-8957-91d6358d17f3" providerId="ADAL" clId="{46E20488-DC9E-4B3E-80DD-958E1197AE41}" dt="2023-06-12T13:15:20.764" v="117" actId="20577"/>
          <ac:spMkLst>
            <pc:docMk/>
            <pc:sldMk cId="3049566170" sldId="256"/>
            <ac:spMk id="10" creationId="{BFB6177C-7039-2644-4332-D7236BF15302}"/>
          </ac:spMkLst>
        </pc:spChg>
      </pc:sldChg>
      <pc:sldChg chg="modSp mod">
        <pc:chgData name="Harry West" userId="cd58591c-39e6-47fd-8957-91d6358d17f3" providerId="ADAL" clId="{46E20488-DC9E-4B3E-80DD-958E1197AE41}" dt="2023-06-16T12:37:24.740" v="1553" actId="1076"/>
        <pc:sldMkLst>
          <pc:docMk/>
          <pc:sldMk cId="1177556352" sldId="260"/>
        </pc:sldMkLst>
        <pc:spChg chg="mod">
          <ac:chgData name="Harry West" userId="cd58591c-39e6-47fd-8957-91d6358d17f3" providerId="ADAL" clId="{46E20488-DC9E-4B3E-80DD-958E1197AE41}" dt="2023-06-16T12:37:24.740" v="1553" actId="1076"/>
          <ac:spMkLst>
            <pc:docMk/>
            <pc:sldMk cId="1177556352" sldId="260"/>
            <ac:spMk id="3" creationId="{87494FC6-D657-8298-8303-BDCBEEB54D1F}"/>
          </ac:spMkLst>
        </pc:spChg>
      </pc:sldChg>
      <pc:sldChg chg="ord">
        <pc:chgData name="Harry West" userId="cd58591c-39e6-47fd-8957-91d6358d17f3" providerId="ADAL" clId="{46E20488-DC9E-4B3E-80DD-958E1197AE41}" dt="2023-06-23T17:58:51.097" v="2105"/>
        <pc:sldMkLst>
          <pc:docMk/>
          <pc:sldMk cId="1737378851" sldId="261"/>
        </pc:sldMkLst>
      </pc:sldChg>
      <pc:sldChg chg="addSp delSp modSp mod ord">
        <pc:chgData name="Harry West" userId="cd58591c-39e6-47fd-8957-91d6358d17f3" providerId="ADAL" clId="{46E20488-DC9E-4B3E-80DD-958E1197AE41}" dt="2023-06-19T10:35:16.428" v="1562"/>
        <pc:sldMkLst>
          <pc:docMk/>
          <pc:sldMk cId="3374347951" sldId="263"/>
        </pc:sldMkLst>
        <pc:spChg chg="del">
          <ac:chgData name="Harry West" userId="cd58591c-39e6-47fd-8957-91d6358d17f3" providerId="ADAL" clId="{46E20488-DC9E-4B3E-80DD-958E1197AE41}" dt="2023-06-12T13:15:42.280" v="118" actId="478"/>
          <ac:spMkLst>
            <pc:docMk/>
            <pc:sldMk cId="3374347951" sldId="263"/>
            <ac:spMk id="3" creationId="{062503EE-19D6-C25F-2456-D50E697F7746}"/>
          </ac:spMkLst>
        </pc:spChg>
        <pc:spChg chg="add del mod">
          <ac:chgData name="Harry West" userId="cd58591c-39e6-47fd-8957-91d6358d17f3" providerId="ADAL" clId="{46E20488-DC9E-4B3E-80DD-958E1197AE41}" dt="2023-06-12T13:15:43.220" v="119" actId="478"/>
          <ac:spMkLst>
            <pc:docMk/>
            <pc:sldMk cId="3374347951" sldId="263"/>
            <ac:spMk id="5" creationId="{7FC6997A-A963-5AE5-8025-FC908298D06B}"/>
          </ac:spMkLst>
        </pc:spChg>
        <pc:picChg chg="mod">
          <ac:chgData name="Harry West" userId="cd58591c-39e6-47fd-8957-91d6358d17f3" providerId="ADAL" clId="{46E20488-DC9E-4B3E-80DD-958E1197AE41}" dt="2023-06-16T12:20:47.428" v="1531" actId="1076"/>
          <ac:picMkLst>
            <pc:docMk/>
            <pc:sldMk cId="3374347951" sldId="263"/>
            <ac:picMk id="3" creationId="{8DF238FE-2503-2FFC-02CB-E43901AD684F}"/>
          </ac:picMkLst>
        </pc:picChg>
        <pc:picChg chg="add del mod">
          <ac:chgData name="Harry West" userId="cd58591c-39e6-47fd-8957-91d6358d17f3" providerId="ADAL" clId="{46E20488-DC9E-4B3E-80DD-958E1197AE41}" dt="2023-06-12T13:16:08.623" v="122" actId="478"/>
          <ac:picMkLst>
            <pc:docMk/>
            <pc:sldMk cId="3374347951" sldId="263"/>
            <ac:picMk id="6" creationId="{BC4E8F9E-EE4F-FADF-6DEF-5BA7C8E3A689}"/>
          </ac:picMkLst>
        </pc:picChg>
        <pc:picChg chg="add mod">
          <ac:chgData name="Harry West" userId="cd58591c-39e6-47fd-8957-91d6358d17f3" providerId="ADAL" clId="{46E20488-DC9E-4B3E-80DD-958E1197AE41}" dt="2023-06-12T13:16:49.933" v="129" actId="1076"/>
          <ac:picMkLst>
            <pc:docMk/>
            <pc:sldMk cId="3374347951" sldId="263"/>
            <ac:picMk id="1026" creationId="{21A6764A-8FA6-8F14-2285-35BCB45CB666}"/>
          </ac:picMkLst>
        </pc:picChg>
      </pc:sldChg>
      <pc:sldChg chg="addSp delSp modSp new mod">
        <pc:chgData name="Harry West" userId="cd58591c-39e6-47fd-8957-91d6358d17f3" providerId="ADAL" clId="{46E20488-DC9E-4B3E-80DD-958E1197AE41}" dt="2023-06-12T14:09:48.920" v="1374" actId="1076"/>
        <pc:sldMkLst>
          <pc:docMk/>
          <pc:sldMk cId="2111633194" sldId="264"/>
        </pc:sldMkLst>
        <pc:spChg chg="mod">
          <ac:chgData name="Harry West" userId="cd58591c-39e6-47fd-8957-91d6358d17f3" providerId="ADAL" clId="{46E20488-DC9E-4B3E-80DD-958E1197AE41}" dt="2023-06-12T13:17:16.452" v="131"/>
          <ac:spMkLst>
            <pc:docMk/>
            <pc:sldMk cId="2111633194" sldId="264"/>
            <ac:spMk id="2" creationId="{B35A0E8D-65DD-EECB-F8B4-4B396B211F26}"/>
          </ac:spMkLst>
        </pc:spChg>
        <pc:spChg chg="del">
          <ac:chgData name="Harry West" userId="cd58591c-39e6-47fd-8957-91d6358d17f3" providerId="ADAL" clId="{46E20488-DC9E-4B3E-80DD-958E1197AE41}" dt="2023-06-12T13:22:18.243" v="132" actId="478"/>
          <ac:spMkLst>
            <pc:docMk/>
            <pc:sldMk cId="2111633194" sldId="264"/>
            <ac:spMk id="3" creationId="{B2FE9856-ED02-5237-7461-EBC29B1949C8}"/>
          </ac:spMkLst>
        </pc:spChg>
        <pc:picChg chg="add mod">
          <ac:chgData name="Harry West" userId="cd58591c-39e6-47fd-8957-91d6358d17f3" providerId="ADAL" clId="{46E20488-DC9E-4B3E-80DD-958E1197AE41}" dt="2023-06-12T14:09:48.920" v="1374" actId="1076"/>
          <ac:picMkLst>
            <pc:docMk/>
            <pc:sldMk cId="2111633194" sldId="264"/>
            <ac:picMk id="5" creationId="{22BC3241-8C2B-1F33-3550-F7153120A39C}"/>
          </ac:picMkLst>
        </pc:picChg>
        <pc:picChg chg="add mod">
          <ac:chgData name="Harry West" userId="cd58591c-39e6-47fd-8957-91d6358d17f3" providerId="ADAL" clId="{46E20488-DC9E-4B3E-80DD-958E1197AE41}" dt="2023-06-12T14:09:48.920" v="1374" actId="1076"/>
          <ac:picMkLst>
            <pc:docMk/>
            <pc:sldMk cId="2111633194" sldId="264"/>
            <ac:picMk id="7" creationId="{ACEA7DDE-96EA-9F56-CF02-0585AC4291E4}"/>
          </ac:picMkLst>
        </pc:picChg>
        <pc:picChg chg="add mod">
          <ac:chgData name="Harry West" userId="cd58591c-39e6-47fd-8957-91d6358d17f3" providerId="ADAL" clId="{46E20488-DC9E-4B3E-80DD-958E1197AE41}" dt="2023-06-12T14:09:48.920" v="1374" actId="1076"/>
          <ac:picMkLst>
            <pc:docMk/>
            <pc:sldMk cId="2111633194" sldId="264"/>
            <ac:picMk id="9" creationId="{E57DF973-0AC8-E59A-6F14-3A5E84E83292}"/>
          </ac:picMkLst>
        </pc:picChg>
      </pc:sldChg>
      <pc:sldChg chg="addSp delSp modSp new mod">
        <pc:chgData name="Harry West" userId="cd58591c-39e6-47fd-8957-91d6358d17f3" providerId="ADAL" clId="{46E20488-DC9E-4B3E-80DD-958E1197AE41}" dt="2023-06-12T14:05:47.220" v="1364" actId="1036"/>
        <pc:sldMkLst>
          <pc:docMk/>
          <pc:sldMk cId="2274625578" sldId="265"/>
        </pc:sldMkLst>
        <pc:spChg chg="mod">
          <ac:chgData name="Harry West" userId="cd58591c-39e6-47fd-8957-91d6358d17f3" providerId="ADAL" clId="{46E20488-DC9E-4B3E-80DD-958E1197AE41}" dt="2023-06-12T13:24:25.905" v="153"/>
          <ac:spMkLst>
            <pc:docMk/>
            <pc:sldMk cId="2274625578" sldId="265"/>
            <ac:spMk id="2" creationId="{005E8C04-E5B4-0986-2F32-7254B3B0D769}"/>
          </ac:spMkLst>
        </pc:spChg>
        <pc:spChg chg="del">
          <ac:chgData name="Harry West" userId="cd58591c-39e6-47fd-8957-91d6358d17f3" providerId="ADAL" clId="{46E20488-DC9E-4B3E-80DD-958E1197AE41}" dt="2023-06-12T13:26:34.138" v="154" actId="478"/>
          <ac:spMkLst>
            <pc:docMk/>
            <pc:sldMk cId="2274625578" sldId="265"/>
            <ac:spMk id="3" creationId="{077227AD-CBDE-5BA4-AE57-B60FD894E4DB}"/>
          </ac:spMkLst>
        </pc:spChg>
        <pc:spChg chg="add mod">
          <ac:chgData name="Harry West" userId="cd58591c-39e6-47fd-8957-91d6358d17f3" providerId="ADAL" clId="{46E20488-DC9E-4B3E-80DD-958E1197AE41}" dt="2023-06-12T14:05:47.220" v="1364" actId="1036"/>
          <ac:spMkLst>
            <pc:docMk/>
            <pc:sldMk cId="2274625578" sldId="265"/>
            <ac:spMk id="8" creationId="{36427D39-E401-7BE9-75DF-569773BD555C}"/>
          </ac:spMkLst>
        </pc:spChg>
        <pc:spChg chg="add mod">
          <ac:chgData name="Harry West" userId="cd58591c-39e6-47fd-8957-91d6358d17f3" providerId="ADAL" clId="{46E20488-DC9E-4B3E-80DD-958E1197AE41}" dt="2023-06-12T14:05:47.220" v="1364" actId="1036"/>
          <ac:spMkLst>
            <pc:docMk/>
            <pc:sldMk cId="2274625578" sldId="265"/>
            <ac:spMk id="13" creationId="{90A81C1C-52B0-2879-D0C7-637FFA06EC71}"/>
          </ac:spMkLst>
        </pc:spChg>
        <pc:spChg chg="add mod">
          <ac:chgData name="Harry West" userId="cd58591c-39e6-47fd-8957-91d6358d17f3" providerId="ADAL" clId="{46E20488-DC9E-4B3E-80DD-958E1197AE41}" dt="2023-06-12T13:31:28.648" v="271" actId="1076"/>
          <ac:spMkLst>
            <pc:docMk/>
            <pc:sldMk cId="2274625578" sldId="265"/>
            <ac:spMk id="17" creationId="{D9D00CD2-7048-4F4D-52B5-8E7BBCB387B2}"/>
          </ac:spMkLst>
        </pc:spChg>
        <pc:picChg chg="add mod">
          <ac:chgData name="Harry West" userId="cd58591c-39e6-47fd-8957-91d6358d17f3" providerId="ADAL" clId="{46E20488-DC9E-4B3E-80DD-958E1197AE41}" dt="2023-06-12T14:05:47.220" v="1364" actId="1036"/>
          <ac:picMkLst>
            <pc:docMk/>
            <pc:sldMk cId="2274625578" sldId="265"/>
            <ac:picMk id="5" creationId="{CA3599E4-43B2-EE6E-45B1-BD3ED754F259}"/>
          </ac:picMkLst>
        </pc:picChg>
        <pc:picChg chg="add mod">
          <ac:chgData name="Harry West" userId="cd58591c-39e6-47fd-8957-91d6358d17f3" providerId="ADAL" clId="{46E20488-DC9E-4B3E-80DD-958E1197AE41}" dt="2023-06-12T14:05:47.220" v="1364" actId="1036"/>
          <ac:picMkLst>
            <pc:docMk/>
            <pc:sldMk cId="2274625578" sldId="265"/>
            <ac:picMk id="7" creationId="{58D2B314-F695-8C50-DA42-AA284CC622C3}"/>
          </ac:picMkLst>
        </pc:picChg>
        <pc:picChg chg="add mod">
          <ac:chgData name="Harry West" userId="cd58591c-39e6-47fd-8957-91d6358d17f3" providerId="ADAL" clId="{46E20488-DC9E-4B3E-80DD-958E1197AE41}" dt="2023-06-12T14:05:47.220" v="1364" actId="1036"/>
          <ac:picMkLst>
            <pc:docMk/>
            <pc:sldMk cId="2274625578" sldId="265"/>
            <ac:picMk id="10" creationId="{28F5D856-791F-818F-03CE-FD8D1B276A17}"/>
          </ac:picMkLst>
        </pc:picChg>
        <pc:picChg chg="add mod">
          <ac:chgData name="Harry West" userId="cd58591c-39e6-47fd-8957-91d6358d17f3" providerId="ADAL" clId="{46E20488-DC9E-4B3E-80DD-958E1197AE41}" dt="2023-06-12T14:05:47.220" v="1364" actId="1036"/>
          <ac:picMkLst>
            <pc:docMk/>
            <pc:sldMk cId="2274625578" sldId="265"/>
            <ac:picMk id="12" creationId="{1331FDF7-0E67-8B0D-45B6-921E0FE241A6}"/>
          </ac:picMkLst>
        </pc:picChg>
        <pc:picChg chg="add mod">
          <ac:chgData name="Harry West" userId="cd58591c-39e6-47fd-8957-91d6358d17f3" providerId="ADAL" clId="{46E20488-DC9E-4B3E-80DD-958E1197AE41}" dt="2023-06-12T14:05:47.220" v="1364" actId="1036"/>
          <ac:picMkLst>
            <pc:docMk/>
            <pc:sldMk cId="2274625578" sldId="265"/>
            <ac:picMk id="15" creationId="{757F6E4C-2D8B-A012-1D0A-1D835E759F2F}"/>
          </ac:picMkLst>
        </pc:picChg>
      </pc:sldChg>
      <pc:sldChg chg="modSp new mod">
        <pc:chgData name="Harry West" userId="cd58591c-39e6-47fd-8957-91d6358d17f3" providerId="ADAL" clId="{46E20488-DC9E-4B3E-80DD-958E1197AE41}" dt="2023-06-23T17:58:59.195" v="2106" actId="255"/>
        <pc:sldMkLst>
          <pc:docMk/>
          <pc:sldMk cId="3528414989" sldId="266"/>
        </pc:sldMkLst>
        <pc:spChg chg="mod">
          <ac:chgData name="Harry West" userId="cd58591c-39e6-47fd-8957-91d6358d17f3" providerId="ADAL" clId="{46E20488-DC9E-4B3E-80DD-958E1197AE41}" dt="2023-06-12T13:33:03.571" v="423" actId="20577"/>
          <ac:spMkLst>
            <pc:docMk/>
            <pc:sldMk cId="3528414989" sldId="266"/>
            <ac:spMk id="2" creationId="{59452884-ECF2-5917-1B12-D931F6070DCF}"/>
          </ac:spMkLst>
        </pc:spChg>
        <pc:spChg chg="mod">
          <ac:chgData name="Harry West" userId="cd58591c-39e6-47fd-8957-91d6358d17f3" providerId="ADAL" clId="{46E20488-DC9E-4B3E-80DD-958E1197AE41}" dt="2023-06-23T17:58:59.195" v="2106" actId="255"/>
          <ac:spMkLst>
            <pc:docMk/>
            <pc:sldMk cId="3528414989" sldId="266"/>
            <ac:spMk id="3" creationId="{37AB34F2-7D89-3064-9F8C-5B9ACE2D87C6}"/>
          </ac:spMkLst>
        </pc:spChg>
      </pc:sldChg>
      <pc:sldChg chg="addSp delSp modSp new mod">
        <pc:chgData name="Harry West" userId="cd58591c-39e6-47fd-8957-91d6358d17f3" providerId="ADAL" clId="{46E20488-DC9E-4B3E-80DD-958E1197AE41}" dt="2023-06-19T12:12:57.751" v="2074" actId="1076"/>
        <pc:sldMkLst>
          <pc:docMk/>
          <pc:sldMk cId="3470922287" sldId="267"/>
        </pc:sldMkLst>
        <pc:spChg chg="mod">
          <ac:chgData name="Harry West" userId="cd58591c-39e6-47fd-8957-91d6358d17f3" providerId="ADAL" clId="{46E20488-DC9E-4B3E-80DD-958E1197AE41}" dt="2023-06-19T12:03:56.871" v="2034" actId="20577"/>
          <ac:spMkLst>
            <pc:docMk/>
            <pc:sldMk cId="3470922287" sldId="267"/>
            <ac:spMk id="2" creationId="{00DB3E02-7F8E-642B-71CF-768CDBA78E8C}"/>
          </ac:spMkLst>
        </pc:spChg>
        <pc:spChg chg="add del mod">
          <ac:chgData name="Harry West" userId="cd58591c-39e6-47fd-8957-91d6358d17f3" providerId="ADAL" clId="{46E20488-DC9E-4B3E-80DD-958E1197AE41}" dt="2023-06-19T11:17:02.096" v="1646" actId="478"/>
          <ac:spMkLst>
            <pc:docMk/>
            <pc:sldMk cId="3470922287" sldId="267"/>
            <ac:spMk id="3" creationId="{919DFF07-9469-006A-2755-1483C2857BA6}"/>
          </ac:spMkLst>
        </pc:spChg>
        <pc:spChg chg="del">
          <ac:chgData name="Harry West" userId="cd58591c-39e6-47fd-8957-91d6358d17f3" providerId="ADAL" clId="{46E20488-DC9E-4B3E-80DD-958E1197AE41}" dt="2023-06-12T13:44:02.894" v="1310" actId="478"/>
          <ac:spMkLst>
            <pc:docMk/>
            <pc:sldMk cId="3470922287" sldId="267"/>
            <ac:spMk id="3" creationId="{FE514D7A-655F-5A29-414B-43E3F8D96538}"/>
          </ac:spMkLst>
        </pc:spChg>
        <pc:spChg chg="add del mod">
          <ac:chgData name="Harry West" userId="cd58591c-39e6-47fd-8957-91d6358d17f3" providerId="ADAL" clId="{46E20488-DC9E-4B3E-80DD-958E1197AE41}" dt="2023-06-19T11:31:58.454" v="2005" actId="478"/>
          <ac:spMkLst>
            <pc:docMk/>
            <pc:sldMk cId="3470922287" sldId="267"/>
            <ac:spMk id="4" creationId="{FE28FAF7-36F7-89EE-9EDD-2ACCE60C237B}"/>
          </ac:spMkLst>
        </pc:spChg>
        <pc:spChg chg="add del mod">
          <ac:chgData name="Harry West" userId="cd58591c-39e6-47fd-8957-91d6358d17f3" providerId="ADAL" clId="{46E20488-DC9E-4B3E-80DD-958E1197AE41}" dt="2023-06-19T10:35:07.420" v="1555" actId="478"/>
          <ac:spMkLst>
            <pc:docMk/>
            <pc:sldMk cId="3470922287" sldId="267"/>
            <ac:spMk id="17" creationId="{0B618ACF-5255-B44E-5109-D486469FD732}"/>
          </ac:spMkLst>
        </pc:spChg>
        <pc:spChg chg="add del mod">
          <ac:chgData name="Harry West" userId="cd58591c-39e6-47fd-8957-91d6358d17f3" providerId="ADAL" clId="{46E20488-DC9E-4B3E-80DD-958E1197AE41}" dt="2023-06-19T10:35:08.336" v="1557" actId="478"/>
          <ac:spMkLst>
            <pc:docMk/>
            <pc:sldMk cId="3470922287" sldId="267"/>
            <ac:spMk id="18" creationId="{9C26E743-0149-2AB3-44ED-C427D6B22E87}"/>
          </ac:spMkLst>
        </pc:spChg>
        <pc:spChg chg="add del mod">
          <ac:chgData name="Harry West" userId="cd58591c-39e6-47fd-8957-91d6358d17f3" providerId="ADAL" clId="{46E20488-DC9E-4B3E-80DD-958E1197AE41}" dt="2023-06-19T10:35:10.353" v="1560" actId="478"/>
          <ac:spMkLst>
            <pc:docMk/>
            <pc:sldMk cId="3470922287" sldId="267"/>
            <ac:spMk id="19" creationId="{4B835F8B-E38F-25B9-54D0-329C960CEAE4}"/>
          </ac:spMkLst>
        </pc:spChg>
        <pc:picChg chg="add del mod modCrop">
          <ac:chgData name="Harry West" userId="cd58591c-39e6-47fd-8957-91d6358d17f3" providerId="ADAL" clId="{46E20488-DC9E-4B3E-80DD-958E1197AE41}" dt="2023-06-16T11:56:18.041" v="1400" actId="478"/>
          <ac:picMkLst>
            <pc:docMk/>
            <pc:sldMk cId="3470922287" sldId="267"/>
            <ac:picMk id="4" creationId="{2E166EAA-D536-40CF-FAB6-7EAB1598A000}"/>
          </ac:picMkLst>
        </pc:picChg>
        <pc:picChg chg="add del mod">
          <ac:chgData name="Harry West" userId="cd58591c-39e6-47fd-8957-91d6358d17f3" providerId="ADAL" clId="{46E20488-DC9E-4B3E-80DD-958E1197AE41}" dt="2023-06-16T11:52:51.739" v="1391" actId="478"/>
          <ac:picMkLst>
            <pc:docMk/>
            <pc:sldMk cId="3470922287" sldId="267"/>
            <ac:picMk id="5" creationId="{220B964D-3DA8-0E10-6C6B-FA336886A2FA}"/>
          </ac:picMkLst>
        </pc:picChg>
        <pc:picChg chg="add mod">
          <ac:chgData name="Harry West" userId="cd58591c-39e6-47fd-8957-91d6358d17f3" providerId="ADAL" clId="{46E20488-DC9E-4B3E-80DD-958E1197AE41}" dt="2023-06-19T12:12:57.751" v="2074" actId="1076"/>
          <ac:picMkLst>
            <pc:docMk/>
            <pc:sldMk cId="3470922287" sldId="267"/>
            <ac:picMk id="6" creationId="{2EBCEA40-7A02-DC21-3B55-CD1D48B104F7}"/>
          </ac:picMkLst>
        </pc:picChg>
        <pc:picChg chg="add del mod">
          <ac:chgData name="Harry West" userId="cd58591c-39e6-47fd-8957-91d6358d17f3" providerId="ADAL" clId="{46E20488-DC9E-4B3E-80DD-958E1197AE41}" dt="2023-06-16T11:52:52.063" v="1392" actId="478"/>
          <ac:picMkLst>
            <pc:docMk/>
            <pc:sldMk cId="3470922287" sldId="267"/>
            <ac:picMk id="7" creationId="{C1722450-C688-7A4E-1C92-1D64C81BFB34}"/>
          </ac:picMkLst>
        </pc:picChg>
        <pc:picChg chg="add del mod">
          <ac:chgData name="Harry West" userId="cd58591c-39e6-47fd-8957-91d6358d17f3" providerId="ADAL" clId="{46E20488-DC9E-4B3E-80DD-958E1197AE41}" dt="2023-06-16T11:58:34.255" v="1404" actId="478"/>
          <ac:picMkLst>
            <pc:docMk/>
            <pc:sldMk cId="3470922287" sldId="267"/>
            <ac:picMk id="8" creationId="{941F9346-24EC-0C2F-7D35-B476245BB54B}"/>
          </ac:picMkLst>
        </pc:picChg>
        <pc:picChg chg="add del mod">
          <ac:chgData name="Harry West" userId="cd58591c-39e6-47fd-8957-91d6358d17f3" providerId="ADAL" clId="{46E20488-DC9E-4B3E-80DD-958E1197AE41}" dt="2023-06-16T12:02:01.400" v="1415" actId="478"/>
          <ac:picMkLst>
            <pc:docMk/>
            <pc:sldMk cId="3470922287" sldId="267"/>
            <ac:picMk id="10" creationId="{5127BB4E-DBDE-0AAE-535D-66787FF3D141}"/>
          </ac:picMkLst>
        </pc:picChg>
        <pc:picChg chg="add del mod">
          <ac:chgData name="Harry West" userId="cd58591c-39e6-47fd-8957-91d6358d17f3" providerId="ADAL" clId="{46E20488-DC9E-4B3E-80DD-958E1197AE41}" dt="2023-06-19T10:35:07.817" v="1556" actId="478"/>
          <ac:picMkLst>
            <pc:docMk/>
            <pc:sldMk cId="3470922287" sldId="267"/>
            <ac:picMk id="12" creationId="{D8A6F0C8-2BC3-AB52-BB54-B7DDB08CABD0}"/>
          </ac:picMkLst>
        </pc:picChg>
        <pc:picChg chg="add del mod">
          <ac:chgData name="Harry West" userId="cd58591c-39e6-47fd-8957-91d6358d17f3" providerId="ADAL" clId="{46E20488-DC9E-4B3E-80DD-958E1197AE41}" dt="2023-06-19T10:35:08.730" v="1558" actId="478"/>
          <ac:picMkLst>
            <pc:docMk/>
            <pc:sldMk cId="3470922287" sldId="267"/>
            <ac:picMk id="14" creationId="{1986D71E-0B8C-3E8C-D36C-B7CBAD9EB724}"/>
          </ac:picMkLst>
        </pc:picChg>
        <pc:picChg chg="add del mod">
          <ac:chgData name="Harry West" userId="cd58591c-39e6-47fd-8957-91d6358d17f3" providerId="ADAL" clId="{46E20488-DC9E-4B3E-80DD-958E1197AE41}" dt="2023-06-19T10:35:06.878" v="1554" actId="478"/>
          <ac:picMkLst>
            <pc:docMk/>
            <pc:sldMk cId="3470922287" sldId="267"/>
            <ac:picMk id="16" creationId="{D7772220-7B7D-72C2-638D-17C623ACDACC}"/>
          </ac:picMkLst>
        </pc:picChg>
      </pc:sldChg>
      <pc:sldChg chg="addSp delSp modSp new mod">
        <pc:chgData name="Harry West" userId="cd58591c-39e6-47fd-8957-91d6358d17f3" providerId="ADAL" clId="{46E20488-DC9E-4B3E-80DD-958E1197AE41}" dt="2023-06-12T14:07:39.729" v="1368" actId="1076"/>
        <pc:sldMkLst>
          <pc:docMk/>
          <pc:sldMk cId="3956054186" sldId="268"/>
        </pc:sldMkLst>
        <pc:spChg chg="mod">
          <ac:chgData name="Harry West" userId="cd58591c-39e6-47fd-8957-91d6358d17f3" providerId="ADAL" clId="{46E20488-DC9E-4B3E-80DD-958E1197AE41}" dt="2023-06-12T14:05:30.744" v="1358"/>
          <ac:spMkLst>
            <pc:docMk/>
            <pc:sldMk cId="3956054186" sldId="268"/>
            <ac:spMk id="2" creationId="{E63CDDDA-1E03-C8A2-ABB3-2BE120694147}"/>
          </ac:spMkLst>
        </pc:spChg>
        <pc:spChg chg="del">
          <ac:chgData name="Harry West" userId="cd58591c-39e6-47fd-8957-91d6358d17f3" providerId="ADAL" clId="{46E20488-DC9E-4B3E-80DD-958E1197AE41}" dt="2023-06-12T14:04:01.922" v="1335" actId="478"/>
          <ac:spMkLst>
            <pc:docMk/>
            <pc:sldMk cId="3956054186" sldId="268"/>
            <ac:spMk id="3" creationId="{7719965E-0C36-5AFB-3975-3638E1290901}"/>
          </ac:spMkLst>
        </pc:spChg>
        <pc:spChg chg="add mod">
          <ac:chgData name="Harry West" userId="cd58591c-39e6-47fd-8957-91d6358d17f3" providerId="ADAL" clId="{46E20488-DC9E-4B3E-80DD-958E1197AE41}" dt="2023-06-12T14:05:21.225" v="1356" actId="164"/>
          <ac:spMkLst>
            <pc:docMk/>
            <pc:sldMk cId="3956054186" sldId="268"/>
            <ac:spMk id="10" creationId="{7C92C6E3-24C5-C484-7A2F-AC11F1DEB18F}"/>
          </ac:spMkLst>
        </pc:spChg>
        <pc:spChg chg="add del">
          <ac:chgData name="Harry West" userId="cd58591c-39e6-47fd-8957-91d6358d17f3" providerId="ADAL" clId="{46E20488-DC9E-4B3E-80DD-958E1197AE41}" dt="2023-06-12T14:05:52.401" v="1366" actId="22"/>
          <ac:spMkLst>
            <pc:docMk/>
            <pc:sldMk cId="3956054186" sldId="268"/>
            <ac:spMk id="13" creationId="{90A14691-9246-136C-5C65-96F8F1DBD5C8}"/>
          </ac:spMkLst>
        </pc:spChg>
        <pc:spChg chg="add mod">
          <ac:chgData name="Harry West" userId="cd58591c-39e6-47fd-8957-91d6358d17f3" providerId="ADAL" clId="{46E20488-DC9E-4B3E-80DD-958E1197AE41}" dt="2023-06-12T14:05:55.232" v="1367"/>
          <ac:spMkLst>
            <pc:docMk/>
            <pc:sldMk cId="3956054186" sldId="268"/>
            <ac:spMk id="14" creationId="{AD46ABC0-6A97-C76E-521F-57D5E15FF5C3}"/>
          </ac:spMkLst>
        </pc:spChg>
        <pc:grpChg chg="add mod">
          <ac:chgData name="Harry West" userId="cd58591c-39e6-47fd-8957-91d6358d17f3" providerId="ADAL" clId="{46E20488-DC9E-4B3E-80DD-958E1197AE41}" dt="2023-06-12T14:07:39.729" v="1368" actId="1076"/>
          <ac:grpSpMkLst>
            <pc:docMk/>
            <pc:sldMk cId="3956054186" sldId="268"/>
            <ac:grpSpMk id="11" creationId="{4BF6FFA2-1571-076A-063E-83FF75EE863E}"/>
          </ac:grpSpMkLst>
        </pc:grpChg>
        <pc:picChg chg="add mod">
          <ac:chgData name="Harry West" userId="cd58591c-39e6-47fd-8957-91d6358d17f3" providerId="ADAL" clId="{46E20488-DC9E-4B3E-80DD-958E1197AE41}" dt="2023-06-12T14:05:21.225" v="1356" actId="164"/>
          <ac:picMkLst>
            <pc:docMk/>
            <pc:sldMk cId="3956054186" sldId="268"/>
            <ac:picMk id="5" creationId="{5E6780AA-7F3E-FE03-C746-52008EA8AEF4}"/>
          </ac:picMkLst>
        </pc:picChg>
        <pc:picChg chg="add mod">
          <ac:chgData name="Harry West" userId="cd58591c-39e6-47fd-8957-91d6358d17f3" providerId="ADAL" clId="{46E20488-DC9E-4B3E-80DD-958E1197AE41}" dt="2023-06-12T14:05:21.225" v="1356" actId="164"/>
          <ac:picMkLst>
            <pc:docMk/>
            <pc:sldMk cId="3956054186" sldId="268"/>
            <ac:picMk id="7" creationId="{7500D991-452D-059F-7FCC-6CF0E171E91F}"/>
          </ac:picMkLst>
        </pc:picChg>
        <pc:picChg chg="add mod">
          <ac:chgData name="Harry West" userId="cd58591c-39e6-47fd-8957-91d6358d17f3" providerId="ADAL" clId="{46E20488-DC9E-4B3E-80DD-958E1197AE41}" dt="2023-06-12T14:05:21.225" v="1356" actId="164"/>
          <ac:picMkLst>
            <pc:docMk/>
            <pc:sldMk cId="3956054186" sldId="268"/>
            <ac:picMk id="9" creationId="{1EDAEF24-17B1-E739-DF56-A6007005612A}"/>
          </ac:picMkLst>
        </pc:picChg>
      </pc:sldChg>
      <pc:sldChg chg="addSp delSp modSp new mod">
        <pc:chgData name="Harry West" userId="cd58591c-39e6-47fd-8957-91d6358d17f3" providerId="ADAL" clId="{46E20488-DC9E-4B3E-80DD-958E1197AE41}" dt="2023-06-12T14:20:55.245" v="1390" actId="1076"/>
        <pc:sldMkLst>
          <pc:docMk/>
          <pc:sldMk cId="1321112656" sldId="269"/>
        </pc:sldMkLst>
        <pc:spChg chg="mod">
          <ac:chgData name="Harry West" userId="cd58591c-39e6-47fd-8957-91d6358d17f3" providerId="ADAL" clId="{46E20488-DC9E-4B3E-80DD-958E1197AE41}" dt="2023-06-12T14:20:31.993" v="1384"/>
          <ac:spMkLst>
            <pc:docMk/>
            <pc:sldMk cId="1321112656" sldId="269"/>
            <ac:spMk id="2" creationId="{A4C59357-B993-1A09-E279-8203582D9D90}"/>
          </ac:spMkLst>
        </pc:spChg>
        <pc:spChg chg="del">
          <ac:chgData name="Harry West" userId="cd58591c-39e6-47fd-8957-91d6358d17f3" providerId="ADAL" clId="{46E20488-DC9E-4B3E-80DD-958E1197AE41}" dt="2023-06-12T14:19:32.736" v="1376" actId="478"/>
          <ac:spMkLst>
            <pc:docMk/>
            <pc:sldMk cId="1321112656" sldId="269"/>
            <ac:spMk id="3" creationId="{C4F51130-17B2-FAB5-86CA-93B086301BB7}"/>
          </ac:spMkLst>
        </pc:spChg>
        <pc:picChg chg="add mod">
          <ac:chgData name="Harry West" userId="cd58591c-39e6-47fd-8957-91d6358d17f3" providerId="ADAL" clId="{46E20488-DC9E-4B3E-80DD-958E1197AE41}" dt="2023-06-12T14:20:55.245" v="1390" actId="1076"/>
          <ac:picMkLst>
            <pc:docMk/>
            <pc:sldMk cId="1321112656" sldId="269"/>
            <ac:picMk id="5" creationId="{8064BD2D-1E10-34C9-F0B5-BBD1B9B6BE0E}"/>
          </ac:picMkLst>
        </pc:picChg>
        <pc:picChg chg="add mod modCrop">
          <ac:chgData name="Harry West" userId="cd58591c-39e6-47fd-8957-91d6358d17f3" providerId="ADAL" clId="{46E20488-DC9E-4B3E-80DD-958E1197AE41}" dt="2023-06-12T14:20:50.341" v="1389" actId="1076"/>
          <ac:picMkLst>
            <pc:docMk/>
            <pc:sldMk cId="1321112656" sldId="269"/>
            <ac:picMk id="7" creationId="{10AB14DA-93FC-59AB-0B11-97BE96E8260F}"/>
          </ac:picMkLst>
        </pc:picChg>
      </pc:sldChg>
      <pc:sldChg chg="addSp delSp modSp new mod ord">
        <pc:chgData name="Harry West" userId="cd58591c-39e6-47fd-8957-91d6358d17f3" providerId="ADAL" clId="{46E20488-DC9E-4B3E-80DD-958E1197AE41}" dt="2023-06-19T12:10:50.166" v="2071"/>
        <pc:sldMkLst>
          <pc:docMk/>
          <pc:sldMk cId="3742606995" sldId="270"/>
        </pc:sldMkLst>
        <pc:spChg chg="mod">
          <ac:chgData name="Harry West" userId="cd58591c-39e6-47fd-8957-91d6358d17f3" providerId="ADAL" clId="{46E20488-DC9E-4B3E-80DD-958E1197AE41}" dt="2023-06-19T12:04:42.641" v="2050" actId="20577"/>
          <ac:spMkLst>
            <pc:docMk/>
            <pc:sldMk cId="3742606995" sldId="270"/>
            <ac:spMk id="2" creationId="{A595C978-B6F7-DC1B-DE3F-ABA34915170C}"/>
          </ac:spMkLst>
        </pc:spChg>
        <pc:spChg chg="del">
          <ac:chgData name="Harry West" userId="cd58591c-39e6-47fd-8957-91d6358d17f3" providerId="ADAL" clId="{46E20488-DC9E-4B3E-80DD-958E1197AE41}" dt="2023-06-19T12:06:08.840" v="2064" actId="478"/>
          <ac:spMkLst>
            <pc:docMk/>
            <pc:sldMk cId="3742606995" sldId="270"/>
            <ac:spMk id="3" creationId="{EF244D9C-8A8F-CA95-7A49-4B84CB1F18A2}"/>
          </ac:spMkLst>
        </pc:spChg>
        <pc:picChg chg="add mod">
          <ac:chgData name="Harry West" userId="cd58591c-39e6-47fd-8957-91d6358d17f3" providerId="ADAL" clId="{46E20488-DC9E-4B3E-80DD-958E1197AE41}" dt="2023-06-19T12:07:42.062" v="2069" actId="1076"/>
          <ac:picMkLst>
            <pc:docMk/>
            <pc:sldMk cId="3742606995" sldId="270"/>
            <ac:picMk id="5" creationId="{DBC24103-3F09-7812-0BBC-62770DDAA315}"/>
          </ac:picMkLst>
        </pc:picChg>
      </pc:sldChg>
      <pc:sldChg chg="addSp delSp modSp add del mod">
        <pc:chgData name="Harry West" userId="cd58591c-39e6-47fd-8957-91d6358d17f3" providerId="ADAL" clId="{46E20488-DC9E-4B3E-80DD-958E1197AE41}" dt="2023-06-19T12:28:53.622" v="2099" actId="47"/>
        <pc:sldMkLst>
          <pc:docMk/>
          <pc:sldMk cId="2220049079" sldId="271"/>
        </pc:sldMkLst>
        <pc:spChg chg="mod">
          <ac:chgData name="Harry West" userId="cd58591c-39e6-47fd-8957-91d6358d17f3" providerId="ADAL" clId="{46E20488-DC9E-4B3E-80DD-958E1197AE41}" dt="2023-06-19T12:04:52.071" v="2063" actId="20577"/>
          <ac:spMkLst>
            <pc:docMk/>
            <pc:sldMk cId="2220049079" sldId="271"/>
            <ac:spMk id="2" creationId="{A595C978-B6F7-DC1B-DE3F-ABA34915170C}"/>
          </ac:spMkLst>
        </pc:spChg>
        <pc:spChg chg="del">
          <ac:chgData name="Harry West" userId="cd58591c-39e6-47fd-8957-91d6358d17f3" providerId="ADAL" clId="{46E20488-DC9E-4B3E-80DD-958E1197AE41}" dt="2023-06-19T12:21:13.143" v="2087" actId="478"/>
          <ac:spMkLst>
            <pc:docMk/>
            <pc:sldMk cId="2220049079" sldId="271"/>
            <ac:spMk id="3" creationId="{EF244D9C-8A8F-CA95-7A49-4B84CB1F18A2}"/>
          </ac:spMkLst>
        </pc:spChg>
        <pc:picChg chg="add mod">
          <ac:chgData name="Harry West" userId="cd58591c-39e6-47fd-8957-91d6358d17f3" providerId="ADAL" clId="{46E20488-DC9E-4B3E-80DD-958E1197AE41}" dt="2023-06-19T12:21:29.429" v="2096" actId="1076"/>
          <ac:picMkLst>
            <pc:docMk/>
            <pc:sldMk cId="2220049079" sldId="271"/>
            <ac:picMk id="5" creationId="{F8F7E9D8-711A-C71A-CC1E-764F7BB24E23}"/>
          </ac:picMkLst>
        </pc:picChg>
      </pc:sldChg>
      <pc:sldChg chg="addSp delSp modSp new mod">
        <pc:chgData name="Harry West" userId="cd58591c-39e6-47fd-8957-91d6358d17f3" providerId="ADAL" clId="{46E20488-DC9E-4B3E-80DD-958E1197AE41}" dt="2023-06-19T12:20:23.396" v="2082" actId="1076"/>
        <pc:sldMkLst>
          <pc:docMk/>
          <pc:sldMk cId="2874791495" sldId="272"/>
        </pc:sldMkLst>
        <pc:spChg chg="mod">
          <ac:chgData name="Harry West" userId="cd58591c-39e6-47fd-8957-91d6358d17f3" providerId="ADAL" clId="{46E20488-DC9E-4B3E-80DD-958E1197AE41}" dt="2023-06-19T12:13:15.897" v="2076"/>
          <ac:spMkLst>
            <pc:docMk/>
            <pc:sldMk cId="2874791495" sldId="272"/>
            <ac:spMk id="2" creationId="{666D7CFF-A16C-2975-A59D-1F4B5D1326F1}"/>
          </ac:spMkLst>
        </pc:spChg>
        <pc:spChg chg="del">
          <ac:chgData name="Harry West" userId="cd58591c-39e6-47fd-8957-91d6358d17f3" providerId="ADAL" clId="{46E20488-DC9E-4B3E-80DD-958E1197AE41}" dt="2023-06-19T12:19:59.025" v="2078" actId="478"/>
          <ac:spMkLst>
            <pc:docMk/>
            <pc:sldMk cId="2874791495" sldId="272"/>
            <ac:spMk id="3" creationId="{066A735C-DDD6-81FC-508E-179ED38B1835}"/>
          </ac:spMkLst>
        </pc:spChg>
        <pc:picChg chg="add mod">
          <ac:chgData name="Harry West" userId="cd58591c-39e6-47fd-8957-91d6358d17f3" providerId="ADAL" clId="{46E20488-DC9E-4B3E-80DD-958E1197AE41}" dt="2023-06-19T12:20:23.396" v="2082" actId="1076"/>
          <ac:picMkLst>
            <pc:docMk/>
            <pc:sldMk cId="2874791495" sldId="272"/>
            <ac:picMk id="5" creationId="{EC73F4A4-818D-A7AB-0E96-F7AD048A26FE}"/>
          </ac:picMkLst>
        </pc:picChg>
      </pc:sldChg>
      <pc:sldChg chg="addSp delSp modSp add mod ord">
        <pc:chgData name="Harry West" userId="cd58591c-39e6-47fd-8957-91d6358d17f3" providerId="ADAL" clId="{46E20488-DC9E-4B3E-80DD-958E1197AE41}" dt="2023-06-19T13:16:29.652" v="2103" actId="1076"/>
        <pc:sldMkLst>
          <pc:docMk/>
          <pc:sldMk cId="4090314124" sldId="273"/>
        </pc:sldMkLst>
        <pc:spChg chg="del">
          <ac:chgData name="Harry West" userId="cd58591c-39e6-47fd-8957-91d6358d17f3" providerId="ADAL" clId="{46E20488-DC9E-4B3E-80DD-958E1197AE41}" dt="2023-06-19T12:20:50.191" v="2083" actId="478"/>
          <ac:spMkLst>
            <pc:docMk/>
            <pc:sldMk cId="4090314124" sldId="273"/>
            <ac:spMk id="3" creationId="{066A735C-DDD6-81FC-508E-179ED38B1835}"/>
          </ac:spMkLst>
        </pc:spChg>
        <pc:picChg chg="add mod">
          <ac:chgData name="Harry West" userId="cd58591c-39e6-47fd-8957-91d6358d17f3" providerId="ADAL" clId="{46E20488-DC9E-4B3E-80DD-958E1197AE41}" dt="2023-06-19T13:16:29.652" v="2103" actId="1076"/>
          <ac:picMkLst>
            <pc:docMk/>
            <pc:sldMk cId="4090314124" sldId="273"/>
            <ac:picMk id="5" creationId="{4B282A37-3F5A-3377-F0ED-D6C4484E1705}"/>
          </ac:picMkLst>
        </pc:picChg>
      </pc:sldChg>
      <pc:sldChg chg="add">
        <pc:chgData name="Harry West" userId="cd58591c-39e6-47fd-8957-91d6358d17f3" providerId="ADAL" clId="{46E20488-DC9E-4B3E-80DD-958E1197AE41}" dt="2023-06-19T12:29:04.303" v="2100"/>
        <pc:sldMkLst>
          <pc:docMk/>
          <pc:sldMk cId="1169277500" sldId="274"/>
        </pc:sldMkLst>
      </pc:sldChg>
    </pc:docChg>
  </pc:docChgLst>
  <pc:docChgLst>
    <pc:chgData name="Harry West" userId="cd58591c-39e6-47fd-8957-91d6358d17f3" providerId="ADAL" clId="{1903BA13-86CF-4943-82C5-BB48FB4106DC}"/>
    <pc:docChg chg="modSld">
      <pc:chgData name="Harry West" userId="cd58591c-39e6-47fd-8957-91d6358d17f3" providerId="ADAL" clId="{1903BA13-86CF-4943-82C5-BB48FB4106DC}" dt="2023-08-27T13:33:12.152" v="93" actId="20577"/>
      <pc:docMkLst>
        <pc:docMk/>
      </pc:docMkLst>
      <pc:sldChg chg="modSp mod">
        <pc:chgData name="Harry West" userId="cd58591c-39e6-47fd-8957-91d6358d17f3" providerId="ADAL" clId="{1903BA13-86CF-4943-82C5-BB48FB4106DC}" dt="2023-08-27T13:29:35.489" v="5" actId="20577"/>
        <pc:sldMkLst>
          <pc:docMk/>
          <pc:sldMk cId="19443586" sldId="259"/>
        </pc:sldMkLst>
        <pc:spChg chg="mod">
          <ac:chgData name="Harry West" userId="cd58591c-39e6-47fd-8957-91d6358d17f3" providerId="ADAL" clId="{1903BA13-86CF-4943-82C5-BB48FB4106DC}" dt="2023-08-27T13:29:35.489" v="5" actId="20577"/>
          <ac:spMkLst>
            <pc:docMk/>
            <pc:sldMk cId="19443586" sldId="259"/>
            <ac:spMk id="3" creationId="{C89EFC63-173C-713B-96F9-3FA2204D5BD6}"/>
          </ac:spMkLst>
        </pc:spChg>
      </pc:sldChg>
      <pc:sldChg chg="modSp mod">
        <pc:chgData name="Harry West" userId="cd58591c-39e6-47fd-8957-91d6358d17f3" providerId="ADAL" clId="{1903BA13-86CF-4943-82C5-BB48FB4106DC}" dt="2023-08-27T13:33:12.152" v="93" actId="20577"/>
        <pc:sldMkLst>
          <pc:docMk/>
          <pc:sldMk cId="2974729891" sldId="273"/>
        </pc:sldMkLst>
        <pc:spChg chg="mod">
          <ac:chgData name="Harry West" userId="cd58591c-39e6-47fd-8957-91d6358d17f3" providerId="ADAL" clId="{1903BA13-86CF-4943-82C5-BB48FB4106DC}" dt="2023-08-27T13:33:12.152" v="93" actId="20577"/>
          <ac:spMkLst>
            <pc:docMk/>
            <pc:sldMk cId="2974729891" sldId="273"/>
            <ac:spMk id="3" creationId="{6837D1CE-ABBF-B99B-4219-5A0CFA890F81}"/>
          </ac:spMkLst>
        </pc:spChg>
      </pc:sldChg>
    </pc:docChg>
  </pc:docChgLst>
  <pc:docChgLst>
    <pc:chgData name="Harry West" userId="cd58591c-39e6-47fd-8957-91d6358d17f3" providerId="ADAL" clId="{B0F9BC75-CC8A-421F-989D-852D3F6FD99B}"/>
    <pc:docChg chg="modSld">
      <pc:chgData name="Harry West" userId="cd58591c-39e6-47fd-8957-91d6358d17f3" providerId="ADAL" clId="{B0F9BC75-CC8A-421F-989D-852D3F6FD99B}" dt="2023-06-15T08:27:44.581" v="2" actId="1076"/>
      <pc:docMkLst>
        <pc:docMk/>
      </pc:docMkLst>
      <pc:sldChg chg="addSp delSp modSp">
        <pc:chgData name="Harry West" userId="cd58591c-39e6-47fd-8957-91d6358d17f3" providerId="ADAL" clId="{B0F9BC75-CC8A-421F-989D-852D3F6FD99B}" dt="2023-06-15T08:27:44.581" v="2" actId="1076"/>
        <pc:sldMkLst>
          <pc:docMk/>
          <pc:sldMk cId="3374347951" sldId="263"/>
        </pc:sldMkLst>
        <pc:picChg chg="add mod">
          <ac:chgData name="Harry West" userId="cd58591c-39e6-47fd-8957-91d6358d17f3" providerId="ADAL" clId="{B0F9BC75-CC8A-421F-989D-852D3F6FD99B}" dt="2023-06-15T08:27:44.581" v="2" actId="1076"/>
          <ac:picMkLst>
            <pc:docMk/>
            <pc:sldMk cId="3374347951" sldId="263"/>
            <ac:picMk id="3" creationId="{8DF238FE-2503-2FFC-02CB-E43901AD684F}"/>
          </ac:picMkLst>
        </pc:picChg>
        <pc:picChg chg="del">
          <ac:chgData name="Harry West" userId="cd58591c-39e6-47fd-8957-91d6358d17f3" providerId="ADAL" clId="{B0F9BC75-CC8A-421F-989D-852D3F6FD99B}" dt="2023-06-15T08:27:39.585" v="0" actId="478"/>
          <ac:picMkLst>
            <pc:docMk/>
            <pc:sldMk cId="3374347951" sldId="263"/>
            <ac:picMk id="1026" creationId="{21A6764A-8FA6-8F14-2285-35BCB45CB666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A43CF07-9307-6C48-9A7D-CFB6D27789B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DB75-BAF4-B743-9A92-74B92A91E0A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22C6B3-A39F-7849-8137-15C55F281F8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11F245-9DFC-A14D-946D-EB14F66A91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902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286000" y="514350"/>
            <a:ext cx="4572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3257550"/>
            <a:ext cx="73152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5360570-2B09-DB43-BBE0-DA076DA911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4877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5943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2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4E744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8">
            <a:extLst>
              <a:ext uri="{FF2B5EF4-FFF2-40B4-BE49-F238E27FC236}">
                <a16:creationId xmlns:a16="http://schemas.microsoft.com/office/drawing/2014/main" id="{D8E96D4C-F781-D146-B2F0-26791859FA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264" y="-1"/>
            <a:ext cx="2075904" cy="10402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6FE3B5BC-7C7D-A745-8158-A53C466DA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4435" y="1915483"/>
            <a:ext cx="7586032" cy="1945566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14">
            <a:extLst>
              <a:ext uri="{FF2B5EF4-FFF2-40B4-BE49-F238E27FC236}">
                <a16:creationId xmlns:a16="http://schemas.microsoft.com/office/drawing/2014/main" id="{69EC6F0B-C9B0-464E-ABF8-505FA2B99A3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1897" y="1916833"/>
            <a:ext cx="1625519" cy="269081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ts val="13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 dirty="0"/>
              <a:t>Presented by</a:t>
            </a:r>
          </a:p>
        </p:txBody>
      </p:sp>
      <p:sp>
        <p:nvSpPr>
          <p:cNvPr id="17" name="Text Placeholder 14">
            <a:extLst>
              <a:ext uri="{FF2B5EF4-FFF2-40B4-BE49-F238E27FC236}">
                <a16:creationId xmlns:a16="http://schemas.microsoft.com/office/drawing/2014/main" id="{C1E2BFEE-0AD7-C548-92B3-DE639BB40C8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81895" y="2323736"/>
            <a:ext cx="1625519" cy="601207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4">
            <a:extLst>
              <a:ext uri="{FF2B5EF4-FFF2-40B4-BE49-F238E27FC236}">
                <a16:creationId xmlns:a16="http://schemas.microsoft.com/office/drawing/2014/main" id="{FE54718D-4C22-E94B-A4C0-C34A3A4257A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49991" y="3132250"/>
            <a:ext cx="1625519" cy="593499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1" i="0">
                <a:solidFill>
                  <a:schemeClr val="bg1"/>
                </a:solidFill>
                <a:latin typeface="+mj-lt"/>
                <a:ea typeface="Tahoma" charset="0"/>
                <a:cs typeface="Tahoma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763A8BFE-74A7-E94B-8A00-4CD70EAFA367}"/>
              </a:ext>
            </a:extLst>
          </p:cNvPr>
          <p:cNvCxnSpPr>
            <a:cxnSpLocks/>
          </p:cNvCxnSpPr>
          <p:nvPr userDrawn="1"/>
        </p:nvCxnSpPr>
        <p:spPr>
          <a:xfrm>
            <a:off x="2559051" y="1916832"/>
            <a:ext cx="0" cy="3802212"/>
          </a:xfrm>
          <a:prstGeom prst="line">
            <a:avLst/>
          </a:prstGeom>
          <a:ln w="6350"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Text Placeholder 14">
            <a:extLst>
              <a:ext uri="{FF2B5EF4-FFF2-40B4-BE49-F238E27FC236}">
                <a16:creationId xmlns:a16="http://schemas.microsoft.com/office/drawing/2014/main" id="{55B2378F-7E74-5649-B1F7-5BE87863FDA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98008" y="5373216"/>
            <a:ext cx="1625519" cy="345828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FontTx/>
              <a:buNone/>
              <a:defRPr sz="1600" b="0" i="0">
                <a:solidFill>
                  <a:schemeClr val="bg1"/>
                </a:solidFill>
                <a:latin typeface="+mn-lt"/>
                <a:ea typeface="Tahoma"/>
                <a:cs typeface="Tahoma"/>
              </a:defRPr>
            </a:lvl1pPr>
          </a:lstStyle>
          <a:p>
            <a:pPr lvl="0"/>
            <a:r>
              <a:rPr lang="en-US" dirty="0"/>
              <a:t>Presentation date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961A5264-5D67-6F79-3282-FC255B1BCB7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32239" y="4004544"/>
            <a:ext cx="7586032" cy="1714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609600" indent="0">
              <a:buNone/>
              <a:defRPr sz="2000">
                <a:solidFill>
                  <a:schemeClr val="bg1"/>
                </a:solidFill>
              </a:defRPr>
            </a:lvl2pPr>
            <a:lvl3pPr marL="1219200" indent="0">
              <a:buNone/>
              <a:defRPr sz="1600">
                <a:solidFill>
                  <a:schemeClr val="bg1"/>
                </a:solidFill>
              </a:defRPr>
            </a:lvl3pPr>
            <a:lvl4pPr marL="1828800" indent="0">
              <a:buNone/>
              <a:defRPr sz="1400">
                <a:solidFill>
                  <a:schemeClr val="bg1"/>
                </a:solidFill>
              </a:defRPr>
            </a:lvl4pPr>
            <a:lvl5pPr marL="2438400" indent="0"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7226853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1207" userDrawn="1">
          <p15:clr>
            <a:srgbClr val="FBAE40"/>
          </p15:clr>
        </p15:guide>
        <p15:guide id="2" pos="172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headings, text and 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D64AAA3-E9D4-B544-B77B-0789573E9C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9455" y="689703"/>
            <a:ext cx="9937104" cy="1011105"/>
          </a:xfrm>
          <a:prstGeom prst="rect">
            <a:avLst/>
          </a:prstGeom>
        </p:spPr>
        <p:txBody>
          <a:bodyPr lIns="0" tIns="0" rIns="0" bIns="0"/>
          <a:lstStyle>
            <a:lvl1pPr>
              <a:defRPr>
                <a:solidFill>
                  <a:srgbClr val="4E7448"/>
                </a:solidFill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199456" y="1700808"/>
            <a:ext cx="9937104" cy="4608512"/>
          </a:xfrm>
          <a:prstGeom prst="rect">
            <a:avLst/>
          </a:prstGeom>
        </p:spPr>
        <p:txBody>
          <a:bodyPr lIns="0" tIns="0" rIns="0" bIns="0"/>
          <a:lstStyle>
            <a:lvl1pPr marL="266700" indent="-257175">
              <a:buClr>
                <a:srgbClr val="4E7448"/>
              </a:buClr>
              <a:buFont typeface="Arial" panose="020B0604020202020204" pitchFamily="34" charset="0"/>
              <a:buChar char="•"/>
              <a:tabLst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41338" indent="-274638">
              <a:buClr>
                <a:srgbClr val="4E7448"/>
              </a:buClr>
              <a:buFont typeface="Arial" panose="020B0604020202020204" pitchFamily="34" charset="0"/>
              <a:buChar char="•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2pPr>
            <a:lvl3pPr marL="808038" indent="-266700">
              <a:buClr>
                <a:srgbClr val="4E7448"/>
              </a:buClr>
              <a:buFont typeface="Arial" panose="020B0604020202020204" pitchFamily="34" charset="0"/>
              <a:buChar char="•"/>
              <a:defRPr sz="20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3pPr>
            <a:lvl4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4pPr>
            <a:lvl5pPr>
              <a:defRPr sz="16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06912239"/>
      </p:ext>
    </p:extLst>
  </p:cSld>
  <p:clrMapOvr>
    <a:masterClrMapping/>
  </p:clrMapOvr>
  <p:transition spd="slow">
    <p:fade/>
  </p:transition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756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DC2A975-9E0E-5D43-ADC1-E0089E324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6440" y="0"/>
            <a:ext cx="1081087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Placeholder 3">
            <a:extLst>
              <a:ext uri="{FF2B5EF4-FFF2-40B4-BE49-F238E27FC236}">
                <a16:creationId xmlns:a16="http://schemas.microsoft.com/office/drawing/2014/main" id="{3631A212-DAA8-B544-9BA8-9F3465AA8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92699"/>
            <a:ext cx="10299327" cy="720077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2" r:id="rId1"/>
    <p:sldLayoutId id="2147483964" r:id="rId2"/>
  </p:sldLayoutIdLst>
  <p:transition spd="slow">
    <p:fade/>
  </p:transition>
  <p:txStyles>
    <p:titleStyle>
      <a:lvl1pPr algn="l" defTabSz="606425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7A7392"/>
          </a:solidFill>
          <a:latin typeface="+mj-lt"/>
          <a:ea typeface="ＭＳ Ｐゴシック" charset="0"/>
          <a:cs typeface="ＭＳ Ｐゴシック" charset="0"/>
        </a:defRPr>
      </a:lvl1pPr>
      <a:lvl2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606425" rtl="0" eaLnBrk="1" fontAlgn="base" hangingPunct="1">
        <a:spcBef>
          <a:spcPct val="0"/>
        </a:spcBef>
        <a:spcAft>
          <a:spcPct val="0"/>
        </a:spcAft>
        <a:defRPr sz="58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609555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1219110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828664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2438218" algn="ctr" defTabSz="609555" rtl="0" eaLnBrk="1" fontAlgn="base" hangingPunct="1">
        <a:spcBef>
          <a:spcPct val="0"/>
        </a:spcBef>
        <a:spcAft>
          <a:spcPct val="0"/>
        </a:spcAft>
        <a:defRPr sz="5867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454025" indent="-4540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4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987425" indent="-3778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37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5208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21304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740025" indent="-301625" algn="l" defTabSz="606425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335254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104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658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212" indent="-304776" algn="l" defTabSz="60955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5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1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64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218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772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327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880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435" algn="l" defTabSz="60955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DCF89-A503-4108-A796-4A7429EBF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Exploring relationships between GBGI exposure and health and social outcomes in Bristol, UK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6C6C32-86F4-4A6E-9193-22900D7A4B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GB" dirty="0"/>
              <a:t>Presented by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57C949-7376-42D5-B9CF-296C0AECE1F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GB" dirty="0"/>
              <a:t>Harry West, Issy Bray, Danielle Sinnett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BE9C4B78-4233-41F1-BAB6-9FACC8F902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GB" dirty="0">
                <a:latin typeface="+mj-lt"/>
              </a:rPr>
              <a:t>Sept 2023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FB6177C-7039-2644-4332-D7236BF1530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734435" y="4077072"/>
            <a:ext cx="7586032" cy="1714500"/>
          </a:xfrm>
        </p:spPr>
        <p:txBody>
          <a:bodyPr/>
          <a:lstStyle/>
          <a:p>
            <a:r>
              <a:rPr lang="en-GB" dirty="0"/>
              <a:t>Royal Geographical Society Annual International Conference </a:t>
            </a:r>
          </a:p>
          <a:p>
            <a:r>
              <a:rPr lang="en-GB" dirty="0"/>
              <a:t>London, September 2023 </a:t>
            </a:r>
          </a:p>
        </p:txBody>
      </p:sp>
    </p:spTree>
    <p:extLst>
      <p:ext uri="{BB962C8B-B14F-4D97-AF65-F5344CB8AC3E}">
        <p14:creationId xmlns:p14="http://schemas.microsoft.com/office/powerpoint/2010/main" val="3049566170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6710E-7A95-64B0-C0C5-AE675E083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GBGI Exposure and Satisfaction/Use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BA422A-71E6-F762-4643-EF161EDC215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Comparative analysis between satisfaction with and frequency of use of GBGI and GBGI exposure also reveals significant results: </a:t>
            </a:r>
          </a:p>
          <a:p>
            <a:r>
              <a:rPr lang="en-GB" dirty="0"/>
              <a:t>Example results: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398EA9E-C875-470F-5156-C47E8644A3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447359"/>
              </p:ext>
            </p:extLst>
          </p:nvPr>
        </p:nvGraphicFramePr>
        <p:xfrm>
          <a:off x="1343472" y="2996952"/>
          <a:ext cx="4536504" cy="1473200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3697095011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853083120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marL="0" marR="0" lvl="0" indent="0" algn="ctr" defTabSz="609555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Greenspace Frequency of Use (KW Z Score for GS Exposure)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35631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Multiple times a week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-12.35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9937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Once a week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EA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753925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Multiple times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14889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Once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69670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Less than once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6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47440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Less than once a 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70301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536737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E6DF0BF-3CA6-A999-4EC0-CED1F5D8AA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6864369"/>
              </p:ext>
            </p:extLst>
          </p:nvPr>
        </p:nvGraphicFramePr>
        <p:xfrm>
          <a:off x="1330008" y="4653136"/>
          <a:ext cx="4549968" cy="1473200"/>
        </p:xfrm>
        <a:graphic>
          <a:graphicData uri="http://schemas.openxmlformats.org/drawingml/2006/table">
            <a:tbl>
              <a:tblPr/>
              <a:tblGrid>
                <a:gridCol w="2317720">
                  <a:extLst>
                    <a:ext uri="{9D8B030D-6E8A-4147-A177-3AD203B41FA5}">
                      <a16:colId xmlns:a16="http://schemas.microsoft.com/office/drawing/2014/main" val="1683931078"/>
                    </a:ext>
                  </a:extLst>
                </a:gridCol>
                <a:gridCol w="2232248">
                  <a:extLst>
                    <a:ext uri="{9D8B030D-6E8A-4147-A177-3AD203B41FA5}">
                      <a16:colId xmlns:a16="http://schemas.microsoft.com/office/drawing/2014/main" val="3351096767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Greenspace Satisfaction (KW Z Score for GS Exposure)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E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88516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-3.67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E5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19353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1991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6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06146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-0.93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F2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00959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6684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2.91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0312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E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47214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A49D913-81FB-3507-4033-B29C92A61BE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5793532"/>
              </p:ext>
            </p:extLst>
          </p:nvPr>
        </p:nvGraphicFramePr>
        <p:xfrm>
          <a:off x="6023992" y="2996952"/>
          <a:ext cx="4549968" cy="1473200"/>
        </p:xfrm>
        <a:graphic>
          <a:graphicData uri="http://schemas.openxmlformats.org/drawingml/2006/table">
            <a:tbl>
              <a:tblPr/>
              <a:tblGrid>
                <a:gridCol w="2304256">
                  <a:extLst>
                    <a:ext uri="{9D8B030D-6E8A-4147-A177-3AD203B41FA5}">
                      <a16:colId xmlns:a16="http://schemas.microsoft.com/office/drawing/2014/main" val="175383531"/>
                    </a:ext>
                  </a:extLst>
                </a:gridCol>
                <a:gridCol w="2245712">
                  <a:extLst>
                    <a:ext uri="{9D8B030D-6E8A-4147-A177-3AD203B41FA5}">
                      <a16:colId xmlns:a16="http://schemas.microsoft.com/office/drawing/2014/main" val="3947479391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Bus Satisfaction (KW Z Score for Bus Stop Exposure)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84748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-9.41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4CB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03385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2E4C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70266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D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928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1E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56768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0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44716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5.78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C4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611959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7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2447809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ADEF70-12E2-2525-6A46-5D0AE2F6F3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264935"/>
              </p:ext>
            </p:extLst>
          </p:nvPr>
        </p:nvGraphicFramePr>
        <p:xfrm>
          <a:off x="6013584" y="4653136"/>
          <a:ext cx="4560376" cy="1473200"/>
        </p:xfrm>
        <a:graphic>
          <a:graphicData uri="http://schemas.openxmlformats.org/drawingml/2006/table">
            <a:tbl>
              <a:tblPr/>
              <a:tblGrid>
                <a:gridCol w="2781378">
                  <a:extLst>
                    <a:ext uri="{9D8B030D-6E8A-4147-A177-3AD203B41FA5}">
                      <a16:colId xmlns:a16="http://schemas.microsoft.com/office/drawing/2014/main" val="2802070724"/>
                    </a:ext>
                  </a:extLst>
                </a:gridCol>
                <a:gridCol w="1778998">
                  <a:extLst>
                    <a:ext uri="{9D8B030D-6E8A-4147-A177-3AD203B41FA5}">
                      <a16:colId xmlns:a16="http://schemas.microsoft.com/office/drawing/2014/main" val="724029574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Leisure Facility Satisfaction (KW Z Score for LF Exposure)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1362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-7.18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DD5A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0187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-11.87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8C0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10170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-1.01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422075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9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036189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13.07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83549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11293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7.58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AE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9441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6544107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776F0-EB7F-2755-4EBF-3792639B2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- Demographics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B3232-60BC-7C62-0EB5-BE239122454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Comparative analysis of demographic groups and life satisfaction and wellbeing also reveal statistically significant differences.</a:t>
            </a:r>
          </a:p>
          <a:p>
            <a:r>
              <a:rPr lang="en-GB" dirty="0"/>
              <a:t>Example results: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D51CD9-3DD0-4C7E-E5C8-1F5FD3B52D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9962412"/>
              </p:ext>
            </p:extLst>
          </p:nvPr>
        </p:nvGraphicFramePr>
        <p:xfrm>
          <a:off x="1415480" y="2924944"/>
          <a:ext cx="4536504" cy="1841500"/>
        </p:xfrm>
        <a:graphic>
          <a:graphicData uri="http://schemas.openxmlformats.org/drawingml/2006/table">
            <a:tbl>
              <a:tblPr/>
              <a:tblGrid>
                <a:gridCol w="2257203">
                  <a:extLst>
                    <a:ext uri="{9D8B030D-6E8A-4147-A177-3AD203B41FA5}">
                      <a16:colId xmlns:a16="http://schemas.microsoft.com/office/drawing/2014/main" val="1928705832"/>
                    </a:ext>
                  </a:extLst>
                </a:gridCol>
                <a:gridCol w="2279301">
                  <a:extLst>
                    <a:ext uri="{9D8B030D-6E8A-4147-A177-3AD203B41FA5}">
                      <a16:colId xmlns:a16="http://schemas.microsoft.com/office/drawing/2014/main" val="1545850548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Age Groups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90060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18-24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-7.75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547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25-34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0.59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A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62243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35-44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-7.37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0792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45-54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-12.76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8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28819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55-64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8762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65-74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17.2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8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9467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74-84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79245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85+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029646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-1.12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B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6241795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C4E448B-5E08-E459-8B06-577B7A2E29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370197"/>
              </p:ext>
            </p:extLst>
          </p:nvPr>
        </p:nvGraphicFramePr>
        <p:xfrm>
          <a:off x="6312024" y="5609830"/>
          <a:ext cx="4536504" cy="920750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3303447755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4232818896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Disability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7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703362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48.99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9C7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298201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80388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Prefer Not To Say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-19.09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2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14946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-45.24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A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1926957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38B249A-DDA2-374E-E151-19F9C569B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1996884"/>
              </p:ext>
            </p:extLst>
          </p:nvPr>
        </p:nvGraphicFramePr>
        <p:xfrm>
          <a:off x="6312024" y="2918728"/>
          <a:ext cx="4536504" cy="736600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2531806628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657870297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Unemployment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57862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10.87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F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599051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-3.04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8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04365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-19.46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1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676867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52103F8-BBDA-78CC-37C5-C24E7FB34B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449602"/>
              </p:ext>
            </p:extLst>
          </p:nvPr>
        </p:nvGraphicFramePr>
        <p:xfrm>
          <a:off x="6312024" y="3815762"/>
          <a:ext cx="4536504" cy="736600"/>
        </p:xfrm>
        <a:graphic>
          <a:graphicData uri="http://schemas.openxmlformats.org/drawingml/2006/table">
            <a:tbl>
              <a:tblPr/>
              <a:tblGrid>
                <a:gridCol w="2240880">
                  <a:extLst>
                    <a:ext uri="{9D8B030D-6E8A-4147-A177-3AD203B41FA5}">
                      <a16:colId xmlns:a16="http://schemas.microsoft.com/office/drawing/2014/main" val="2183102434"/>
                    </a:ext>
                  </a:extLst>
                </a:gridCol>
                <a:gridCol w="2295624">
                  <a:extLst>
                    <a:ext uri="{9D8B030D-6E8A-4147-A177-3AD203B41FA5}">
                      <a16:colId xmlns:a16="http://schemas.microsoft.com/office/drawing/2014/main" val="2333615540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Retired (KW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B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62250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-16.42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BC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47213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-7.33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25664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22.82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E2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11399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0D13ACEC-5F00-D539-B361-196B3FF4C6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242306"/>
              </p:ext>
            </p:extLst>
          </p:nvPr>
        </p:nvGraphicFramePr>
        <p:xfrm>
          <a:off x="6312024" y="4712796"/>
          <a:ext cx="4536504" cy="736600"/>
        </p:xfrm>
        <a:graphic>
          <a:graphicData uri="http://schemas.openxmlformats.org/drawingml/2006/table">
            <a:tbl>
              <a:tblPr/>
              <a:tblGrid>
                <a:gridCol w="2232248">
                  <a:extLst>
                    <a:ext uri="{9D8B030D-6E8A-4147-A177-3AD203B41FA5}">
                      <a16:colId xmlns:a16="http://schemas.microsoft.com/office/drawing/2014/main" val="1772411959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480239248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Long Term Sickness (KW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8580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24.81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E0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89861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8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50800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Yes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-45.77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1138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5780049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E44E-A30A-E664-3C1C-18DA8E44F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Working Model for GBGI and LS and Wellbeing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654941-607F-E499-8C18-02396A146C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1584" y="1988840"/>
            <a:ext cx="7387149" cy="441414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B0F4702-393B-AA4B-4B64-0FFDF7C49514}"/>
              </a:ext>
            </a:extLst>
          </p:cNvPr>
          <p:cNvSpPr/>
          <p:nvPr/>
        </p:nvSpPr>
        <p:spPr>
          <a:xfrm>
            <a:off x="2194038" y="1628800"/>
            <a:ext cx="2448272" cy="288032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Exposure/objective GBGI variables </a:t>
            </a:r>
          </a:p>
          <a:p>
            <a:pPr algn="ctr"/>
            <a:r>
              <a:rPr lang="en-GB" sz="1200" dirty="0"/>
              <a:t>(multiple data sources)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F8C4619-9D22-3B59-FECC-A406083415ED}"/>
              </a:ext>
            </a:extLst>
          </p:cNvPr>
          <p:cNvSpPr/>
          <p:nvPr/>
        </p:nvSpPr>
        <p:spPr>
          <a:xfrm>
            <a:off x="5087888" y="1628800"/>
            <a:ext cx="3024336" cy="288032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Subjective GBGI and demographic variables</a:t>
            </a:r>
          </a:p>
          <a:p>
            <a:pPr algn="ctr"/>
            <a:r>
              <a:rPr lang="en-GB" sz="1200" dirty="0"/>
              <a:t>(Bristol QoL Survey)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996DB72-B63D-BC10-0438-950DCE72DD14}"/>
              </a:ext>
            </a:extLst>
          </p:cNvPr>
          <p:cNvSpPr/>
          <p:nvPr/>
        </p:nvSpPr>
        <p:spPr>
          <a:xfrm>
            <a:off x="7536160" y="1628800"/>
            <a:ext cx="3024336" cy="2880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200" b="1" dirty="0"/>
              <a:t>H&amp;W Outcomes</a:t>
            </a:r>
          </a:p>
          <a:p>
            <a:pPr algn="ctr"/>
            <a:r>
              <a:rPr lang="en-GB" sz="1200" dirty="0"/>
              <a:t>(Bristol QoL Survey)</a:t>
            </a:r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3022117A-DF30-7127-2756-ABDD812023FB}"/>
              </a:ext>
            </a:extLst>
          </p:cNvPr>
          <p:cNvSpPr/>
          <p:nvPr/>
        </p:nvSpPr>
        <p:spPr>
          <a:xfrm>
            <a:off x="4642310" y="1700808"/>
            <a:ext cx="445578" cy="14401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Arrow: Right 8">
            <a:extLst>
              <a:ext uri="{FF2B5EF4-FFF2-40B4-BE49-F238E27FC236}">
                <a16:creationId xmlns:a16="http://schemas.microsoft.com/office/drawing/2014/main" id="{4A419737-1098-8C6F-E6C4-FB88A028AE49}"/>
              </a:ext>
            </a:extLst>
          </p:cNvPr>
          <p:cNvSpPr/>
          <p:nvPr/>
        </p:nvSpPr>
        <p:spPr>
          <a:xfrm>
            <a:off x="8112224" y="1700808"/>
            <a:ext cx="216024" cy="14401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26368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0A84B0-6E04-F84E-94A3-A607FFE167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37D1CE-ABBF-B99B-4219-5A0CFA890F8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900" dirty="0"/>
              <a:t>In this project we aimed to explore the relationship between GBGI and self-reported life satisfaction and wellbeing over a long time period at high-resolution in Bristol. </a:t>
            </a:r>
          </a:p>
          <a:p>
            <a:r>
              <a:rPr lang="en-GB" sz="1900" dirty="0"/>
              <a:t>Multiple GBGI factors were explored, including detailed mapping of GBGI exposure and reported satisfaction with and frequency of use of GBGI. </a:t>
            </a:r>
          </a:p>
          <a:p>
            <a:endParaRPr lang="en-GB" sz="1900" dirty="0"/>
          </a:p>
          <a:p>
            <a:r>
              <a:rPr lang="en-GB" sz="1900" dirty="0"/>
              <a:t>No significant relationships have been found between GBGI exposure and self-reported life satisfaction and wellbeing.</a:t>
            </a:r>
          </a:p>
          <a:p>
            <a:r>
              <a:rPr lang="en-GB" sz="1900" dirty="0"/>
              <a:t>However significant differences found relating to satisfaction and frequency of use (and between demographic groups). </a:t>
            </a:r>
          </a:p>
          <a:p>
            <a:r>
              <a:rPr lang="en-GB" sz="1900" dirty="0"/>
              <a:t>Satisfaction and frequency of use is somewhat linked to GBGI exposure.</a:t>
            </a:r>
          </a:p>
          <a:p>
            <a:endParaRPr lang="en-GB" sz="1900" dirty="0"/>
          </a:p>
          <a:p>
            <a:r>
              <a:rPr lang="en-GB" sz="1900" dirty="0"/>
              <a:t>Suggests enhancing GBGI exposure in itself will likely not directly lead to improvements in LS and wellbeing. </a:t>
            </a:r>
          </a:p>
          <a:p>
            <a:r>
              <a:rPr lang="en-GB" sz="1900" dirty="0"/>
              <a:t>However improving the quality of and peoples experience of GBGI and their local environment (as well as exposure) is potentially important in enhancing LS and wellbeing</a:t>
            </a:r>
            <a:r>
              <a:rPr lang="en-GB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7472989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B4A22-4C92-63B1-3A15-65F1B01C2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64E40C4-2A3C-D885-ABFF-02275A5C709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Mental health, particularly for urban populations, is a growing public health concern. </a:t>
            </a:r>
          </a:p>
          <a:p>
            <a:endParaRPr lang="en-GB" dirty="0"/>
          </a:p>
          <a:p>
            <a:r>
              <a:rPr lang="en-GB" dirty="0"/>
              <a:t>Understanding how people relate to and feel a sense of belonging in the urban environment is an important research agenda. </a:t>
            </a:r>
          </a:p>
          <a:p>
            <a:endParaRPr lang="en-GB" dirty="0"/>
          </a:p>
          <a:p>
            <a:r>
              <a:rPr lang="en-GB" dirty="0"/>
              <a:t>There is mounting evidence about the importance of green (e.g. parks, trees) and blue (e.g. rivers, lakes) infrastructure for the health and wellbeing of urban residents. </a:t>
            </a:r>
          </a:p>
          <a:p>
            <a:endParaRPr lang="en-GB" dirty="0"/>
          </a:p>
          <a:p>
            <a:r>
              <a:rPr lang="en-GB" dirty="0"/>
              <a:t>There is also emerging evidence about the benefits of certain ‘grey’ features (e.g. historic buildings, active travel routes). </a:t>
            </a:r>
          </a:p>
        </p:txBody>
      </p:sp>
    </p:spTree>
    <p:extLst>
      <p:ext uri="{BB962C8B-B14F-4D97-AF65-F5344CB8AC3E}">
        <p14:creationId xmlns:p14="http://schemas.microsoft.com/office/powerpoint/2010/main" val="3980801527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D18C-2E3A-D016-99AF-CB1190267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Our Project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403273-ABF7-E127-EC90-1FDEC14C9C1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Our Reclaim project “</a:t>
            </a:r>
            <a:r>
              <a:rPr lang="en-GB" b="1" dirty="0"/>
              <a:t>The role of GBGI in levelling up across Bristol</a:t>
            </a:r>
            <a:r>
              <a:rPr lang="en-GB" dirty="0"/>
              <a:t>” seeks to explore relationships between Green-Blue-Grey Infrastructure (GBGI) and a range of health and social outcomes in neighbourhoods across Bristol.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60008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33B144-9AC0-02B6-8314-39B52C1DA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Bristol Quality of Life Survey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EFC63-173C-713B-96F9-3FA2204D5B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The Quality of Life (QoL) survey provides an annual snapshot of the quality of life across Bristol.</a:t>
            </a:r>
          </a:p>
          <a:p>
            <a:endParaRPr lang="en-GB" dirty="0"/>
          </a:p>
          <a:p>
            <a:r>
              <a:rPr lang="en-GB" dirty="0"/>
              <a:t>This is administered by Bristol City Council.</a:t>
            </a:r>
          </a:p>
          <a:p>
            <a:endParaRPr lang="en-GB" dirty="0"/>
          </a:p>
          <a:p>
            <a:r>
              <a:rPr lang="en-GB" dirty="0"/>
              <a:t>The survey has run since 2001 </a:t>
            </a:r>
          </a:p>
          <a:p>
            <a:r>
              <a:rPr lang="en-GB" dirty="0"/>
              <a:t>Our project will only explore data from 2011-2022.</a:t>
            </a:r>
          </a:p>
          <a:p>
            <a:r>
              <a:rPr lang="en-GB" dirty="0"/>
              <a:t>Approx. 3000-5000 responses per year. </a:t>
            </a:r>
          </a:p>
          <a:p>
            <a:endParaRPr lang="en-GB" dirty="0"/>
          </a:p>
          <a:p>
            <a:r>
              <a:rPr lang="en-GB" dirty="0"/>
              <a:t>The survey includes up to 190 indicators of QoL and wellbeing of residents.</a:t>
            </a:r>
          </a:p>
          <a:p>
            <a:endParaRPr lang="en-GB" dirty="0"/>
          </a:p>
          <a:p>
            <a:r>
              <a:rPr lang="en-GB" dirty="0"/>
              <a:t>Data for this project is being supplied by BCC at the postcode level with demographic characteristics aggregated to preserve anonymity of respondents. </a:t>
            </a:r>
            <a:endParaRPr lang="en-GB" b="1" i="0" dirty="0">
              <a:solidFill>
                <a:srgbClr val="333333"/>
              </a:solidFill>
              <a:effectLst/>
              <a:latin typeface="Inter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43586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29508-9654-6704-C268-F5501D014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Methodology - Analysis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494FC6-D657-8298-8303-BDCBEEB54D1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99455" y="1556792"/>
            <a:ext cx="9937104" cy="4467489"/>
          </a:xfrm>
        </p:spPr>
        <p:txBody>
          <a:bodyPr/>
          <a:lstStyle/>
          <a:p>
            <a:r>
              <a:rPr lang="en-GB" sz="1900" dirty="0"/>
              <a:t>Using GIS and statistical analyses we explore associations with GBGI features to self-reported life satisfaction and wellbeing from the Bristol Quality of Life Survey. </a:t>
            </a:r>
          </a:p>
          <a:p>
            <a:endParaRPr lang="en-GB" sz="1400" dirty="0"/>
          </a:p>
          <a:p>
            <a:r>
              <a:rPr lang="en-GB" sz="1900" dirty="0"/>
              <a:t>We compare both the relationship between GBGI exposure and self-reported life satisfaction and wellbeing</a:t>
            </a:r>
          </a:p>
          <a:p>
            <a:pPr lvl="1"/>
            <a:r>
              <a:rPr lang="en-GB" sz="1900" dirty="0"/>
              <a:t>Exposure datasets were spatially analysed based on the postcode of survey respondents. </a:t>
            </a:r>
          </a:p>
          <a:p>
            <a:pPr lvl="1"/>
            <a:r>
              <a:rPr lang="en-GB" sz="1900" dirty="0"/>
              <a:t>Exposure and life satisfaction and wellbeing analysed using regression models (both for individual GBGI features and multiple regressions).</a:t>
            </a:r>
          </a:p>
          <a:p>
            <a:pPr lvl="1"/>
            <a:endParaRPr lang="en-GB" sz="1400" dirty="0"/>
          </a:p>
          <a:p>
            <a:r>
              <a:rPr lang="en-GB" sz="1900" dirty="0"/>
              <a:t>We also compare satisfaction and frequency of use of GBGI with life satisfaction and wellbeing. </a:t>
            </a:r>
          </a:p>
          <a:p>
            <a:pPr lvl="1"/>
            <a:r>
              <a:rPr lang="en-GB" sz="1900" dirty="0"/>
              <a:t>Comparison between satisfaction/frequency categories and life satisfaction and wellbeing undertaken using </a:t>
            </a:r>
            <a:r>
              <a:rPr lang="en-GB" sz="1900" dirty="0" err="1"/>
              <a:t>Kruskall</a:t>
            </a:r>
            <a:r>
              <a:rPr lang="en-GB" sz="1900" dirty="0"/>
              <a:t>-Wallis tests. </a:t>
            </a:r>
          </a:p>
          <a:p>
            <a:pPr lvl="1"/>
            <a:r>
              <a:rPr lang="en-GB" sz="1900" dirty="0"/>
              <a:t>Comparison between satisfaction/frequency categories and GBGI exposure.</a:t>
            </a:r>
          </a:p>
          <a:p>
            <a:endParaRPr lang="en-GB" sz="1400" dirty="0"/>
          </a:p>
          <a:p>
            <a:r>
              <a:rPr lang="en-GB" sz="1900" dirty="0"/>
              <a:t>Comparative analysis also undertaken for demographic groups and life satisfaction and wellbeing.</a:t>
            </a:r>
          </a:p>
          <a:p>
            <a:pPr marL="9525" indent="0">
              <a:buNone/>
            </a:pPr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  <a:p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17755635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7262D-7A26-59F8-69E3-0D6AD3743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GBGI Exposures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8B8D3EC-C179-C0B2-6072-53A3E3AE1C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745158"/>
              </p:ext>
            </p:extLst>
          </p:nvPr>
        </p:nvGraphicFramePr>
        <p:xfrm>
          <a:off x="1199455" y="1556792"/>
          <a:ext cx="9721080" cy="39413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40360">
                  <a:extLst>
                    <a:ext uri="{9D8B030D-6E8A-4147-A177-3AD203B41FA5}">
                      <a16:colId xmlns:a16="http://schemas.microsoft.com/office/drawing/2014/main" val="2912955651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3721723386"/>
                    </a:ext>
                  </a:extLst>
                </a:gridCol>
                <a:gridCol w="3240360">
                  <a:extLst>
                    <a:ext uri="{9D8B030D-6E8A-4147-A177-3AD203B41FA5}">
                      <a16:colId xmlns:a16="http://schemas.microsoft.com/office/drawing/2014/main" val="708509148"/>
                    </a:ext>
                  </a:extLst>
                </a:gridCol>
              </a:tblGrid>
              <a:tr h="332972">
                <a:tc>
                  <a:txBody>
                    <a:bodyPr/>
                    <a:lstStyle/>
                    <a:p>
                      <a:r>
                        <a:rPr lang="en-GB" sz="1400" dirty="0"/>
                        <a:t>Green </a:t>
                      </a:r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Blue</a:t>
                      </a:r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Grey</a:t>
                      </a:r>
                    </a:p>
                  </a:txBody>
                  <a:tcP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634281"/>
                  </a:ext>
                </a:extLst>
              </a:tr>
              <a:tr h="465248">
                <a:tc>
                  <a:txBody>
                    <a:bodyPr/>
                    <a:lstStyle/>
                    <a:p>
                      <a:r>
                        <a:rPr lang="en-GB" sz="1400" dirty="0"/>
                        <a:t>Urban tree coverage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Waterbody access (including accessibility consideration)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Bus stop access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6348144"/>
                  </a:ext>
                </a:extLst>
              </a:tr>
              <a:tr h="465248">
                <a:tc>
                  <a:txBody>
                    <a:bodyPr/>
                    <a:lstStyle/>
                    <a:p>
                      <a:r>
                        <a:rPr lang="en-GB" sz="1400" dirty="0"/>
                        <a:t>Normalised Difference Vegetation Index (NDVI)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Density of historic/listed buildings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5152347"/>
                  </a:ext>
                </a:extLst>
              </a:tr>
              <a:tr h="465248">
                <a:tc>
                  <a:txBody>
                    <a:bodyPr/>
                    <a:lstStyle/>
                    <a:p>
                      <a:r>
                        <a:rPr lang="en-GB" sz="1400" dirty="0"/>
                        <a:t>Greenspace access (including accessibility consideration)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Cycle network access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7131456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r>
                        <a:rPr lang="en-GB" sz="1400" dirty="0"/>
                        <a:t>Woodland access (including accessibility consideration)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Building/area ratio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111652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r>
                        <a:rPr lang="en-GB" sz="1400" dirty="0"/>
                        <a:t>Conservation area access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Social infrastructure access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000208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r>
                        <a:rPr lang="en-GB" sz="1400" dirty="0"/>
                        <a:t>Outdoor sport facility access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Leisure centre access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2040498"/>
                  </a:ext>
                </a:extLst>
              </a:tr>
              <a:tr h="332972">
                <a:tc>
                  <a:txBody>
                    <a:bodyPr/>
                    <a:lstStyle/>
                    <a:p>
                      <a:r>
                        <a:rPr lang="en-GB" sz="1400" dirty="0"/>
                        <a:t>Private garden access (and size consideration)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Road access and characteristics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543811"/>
                  </a:ext>
                </a:extLst>
              </a:tr>
              <a:tr h="351628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400" dirty="0"/>
                        <a:t>Rail network access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357039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7A70098-D3D4-9A7D-D6A2-68043FB89637}"/>
              </a:ext>
            </a:extLst>
          </p:cNvPr>
          <p:cNvSpPr txBox="1"/>
          <p:nvPr/>
        </p:nvSpPr>
        <p:spPr>
          <a:xfrm>
            <a:off x="1199455" y="5589240"/>
            <a:ext cx="9721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latin typeface="+mn-lt"/>
              </a:rPr>
              <a:t>Exposure analysed either by calculating network distance from postcode centroid or based on areal measure based on a 10min walking service area analysis.</a:t>
            </a:r>
          </a:p>
        </p:txBody>
      </p:sp>
    </p:spTree>
    <p:extLst>
      <p:ext uri="{BB962C8B-B14F-4D97-AF65-F5344CB8AC3E}">
        <p14:creationId xmlns:p14="http://schemas.microsoft.com/office/powerpoint/2010/main" val="1737378851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0B421-BAD6-9B88-BC48-636C2D69B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Satisfaction and Wellbeing Measures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F86C8-95DF-ED31-15E3-9A2F17AE7D3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900" dirty="0"/>
              <a:t>We compare GBGI with two measures from the Bristol Quality of Life Survey from 2011-2022. </a:t>
            </a:r>
          </a:p>
          <a:p>
            <a:endParaRPr lang="en-GB" sz="1900" dirty="0"/>
          </a:p>
          <a:p>
            <a:r>
              <a:rPr lang="en-GB" sz="1900" dirty="0"/>
              <a:t>Measure 1: Self-reported life satisfaction (recorded on a 10-point </a:t>
            </a:r>
            <a:r>
              <a:rPr lang="en-GB" sz="1900" dirty="0" err="1"/>
              <a:t>likert</a:t>
            </a:r>
            <a:r>
              <a:rPr lang="en-GB" sz="1900" dirty="0"/>
              <a:t> scale) </a:t>
            </a:r>
          </a:p>
          <a:p>
            <a:endParaRPr lang="en-GB" sz="1900" dirty="0"/>
          </a:p>
          <a:p>
            <a:r>
              <a:rPr lang="en-GB" sz="1900" dirty="0"/>
              <a:t>Measure 2: Short Warwick Edinburgh Mental Wellbeing Scale </a:t>
            </a:r>
          </a:p>
          <a:p>
            <a:pPr lvl="1"/>
            <a:r>
              <a:rPr lang="en-GB" sz="1900" dirty="0"/>
              <a:t>Composite measure of responses to the following statements: </a:t>
            </a:r>
          </a:p>
          <a:p>
            <a:pPr lvl="2"/>
            <a:r>
              <a:rPr lang="en-GB" sz="1900" dirty="0"/>
              <a:t>“I’ve been feeling optimistic about the future”</a:t>
            </a:r>
          </a:p>
          <a:p>
            <a:pPr lvl="2"/>
            <a:r>
              <a:rPr lang="en-GB" sz="1900" dirty="0"/>
              <a:t>“I’ve been feeling useful”</a:t>
            </a:r>
          </a:p>
          <a:p>
            <a:pPr lvl="2"/>
            <a:r>
              <a:rPr lang="en-GB" sz="1900" dirty="0"/>
              <a:t>“I’ve been feeling relaxed”</a:t>
            </a:r>
          </a:p>
          <a:p>
            <a:pPr lvl="2"/>
            <a:r>
              <a:rPr lang="en-GB" sz="1900" dirty="0"/>
              <a:t>“I’ve been dealing with problems well” </a:t>
            </a:r>
          </a:p>
          <a:p>
            <a:pPr lvl="2"/>
            <a:r>
              <a:rPr lang="en-GB" sz="1900" dirty="0"/>
              <a:t>“I’ve been thinking clearly” </a:t>
            </a:r>
          </a:p>
          <a:p>
            <a:pPr lvl="2"/>
            <a:r>
              <a:rPr lang="en-GB" sz="1900" dirty="0"/>
              <a:t>“I’ve been feeling close to other people”</a:t>
            </a:r>
          </a:p>
          <a:p>
            <a:pPr lvl="2"/>
            <a:r>
              <a:rPr lang="en-GB" sz="1900" dirty="0"/>
              <a:t>“I’ve been able to make up my own mind about things”</a:t>
            </a:r>
          </a:p>
        </p:txBody>
      </p:sp>
    </p:spTree>
    <p:extLst>
      <p:ext uri="{BB962C8B-B14F-4D97-AF65-F5344CB8AC3E}">
        <p14:creationId xmlns:p14="http://schemas.microsoft.com/office/powerpoint/2010/main" val="2168634682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0597-075C-4843-2BB2-3253305D1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GBGI Exposure Relationships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2CCAAB-C88C-C03D-FD6B-E76CC396083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Linear regression models performed to explore relationships between GBGI exposure and self-reported life satisfaction and the Short Warwick Edinburgh Mental Wellbeing Scale. </a:t>
            </a:r>
          </a:p>
          <a:p>
            <a:endParaRPr lang="en-GB" dirty="0"/>
          </a:p>
          <a:p>
            <a:r>
              <a:rPr lang="en-GB" dirty="0"/>
              <a:t>No significant results have been found between exposure to GBGI and life satisfaction and wellbeing (R2 values at or close to 0).  </a:t>
            </a:r>
          </a:p>
          <a:p>
            <a:endParaRPr lang="en-GB" dirty="0"/>
          </a:p>
          <a:p>
            <a:r>
              <a:rPr lang="en-GB" dirty="0"/>
              <a:t>No significant results for either individual GBGI exposure regression models or multiple regression models comprising of multiple GBGI exposures. </a:t>
            </a:r>
          </a:p>
        </p:txBody>
      </p:sp>
    </p:spTree>
    <p:extLst>
      <p:ext uri="{BB962C8B-B14F-4D97-AF65-F5344CB8AC3E}">
        <p14:creationId xmlns:p14="http://schemas.microsoft.com/office/powerpoint/2010/main" val="3265167515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375B-B701-2046-355A-1BD6B9B27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Results – GBGI Satisfaction/Frequency of Use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D6D4E-6DE7-2A8C-2D98-48588628894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dirty="0"/>
              <a:t>However comparative analysis between satisfaction with and frequency of use of GBGI undertaken using a </a:t>
            </a:r>
            <a:r>
              <a:rPr lang="en-GB" dirty="0" err="1"/>
              <a:t>Kruskall</a:t>
            </a:r>
            <a:r>
              <a:rPr lang="en-GB" dirty="0"/>
              <a:t>-Wallis test does show statistically significant results (i.e. life satisfaction and wellbeing median values are sig. different between groups).</a:t>
            </a:r>
          </a:p>
          <a:p>
            <a:r>
              <a:rPr lang="en-GB" dirty="0"/>
              <a:t>Example results: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CC82559-2DEB-DB8C-FCC4-41172185DD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74180"/>
              </p:ext>
            </p:extLst>
          </p:nvPr>
        </p:nvGraphicFramePr>
        <p:xfrm>
          <a:off x="4284936" y="3284096"/>
          <a:ext cx="3537900" cy="1473200"/>
        </p:xfrm>
        <a:graphic>
          <a:graphicData uri="http://schemas.openxmlformats.org/drawingml/2006/table">
            <a:tbl>
              <a:tblPr/>
              <a:tblGrid>
                <a:gridCol w="1869079">
                  <a:extLst>
                    <a:ext uri="{9D8B030D-6E8A-4147-A177-3AD203B41FA5}">
                      <a16:colId xmlns:a16="http://schemas.microsoft.com/office/drawing/2014/main" val="1100541815"/>
                    </a:ext>
                  </a:extLst>
                </a:gridCol>
                <a:gridCol w="1668821">
                  <a:extLst>
                    <a:ext uri="{9D8B030D-6E8A-4147-A177-3AD203B41FA5}">
                      <a16:colId xmlns:a16="http://schemas.microsoft.com/office/drawing/2014/main" val="2400344571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Neighbourhood Satisfaction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864070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04513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-7.63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9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79817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-29.06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1A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02698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Fairly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-33.98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95464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Very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-28.83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2A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03899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F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27692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-0.34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FBF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2104796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983E9B3-889B-AB61-914E-2C8035E008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667718"/>
              </p:ext>
            </p:extLst>
          </p:nvPr>
        </p:nvGraphicFramePr>
        <p:xfrm>
          <a:off x="551384" y="3284984"/>
          <a:ext cx="3537900" cy="1479550"/>
        </p:xfrm>
        <a:graphic>
          <a:graphicData uri="http://schemas.openxmlformats.org/drawingml/2006/table">
            <a:tbl>
              <a:tblPr/>
              <a:tblGrid>
                <a:gridCol w="1869079">
                  <a:extLst>
                    <a:ext uri="{9D8B030D-6E8A-4147-A177-3AD203B41FA5}">
                      <a16:colId xmlns:a16="http://schemas.microsoft.com/office/drawing/2014/main" val="2468651692"/>
                    </a:ext>
                  </a:extLst>
                </a:gridCol>
                <a:gridCol w="1668821">
                  <a:extLst>
                    <a:ext uri="{9D8B030D-6E8A-4147-A177-3AD203B41FA5}">
                      <a16:colId xmlns:a16="http://schemas.microsoft.com/office/drawing/2014/main" val="1601569697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Greenspace Satisfaction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60896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Very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36.05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5A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269337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Fairly 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-0.03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A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492616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Neither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-20.25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E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12554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Fairly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-21.57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A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04999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Very Dissatisfied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-19.22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2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5580191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-7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B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29091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 panose="020F0502020204030204" pitchFamily="34" charset="0"/>
                        </a:rPr>
                        <a:t>1.29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9975152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4969B57E-6752-1AA8-0304-CA938D217A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9786298"/>
              </p:ext>
            </p:extLst>
          </p:nvPr>
        </p:nvGraphicFramePr>
        <p:xfrm>
          <a:off x="560892" y="4879320"/>
          <a:ext cx="3528392" cy="1473200"/>
        </p:xfrm>
        <a:graphic>
          <a:graphicData uri="http://schemas.openxmlformats.org/drawingml/2006/table">
            <a:tbl>
              <a:tblPr/>
              <a:tblGrid>
                <a:gridCol w="1755603">
                  <a:extLst>
                    <a:ext uri="{9D8B030D-6E8A-4147-A177-3AD203B41FA5}">
                      <a16:colId xmlns:a16="http://schemas.microsoft.com/office/drawing/2014/main" val="363303478"/>
                    </a:ext>
                  </a:extLst>
                </a:gridCol>
                <a:gridCol w="1772789">
                  <a:extLst>
                    <a:ext uri="{9D8B030D-6E8A-4147-A177-3AD203B41FA5}">
                      <a16:colId xmlns:a16="http://schemas.microsoft.com/office/drawing/2014/main" val="590651714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Greenspace Frequency of Use (KW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16763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Multiple times a week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14.11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C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66240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Once a week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5.9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F4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010435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Multiple times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4.77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5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64098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Once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-9.55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07015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Less than once a month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-10.68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FE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261502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Less than once a year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-13.14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6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6480344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NoData</a:t>
                      </a:r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-1.38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C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628987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49BA9DB-636C-1688-50BF-9324193367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533607"/>
              </p:ext>
            </p:extLst>
          </p:nvPr>
        </p:nvGraphicFramePr>
        <p:xfrm>
          <a:off x="7990672" y="3284096"/>
          <a:ext cx="3536542" cy="920750"/>
        </p:xfrm>
        <a:graphic>
          <a:graphicData uri="http://schemas.openxmlformats.org/drawingml/2006/table">
            <a:tbl>
              <a:tblPr/>
              <a:tblGrid>
                <a:gridCol w="1803296">
                  <a:extLst>
                    <a:ext uri="{9D8B030D-6E8A-4147-A177-3AD203B41FA5}">
                      <a16:colId xmlns:a16="http://schemas.microsoft.com/office/drawing/2014/main" val="2332895535"/>
                    </a:ext>
                  </a:extLst>
                </a:gridCol>
                <a:gridCol w="1733246">
                  <a:extLst>
                    <a:ext uri="{9D8B030D-6E8A-4147-A177-3AD203B41FA5}">
                      <a16:colId xmlns:a16="http://schemas.microsoft.com/office/drawing/2014/main" val="916058169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Neighbourhood Noise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63607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Serious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-30.64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9B9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74504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Problem but not Serious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-17.56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7C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277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a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33.96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D7A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204222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9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637844"/>
                  </a:ext>
                </a:extLst>
              </a:tr>
            </a:tbl>
          </a:graphicData>
        </a:graphic>
      </p:graphicFrame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A2BC5719-FCD6-B916-CDBD-0E4C300F61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264745"/>
              </p:ext>
            </p:extLst>
          </p:nvPr>
        </p:nvGraphicFramePr>
        <p:xfrm>
          <a:off x="7984768" y="4382616"/>
          <a:ext cx="3570587" cy="920750"/>
        </p:xfrm>
        <a:graphic>
          <a:graphicData uri="http://schemas.openxmlformats.org/drawingml/2006/table">
            <a:tbl>
              <a:tblPr/>
              <a:tblGrid>
                <a:gridCol w="1801150">
                  <a:extLst>
                    <a:ext uri="{9D8B030D-6E8A-4147-A177-3AD203B41FA5}">
                      <a16:colId xmlns:a16="http://schemas.microsoft.com/office/drawing/2014/main" val="1922552279"/>
                    </a:ext>
                  </a:extLst>
                </a:gridCol>
                <a:gridCol w="1769437">
                  <a:extLst>
                    <a:ext uri="{9D8B030D-6E8A-4147-A177-3AD203B41FA5}">
                      <a16:colId xmlns:a16="http://schemas.microsoft.com/office/drawing/2014/main" val="1917240828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Street Litter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448916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Serious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-20.43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BE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35179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Problem but not Serious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3.9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3854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a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18.19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E7D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63178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0.21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AF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749495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AF1526D0-A73F-AC21-0BDA-16AAA84C84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086998"/>
              </p:ext>
            </p:extLst>
          </p:nvPr>
        </p:nvGraphicFramePr>
        <p:xfrm>
          <a:off x="7984768" y="5490944"/>
          <a:ext cx="3592040" cy="920750"/>
        </p:xfrm>
        <a:graphic>
          <a:graphicData uri="http://schemas.openxmlformats.org/drawingml/2006/table">
            <a:tbl>
              <a:tblPr/>
              <a:tblGrid>
                <a:gridCol w="1791840">
                  <a:extLst>
                    <a:ext uri="{9D8B030D-6E8A-4147-A177-3AD203B41FA5}">
                      <a16:colId xmlns:a16="http://schemas.microsoft.com/office/drawing/2014/main" val="3587468161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657554649"/>
                    </a:ext>
                  </a:extLst>
                </a:gridCol>
              </a:tblGrid>
              <a:tr h="18415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Air Quality (KW Z Score for LS)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9286755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Serious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-14.25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D3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64489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Problem but not Serious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1.28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F9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134457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Not a problem 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3EC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000173"/>
                  </a:ext>
                </a:extLst>
              </a:tr>
              <a:tr h="18415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Does Not Apply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-2.23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FB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12157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36554"/>
      </p:ext>
    </p:extLst>
  </p:cSld>
  <p:clrMapOvr>
    <a:masterClrMapping/>
  </p:clrMapOvr>
  <p:transition spd="slow">
    <p:fade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73&quot;&gt;&lt;object type=&quot;3&quot; unique_id=&quot;10074&quot;&gt;&lt;property id=&quot;20148&quot; value=&quot;5&quot;/&gt;&lt;property id=&quot;20300&quot; value=&quot;Slide 1&quot;/&gt;&lt;property id=&quot;20307&quot; value=&quot;256&quot;/&gt;&lt;/object&gt;&lt;object type=&quot;3&quot; unique_id=&quot;10075&quot;&gt;&lt;property id=&quot;20148&quot; value=&quot;5&quot;/&gt;&lt;property id=&quot;20300&quot; value=&quot;Slide 2&quot;/&gt;&lt;property id=&quot;20307&quot; value=&quot;260&quot;/&gt;&lt;/object&gt;&lt;object type=&quot;3&quot; unique_id=&quot;10076&quot;&gt;&lt;property id=&quot;20148&quot; value=&quot;5&quot;/&gt;&lt;property id=&quot;20300&quot; value=&quot;Slide 3&quot;/&gt;&lt;property id=&quot;20307&quot; value=&quot;267&quot;/&gt;&lt;/object&gt;&lt;object type=&quot;3&quot; unique_id=&quot;10077&quot;&gt;&lt;property id=&quot;20148&quot; value=&quot;5&quot;/&gt;&lt;property id=&quot;20300&quot; value=&quot;Slide 4&quot;/&gt;&lt;property id=&quot;20307&quot; value=&quot;264&quot;/&gt;&lt;/object&gt;&lt;object type=&quot;3&quot; unique_id=&quot;10078&quot;&gt;&lt;property id=&quot;20148&quot; value=&quot;5&quot;/&gt;&lt;property id=&quot;20300&quot; value=&quot;Slide 5&quot;/&gt;&lt;property id=&quot;20307&quot; value=&quot;268&quot;/&gt;&lt;/object&gt;&lt;object type=&quot;3&quot; unique_id=&quot;10079&quot;&gt;&lt;property id=&quot;20148&quot; value=&quot;5&quot;/&gt;&lt;property id=&quot;20300&quot; value=&quot;Slide 6&quot;/&gt;&lt;property id=&quot;20307&quot; value=&quot;265&quot;/&gt;&lt;/object&gt;&lt;object type=&quot;3&quot; unique_id=&quot;10080&quot;&gt;&lt;property id=&quot;20148&quot; value=&quot;5&quot;/&gt;&lt;property id=&quot;20300&quot; value=&quot;Slide 7&quot;/&gt;&lt;property id=&quot;20307&quot; value=&quot;266&quot;/&gt;&lt;/object&gt;&lt;object type=&quot;3&quot; unique_id=&quot;10081&quot;&gt;&lt;property id=&quot;20148&quot; value=&quot;5&quot;/&gt;&lt;property id=&quot;20300&quot; value=&quot;Slide 8&quot;/&gt;&lt;property id=&quot;20307&quot; value=&quot;262&quot;/&gt;&lt;/object&gt;&lt;object type=&quot;3&quot; unique_id=&quot;10082&quot;&gt;&lt;property id=&quot;20148&quot; value=&quot;5&quot;/&gt;&lt;property id=&quot;20300&quot; value=&quot;Slide 9&quot;/&gt;&lt;property id=&quot;20307&quot; value=&quot;269&quot;/&gt;&lt;/object&gt;&lt;object type=&quot;3&quot; unique_id=&quot;10083&quot;&gt;&lt;property id=&quot;20148&quot; value=&quot;5&quot;/&gt;&lt;property id=&quot;20300&quot; value=&quot;Slide 10&quot;/&gt;&lt;property id=&quot;20307&quot; value=&quot;259&quot;/&gt;&lt;/object&gt;&lt;/object&gt;&lt;object type=&quot;8&quot; unique_id=&quot;10095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 LILAC with UWE logo top WIDESCREEN" id="{43D5D6E4-9CA8-413C-A8DB-97D05B5BD478}" vid="{416AC107-BCB6-4289-85E4-79E89F80091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B0BB0EC335243A4CF78822AAF671C" ma:contentTypeVersion="14" ma:contentTypeDescription="Create a new document." ma:contentTypeScope="" ma:versionID="6c2eb1b5df38ab5d84827720349ca045">
  <xsd:schema xmlns:xsd="http://www.w3.org/2001/XMLSchema" xmlns:xs="http://www.w3.org/2001/XMLSchema" xmlns:p="http://schemas.microsoft.com/office/2006/metadata/properties" xmlns:ns2="e8946c25-bf8a-4e7a-b3bc-ca2d5c690832" xmlns:ns3="4008ae8d-d1eb-4f33-a34c-6ad8d87baf5e" targetNamespace="http://schemas.microsoft.com/office/2006/metadata/properties" ma:root="true" ma:fieldsID="41ce0839c6625f84d4c1eb29b9db494d" ns2:_="" ns3:_="">
    <xsd:import namespace="e8946c25-bf8a-4e7a-b3bc-ca2d5c690832"/>
    <xsd:import namespace="4008ae8d-d1eb-4f33-a34c-6ad8d87baf5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etingdate" minOccurs="0"/>
                <xsd:element ref="ns2:Typeofdocument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946c25-bf8a-4e7a-b3bc-ca2d5c6908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etingdate" ma:index="17" nillable="true" ma:displayName="Meeting date" ma:format="DateOnly" ma:internalName="Meetingdate">
      <xsd:simpleType>
        <xsd:restriction base="dms:DateTime"/>
      </xsd:simpleType>
    </xsd:element>
    <xsd:element name="Typeofdocument" ma:index="18" nillable="true" ma:displayName="Type of document" ma:format="Dropdown" ma:internalName="Typeofdocument">
      <xsd:simpleType>
        <xsd:restriction base="dms:Choice">
          <xsd:enumeration value="Agenda"/>
          <xsd:enumeration value="Minutes"/>
          <xsd:enumeration value="Report"/>
          <xsd:enumeration value="Terms of Reference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8ae8d-d1eb-4f33-a34c-6ad8d87baf5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ofdocument xmlns="e8946c25-bf8a-4e7a-b3bc-ca2d5c690832" xsi:nil="true"/>
    <Meetingdate xmlns="e8946c25-bf8a-4e7a-b3bc-ca2d5c690832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D0454D5-B79F-470E-A12E-F29853C5F7B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946c25-bf8a-4e7a-b3bc-ca2d5c690832"/>
    <ds:schemaRef ds:uri="4008ae8d-d1eb-4f33-a34c-6ad8d87baf5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B7BB7B5-274C-4E94-9498-5C5B0E448458}">
  <ds:schemaRefs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e8946c25-bf8a-4e7a-b3bc-ca2d5c690832"/>
    <ds:schemaRef ds:uri="http://schemas.microsoft.com/office/infopath/2007/PartnerControls"/>
    <ds:schemaRef ds:uri="4008ae8d-d1eb-4f33-a34c-6ad8d87baf5e"/>
    <ds:schemaRef ds:uri="http://schemas.microsoft.com/office/2006/metadata/properties"/>
    <ds:schemaRef ds:uri="http://schemas.openxmlformats.org/package/2006/metadata/core-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B389102B-94DD-4360-A2A0-1A8F0D7F84B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UWE Lilac widescreen</Template>
  <TotalTime>421</TotalTime>
  <Words>1414</Words>
  <Application>Microsoft Office PowerPoint</Application>
  <PresentationFormat>Widescreen</PresentationFormat>
  <Paragraphs>293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Franklin Gothic Book</vt:lpstr>
      <vt:lpstr>Franklin Gothic Medium</vt:lpstr>
      <vt:lpstr>Inter</vt:lpstr>
      <vt:lpstr>Tahoma</vt:lpstr>
      <vt:lpstr>Custom Design</vt:lpstr>
      <vt:lpstr>Exploring relationships between GBGI exposure and health and social outcomes in Bristol, UK</vt:lpstr>
      <vt:lpstr>Background</vt:lpstr>
      <vt:lpstr>Our Project</vt:lpstr>
      <vt:lpstr>Bristol Quality of Life Survey</vt:lpstr>
      <vt:lpstr>Methodology - Analysis</vt:lpstr>
      <vt:lpstr>GBGI Exposures</vt:lpstr>
      <vt:lpstr>Life Satisfaction and Wellbeing Measures</vt:lpstr>
      <vt:lpstr>Results – GBGI Exposure Relationships</vt:lpstr>
      <vt:lpstr>Results – GBGI Satisfaction/Frequency of Use</vt:lpstr>
      <vt:lpstr>Results – GBGI Exposure and Satisfaction/Use</vt:lpstr>
      <vt:lpstr>Results - Demographics</vt:lpstr>
      <vt:lpstr>A Working Model for GBGI and LS and Wellbeing</vt:lpstr>
      <vt:lpstr>Conclusions </vt:lpstr>
    </vt:vector>
  </TitlesOfParts>
  <Company>UWE Bristol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Harry West</dc:creator>
  <cp:lastModifiedBy>Harry West</cp:lastModifiedBy>
  <cp:revision>2</cp:revision>
  <cp:lastPrinted>2016-09-22T10:08:48Z</cp:lastPrinted>
  <dcterms:created xsi:type="dcterms:W3CDTF">2023-06-07T12:05:12Z</dcterms:created>
  <dcterms:modified xsi:type="dcterms:W3CDTF">2023-08-29T08:48:02Z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0x0101006F7B0BB0EC335243A4CF78822AAF671C</vt:lpwstr>
  </property>
</Properties>
</file>