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66" r:id="rId5"/>
    <p:sldId id="259" r:id="rId6"/>
    <p:sldId id="260" r:id="rId7"/>
    <p:sldId id="269" r:id="rId8"/>
    <p:sldId id="265" r:id="rId9"/>
    <p:sldId id="270" r:id="rId10"/>
    <p:sldId id="262" r:id="rId11"/>
    <p:sldId id="267" r:id="rId12"/>
    <p:sldId id="268" r:id="rId13"/>
    <p:sldId id="271" r:id="rId14"/>
    <p:sldId id="272" r:id="rId15"/>
    <p:sldId id="263"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68" autoAdjust="0"/>
  </p:normalViewPr>
  <p:slideViewPr>
    <p:cSldViewPr snapToGrid="0">
      <p:cViewPr varScale="1">
        <p:scale>
          <a:sx n="82" d="100"/>
          <a:sy n="82" d="100"/>
        </p:scale>
        <p:origin x="69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jpg"/><Relationship Id="rId5" Type="http://schemas.openxmlformats.org/officeDocument/2006/relationships/image" Target="../media/image9.jpg"/><Relationship Id="rId4"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D2897B-569D-486E-96E7-3D0DBC5C791E}"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GB"/>
        </a:p>
      </dgm:t>
    </dgm:pt>
    <dgm:pt modelId="{FF751625-12D8-42D5-AE54-9254BFC0C76F}">
      <dgm:prSet phldrT="[Text]"/>
      <dgm:spPr/>
      <dgm:t>
        <a:bodyPr/>
        <a:lstStyle/>
        <a:p>
          <a:r>
            <a:rPr lang="en-GB" dirty="0"/>
            <a:t>Review of the literature</a:t>
          </a:r>
        </a:p>
      </dgm:t>
    </dgm:pt>
    <dgm:pt modelId="{2C027F02-C3B5-4B21-BA3A-3C10AC13F022}" type="parTrans" cxnId="{55F50B96-528A-472F-88C3-FC29D311548C}">
      <dgm:prSet/>
      <dgm:spPr/>
      <dgm:t>
        <a:bodyPr/>
        <a:lstStyle/>
        <a:p>
          <a:endParaRPr lang="en-GB"/>
        </a:p>
      </dgm:t>
    </dgm:pt>
    <dgm:pt modelId="{A039FCE9-636D-44D0-8079-692C7BA30A22}" type="sibTrans" cxnId="{55F50B96-528A-472F-88C3-FC29D311548C}">
      <dgm:prSet/>
      <dgm:spPr/>
      <dgm:t>
        <a:bodyPr/>
        <a:lstStyle/>
        <a:p>
          <a:endParaRPr lang="en-GB"/>
        </a:p>
      </dgm:t>
    </dgm:pt>
    <dgm:pt modelId="{7C9DA171-9088-48A7-8404-35902770FA71}">
      <dgm:prSet phldrT="[Text]"/>
      <dgm:spPr/>
      <dgm:t>
        <a:bodyPr/>
        <a:lstStyle/>
        <a:p>
          <a:r>
            <a:rPr lang="en-GB" dirty="0"/>
            <a:t>Previous exploratory research findings</a:t>
          </a:r>
        </a:p>
      </dgm:t>
    </dgm:pt>
    <dgm:pt modelId="{CB758533-A103-4297-A1FF-33E9D666DE68}" type="parTrans" cxnId="{F3F74E65-036C-4567-9315-CC335CD3B83F}">
      <dgm:prSet/>
      <dgm:spPr/>
      <dgm:t>
        <a:bodyPr/>
        <a:lstStyle/>
        <a:p>
          <a:endParaRPr lang="en-GB"/>
        </a:p>
      </dgm:t>
    </dgm:pt>
    <dgm:pt modelId="{A08CED43-1F12-423A-99DD-5F315723EF5B}" type="sibTrans" cxnId="{F3F74E65-036C-4567-9315-CC335CD3B83F}">
      <dgm:prSet/>
      <dgm:spPr/>
      <dgm:t>
        <a:bodyPr/>
        <a:lstStyle/>
        <a:p>
          <a:endParaRPr lang="en-GB"/>
        </a:p>
      </dgm:t>
    </dgm:pt>
    <dgm:pt modelId="{CB4DCF77-B54C-49B1-BE58-60ABEE937FD6}">
      <dgm:prSet phldrT="[Text]"/>
      <dgm:spPr/>
      <dgm:t>
        <a:bodyPr/>
        <a:lstStyle/>
        <a:p>
          <a:r>
            <a:rPr lang="en-GB" dirty="0"/>
            <a:t>Consultation with practitioners</a:t>
          </a:r>
        </a:p>
      </dgm:t>
    </dgm:pt>
    <dgm:pt modelId="{51E4F7EE-BAAE-4788-AE10-CF8AA9689EFB}" type="parTrans" cxnId="{38FF842F-8095-48E8-849B-D48BB3991DB9}">
      <dgm:prSet/>
      <dgm:spPr/>
      <dgm:t>
        <a:bodyPr/>
        <a:lstStyle/>
        <a:p>
          <a:endParaRPr lang="en-GB"/>
        </a:p>
      </dgm:t>
    </dgm:pt>
    <dgm:pt modelId="{54D64681-958B-4233-89F1-93FD38D6E5A6}" type="sibTrans" cxnId="{38FF842F-8095-48E8-849B-D48BB3991DB9}">
      <dgm:prSet/>
      <dgm:spPr/>
      <dgm:t>
        <a:bodyPr/>
        <a:lstStyle/>
        <a:p>
          <a:endParaRPr lang="en-GB"/>
        </a:p>
      </dgm:t>
    </dgm:pt>
    <dgm:pt modelId="{8F70E642-8719-4566-878F-BCDAF3D08257}">
      <dgm:prSet phldrT="[Text]"/>
      <dgm:spPr/>
      <dgm:t>
        <a:bodyPr/>
        <a:lstStyle/>
        <a:p>
          <a:r>
            <a:rPr lang="en-GB" dirty="0"/>
            <a:t>PPI Group</a:t>
          </a:r>
        </a:p>
      </dgm:t>
    </dgm:pt>
    <dgm:pt modelId="{1568E3B6-4615-476B-A777-99B36B4F7E13}" type="parTrans" cxnId="{8BEC423D-28B9-4A37-AC54-7DAF7819CB05}">
      <dgm:prSet/>
      <dgm:spPr/>
      <dgm:t>
        <a:bodyPr/>
        <a:lstStyle/>
        <a:p>
          <a:endParaRPr lang="en-GB"/>
        </a:p>
      </dgm:t>
    </dgm:pt>
    <dgm:pt modelId="{73CB6599-F1A3-45D9-ADB4-F80A3C98B42D}" type="sibTrans" cxnId="{8BEC423D-28B9-4A37-AC54-7DAF7819CB05}">
      <dgm:prSet/>
      <dgm:spPr/>
      <dgm:t>
        <a:bodyPr/>
        <a:lstStyle/>
        <a:p>
          <a:endParaRPr lang="en-GB"/>
        </a:p>
      </dgm:t>
    </dgm:pt>
    <dgm:pt modelId="{94945A29-5A90-4CD7-9AA0-314E5CEA0147}">
      <dgm:prSet phldrT="[Text]"/>
      <dgm:spPr/>
      <dgm:t>
        <a:bodyPr/>
        <a:lstStyle/>
        <a:p>
          <a:r>
            <a:rPr lang="en-GB" dirty="0" err="1"/>
            <a:t>MyMS</a:t>
          </a:r>
          <a:r>
            <a:rPr lang="en-GB" dirty="0"/>
            <a:t> – Ally group online intervention</a:t>
          </a:r>
        </a:p>
      </dgm:t>
    </dgm:pt>
    <dgm:pt modelId="{D7EB9330-1697-4147-A13B-26A7B309CF4A}" type="parTrans" cxnId="{34571B0F-C1F5-4DAB-9757-2ADF251439B0}">
      <dgm:prSet/>
      <dgm:spPr/>
      <dgm:t>
        <a:bodyPr/>
        <a:lstStyle/>
        <a:p>
          <a:endParaRPr lang="en-GB"/>
        </a:p>
      </dgm:t>
    </dgm:pt>
    <dgm:pt modelId="{4074E27B-13C1-4B87-A44C-340650C4BAD9}" type="sibTrans" cxnId="{34571B0F-C1F5-4DAB-9757-2ADF251439B0}">
      <dgm:prSet/>
      <dgm:spPr/>
      <dgm:t>
        <a:bodyPr/>
        <a:lstStyle/>
        <a:p>
          <a:endParaRPr lang="en-GB"/>
        </a:p>
      </dgm:t>
    </dgm:pt>
    <dgm:pt modelId="{C0F52863-07DE-4A00-A62B-8AD353F5E4D2}" type="pres">
      <dgm:prSet presAssocID="{70D2897B-569D-486E-96E7-3D0DBC5C791E}" presName="Name0" presStyleCnt="0">
        <dgm:presLayoutVars>
          <dgm:dir/>
          <dgm:resizeHandles val="exact"/>
        </dgm:presLayoutVars>
      </dgm:prSet>
      <dgm:spPr/>
    </dgm:pt>
    <dgm:pt modelId="{F7548E3F-D909-4F86-90BF-8CD6076A7191}" type="pres">
      <dgm:prSet presAssocID="{70D2897B-569D-486E-96E7-3D0DBC5C791E}" presName="fgShape" presStyleLbl="fgShp" presStyleIdx="0" presStyleCnt="1"/>
      <dgm:spPr/>
    </dgm:pt>
    <dgm:pt modelId="{7A6A2FF1-1614-4FC8-A6CC-C3D32B641CCA}" type="pres">
      <dgm:prSet presAssocID="{70D2897B-569D-486E-96E7-3D0DBC5C791E}" presName="linComp" presStyleCnt="0"/>
      <dgm:spPr/>
    </dgm:pt>
    <dgm:pt modelId="{532DDE6F-3A28-4134-ACF3-FEA454CD5510}" type="pres">
      <dgm:prSet presAssocID="{FF751625-12D8-42D5-AE54-9254BFC0C76F}" presName="compNode" presStyleCnt="0"/>
      <dgm:spPr/>
    </dgm:pt>
    <dgm:pt modelId="{86CB4851-B73B-4EB2-B270-B9F6A8574E3B}" type="pres">
      <dgm:prSet presAssocID="{FF751625-12D8-42D5-AE54-9254BFC0C76F}" presName="bkgdShape" presStyleLbl="node1" presStyleIdx="0" presStyleCnt="5"/>
      <dgm:spPr/>
    </dgm:pt>
    <dgm:pt modelId="{FE991F90-91C0-4C12-8E2A-603572A4271B}" type="pres">
      <dgm:prSet presAssocID="{FF751625-12D8-42D5-AE54-9254BFC0C76F}" presName="nodeTx" presStyleLbl="node1" presStyleIdx="0" presStyleCnt="5">
        <dgm:presLayoutVars>
          <dgm:bulletEnabled val="1"/>
        </dgm:presLayoutVars>
      </dgm:prSet>
      <dgm:spPr/>
    </dgm:pt>
    <dgm:pt modelId="{20BB94DE-1D90-48A4-BEE1-DB082AC85034}" type="pres">
      <dgm:prSet presAssocID="{FF751625-12D8-42D5-AE54-9254BFC0C76F}" presName="invisiNode" presStyleLbl="node1" presStyleIdx="0" presStyleCnt="5"/>
      <dgm:spPr/>
    </dgm:pt>
    <dgm:pt modelId="{585B9F44-8706-4CE1-A557-F6312392FA4B}" type="pres">
      <dgm:prSet presAssocID="{FF751625-12D8-42D5-AE54-9254BFC0C76F}"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0848B954-0A59-463A-9FA3-9DE0AD647AED}" type="pres">
      <dgm:prSet presAssocID="{A039FCE9-636D-44D0-8079-692C7BA30A22}" presName="sibTrans" presStyleLbl="sibTrans2D1" presStyleIdx="0" presStyleCnt="0"/>
      <dgm:spPr/>
    </dgm:pt>
    <dgm:pt modelId="{1EF1B280-6436-4C00-BAA1-6F92C4DCD65A}" type="pres">
      <dgm:prSet presAssocID="{7C9DA171-9088-48A7-8404-35902770FA71}" presName="compNode" presStyleCnt="0"/>
      <dgm:spPr/>
    </dgm:pt>
    <dgm:pt modelId="{001892DB-2350-48DB-B570-B33A7F7CA3D7}" type="pres">
      <dgm:prSet presAssocID="{7C9DA171-9088-48A7-8404-35902770FA71}" presName="bkgdShape" presStyleLbl="node1" presStyleIdx="1" presStyleCnt="5"/>
      <dgm:spPr/>
    </dgm:pt>
    <dgm:pt modelId="{81789DE6-E285-4AAC-9B9E-91E0DF44F1CA}" type="pres">
      <dgm:prSet presAssocID="{7C9DA171-9088-48A7-8404-35902770FA71}" presName="nodeTx" presStyleLbl="node1" presStyleIdx="1" presStyleCnt="5">
        <dgm:presLayoutVars>
          <dgm:bulletEnabled val="1"/>
        </dgm:presLayoutVars>
      </dgm:prSet>
      <dgm:spPr/>
    </dgm:pt>
    <dgm:pt modelId="{25FDFA2F-D3BC-4222-84AE-2BC6DD736E23}" type="pres">
      <dgm:prSet presAssocID="{7C9DA171-9088-48A7-8404-35902770FA71}" presName="invisiNode" presStyleLbl="node1" presStyleIdx="1" presStyleCnt="5"/>
      <dgm:spPr/>
    </dgm:pt>
    <dgm:pt modelId="{A246FCC8-0909-4962-8D9A-031C6A571EC2}" type="pres">
      <dgm:prSet presAssocID="{7C9DA171-9088-48A7-8404-35902770FA71}"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FC00BCEA-75EF-45B2-9CB3-F433A30BE42C}" type="pres">
      <dgm:prSet presAssocID="{A08CED43-1F12-423A-99DD-5F315723EF5B}" presName="sibTrans" presStyleLbl="sibTrans2D1" presStyleIdx="0" presStyleCnt="0"/>
      <dgm:spPr/>
    </dgm:pt>
    <dgm:pt modelId="{F67C0211-87E3-4E69-86EB-C17CED92629C}" type="pres">
      <dgm:prSet presAssocID="{CB4DCF77-B54C-49B1-BE58-60ABEE937FD6}" presName="compNode" presStyleCnt="0"/>
      <dgm:spPr/>
    </dgm:pt>
    <dgm:pt modelId="{A5211411-8D01-49D3-A725-493584A5EE6B}" type="pres">
      <dgm:prSet presAssocID="{CB4DCF77-B54C-49B1-BE58-60ABEE937FD6}" presName="bkgdShape" presStyleLbl="node1" presStyleIdx="2" presStyleCnt="5"/>
      <dgm:spPr/>
    </dgm:pt>
    <dgm:pt modelId="{4601E182-862C-46C1-875C-E658B7D84F90}" type="pres">
      <dgm:prSet presAssocID="{CB4DCF77-B54C-49B1-BE58-60ABEE937FD6}" presName="nodeTx" presStyleLbl="node1" presStyleIdx="2" presStyleCnt="5">
        <dgm:presLayoutVars>
          <dgm:bulletEnabled val="1"/>
        </dgm:presLayoutVars>
      </dgm:prSet>
      <dgm:spPr/>
    </dgm:pt>
    <dgm:pt modelId="{3800238C-629C-4F38-8C39-4A1361EC9989}" type="pres">
      <dgm:prSet presAssocID="{CB4DCF77-B54C-49B1-BE58-60ABEE937FD6}" presName="invisiNode" presStyleLbl="node1" presStyleIdx="2" presStyleCnt="5"/>
      <dgm:spPr/>
    </dgm:pt>
    <dgm:pt modelId="{B3489BC5-C826-4974-8E6F-886DF9946B48}" type="pres">
      <dgm:prSet presAssocID="{CB4DCF77-B54C-49B1-BE58-60ABEE937FD6}"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A3C0AD4-A2F6-4FCE-AFEC-4543A56E3A5B}" type="pres">
      <dgm:prSet presAssocID="{54D64681-958B-4233-89F1-93FD38D6E5A6}" presName="sibTrans" presStyleLbl="sibTrans2D1" presStyleIdx="0" presStyleCnt="0"/>
      <dgm:spPr/>
    </dgm:pt>
    <dgm:pt modelId="{4F352292-A2E5-497F-B37C-5B8532DD64DB}" type="pres">
      <dgm:prSet presAssocID="{8F70E642-8719-4566-878F-BCDAF3D08257}" presName="compNode" presStyleCnt="0"/>
      <dgm:spPr/>
    </dgm:pt>
    <dgm:pt modelId="{794ECA08-FC4B-4A66-BFB2-8B42A6CD7CCE}" type="pres">
      <dgm:prSet presAssocID="{8F70E642-8719-4566-878F-BCDAF3D08257}" presName="bkgdShape" presStyleLbl="node1" presStyleIdx="3" presStyleCnt="5"/>
      <dgm:spPr/>
    </dgm:pt>
    <dgm:pt modelId="{46294296-7B07-458B-9031-0B278E4A6CA8}" type="pres">
      <dgm:prSet presAssocID="{8F70E642-8719-4566-878F-BCDAF3D08257}" presName="nodeTx" presStyleLbl="node1" presStyleIdx="3" presStyleCnt="5">
        <dgm:presLayoutVars>
          <dgm:bulletEnabled val="1"/>
        </dgm:presLayoutVars>
      </dgm:prSet>
      <dgm:spPr/>
    </dgm:pt>
    <dgm:pt modelId="{4DC9794B-1E95-4E79-ABC8-D54876EC76EC}" type="pres">
      <dgm:prSet presAssocID="{8F70E642-8719-4566-878F-BCDAF3D08257}" presName="invisiNode" presStyleLbl="node1" presStyleIdx="3" presStyleCnt="5"/>
      <dgm:spPr/>
    </dgm:pt>
    <dgm:pt modelId="{FCE987EB-F570-4A48-9CEB-AA36FE06A334}" type="pres">
      <dgm:prSet presAssocID="{8F70E642-8719-4566-878F-BCDAF3D08257}"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F4810D10-96AD-4DBC-A1E3-DA29A6604A86}" type="pres">
      <dgm:prSet presAssocID="{73CB6599-F1A3-45D9-ADB4-F80A3C98B42D}" presName="sibTrans" presStyleLbl="sibTrans2D1" presStyleIdx="0" presStyleCnt="0"/>
      <dgm:spPr/>
    </dgm:pt>
    <dgm:pt modelId="{189D00AC-D491-48A9-9D7F-B678F5A7695B}" type="pres">
      <dgm:prSet presAssocID="{94945A29-5A90-4CD7-9AA0-314E5CEA0147}" presName="compNode" presStyleCnt="0"/>
      <dgm:spPr/>
    </dgm:pt>
    <dgm:pt modelId="{EC34C900-C4EF-4B79-A99B-46DA77B2010C}" type="pres">
      <dgm:prSet presAssocID="{94945A29-5A90-4CD7-9AA0-314E5CEA0147}" presName="bkgdShape" presStyleLbl="node1" presStyleIdx="4" presStyleCnt="5"/>
      <dgm:spPr/>
    </dgm:pt>
    <dgm:pt modelId="{6C52320F-6934-4B22-AB0C-45105A88F859}" type="pres">
      <dgm:prSet presAssocID="{94945A29-5A90-4CD7-9AA0-314E5CEA0147}" presName="nodeTx" presStyleLbl="node1" presStyleIdx="4" presStyleCnt="5">
        <dgm:presLayoutVars>
          <dgm:bulletEnabled val="1"/>
        </dgm:presLayoutVars>
      </dgm:prSet>
      <dgm:spPr/>
    </dgm:pt>
    <dgm:pt modelId="{DA472A87-C4CF-4B9A-8719-BCB600C01C3D}" type="pres">
      <dgm:prSet presAssocID="{94945A29-5A90-4CD7-9AA0-314E5CEA0147}" presName="invisiNode" presStyleLbl="node1" presStyleIdx="4" presStyleCnt="5"/>
      <dgm:spPr/>
    </dgm:pt>
    <dgm:pt modelId="{D1650F3B-2407-4EFB-80AE-83212D55D663}" type="pres">
      <dgm:prSet presAssocID="{94945A29-5A90-4CD7-9AA0-314E5CEA0147}"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Lst>
  <dgm:cxnLst>
    <dgm:cxn modelId="{EBA83004-BDDA-4B2C-912B-0E01E6C999B2}" type="presOf" srcId="{A039FCE9-636D-44D0-8079-692C7BA30A22}" destId="{0848B954-0A59-463A-9FA3-9DE0AD647AED}" srcOrd="0" destOrd="0" presId="urn:microsoft.com/office/officeart/2005/8/layout/hList7"/>
    <dgm:cxn modelId="{F5F64A0E-5E82-4579-A721-590AE34DE8D5}" type="presOf" srcId="{70D2897B-569D-486E-96E7-3D0DBC5C791E}" destId="{C0F52863-07DE-4A00-A62B-8AD353F5E4D2}" srcOrd="0" destOrd="0" presId="urn:microsoft.com/office/officeart/2005/8/layout/hList7"/>
    <dgm:cxn modelId="{34571B0F-C1F5-4DAB-9757-2ADF251439B0}" srcId="{70D2897B-569D-486E-96E7-3D0DBC5C791E}" destId="{94945A29-5A90-4CD7-9AA0-314E5CEA0147}" srcOrd="4" destOrd="0" parTransId="{D7EB9330-1697-4147-A13B-26A7B309CF4A}" sibTransId="{4074E27B-13C1-4B87-A44C-340650C4BAD9}"/>
    <dgm:cxn modelId="{47D51D1C-F9B7-4CF7-B7B3-6AA9F408673F}" type="presOf" srcId="{54D64681-958B-4233-89F1-93FD38D6E5A6}" destId="{9A3C0AD4-A2F6-4FCE-AFEC-4543A56E3A5B}" srcOrd="0" destOrd="0" presId="urn:microsoft.com/office/officeart/2005/8/layout/hList7"/>
    <dgm:cxn modelId="{43750524-ED64-40FE-829E-80F8EA063866}" type="presOf" srcId="{7C9DA171-9088-48A7-8404-35902770FA71}" destId="{81789DE6-E285-4AAC-9B9E-91E0DF44F1CA}" srcOrd="1" destOrd="0" presId="urn:microsoft.com/office/officeart/2005/8/layout/hList7"/>
    <dgm:cxn modelId="{BE433528-E795-498D-A683-9A9B9F6F100E}" type="presOf" srcId="{7C9DA171-9088-48A7-8404-35902770FA71}" destId="{001892DB-2350-48DB-B570-B33A7F7CA3D7}" srcOrd="0" destOrd="0" presId="urn:microsoft.com/office/officeart/2005/8/layout/hList7"/>
    <dgm:cxn modelId="{38FF842F-8095-48E8-849B-D48BB3991DB9}" srcId="{70D2897B-569D-486E-96E7-3D0DBC5C791E}" destId="{CB4DCF77-B54C-49B1-BE58-60ABEE937FD6}" srcOrd="2" destOrd="0" parTransId="{51E4F7EE-BAAE-4788-AE10-CF8AA9689EFB}" sibTransId="{54D64681-958B-4233-89F1-93FD38D6E5A6}"/>
    <dgm:cxn modelId="{EBE1E52F-5AB3-4284-9430-CE01E435F3F9}" type="presOf" srcId="{CB4DCF77-B54C-49B1-BE58-60ABEE937FD6}" destId="{4601E182-862C-46C1-875C-E658B7D84F90}" srcOrd="1" destOrd="0" presId="urn:microsoft.com/office/officeart/2005/8/layout/hList7"/>
    <dgm:cxn modelId="{8BEC423D-28B9-4A37-AC54-7DAF7819CB05}" srcId="{70D2897B-569D-486E-96E7-3D0DBC5C791E}" destId="{8F70E642-8719-4566-878F-BCDAF3D08257}" srcOrd="3" destOrd="0" parTransId="{1568E3B6-4615-476B-A777-99B36B4F7E13}" sibTransId="{73CB6599-F1A3-45D9-ADB4-F80A3C98B42D}"/>
    <dgm:cxn modelId="{D3912C64-FD17-4541-9272-6F2593CBE219}" type="presOf" srcId="{73CB6599-F1A3-45D9-ADB4-F80A3C98B42D}" destId="{F4810D10-96AD-4DBC-A1E3-DA29A6604A86}" srcOrd="0" destOrd="0" presId="urn:microsoft.com/office/officeart/2005/8/layout/hList7"/>
    <dgm:cxn modelId="{F3F74E65-036C-4567-9315-CC335CD3B83F}" srcId="{70D2897B-569D-486E-96E7-3D0DBC5C791E}" destId="{7C9DA171-9088-48A7-8404-35902770FA71}" srcOrd="1" destOrd="0" parTransId="{CB758533-A103-4297-A1FF-33E9D666DE68}" sibTransId="{A08CED43-1F12-423A-99DD-5F315723EF5B}"/>
    <dgm:cxn modelId="{51723A4F-8909-408A-B4B4-8141F92E9B22}" type="presOf" srcId="{8F70E642-8719-4566-878F-BCDAF3D08257}" destId="{46294296-7B07-458B-9031-0B278E4A6CA8}" srcOrd="1" destOrd="0" presId="urn:microsoft.com/office/officeart/2005/8/layout/hList7"/>
    <dgm:cxn modelId="{464FC075-F7C1-48D1-AA5E-5E5D425F867B}" type="presOf" srcId="{FF751625-12D8-42D5-AE54-9254BFC0C76F}" destId="{86CB4851-B73B-4EB2-B270-B9F6A8574E3B}" srcOrd="0" destOrd="0" presId="urn:microsoft.com/office/officeart/2005/8/layout/hList7"/>
    <dgm:cxn modelId="{55F50B96-528A-472F-88C3-FC29D311548C}" srcId="{70D2897B-569D-486E-96E7-3D0DBC5C791E}" destId="{FF751625-12D8-42D5-AE54-9254BFC0C76F}" srcOrd="0" destOrd="0" parTransId="{2C027F02-C3B5-4B21-BA3A-3C10AC13F022}" sibTransId="{A039FCE9-636D-44D0-8079-692C7BA30A22}"/>
    <dgm:cxn modelId="{BDEE609E-132B-4836-A3DA-F526497CA392}" type="presOf" srcId="{8F70E642-8719-4566-878F-BCDAF3D08257}" destId="{794ECA08-FC4B-4A66-BFB2-8B42A6CD7CCE}" srcOrd="0" destOrd="0" presId="urn:microsoft.com/office/officeart/2005/8/layout/hList7"/>
    <dgm:cxn modelId="{6626ABAE-1486-4175-B4B1-98D98F31647D}" type="presOf" srcId="{CB4DCF77-B54C-49B1-BE58-60ABEE937FD6}" destId="{A5211411-8D01-49D3-A725-493584A5EE6B}" srcOrd="0" destOrd="0" presId="urn:microsoft.com/office/officeart/2005/8/layout/hList7"/>
    <dgm:cxn modelId="{D61509C8-0349-4DD1-B7D6-372CC83AB65E}" type="presOf" srcId="{94945A29-5A90-4CD7-9AA0-314E5CEA0147}" destId="{6C52320F-6934-4B22-AB0C-45105A88F859}" srcOrd="1" destOrd="0" presId="urn:microsoft.com/office/officeart/2005/8/layout/hList7"/>
    <dgm:cxn modelId="{352125DA-BC0B-4DCC-BDAA-B5E590768033}" type="presOf" srcId="{A08CED43-1F12-423A-99DD-5F315723EF5B}" destId="{FC00BCEA-75EF-45B2-9CB3-F433A30BE42C}" srcOrd="0" destOrd="0" presId="urn:microsoft.com/office/officeart/2005/8/layout/hList7"/>
    <dgm:cxn modelId="{6C249CE0-8E60-4CD1-9D2D-2403D6DD2A76}" type="presOf" srcId="{FF751625-12D8-42D5-AE54-9254BFC0C76F}" destId="{FE991F90-91C0-4C12-8E2A-603572A4271B}" srcOrd="1" destOrd="0" presId="urn:microsoft.com/office/officeart/2005/8/layout/hList7"/>
    <dgm:cxn modelId="{DA13B0E9-0F82-40A8-AA51-0675FF645041}" type="presOf" srcId="{94945A29-5A90-4CD7-9AA0-314E5CEA0147}" destId="{EC34C900-C4EF-4B79-A99B-46DA77B2010C}" srcOrd="0" destOrd="0" presId="urn:microsoft.com/office/officeart/2005/8/layout/hList7"/>
    <dgm:cxn modelId="{59200EF4-5B5B-4843-8292-516A6BE3F155}" type="presParOf" srcId="{C0F52863-07DE-4A00-A62B-8AD353F5E4D2}" destId="{F7548E3F-D909-4F86-90BF-8CD6076A7191}" srcOrd="0" destOrd="0" presId="urn:microsoft.com/office/officeart/2005/8/layout/hList7"/>
    <dgm:cxn modelId="{29E58D1E-2A23-42CD-8F13-60FC143E0437}" type="presParOf" srcId="{C0F52863-07DE-4A00-A62B-8AD353F5E4D2}" destId="{7A6A2FF1-1614-4FC8-A6CC-C3D32B641CCA}" srcOrd="1" destOrd="0" presId="urn:microsoft.com/office/officeart/2005/8/layout/hList7"/>
    <dgm:cxn modelId="{107FC5EF-87DF-46DA-9D96-DF84E1492BA6}" type="presParOf" srcId="{7A6A2FF1-1614-4FC8-A6CC-C3D32B641CCA}" destId="{532DDE6F-3A28-4134-ACF3-FEA454CD5510}" srcOrd="0" destOrd="0" presId="urn:microsoft.com/office/officeart/2005/8/layout/hList7"/>
    <dgm:cxn modelId="{A56877FE-1EE9-4394-8362-3D9E42ABB676}" type="presParOf" srcId="{532DDE6F-3A28-4134-ACF3-FEA454CD5510}" destId="{86CB4851-B73B-4EB2-B270-B9F6A8574E3B}" srcOrd="0" destOrd="0" presId="urn:microsoft.com/office/officeart/2005/8/layout/hList7"/>
    <dgm:cxn modelId="{2D9124D5-A500-481E-B241-91D066E5CAC3}" type="presParOf" srcId="{532DDE6F-3A28-4134-ACF3-FEA454CD5510}" destId="{FE991F90-91C0-4C12-8E2A-603572A4271B}" srcOrd="1" destOrd="0" presId="urn:microsoft.com/office/officeart/2005/8/layout/hList7"/>
    <dgm:cxn modelId="{529B1ECC-71E0-4501-B0C5-7A0754E51A15}" type="presParOf" srcId="{532DDE6F-3A28-4134-ACF3-FEA454CD5510}" destId="{20BB94DE-1D90-48A4-BEE1-DB082AC85034}" srcOrd="2" destOrd="0" presId="urn:microsoft.com/office/officeart/2005/8/layout/hList7"/>
    <dgm:cxn modelId="{6229288B-35D0-4938-B120-405F80BF1353}" type="presParOf" srcId="{532DDE6F-3A28-4134-ACF3-FEA454CD5510}" destId="{585B9F44-8706-4CE1-A557-F6312392FA4B}" srcOrd="3" destOrd="0" presId="urn:microsoft.com/office/officeart/2005/8/layout/hList7"/>
    <dgm:cxn modelId="{14B2262A-3A45-4E36-AB12-2609B970ED00}" type="presParOf" srcId="{7A6A2FF1-1614-4FC8-A6CC-C3D32B641CCA}" destId="{0848B954-0A59-463A-9FA3-9DE0AD647AED}" srcOrd="1" destOrd="0" presId="urn:microsoft.com/office/officeart/2005/8/layout/hList7"/>
    <dgm:cxn modelId="{B73D220C-3098-4A2A-AAB6-FE3B342C2DB2}" type="presParOf" srcId="{7A6A2FF1-1614-4FC8-A6CC-C3D32B641CCA}" destId="{1EF1B280-6436-4C00-BAA1-6F92C4DCD65A}" srcOrd="2" destOrd="0" presId="urn:microsoft.com/office/officeart/2005/8/layout/hList7"/>
    <dgm:cxn modelId="{BC34279D-6862-4382-908A-EEBC7D29E17F}" type="presParOf" srcId="{1EF1B280-6436-4C00-BAA1-6F92C4DCD65A}" destId="{001892DB-2350-48DB-B570-B33A7F7CA3D7}" srcOrd="0" destOrd="0" presId="urn:microsoft.com/office/officeart/2005/8/layout/hList7"/>
    <dgm:cxn modelId="{2A591D1B-D125-4696-B7C0-C37B3E006C26}" type="presParOf" srcId="{1EF1B280-6436-4C00-BAA1-6F92C4DCD65A}" destId="{81789DE6-E285-4AAC-9B9E-91E0DF44F1CA}" srcOrd="1" destOrd="0" presId="urn:microsoft.com/office/officeart/2005/8/layout/hList7"/>
    <dgm:cxn modelId="{305E82EA-4475-4F41-B618-5C4A960D305F}" type="presParOf" srcId="{1EF1B280-6436-4C00-BAA1-6F92C4DCD65A}" destId="{25FDFA2F-D3BC-4222-84AE-2BC6DD736E23}" srcOrd="2" destOrd="0" presId="urn:microsoft.com/office/officeart/2005/8/layout/hList7"/>
    <dgm:cxn modelId="{F1CF7206-6F23-4850-960F-1573A79640D1}" type="presParOf" srcId="{1EF1B280-6436-4C00-BAA1-6F92C4DCD65A}" destId="{A246FCC8-0909-4962-8D9A-031C6A571EC2}" srcOrd="3" destOrd="0" presId="urn:microsoft.com/office/officeart/2005/8/layout/hList7"/>
    <dgm:cxn modelId="{298A627E-A413-4878-91C6-05A1C3C22058}" type="presParOf" srcId="{7A6A2FF1-1614-4FC8-A6CC-C3D32B641CCA}" destId="{FC00BCEA-75EF-45B2-9CB3-F433A30BE42C}" srcOrd="3" destOrd="0" presId="urn:microsoft.com/office/officeart/2005/8/layout/hList7"/>
    <dgm:cxn modelId="{E89ECCFE-323F-4BC2-8A30-94DFA61DE683}" type="presParOf" srcId="{7A6A2FF1-1614-4FC8-A6CC-C3D32B641CCA}" destId="{F67C0211-87E3-4E69-86EB-C17CED92629C}" srcOrd="4" destOrd="0" presId="urn:microsoft.com/office/officeart/2005/8/layout/hList7"/>
    <dgm:cxn modelId="{92EF5520-533F-4F16-878D-2589EEBC539B}" type="presParOf" srcId="{F67C0211-87E3-4E69-86EB-C17CED92629C}" destId="{A5211411-8D01-49D3-A725-493584A5EE6B}" srcOrd="0" destOrd="0" presId="urn:microsoft.com/office/officeart/2005/8/layout/hList7"/>
    <dgm:cxn modelId="{BB778BFA-CF26-47E7-8DB1-4AE995976D06}" type="presParOf" srcId="{F67C0211-87E3-4E69-86EB-C17CED92629C}" destId="{4601E182-862C-46C1-875C-E658B7D84F90}" srcOrd="1" destOrd="0" presId="urn:microsoft.com/office/officeart/2005/8/layout/hList7"/>
    <dgm:cxn modelId="{D74363D5-2824-4E59-9513-F4A5575725DB}" type="presParOf" srcId="{F67C0211-87E3-4E69-86EB-C17CED92629C}" destId="{3800238C-629C-4F38-8C39-4A1361EC9989}" srcOrd="2" destOrd="0" presId="urn:microsoft.com/office/officeart/2005/8/layout/hList7"/>
    <dgm:cxn modelId="{8E5E58FD-26DA-4239-95A1-3554D288C91C}" type="presParOf" srcId="{F67C0211-87E3-4E69-86EB-C17CED92629C}" destId="{B3489BC5-C826-4974-8E6F-886DF9946B48}" srcOrd="3" destOrd="0" presId="urn:microsoft.com/office/officeart/2005/8/layout/hList7"/>
    <dgm:cxn modelId="{A4CDFFE2-147B-4CB1-AB76-B2B654927265}" type="presParOf" srcId="{7A6A2FF1-1614-4FC8-A6CC-C3D32B641CCA}" destId="{9A3C0AD4-A2F6-4FCE-AFEC-4543A56E3A5B}" srcOrd="5" destOrd="0" presId="urn:microsoft.com/office/officeart/2005/8/layout/hList7"/>
    <dgm:cxn modelId="{ACF5BD59-9FF0-46BE-95CB-AF72D91F92CB}" type="presParOf" srcId="{7A6A2FF1-1614-4FC8-A6CC-C3D32B641CCA}" destId="{4F352292-A2E5-497F-B37C-5B8532DD64DB}" srcOrd="6" destOrd="0" presId="urn:microsoft.com/office/officeart/2005/8/layout/hList7"/>
    <dgm:cxn modelId="{8D90EAE7-8EB4-4927-AEF8-ABBA1C85977B}" type="presParOf" srcId="{4F352292-A2E5-497F-B37C-5B8532DD64DB}" destId="{794ECA08-FC4B-4A66-BFB2-8B42A6CD7CCE}" srcOrd="0" destOrd="0" presId="urn:microsoft.com/office/officeart/2005/8/layout/hList7"/>
    <dgm:cxn modelId="{6DDB6938-846B-4989-BCFF-1682A5C60F03}" type="presParOf" srcId="{4F352292-A2E5-497F-B37C-5B8532DD64DB}" destId="{46294296-7B07-458B-9031-0B278E4A6CA8}" srcOrd="1" destOrd="0" presId="urn:microsoft.com/office/officeart/2005/8/layout/hList7"/>
    <dgm:cxn modelId="{93A4ADAA-631B-4473-BC89-3D10EB0266A5}" type="presParOf" srcId="{4F352292-A2E5-497F-B37C-5B8532DD64DB}" destId="{4DC9794B-1E95-4E79-ABC8-D54876EC76EC}" srcOrd="2" destOrd="0" presId="urn:microsoft.com/office/officeart/2005/8/layout/hList7"/>
    <dgm:cxn modelId="{087FD41E-1848-4BF5-BBD7-CF12FF364FC8}" type="presParOf" srcId="{4F352292-A2E5-497F-B37C-5B8532DD64DB}" destId="{FCE987EB-F570-4A48-9CEB-AA36FE06A334}" srcOrd="3" destOrd="0" presId="urn:microsoft.com/office/officeart/2005/8/layout/hList7"/>
    <dgm:cxn modelId="{31F285A8-AB39-4B4B-B24D-571C5AAF13D9}" type="presParOf" srcId="{7A6A2FF1-1614-4FC8-A6CC-C3D32B641CCA}" destId="{F4810D10-96AD-4DBC-A1E3-DA29A6604A86}" srcOrd="7" destOrd="0" presId="urn:microsoft.com/office/officeart/2005/8/layout/hList7"/>
    <dgm:cxn modelId="{0BF8E02B-46D7-4A8B-B41C-A45FDBD0DA5E}" type="presParOf" srcId="{7A6A2FF1-1614-4FC8-A6CC-C3D32B641CCA}" destId="{189D00AC-D491-48A9-9D7F-B678F5A7695B}" srcOrd="8" destOrd="0" presId="urn:microsoft.com/office/officeart/2005/8/layout/hList7"/>
    <dgm:cxn modelId="{292DA789-561E-44B1-960C-6C8458B80345}" type="presParOf" srcId="{189D00AC-D491-48A9-9D7F-B678F5A7695B}" destId="{EC34C900-C4EF-4B79-A99B-46DA77B2010C}" srcOrd="0" destOrd="0" presId="urn:microsoft.com/office/officeart/2005/8/layout/hList7"/>
    <dgm:cxn modelId="{35A0F2A0-0173-4BA0-B898-6DBC4B7037EF}" type="presParOf" srcId="{189D00AC-D491-48A9-9D7F-B678F5A7695B}" destId="{6C52320F-6934-4B22-AB0C-45105A88F859}" srcOrd="1" destOrd="0" presId="urn:microsoft.com/office/officeart/2005/8/layout/hList7"/>
    <dgm:cxn modelId="{6198DFB5-DE5A-489A-939E-2251E9D88A6A}" type="presParOf" srcId="{189D00AC-D491-48A9-9D7F-B678F5A7695B}" destId="{DA472A87-C4CF-4B9A-8719-BCB600C01C3D}" srcOrd="2" destOrd="0" presId="urn:microsoft.com/office/officeart/2005/8/layout/hList7"/>
    <dgm:cxn modelId="{AEFEE417-F826-45C0-8FA5-C7C4F93E933B}" type="presParOf" srcId="{189D00AC-D491-48A9-9D7F-B678F5A7695B}" destId="{D1650F3B-2407-4EFB-80AE-83212D55D66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F53A6-070E-4F6E-BEA1-E2F653AB8C4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9D0928DC-E82A-455E-8934-3DBC6167606C}">
      <dgm:prSet phldrT="[Text]"/>
      <dgm:spPr/>
      <dgm:t>
        <a:bodyPr/>
        <a:lstStyle/>
        <a:p>
          <a:r>
            <a:rPr lang="en-GB" dirty="0"/>
            <a:t>Recruitment and screening:</a:t>
          </a:r>
        </a:p>
        <a:p>
          <a:r>
            <a:rPr lang="en-GB" dirty="0"/>
            <a:t>Information to potential participants</a:t>
          </a:r>
        </a:p>
        <a:p>
          <a:r>
            <a:rPr lang="en-GB" dirty="0"/>
            <a:t>Meeting with CI</a:t>
          </a:r>
        </a:p>
        <a:p>
          <a:r>
            <a:rPr lang="en-GB" dirty="0"/>
            <a:t>Informed Consent</a:t>
          </a:r>
        </a:p>
      </dgm:t>
    </dgm:pt>
    <dgm:pt modelId="{3BEE4C9D-52F0-4894-93F7-A2AFA6532330}" type="parTrans" cxnId="{921D217C-35C3-47AB-A0A1-7F1BAF1A2742}">
      <dgm:prSet/>
      <dgm:spPr/>
      <dgm:t>
        <a:bodyPr/>
        <a:lstStyle/>
        <a:p>
          <a:endParaRPr lang="en-GB"/>
        </a:p>
      </dgm:t>
    </dgm:pt>
    <dgm:pt modelId="{75BB5468-5CE7-44D9-B634-933D8DE949AF}" type="sibTrans" cxnId="{921D217C-35C3-47AB-A0A1-7F1BAF1A2742}">
      <dgm:prSet/>
      <dgm:spPr/>
      <dgm:t>
        <a:bodyPr/>
        <a:lstStyle/>
        <a:p>
          <a:endParaRPr lang="en-GB"/>
        </a:p>
      </dgm:t>
    </dgm:pt>
    <dgm:pt modelId="{AAB58B4C-C0E6-4A18-83DE-110830546F3A}">
      <dgm:prSet phldrT="[Text]"/>
      <dgm:spPr/>
      <dgm:t>
        <a:bodyPr/>
        <a:lstStyle/>
        <a:p>
          <a:r>
            <a:rPr lang="en-GB" dirty="0"/>
            <a:t>Baseline Data:</a:t>
          </a:r>
        </a:p>
        <a:p>
          <a:r>
            <a:rPr lang="en-GB" dirty="0"/>
            <a:t>Quantitative Data: quality of life, anxiety, depression, emotion regulation</a:t>
          </a:r>
        </a:p>
        <a:p>
          <a:r>
            <a:rPr lang="en-GB" dirty="0"/>
            <a:t>Qualitative data: MS experience, expectations from </a:t>
          </a:r>
          <a:r>
            <a:rPr lang="en-GB" dirty="0" err="1"/>
            <a:t>MyMS</a:t>
          </a:r>
          <a:r>
            <a:rPr lang="en-GB" dirty="0"/>
            <a:t>-Ally intervention (prospective acceptability)</a:t>
          </a:r>
        </a:p>
      </dgm:t>
    </dgm:pt>
    <dgm:pt modelId="{D8F96E48-2871-495E-BF00-2FEC3C654184}" type="parTrans" cxnId="{273AFBEC-E99F-41AE-8DC2-ABAA22B4B9F0}">
      <dgm:prSet/>
      <dgm:spPr/>
      <dgm:t>
        <a:bodyPr/>
        <a:lstStyle/>
        <a:p>
          <a:endParaRPr lang="en-GB"/>
        </a:p>
      </dgm:t>
    </dgm:pt>
    <dgm:pt modelId="{1BB99455-0427-4C78-9C51-DDAEDA1A0DD0}" type="sibTrans" cxnId="{273AFBEC-E99F-41AE-8DC2-ABAA22B4B9F0}">
      <dgm:prSet/>
      <dgm:spPr/>
      <dgm:t>
        <a:bodyPr/>
        <a:lstStyle/>
        <a:p>
          <a:endParaRPr lang="en-GB"/>
        </a:p>
      </dgm:t>
    </dgm:pt>
    <dgm:pt modelId="{DD5DFB5C-6E83-4308-A984-81BB09861F9E}">
      <dgm:prSet phldrT="[Text]"/>
      <dgm:spPr/>
      <dgm:t>
        <a:bodyPr/>
        <a:lstStyle/>
        <a:p>
          <a:r>
            <a:rPr lang="en-GB" dirty="0" err="1"/>
            <a:t>MyMS</a:t>
          </a:r>
          <a:r>
            <a:rPr lang="en-GB" dirty="0"/>
            <a:t>-Ally Intervention:</a:t>
          </a:r>
        </a:p>
        <a:p>
          <a:r>
            <a:rPr lang="en-GB" dirty="0"/>
            <a:t>8 weeks</a:t>
          </a:r>
        </a:p>
        <a:p>
          <a:r>
            <a:rPr lang="en-GB" dirty="0"/>
            <a:t>Weekly, online sessions</a:t>
          </a:r>
        </a:p>
        <a:p>
          <a:r>
            <a:rPr lang="en-GB" dirty="0"/>
            <a:t>Session duration: 1 ½ hours</a:t>
          </a:r>
        </a:p>
      </dgm:t>
    </dgm:pt>
    <dgm:pt modelId="{31FF22E1-9AB9-4B1B-A497-6EB1715986A2}" type="parTrans" cxnId="{3F6AA4F4-D1C2-465E-8CAD-167E4E123CBD}">
      <dgm:prSet/>
      <dgm:spPr/>
      <dgm:t>
        <a:bodyPr/>
        <a:lstStyle/>
        <a:p>
          <a:endParaRPr lang="en-GB"/>
        </a:p>
      </dgm:t>
    </dgm:pt>
    <dgm:pt modelId="{DB4C24AC-559B-4883-9299-3D8DF1127A53}" type="sibTrans" cxnId="{3F6AA4F4-D1C2-465E-8CAD-167E4E123CBD}">
      <dgm:prSet/>
      <dgm:spPr/>
      <dgm:t>
        <a:bodyPr/>
        <a:lstStyle/>
        <a:p>
          <a:endParaRPr lang="en-GB"/>
        </a:p>
      </dgm:t>
    </dgm:pt>
    <dgm:pt modelId="{0A4DE712-C1D7-4BDE-B372-51295A9DED55}">
      <dgm:prSet phldrT="[Text]"/>
      <dgm:spPr/>
      <dgm:t>
        <a:bodyPr/>
        <a:lstStyle/>
        <a:p>
          <a:r>
            <a:rPr lang="en-GB" dirty="0"/>
            <a:t>Post intervention data:</a:t>
          </a:r>
        </a:p>
        <a:p>
          <a:r>
            <a:rPr lang="en-GB" dirty="0"/>
            <a:t>Quantitative Data: quality of life, anxiety, depression, emotion regulation</a:t>
          </a:r>
        </a:p>
        <a:p>
          <a:r>
            <a:rPr lang="en-GB" dirty="0"/>
            <a:t>Qualitative data: satisfaction, helpful and unhelpful aspects, barriers and facilitators, perceived impact on experience and management of MS</a:t>
          </a:r>
        </a:p>
      </dgm:t>
    </dgm:pt>
    <dgm:pt modelId="{00BBE13D-B82F-412C-BC0F-992EB3DB5A8F}" type="parTrans" cxnId="{ABA4DD83-6F2C-44AE-A52D-DF0562336F9D}">
      <dgm:prSet/>
      <dgm:spPr/>
      <dgm:t>
        <a:bodyPr/>
        <a:lstStyle/>
        <a:p>
          <a:endParaRPr lang="en-GB"/>
        </a:p>
      </dgm:t>
    </dgm:pt>
    <dgm:pt modelId="{98B7E504-76BA-426A-AF55-F9E7A33D64ED}" type="sibTrans" cxnId="{ABA4DD83-6F2C-44AE-A52D-DF0562336F9D}">
      <dgm:prSet/>
      <dgm:spPr/>
      <dgm:t>
        <a:bodyPr/>
        <a:lstStyle/>
        <a:p>
          <a:endParaRPr lang="en-GB"/>
        </a:p>
      </dgm:t>
    </dgm:pt>
    <dgm:pt modelId="{3A3F4A37-ADBC-4648-AADF-5AF57C2A5B03}">
      <dgm:prSet phldrT="[Text]"/>
      <dgm:spPr/>
      <dgm:t>
        <a:bodyPr/>
        <a:lstStyle/>
        <a:p>
          <a:r>
            <a:rPr lang="en-GB" dirty="0"/>
            <a:t>1-month follow-up data:</a:t>
          </a:r>
        </a:p>
        <a:p>
          <a:r>
            <a:rPr lang="en-GB" dirty="0"/>
            <a:t>Quantitative Data: quality of life, anxiety, depression, emotion regulation</a:t>
          </a:r>
        </a:p>
      </dgm:t>
    </dgm:pt>
    <dgm:pt modelId="{108474DD-1DCA-4111-9B43-47E0ADE76D4A}" type="parTrans" cxnId="{122B0AF3-A215-43D9-BE3B-2F70AA011942}">
      <dgm:prSet/>
      <dgm:spPr/>
      <dgm:t>
        <a:bodyPr/>
        <a:lstStyle/>
        <a:p>
          <a:endParaRPr lang="en-GB"/>
        </a:p>
      </dgm:t>
    </dgm:pt>
    <dgm:pt modelId="{3CBE524E-C489-4D13-B9BF-C6CA191200CE}" type="sibTrans" cxnId="{122B0AF3-A215-43D9-BE3B-2F70AA011942}">
      <dgm:prSet/>
      <dgm:spPr/>
      <dgm:t>
        <a:bodyPr/>
        <a:lstStyle/>
        <a:p>
          <a:endParaRPr lang="en-GB"/>
        </a:p>
      </dgm:t>
    </dgm:pt>
    <dgm:pt modelId="{ED2FFAF5-EA7B-4527-9BC3-3DFC887BEAB7}">
      <dgm:prSet/>
      <dgm:spPr/>
      <dgm:t>
        <a:bodyPr/>
        <a:lstStyle/>
        <a:p>
          <a:endParaRPr lang="en-GB" dirty="0"/>
        </a:p>
      </dgm:t>
    </dgm:pt>
    <dgm:pt modelId="{10D960C2-03AB-4D51-8CF4-02A37F1A08E9}" type="parTrans" cxnId="{A7538166-8218-43AC-97B7-76ECEF465E14}">
      <dgm:prSet/>
      <dgm:spPr/>
      <dgm:t>
        <a:bodyPr/>
        <a:lstStyle/>
        <a:p>
          <a:endParaRPr lang="en-GB"/>
        </a:p>
      </dgm:t>
    </dgm:pt>
    <dgm:pt modelId="{F8731FBA-753F-40FF-9E45-3270AC939FA3}" type="sibTrans" cxnId="{A7538166-8218-43AC-97B7-76ECEF465E14}">
      <dgm:prSet/>
      <dgm:spPr/>
      <dgm:t>
        <a:bodyPr/>
        <a:lstStyle/>
        <a:p>
          <a:endParaRPr lang="en-GB"/>
        </a:p>
      </dgm:t>
    </dgm:pt>
    <dgm:pt modelId="{03192DB0-8B30-4654-925D-80BC841C3986}" type="pres">
      <dgm:prSet presAssocID="{904F53A6-070E-4F6E-BEA1-E2F653AB8C4C}" presName="diagram" presStyleCnt="0">
        <dgm:presLayoutVars>
          <dgm:dir/>
          <dgm:resizeHandles val="exact"/>
        </dgm:presLayoutVars>
      </dgm:prSet>
      <dgm:spPr/>
    </dgm:pt>
    <dgm:pt modelId="{D30DBF8D-FE25-4603-A605-02802988D1C1}" type="pres">
      <dgm:prSet presAssocID="{9D0928DC-E82A-455E-8934-3DBC6167606C}" presName="node" presStyleLbl="node1" presStyleIdx="0" presStyleCnt="6">
        <dgm:presLayoutVars>
          <dgm:bulletEnabled val="1"/>
        </dgm:presLayoutVars>
      </dgm:prSet>
      <dgm:spPr/>
    </dgm:pt>
    <dgm:pt modelId="{5459E6B6-5780-47CA-A5CC-9ACBA962BDB7}" type="pres">
      <dgm:prSet presAssocID="{75BB5468-5CE7-44D9-B634-933D8DE949AF}" presName="sibTrans" presStyleLbl="sibTrans2D1" presStyleIdx="0" presStyleCnt="5"/>
      <dgm:spPr/>
    </dgm:pt>
    <dgm:pt modelId="{D77A630D-EF3C-4EB0-8072-D7A36D110AB8}" type="pres">
      <dgm:prSet presAssocID="{75BB5468-5CE7-44D9-B634-933D8DE949AF}" presName="connectorText" presStyleLbl="sibTrans2D1" presStyleIdx="0" presStyleCnt="5"/>
      <dgm:spPr/>
    </dgm:pt>
    <dgm:pt modelId="{907F36C6-1EE3-42FC-A041-2671DB2618D9}" type="pres">
      <dgm:prSet presAssocID="{AAB58B4C-C0E6-4A18-83DE-110830546F3A}" presName="node" presStyleLbl="node1" presStyleIdx="1" presStyleCnt="6">
        <dgm:presLayoutVars>
          <dgm:bulletEnabled val="1"/>
        </dgm:presLayoutVars>
      </dgm:prSet>
      <dgm:spPr/>
    </dgm:pt>
    <dgm:pt modelId="{CB257B48-783B-4EED-9239-18C9BFF881C1}" type="pres">
      <dgm:prSet presAssocID="{1BB99455-0427-4C78-9C51-DDAEDA1A0DD0}" presName="sibTrans" presStyleLbl="sibTrans2D1" presStyleIdx="1" presStyleCnt="5"/>
      <dgm:spPr/>
    </dgm:pt>
    <dgm:pt modelId="{78784FBD-909D-4B4F-9262-F2E80CB5598C}" type="pres">
      <dgm:prSet presAssocID="{1BB99455-0427-4C78-9C51-DDAEDA1A0DD0}" presName="connectorText" presStyleLbl="sibTrans2D1" presStyleIdx="1" presStyleCnt="5"/>
      <dgm:spPr/>
    </dgm:pt>
    <dgm:pt modelId="{0AC80CC8-471B-412D-8EE8-8760AA4E27B6}" type="pres">
      <dgm:prSet presAssocID="{DD5DFB5C-6E83-4308-A984-81BB09861F9E}" presName="node" presStyleLbl="node1" presStyleIdx="2" presStyleCnt="6">
        <dgm:presLayoutVars>
          <dgm:bulletEnabled val="1"/>
        </dgm:presLayoutVars>
      </dgm:prSet>
      <dgm:spPr/>
    </dgm:pt>
    <dgm:pt modelId="{C362C2C3-B603-4D3D-87F7-8283096C2360}" type="pres">
      <dgm:prSet presAssocID="{DB4C24AC-559B-4883-9299-3D8DF1127A53}" presName="sibTrans" presStyleLbl="sibTrans2D1" presStyleIdx="2" presStyleCnt="5"/>
      <dgm:spPr/>
    </dgm:pt>
    <dgm:pt modelId="{06FEB6C5-2524-4E9B-92E7-E84B0B4C4179}" type="pres">
      <dgm:prSet presAssocID="{DB4C24AC-559B-4883-9299-3D8DF1127A53}" presName="connectorText" presStyleLbl="sibTrans2D1" presStyleIdx="2" presStyleCnt="5"/>
      <dgm:spPr/>
    </dgm:pt>
    <dgm:pt modelId="{C623FA3A-6FB2-460D-9BA0-F54E89A4E51F}" type="pres">
      <dgm:prSet presAssocID="{0A4DE712-C1D7-4BDE-B372-51295A9DED55}" presName="node" presStyleLbl="node1" presStyleIdx="3" presStyleCnt="6">
        <dgm:presLayoutVars>
          <dgm:bulletEnabled val="1"/>
        </dgm:presLayoutVars>
      </dgm:prSet>
      <dgm:spPr/>
    </dgm:pt>
    <dgm:pt modelId="{7C1C7CAC-6331-48E6-B60B-79B92DD020DC}" type="pres">
      <dgm:prSet presAssocID="{98B7E504-76BA-426A-AF55-F9E7A33D64ED}" presName="sibTrans" presStyleLbl="sibTrans2D1" presStyleIdx="3" presStyleCnt="5"/>
      <dgm:spPr/>
    </dgm:pt>
    <dgm:pt modelId="{89BBF04E-A96C-4C27-B4A3-6180FD5570B7}" type="pres">
      <dgm:prSet presAssocID="{98B7E504-76BA-426A-AF55-F9E7A33D64ED}" presName="connectorText" presStyleLbl="sibTrans2D1" presStyleIdx="3" presStyleCnt="5"/>
      <dgm:spPr/>
    </dgm:pt>
    <dgm:pt modelId="{D654C56D-0C47-496E-B707-D5D48D7EB668}" type="pres">
      <dgm:prSet presAssocID="{3A3F4A37-ADBC-4648-AADF-5AF57C2A5B03}" presName="node" presStyleLbl="node1" presStyleIdx="4" presStyleCnt="6">
        <dgm:presLayoutVars>
          <dgm:bulletEnabled val="1"/>
        </dgm:presLayoutVars>
      </dgm:prSet>
      <dgm:spPr/>
    </dgm:pt>
    <dgm:pt modelId="{1B0266E2-35DB-4E6E-A444-843BC54341B1}" type="pres">
      <dgm:prSet presAssocID="{3CBE524E-C489-4D13-B9BF-C6CA191200CE}" presName="sibTrans" presStyleLbl="sibTrans2D1" presStyleIdx="4" presStyleCnt="5"/>
      <dgm:spPr/>
    </dgm:pt>
    <dgm:pt modelId="{C0DCA983-FE6A-4C91-ADDB-90ECFCB05D5E}" type="pres">
      <dgm:prSet presAssocID="{3CBE524E-C489-4D13-B9BF-C6CA191200CE}" presName="connectorText" presStyleLbl="sibTrans2D1" presStyleIdx="4" presStyleCnt="5"/>
      <dgm:spPr/>
    </dgm:pt>
    <dgm:pt modelId="{8DBCEFE9-E1D9-4CEC-9401-0FDF68FFF644}" type="pres">
      <dgm:prSet presAssocID="{ED2FFAF5-EA7B-4527-9BC3-3DFC887BEAB7}" presName="node" presStyleLbl="node1" presStyleIdx="5" presStyleCnt="6">
        <dgm:presLayoutVars>
          <dgm:bulletEnabled val="1"/>
        </dgm:presLayoutVars>
      </dgm:prSet>
      <dgm:spPr/>
    </dgm:pt>
  </dgm:ptLst>
  <dgm:cxnLst>
    <dgm:cxn modelId="{0BEBB727-640F-423E-B4FC-9FF665BF2EAD}" type="presOf" srcId="{ED2FFAF5-EA7B-4527-9BC3-3DFC887BEAB7}" destId="{8DBCEFE9-E1D9-4CEC-9401-0FDF68FFF644}" srcOrd="0" destOrd="0" presId="urn:microsoft.com/office/officeart/2005/8/layout/process5"/>
    <dgm:cxn modelId="{DD03FE43-46AF-43FA-8391-BE122D9A9384}" type="presOf" srcId="{3CBE524E-C489-4D13-B9BF-C6CA191200CE}" destId="{1B0266E2-35DB-4E6E-A444-843BC54341B1}" srcOrd="0" destOrd="0" presId="urn:microsoft.com/office/officeart/2005/8/layout/process5"/>
    <dgm:cxn modelId="{A7538166-8218-43AC-97B7-76ECEF465E14}" srcId="{904F53A6-070E-4F6E-BEA1-E2F653AB8C4C}" destId="{ED2FFAF5-EA7B-4527-9BC3-3DFC887BEAB7}" srcOrd="5" destOrd="0" parTransId="{10D960C2-03AB-4D51-8CF4-02A37F1A08E9}" sibTransId="{F8731FBA-753F-40FF-9E45-3270AC939FA3}"/>
    <dgm:cxn modelId="{298DD64D-C218-4036-8D93-D1FE01684446}" type="presOf" srcId="{9D0928DC-E82A-455E-8934-3DBC6167606C}" destId="{D30DBF8D-FE25-4603-A605-02802988D1C1}" srcOrd="0" destOrd="0" presId="urn:microsoft.com/office/officeart/2005/8/layout/process5"/>
    <dgm:cxn modelId="{B58F2C4F-F48A-44EC-9BBD-E67BBD90BCE7}" type="presOf" srcId="{DB4C24AC-559B-4883-9299-3D8DF1127A53}" destId="{06FEB6C5-2524-4E9B-92E7-E84B0B4C4179}" srcOrd="1" destOrd="0" presId="urn:microsoft.com/office/officeart/2005/8/layout/process5"/>
    <dgm:cxn modelId="{8AEAC678-2D18-4F0F-9814-0237EDBC033A}" type="presOf" srcId="{AAB58B4C-C0E6-4A18-83DE-110830546F3A}" destId="{907F36C6-1EE3-42FC-A041-2671DB2618D9}" srcOrd="0" destOrd="0" presId="urn:microsoft.com/office/officeart/2005/8/layout/process5"/>
    <dgm:cxn modelId="{921D217C-35C3-47AB-A0A1-7F1BAF1A2742}" srcId="{904F53A6-070E-4F6E-BEA1-E2F653AB8C4C}" destId="{9D0928DC-E82A-455E-8934-3DBC6167606C}" srcOrd="0" destOrd="0" parTransId="{3BEE4C9D-52F0-4894-93F7-A2AFA6532330}" sibTransId="{75BB5468-5CE7-44D9-B634-933D8DE949AF}"/>
    <dgm:cxn modelId="{CB3F3C81-B1D4-448B-9EA8-22B76D2764D0}" type="presOf" srcId="{1BB99455-0427-4C78-9C51-DDAEDA1A0DD0}" destId="{78784FBD-909D-4B4F-9262-F2E80CB5598C}" srcOrd="1" destOrd="0" presId="urn:microsoft.com/office/officeart/2005/8/layout/process5"/>
    <dgm:cxn modelId="{ABA4DD83-6F2C-44AE-A52D-DF0562336F9D}" srcId="{904F53A6-070E-4F6E-BEA1-E2F653AB8C4C}" destId="{0A4DE712-C1D7-4BDE-B372-51295A9DED55}" srcOrd="3" destOrd="0" parTransId="{00BBE13D-B82F-412C-BC0F-992EB3DB5A8F}" sibTransId="{98B7E504-76BA-426A-AF55-F9E7A33D64ED}"/>
    <dgm:cxn modelId="{B1F1AB99-E604-4A3B-A3D8-A4E0A8C2760D}" type="presOf" srcId="{DD5DFB5C-6E83-4308-A984-81BB09861F9E}" destId="{0AC80CC8-471B-412D-8EE8-8760AA4E27B6}" srcOrd="0" destOrd="0" presId="urn:microsoft.com/office/officeart/2005/8/layout/process5"/>
    <dgm:cxn modelId="{51DFFEAB-655F-417F-9789-768E5246297C}" type="presOf" srcId="{904F53A6-070E-4F6E-BEA1-E2F653AB8C4C}" destId="{03192DB0-8B30-4654-925D-80BC841C3986}" srcOrd="0" destOrd="0" presId="urn:microsoft.com/office/officeart/2005/8/layout/process5"/>
    <dgm:cxn modelId="{4AF784B2-8973-44C6-8ED9-0404C7DCC132}" type="presOf" srcId="{3CBE524E-C489-4D13-B9BF-C6CA191200CE}" destId="{C0DCA983-FE6A-4C91-ADDB-90ECFCB05D5E}" srcOrd="1" destOrd="0" presId="urn:microsoft.com/office/officeart/2005/8/layout/process5"/>
    <dgm:cxn modelId="{A5E8EAB4-22BB-42CF-8ECA-F49F95F45CC4}" type="presOf" srcId="{1BB99455-0427-4C78-9C51-DDAEDA1A0DD0}" destId="{CB257B48-783B-4EED-9239-18C9BFF881C1}" srcOrd="0" destOrd="0" presId="urn:microsoft.com/office/officeart/2005/8/layout/process5"/>
    <dgm:cxn modelId="{56939BBB-0133-448D-BBEC-AB6A1525B980}" type="presOf" srcId="{98B7E504-76BA-426A-AF55-F9E7A33D64ED}" destId="{89BBF04E-A96C-4C27-B4A3-6180FD5570B7}" srcOrd="1" destOrd="0" presId="urn:microsoft.com/office/officeart/2005/8/layout/process5"/>
    <dgm:cxn modelId="{3F7FE6C3-9206-4CBB-ACE7-6DEC9B4571F3}" type="presOf" srcId="{98B7E504-76BA-426A-AF55-F9E7A33D64ED}" destId="{7C1C7CAC-6331-48E6-B60B-79B92DD020DC}" srcOrd="0" destOrd="0" presId="urn:microsoft.com/office/officeart/2005/8/layout/process5"/>
    <dgm:cxn modelId="{BC5187C4-CE3E-4287-8C04-A2A45CD5C65B}" type="presOf" srcId="{75BB5468-5CE7-44D9-B634-933D8DE949AF}" destId="{D77A630D-EF3C-4EB0-8072-D7A36D110AB8}" srcOrd="1" destOrd="0" presId="urn:microsoft.com/office/officeart/2005/8/layout/process5"/>
    <dgm:cxn modelId="{14E6E2C6-4271-440A-BB6F-4905D786C161}" type="presOf" srcId="{3A3F4A37-ADBC-4648-AADF-5AF57C2A5B03}" destId="{D654C56D-0C47-496E-B707-D5D48D7EB668}" srcOrd="0" destOrd="0" presId="urn:microsoft.com/office/officeart/2005/8/layout/process5"/>
    <dgm:cxn modelId="{3F03DAD8-44C5-4F7E-B9D9-256DBAFE73D0}" type="presOf" srcId="{75BB5468-5CE7-44D9-B634-933D8DE949AF}" destId="{5459E6B6-5780-47CA-A5CC-9ACBA962BDB7}" srcOrd="0" destOrd="0" presId="urn:microsoft.com/office/officeart/2005/8/layout/process5"/>
    <dgm:cxn modelId="{FFA663DC-A508-405E-917F-1ED1E5FFC6C2}" type="presOf" srcId="{0A4DE712-C1D7-4BDE-B372-51295A9DED55}" destId="{C623FA3A-6FB2-460D-9BA0-F54E89A4E51F}" srcOrd="0" destOrd="0" presId="urn:microsoft.com/office/officeart/2005/8/layout/process5"/>
    <dgm:cxn modelId="{821582E6-104D-4A79-BEEC-0188F72BCFFC}" type="presOf" srcId="{DB4C24AC-559B-4883-9299-3D8DF1127A53}" destId="{C362C2C3-B603-4D3D-87F7-8283096C2360}" srcOrd="0" destOrd="0" presId="urn:microsoft.com/office/officeart/2005/8/layout/process5"/>
    <dgm:cxn modelId="{273AFBEC-E99F-41AE-8DC2-ABAA22B4B9F0}" srcId="{904F53A6-070E-4F6E-BEA1-E2F653AB8C4C}" destId="{AAB58B4C-C0E6-4A18-83DE-110830546F3A}" srcOrd="1" destOrd="0" parTransId="{D8F96E48-2871-495E-BF00-2FEC3C654184}" sibTransId="{1BB99455-0427-4C78-9C51-DDAEDA1A0DD0}"/>
    <dgm:cxn modelId="{122B0AF3-A215-43D9-BE3B-2F70AA011942}" srcId="{904F53A6-070E-4F6E-BEA1-E2F653AB8C4C}" destId="{3A3F4A37-ADBC-4648-AADF-5AF57C2A5B03}" srcOrd="4" destOrd="0" parTransId="{108474DD-1DCA-4111-9B43-47E0ADE76D4A}" sibTransId="{3CBE524E-C489-4D13-B9BF-C6CA191200CE}"/>
    <dgm:cxn modelId="{3F6AA4F4-D1C2-465E-8CAD-167E4E123CBD}" srcId="{904F53A6-070E-4F6E-BEA1-E2F653AB8C4C}" destId="{DD5DFB5C-6E83-4308-A984-81BB09861F9E}" srcOrd="2" destOrd="0" parTransId="{31FF22E1-9AB9-4B1B-A497-6EB1715986A2}" sibTransId="{DB4C24AC-559B-4883-9299-3D8DF1127A53}"/>
    <dgm:cxn modelId="{F87FD3F4-5B15-46F7-B793-2608AC4987DF}" type="presParOf" srcId="{03192DB0-8B30-4654-925D-80BC841C3986}" destId="{D30DBF8D-FE25-4603-A605-02802988D1C1}" srcOrd="0" destOrd="0" presId="urn:microsoft.com/office/officeart/2005/8/layout/process5"/>
    <dgm:cxn modelId="{D26D4D5D-1ED1-4913-B190-3667AD787B9C}" type="presParOf" srcId="{03192DB0-8B30-4654-925D-80BC841C3986}" destId="{5459E6B6-5780-47CA-A5CC-9ACBA962BDB7}" srcOrd="1" destOrd="0" presId="urn:microsoft.com/office/officeart/2005/8/layout/process5"/>
    <dgm:cxn modelId="{213A517A-0787-4780-A492-924AAB742E78}" type="presParOf" srcId="{5459E6B6-5780-47CA-A5CC-9ACBA962BDB7}" destId="{D77A630D-EF3C-4EB0-8072-D7A36D110AB8}" srcOrd="0" destOrd="0" presId="urn:microsoft.com/office/officeart/2005/8/layout/process5"/>
    <dgm:cxn modelId="{D62478E8-F014-41EB-9768-01C903A9C433}" type="presParOf" srcId="{03192DB0-8B30-4654-925D-80BC841C3986}" destId="{907F36C6-1EE3-42FC-A041-2671DB2618D9}" srcOrd="2" destOrd="0" presId="urn:microsoft.com/office/officeart/2005/8/layout/process5"/>
    <dgm:cxn modelId="{721903D1-34A7-48B9-A824-48D244BB5872}" type="presParOf" srcId="{03192DB0-8B30-4654-925D-80BC841C3986}" destId="{CB257B48-783B-4EED-9239-18C9BFF881C1}" srcOrd="3" destOrd="0" presId="urn:microsoft.com/office/officeart/2005/8/layout/process5"/>
    <dgm:cxn modelId="{CD7D69EB-87FA-4CC4-B5DA-A659B019BD6A}" type="presParOf" srcId="{CB257B48-783B-4EED-9239-18C9BFF881C1}" destId="{78784FBD-909D-4B4F-9262-F2E80CB5598C}" srcOrd="0" destOrd="0" presId="urn:microsoft.com/office/officeart/2005/8/layout/process5"/>
    <dgm:cxn modelId="{9CCDB539-E616-4AFC-B4DF-383492F3F550}" type="presParOf" srcId="{03192DB0-8B30-4654-925D-80BC841C3986}" destId="{0AC80CC8-471B-412D-8EE8-8760AA4E27B6}" srcOrd="4" destOrd="0" presId="urn:microsoft.com/office/officeart/2005/8/layout/process5"/>
    <dgm:cxn modelId="{A60D30DE-D00C-4427-8253-A9377AB6BD21}" type="presParOf" srcId="{03192DB0-8B30-4654-925D-80BC841C3986}" destId="{C362C2C3-B603-4D3D-87F7-8283096C2360}" srcOrd="5" destOrd="0" presId="urn:microsoft.com/office/officeart/2005/8/layout/process5"/>
    <dgm:cxn modelId="{3F59346C-3BE6-44D7-85ED-40C91376DEA5}" type="presParOf" srcId="{C362C2C3-B603-4D3D-87F7-8283096C2360}" destId="{06FEB6C5-2524-4E9B-92E7-E84B0B4C4179}" srcOrd="0" destOrd="0" presId="urn:microsoft.com/office/officeart/2005/8/layout/process5"/>
    <dgm:cxn modelId="{8EF8F898-8F26-485C-9610-CB0EB5B36D09}" type="presParOf" srcId="{03192DB0-8B30-4654-925D-80BC841C3986}" destId="{C623FA3A-6FB2-460D-9BA0-F54E89A4E51F}" srcOrd="6" destOrd="0" presId="urn:microsoft.com/office/officeart/2005/8/layout/process5"/>
    <dgm:cxn modelId="{5B2F2B27-F484-44CE-8508-A433996BB59B}" type="presParOf" srcId="{03192DB0-8B30-4654-925D-80BC841C3986}" destId="{7C1C7CAC-6331-48E6-B60B-79B92DD020DC}" srcOrd="7" destOrd="0" presId="urn:microsoft.com/office/officeart/2005/8/layout/process5"/>
    <dgm:cxn modelId="{330EE6A8-27BE-477D-AB49-51E1FA906078}" type="presParOf" srcId="{7C1C7CAC-6331-48E6-B60B-79B92DD020DC}" destId="{89BBF04E-A96C-4C27-B4A3-6180FD5570B7}" srcOrd="0" destOrd="0" presId="urn:microsoft.com/office/officeart/2005/8/layout/process5"/>
    <dgm:cxn modelId="{F68394BC-51E4-48AF-8A11-33F18A75AA5A}" type="presParOf" srcId="{03192DB0-8B30-4654-925D-80BC841C3986}" destId="{D654C56D-0C47-496E-B707-D5D48D7EB668}" srcOrd="8" destOrd="0" presId="urn:microsoft.com/office/officeart/2005/8/layout/process5"/>
    <dgm:cxn modelId="{9F754D74-F84A-4EBB-90A5-D15C4D989144}" type="presParOf" srcId="{03192DB0-8B30-4654-925D-80BC841C3986}" destId="{1B0266E2-35DB-4E6E-A444-843BC54341B1}" srcOrd="9" destOrd="0" presId="urn:microsoft.com/office/officeart/2005/8/layout/process5"/>
    <dgm:cxn modelId="{35271DA5-4DCD-4885-8D8E-2828F8D9D35E}" type="presParOf" srcId="{1B0266E2-35DB-4E6E-A444-843BC54341B1}" destId="{C0DCA983-FE6A-4C91-ADDB-90ECFCB05D5E}" srcOrd="0" destOrd="0" presId="urn:microsoft.com/office/officeart/2005/8/layout/process5"/>
    <dgm:cxn modelId="{71847FE4-53BA-4DDD-9A18-F6B3B3E88DA7}" type="presParOf" srcId="{03192DB0-8B30-4654-925D-80BC841C3986}" destId="{8DBCEFE9-E1D9-4CEC-9401-0FDF68FFF644}"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4F53A6-070E-4F6E-BEA1-E2F653AB8C4C}"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9D0928DC-E82A-455E-8934-3DBC6167606C}">
      <dgm:prSet phldrT="[Text]"/>
      <dgm:spPr>
        <a:solidFill>
          <a:schemeClr val="accent3"/>
        </a:solidFill>
      </dgm:spPr>
      <dgm:t>
        <a:bodyPr/>
        <a:lstStyle/>
        <a:p>
          <a:r>
            <a:rPr lang="en-GB" dirty="0"/>
            <a:t>Recruitment and screening:</a:t>
          </a:r>
        </a:p>
        <a:p>
          <a:r>
            <a:rPr lang="en-GB" dirty="0"/>
            <a:t>Information to potential participants</a:t>
          </a:r>
        </a:p>
        <a:p>
          <a:r>
            <a:rPr lang="en-GB" dirty="0"/>
            <a:t>Meeting with CI</a:t>
          </a:r>
        </a:p>
        <a:p>
          <a:r>
            <a:rPr lang="en-GB" dirty="0"/>
            <a:t>Informed Consent</a:t>
          </a:r>
        </a:p>
      </dgm:t>
    </dgm:pt>
    <dgm:pt modelId="{3BEE4C9D-52F0-4894-93F7-A2AFA6532330}" type="parTrans" cxnId="{921D217C-35C3-47AB-A0A1-7F1BAF1A2742}">
      <dgm:prSet/>
      <dgm:spPr/>
      <dgm:t>
        <a:bodyPr/>
        <a:lstStyle/>
        <a:p>
          <a:endParaRPr lang="en-GB"/>
        </a:p>
      </dgm:t>
    </dgm:pt>
    <dgm:pt modelId="{75BB5468-5CE7-44D9-B634-933D8DE949AF}" type="sibTrans" cxnId="{921D217C-35C3-47AB-A0A1-7F1BAF1A2742}">
      <dgm:prSet/>
      <dgm:spPr/>
      <dgm:t>
        <a:bodyPr/>
        <a:lstStyle/>
        <a:p>
          <a:endParaRPr lang="en-GB"/>
        </a:p>
      </dgm:t>
    </dgm:pt>
    <dgm:pt modelId="{AAB58B4C-C0E6-4A18-83DE-110830546F3A}">
      <dgm:prSet phldrT="[Text]"/>
      <dgm:spPr>
        <a:solidFill>
          <a:schemeClr val="accent3"/>
        </a:solidFill>
      </dgm:spPr>
      <dgm:t>
        <a:bodyPr/>
        <a:lstStyle/>
        <a:p>
          <a:r>
            <a:rPr lang="en-GB" dirty="0"/>
            <a:t>Baseline Data:</a:t>
          </a:r>
        </a:p>
        <a:p>
          <a:r>
            <a:rPr lang="en-GB" dirty="0"/>
            <a:t>Quantitative Data: quality of life, anxiety, depression, emotion regulation</a:t>
          </a:r>
        </a:p>
        <a:p>
          <a:r>
            <a:rPr lang="en-GB" dirty="0"/>
            <a:t>Qualitative data: MS experience, expectations from </a:t>
          </a:r>
          <a:r>
            <a:rPr lang="en-GB" dirty="0" err="1"/>
            <a:t>MyMS</a:t>
          </a:r>
          <a:r>
            <a:rPr lang="en-GB" dirty="0"/>
            <a:t>-Ally intervention (prospective acceptability)</a:t>
          </a:r>
        </a:p>
      </dgm:t>
    </dgm:pt>
    <dgm:pt modelId="{D8F96E48-2871-495E-BF00-2FEC3C654184}" type="parTrans" cxnId="{273AFBEC-E99F-41AE-8DC2-ABAA22B4B9F0}">
      <dgm:prSet/>
      <dgm:spPr/>
      <dgm:t>
        <a:bodyPr/>
        <a:lstStyle/>
        <a:p>
          <a:endParaRPr lang="en-GB"/>
        </a:p>
      </dgm:t>
    </dgm:pt>
    <dgm:pt modelId="{1BB99455-0427-4C78-9C51-DDAEDA1A0DD0}" type="sibTrans" cxnId="{273AFBEC-E99F-41AE-8DC2-ABAA22B4B9F0}">
      <dgm:prSet/>
      <dgm:spPr/>
      <dgm:t>
        <a:bodyPr/>
        <a:lstStyle/>
        <a:p>
          <a:endParaRPr lang="en-GB"/>
        </a:p>
      </dgm:t>
    </dgm:pt>
    <dgm:pt modelId="{DD5DFB5C-6E83-4308-A984-81BB09861F9E}">
      <dgm:prSet phldrT="[Text]"/>
      <dgm:spPr>
        <a:solidFill>
          <a:schemeClr val="accent3"/>
        </a:solidFill>
      </dgm:spPr>
      <dgm:t>
        <a:bodyPr/>
        <a:lstStyle/>
        <a:p>
          <a:r>
            <a:rPr lang="en-GB" dirty="0" err="1"/>
            <a:t>MyMS</a:t>
          </a:r>
          <a:r>
            <a:rPr lang="en-GB" dirty="0"/>
            <a:t>-Ally Intervention:</a:t>
          </a:r>
        </a:p>
        <a:p>
          <a:r>
            <a:rPr lang="en-GB" dirty="0"/>
            <a:t>8 weeks</a:t>
          </a:r>
        </a:p>
        <a:p>
          <a:r>
            <a:rPr lang="en-GB" dirty="0"/>
            <a:t>Weekly, online sessions</a:t>
          </a:r>
        </a:p>
        <a:p>
          <a:r>
            <a:rPr lang="en-GB" dirty="0"/>
            <a:t>Session duration: 1 ½ hours</a:t>
          </a:r>
        </a:p>
      </dgm:t>
    </dgm:pt>
    <dgm:pt modelId="{31FF22E1-9AB9-4B1B-A497-6EB1715986A2}" type="parTrans" cxnId="{3F6AA4F4-D1C2-465E-8CAD-167E4E123CBD}">
      <dgm:prSet/>
      <dgm:spPr/>
      <dgm:t>
        <a:bodyPr/>
        <a:lstStyle/>
        <a:p>
          <a:endParaRPr lang="en-GB"/>
        </a:p>
      </dgm:t>
    </dgm:pt>
    <dgm:pt modelId="{DB4C24AC-559B-4883-9299-3D8DF1127A53}" type="sibTrans" cxnId="{3F6AA4F4-D1C2-465E-8CAD-167E4E123CBD}">
      <dgm:prSet/>
      <dgm:spPr/>
      <dgm:t>
        <a:bodyPr/>
        <a:lstStyle/>
        <a:p>
          <a:endParaRPr lang="en-GB"/>
        </a:p>
      </dgm:t>
    </dgm:pt>
    <dgm:pt modelId="{0A4DE712-C1D7-4BDE-B372-51295A9DED55}">
      <dgm:prSet phldrT="[Text]"/>
      <dgm:spPr>
        <a:solidFill>
          <a:schemeClr val="accent3"/>
        </a:solidFill>
      </dgm:spPr>
      <dgm:t>
        <a:bodyPr/>
        <a:lstStyle/>
        <a:p>
          <a:r>
            <a:rPr lang="en-GB" dirty="0"/>
            <a:t>Post intervention data:</a:t>
          </a:r>
        </a:p>
        <a:p>
          <a:r>
            <a:rPr lang="en-GB" dirty="0"/>
            <a:t>Quantitative Data: quality of life, anxiety, depression, emotion regulation</a:t>
          </a:r>
        </a:p>
        <a:p>
          <a:r>
            <a:rPr lang="en-GB" dirty="0"/>
            <a:t>Qualitative data: satisfaction, helpful and unhelpful aspects, barriers and facilitators, perceived impact on experience and management of MS</a:t>
          </a:r>
        </a:p>
      </dgm:t>
    </dgm:pt>
    <dgm:pt modelId="{00BBE13D-B82F-412C-BC0F-992EB3DB5A8F}" type="parTrans" cxnId="{ABA4DD83-6F2C-44AE-A52D-DF0562336F9D}">
      <dgm:prSet/>
      <dgm:spPr/>
      <dgm:t>
        <a:bodyPr/>
        <a:lstStyle/>
        <a:p>
          <a:endParaRPr lang="en-GB"/>
        </a:p>
      </dgm:t>
    </dgm:pt>
    <dgm:pt modelId="{98B7E504-76BA-426A-AF55-F9E7A33D64ED}" type="sibTrans" cxnId="{ABA4DD83-6F2C-44AE-A52D-DF0562336F9D}">
      <dgm:prSet/>
      <dgm:spPr/>
      <dgm:t>
        <a:bodyPr/>
        <a:lstStyle/>
        <a:p>
          <a:endParaRPr lang="en-GB"/>
        </a:p>
      </dgm:t>
    </dgm:pt>
    <dgm:pt modelId="{3A3F4A37-ADBC-4648-AADF-5AF57C2A5B03}">
      <dgm:prSet phldrT="[Text]"/>
      <dgm:spPr/>
      <dgm:t>
        <a:bodyPr/>
        <a:lstStyle/>
        <a:p>
          <a:r>
            <a:rPr lang="en-GB" dirty="0"/>
            <a:t>1-month follow-up data:</a:t>
          </a:r>
        </a:p>
        <a:p>
          <a:r>
            <a:rPr lang="en-GB" dirty="0"/>
            <a:t>Quantitative Data: quality of life, anxiety, depression, emotion regulation</a:t>
          </a:r>
        </a:p>
      </dgm:t>
    </dgm:pt>
    <dgm:pt modelId="{108474DD-1DCA-4111-9B43-47E0ADE76D4A}" type="parTrans" cxnId="{122B0AF3-A215-43D9-BE3B-2F70AA011942}">
      <dgm:prSet/>
      <dgm:spPr/>
      <dgm:t>
        <a:bodyPr/>
        <a:lstStyle/>
        <a:p>
          <a:endParaRPr lang="en-GB"/>
        </a:p>
      </dgm:t>
    </dgm:pt>
    <dgm:pt modelId="{3CBE524E-C489-4D13-B9BF-C6CA191200CE}" type="sibTrans" cxnId="{122B0AF3-A215-43D9-BE3B-2F70AA011942}">
      <dgm:prSet/>
      <dgm:spPr/>
      <dgm:t>
        <a:bodyPr/>
        <a:lstStyle/>
        <a:p>
          <a:endParaRPr lang="en-GB"/>
        </a:p>
      </dgm:t>
    </dgm:pt>
    <dgm:pt modelId="{ED2FFAF5-EA7B-4527-9BC3-3DFC887BEAB7}">
      <dgm:prSet/>
      <dgm:spPr/>
      <dgm:t>
        <a:bodyPr/>
        <a:lstStyle/>
        <a:p>
          <a:endParaRPr lang="en-GB" dirty="0"/>
        </a:p>
      </dgm:t>
    </dgm:pt>
    <dgm:pt modelId="{10D960C2-03AB-4D51-8CF4-02A37F1A08E9}" type="parTrans" cxnId="{A7538166-8218-43AC-97B7-76ECEF465E14}">
      <dgm:prSet/>
      <dgm:spPr/>
      <dgm:t>
        <a:bodyPr/>
        <a:lstStyle/>
        <a:p>
          <a:endParaRPr lang="en-GB"/>
        </a:p>
      </dgm:t>
    </dgm:pt>
    <dgm:pt modelId="{F8731FBA-753F-40FF-9E45-3270AC939FA3}" type="sibTrans" cxnId="{A7538166-8218-43AC-97B7-76ECEF465E14}">
      <dgm:prSet/>
      <dgm:spPr/>
      <dgm:t>
        <a:bodyPr/>
        <a:lstStyle/>
        <a:p>
          <a:endParaRPr lang="en-GB"/>
        </a:p>
      </dgm:t>
    </dgm:pt>
    <dgm:pt modelId="{03192DB0-8B30-4654-925D-80BC841C3986}" type="pres">
      <dgm:prSet presAssocID="{904F53A6-070E-4F6E-BEA1-E2F653AB8C4C}" presName="diagram" presStyleCnt="0">
        <dgm:presLayoutVars>
          <dgm:dir/>
          <dgm:resizeHandles val="exact"/>
        </dgm:presLayoutVars>
      </dgm:prSet>
      <dgm:spPr/>
    </dgm:pt>
    <dgm:pt modelId="{D30DBF8D-FE25-4603-A605-02802988D1C1}" type="pres">
      <dgm:prSet presAssocID="{9D0928DC-E82A-455E-8934-3DBC6167606C}" presName="node" presStyleLbl="node1" presStyleIdx="0" presStyleCnt="6">
        <dgm:presLayoutVars>
          <dgm:bulletEnabled val="1"/>
        </dgm:presLayoutVars>
      </dgm:prSet>
      <dgm:spPr/>
    </dgm:pt>
    <dgm:pt modelId="{5459E6B6-5780-47CA-A5CC-9ACBA962BDB7}" type="pres">
      <dgm:prSet presAssocID="{75BB5468-5CE7-44D9-B634-933D8DE949AF}" presName="sibTrans" presStyleLbl="sibTrans2D1" presStyleIdx="0" presStyleCnt="5"/>
      <dgm:spPr/>
    </dgm:pt>
    <dgm:pt modelId="{D77A630D-EF3C-4EB0-8072-D7A36D110AB8}" type="pres">
      <dgm:prSet presAssocID="{75BB5468-5CE7-44D9-B634-933D8DE949AF}" presName="connectorText" presStyleLbl="sibTrans2D1" presStyleIdx="0" presStyleCnt="5"/>
      <dgm:spPr/>
    </dgm:pt>
    <dgm:pt modelId="{907F36C6-1EE3-42FC-A041-2671DB2618D9}" type="pres">
      <dgm:prSet presAssocID="{AAB58B4C-C0E6-4A18-83DE-110830546F3A}" presName="node" presStyleLbl="node1" presStyleIdx="1" presStyleCnt="6">
        <dgm:presLayoutVars>
          <dgm:bulletEnabled val="1"/>
        </dgm:presLayoutVars>
      </dgm:prSet>
      <dgm:spPr/>
    </dgm:pt>
    <dgm:pt modelId="{CB257B48-783B-4EED-9239-18C9BFF881C1}" type="pres">
      <dgm:prSet presAssocID="{1BB99455-0427-4C78-9C51-DDAEDA1A0DD0}" presName="sibTrans" presStyleLbl="sibTrans2D1" presStyleIdx="1" presStyleCnt="5"/>
      <dgm:spPr/>
    </dgm:pt>
    <dgm:pt modelId="{78784FBD-909D-4B4F-9262-F2E80CB5598C}" type="pres">
      <dgm:prSet presAssocID="{1BB99455-0427-4C78-9C51-DDAEDA1A0DD0}" presName="connectorText" presStyleLbl="sibTrans2D1" presStyleIdx="1" presStyleCnt="5"/>
      <dgm:spPr/>
    </dgm:pt>
    <dgm:pt modelId="{0AC80CC8-471B-412D-8EE8-8760AA4E27B6}" type="pres">
      <dgm:prSet presAssocID="{DD5DFB5C-6E83-4308-A984-81BB09861F9E}" presName="node" presStyleLbl="node1" presStyleIdx="2" presStyleCnt="6">
        <dgm:presLayoutVars>
          <dgm:bulletEnabled val="1"/>
        </dgm:presLayoutVars>
      </dgm:prSet>
      <dgm:spPr/>
    </dgm:pt>
    <dgm:pt modelId="{C362C2C3-B603-4D3D-87F7-8283096C2360}" type="pres">
      <dgm:prSet presAssocID="{DB4C24AC-559B-4883-9299-3D8DF1127A53}" presName="sibTrans" presStyleLbl="sibTrans2D1" presStyleIdx="2" presStyleCnt="5"/>
      <dgm:spPr/>
    </dgm:pt>
    <dgm:pt modelId="{06FEB6C5-2524-4E9B-92E7-E84B0B4C4179}" type="pres">
      <dgm:prSet presAssocID="{DB4C24AC-559B-4883-9299-3D8DF1127A53}" presName="connectorText" presStyleLbl="sibTrans2D1" presStyleIdx="2" presStyleCnt="5"/>
      <dgm:spPr/>
    </dgm:pt>
    <dgm:pt modelId="{C623FA3A-6FB2-460D-9BA0-F54E89A4E51F}" type="pres">
      <dgm:prSet presAssocID="{0A4DE712-C1D7-4BDE-B372-51295A9DED55}" presName="node" presStyleLbl="node1" presStyleIdx="3" presStyleCnt="6">
        <dgm:presLayoutVars>
          <dgm:bulletEnabled val="1"/>
        </dgm:presLayoutVars>
      </dgm:prSet>
      <dgm:spPr/>
    </dgm:pt>
    <dgm:pt modelId="{7C1C7CAC-6331-48E6-B60B-79B92DD020DC}" type="pres">
      <dgm:prSet presAssocID="{98B7E504-76BA-426A-AF55-F9E7A33D64ED}" presName="sibTrans" presStyleLbl="sibTrans2D1" presStyleIdx="3" presStyleCnt="5"/>
      <dgm:spPr/>
    </dgm:pt>
    <dgm:pt modelId="{89BBF04E-A96C-4C27-B4A3-6180FD5570B7}" type="pres">
      <dgm:prSet presAssocID="{98B7E504-76BA-426A-AF55-F9E7A33D64ED}" presName="connectorText" presStyleLbl="sibTrans2D1" presStyleIdx="3" presStyleCnt="5"/>
      <dgm:spPr/>
    </dgm:pt>
    <dgm:pt modelId="{D654C56D-0C47-496E-B707-D5D48D7EB668}" type="pres">
      <dgm:prSet presAssocID="{3A3F4A37-ADBC-4648-AADF-5AF57C2A5B03}" presName="node" presStyleLbl="node1" presStyleIdx="4" presStyleCnt="6">
        <dgm:presLayoutVars>
          <dgm:bulletEnabled val="1"/>
        </dgm:presLayoutVars>
      </dgm:prSet>
      <dgm:spPr/>
    </dgm:pt>
    <dgm:pt modelId="{1B0266E2-35DB-4E6E-A444-843BC54341B1}" type="pres">
      <dgm:prSet presAssocID="{3CBE524E-C489-4D13-B9BF-C6CA191200CE}" presName="sibTrans" presStyleLbl="sibTrans2D1" presStyleIdx="4" presStyleCnt="5"/>
      <dgm:spPr/>
    </dgm:pt>
    <dgm:pt modelId="{C0DCA983-FE6A-4C91-ADDB-90ECFCB05D5E}" type="pres">
      <dgm:prSet presAssocID="{3CBE524E-C489-4D13-B9BF-C6CA191200CE}" presName="connectorText" presStyleLbl="sibTrans2D1" presStyleIdx="4" presStyleCnt="5"/>
      <dgm:spPr/>
    </dgm:pt>
    <dgm:pt modelId="{8DBCEFE9-E1D9-4CEC-9401-0FDF68FFF644}" type="pres">
      <dgm:prSet presAssocID="{ED2FFAF5-EA7B-4527-9BC3-3DFC887BEAB7}" presName="node" presStyleLbl="node1" presStyleIdx="5" presStyleCnt="6">
        <dgm:presLayoutVars>
          <dgm:bulletEnabled val="1"/>
        </dgm:presLayoutVars>
      </dgm:prSet>
      <dgm:spPr/>
    </dgm:pt>
  </dgm:ptLst>
  <dgm:cxnLst>
    <dgm:cxn modelId="{0BEBB727-640F-423E-B4FC-9FF665BF2EAD}" type="presOf" srcId="{ED2FFAF5-EA7B-4527-9BC3-3DFC887BEAB7}" destId="{8DBCEFE9-E1D9-4CEC-9401-0FDF68FFF644}" srcOrd="0" destOrd="0" presId="urn:microsoft.com/office/officeart/2005/8/layout/process5"/>
    <dgm:cxn modelId="{DD03FE43-46AF-43FA-8391-BE122D9A9384}" type="presOf" srcId="{3CBE524E-C489-4D13-B9BF-C6CA191200CE}" destId="{1B0266E2-35DB-4E6E-A444-843BC54341B1}" srcOrd="0" destOrd="0" presId="urn:microsoft.com/office/officeart/2005/8/layout/process5"/>
    <dgm:cxn modelId="{A7538166-8218-43AC-97B7-76ECEF465E14}" srcId="{904F53A6-070E-4F6E-BEA1-E2F653AB8C4C}" destId="{ED2FFAF5-EA7B-4527-9BC3-3DFC887BEAB7}" srcOrd="5" destOrd="0" parTransId="{10D960C2-03AB-4D51-8CF4-02A37F1A08E9}" sibTransId="{F8731FBA-753F-40FF-9E45-3270AC939FA3}"/>
    <dgm:cxn modelId="{298DD64D-C218-4036-8D93-D1FE01684446}" type="presOf" srcId="{9D0928DC-E82A-455E-8934-3DBC6167606C}" destId="{D30DBF8D-FE25-4603-A605-02802988D1C1}" srcOrd="0" destOrd="0" presId="urn:microsoft.com/office/officeart/2005/8/layout/process5"/>
    <dgm:cxn modelId="{B58F2C4F-F48A-44EC-9BBD-E67BBD90BCE7}" type="presOf" srcId="{DB4C24AC-559B-4883-9299-3D8DF1127A53}" destId="{06FEB6C5-2524-4E9B-92E7-E84B0B4C4179}" srcOrd="1" destOrd="0" presId="urn:microsoft.com/office/officeart/2005/8/layout/process5"/>
    <dgm:cxn modelId="{8AEAC678-2D18-4F0F-9814-0237EDBC033A}" type="presOf" srcId="{AAB58B4C-C0E6-4A18-83DE-110830546F3A}" destId="{907F36C6-1EE3-42FC-A041-2671DB2618D9}" srcOrd="0" destOrd="0" presId="urn:microsoft.com/office/officeart/2005/8/layout/process5"/>
    <dgm:cxn modelId="{921D217C-35C3-47AB-A0A1-7F1BAF1A2742}" srcId="{904F53A6-070E-4F6E-BEA1-E2F653AB8C4C}" destId="{9D0928DC-E82A-455E-8934-3DBC6167606C}" srcOrd="0" destOrd="0" parTransId="{3BEE4C9D-52F0-4894-93F7-A2AFA6532330}" sibTransId="{75BB5468-5CE7-44D9-B634-933D8DE949AF}"/>
    <dgm:cxn modelId="{CB3F3C81-B1D4-448B-9EA8-22B76D2764D0}" type="presOf" srcId="{1BB99455-0427-4C78-9C51-DDAEDA1A0DD0}" destId="{78784FBD-909D-4B4F-9262-F2E80CB5598C}" srcOrd="1" destOrd="0" presId="urn:microsoft.com/office/officeart/2005/8/layout/process5"/>
    <dgm:cxn modelId="{ABA4DD83-6F2C-44AE-A52D-DF0562336F9D}" srcId="{904F53A6-070E-4F6E-BEA1-E2F653AB8C4C}" destId="{0A4DE712-C1D7-4BDE-B372-51295A9DED55}" srcOrd="3" destOrd="0" parTransId="{00BBE13D-B82F-412C-BC0F-992EB3DB5A8F}" sibTransId="{98B7E504-76BA-426A-AF55-F9E7A33D64ED}"/>
    <dgm:cxn modelId="{B1F1AB99-E604-4A3B-A3D8-A4E0A8C2760D}" type="presOf" srcId="{DD5DFB5C-6E83-4308-A984-81BB09861F9E}" destId="{0AC80CC8-471B-412D-8EE8-8760AA4E27B6}" srcOrd="0" destOrd="0" presId="urn:microsoft.com/office/officeart/2005/8/layout/process5"/>
    <dgm:cxn modelId="{51DFFEAB-655F-417F-9789-768E5246297C}" type="presOf" srcId="{904F53A6-070E-4F6E-BEA1-E2F653AB8C4C}" destId="{03192DB0-8B30-4654-925D-80BC841C3986}" srcOrd="0" destOrd="0" presId="urn:microsoft.com/office/officeart/2005/8/layout/process5"/>
    <dgm:cxn modelId="{4AF784B2-8973-44C6-8ED9-0404C7DCC132}" type="presOf" srcId="{3CBE524E-C489-4D13-B9BF-C6CA191200CE}" destId="{C0DCA983-FE6A-4C91-ADDB-90ECFCB05D5E}" srcOrd="1" destOrd="0" presId="urn:microsoft.com/office/officeart/2005/8/layout/process5"/>
    <dgm:cxn modelId="{A5E8EAB4-22BB-42CF-8ECA-F49F95F45CC4}" type="presOf" srcId="{1BB99455-0427-4C78-9C51-DDAEDA1A0DD0}" destId="{CB257B48-783B-4EED-9239-18C9BFF881C1}" srcOrd="0" destOrd="0" presId="urn:microsoft.com/office/officeart/2005/8/layout/process5"/>
    <dgm:cxn modelId="{56939BBB-0133-448D-BBEC-AB6A1525B980}" type="presOf" srcId="{98B7E504-76BA-426A-AF55-F9E7A33D64ED}" destId="{89BBF04E-A96C-4C27-B4A3-6180FD5570B7}" srcOrd="1" destOrd="0" presId="urn:microsoft.com/office/officeart/2005/8/layout/process5"/>
    <dgm:cxn modelId="{3F7FE6C3-9206-4CBB-ACE7-6DEC9B4571F3}" type="presOf" srcId="{98B7E504-76BA-426A-AF55-F9E7A33D64ED}" destId="{7C1C7CAC-6331-48E6-B60B-79B92DD020DC}" srcOrd="0" destOrd="0" presId="urn:microsoft.com/office/officeart/2005/8/layout/process5"/>
    <dgm:cxn modelId="{BC5187C4-CE3E-4287-8C04-A2A45CD5C65B}" type="presOf" srcId="{75BB5468-5CE7-44D9-B634-933D8DE949AF}" destId="{D77A630D-EF3C-4EB0-8072-D7A36D110AB8}" srcOrd="1" destOrd="0" presId="urn:microsoft.com/office/officeart/2005/8/layout/process5"/>
    <dgm:cxn modelId="{14E6E2C6-4271-440A-BB6F-4905D786C161}" type="presOf" srcId="{3A3F4A37-ADBC-4648-AADF-5AF57C2A5B03}" destId="{D654C56D-0C47-496E-B707-D5D48D7EB668}" srcOrd="0" destOrd="0" presId="urn:microsoft.com/office/officeart/2005/8/layout/process5"/>
    <dgm:cxn modelId="{3F03DAD8-44C5-4F7E-B9D9-256DBAFE73D0}" type="presOf" srcId="{75BB5468-5CE7-44D9-B634-933D8DE949AF}" destId="{5459E6B6-5780-47CA-A5CC-9ACBA962BDB7}" srcOrd="0" destOrd="0" presId="urn:microsoft.com/office/officeart/2005/8/layout/process5"/>
    <dgm:cxn modelId="{FFA663DC-A508-405E-917F-1ED1E5FFC6C2}" type="presOf" srcId="{0A4DE712-C1D7-4BDE-B372-51295A9DED55}" destId="{C623FA3A-6FB2-460D-9BA0-F54E89A4E51F}" srcOrd="0" destOrd="0" presId="urn:microsoft.com/office/officeart/2005/8/layout/process5"/>
    <dgm:cxn modelId="{821582E6-104D-4A79-BEEC-0188F72BCFFC}" type="presOf" srcId="{DB4C24AC-559B-4883-9299-3D8DF1127A53}" destId="{C362C2C3-B603-4D3D-87F7-8283096C2360}" srcOrd="0" destOrd="0" presId="urn:microsoft.com/office/officeart/2005/8/layout/process5"/>
    <dgm:cxn modelId="{273AFBEC-E99F-41AE-8DC2-ABAA22B4B9F0}" srcId="{904F53A6-070E-4F6E-BEA1-E2F653AB8C4C}" destId="{AAB58B4C-C0E6-4A18-83DE-110830546F3A}" srcOrd="1" destOrd="0" parTransId="{D8F96E48-2871-495E-BF00-2FEC3C654184}" sibTransId="{1BB99455-0427-4C78-9C51-DDAEDA1A0DD0}"/>
    <dgm:cxn modelId="{122B0AF3-A215-43D9-BE3B-2F70AA011942}" srcId="{904F53A6-070E-4F6E-BEA1-E2F653AB8C4C}" destId="{3A3F4A37-ADBC-4648-AADF-5AF57C2A5B03}" srcOrd="4" destOrd="0" parTransId="{108474DD-1DCA-4111-9B43-47E0ADE76D4A}" sibTransId="{3CBE524E-C489-4D13-B9BF-C6CA191200CE}"/>
    <dgm:cxn modelId="{3F6AA4F4-D1C2-465E-8CAD-167E4E123CBD}" srcId="{904F53A6-070E-4F6E-BEA1-E2F653AB8C4C}" destId="{DD5DFB5C-6E83-4308-A984-81BB09861F9E}" srcOrd="2" destOrd="0" parTransId="{31FF22E1-9AB9-4B1B-A497-6EB1715986A2}" sibTransId="{DB4C24AC-559B-4883-9299-3D8DF1127A53}"/>
    <dgm:cxn modelId="{F87FD3F4-5B15-46F7-B793-2608AC4987DF}" type="presParOf" srcId="{03192DB0-8B30-4654-925D-80BC841C3986}" destId="{D30DBF8D-FE25-4603-A605-02802988D1C1}" srcOrd="0" destOrd="0" presId="urn:microsoft.com/office/officeart/2005/8/layout/process5"/>
    <dgm:cxn modelId="{D26D4D5D-1ED1-4913-B190-3667AD787B9C}" type="presParOf" srcId="{03192DB0-8B30-4654-925D-80BC841C3986}" destId="{5459E6B6-5780-47CA-A5CC-9ACBA962BDB7}" srcOrd="1" destOrd="0" presId="urn:microsoft.com/office/officeart/2005/8/layout/process5"/>
    <dgm:cxn modelId="{213A517A-0787-4780-A492-924AAB742E78}" type="presParOf" srcId="{5459E6B6-5780-47CA-A5CC-9ACBA962BDB7}" destId="{D77A630D-EF3C-4EB0-8072-D7A36D110AB8}" srcOrd="0" destOrd="0" presId="urn:microsoft.com/office/officeart/2005/8/layout/process5"/>
    <dgm:cxn modelId="{D62478E8-F014-41EB-9768-01C903A9C433}" type="presParOf" srcId="{03192DB0-8B30-4654-925D-80BC841C3986}" destId="{907F36C6-1EE3-42FC-A041-2671DB2618D9}" srcOrd="2" destOrd="0" presId="urn:microsoft.com/office/officeart/2005/8/layout/process5"/>
    <dgm:cxn modelId="{721903D1-34A7-48B9-A824-48D244BB5872}" type="presParOf" srcId="{03192DB0-8B30-4654-925D-80BC841C3986}" destId="{CB257B48-783B-4EED-9239-18C9BFF881C1}" srcOrd="3" destOrd="0" presId="urn:microsoft.com/office/officeart/2005/8/layout/process5"/>
    <dgm:cxn modelId="{CD7D69EB-87FA-4CC4-B5DA-A659B019BD6A}" type="presParOf" srcId="{CB257B48-783B-4EED-9239-18C9BFF881C1}" destId="{78784FBD-909D-4B4F-9262-F2E80CB5598C}" srcOrd="0" destOrd="0" presId="urn:microsoft.com/office/officeart/2005/8/layout/process5"/>
    <dgm:cxn modelId="{9CCDB539-E616-4AFC-B4DF-383492F3F550}" type="presParOf" srcId="{03192DB0-8B30-4654-925D-80BC841C3986}" destId="{0AC80CC8-471B-412D-8EE8-8760AA4E27B6}" srcOrd="4" destOrd="0" presId="urn:microsoft.com/office/officeart/2005/8/layout/process5"/>
    <dgm:cxn modelId="{A60D30DE-D00C-4427-8253-A9377AB6BD21}" type="presParOf" srcId="{03192DB0-8B30-4654-925D-80BC841C3986}" destId="{C362C2C3-B603-4D3D-87F7-8283096C2360}" srcOrd="5" destOrd="0" presId="urn:microsoft.com/office/officeart/2005/8/layout/process5"/>
    <dgm:cxn modelId="{3F59346C-3BE6-44D7-85ED-40C91376DEA5}" type="presParOf" srcId="{C362C2C3-B603-4D3D-87F7-8283096C2360}" destId="{06FEB6C5-2524-4E9B-92E7-E84B0B4C4179}" srcOrd="0" destOrd="0" presId="urn:microsoft.com/office/officeart/2005/8/layout/process5"/>
    <dgm:cxn modelId="{8EF8F898-8F26-485C-9610-CB0EB5B36D09}" type="presParOf" srcId="{03192DB0-8B30-4654-925D-80BC841C3986}" destId="{C623FA3A-6FB2-460D-9BA0-F54E89A4E51F}" srcOrd="6" destOrd="0" presId="urn:microsoft.com/office/officeart/2005/8/layout/process5"/>
    <dgm:cxn modelId="{5B2F2B27-F484-44CE-8508-A433996BB59B}" type="presParOf" srcId="{03192DB0-8B30-4654-925D-80BC841C3986}" destId="{7C1C7CAC-6331-48E6-B60B-79B92DD020DC}" srcOrd="7" destOrd="0" presId="urn:microsoft.com/office/officeart/2005/8/layout/process5"/>
    <dgm:cxn modelId="{330EE6A8-27BE-477D-AB49-51E1FA906078}" type="presParOf" srcId="{7C1C7CAC-6331-48E6-B60B-79B92DD020DC}" destId="{89BBF04E-A96C-4C27-B4A3-6180FD5570B7}" srcOrd="0" destOrd="0" presId="urn:microsoft.com/office/officeart/2005/8/layout/process5"/>
    <dgm:cxn modelId="{F68394BC-51E4-48AF-8A11-33F18A75AA5A}" type="presParOf" srcId="{03192DB0-8B30-4654-925D-80BC841C3986}" destId="{D654C56D-0C47-496E-B707-D5D48D7EB668}" srcOrd="8" destOrd="0" presId="urn:microsoft.com/office/officeart/2005/8/layout/process5"/>
    <dgm:cxn modelId="{9F754D74-F84A-4EBB-90A5-D15C4D989144}" type="presParOf" srcId="{03192DB0-8B30-4654-925D-80BC841C3986}" destId="{1B0266E2-35DB-4E6E-A444-843BC54341B1}" srcOrd="9" destOrd="0" presId="urn:microsoft.com/office/officeart/2005/8/layout/process5"/>
    <dgm:cxn modelId="{35271DA5-4DCD-4885-8D8E-2828F8D9D35E}" type="presParOf" srcId="{1B0266E2-35DB-4E6E-A444-843BC54341B1}" destId="{C0DCA983-FE6A-4C91-ADDB-90ECFCB05D5E}" srcOrd="0" destOrd="0" presId="urn:microsoft.com/office/officeart/2005/8/layout/process5"/>
    <dgm:cxn modelId="{71847FE4-53BA-4DDD-9A18-F6B3B3E88DA7}" type="presParOf" srcId="{03192DB0-8B30-4654-925D-80BC841C3986}" destId="{8DBCEFE9-E1D9-4CEC-9401-0FDF68FFF644}"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FE5CF8-972E-404A-9D12-FEC34363B9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3EA3DD8D-A344-44C1-B7B9-2B1918F7F052}">
      <dgm:prSet/>
      <dgm:spPr/>
      <dgm:t>
        <a:bodyPr/>
        <a:lstStyle/>
        <a:p>
          <a:r>
            <a:rPr lang="en-GB" dirty="0"/>
            <a:t>Moving beyond integrative psychological interventions: how can process – based therapy shape the future of psychological interventions?</a:t>
          </a:r>
        </a:p>
      </dgm:t>
    </dgm:pt>
    <dgm:pt modelId="{5729BDD7-E6CB-4018-A547-D01EE39BF404}" type="parTrans" cxnId="{3B97C58E-4C36-4344-99D7-DAAD9161CC75}">
      <dgm:prSet/>
      <dgm:spPr/>
      <dgm:t>
        <a:bodyPr/>
        <a:lstStyle/>
        <a:p>
          <a:endParaRPr lang="en-GB"/>
        </a:p>
      </dgm:t>
    </dgm:pt>
    <dgm:pt modelId="{3351EDFD-7455-462E-A2E9-FB84B449A2F6}" type="sibTrans" cxnId="{3B97C58E-4C36-4344-99D7-DAAD9161CC75}">
      <dgm:prSet/>
      <dgm:spPr/>
      <dgm:t>
        <a:bodyPr/>
        <a:lstStyle/>
        <a:p>
          <a:endParaRPr lang="en-GB"/>
        </a:p>
      </dgm:t>
    </dgm:pt>
    <dgm:pt modelId="{D794DDED-7736-4BD0-B4D3-9A4B3F32B04F}">
      <dgm:prSet/>
      <dgm:spPr/>
      <dgm:t>
        <a:bodyPr/>
        <a:lstStyle/>
        <a:p>
          <a:r>
            <a:rPr lang="en-GB" dirty="0"/>
            <a:t>Moving beyond nomothetic methods and tools and focus more on idiographic methods of intervention evaluation and research</a:t>
          </a:r>
        </a:p>
      </dgm:t>
    </dgm:pt>
    <dgm:pt modelId="{28D2E287-37B2-47F3-AC7E-572935251AB4}" type="parTrans" cxnId="{32A10C60-7AAD-4B5D-9E2E-428D1510C764}">
      <dgm:prSet/>
      <dgm:spPr/>
      <dgm:t>
        <a:bodyPr/>
        <a:lstStyle/>
        <a:p>
          <a:endParaRPr lang="en-GB"/>
        </a:p>
      </dgm:t>
    </dgm:pt>
    <dgm:pt modelId="{3A9574D2-5FE3-4346-8E70-9CC58D5EC842}" type="sibTrans" cxnId="{32A10C60-7AAD-4B5D-9E2E-428D1510C764}">
      <dgm:prSet/>
      <dgm:spPr/>
      <dgm:t>
        <a:bodyPr/>
        <a:lstStyle/>
        <a:p>
          <a:endParaRPr lang="en-GB"/>
        </a:p>
      </dgm:t>
    </dgm:pt>
    <dgm:pt modelId="{09AA825D-ABF3-4510-9AB5-3CD8DB698F99}">
      <dgm:prSet/>
      <dgm:spPr/>
      <dgm:t>
        <a:bodyPr/>
        <a:lstStyle/>
        <a:p>
          <a:r>
            <a:rPr lang="en-GB" dirty="0"/>
            <a:t>How can we incorporate the clients’ experience, needs and preferences? The integration of qualitative data</a:t>
          </a:r>
        </a:p>
      </dgm:t>
    </dgm:pt>
    <dgm:pt modelId="{016F945E-90D6-4CED-A01B-9D1D112EAC49}" type="parTrans" cxnId="{224FF135-449F-4220-BFDE-6A888CB389E0}">
      <dgm:prSet/>
      <dgm:spPr/>
      <dgm:t>
        <a:bodyPr/>
        <a:lstStyle/>
        <a:p>
          <a:endParaRPr lang="en-GB"/>
        </a:p>
      </dgm:t>
    </dgm:pt>
    <dgm:pt modelId="{587775F0-62A6-4EE6-AF4E-8CB6F81C2EBF}" type="sibTrans" cxnId="{224FF135-449F-4220-BFDE-6A888CB389E0}">
      <dgm:prSet/>
      <dgm:spPr/>
      <dgm:t>
        <a:bodyPr/>
        <a:lstStyle/>
        <a:p>
          <a:endParaRPr lang="en-GB"/>
        </a:p>
      </dgm:t>
    </dgm:pt>
    <dgm:pt modelId="{B9F9721B-1CFC-49D8-A089-74DC2F6B9A5D}" type="pres">
      <dgm:prSet presAssocID="{59FE5CF8-972E-404A-9D12-FEC34363B985}" presName="linear" presStyleCnt="0">
        <dgm:presLayoutVars>
          <dgm:animLvl val="lvl"/>
          <dgm:resizeHandles val="exact"/>
        </dgm:presLayoutVars>
      </dgm:prSet>
      <dgm:spPr/>
    </dgm:pt>
    <dgm:pt modelId="{41A3E8C9-EDB2-457D-B81F-028C26727675}" type="pres">
      <dgm:prSet presAssocID="{3EA3DD8D-A344-44C1-B7B9-2B1918F7F052}" presName="parentText" presStyleLbl="node1" presStyleIdx="0" presStyleCnt="3">
        <dgm:presLayoutVars>
          <dgm:chMax val="0"/>
          <dgm:bulletEnabled val="1"/>
        </dgm:presLayoutVars>
      </dgm:prSet>
      <dgm:spPr/>
    </dgm:pt>
    <dgm:pt modelId="{582BAAAF-4491-40C0-AE4B-A254E9C6BC3F}" type="pres">
      <dgm:prSet presAssocID="{3351EDFD-7455-462E-A2E9-FB84B449A2F6}" presName="spacer" presStyleCnt="0"/>
      <dgm:spPr/>
    </dgm:pt>
    <dgm:pt modelId="{0166390F-C03F-4C7E-9861-45A91BC6E8FA}" type="pres">
      <dgm:prSet presAssocID="{D794DDED-7736-4BD0-B4D3-9A4B3F32B04F}" presName="parentText" presStyleLbl="node1" presStyleIdx="1" presStyleCnt="3">
        <dgm:presLayoutVars>
          <dgm:chMax val="0"/>
          <dgm:bulletEnabled val="1"/>
        </dgm:presLayoutVars>
      </dgm:prSet>
      <dgm:spPr/>
    </dgm:pt>
    <dgm:pt modelId="{32B3FE72-962B-4545-940A-7384AAD1765A}" type="pres">
      <dgm:prSet presAssocID="{3A9574D2-5FE3-4346-8E70-9CC58D5EC842}" presName="spacer" presStyleCnt="0"/>
      <dgm:spPr/>
    </dgm:pt>
    <dgm:pt modelId="{6418E926-5568-4674-8A2F-9E0291839348}" type="pres">
      <dgm:prSet presAssocID="{09AA825D-ABF3-4510-9AB5-3CD8DB698F99}" presName="parentText" presStyleLbl="node1" presStyleIdx="2" presStyleCnt="3">
        <dgm:presLayoutVars>
          <dgm:chMax val="0"/>
          <dgm:bulletEnabled val="1"/>
        </dgm:presLayoutVars>
      </dgm:prSet>
      <dgm:spPr/>
    </dgm:pt>
  </dgm:ptLst>
  <dgm:cxnLst>
    <dgm:cxn modelId="{224FF135-449F-4220-BFDE-6A888CB389E0}" srcId="{59FE5CF8-972E-404A-9D12-FEC34363B985}" destId="{09AA825D-ABF3-4510-9AB5-3CD8DB698F99}" srcOrd="2" destOrd="0" parTransId="{016F945E-90D6-4CED-A01B-9D1D112EAC49}" sibTransId="{587775F0-62A6-4EE6-AF4E-8CB6F81C2EBF}"/>
    <dgm:cxn modelId="{A465453E-C2DD-4E16-AFA3-6BC2F4450E60}" type="presOf" srcId="{3EA3DD8D-A344-44C1-B7B9-2B1918F7F052}" destId="{41A3E8C9-EDB2-457D-B81F-028C26727675}" srcOrd="0" destOrd="0" presId="urn:microsoft.com/office/officeart/2005/8/layout/vList2"/>
    <dgm:cxn modelId="{DE88735E-C515-40A0-B2AF-798BBEE1EB01}" type="presOf" srcId="{59FE5CF8-972E-404A-9D12-FEC34363B985}" destId="{B9F9721B-1CFC-49D8-A089-74DC2F6B9A5D}" srcOrd="0" destOrd="0" presId="urn:microsoft.com/office/officeart/2005/8/layout/vList2"/>
    <dgm:cxn modelId="{32A10C60-7AAD-4B5D-9E2E-428D1510C764}" srcId="{59FE5CF8-972E-404A-9D12-FEC34363B985}" destId="{D794DDED-7736-4BD0-B4D3-9A4B3F32B04F}" srcOrd="1" destOrd="0" parTransId="{28D2E287-37B2-47F3-AC7E-572935251AB4}" sibTransId="{3A9574D2-5FE3-4346-8E70-9CC58D5EC842}"/>
    <dgm:cxn modelId="{30ED9E69-2738-4ECD-AEB0-0798A02854F9}" type="presOf" srcId="{D794DDED-7736-4BD0-B4D3-9A4B3F32B04F}" destId="{0166390F-C03F-4C7E-9861-45A91BC6E8FA}" srcOrd="0" destOrd="0" presId="urn:microsoft.com/office/officeart/2005/8/layout/vList2"/>
    <dgm:cxn modelId="{3B97C58E-4C36-4344-99D7-DAAD9161CC75}" srcId="{59FE5CF8-972E-404A-9D12-FEC34363B985}" destId="{3EA3DD8D-A344-44C1-B7B9-2B1918F7F052}" srcOrd="0" destOrd="0" parTransId="{5729BDD7-E6CB-4018-A547-D01EE39BF404}" sibTransId="{3351EDFD-7455-462E-A2E9-FB84B449A2F6}"/>
    <dgm:cxn modelId="{95A15FB5-43BC-4FB1-AB5D-63421989D6F5}" type="presOf" srcId="{09AA825D-ABF3-4510-9AB5-3CD8DB698F99}" destId="{6418E926-5568-4674-8A2F-9E0291839348}" srcOrd="0" destOrd="0" presId="urn:microsoft.com/office/officeart/2005/8/layout/vList2"/>
    <dgm:cxn modelId="{467245FF-7E02-4F60-9808-558C34B04332}" type="presParOf" srcId="{B9F9721B-1CFC-49D8-A089-74DC2F6B9A5D}" destId="{41A3E8C9-EDB2-457D-B81F-028C26727675}" srcOrd="0" destOrd="0" presId="urn:microsoft.com/office/officeart/2005/8/layout/vList2"/>
    <dgm:cxn modelId="{07314F42-4F88-4176-AC64-ACE39DF01B8D}" type="presParOf" srcId="{B9F9721B-1CFC-49D8-A089-74DC2F6B9A5D}" destId="{582BAAAF-4491-40C0-AE4B-A254E9C6BC3F}" srcOrd="1" destOrd="0" presId="urn:microsoft.com/office/officeart/2005/8/layout/vList2"/>
    <dgm:cxn modelId="{B4582651-333F-4C46-B0CE-E575DE0B72AC}" type="presParOf" srcId="{B9F9721B-1CFC-49D8-A089-74DC2F6B9A5D}" destId="{0166390F-C03F-4C7E-9861-45A91BC6E8FA}" srcOrd="2" destOrd="0" presId="urn:microsoft.com/office/officeart/2005/8/layout/vList2"/>
    <dgm:cxn modelId="{F02F5BF2-7813-4462-8BF5-05BFFAB26573}" type="presParOf" srcId="{B9F9721B-1CFC-49D8-A089-74DC2F6B9A5D}" destId="{32B3FE72-962B-4545-940A-7384AAD1765A}" srcOrd="3" destOrd="0" presId="urn:microsoft.com/office/officeart/2005/8/layout/vList2"/>
    <dgm:cxn modelId="{B9C6EF69-C782-4A87-9F66-855F9B7DF0FA}" type="presParOf" srcId="{B9F9721B-1CFC-49D8-A089-74DC2F6B9A5D}" destId="{6418E926-5568-4674-8A2F-9E029183934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B4851-B73B-4EB2-B270-B9F6A8574E3B}">
      <dsp:nvSpPr>
        <dsp:cNvPr id="0" name=""/>
        <dsp:cNvSpPr/>
      </dsp:nvSpPr>
      <dsp:spPr>
        <a:xfrm>
          <a:off x="0"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Review of the literature</a:t>
          </a:r>
        </a:p>
      </dsp:txBody>
      <dsp:txXfrm>
        <a:off x="0" y="1740535"/>
        <a:ext cx="2053828" cy="1740535"/>
      </dsp:txXfrm>
    </dsp:sp>
    <dsp:sp modelId="{585B9F44-8706-4CE1-A557-F6312392FA4B}">
      <dsp:nvSpPr>
        <dsp:cNvPr id="0" name=""/>
        <dsp:cNvSpPr/>
      </dsp:nvSpPr>
      <dsp:spPr>
        <a:xfrm>
          <a:off x="302416" y="261080"/>
          <a:ext cx="1448995" cy="144899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1892DB-2350-48DB-B570-B33A7F7CA3D7}">
      <dsp:nvSpPr>
        <dsp:cNvPr id="0" name=""/>
        <dsp:cNvSpPr/>
      </dsp:nvSpPr>
      <dsp:spPr>
        <a:xfrm>
          <a:off x="2115442"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Previous exploratory research findings</a:t>
          </a:r>
        </a:p>
      </dsp:txBody>
      <dsp:txXfrm>
        <a:off x="2115442" y="1740535"/>
        <a:ext cx="2053828" cy="1740535"/>
      </dsp:txXfrm>
    </dsp:sp>
    <dsp:sp modelId="{A246FCC8-0909-4962-8D9A-031C6A571EC2}">
      <dsp:nvSpPr>
        <dsp:cNvPr id="0" name=""/>
        <dsp:cNvSpPr/>
      </dsp:nvSpPr>
      <dsp:spPr>
        <a:xfrm>
          <a:off x="2417859" y="261080"/>
          <a:ext cx="1448995" cy="144899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211411-8D01-49D3-A725-493584A5EE6B}">
      <dsp:nvSpPr>
        <dsp:cNvPr id="0" name=""/>
        <dsp:cNvSpPr/>
      </dsp:nvSpPr>
      <dsp:spPr>
        <a:xfrm>
          <a:off x="4230885"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Consultation with practitioners</a:t>
          </a:r>
        </a:p>
      </dsp:txBody>
      <dsp:txXfrm>
        <a:off x="4230885" y="1740535"/>
        <a:ext cx="2053828" cy="1740535"/>
      </dsp:txXfrm>
    </dsp:sp>
    <dsp:sp modelId="{B3489BC5-C826-4974-8E6F-886DF9946B48}">
      <dsp:nvSpPr>
        <dsp:cNvPr id="0" name=""/>
        <dsp:cNvSpPr/>
      </dsp:nvSpPr>
      <dsp:spPr>
        <a:xfrm>
          <a:off x="4533302" y="261080"/>
          <a:ext cx="1448995" cy="144899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ECA08-FC4B-4A66-BFB2-8B42A6CD7CCE}">
      <dsp:nvSpPr>
        <dsp:cNvPr id="0" name=""/>
        <dsp:cNvSpPr/>
      </dsp:nvSpPr>
      <dsp:spPr>
        <a:xfrm>
          <a:off x="6346328"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PPI Group</a:t>
          </a:r>
        </a:p>
      </dsp:txBody>
      <dsp:txXfrm>
        <a:off x="6346328" y="1740535"/>
        <a:ext cx="2053828" cy="1740535"/>
      </dsp:txXfrm>
    </dsp:sp>
    <dsp:sp modelId="{FCE987EB-F570-4A48-9CEB-AA36FE06A334}">
      <dsp:nvSpPr>
        <dsp:cNvPr id="0" name=""/>
        <dsp:cNvSpPr/>
      </dsp:nvSpPr>
      <dsp:spPr>
        <a:xfrm>
          <a:off x="6648745" y="261080"/>
          <a:ext cx="1448995" cy="144899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4C900-C4EF-4B79-A99B-46DA77B2010C}">
      <dsp:nvSpPr>
        <dsp:cNvPr id="0" name=""/>
        <dsp:cNvSpPr/>
      </dsp:nvSpPr>
      <dsp:spPr>
        <a:xfrm>
          <a:off x="8461771" y="0"/>
          <a:ext cx="205382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err="1"/>
            <a:t>MyMS</a:t>
          </a:r>
          <a:r>
            <a:rPr lang="en-GB" sz="2400" kern="1200" dirty="0"/>
            <a:t> – Ally group online intervention</a:t>
          </a:r>
        </a:p>
      </dsp:txBody>
      <dsp:txXfrm>
        <a:off x="8461771" y="1740535"/>
        <a:ext cx="2053828" cy="1740535"/>
      </dsp:txXfrm>
    </dsp:sp>
    <dsp:sp modelId="{D1650F3B-2407-4EFB-80AE-83212D55D663}">
      <dsp:nvSpPr>
        <dsp:cNvPr id="0" name=""/>
        <dsp:cNvSpPr/>
      </dsp:nvSpPr>
      <dsp:spPr>
        <a:xfrm>
          <a:off x="8764188" y="261080"/>
          <a:ext cx="1448995" cy="144899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548E3F-D909-4F86-90BF-8CD6076A7191}">
      <dsp:nvSpPr>
        <dsp:cNvPr id="0" name=""/>
        <dsp:cNvSpPr/>
      </dsp:nvSpPr>
      <dsp:spPr>
        <a:xfrm>
          <a:off x="420623" y="3481070"/>
          <a:ext cx="967435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DBF8D-FE25-4603-A605-02802988D1C1}">
      <dsp:nvSpPr>
        <dsp:cNvPr id="0" name=""/>
        <dsp:cNvSpPr/>
      </dsp:nvSpPr>
      <dsp:spPr>
        <a:xfrm>
          <a:off x="9609" y="636694"/>
          <a:ext cx="2872290" cy="1723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Recruitment and screening:</a:t>
          </a:r>
        </a:p>
        <a:p>
          <a:pPr marL="0" lvl="0" indent="0" algn="ctr" defTabSz="577850">
            <a:lnSpc>
              <a:spcPct val="90000"/>
            </a:lnSpc>
            <a:spcBef>
              <a:spcPct val="0"/>
            </a:spcBef>
            <a:spcAft>
              <a:spcPct val="35000"/>
            </a:spcAft>
            <a:buNone/>
          </a:pPr>
          <a:r>
            <a:rPr lang="en-GB" sz="1300" kern="1200" dirty="0"/>
            <a:t>Information to potential participants</a:t>
          </a:r>
        </a:p>
        <a:p>
          <a:pPr marL="0" lvl="0" indent="0" algn="ctr" defTabSz="577850">
            <a:lnSpc>
              <a:spcPct val="90000"/>
            </a:lnSpc>
            <a:spcBef>
              <a:spcPct val="0"/>
            </a:spcBef>
            <a:spcAft>
              <a:spcPct val="35000"/>
            </a:spcAft>
            <a:buNone/>
          </a:pPr>
          <a:r>
            <a:rPr lang="en-GB" sz="1300" kern="1200" dirty="0"/>
            <a:t>Meeting with CI</a:t>
          </a:r>
        </a:p>
        <a:p>
          <a:pPr marL="0" lvl="0" indent="0" algn="ctr" defTabSz="577850">
            <a:lnSpc>
              <a:spcPct val="90000"/>
            </a:lnSpc>
            <a:spcBef>
              <a:spcPct val="0"/>
            </a:spcBef>
            <a:spcAft>
              <a:spcPct val="35000"/>
            </a:spcAft>
            <a:buNone/>
          </a:pPr>
          <a:r>
            <a:rPr lang="en-GB" sz="1300" kern="1200" dirty="0"/>
            <a:t>Informed Consent</a:t>
          </a:r>
        </a:p>
      </dsp:txBody>
      <dsp:txXfrm>
        <a:off x="60085" y="687170"/>
        <a:ext cx="2771338" cy="1622422"/>
      </dsp:txXfrm>
    </dsp:sp>
    <dsp:sp modelId="{5459E6B6-5780-47CA-A5CC-9ACBA962BDB7}">
      <dsp:nvSpPr>
        <dsp:cNvPr id="0" name=""/>
        <dsp:cNvSpPr/>
      </dsp:nvSpPr>
      <dsp:spPr>
        <a:xfrm>
          <a:off x="3134661" y="1142217"/>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134661" y="1284682"/>
        <a:ext cx="426248" cy="427397"/>
      </dsp:txXfrm>
    </dsp:sp>
    <dsp:sp modelId="{907F36C6-1EE3-42FC-A041-2671DB2618D9}">
      <dsp:nvSpPr>
        <dsp:cNvPr id="0" name=""/>
        <dsp:cNvSpPr/>
      </dsp:nvSpPr>
      <dsp:spPr>
        <a:xfrm>
          <a:off x="4030815" y="636694"/>
          <a:ext cx="2872290" cy="1723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Baseline Data:</a:t>
          </a:r>
        </a:p>
        <a:p>
          <a:pPr marL="0" lvl="0" indent="0" algn="ctr" defTabSz="577850">
            <a:lnSpc>
              <a:spcPct val="90000"/>
            </a:lnSpc>
            <a:spcBef>
              <a:spcPct val="0"/>
            </a:spcBef>
            <a:spcAft>
              <a:spcPct val="35000"/>
            </a:spcAft>
            <a:buNone/>
          </a:pPr>
          <a:r>
            <a:rPr lang="en-GB" sz="1300" kern="1200" dirty="0"/>
            <a:t>Quantitative Data: quality of life, anxiety, depression, emotion regulation</a:t>
          </a:r>
        </a:p>
        <a:p>
          <a:pPr marL="0" lvl="0" indent="0" algn="ctr" defTabSz="577850">
            <a:lnSpc>
              <a:spcPct val="90000"/>
            </a:lnSpc>
            <a:spcBef>
              <a:spcPct val="0"/>
            </a:spcBef>
            <a:spcAft>
              <a:spcPct val="35000"/>
            </a:spcAft>
            <a:buNone/>
          </a:pPr>
          <a:r>
            <a:rPr lang="en-GB" sz="1300" kern="1200" dirty="0"/>
            <a:t>Qualitative data: MS experience, expectations from </a:t>
          </a:r>
          <a:r>
            <a:rPr lang="en-GB" sz="1300" kern="1200" dirty="0" err="1"/>
            <a:t>MyMS</a:t>
          </a:r>
          <a:r>
            <a:rPr lang="en-GB" sz="1300" kern="1200" dirty="0"/>
            <a:t>-Ally intervention (prospective acceptability)</a:t>
          </a:r>
        </a:p>
      </dsp:txBody>
      <dsp:txXfrm>
        <a:off x="4081291" y="687170"/>
        <a:ext cx="2771338" cy="1622422"/>
      </dsp:txXfrm>
    </dsp:sp>
    <dsp:sp modelId="{CB257B48-783B-4EED-9239-18C9BFF881C1}">
      <dsp:nvSpPr>
        <dsp:cNvPr id="0" name=""/>
        <dsp:cNvSpPr/>
      </dsp:nvSpPr>
      <dsp:spPr>
        <a:xfrm>
          <a:off x="7155867" y="1142217"/>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7155867" y="1284682"/>
        <a:ext cx="426248" cy="427397"/>
      </dsp:txXfrm>
    </dsp:sp>
    <dsp:sp modelId="{0AC80CC8-471B-412D-8EE8-8760AA4E27B6}">
      <dsp:nvSpPr>
        <dsp:cNvPr id="0" name=""/>
        <dsp:cNvSpPr/>
      </dsp:nvSpPr>
      <dsp:spPr>
        <a:xfrm>
          <a:off x="8052022" y="636694"/>
          <a:ext cx="2872290" cy="1723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err="1"/>
            <a:t>MyMS</a:t>
          </a:r>
          <a:r>
            <a:rPr lang="en-GB" sz="1300" kern="1200" dirty="0"/>
            <a:t>-Ally Intervention:</a:t>
          </a:r>
        </a:p>
        <a:p>
          <a:pPr marL="0" lvl="0" indent="0" algn="ctr" defTabSz="577850">
            <a:lnSpc>
              <a:spcPct val="90000"/>
            </a:lnSpc>
            <a:spcBef>
              <a:spcPct val="0"/>
            </a:spcBef>
            <a:spcAft>
              <a:spcPct val="35000"/>
            </a:spcAft>
            <a:buNone/>
          </a:pPr>
          <a:r>
            <a:rPr lang="en-GB" sz="1300" kern="1200" dirty="0"/>
            <a:t>8 weeks</a:t>
          </a:r>
        </a:p>
        <a:p>
          <a:pPr marL="0" lvl="0" indent="0" algn="ctr" defTabSz="577850">
            <a:lnSpc>
              <a:spcPct val="90000"/>
            </a:lnSpc>
            <a:spcBef>
              <a:spcPct val="0"/>
            </a:spcBef>
            <a:spcAft>
              <a:spcPct val="35000"/>
            </a:spcAft>
            <a:buNone/>
          </a:pPr>
          <a:r>
            <a:rPr lang="en-GB" sz="1300" kern="1200" dirty="0"/>
            <a:t>Weekly, online sessions</a:t>
          </a:r>
        </a:p>
        <a:p>
          <a:pPr marL="0" lvl="0" indent="0" algn="ctr" defTabSz="577850">
            <a:lnSpc>
              <a:spcPct val="90000"/>
            </a:lnSpc>
            <a:spcBef>
              <a:spcPct val="0"/>
            </a:spcBef>
            <a:spcAft>
              <a:spcPct val="35000"/>
            </a:spcAft>
            <a:buNone/>
          </a:pPr>
          <a:r>
            <a:rPr lang="en-GB" sz="1300" kern="1200" dirty="0"/>
            <a:t>Session duration: 1 ½ hours</a:t>
          </a:r>
        </a:p>
      </dsp:txBody>
      <dsp:txXfrm>
        <a:off x="8102498" y="687170"/>
        <a:ext cx="2771338" cy="1622422"/>
      </dsp:txXfrm>
    </dsp:sp>
    <dsp:sp modelId="{C362C2C3-B603-4D3D-87F7-8283096C2360}">
      <dsp:nvSpPr>
        <dsp:cNvPr id="0" name=""/>
        <dsp:cNvSpPr/>
      </dsp:nvSpPr>
      <dsp:spPr>
        <a:xfrm rot="5400000">
          <a:off x="9183704" y="2561128"/>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5400000">
        <a:off x="9274469" y="2612829"/>
        <a:ext cx="427397" cy="426248"/>
      </dsp:txXfrm>
    </dsp:sp>
    <dsp:sp modelId="{C623FA3A-6FB2-460D-9BA0-F54E89A4E51F}">
      <dsp:nvSpPr>
        <dsp:cNvPr id="0" name=""/>
        <dsp:cNvSpPr/>
      </dsp:nvSpPr>
      <dsp:spPr>
        <a:xfrm>
          <a:off x="8052022" y="3508984"/>
          <a:ext cx="2872290" cy="1723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Post intervention data:</a:t>
          </a:r>
        </a:p>
        <a:p>
          <a:pPr marL="0" lvl="0" indent="0" algn="ctr" defTabSz="577850">
            <a:lnSpc>
              <a:spcPct val="90000"/>
            </a:lnSpc>
            <a:spcBef>
              <a:spcPct val="0"/>
            </a:spcBef>
            <a:spcAft>
              <a:spcPct val="35000"/>
            </a:spcAft>
            <a:buNone/>
          </a:pPr>
          <a:r>
            <a:rPr lang="en-GB" sz="1300" kern="1200" dirty="0"/>
            <a:t>Quantitative Data: quality of life, anxiety, depression, emotion regulation</a:t>
          </a:r>
        </a:p>
        <a:p>
          <a:pPr marL="0" lvl="0" indent="0" algn="ctr" defTabSz="577850">
            <a:lnSpc>
              <a:spcPct val="90000"/>
            </a:lnSpc>
            <a:spcBef>
              <a:spcPct val="0"/>
            </a:spcBef>
            <a:spcAft>
              <a:spcPct val="35000"/>
            </a:spcAft>
            <a:buNone/>
          </a:pPr>
          <a:r>
            <a:rPr lang="en-GB" sz="1300" kern="1200" dirty="0"/>
            <a:t>Qualitative data: satisfaction, helpful and unhelpful aspects, barriers and facilitators, perceived impact on experience and management of MS</a:t>
          </a:r>
        </a:p>
      </dsp:txBody>
      <dsp:txXfrm>
        <a:off x="8102498" y="3559460"/>
        <a:ext cx="2771338" cy="1622422"/>
      </dsp:txXfrm>
    </dsp:sp>
    <dsp:sp modelId="{7C1C7CAC-6331-48E6-B60B-79B92DD020DC}">
      <dsp:nvSpPr>
        <dsp:cNvPr id="0" name=""/>
        <dsp:cNvSpPr/>
      </dsp:nvSpPr>
      <dsp:spPr>
        <a:xfrm rot="10800000">
          <a:off x="7190335" y="4014507"/>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7373012" y="4156972"/>
        <a:ext cx="426248" cy="427397"/>
      </dsp:txXfrm>
    </dsp:sp>
    <dsp:sp modelId="{D654C56D-0C47-496E-B707-D5D48D7EB668}">
      <dsp:nvSpPr>
        <dsp:cNvPr id="0" name=""/>
        <dsp:cNvSpPr/>
      </dsp:nvSpPr>
      <dsp:spPr>
        <a:xfrm>
          <a:off x="4030815" y="3508984"/>
          <a:ext cx="2872290" cy="1723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1-month follow-up data:</a:t>
          </a:r>
        </a:p>
        <a:p>
          <a:pPr marL="0" lvl="0" indent="0" algn="ctr" defTabSz="577850">
            <a:lnSpc>
              <a:spcPct val="90000"/>
            </a:lnSpc>
            <a:spcBef>
              <a:spcPct val="0"/>
            </a:spcBef>
            <a:spcAft>
              <a:spcPct val="35000"/>
            </a:spcAft>
            <a:buNone/>
          </a:pPr>
          <a:r>
            <a:rPr lang="en-GB" sz="1300" kern="1200" dirty="0"/>
            <a:t>Quantitative Data: quality of life, anxiety, depression, emotion regulation</a:t>
          </a:r>
        </a:p>
      </dsp:txBody>
      <dsp:txXfrm>
        <a:off x="4081291" y="3559460"/>
        <a:ext cx="2771338" cy="1622422"/>
      </dsp:txXfrm>
    </dsp:sp>
    <dsp:sp modelId="{1B0266E2-35DB-4E6E-A444-843BC54341B1}">
      <dsp:nvSpPr>
        <dsp:cNvPr id="0" name=""/>
        <dsp:cNvSpPr/>
      </dsp:nvSpPr>
      <dsp:spPr>
        <a:xfrm rot="10800000">
          <a:off x="3169128" y="4014507"/>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351805" y="4156972"/>
        <a:ext cx="426248" cy="427397"/>
      </dsp:txXfrm>
    </dsp:sp>
    <dsp:sp modelId="{8DBCEFE9-E1D9-4CEC-9401-0FDF68FFF644}">
      <dsp:nvSpPr>
        <dsp:cNvPr id="0" name=""/>
        <dsp:cNvSpPr/>
      </dsp:nvSpPr>
      <dsp:spPr>
        <a:xfrm>
          <a:off x="9609" y="3508984"/>
          <a:ext cx="2872290" cy="1723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60085" y="3559460"/>
        <a:ext cx="2771338" cy="16224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DBF8D-FE25-4603-A605-02802988D1C1}">
      <dsp:nvSpPr>
        <dsp:cNvPr id="0" name=""/>
        <dsp:cNvSpPr/>
      </dsp:nvSpPr>
      <dsp:spPr>
        <a:xfrm>
          <a:off x="9609" y="636694"/>
          <a:ext cx="2872290" cy="172337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Recruitment and screening:</a:t>
          </a:r>
        </a:p>
        <a:p>
          <a:pPr marL="0" lvl="0" indent="0" algn="ctr" defTabSz="577850">
            <a:lnSpc>
              <a:spcPct val="90000"/>
            </a:lnSpc>
            <a:spcBef>
              <a:spcPct val="0"/>
            </a:spcBef>
            <a:spcAft>
              <a:spcPct val="35000"/>
            </a:spcAft>
            <a:buNone/>
          </a:pPr>
          <a:r>
            <a:rPr lang="en-GB" sz="1300" kern="1200" dirty="0"/>
            <a:t>Information to potential participants</a:t>
          </a:r>
        </a:p>
        <a:p>
          <a:pPr marL="0" lvl="0" indent="0" algn="ctr" defTabSz="577850">
            <a:lnSpc>
              <a:spcPct val="90000"/>
            </a:lnSpc>
            <a:spcBef>
              <a:spcPct val="0"/>
            </a:spcBef>
            <a:spcAft>
              <a:spcPct val="35000"/>
            </a:spcAft>
            <a:buNone/>
          </a:pPr>
          <a:r>
            <a:rPr lang="en-GB" sz="1300" kern="1200" dirty="0"/>
            <a:t>Meeting with CI</a:t>
          </a:r>
        </a:p>
        <a:p>
          <a:pPr marL="0" lvl="0" indent="0" algn="ctr" defTabSz="577850">
            <a:lnSpc>
              <a:spcPct val="90000"/>
            </a:lnSpc>
            <a:spcBef>
              <a:spcPct val="0"/>
            </a:spcBef>
            <a:spcAft>
              <a:spcPct val="35000"/>
            </a:spcAft>
            <a:buNone/>
          </a:pPr>
          <a:r>
            <a:rPr lang="en-GB" sz="1300" kern="1200" dirty="0"/>
            <a:t>Informed Consent</a:t>
          </a:r>
        </a:p>
      </dsp:txBody>
      <dsp:txXfrm>
        <a:off x="60085" y="687170"/>
        <a:ext cx="2771338" cy="1622422"/>
      </dsp:txXfrm>
    </dsp:sp>
    <dsp:sp modelId="{5459E6B6-5780-47CA-A5CC-9ACBA962BDB7}">
      <dsp:nvSpPr>
        <dsp:cNvPr id="0" name=""/>
        <dsp:cNvSpPr/>
      </dsp:nvSpPr>
      <dsp:spPr>
        <a:xfrm>
          <a:off x="3134661" y="1142217"/>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134661" y="1284682"/>
        <a:ext cx="426248" cy="427397"/>
      </dsp:txXfrm>
    </dsp:sp>
    <dsp:sp modelId="{907F36C6-1EE3-42FC-A041-2671DB2618D9}">
      <dsp:nvSpPr>
        <dsp:cNvPr id="0" name=""/>
        <dsp:cNvSpPr/>
      </dsp:nvSpPr>
      <dsp:spPr>
        <a:xfrm>
          <a:off x="4030815" y="636694"/>
          <a:ext cx="2872290" cy="172337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Baseline Data:</a:t>
          </a:r>
        </a:p>
        <a:p>
          <a:pPr marL="0" lvl="0" indent="0" algn="ctr" defTabSz="577850">
            <a:lnSpc>
              <a:spcPct val="90000"/>
            </a:lnSpc>
            <a:spcBef>
              <a:spcPct val="0"/>
            </a:spcBef>
            <a:spcAft>
              <a:spcPct val="35000"/>
            </a:spcAft>
            <a:buNone/>
          </a:pPr>
          <a:r>
            <a:rPr lang="en-GB" sz="1300" kern="1200" dirty="0"/>
            <a:t>Quantitative Data: quality of life, anxiety, depression, emotion regulation</a:t>
          </a:r>
        </a:p>
        <a:p>
          <a:pPr marL="0" lvl="0" indent="0" algn="ctr" defTabSz="577850">
            <a:lnSpc>
              <a:spcPct val="90000"/>
            </a:lnSpc>
            <a:spcBef>
              <a:spcPct val="0"/>
            </a:spcBef>
            <a:spcAft>
              <a:spcPct val="35000"/>
            </a:spcAft>
            <a:buNone/>
          </a:pPr>
          <a:r>
            <a:rPr lang="en-GB" sz="1300" kern="1200" dirty="0"/>
            <a:t>Qualitative data: MS experience, expectations from </a:t>
          </a:r>
          <a:r>
            <a:rPr lang="en-GB" sz="1300" kern="1200" dirty="0" err="1"/>
            <a:t>MyMS</a:t>
          </a:r>
          <a:r>
            <a:rPr lang="en-GB" sz="1300" kern="1200" dirty="0"/>
            <a:t>-Ally intervention (prospective acceptability)</a:t>
          </a:r>
        </a:p>
      </dsp:txBody>
      <dsp:txXfrm>
        <a:off x="4081291" y="687170"/>
        <a:ext cx="2771338" cy="1622422"/>
      </dsp:txXfrm>
    </dsp:sp>
    <dsp:sp modelId="{CB257B48-783B-4EED-9239-18C9BFF881C1}">
      <dsp:nvSpPr>
        <dsp:cNvPr id="0" name=""/>
        <dsp:cNvSpPr/>
      </dsp:nvSpPr>
      <dsp:spPr>
        <a:xfrm>
          <a:off x="7155867" y="1142217"/>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7155867" y="1284682"/>
        <a:ext cx="426248" cy="427397"/>
      </dsp:txXfrm>
    </dsp:sp>
    <dsp:sp modelId="{0AC80CC8-471B-412D-8EE8-8760AA4E27B6}">
      <dsp:nvSpPr>
        <dsp:cNvPr id="0" name=""/>
        <dsp:cNvSpPr/>
      </dsp:nvSpPr>
      <dsp:spPr>
        <a:xfrm>
          <a:off x="8052022" y="636694"/>
          <a:ext cx="2872290" cy="172337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err="1"/>
            <a:t>MyMS</a:t>
          </a:r>
          <a:r>
            <a:rPr lang="en-GB" sz="1300" kern="1200" dirty="0"/>
            <a:t>-Ally Intervention:</a:t>
          </a:r>
        </a:p>
        <a:p>
          <a:pPr marL="0" lvl="0" indent="0" algn="ctr" defTabSz="577850">
            <a:lnSpc>
              <a:spcPct val="90000"/>
            </a:lnSpc>
            <a:spcBef>
              <a:spcPct val="0"/>
            </a:spcBef>
            <a:spcAft>
              <a:spcPct val="35000"/>
            </a:spcAft>
            <a:buNone/>
          </a:pPr>
          <a:r>
            <a:rPr lang="en-GB" sz="1300" kern="1200" dirty="0"/>
            <a:t>8 weeks</a:t>
          </a:r>
        </a:p>
        <a:p>
          <a:pPr marL="0" lvl="0" indent="0" algn="ctr" defTabSz="577850">
            <a:lnSpc>
              <a:spcPct val="90000"/>
            </a:lnSpc>
            <a:spcBef>
              <a:spcPct val="0"/>
            </a:spcBef>
            <a:spcAft>
              <a:spcPct val="35000"/>
            </a:spcAft>
            <a:buNone/>
          </a:pPr>
          <a:r>
            <a:rPr lang="en-GB" sz="1300" kern="1200" dirty="0"/>
            <a:t>Weekly, online sessions</a:t>
          </a:r>
        </a:p>
        <a:p>
          <a:pPr marL="0" lvl="0" indent="0" algn="ctr" defTabSz="577850">
            <a:lnSpc>
              <a:spcPct val="90000"/>
            </a:lnSpc>
            <a:spcBef>
              <a:spcPct val="0"/>
            </a:spcBef>
            <a:spcAft>
              <a:spcPct val="35000"/>
            </a:spcAft>
            <a:buNone/>
          </a:pPr>
          <a:r>
            <a:rPr lang="en-GB" sz="1300" kern="1200" dirty="0"/>
            <a:t>Session duration: 1 ½ hours</a:t>
          </a:r>
        </a:p>
      </dsp:txBody>
      <dsp:txXfrm>
        <a:off x="8102498" y="687170"/>
        <a:ext cx="2771338" cy="1622422"/>
      </dsp:txXfrm>
    </dsp:sp>
    <dsp:sp modelId="{C362C2C3-B603-4D3D-87F7-8283096C2360}">
      <dsp:nvSpPr>
        <dsp:cNvPr id="0" name=""/>
        <dsp:cNvSpPr/>
      </dsp:nvSpPr>
      <dsp:spPr>
        <a:xfrm rot="5400000">
          <a:off x="9183704" y="2561128"/>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5400000">
        <a:off x="9274469" y="2612829"/>
        <a:ext cx="427397" cy="426248"/>
      </dsp:txXfrm>
    </dsp:sp>
    <dsp:sp modelId="{C623FA3A-6FB2-460D-9BA0-F54E89A4E51F}">
      <dsp:nvSpPr>
        <dsp:cNvPr id="0" name=""/>
        <dsp:cNvSpPr/>
      </dsp:nvSpPr>
      <dsp:spPr>
        <a:xfrm>
          <a:off x="8052022" y="3508984"/>
          <a:ext cx="2872290" cy="1723374"/>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Post intervention data:</a:t>
          </a:r>
        </a:p>
        <a:p>
          <a:pPr marL="0" lvl="0" indent="0" algn="ctr" defTabSz="577850">
            <a:lnSpc>
              <a:spcPct val="90000"/>
            </a:lnSpc>
            <a:spcBef>
              <a:spcPct val="0"/>
            </a:spcBef>
            <a:spcAft>
              <a:spcPct val="35000"/>
            </a:spcAft>
            <a:buNone/>
          </a:pPr>
          <a:r>
            <a:rPr lang="en-GB" sz="1300" kern="1200" dirty="0"/>
            <a:t>Quantitative Data: quality of life, anxiety, depression, emotion regulation</a:t>
          </a:r>
        </a:p>
        <a:p>
          <a:pPr marL="0" lvl="0" indent="0" algn="ctr" defTabSz="577850">
            <a:lnSpc>
              <a:spcPct val="90000"/>
            </a:lnSpc>
            <a:spcBef>
              <a:spcPct val="0"/>
            </a:spcBef>
            <a:spcAft>
              <a:spcPct val="35000"/>
            </a:spcAft>
            <a:buNone/>
          </a:pPr>
          <a:r>
            <a:rPr lang="en-GB" sz="1300" kern="1200" dirty="0"/>
            <a:t>Qualitative data: satisfaction, helpful and unhelpful aspects, barriers and facilitators, perceived impact on experience and management of MS</a:t>
          </a:r>
        </a:p>
      </dsp:txBody>
      <dsp:txXfrm>
        <a:off x="8102498" y="3559460"/>
        <a:ext cx="2771338" cy="1622422"/>
      </dsp:txXfrm>
    </dsp:sp>
    <dsp:sp modelId="{7C1C7CAC-6331-48E6-B60B-79B92DD020DC}">
      <dsp:nvSpPr>
        <dsp:cNvPr id="0" name=""/>
        <dsp:cNvSpPr/>
      </dsp:nvSpPr>
      <dsp:spPr>
        <a:xfrm rot="10800000">
          <a:off x="7190335" y="4014507"/>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7373012" y="4156972"/>
        <a:ext cx="426248" cy="427397"/>
      </dsp:txXfrm>
    </dsp:sp>
    <dsp:sp modelId="{D654C56D-0C47-496E-B707-D5D48D7EB668}">
      <dsp:nvSpPr>
        <dsp:cNvPr id="0" name=""/>
        <dsp:cNvSpPr/>
      </dsp:nvSpPr>
      <dsp:spPr>
        <a:xfrm>
          <a:off x="4030815" y="3508984"/>
          <a:ext cx="2872290" cy="1723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1-month follow-up data:</a:t>
          </a:r>
        </a:p>
        <a:p>
          <a:pPr marL="0" lvl="0" indent="0" algn="ctr" defTabSz="577850">
            <a:lnSpc>
              <a:spcPct val="90000"/>
            </a:lnSpc>
            <a:spcBef>
              <a:spcPct val="0"/>
            </a:spcBef>
            <a:spcAft>
              <a:spcPct val="35000"/>
            </a:spcAft>
            <a:buNone/>
          </a:pPr>
          <a:r>
            <a:rPr lang="en-GB" sz="1300" kern="1200" dirty="0"/>
            <a:t>Quantitative Data: quality of life, anxiety, depression, emotion regulation</a:t>
          </a:r>
        </a:p>
      </dsp:txBody>
      <dsp:txXfrm>
        <a:off x="4081291" y="3559460"/>
        <a:ext cx="2771338" cy="1622422"/>
      </dsp:txXfrm>
    </dsp:sp>
    <dsp:sp modelId="{1B0266E2-35DB-4E6E-A444-843BC54341B1}">
      <dsp:nvSpPr>
        <dsp:cNvPr id="0" name=""/>
        <dsp:cNvSpPr/>
      </dsp:nvSpPr>
      <dsp:spPr>
        <a:xfrm rot="10800000">
          <a:off x="3169128" y="4014507"/>
          <a:ext cx="608925" cy="7123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3351805" y="4156972"/>
        <a:ext cx="426248" cy="427397"/>
      </dsp:txXfrm>
    </dsp:sp>
    <dsp:sp modelId="{8DBCEFE9-E1D9-4CEC-9401-0FDF68FFF644}">
      <dsp:nvSpPr>
        <dsp:cNvPr id="0" name=""/>
        <dsp:cNvSpPr/>
      </dsp:nvSpPr>
      <dsp:spPr>
        <a:xfrm>
          <a:off x="9609" y="3508984"/>
          <a:ext cx="2872290" cy="172337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GB" sz="1300" kern="1200" dirty="0"/>
        </a:p>
      </dsp:txBody>
      <dsp:txXfrm>
        <a:off x="60085" y="3559460"/>
        <a:ext cx="2771338" cy="16224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3E8C9-EDB2-457D-B81F-028C26727675}">
      <dsp:nvSpPr>
        <dsp:cNvPr id="0" name=""/>
        <dsp:cNvSpPr/>
      </dsp:nvSpPr>
      <dsp:spPr>
        <a:xfrm>
          <a:off x="0" y="641902"/>
          <a:ext cx="10860833"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Moving beyond integrative psychological interventions: how can process – based therapy shape the future of psychological interventions?</a:t>
          </a:r>
        </a:p>
      </dsp:txBody>
      <dsp:txXfrm>
        <a:off x="54373" y="696275"/>
        <a:ext cx="10752087" cy="1005094"/>
      </dsp:txXfrm>
    </dsp:sp>
    <dsp:sp modelId="{0166390F-C03F-4C7E-9861-45A91BC6E8FA}">
      <dsp:nvSpPr>
        <dsp:cNvPr id="0" name=""/>
        <dsp:cNvSpPr/>
      </dsp:nvSpPr>
      <dsp:spPr>
        <a:xfrm>
          <a:off x="0" y="1836382"/>
          <a:ext cx="10860833"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Moving beyond nomothetic methods and tools and focus more on idiographic methods of intervention evaluation and research</a:t>
          </a:r>
        </a:p>
      </dsp:txBody>
      <dsp:txXfrm>
        <a:off x="54373" y="1890755"/>
        <a:ext cx="10752087" cy="1005094"/>
      </dsp:txXfrm>
    </dsp:sp>
    <dsp:sp modelId="{6418E926-5568-4674-8A2F-9E0291839348}">
      <dsp:nvSpPr>
        <dsp:cNvPr id="0" name=""/>
        <dsp:cNvSpPr/>
      </dsp:nvSpPr>
      <dsp:spPr>
        <a:xfrm>
          <a:off x="0" y="3030862"/>
          <a:ext cx="10860833" cy="1113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How can we incorporate the clients’ experience, needs and preferences? The integration of qualitative data</a:t>
          </a:r>
        </a:p>
      </dsp:txBody>
      <dsp:txXfrm>
        <a:off x="54373" y="3085235"/>
        <a:ext cx="10752087"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1FCD6B-AB20-48E8-BE54-9FB98D9248B9}"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295513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FCD6B-AB20-48E8-BE54-9FB98D9248B9}"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3650399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FCD6B-AB20-48E8-BE54-9FB98D9248B9}"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2310491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1FCD6B-AB20-48E8-BE54-9FB98D9248B9}"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287119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1FCD6B-AB20-48E8-BE54-9FB98D9248B9}"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341239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1FCD6B-AB20-48E8-BE54-9FB98D9248B9}"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301151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1FCD6B-AB20-48E8-BE54-9FB98D9248B9}" type="datetimeFigureOut">
              <a:rPr lang="en-GB" smtClean="0"/>
              <a:t>22/06/2023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29329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1FCD6B-AB20-48E8-BE54-9FB98D9248B9}" type="datetimeFigureOut">
              <a:rPr lang="en-GB" smtClean="0"/>
              <a:t>22/06/2023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211130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FCD6B-AB20-48E8-BE54-9FB98D9248B9}" type="datetimeFigureOut">
              <a:rPr lang="en-GB" smtClean="0"/>
              <a:t>22/06/2023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366166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1FCD6B-AB20-48E8-BE54-9FB98D9248B9}"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238698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1FCD6B-AB20-48E8-BE54-9FB98D9248B9}"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345E97-58F9-4FF4-BB12-1D24AD1C7308}" type="slidenum">
              <a:rPr lang="en-GB" smtClean="0"/>
              <a:t>‹#›</a:t>
            </a:fld>
            <a:endParaRPr lang="en-GB"/>
          </a:p>
        </p:txBody>
      </p:sp>
    </p:spTree>
    <p:extLst>
      <p:ext uri="{BB962C8B-B14F-4D97-AF65-F5344CB8AC3E}">
        <p14:creationId xmlns:p14="http://schemas.microsoft.com/office/powerpoint/2010/main" val="112974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FCD6B-AB20-48E8-BE54-9FB98D9248B9}" type="datetimeFigureOut">
              <a:rPr lang="en-GB" smtClean="0"/>
              <a:t>22/06/2023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45E97-58F9-4FF4-BB12-1D24AD1C7308}" type="slidenum">
              <a:rPr lang="en-GB" smtClean="0"/>
              <a:t>‹#›</a:t>
            </a:fld>
            <a:endParaRPr lang="en-GB"/>
          </a:p>
        </p:txBody>
      </p:sp>
    </p:spTree>
    <p:extLst>
      <p:ext uri="{BB962C8B-B14F-4D97-AF65-F5344CB8AC3E}">
        <p14:creationId xmlns:p14="http://schemas.microsoft.com/office/powerpoint/2010/main" val="36858121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Eva.Fragkiadaki@uwe.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425F-7426-47FA-A895-A17878353873}"/>
              </a:ext>
            </a:extLst>
          </p:cNvPr>
          <p:cNvSpPr>
            <a:spLocks noGrp="1"/>
          </p:cNvSpPr>
          <p:nvPr>
            <p:ph type="ctrTitle"/>
          </p:nvPr>
        </p:nvSpPr>
        <p:spPr>
          <a:xfrm>
            <a:off x="363894" y="1259634"/>
            <a:ext cx="10845283" cy="2892488"/>
          </a:xfrm>
        </p:spPr>
        <p:txBody>
          <a:bodyPr>
            <a:noAutofit/>
          </a:bodyPr>
          <a:lstStyle/>
          <a:p>
            <a:br>
              <a:rPr lang="en-GB" sz="4000" b="1" dirty="0"/>
            </a:br>
            <a:br>
              <a:rPr lang="en-GB" sz="4000" b="1" dirty="0"/>
            </a:br>
            <a:br>
              <a:rPr lang="en-GB" sz="4000" b="1" dirty="0"/>
            </a:br>
            <a:br>
              <a:rPr lang="en-GB" sz="4400" b="1" dirty="0"/>
            </a:br>
            <a:br>
              <a:rPr lang="en-GB" sz="4400" b="1" dirty="0"/>
            </a:br>
            <a:br>
              <a:rPr lang="en-GB" sz="4400" b="1" dirty="0"/>
            </a:br>
            <a:br>
              <a:rPr lang="en-GB" sz="4400" b="1" dirty="0"/>
            </a:br>
            <a:br>
              <a:rPr lang="en-GB" sz="4400" b="1" dirty="0"/>
            </a:br>
            <a:br>
              <a:rPr lang="en-GB" dirty="0"/>
            </a:br>
            <a:br>
              <a:rPr lang="en-GB" dirty="0"/>
            </a:br>
            <a:br>
              <a:rPr lang="en-GB" dirty="0"/>
            </a:br>
            <a:br>
              <a:rPr lang="en-GB" dirty="0"/>
            </a:br>
            <a:r>
              <a:rPr lang="en-GB" sz="4000" b="1" dirty="0"/>
              <a:t>Patient and public involvement in chronic conditions psychotherapy research: developing a patient – centred psychological intervention for people with Multiple Sclerosis</a:t>
            </a:r>
            <a:br>
              <a:rPr lang="en-GB" sz="4000" dirty="0"/>
            </a:br>
            <a:endParaRPr lang="en-GB" sz="4000" dirty="0"/>
          </a:p>
        </p:txBody>
      </p:sp>
      <p:sp>
        <p:nvSpPr>
          <p:cNvPr id="3" name="Subtitle 2">
            <a:extLst>
              <a:ext uri="{FF2B5EF4-FFF2-40B4-BE49-F238E27FC236}">
                <a16:creationId xmlns:a16="http://schemas.microsoft.com/office/drawing/2014/main" id="{61D5848C-4AE6-49BA-A250-7B1ED615482E}"/>
              </a:ext>
            </a:extLst>
          </p:cNvPr>
          <p:cNvSpPr>
            <a:spLocks noGrp="1"/>
          </p:cNvSpPr>
          <p:nvPr>
            <p:ph type="subTitle" idx="1"/>
          </p:nvPr>
        </p:nvSpPr>
        <p:spPr>
          <a:xfrm>
            <a:off x="989045" y="4255520"/>
            <a:ext cx="10220131" cy="2145282"/>
          </a:xfrm>
        </p:spPr>
        <p:txBody>
          <a:bodyPr>
            <a:normAutofit lnSpcReduction="10000"/>
          </a:bodyPr>
          <a:lstStyle/>
          <a:p>
            <a:r>
              <a:rPr lang="en-GB" dirty="0"/>
              <a:t>Fragkiadaki, Cotterill, Rice, Smith &amp; Nizza, 2023</a:t>
            </a:r>
          </a:p>
          <a:p>
            <a:endParaRPr lang="en-GB" dirty="0"/>
          </a:p>
          <a:p>
            <a:r>
              <a:rPr lang="en-GB" dirty="0"/>
              <a:t>Dr Eva Fragkiadaki</a:t>
            </a:r>
          </a:p>
          <a:p>
            <a:r>
              <a:rPr lang="en-GB" dirty="0"/>
              <a:t>Senior Lecturer in Counselling Psychology</a:t>
            </a:r>
          </a:p>
          <a:p>
            <a:r>
              <a:rPr lang="en-GB" dirty="0"/>
              <a:t>University of the West of England</a:t>
            </a:r>
          </a:p>
        </p:txBody>
      </p:sp>
      <p:pic>
        <p:nvPicPr>
          <p:cNvPr id="5" name="Picture 4">
            <a:extLst>
              <a:ext uri="{FF2B5EF4-FFF2-40B4-BE49-F238E27FC236}">
                <a16:creationId xmlns:a16="http://schemas.microsoft.com/office/drawing/2014/main" id="{9637C4BE-D6F0-4708-A467-3FA670AFF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6637" y="190312"/>
            <a:ext cx="2298441" cy="1199187"/>
          </a:xfrm>
          <a:prstGeom prst="rect">
            <a:avLst/>
          </a:prstGeom>
        </p:spPr>
      </p:pic>
    </p:spTree>
    <p:extLst>
      <p:ext uri="{BB962C8B-B14F-4D97-AF65-F5344CB8AC3E}">
        <p14:creationId xmlns:p14="http://schemas.microsoft.com/office/powerpoint/2010/main" val="337562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62345A-9202-44B3-976E-344898C2FBDE}"/>
              </a:ext>
            </a:extLst>
          </p:cNvPr>
          <p:cNvGraphicFramePr>
            <a:graphicFrameLocks noGrp="1"/>
          </p:cNvGraphicFramePr>
          <p:nvPr>
            <p:ph idx="1"/>
            <p:extLst>
              <p:ext uri="{D42A27DB-BD31-4B8C-83A1-F6EECF244321}">
                <p14:modId xmlns:p14="http://schemas.microsoft.com/office/powerpoint/2010/main" val="1423693074"/>
              </p:ext>
            </p:extLst>
          </p:nvPr>
        </p:nvGraphicFramePr>
        <p:xfrm>
          <a:off x="419878" y="307910"/>
          <a:ext cx="10933922" cy="586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BAE9C71-3200-4F0B-9C1D-C343CAB29EAB}"/>
              </a:ext>
            </a:extLst>
          </p:cNvPr>
          <p:cNvSpPr txBox="1"/>
          <p:nvPr/>
        </p:nvSpPr>
        <p:spPr>
          <a:xfrm>
            <a:off x="718457" y="3825551"/>
            <a:ext cx="2202024" cy="1969770"/>
          </a:xfrm>
          <a:prstGeom prst="rect">
            <a:avLst/>
          </a:prstGeom>
          <a:noFill/>
        </p:spPr>
        <p:txBody>
          <a:bodyPr wrap="square" rtlCol="0">
            <a:spAutoFit/>
          </a:bodyPr>
          <a:lstStyle/>
          <a:p>
            <a:r>
              <a:rPr lang="en-GB" sz="1300" dirty="0">
                <a:solidFill>
                  <a:schemeClr val="bg1"/>
                </a:solidFill>
              </a:rPr>
              <a:t>3-month follow-up data:</a:t>
            </a:r>
          </a:p>
          <a:p>
            <a:r>
              <a:rPr lang="en-GB" sz="1300" dirty="0">
                <a:solidFill>
                  <a:schemeClr val="bg1"/>
                </a:solidFill>
              </a:rPr>
              <a:t>Quantitative Data: quality of life, anxiety, depression, emotion regulation</a:t>
            </a:r>
          </a:p>
          <a:p>
            <a:r>
              <a:rPr lang="en-GB" sz="1300" dirty="0">
                <a:solidFill>
                  <a:schemeClr val="bg1"/>
                </a:solidFill>
              </a:rPr>
              <a:t>Qualitative data: experience of the intervention, perceived impact on experience and management of MS</a:t>
            </a:r>
          </a:p>
          <a:p>
            <a:endParaRPr lang="en-GB" dirty="0">
              <a:solidFill>
                <a:schemeClr val="bg1"/>
              </a:solidFill>
            </a:endParaRPr>
          </a:p>
        </p:txBody>
      </p:sp>
    </p:spTree>
    <p:extLst>
      <p:ext uri="{BB962C8B-B14F-4D97-AF65-F5344CB8AC3E}">
        <p14:creationId xmlns:p14="http://schemas.microsoft.com/office/powerpoint/2010/main" val="381389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462345A-9202-44B3-976E-344898C2FBDE}"/>
              </a:ext>
            </a:extLst>
          </p:cNvPr>
          <p:cNvGraphicFramePr>
            <a:graphicFrameLocks noGrp="1"/>
          </p:cNvGraphicFramePr>
          <p:nvPr>
            <p:ph idx="1"/>
            <p:extLst>
              <p:ext uri="{D42A27DB-BD31-4B8C-83A1-F6EECF244321}">
                <p14:modId xmlns:p14="http://schemas.microsoft.com/office/powerpoint/2010/main" val="1353381295"/>
              </p:ext>
            </p:extLst>
          </p:nvPr>
        </p:nvGraphicFramePr>
        <p:xfrm>
          <a:off x="419878" y="307910"/>
          <a:ext cx="10933922" cy="5869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BAE9C71-3200-4F0B-9C1D-C343CAB29EAB}"/>
              </a:ext>
            </a:extLst>
          </p:cNvPr>
          <p:cNvSpPr txBox="1"/>
          <p:nvPr/>
        </p:nvSpPr>
        <p:spPr>
          <a:xfrm>
            <a:off x="718457" y="3825551"/>
            <a:ext cx="2202024" cy="1969770"/>
          </a:xfrm>
          <a:prstGeom prst="rect">
            <a:avLst/>
          </a:prstGeom>
          <a:noFill/>
        </p:spPr>
        <p:txBody>
          <a:bodyPr wrap="square" rtlCol="0">
            <a:spAutoFit/>
          </a:bodyPr>
          <a:lstStyle/>
          <a:p>
            <a:r>
              <a:rPr lang="en-GB" sz="1300" dirty="0">
                <a:solidFill>
                  <a:schemeClr val="bg1"/>
                </a:solidFill>
              </a:rPr>
              <a:t>3-month follow-up data:</a:t>
            </a:r>
          </a:p>
          <a:p>
            <a:r>
              <a:rPr lang="en-GB" sz="1300" dirty="0">
                <a:solidFill>
                  <a:schemeClr val="bg1"/>
                </a:solidFill>
              </a:rPr>
              <a:t>Quantitative Data: quality of life, anxiety, depression, emotion regulation</a:t>
            </a:r>
          </a:p>
          <a:p>
            <a:r>
              <a:rPr lang="en-GB" sz="1300" dirty="0">
                <a:solidFill>
                  <a:schemeClr val="bg1"/>
                </a:solidFill>
              </a:rPr>
              <a:t>Qualitative data: experience of the intervention, perceived impact on experience and management of MS</a:t>
            </a:r>
          </a:p>
          <a:p>
            <a:endParaRPr lang="en-GB" dirty="0">
              <a:solidFill>
                <a:schemeClr val="bg1"/>
              </a:solidFill>
            </a:endParaRPr>
          </a:p>
        </p:txBody>
      </p:sp>
    </p:spTree>
    <p:extLst>
      <p:ext uri="{BB962C8B-B14F-4D97-AF65-F5344CB8AC3E}">
        <p14:creationId xmlns:p14="http://schemas.microsoft.com/office/powerpoint/2010/main" val="327795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D05E3-D3CD-4824-8CDE-08123E90D2B9}"/>
              </a:ext>
            </a:extLst>
          </p:cNvPr>
          <p:cNvSpPr>
            <a:spLocks noGrp="1"/>
          </p:cNvSpPr>
          <p:nvPr>
            <p:ph type="title"/>
          </p:nvPr>
        </p:nvSpPr>
        <p:spPr>
          <a:xfrm>
            <a:off x="429208" y="309621"/>
            <a:ext cx="10515600" cy="774441"/>
          </a:xfrm>
        </p:spPr>
        <p:txBody>
          <a:bodyPr>
            <a:normAutofit/>
          </a:bodyPr>
          <a:lstStyle/>
          <a:p>
            <a:pPr algn="ctr"/>
            <a:r>
              <a:rPr lang="en-GB" sz="3000" b="1" dirty="0"/>
              <a:t>Preliminary qualitative findings: the case of Cathy</a:t>
            </a:r>
          </a:p>
        </p:txBody>
      </p:sp>
      <p:graphicFrame>
        <p:nvGraphicFramePr>
          <p:cNvPr id="5" name="Content Placeholder 4">
            <a:extLst>
              <a:ext uri="{FF2B5EF4-FFF2-40B4-BE49-F238E27FC236}">
                <a16:creationId xmlns:a16="http://schemas.microsoft.com/office/drawing/2014/main" id="{D232A091-9265-4A99-913F-D241A67AAF01}"/>
              </a:ext>
            </a:extLst>
          </p:cNvPr>
          <p:cNvGraphicFramePr>
            <a:graphicFrameLocks noGrp="1"/>
          </p:cNvGraphicFramePr>
          <p:nvPr>
            <p:ph idx="1"/>
            <p:extLst>
              <p:ext uri="{D42A27DB-BD31-4B8C-83A1-F6EECF244321}">
                <p14:modId xmlns:p14="http://schemas.microsoft.com/office/powerpoint/2010/main" val="1156446186"/>
              </p:ext>
            </p:extLst>
          </p:nvPr>
        </p:nvGraphicFramePr>
        <p:xfrm>
          <a:off x="306356" y="1371600"/>
          <a:ext cx="11422224" cy="5186110"/>
        </p:xfrm>
        <a:graphic>
          <a:graphicData uri="http://schemas.openxmlformats.org/drawingml/2006/table">
            <a:tbl>
              <a:tblPr firstRow="1" bandRow="1">
                <a:tableStyleId>{5C22544A-7EE6-4342-B048-85BDC9FD1C3A}</a:tableStyleId>
              </a:tblPr>
              <a:tblGrid>
                <a:gridCol w="5711112">
                  <a:extLst>
                    <a:ext uri="{9D8B030D-6E8A-4147-A177-3AD203B41FA5}">
                      <a16:colId xmlns:a16="http://schemas.microsoft.com/office/drawing/2014/main" val="366036556"/>
                    </a:ext>
                  </a:extLst>
                </a:gridCol>
                <a:gridCol w="5711112">
                  <a:extLst>
                    <a:ext uri="{9D8B030D-6E8A-4147-A177-3AD203B41FA5}">
                      <a16:colId xmlns:a16="http://schemas.microsoft.com/office/drawing/2014/main" val="403498085"/>
                    </a:ext>
                  </a:extLst>
                </a:gridCol>
              </a:tblGrid>
              <a:tr h="431230">
                <a:tc>
                  <a:txBody>
                    <a:bodyPr/>
                    <a:lstStyle/>
                    <a:p>
                      <a:r>
                        <a:rPr lang="en-GB" dirty="0"/>
                        <a:t>Baseline</a:t>
                      </a:r>
                    </a:p>
                  </a:txBody>
                  <a:tcPr/>
                </a:tc>
                <a:tc>
                  <a:txBody>
                    <a:bodyPr/>
                    <a:lstStyle/>
                    <a:p>
                      <a:r>
                        <a:rPr lang="en-GB" dirty="0"/>
                        <a:t>Post-intervention</a:t>
                      </a:r>
                    </a:p>
                  </a:txBody>
                  <a:tcPr/>
                </a:tc>
                <a:extLst>
                  <a:ext uri="{0D108BD9-81ED-4DB2-BD59-A6C34878D82A}">
                    <a16:rowId xmlns:a16="http://schemas.microsoft.com/office/drawing/2014/main" val="1061768801"/>
                  </a:ext>
                </a:extLst>
              </a:tr>
              <a:tr h="3415019">
                <a:tc>
                  <a:txBody>
                    <a:bodyPr/>
                    <a:lstStyle/>
                    <a:p>
                      <a:r>
                        <a:rPr lang="en-GB" b="1" dirty="0"/>
                        <a:t>MS unrelated to self and body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“It’s hard with MS. I'm sure with other conditions too where you don't know if what you're feeling is because of that (chronic condition) or something else. And it's hard not to defer to that and then go into those spiral versus just be like </a:t>
                      </a:r>
                      <a:r>
                        <a:rPr lang="en-GB" sz="1800" kern="1200" dirty="0" err="1">
                          <a:solidFill>
                            <a:schemeClr val="dk1"/>
                          </a:solidFill>
                          <a:effectLst/>
                          <a:latin typeface="+mn-lt"/>
                          <a:ea typeface="+mn-ea"/>
                          <a:cs typeface="+mn-cs"/>
                        </a:rPr>
                        <a:t>ohh</a:t>
                      </a:r>
                      <a:r>
                        <a:rPr lang="en-GB" sz="1800" kern="1200" dirty="0">
                          <a:solidFill>
                            <a:schemeClr val="dk1"/>
                          </a:solidFill>
                          <a:effectLst/>
                          <a:latin typeface="+mn-lt"/>
                          <a:ea typeface="+mn-ea"/>
                          <a:cs typeface="+mn-cs"/>
                        </a:rPr>
                        <a:t> I just have a headache or a normal headache […] it's like hard sometimes to discern what's real and what's not.”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“Sometimes even hard to tell myself like </a:t>
                      </a:r>
                      <a:r>
                        <a:rPr lang="en-GB" sz="1800" kern="1200" dirty="0" err="1">
                          <a:solidFill>
                            <a:schemeClr val="dk1"/>
                          </a:solidFill>
                          <a:effectLst/>
                          <a:latin typeface="+mn-lt"/>
                          <a:ea typeface="+mn-ea"/>
                          <a:cs typeface="+mn-cs"/>
                        </a:rPr>
                        <a:t>ohh</a:t>
                      </a:r>
                      <a:r>
                        <a:rPr lang="en-GB" sz="1800" kern="1200" dirty="0">
                          <a:solidFill>
                            <a:schemeClr val="dk1"/>
                          </a:solidFill>
                          <a:effectLst/>
                          <a:latin typeface="+mn-lt"/>
                          <a:ea typeface="+mn-ea"/>
                          <a:cs typeface="+mn-cs"/>
                        </a:rPr>
                        <a:t> you need a break or you need this because. I spent a lot of time like just trying to pretend I didn't have it in a way. Pretend I didn't have it. Just like pretend that I'm OK even though I have it, you know, like. It's just a complicated relation. It's probably my most complicated relationship right now, you know.”</a:t>
                      </a:r>
                    </a:p>
                  </a:txBody>
                  <a:tcPr/>
                </a:tc>
                <a:tc>
                  <a:txBody>
                    <a:bodyPr/>
                    <a:lstStyle/>
                    <a:p>
                      <a:r>
                        <a:rPr lang="en-GB" b="1" dirty="0"/>
                        <a:t>Dropping the act</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 think maybe my fears are a little bit different than they were or for what I see as impending doom for me. And I think just having like that diversity in the group of like people even in that way was good.”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“When we talked about like how I think it was hard was like kind of talking about our relationship with MS that was hard. And I think for me, I had a really like kind of like what happens here (in the interview). I had to really think about </a:t>
                      </a:r>
                      <a:r>
                        <a:rPr lang="en-GB" sz="1800" kern="1200" dirty="0" err="1">
                          <a:solidFill>
                            <a:schemeClr val="dk1"/>
                          </a:solidFill>
                          <a:effectLst/>
                          <a:latin typeface="+mn-lt"/>
                          <a:ea typeface="+mn-ea"/>
                          <a:cs typeface="+mn-cs"/>
                        </a:rPr>
                        <a:t>about</a:t>
                      </a:r>
                      <a:r>
                        <a:rPr lang="en-GB" sz="1800" kern="1200" dirty="0">
                          <a:solidFill>
                            <a:schemeClr val="dk1"/>
                          </a:solidFill>
                          <a:effectLst/>
                          <a:latin typeface="+mn-lt"/>
                          <a:ea typeface="+mn-ea"/>
                          <a:cs typeface="+mn-cs"/>
                        </a:rPr>
                        <a:t> it and I got to somewhere. I didn't expect to get it.</a:t>
                      </a:r>
                      <a:br>
                        <a:rPr lang="en-GB" sz="1800" kern="1200" dirty="0">
                          <a:solidFill>
                            <a:schemeClr val="dk1"/>
                          </a:solidFill>
                          <a:effectLst/>
                          <a:latin typeface="+mn-lt"/>
                          <a:ea typeface="+mn-ea"/>
                          <a:cs typeface="+mn-cs"/>
                        </a:rPr>
                      </a:br>
                      <a:r>
                        <a:rPr lang="en-GB" sz="1800" kern="1200" dirty="0">
                          <a:solidFill>
                            <a:schemeClr val="dk1"/>
                          </a:solidFill>
                          <a:effectLst/>
                          <a:latin typeface="+mn-lt"/>
                          <a:ea typeface="+mn-ea"/>
                          <a:cs typeface="+mn-cs"/>
                        </a:rPr>
                        <a:t>Umm, but that's good.”</a:t>
                      </a:r>
                      <a:br>
                        <a:rPr lang="en-GB" sz="1800" kern="1200" dirty="0">
                          <a:solidFill>
                            <a:schemeClr val="dk1"/>
                          </a:solidFill>
                          <a:effectLst/>
                          <a:latin typeface="+mn-lt"/>
                          <a:ea typeface="+mn-ea"/>
                          <a:cs typeface="+mn-cs"/>
                        </a:rPr>
                      </a:br>
                      <a:endParaRPr lang="en-GB" sz="1800" u="none" kern="1200" dirty="0">
                        <a:solidFill>
                          <a:schemeClr val="dk1"/>
                        </a:solidFill>
                        <a:effectLst/>
                        <a:latin typeface="+mn-lt"/>
                        <a:ea typeface="+mn-ea"/>
                        <a:cs typeface="+mn-cs"/>
                      </a:endParaRPr>
                    </a:p>
                    <a:p>
                      <a:endParaRPr lang="en-GB" b="1" dirty="0"/>
                    </a:p>
                  </a:txBody>
                  <a:tcPr/>
                </a:tc>
                <a:extLst>
                  <a:ext uri="{0D108BD9-81ED-4DB2-BD59-A6C34878D82A}">
                    <a16:rowId xmlns:a16="http://schemas.microsoft.com/office/drawing/2014/main" val="3986795093"/>
                  </a:ext>
                </a:extLst>
              </a:tr>
            </a:tbl>
          </a:graphicData>
        </a:graphic>
      </p:graphicFrame>
    </p:spTree>
    <p:extLst>
      <p:ext uri="{BB962C8B-B14F-4D97-AF65-F5344CB8AC3E}">
        <p14:creationId xmlns:p14="http://schemas.microsoft.com/office/powerpoint/2010/main" val="124802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345A-F614-4F2F-9761-119BA9EA1E97}"/>
              </a:ext>
            </a:extLst>
          </p:cNvPr>
          <p:cNvSpPr>
            <a:spLocks noGrp="1"/>
          </p:cNvSpPr>
          <p:nvPr>
            <p:ph type="title"/>
          </p:nvPr>
        </p:nvSpPr>
        <p:spPr>
          <a:xfrm>
            <a:off x="298580" y="467762"/>
            <a:ext cx="11091765" cy="642582"/>
          </a:xfrm>
        </p:spPr>
        <p:txBody>
          <a:bodyPr>
            <a:normAutofit/>
          </a:bodyPr>
          <a:lstStyle/>
          <a:p>
            <a:pPr algn="ctr"/>
            <a:r>
              <a:rPr lang="en-GB" sz="3400" b="1" dirty="0"/>
              <a:t>Preliminary qualitative findings:  the case of Cathy</a:t>
            </a:r>
          </a:p>
        </p:txBody>
      </p:sp>
      <p:graphicFrame>
        <p:nvGraphicFramePr>
          <p:cNvPr id="4" name="Content Placeholder 3">
            <a:extLst>
              <a:ext uri="{FF2B5EF4-FFF2-40B4-BE49-F238E27FC236}">
                <a16:creationId xmlns:a16="http://schemas.microsoft.com/office/drawing/2014/main" id="{25543404-2B6A-4BEE-9245-590A289F7EF3}"/>
              </a:ext>
            </a:extLst>
          </p:cNvPr>
          <p:cNvGraphicFramePr>
            <a:graphicFrameLocks noGrp="1"/>
          </p:cNvGraphicFramePr>
          <p:nvPr>
            <p:ph idx="1"/>
            <p:extLst>
              <p:ext uri="{D42A27DB-BD31-4B8C-83A1-F6EECF244321}">
                <p14:modId xmlns:p14="http://schemas.microsoft.com/office/powerpoint/2010/main" val="729811853"/>
              </p:ext>
            </p:extLst>
          </p:nvPr>
        </p:nvGraphicFramePr>
        <p:xfrm>
          <a:off x="874745" y="2173099"/>
          <a:ext cx="10515600" cy="40233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806588633"/>
                    </a:ext>
                  </a:extLst>
                </a:gridCol>
                <a:gridCol w="5257800">
                  <a:extLst>
                    <a:ext uri="{9D8B030D-6E8A-4147-A177-3AD203B41FA5}">
                      <a16:colId xmlns:a16="http://schemas.microsoft.com/office/drawing/2014/main" val="976886645"/>
                    </a:ext>
                  </a:extLst>
                </a:gridCol>
              </a:tblGrid>
              <a:tr h="0">
                <a:tc>
                  <a:txBody>
                    <a:bodyPr/>
                    <a:lstStyle/>
                    <a:p>
                      <a:r>
                        <a:rPr lang="en-GB" dirty="0"/>
                        <a:t>Baseline</a:t>
                      </a:r>
                    </a:p>
                  </a:txBody>
                  <a:tcPr/>
                </a:tc>
                <a:tc>
                  <a:txBody>
                    <a:bodyPr/>
                    <a:lstStyle/>
                    <a:p>
                      <a:r>
                        <a:rPr lang="en-GB" dirty="0"/>
                        <a:t>Post-intervention</a:t>
                      </a:r>
                    </a:p>
                  </a:txBody>
                  <a:tcPr/>
                </a:tc>
                <a:extLst>
                  <a:ext uri="{0D108BD9-81ED-4DB2-BD59-A6C34878D82A}">
                    <a16:rowId xmlns:a16="http://schemas.microsoft.com/office/drawing/2014/main" val="4222042470"/>
                  </a:ext>
                </a:extLst>
              </a:tr>
              <a:tr h="370840">
                <a:tc>
                  <a:txBody>
                    <a:bodyPr/>
                    <a:lstStyle/>
                    <a:p>
                      <a:r>
                        <a:rPr lang="en-GB" b="1" dirty="0"/>
                        <a:t>Relating with shame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 had no idea. I think part of it, just like I was always scared when change, how people looked at me cause I think it was changing how I looked at myself.”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r>
                        <a:rPr lang="en-GB" sz="1800" kern="1200" dirty="0">
                          <a:solidFill>
                            <a:schemeClr val="dk1"/>
                          </a:solidFill>
                          <a:effectLst/>
                          <a:latin typeface="+mn-lt"/>
                          <a:ea typeface="+mn-ea"/>
                          <a:cs typeface="+mn-cs"/>
                        </a:rPr>
                        <a:t>Well, for a long time, with the MS, I just thought no one would love me because I have MS and like, how would anyone ever </a:t>
                      </a:r>
                      <a:r>
                        <a:rPr lang="en-GB" sz="1800" kern="1200" dirty="0" err="1">
                          <a:solidFill>
                            <a:schemeClr val="dk1"/>
                          </a:solidFill>
                          <a:effectLst/>
                          <a:latin typeface="+mn-lt"/>
                          <a:ea typeface="+mn-ea"/>
                          <a:cs typeface="+mn-cs"/>
                        </a:rPr>
                        <a:t>wanna</a:t>
                      </a:r>
                      <a:r>
                        <a:rPr lang="en-GB" sz="1800" kern="1200" dirty="0">
                          <a:solidFill>
                            <a:schemeClr val="dk1"/>
                          </a:solidFill>
                          <a:effectLst/>
                          <a:latin typeface="+mn-lt"/>
                          <a:ea typeface="+mn-ea"/>
                          <a:cs typeface="+mn-cs"/>
                        </a:rPr>
                        <a:t> be with me and stuff? And then I see all these people are in relationships. So I just kind of like stop myself.”</a:t>
                      </a:r>
                      <a:endParaRPr lang="en-GB" dirty="0"/>
                    </a:p>
                  </a:txBody>
                  <a:tcPr/>
                </a:tc>
                <a:tc>
                  <a:txBody>
                    <a:bodyPr/>
                    <a:lstStyle/>
                    <a:p>
                      <a:r>
                        <a:rPr lang="en-GB" b="1" dirty="0"/>
                        <a:t>Companionship: relating with compassion to self and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 think it's just like almost easier, because in a way because it's like I can just say my experience and I don't have to like say </a:t>
                      </a:r>
                      <a:r>
                        <a:rPr lang="en-GB" sz="1800" kern="1200" dirty="0" err="1">
                          <a:solidFill>
                            <a:schemeClr val="dk1"/>
                          </a:solidFill>
                          <a:effectLst/>
                          <a:latin typeface="+mn-lt"/>
                          <a:ea typeface="+mn-ea"/>
                          <a:cs typeface="+mn-cs"/>
                        </a:rPr>
                        <a:t>ohh</a:t>
                      </a:r>
                      <a:r>
                        <a:rPr lang="en-GB" sz="1800" kern="1200" dirty="0">
                          <a:solidFill>
                            <a:schemeClr val="dk1"/>
                          </a:solidFill>
                          <a:effectLst/>
                          <a:latin typeface="+mn-lt"/>
                          <a:ea typeface="+mn-ea"/>
                          <a:cs typeface="+mn-cs"/>
                        </a:rPr>
                        <a:t> </a:t>
                      </a:r>
                      <a:r>
                        <a:rPr lang="en-GB" sz="1800" u="none" kern="1200" dirty="0">
                          <a:solidFill>
                            <a:schemeClr val="dk1"/>
                          </a:solidFill>
                          <a:effectLst/>
                          <a:latin typeface="+mn-lt"/>
                          <a:ea typeface="+mn-ea"/>
                          <a:cs typeface="+mn-cs"/>
                        </a:rPr>
                        <a:t>someone my experience or </a:t>
                      </a:r>
                      <a:r>
                        <a:rPr lang="en-GB" sz="1800" u="none" kern="1200" dirty="0" err="1">
                          <a:solidFill>
                            <a:schemeClr val="dk1"/>
                          </a:solidFill>
                          <a:effectLst/>
                          <a:latin typeface="+mn-lt"/>
                          <a:ea typeface="+mn-ea"/>
                          <a:cs typeface="+mn-cs"/>
                        </a:rPr>
                        <a:t>ohh</a:t>
                      </a:r>
                      <a:r>
                        <a:rPr lang="en-GB" sz="1800" u="none" kern="1200" dirty="0">
                          <a:solidFill>
                            <a:schemeClr val="dk1"/>
                          </a:solidFill>
                          <a:effectLst/>
                          <a:latin typeface="+mn-lt"/>
                          <a:ea typeface="+mn-ea"/>
                          <a:cs typeface="+mn-cs"/>
                        </a:rPr>
                        <a:t> people can or but it's just like this is what my experience is. Other people have different one. I think being more comfortable with my experience can make me maybe more comfortable with others</a:t>
                      </a:r>
                      <a:r>
                        <a:rPr lang="en-GB" sz="1800" kern="1200" dirty="0">
                          <a:solidFill>
                            <a:schemeClr val="dk1"/>
                          </a:solidFill>
                          <a:effectLst/>
                          <a:latin typeface="+mn-lt"/>
                          <a:ea typeface="+mn-ea"/>
                          <a:cs typeface="+mn-cs"/>
                        </a:rPr>
                        <a:t>’ experiences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822035614"/>
                  </a:ext>
                </a:extLst>
              </a:tr>
            </a:tbl>
          </a:graphicData>
        </a:graphic>
      </p:graphicFrame>
    </p:spTree>
    <p:extLst>
      <p:ext uri="{BB962C8B-B14F-4D97-AF65-F5344CB8AC3E}">
        <p14:creationId xmlns:p14="http://schemas.microsoft.com/office/powerpoint/2010/main" val="4027957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BC60C-3EB9-4748-B0FF-6B6912971DA2}"/>
              </a:ext>
            </a:extLst>
          </p:cNvPr>
          <p:cNvSpPr>
            <a:spLocks noGrp="1"/>
          </p:cNvSpPr>
          <p:nvPr>
            <p:ph type="title"/>
          </p:nvPr>
        </p:nvSpPr>
        <p:spPr>
          <a:xfrm>
            <a:off x="681135" y="365125"/>
            <a:ext cx="10672665" cy="829193"/>
          </a:xfrm>
        </p:spPr>
        <p:txBody>
          <a:bodyPr/>
          <a:lstStyle/>
          <a:p>
            <a:pPr algn="ctr"/>
            <a:r>
              <a:rPr lang="en-GB" b="1" dirty="0"/>
              <a:t>Reflections on group: facilitator and Cathy</a:t>
            </a:r>
          </a:p>
        </p:txBody>
      </p:sp>
      <p:graphicFrame>
        <p:nvGraphicFramePr>
          <p:cNvPr id="4" name="Content Placeholder 3">
            <a:extLst>
              <a:ext uri="{FF2B5EF4-FFF2-40B4-BE49-F238E27FC236}">
                <a16:creationId xmlns:a16="http://schemas.microsoft.com/office/drawing/2014/main" id="{CA077CAC-13F9-42C4-A72D-42FCB075EC28}"/>
              </a:ext>
            </a:extLst>
          </p:cNvPr>
          <p:cNvGraphicFramePr>
            <a:graphicFrameLocks noGrp="1"/>
          </p:cNvGraphicFramePr>
          <p:nvPr>
            <p:ph idx="1"/>
            <p:extLst>
              <p:ext uri="{D42A27DB-BD31-4B8C-83A1-F6EECF244321}">
                <p14:modId xmlns:p14="http://schemas.microsoft.com/office/powerpoint/2010/main" val="683089507"/>
              </p:ext>
            </p:extLst>
          </p:nvPr>
        </p:nvGraphicFramePr>
        <p:xfrm>
          <a:off x="681038" y="1397000"/>
          <a:ext cx="10672762" cy="5120640"/>
        </p:xfrm>
        <a:graphic>
          <a:graphicData uri="http://schemas.openxmlformats.org/drawingml/2006/table">
            <a:tbl>
              <a:tblPr firstRow="1" bandRow="1">
                <a:tableStyleId>{5C22544A-7EE6-4342-B048-85BDC9FD1C3A}</a:tableStyleId>
              </a:tblPr>
              <a:tblGrid>
                <a:gridCol w="10672762">
                  <a:extLst>
                    <a:ext uri="{9D8B030D-6E8A-4147-A177-3AD203B41FA5}">
                      <a16:colId xmlns:a16="http://schemas.microsoft.com/office/drawing/2014/main" val="415032956"/>
                    </a:ext>
                  </a:extLst>
                </a:gridCol>
              </a:tblGrid>
              <a:tr h="370840">
                <a:tc>
                  <a:txBody>
                    <a:bodyPr/>
                    <a:lstStyle/>
                    <a:p>
                      <a:r>
                        <a:rPr lang="en-GB" sz="2400" dirty="0"/>
                        <a:t>Considerations for </a:t>
                      </a:r>
                      <a:r>
                        <a:rPr lang="en-GB" sz="2400" dirty="0" err="1"/>
                        <a:t>MyMS</a:t>
                      </a:r>
                      <a:r>
                        <a:rPr lang="en-GB" sz="2400" dirty="0"/>
                        <a:t>-Ally online group psychological intervention</a:t>
                      </a:r>
                    </a:p>
                  </a:txBody>
                  <a:tcPr/>
                </a:tc>
                <a:extLst>
                  <a:ext uri="{0D108BD9-81ED-4DB2-BD59-A6C34878D82A}">
                    <a16:rowId xmlns:a16="http://schemas.microsoft.com/office/drawing/2014/main" val="786137099"/>
                  </a:ext>
                </a:extLst>
              </a:tr>
              <a:tr h="370840">
                <a:tc>
                  <a:txBody>
                    <a:bodyPr/>
                    <a:lstStyle/>
                    <a:p>
                      <a:r>
                        <a:rPr lang="en-GB" sz="2400" dirty="0"/>
                        <a:t>Better screening</a:t>
                      </a:r>
                    </a:p>
                  </a:txBody>
                  <a:tcPr/>
                </a:tc>
                <a:extLst>
                  <a:ext uri="{0D108BD9-81ED-4DB2-BD59-A6C34878D82A}">
                    <a16:rowId xmlns:a16="http://schemas.microsoft.com/office/drawing/2014/main" val="3924374698"/>
                  </a:ext>
                </a:extLst>
              </a:tr>
              <a:tr h="370840">
                <a:tc>
                  <a:txBody>
                    <a:bodyPr/>
                    <a:lstStyle/>
                    <a:p>
                      <a:r>
                        <a:rPr lang="en-GB" sz="2400" dirty="0"/>
                        <a:t>Mindfulness and guided discussion was helpful – also significant to have space to share</a:t>
                      </a:r>
                    </a:p>
                  </a:txBody>
                  <a:tcPr/>
                </a:tc>
                <a:extLst>
                  <a:ext uri="{0D108BD9-81ED-4DB2-BD59-A6C34878D82A}">
                    <a16:rowId xmlns:a16="http://schemas.microsoft.com/office/drawing/2014/main" val="23845118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a:solidFill>
                            <a:schemeClr val="dk1"/>
                          </a:solidFill>
                          <a:effectLst/>
                          <a:latin typeface="+mn-lt"/>
                          <a:ea typeface="+mn-ea"/>
                          <a:cs typeface="+mn-cs"/>
                        </a:rPr>
                        <a:t>Boundaries, breaks, flexibility, summaries, good management of time and communication by facilitator</a:t>
                      </a:r>
                    </a:p>
                  </a:txBody>
                  <a:tcPr/>
                </a:tc>
                <a:extLst>
                  <a:ext uri="{0D108BD9-81ED-4DB2-BD59-A6C34878D82A}">
                    <a16:rowId xmlns:a16="http://schemas.microsoft.com/office/drawing/2014/main" val="1164406899"/>
                  </a:ext>
                </a:extLst>
              </a:tr>
              <a:tr h="370840">
                <a:tc>
                  <a:txBody>
                    <a:bodyPr/>
                    <a:lstStyle/>
                    <a:p>
                      <a:r>
                        <a:rPr lang="en-GB" sz="2400" dirty="0"/>
                        <a:t>Trust, open communication, empowerment</a:t>
                      </a:r>
                    </a:p>
                  </a:txBody>
                  <a:tcPr/>
                </a:tc>
                <a:extLst>
                  <a:ext uri="{0D108BD9-81ED-4DB2-BD59-A6C34878D82A}">
                    <a16:rowId xmlns:a16="http://schemas.microsoft.com/office/drawing/2014/main" val="4079180946"/>
                  </a:ext>
                </a:extLst>
              </a:tr>
              <a:tr h="370840">
                <a:tc>
                  <a:txBody>
                    <a:bodyPr/>
                    <a:lstStyle/>
                    <a:p>
                      <a:r>
                        <a:rPr lang="en-GB" sz="2400" dirty="0"/>
                        <a:t>Gender and diversity</a:t>
                      </a:r>
                    </a:p>
                  </a:txBody>
                  <a:tcPr/>
                </a:tc>
                <a:extLst>
                  <a:ext uri="{0D108BD9-81ED-4DB2-BD59-A6C34878D82A}">
                    <a16:rowId xmlns:a16="http://schemas.microsoft.com/office/drawing/2014/main" val="1870600566"/>
                  </a:ext>
                </a:extLst>
              </a:tr>
              <a:tr h="370840">
                <a:tc>
                  <a:txBody>
                    <a:bodyPr/>
                    <a:lstStyle/>
                    <a:p>
                      <a:r>
                        <a:rPr lang="en-GB" sz="2400" dirty="0"/>
                        <a:t>Admin like sending calendar reminders</a:t>
                      </a:r>
                    </a:p>
                  </a:txBody>
                  <a:tcPr/>
                </a:tc>
                <a:extLst>
                  <a:ext uri="{0D108BD9-81ED-4DB2-BD59-A6C34878D82A}">
                    <a16:rowId xmlns:a16="http://schemas.microsoft.com/office/drawing/2014/main" val="3664645585"/>
                  </a:ext>
                </a:extLst>
              </a:tr>
              <a:tr h="370840">
                <a:tc>
                  <a:txBody>
                    <a:bodyPr/>
                    <a:lstStyle/>
                    <a:p>
                      <a:r>
                        <a:rPr lang="en-GB" sz="2400" dirty="0"/>
                        <a:t>The group goes beyond symptom management, towards an exploratory and supporting space where sensitive issues will be discussed: participants must be aware</a:t>
                      </a:r>
                    </a:p>
                  </a:txBody>
                  <a:tcPr/>
                </a:tc>
                <a:extLst>
                  <a:ext uri="{0D108BD9-81ED-4DB2-BD59-A6C34878D82A}">
                    <a16:rowId xmlns:a16="http://schemas.microsoft.com/office/drawing/2014/main" val="3545509407"/>
                  </a:ext>
                </a:extLst>
              </a:tr>
            </a:tbl>
          </a:graphicData>
        </a:graphic>
      </p:graphicFrame>
    </p:spTree>
    <p:extLst>
      <p:ext uri="{BB962C8B-B14F-4D97-AF65-F5344CB8AC3E}">
        <p14:creationId xmlns:p14="http://schemas.microsoft.com/office/powerpoint/2010/main" val="232885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3176-5276-4F92-A392-31453F924D67}"/>
              </a:ext>
            </a:extLst>
          </p:cNvPr>
          <p:cNvSpPr>
            <a:spLocks noGrp="1"/>
          </p:cNvSpPr>
          <p:nvPr>
            <p:ph type="title"/>
          </p:nvPr>
        </p:nvSpPr>
        <p:spPr/>
        <p:txBody>
          <a:bodyPr/>
          <a:lstStyle/>
          <a:p>
            <a:pPr algn="ctr"/>
            <a:r>
              <a:rPr lang="en-GB" b="1" dirty="0"/>
              <a:t>Points of discussion</a:t>
            </a:r>
          </a:p>
        </p:txBody>
      </p:sp>
      <p:graphicFrame>
        <p:nvGraphicFramePr>
          <p:cNvPr id="6" name="Content Placeholder 5">
            <a:extLst>
              <a:ext uri="{FF2B5EF4-FFF2-40B4-BE49-F238E27FC236}">
                <a16:creationId xmlns:a16="http://schemas.microsoft.com/office/drawing/2014/main" id="{935DA4B3-3527-4B12-A690-69BCC2FEE8F3}"/>
              </a:ext>
            </a:extLst>
          </p:cNvPr>
          <p:cNvGraphicFramePr>
            <a:graphicFrameLocks noGrp="1"/>
          </p:cNvGraphicFramePr>
          <p:nvPr>
            <p:ph idx="1"/>
            <p:extLst>
              <p:ext uri="{D42A27DB-BD31-4B8C-83A1-F6EECF244321}">
                <p14:modId xmlns:p14="http://schemas.microsoft.com/office/powerpoint/2010/main" val="4131143626"/>
              </p:ext>
            </p:extLst>
          </p:nvPr>
        </p:nvGraphicFramePr>
        <p:xfrm>
          <a:off x="662473" y="1614196"/>
          <a:ext cx="10860833" cy="4786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53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3855D1-CB58-4ED6-9FDE-F0BD14B95DF2}"/>
              </a:ext>
            </a:extLst>
          </p:cNvPr>
          <p:cNvSpPr>
            <a:spLocks noGrp="1"/>
          </p:cNvSpPr>
          <p:nvPr>
            <p:ph idx="1"/>
          </p:nvPr>
        </p:nvSpPr>
        <p:spPr/>
        <p:txBody>
          <a:bodyPr/>
          <a:lstStyle/>
          <a:p>
            <a:pPr marL="0" indent="0" algn="ctr">
              <a:buNone/>
            </a:pPr>
            <a:endParaRPr lang="en-GB" dirty="0">
              <a:hlinkClick r:id="rId2"/>
            </a:endParaRPr>
          </a:p>
          <a:p>
            <a:pPr marL="0" indent="0" algn="ctr">
              <a:buNone/>
            </a:pPr>
            <a:endParaRPr lang="en-GB" dirty="0">
              <a:hlinkClick r:id="rId2"/>
            </a:endParaRPr>
          </a:p>
          <a:p>
            <a:pPr marL="0" indent="0" algn="ctr">
              <a:buNone/>
            </a:pPr>
            <a:r>
              <a:rPr lang="en-GB" dirty="0"/>
              <a:t>Thank you!</a:t>
            </a:r>
            <a:endParaRPr lang="en-GB" dirty="0">
              <a:hlinkClick r:id="rId2"/>
            </a:endParaRPr>
          </a:p>
          <a:p>
            <a:pPr marL="0" indent="0" algn="ctr">
              <a:buNone/>
            </a:pPr>
            <a:endParaRPr lang="en-GB" dirty="0">
              <a:hlinkClick r:id="rId2"/>
            </a:endParaRPr>
          </a:p>
          <a:p>
            <a:pPr marL="0" indent="0" algn="ctr">
              <a:buNone/>
            </a:pPr>
            <a:r>
              <a:rPr lang="en-GB" dirty="0">
                <a:hlinkClick r:id="rId2"/>
              </a:rPr>
              <a:t>Eva.Fragkiadaki@uwe.ac.uk</a:t>
            </a:r>
            <a:endParaRPr lang="en-GB" dirty="0"/>
          </a:p>
          <a:p>
            <a:pPr marL="0" indent="0">
              <a:buNone/>
            </a:pPr>
            <a:endParaRPr lang="en-GB" dirty="0"/>
          </a:p>
        </p:txBody>
      </p:sp>
      <p:pic>
        <p:nvPicPr>
          <p:cNvPr id="7" name="Picture 6">
            <a:extLst>
              <a:ext uri="{FF2B5EF4-FFF2-40B4-BE49-F238E27FC236}">
                <a16:creationId xmlns:a16="http://schemas.microsoft.com/office/drawing/2014/main" id="{4D9DBB48-B2A1-4B7C-A36A-9BBEE350B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6755" y="496189"/>
            <a:ext cx="1472187" cy="768098"/>
          </a:xfrm>
          <a:prstGeom prst="rect">
            <a:avLst/>
          </a:prstGeom>
        </p:spPr>
      </p:pic>
    </p:spTree>
    <p:extLst>
      <p:ext uri="{BB962C8B-B14F-4D97-AF65-F5344CB8AC3E}">
        <p14:creationId xmlns:p14="http://schemas.microsoft.com/office/powerpoint/2010/main" val="2833871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1CC79-F6C1-4753-B149-2F93233EABCC}"/>
              </a:ext>
            </a:extLst>
          </p:cNvPr>
          <p:cNvSpPr>
            <a:spLocks noGrp="1"/>
          </p:cNvSpPr>
          <p:nvPr>
            <p:ph type="title"/>
          </p:nvPr>
        </p:nvSpPr>
        <p:spPr/>
        <p:txBody>
          <a:bodyPr/>
          <a:lstStyle/>
          <a:p>
            <a:r>
              <a:rPr lang="en-GB" dirty="0"/>
              <a:t>Why Multiple Sclerosis?</a:t>
            </a:r>
          </a:p>
        </p:txBody>
      </p:sp>
      <p:pic>
        <p:nvPicPr>
          <p:cNvPr id="5" name="Content Placeholder 4">
            <a:extLst>
              <a:ext uri="{FF2B5EF4-FFF2-40B4-BE49-F238E27FC236}">
                <a16:creationId xmlns:a16="http://schemas.microsoft.com/office/drawing/2014/main" id="{F4207100-CEFA-48FB-A822-44912E8A34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1204" y="1447816"/>
            <a:ext cx="4887767" cy="4887767"/>
          </a:xfrm>
        </p:spPr>
      </p:pic>
    </p:spTree>
    <p:extLst>
      <p:ext uri="{BB962C8B-B14F-4D97-AF65-F5344CB8AC3E}">
        <p14:creationId xmlns:p14="http://schemas.microsoft.com/office/powerpoint/2010/main" val="305959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F2231-2C87-48D8-94F0-550FAF095651}"/>
              </a:ext>
            </a:extLst>
          </p:cNvPr>
          <p:cNvSpPr>
            <a:spLocks noGrp="1"/>
          </p:cNvSpPr>
          <p:nvPr>
            <p:ph type="title"/>
          </p:nvPr>
        </p:nvSpPr>
        <p:spPr/>
        <p:txBody>
          <a:bodyPr/>
          <a:lstStyle/>
          <a:p>
            <a:r>
              <a:rPr lang="en-GB" dirty="0"/>
              <a:t>Moving away from generic therapy models?</a:t>
            </a:r>
          </a:p>
        </p:txBody>
      </p:sp>
      <p:pic>
        <p:nvPicPr>
          <p:cNvPr id="5" name="Content Placeholder 4" descr="Photo by Agence Olloweb on Unsplash&#10;">
            <a:extLst>
              <a:ext uri="{FF2B5EF4-FFF2-40B4-BE49-F238E27FC236}">
                <a16:creationId xmlns:a16="http://schemas.microsoft.com/office/drawing/2014/main" id="{43302CDC-5994-423D-947E-E57ED19AAD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3073" y="1727394"/>
            <a:ext cx="6907527" cy="4587836"/>
          </a:xfrm>
        </p:spPr>
      </p:pic>
    </p:spTree>
    <p:extLst>
      <p:ext uri="{BB962C8B-B14F-4D97-AF65-F5344CB8AC3E}">
        <p14:creationId xmlns:p14="http://schemas.microsoft.com/office/powerpoint/2010/main" val="425010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6B9121-DFB5-42ED-9195-EE482F0A3033}"/>
              </a:ext>
            </a:extLst>
          </p:cNvPr>
          <p:cNvSpPr>
            <a:spLocks noGrp="1"/>
          </p:cNvSpPr>
          <p:nvPr>
            <p:ph type="title"/>
          </p:nvPr>
        </p:nvSpPr>
        <p:spPr>
          <a:xfrm>
            <a:off x="838200" y="337134"/>
            <a:ext cx="10515600" cy="1325563"/>
          </a:xfrm>
        </p:spPr>
        <p:txBody>
          <a:bodyPr/>
          <a:lstStyle/>
          <a:p>
            <a:endParaRPr lang="en-GB"/>
          </a:p>
        </p:txBody>
      </p:sp>
      <p:pic>
        <p:nvPicPr>
          <p:cNvPr id="5" name="Content Placeholder 4">
            <a:extLst>
              <a:ext uri="{FF2B5EF4-FFF2-40B4-BE49-F238E27FC236}">
                <a16:creationId xmlns:a16="http://schemas.microsoft.com/office/drawing/2014/main" id="{924EF596-AA52-47F1-92BD-4CF7EE8C342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9261" y="1825625"/>
            <a:ext cx="4459477" cy="4351338"/>
          </a:xfrm>
        </p:spPr>
      </p:pic>
      <p:sp>
        <p:nvSpPr>
          <p:cNvPr id="7" name="Content Placeholder 6">
            <a:extLst>
              <a:ext uri="{FF2B5EF4-FFF2-40B4-BE49-F238E27FC236}">
                <a16:creationId xmlns:a16="http://schemas.microsoft.com/office/drawing/2014/main" id="{DC696706-BC8B-4F7E-AB0C-41573A3DD8EE}"/>
              </a:ext>
            </a:extLst>
          </p:cNvPr>
          <p:cNvSpPr>
            <a:spLocks noGrp="1"/>
          </p:cNvSpPr>
          <p:nvPr>
            <p:ph sz="half" idx="2"/>
          </p:nvPr>
        </p:nvSpPr>
        <p:spPr/>
        <p:txBody>
          <a:bodyPr/>
          <a:lstStyle/>
          <a:p>
            <a:pPr marL="0" indent="0">
              <a:buNone/>
            </a:pPr>
            <a:r>
              <a:rPr lang="en-GB" dirty="0"/>
              <a:t>Naturalistic mixed methods design on the experience of psychological interventions for 20 people with MS</a:t>
            </a:r>
          </a:p>
          <a:p>
            <a:pPr marL="0" indent="0">
              <a:buNone/>
            </a:pPr>
            <a:endParaRPr lang="en-GB" dirty="0"/>
          </a:p>
          <a:p>
            <a:pPr marL="0" indent="0">
              <a:buNone/>
            </a:pPr>
            <a:r>
              <a:rPr lang="en-GB" dirty="0"/>
              <a:t>Interplay between experience and management of MS and experience of psychological interventions</a:t>
            </a:r>
          </a:p>
        </p:txBody>
      </p:sp>
    </p:spTree>
    <p:extLst>
      <p:ext uri="{BB962C8B-B14F-4D97-AF65-F5344CB8AC3E}">
        <p14:creationId xmlns:p14="http://schemas.microsoft.com/office/powerpoint/2010/main" val="224910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DA42FDF-2F36-4739-BA34-F4BD705CF072}"/>
              </a:ext>
            </a:extLst>
          </p:cNvPr>
          <p:cNvGraphicFramePr>
            <a:graphicFrameLocks noGrp="1"/>
          </p:cNvGraphicFramePr>
          <p:nvPr>
            <p:ph idx="1"/>
          </p:nvPr>
        </p:nvGraphicFramePr>
        <p:xfrm>
          <a:off x="148590" y="1"/>
          <a:ext cx="12043410" cy="6965821"/>
        </p:xfrm>
        <a:graphic>
          <a:graphicData uri="http://schemas.openxmlformats.org/drawingml/2006/table">
            <a:tbl>
              <a:tblPr firstRow="1" bandRow="1">
                <a:tableStyleId>{5C22544A-7EE6-4342-B048-85BDC9FD1C3A}</a:tableStyleId>
              </a:tblPr>
              <a:tblGrid>
                <a:gridCol w="5888896">
                  <a:extLst>
                    <a:ext uri="{9D8B030D-6E8A-4147-A177-3AD203B41FA5}">
                      <a16:colId xmlns:a16="http://schemas.microsoft.com/office/drawing/2014/main" val="3214774356"/>
                    </a:ext>
                  </a:extLst>
                </a:gridCol>
                <a:gridCol w="6154514">
                  <a:extLst>
                    <a:ext uri="{9D8B030D-6E8A-4147-A177-3AD203B41FA5}">
                      <a16:colId xmlns:a16="http://schemas.microsoft.com/office/drawing/2014/main" val="4196487825"/>
                    </a:ext>
                  </a:extLst>
                </a:gridCol>
              </a:tblGrid>
              <a:tr h="357501">
                <a:tc>
                  <a:txBody>
                    <a:bodyPr/>
                    <a:lstStyle/>
                    <a:p>
                      <a:r>
                        <a:rPr lang="en-GB" sz="1400" dirty="0"/>
                        <a:t>Superordinate Themes</a:t>
                      </a:r>
                    </a:p>
                  </a:txBody>
                  <a:tcPr/>
                </a:tc>
                <a:tc>
                  <a:txBody>
                    <a:bodyPr/>
                    <a:lstStyle/>
                    <a:p>
                      <a:r>
                        <a:rPr lang="en-GB" sz="1400" dirty="0"/>
                        <a:t>Themes</a:t>
                      </a:r>
                    </a:p>
                  </a:txBody>
                  <a:tcPr/>
                </a:tc>
                <a:extLst>
                  <a:ext uri="{0D108BD9-81ED-4DB2-BD59-A6C34878D82A}">
                    <a16:rowId xmlns:a16="http://schemas.microsoft.com/office/drawing/2014/main" val="3838082073"/>
                  </a:ext>
                </a:extLst>
              </a:tr>
              <a:tr h="1601798">
                <a:tc>
                  <a:txBody>
                    <a:bodyPr/>
                    <a:lstStyle/>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despair to relief</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5080" marB="5080"/>
                </a:tc>
                <a:tc>
                  <a:txBody>
                    <a:bodyPr/>
                    <a:lstStyle/>
                    <a:p>
                      <a:pPr algn="just">
                        <a:lnSpc>
                          <a:spcPct val="200000"/>
                        </a:lnSpc>
                        <a:spcAft>
                          <a:spcPts val="0"/>
                        </a:spcAft>
                      </a:pPr>
                      <a:r>
                        <a:rPr lang="en-GB" sz="1400" kern="500" spc="1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 came as thunder in the clear sky</a:t>
                      </a:r>
                      <a:endParaRPr lang="en-GB" sz="1400" kern="500" spc="10" baseline="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Trying to “undo” MS</a:t>
                      </a:r>
                      <a:endParaRPr lang="en-GB" sz="1400" kern="500" spc="10" baseline="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MS experienced as trauma</a:t>
                      </a:r>
                      <a:endParaRPr lang="en-GB" sz="1400" kern="500" spc="10" baseline="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Sharing in a safe space leads to relief</a:t>
                      </a:r>
                      <a:endParaRPr lang="en-GB" sz="1400" kern="500" spc="1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5080" marB="5080"/>
                </a:tc>
                <a:extLst>
                  <a:ext uri="{0D108BD9-81ED-4DB2-BD59-A6C34878D82A}">
                    <a16:rowId xmlns:a16="http://schemas.microsoft.com/office/drawing/2014/main" val="3193482704"/>
                  </a:ext>
                </a:extLst>
              </a:tr>
              <a:tr h="1601798">
                <a:tc>
                  <a:txBody>
                    <a:bodyPr/>
                    <a:lstStyle/>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 “alien” body to becoming acquainted with an unpredictable new body</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5080" marB="5080"/>
                </a:tc>
                <a:tc>
                  <a:txBody>
                    <a:bodyPr/>
                    <a:lstStyle/>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Disability as reality and representation</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Body and mind interconnected </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inconstant nature of the MS body</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Gaining familiarity through exposure</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5080" marB="5080"/>
                </a:tc>
                <a:extLst>
                  <a:ext uri="{0D108BD9-81ED-4DB2-BD59-A6C34878D82A}">
                    <a16:rowId xmlns:a16="http://schemas.microsoft.com/office/drawing/2014/main" val="531062495"/>
                  </a:ext>
                </a:extLst>
              </a:tr>
              <a:tr h="1601798">
                <a:tc>
                  <a:txBody>
                    <a:bodyPr/>
                    <a:lstStyle/>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helplessness to empowerment</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5080" marB="5080"/>
                </a:tc>
                <a:tc>
                  <a:txBody>
                    <a:bodyPr/>
                    <a:lstStyle/>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Losses and bereavement </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Meaning-making regarding MS</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Relating and interacting with MS</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Gaining agency over MS</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5080" marB="5080"/>
                </a:tc>
                <a:extLst>
                  <a:ext uri="{0D108BD9-81ED-4DB2-BD59-A6C34878D82A}">
                    <a16:rowId xmlns:a16="http://schemas.microsoft.com/office/drawing/2014/main" val="3321692916"/>
                  </a:ext>
                </a:extLst>
              </a:tr>
              <a:tr h="1601798">
                <a:tc>
                  <a:txBody>
                    <a:bodyPr/>
                    <a:lstStyle/>
                    <a:p>
                      <a:pPr algn="just">
                        <a:lnSpc>
                          <a:spcPct val="200000"/>
                        </a:lnSpc>
                        <a:spcAft>
                          <a:spcPts val="0"/>
                        </a:spcAft>
                      </a:pPr>
                      <a:r>
                        <a:rPr lang="en-GB" sz="1400" kern="500" spc="10" baseline="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punishment to forgiveness </a:t>
                      </a:r>
                      <a:endParaRPr lang="en-GB" sz="1400" kern="500" spc="10" baseline="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5080" marB="5080"/>
                </a:tc>
                <a:tc>
                  <a:txBody>
                    <a:bodyPr/>
                    <a:lstStyle/>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Shame and guilt</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Redefining self with MS</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Creating fresh memories with MS</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200000"/>
                        </a:lnSpc>
                        <a:spcAft>
                          <a:spcPts val="0"/>
                        </a:spcAft>
                      </a:pPr>
                      <a:r>
                        <a:rPr lang="en-GB" sz="1400" kern="500" spc="10" baseline="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Love and forgiveness</a:t>
                      </a:r>
                      <a:endParaRPr lang="en-GB" sz="1400" kern="500" spc="10" baseline="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1755" marR="71755" marT="5080" marB="5080"/>
                </a:tc>
                <a:extLst>
                  <a:ext uri="{0D108BD9-81ED-4DB2-BD59-A6C34878D82A}">
                    <a16:rowId xmlns:a16="http://schemas.microsoft.com/office/drawing/2014/main" val="4236847002"/>
                  </a:ext>
                </a:extLst>
              </a:tr>
            </a:tbl>
          </a:graphicData>
        </a:graphic>
      </p:graphicFrame>
    </p:spTree>
    <p:extLst>
      <p:ext uri="{BB962C8B-B14F-4D97-AF65-F5344CB8AC3E}">
        <p14:creationId xmlns:p14="http://schemas.microsoft.com/office/powerpoint/2010/main" val="364279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5BEE-A3C3-43E6-958D-73415502DDB7}"/>
              </a:ext>
            </a:extLst>
          </p:cNvPr>
          <p:cNvSpPr>
            <a:spLocks noGrp="1"/>
          </p:cNvSpPr>
          <p:nvPr>
            <p:ph type="title"/>
          </p:nvPr>
        </p:nvSpPr>
        <p:spPr/>
        <p:txBody>
          <a:bodyPr/>
          <a:lstStyle/>
          <a:p>
            <a:r>
              <a:rPr lang="en-GB" dirty="0"/>
              <a:t>How was the intervention developed?</a:t>
            </a:r>
          </a:p>
        </p:txBody>
      </p:sp>
      <p:graphicFrame>
        <p:nvGraphicFramePr>
          <p:cNvPr id="6" name="Content Placeholder 5">
            <a:extLst>
              <a:ext uri="{FF2B5EF4-FFF2-40B4-BE49-F238E27FC236}">
                <a16:creationId xmlns:a16="http://schemas.microsoft.com/office/drawing/2014/main" id="{BD8654F9-C52B-48BA-94C9-AD972B60E4AB}"/>
              </a:ext>
            </a:extLst>
          </p:cNvPr>
          <p:cNvGraphicFramePr>
            <a:graphicFrameLocks noGrp="1"/>
          </p:cNvGraphicFramePr>
          <p:nvPr>
            <p:ph idx="1"/>
            <p:extLst>
              <p:ext uri="{D42A27DB-BD31-4B8C-83A1-F6EECF244321}">
                <p14:modId xmlns:p14="http://schemas.microsoft.com/office/powerpoint/2010/main" val="21347755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70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7811B-EE89-4886-8DA6-9879D50E604A}"/>
              </a:ext>
            </a:extLst>
          </p:cNvPr>
          <p:cNvSpPr>
            <a:spLocks noGrp="1"/>
          </p:cNvSpPr>
          <p:nvPr>
            <p:ph type="title"/>
          </p:nvPr>
        </p:nvSpPr>
        <p:spPr/>
        <p:txBody>
          <a:bodyPr/>
          <a:lstStyle/>
          <a:p>
            <a:pPr algn="ctr"/>
            <a:r>
              <a:rPr lang="en-GB" b="1" dirty="0"/>
              <a:t>PPI Group</a:t>
            </a:r>
          </a:p>
        </p:txBody>
      </p:sp>
      <p:sp>
        <p:nvSpPr>
          <p:cNvPr id="3" name="Content Placeholder 2">
            <a:extLst>
              <a:ext uri="{FF2B5EF4-FFF2-40B4-BE49-F238E27FC236}">
                <a16:creationId xmlns:a16="http://schemas.microsoft.com/office/drawing/2014/main" id="{835D4C2B-3965-4B98-AFC7-F92A638252B3}"/>
              </a:ext>
            </a:extLst>
          </p:cNvPr>
          <p:cNvSpPr>
            <a:spLocks noGrp="1"/>
          </p:cNvSpPr>
          <p:nvPr>
            <p:ph idx="1"/>
          </p:nvPr>
        </p:nvSpPr>
        <p:spPr>
          <a:xfrm>
            <a:off x="578498" y="1825625"/>
            <a:ext cx="10775302" cy="4528522"/>
          </a:xfrm>
        </p:spPr>
        <p:txBody>
          <a:bodyPr/>
          <a:lstStyle/>
          <a:p>
            <a:pPr marL="0" indent="0" algn="ctr">
              <a:buNone/>
            </a:pPr>
            <a:r>
              <a:rPr lang="en-GB" b="1" dirty="0"/>
              <a:t>Five members of the Research Network of UK MS Society</a:t>
            </a:r>
          </a:p>
          <a:p>
            <a:pPr marL="0" indent="0" algn="ctr">
              <a:buNone/>
            </a:pPr>
            <a:r>
              <a:rPr lang="en-GB" b="1" dirty="0"/>
              <a:t>Online focus group discussion and presentation of intervention and research design</a:t>
            </a:r>
          </a:p>
          <a:p>
            <a:pPr marL="0" indent="0">
              <a:buNone/>
            </a:pPr>
            <a:endParaRPr lang="en-GB" dirty="0"/>
          </a:p>
          <a:p>
            <a:endParaRPr lang="en-GB" dirty="0"/>
          </a:p>
        </p:txBody>
      </p:sp>
      <p:graphicFrame>
        <p:nvGraphicFramePr>
          <p:cNvPr id="4" name="Table 3">
            <a:extLst>
              <a:ext uri="{FF2B5EF4-FFF2-40B4-BE49-F238E27FC236}">
                <a16:creationId xmlns:a16="http://schemas.microsoft.com/office/drawing/2014/main" id="{78D5E91C-3EAB-424E-ADDF-89F13D0564F9}"/>
              </a:ext>
            </a:extLst>
          </p:cNvPr>
          <p:cNvGraphicFramePr>
            <a:graphicFrameLocks noGrp="1"/>
          </p:cNvGraphicFramePr>
          <p:nvPr>
            <p:extLst>
              <p:ext uri="{D42A27DB-BD31-4B8C-83A1-F6EECF244321}">
                <p14:modId xmlns:p14="http://schemas.microsoft.com/office/powerpoint/2010/main" val="4127370434"/>
              </p:ext>
            </p:extLst>
          </p:nvPr>
        </p:nvGraphicFramePr>
        <p:xfrm>
          <a:off x="838200" y="3294915"/>
          <a:ext cx="10283890" cy="2816638"/>
        </p:xfrm>
        <a:graphic>
          <a:graphicData uri="http://schemas.openxmlformats.org/drawingml/2006/table">
            <a:tbl>
              <a:tblPr firstRow="1" bandRow="1">
                <a:tableStyleId>{5C22544A-7EE6-4342-B048-85BDC9FD1C3A}</a:tableStyleId>
              </a:tblPr>
              <a:tblGrid>
                <a:gridCol w="10283890">
                  <a:extLst>
                    <a:ext uri="{9D8B030D-6E8A-4147-A177-3AD203B41FA5}">
                      <a16:colId xmlns:a16="http://schemas.microsoft.com/office/drawing/2014/main" val="3392033876"/>
                    </a:ext>
                  </a:extLst>
                </a:gridCol>
              </a:tblGrid>
              <a:tr h="418767">
                <a:tc>
                  <a:txBody>
                    <a:bodyPr/>
                    <a:lstStyle/>
                    <a:p>
                      <a:r>
                        <a:rPr lang="en-GB" sz="2000" dirty="0"/>
                        <a:t>Feedback </a:t>
                      </a:r>
                    </a:p>
                  </a:txBody>
                  <a:tcPr/>
                </a:tc>
                <a:extLst>
                  <a:ext uri="{0D108BD9-81ED-4DB2-BD59-A6C34878D82A}">
                    <a16:rowId xmlns:a16="http://schemas.microsoft.com/office/drawing/2014/main" val="1613931305"/>
                  </a:ext>
                </a:extLst>
              </a:tr>
              <a:tr h="418767">
                <a:tc>
                  <a:txBody>
                    <a:bodyPr/>
                    <a:lstStyle/>
                    <a:p>
                      <a:r>
                        <a:rPr lang="en-GB" sz="2000" dirty="0"/>
                        <a:t>Online, flexibility, reminders, summaries, breaks</a:t>
                      </a:r>
                    </a:p>
                  </a:txBody>
                  <a:tcPr/>
                </a:tc>
                <a:extLst>
                  <a:ext uri="{0D108BD9-81ED-4DB2-BD59-A6C34878D82A}">
                    <a16:rowId xmlns:a16="http://schemas.microsoft.com/office/drawing/2014/main" val="431999439"/>
                  </a:ext>
                </a:extLst>
              </a:tr>
              <a:tr h="418767">
                <a:tc>
                  <a:txBody>
                    <a:bodyPr/>
                    <a:lstStyle/>
                    <a:p>
                      <a:r>
                        <a:rPr lang="en-GB" sz="2000" dirty="0"/>
                        <a:t>5 -6 members</a:t>
                      </a:r>
                    </a:p>
                  </a:txBody>
                  <a:tcPr/>
                </a:tc>
                <a:extLst>
                  <a:ext uri="{0D108BD9-81ED-4DB2-BD59-A6C34878D82A}">
                    <a16:rowId xmlns:a16="http://schemas.microsoft.com/office/drawing/2014/main" val="2197452116"/>
                  </a:ext>
                </a:extLst>
              </a:tr>
              <a:tr h="722803">
                <a:tc>
                  <a:txBody>
                    <a:bodyPr/>
                    <a:lstStyle/>
                    <a:p>
                      <a:r>
                        <a:rPr lang="en-GB" sz="2000" dirty="0"/>
                        <a:t>Consider impact of age, disability, accessibility – future research should consider inclusion further</a:t>
                      </a:r>
                    </a:p>
                  </a:txBody>
                  <a:tcPr/>
                </a:tc>
                <a:extLst>
                  <a:ext uri="{0D108BD9-81ED-4DB2-BD59-A6C34878D82A}">
                    <a16:rowId xmlns:a16="http://schemas.microsoft.com/office/drawing/2014/main" val="2466990137"/>
                  </a:ext>
                </a:extLst>
              </a:tr>
              <a:tr h="418767">
                <a:tc>
                  <a:txBody>
                    <a:bodyPr/>
                    <a:lstStyle/>
                    <a:p>
                      <a:r>
                        <a:rPr lang="en-GB" sz="2000" dirty="0"/>
                        <a:t>Allow for cares to help especially with data collection processes</a:t>
                      </a:r>
                    </a:p>
                  </a:txBody>
                  <a:tcPr/>
                </a:tc>
                <a:extLst>
                  <a:ext uri="{0D108BD9-81ED-4DB2-BD59-A6C34878D82A}">
                    <a16:rowId xmlns:a16="http://schemas.microsoft.com/office/drawing/2014/main" val="2561619148"/>
                  </a:ext>
                </a:extLst>
              </a:tr>
              <a:tr h="418767">
                <a:tc>
                  <a:txBody>
                    <a:bodyPr/>
                    <a:lstStyle/>
                    <a:p>
                      <a:r>
                        <a:rPr lang="en-GB" sz="2000" dirty="0"/>
                        <a:t>Dissemination of findings with the collaboration of more organisations</a:t>
                      </a:r>
                    </a:p>
                  </a:txBody>
                  <a:tcPr/>
                </a:tc>
                <a:extLst>
                  <a:ext uri="{0D108BD9-81ED-4DB2-BD59-A6C34878D82A}">
                    <a16:rowId xmlns:a16="http://schemas.microsoft.com/office/drawing/2014/main" val="3979054366"/>
                  </a:ext>
                </a:extLst>
              </a:tr>
            </a:tbl>
          </a:graphicData>
        </a:graphic>
      </p:graphicFrame>
    </p:spTree>
    <p:extLst>
      <p:ext uri="{BB962C8B-B14F-4D97-AF65-F5344CB8AC3E}">
        <p14:creationId xmlns:p14="http://schemas.microsoft.com/office/powerpoint/2010/main" val="39783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B84EE3B-3C6E-42FC-8A13-3950FCA112AE}"/>
              </a:ext>
            </a:extLst>
          </p:cNvPr>
          <p:cNvGraphicFramePr>
            <a:graphicFrameLocks noGrp="1"/>
          </p:cNvGraphicFramePr>
          <p:nvPr>
            <p:ph idx="1"/>
            <p:extLst>
              <p:ext uri="{D42A27DB-BD31-4B8C-83A1-F6EECF244321}">
                <p14:modId xmlns:p14="http://schemas.microsoft.com/office/powerpoint/2010/main" val="3465867560"/>
              </p:ext>
            </p:extLst>
          </p:nvPr>
        </p:nvGraphicFramePr>
        <p:xfrm>
          <a:off x="597159" y="615820"/>
          <a:ext cx="10879494" cy="5737497"/>
        </p:xfrm>
        <a:graphic>
          <a:graphicData uri="http://schemas.openxmlformats.org/drawingml/2006/table">
            <a:tbl>
              <a:tblPr firstRow="1" bandRow="1">
                <a:tableStyleId>{5C22544A-7EE6-4342-B048-85BDC9FD1C3A}</a:tableStyleId>
              </a:tblPr>
              <a:tblGrid>
                <a:gridCol w="10879494">
                  <a:extLst>
                    <a:ext uri="{9D8B030D-6E8A-4147-A177-3AD203B41FA5}">
                      <a16:colId xmlns:a16="http://schemas.microsoft.com/office/drawing/2014/main" val="3165198133"/>
                    </a:ext>
                  </a:extLst>
                </a:gridCol>
              </a:tblGrid>
              <a:tr h="616857">
                <a:tc>
                  <a:txBody>
                    <a:bodyPr/>
                    <a:lstStyle/>
                    <a:p>
                      <a:r>
                        <a:rPr lang="en-GB" dirty="0" err="1"/>
                        <a:t>MyMS</a:t>
                      </a:r>
                      <a:r>
                        <a:rPr lang="en-GB" dirty="0"/>
                        <a:t>-Ally online group psychological intervention</a:t>
                      </a:r>
                    </a:p>
                  </a:txBody>
                  <a:tcPr/>
                </a:tc>
                <a:extLst>
                  <a:ext uri="{0D108BD9-81ED-4DB2-BD59-A6C34878D82A}">
                    <a16:rowId xmlns:a16="http://schemas.microsoft.com/office/drawing/2014/main" val="3298215242"/>
                  </a:ext>
                </a:extLst>
              </a:tr>
              <a:tr h="61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Week 1: What do emotions have to do with it?</a:t>
                      </a:r>
                      <a:endParaRPr lang="en-GB" sz="1600" dirty="0">
                        <a:effectLst/>
                        <a:latin typeface="Calibri" panose="020F0502020204030204" pitchFamily="34" charset="0"/>
                        <a:ea typeface="Calibri" panose="020F0502020204030204" pitchFamily="34" charset="0"/>
                      </a:endParaRPr>
                    </a:p>
                    <a:p>
                      <a:endParaRPr lang="en-GB" dirty="0"/>
                    </a:p>
                  </a:txBody>
                  <a:tcPr/>
                </a:tc>
                <a:extLst>
                  <a:ext uri="{0D108BD9-81ED-4DB2-BD59-A6C34878D82A}">
                    <a16:rowId xmlns:a16="http://schemas.microsoft.com/office/drawing/2014/main" val="1368926223"/>
                  </a:ext>
                </a:extLst>
              </a:tr>
              <a:tr h="61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Week 2: What is MS? Who is my MS?</a:t>
                      </a:r>
                      <a:endParaRPr lang="en-GB" sz="1600" dirty="0">
                        <a:effectLst/>
                        <a:latin typeface="Calibri" panose="020F0502020204030204" pitchFamily="34" charset="0"/>
                        <a:ea typeface="Calibri" panose="020F0502020204030204" pitchFamily="34" charset="0"/>
                      </a:endParaRPr>
                    </a:p>
                    <a:p>
                      <a:endParaRPr lang="en-GB" dirty="0"/>
                    </a:p>
                  </a:txBody>
                  <a:tcPr/>
                </a:tc>
                <a:extLst>
                  <a:ext uri="{0D108BD9-81ED-4DB2-BD59-A6C34878D82A}">
                    <a16:rowId xmlns:a16="http://schemas.microsoft.com/office/drawing/2014/main" val="3109507308"/>
                  </a:ext>
                </a:extLst>
              </a:tr>
              <a:tr h="61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Week 3: The mindful body with MS</a:t>
                      </a:r>
                      <a:endParaRPr lang="en-GB" sz="1600" dirty="0">
                        <a:effectLst/>
                        <a:latin typeface="Calibri" panose="020F0502020204030204" pitchFamily="34" charset="0"/>
                        <a:ea typeface="Calibri" panose="020F0502020204030204" pitchFamily="34" charset="0"/>
                      </a:endParaRPr>
                    </a:p>
                    <a:p>
                      <a:endParaRPr lang="en-GB" dirty="0"/>
                    </a:p>
                  </a:txBody>
                  <a:tcPr/>
                </a:tc>
                <a:extLst>
                  <a:ext uri="{0D108BD9-81ED-4DB2-BD59-A6C34878D82A}">
                    <a16:rowId xmlns:a16="http://schemas.microsoft.com/office/drawing/2014/main" val="1799958376"/>
                  </a:ext>
                </a:extLst>
              </a:tr>
              <a:tr h="61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Week 4: The difficult emotions in the journey</a:t>
                      </a:r>
                      <a:endParaRPr lang="en-GB" sz="1600" dirty="0">
                        <a:effectLst/>
                        <a:latin typeface="Calibri" panose="020F0502020204030204" pitchFamily="34" charset="0"/>
                        <a:ea typeface="Calibri" panose="020F0502020204030204" pitchFamily="34" charset="0"/>
                      </a:endParaRPr>
                    </a:p>
                    <a:p>
                      <a:endParaRPr lang="en-GB" dirty="0"/>
                    </a:p>
                  </a:txBody>
                  <a:tcPr/>
                </a:tc>
                <a:extLst>
                  <a:ext uri="{0D108BD9-81ED-4DB2-BD59-A6C34878D82A}">
                    <a16:rowId xmlns:a16="http://schemas.microsoft.com/office/drawing/2014/main" val="2120407047"/>
                  </a:ext>
                </a:extLst>
              </a:tr>
              <a:tr h="61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Week 5: “Us and Them”</a:t>
                      </a:r>
                      <a:endParaRPr lang="en-GB" sz="1600" dirty="0">
                        <a:effectLst/>
                        <a:latin typeface="Calibri" panose="020F0502020204030204" pitchFamily="34" charset="0"/>
                        <a:ea typeface="Calibri" panose="020F0502020204030204" pitchFamily="34" charset="0"/>
                      </a:endParaRPr>
                    </a:p>
                    <a:p>
                      <a:endParaRPr lang="en-GB" dirty="0"/>
                    </a:p>
                  </a:txBody>
                  <a:tcPr/>
                </a:tc>
                <a:extLst>
                  <a:ext uri="{0D108BD9-81ED-4DB2-BD59-A6C34878D82A}">
                    <a16:rowId xmlns:a16="http://schemas.microsoft.com/office/drawing/2014/main" val="3655100065"/>
                  </a:ext>
                </a:extLst>
              </a:tr>
              <a:tr h="61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Week 6: Every day with MS is a day to celebrate</a:t>
                      </a:r>
                      <a:endParaRPr lang="en-GB" sz="1600" dirty="0">
                        <a:effectLst/>
                        <a:latin typeface="Calibri" panose="020F0502020204030204" pitchFamily="34" charset="0"/>
                        <a:ea typeface="Calibri" panose="020F0502020204030204" pitchFamily="34" charset="0"/>
                      </a:endParaRPr>
                    </a:p>
                    <a:p>
                      <a:endParaRPr lang="en-GB" dirty="0"/>
                    </a:p>
                  </a:txBody>
                  <a:tcPr/>
                </a:tc>
                <a:extLst>
                  <a:ext uri="{0D108BD9-81ED-4DB2-BD59-A6C34878D82A}">
                    <a16:rowId xmlns:a16="http://schemas.microsoft.com/office/drawing/2014/main" val="967624779"/>
                  </a:ext>
                </a:extLst>
              </a:tr>
              <a:tr h="61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Week 7: We are not only MS</a:t>
                      </a:r>
                      <a:endParaRPr lang="en-GB" sz="1600" dirty="0">
                        <a:effectLst/>
                        <a:latin typeface="Calibri" panose="020F0502020204030204" pitchFamily="34" charset="0"/>
                        <a:ea typeface="Calibri" panose="020F0502020204030204" pitchFamily="34" charset="0"/>
                      </a:endParaRPr>
                    </a:p>
                    <a:p>
                      <a:endParaRPr lang="en-GB" dirty="0"/>
                    </a:p>
                  </a:txBody>
                  <a:tcPr/>
                </a:tc>
                <a:extLst>
                  <a:ext uri="{0D108BD9-81ED-4DB2-BD59-A6C34878D82A}">
                    <a16:rowId xmlns:a16="http://schemas.microsoft.com/office/drawing/2014/main" val="3152372000"/>
                  </a:ext>
                </a:extLst>
              </a:tr>
              <a:tr h="61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rPr>
                        <a:t>Week 8: What I am taking with me</a:t>
                      </a:r>
                      <a:endParaRPr lang="en-GB" sz="1600" dirty="0">
                        <a:effectLst/>
                        <a:latin typeface="Calibri" panose="020F0502020204030204" pitchFamily="34" charset="0"/>
                        <a:ea typeface="Calibri" panose="020F0502020204030204" pitchFamily="34" charset="0"/>
                      </a:endParaRPr>
                    </a:p>
                    <a:p>
                      <a:endParaRPr lang="en-GB" dirty="0"/>
                    </a:p>
                  </a:txBody>
                  <a:tcPr/>
                </a:tc>
                <a:extLst>
                  <a:ext uri="{0D108BD9-81ED-4DB2-BD59-A6C34878D82A}">
                    <a16:rowId xmlns:a16="http://schemas.microsoft.com/office/drawing/2014/main" val="1009308351"/>
                  </a:ext>
                </a:extLst>
              </a:tr>
            </a:tbl>
          </a:graphicData>
        </a:graphic>
      </p:graphicFrame>
    </p:spTree>
    <p:extLst>
      <p:ext uri="{BB962C8B-B14F-4D97-AF65-F5344CB8AC3E}">
        <p14:creationId xmlns:p14="http://schemas.microsoft.com/office/powerpoint/2010/main" val="2375842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02227-A0CE-45A9-A337-E8F52EAB7FFA}"/>
              </a:ext>
            </a:extLst>
          </p:cNvPr>
          <p:cNvSpPr>
            <a:spLocks noGrp="1"/>
          </p:cNvSpPr>
          <p:nvPr>
            <p:ph type="title"/>
          </p:nvPr>
        </p:nvSpPr>
        <p:spPr/>
        <p:txBody>
          <a:bodyPr/>
          <a:lstStyle/>
          <a:p>
            <a:r>
              <a:rPr lang="en-GB" dirty="0"/>
              <a:t>Feasibility and acceptability study</a:t>
            </a:r>
          </a:p>
        </p:txBody>
      </p:sp>
      <p:pic>
        <p:nvPicPr>
          <p:cNvPr id="5" name="Content Placeholder 4">
            <a:extLst>
              <a:ext uri="{FF2B5EF4-FFF2-40B4-BE49-F238E27FC236}">
                <a16:creationId xmlns:a16="http://schemas.microsoft.com/office/drawing/2014/main" id="{6B21CDEE-75E8-40F9-AAF5-750D0A62CA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548440"/>
            <a:ext cx="10515600" cy="2905707"/>
          </a:xfrm>
        </p:spPr>
      </p:pic>
    </p:spTree>
    <p:extLst>
      <p:ext uri="{BB962C8B-B14F-4D97-AF65-F5344CB8AC3E}">
        <p14:creationId xmlns:p14="http://schemas.microsoft.com/office/powerpoint/2010/main" val="2761288230"/>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1796</TotalTime>
  <Words>1320</Words>
  <Application>Microsoft Office PowerPoint</Application>
  <PresentationFormat>Widescreen</PresentationFormat>
  <Paragraphs>138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            Patient and public involvement in chronic conditions psychotherapy research: developing a patient – centred psychological intervention for people with Multiple Sclerosis </vt:lpstr>
      <vt:lpstr>Why Multiple Sclerosis?</vt:lpstr>
      <vt:lpstr>Moving away from generic therapy models?</vt:lpstr>
      <vt:lpstr>PowerPoint Presentation</vt:lpstr>
      <vt:lpstr>PowerPoint Presentation</vt:lpstr>
      <vt:lpstr>How was the intervention developed?</vt:lpstr>
      <vt:lpstr>PPI Group</vt:lpstr>
      <vt:lpstr>PowerPoint Presentation</vt:lpstr>
      <vt:lpstr>Feasibility and acceptability study</vt:lpstr>
      <vt:lpstr>PowerPoint Presentation</vt:lpstr>
      <vt:lpstr>PowerPoint Presentation</vt:lpstr>
      <vt:lpstr>Preliminary qualitative findings: the case of Cathy</vt:lpstr>
      <vt:lpstr>Preliminary qualitative findings:  the case of Cathy</vt:lpstr>
      <vt:lpstr>Reflections on group: facilitator and Cathy</vt:lpstr>
      <vt:lpstr>Points of 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Client – led research and intervention development: exploring people with Multiple Sclerosis’ experiences of psychological therapies </dc:title>
  <dc:creator>Eva Fragkiadaki</dc:creator>
  <cp:lastModifiedBy>Eva Fragkiadaki</cp:lastModifiedBy>
  <cp:revision>69</cp:revision>
  <dcterms:created xsi:type="dcterms:W3CDTF">2023-06-09T11:03:46Z</dcterms:created>
  <dcterms:modified xsi:type="dcterms:W3CDTF">2023-06-22T11:53:08Z</dcterms:modified>
</cp:coreProperties>
</file>