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74" r:id="rId4"/>
    <p:sldId id="257" r:id="rId5"/>
    <p:sldId id="272" r:id="rId6"/>
    <p:sldId id="266" r:id="rId7"/>
    <p:sldId id="260" r:id="rId8"/>
    <p:sldId id="259" r:id="rId9"/>
    <p:sldId id="264" r:id="rId10"/>
    <p:sldId id="265" r:id="rId11"/>
    <p:sldId id="278" r:id="rId12"/>
    <p:sldId id="268" r:id="rId13"/>
    <p:sldId id="270" r:id="rId14"/>
    <p:sldId id="267" r:id="rId15"/>
    <p:sldId id="269" r:id="rId16"/>
    <p:sldId id="271" r:id="rId17"/>
    <p:sldId id="280" r:id="rId18"/>
    <p:sldId id="273" r:id="rId19"/>
    <p:sldId id="276" r:id="rId20"/>
    <p:sldId id="275" r:id="rId21"/>
    <p:sldId id="281" r:id="rId22"/>
    <p:sldId id="277" r:id="rId23"/>
    <p:sldId id="283"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1" autoAdjust="0"/>
    <p:restoredTop sz="94660"/>
  </p:normalViewPr>
  <p:slideViewPr>
    <p:cSldViewPr snapToGrid="0">
      <p:cViewPr varScale="1">
        <p:scale>
          <a:sx n="68" d="100"/>
          <a:sy n="68" d="100"/>
        </p:scale>
        <p:origin x="54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_rels/data4.xml.rels><?xml version="1.0" encoding="UTF-8" standalone="yes"?>
<Relationships xmlns="http://schemas.openxmlformats.org/package/2006/relationships"><Relationship Id="rId1" Type="http://schemas.openxmlformats.org/officeDocument/2006/relationships/hyperlink" Target="https://sherloc.unodc.org/cld/uploads/res/document/ukr/2001/criminal-code-of-the-republic-of-ukraine-en_html/Ukraine_Criminal_Code_as_of_2010_EN.pdf" TargetMode="External"/></Relationships>
</file>

<file path=ppt/diagrams/_rels/drawing4.xml.rels><?xml version="1.0" encoding="UTF-8" standalone="yes"?>
<Relationships xmlns="http://schemas.openxmlformats.org/package/2006/relationships"><Relationship Id="rId1" Type="http://schemas.openxmlformats.org/officeDocument/2006/relationships/hyperlink" Target="https://sherloc.unodc.org/cld/uploads/res/document/ukr/2001/criminal-code-of-the-republic-of-ukraine-en_html/Ukraine_Criminal_Code_as_of_2010_EN.pdf" TargetMode="Externa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7E640B0-8649-4974-84DB-DD036809FC59}" type="doc">
      <dgm:prSet loTypeId="urn:microsoft.com/office/officeart/2005/8/layout/radial4" loCatId="relationship" qsTypeId="urn:microsoft.com/office/officeart/2005/8/quickstyle/simple2" qsCatId="simple" csTypeId="urn:microsoft.com/office/officeart/2005/8/colors/accent0_3" csCatId="mainScheme" phldr="1"/>
      <dgm:spPr/>
      <dgm:t>
        <a:bodyPr/>
        <a:lstStyle/>
        <a:p>
          <a:endParaRPr lang="en-GB"/>
        </a:p>
      </dgm:t>
    </dgm:pt>
    <dgm:pt modelId="{5BF4AD17-F825-473B-BBE9-411D9F4B846F}">
      <dgm:prSet phldrT="[Text]"/>
      <dgm:spPr/>
      <dgm:t>
        <a:bodyPr/>
        <a:lstStyle/>
        <a:p>
          <a:r>
            <a:rPr lang="en-GB" dirty="0"/>
            <a:t>Three approaches</a:t>
          </a:r>
        </a:p>
      </dgm:t>
    </dgm:pt>
    <dgm:pt modelId="{8FF8BB3A-D443-419A-9A00-35D58D463700}" type="parTrans" cxnId="{3021C5CF-A51B-4F14-B9AF-9AF4D636D0FB}">
      <dgm:prSet/>
      <dgm:spPr/>
      <dgm:t>
        <a:bodyPr/>
        <a:lstStyle/>
        <a:p>
          <a:endParaRPr lang="en-GB"/>
        </a:p>
      </dgm:t>
    </dgm:pt>
    <dgm:pt modelId="{0D801BDB-0A7E-4C37-82BD-6605F58627B5}" type="sibTrans" cxnId="{3021C5CF-A51B-4F14-B9AF-9AF4D636D0FB}">
      <dgm:prSet/>
      <dgm:spPr/>
      <dgm:t>
        <a:bodyPr/>
        <a:lstStyle/>
        <a:p>
          <a:endParaRPr lang="en-GB"/>
        </a:p>
      </dgm:t>
    </dgm:pt>
    <dgm:pt modelId="{0C25CF11-E4DA-485B-A8A4-5511A6BF5F3A}">
      <dgm:prSet/>
      <dgm:spPr/>
      <dgm:t>
        <a:bodyPr/>
        <a:lstStyle/>
        <a:p>
          <a:r>
            <a:rPr lang="en-GB" dirty="0"/>
            <a:t>War crimes under international humanitarian law</a:t>
          </a:r>
        </a:p>
      </dgm:t>
    </dgm:pt>
    <dgm:pt modelId="{BDD84CA2-29C3-4DC7-876A-EF41ABE0594F}" type="parTrans" cxnId="{36E2FD49-E9B4-4FF3-A296-84012466D47F}">
      <dgm:prSet/>
      <dgm:spPr/>
      <dgm:t>
        <a:bodyPr/>
        <a:lstStyle/>
        <a:p>
          <a:endParaRPr lang="en-GB"/>
        </a:p>
      </dgm:t>
    </dgm:pt>
    <dgm:pt modelId="{C631091C-5E30-4FD0-8118-B5A68168D426}" type="sibTrans" cxnId="{36E2FD49-E9B4-4FF3-A296-84012466D47F}">
      <dgm:prSet/>
      <dgm:spPr/>
      <dgm:t>
        <a:bodyPr/>
        <a:lstStyle/>
        <a:p>
          <a:endParaRPr lang="en-GB"/>
        </a:p>
      </dgm:t>
    </dgm:pt>
    <dgm:pt modelId="{165E9E27-6642-4B36-8D0E-FF95A16D700E}">
      <dgm:prSet/>
      <dgm:spPr/>
      <dgm:t>
        <a:bodyPr/>
        <a:lstStyle/>
        <a:p>
          <a:r>
            <a:rPr lang="en-GB"/>
            <a:t>War crimes under international criminal law</a:t>
          </a:r>
          <a:endParaRPr lang="en-GB" dirty="0"/>
        </a:p>
      </dgm:t>
    </dgm:pt>
    <dgm:pt modelId="{76913FA4-23F1-4636-8D86-61870D461CAB}" type="parTrans" cxnId="{430FCF4E-C875-4876-8B40-50E88A6568B6}">
      <dgm:prSet/>
      <dgm:spPr/>
      <dgm:t>
        <a:bodyPr/>
        <a:lstStyle/>
        <a:p>
          <a:endParaRPr lang="en-GB"/>
        </a:p>
      </dgm:t>
    </dgm:pt>
    <dgm:pt modelId="{6915C2C0-7263-48C0-B20E-014EAE53614B}" type="sibTrans" cxnId="{430FCF4E-C875-4876-8B40-50E88A6568B6}">
      <dgm:prSet/>
      <dgm:spPr/>
      <dgm:t>
        <a:bodyPr/>
        <a:lstStyle/>
        <a:p>
          <a:endParaRPr lang="en-GB"/>
        </a:p>
      </dgm:t>
    </dgm:pt>
    <dgm:pt modelId="{2CB8B993-C0A7-4030-8275-600C635E245F}">
      <dgm:prSet/>
      <dgm:spPr/>
      <dgm:t>
        <a:bodyPr/>
        <a:lstStyle/>
        <a:p>
          <a:r>
            <a:rPr lang="en-GB"/>
            <a:t>War crimes in national law</a:t>
          </a:r>
          <a:endParaRPr lang="en-GB" dirty="0"/>
        </a:p>
      </dgm:t>
    </dgm:pt>
    <dgm:pt modelId="{532E99DE-376D-4604-9954-4AA8862F102B}" type="parTrans" cxnId="{5995AC2F-9F67-4AE7-AC87-E0D673E5A474}">
      <dgm:prSet/>
      <dgm:spPr/>
      <dgm:t>
        <a:bodyPr/>
        <a:lstStyle/>
        <a:p>
          <a:endParaRPr lang="en-GB"/>
        </a:p>
      </dgm:t>
    </dgm:pt>
    <dgm:pt modelId="{45021C2F-0693-40DF-A65E-C5B16BFD0157}" type="sibTrans" cxnId="{5995AC2F-9F67-4AE7-AC87-E0D673E5A474}">
      <dgm:prSet/>
      <dgm:spPr/>
      <dgm:t>
        <a:bodyPr/>
        <a:lstStyle/>
        <a:p>
          <a:endParaRPr lang="en-GB"/>
        </a:p>
      </dgm:t>
    </dgm:pt>
    <dgm:pt modelId="{DAD5858C-F74A-488C-A890-A58F41DBBA33}" type="pres">
      <dgm:prSet presAssocID="{C7E640B0-8649-4974-84DB-DD036809FC59}" presName="cycle" presStyleCnt="0">
        <dgm:presLayoutVars>
          <dgm:chMax val="1"/>
          <dgm:dir/>
          <dgm:animLvl val="ctr"/>
          <dgm:resizeHandles val="exact"/>
        </dgm:presLayoutVars>
      </dgm:prSet>
      <dgm:spPr/>
    </dgm:pt>
    <dgm:pt modelId="{FEE66CDE-998E-4799-94E4-5EC5CCB72973}" type="pres">
      <dgm:prSet presAssocID="{5BF4AD17-F825-473B-BBE9-411D9F4B846F}" presName="centerShape" presStyleLbl="node0" presStyleIdx="0" presStyleCnt="1"/>
      <dgm:spPr/>
    </dgm:pt>
    <dgm:pt modelId="{44FDC5D6-DA09-47EF-9FCE-F0A3F5A33E54}" type="pres">
      <dgm:prSet presAssocID="{BDD84CA2-29C3-4DC7-876A-EF41ABE0594F}" presName="parTrans" presStyleLbl="bgSibTrans2D1" presStyleIdx="0" presStyleCnt="3"/>
      <dgm:spPr/>
    </dgm:pt>
    <dgm:pt modelId="{B8CA4885-5EE4-4406-ABED-B14B3EB18C80}" type="pres">
      <dgm:prSet presAssocID="{0C25CF11-E4DA-485B-A8A4-5511A6BF5F3A}" presName="node" presStyleLbl="node1" presStyleIdx="0" presStyleCnt="3" custRadScaleRad="132122" custRadScaleInc="-15449">
        <dgm:presLayoutVars>
          <dgm:bulletEnabled val="1"/>
        </dgm:presLayoutVars>
      </dgm:prSet>
      <dgm:spPr/>
    </dgm:pt>
    <dgm:pt modelId="{0EB8A976-E003-401F-B744-A28B22CC80E5}" type="pres">
      <dgm:prSet presAssocID="{76913FA4-23F1-4636-8D86-61870D461CAB}" presName="parTrans" presStyleLbl="bgSibTrans2D1" presStyleIdx="1" presStyleCnt="3"/>
      <dgm:spPr/>
    </dgm:pt>
    <dgm:pt modelId="{6A03D5F4-2E6A-47C7-895C-5A1B6A327E98}" type="pres">
      <dgm:prSet presAssocID="{165E9E27-6642-4B36-8D0E-FF95A16D700E}" presName="node" presStyleLbl="node1" presStyleIdx="1" presStyleCnt="3">
        <dgm:presLayoutVars>
          <dgm:bulletEnabled val="1"/>
        </dgm:presLayoutVars>
      </dgm:prSet>
      <dgm:spPr/>
    </dgm:pt>
    <dgm:pt modelId="{1FBF07BA-CCE7-4CE0-8E3E-4380B9497362}" type="pres">
      <dgm:prSet presAssocID="{532E99DE-376D-4604-9954-4AA8862F102B}" presName="parTrans" presStyleLbl="bgSibTrans2D1" presStyleIdx="2" presStyleCnt="3"/>
      <dgm:spPr/>
    </dgm:pt>
    <dgm:pt modelId="{7189682C-490F-4A83-B33F-CF0E4C8750C1}" type="pres">
      <dgm:prSet presAssocID="{2CB8B993-C0A7-4030-8275-600C635E245F}" presName="node" presStyleLbl="node1" presStyleIdx="2" presStyleCnt="3" custRadScaleRad="132470" custRadScaleInc="14979">
        <dgm:presLayoutVars>
          <dgm:bulletEnabled val="1"/>
        </dgm:presLayoutVars>
      </dgm:prSet>
      <dgm:spPr/>
    </dgm:pt>
  </dgm:ptLst>
  <dgm:cxnLst>
    <dgm:cxn modelId="{FA81F210-28EF-4987-9E6A-FFE005F31C1D}" type="presOf" srcId="{165E9E27-6642-4B36-8D0E-FF95A16D700E}" destId="{6A03D5F4-2E6A-47C7-895C-5A1B6A327E98}" srcOrd="0" destOrd="0" presId="urn:microsoft.com/office/officeart/2005/8/layout/radial4"/>
    <dgm:cxn modelId="{32C4BD16-6B2D-4387-8BA7-B491AFA92B61}" type="presOf" srcId="{BDD84CA2-29C3-4DC7-876A-EF41ABE0594F}" destId="{44FDC5D6-DA09-47EF-9FCE-F0A3F5A33E54}" srcOrd="0" destOrd="0" presId="urn:microsoft.com/office/officeart/2005/8/layout/radial4"/>
    <dgm:cxn modelId="{5995AC2F-9F67-4AE7-AC87-E0D673E5A474}" srcId="{5BF4AD17-F825-473B-BBE9-411D9F4B846F}" destId="{2CB8B993-C0A7-4030-8275-600C635E245F}" srcOrd="2" destOrd="0" parTransId="{532E99DE-376D-4604-9954-4AA8862F102B}" sibTransId="{45021C2F-0693-40DF-A65E-C5B16BFD0157}"/>
    <dgm:cxn modelId="{0261173B-8150-4E38-BC91-0739568F7994}" type="presOf" srcId="{532E99DE-376D-4604-9954-4AA8862F102B}" destId="{1FBF07BA-CCE7-4CE0-8E3E-4380B9497362}" srcOrd="0" destOrd="0" presId="urn:microsoft.com/office/officeart/2005/8/layout/radial4"/>
    <dgm:cxn modelId="{6C91B83B-A0BD-4548-B62E-690D5D5B44FE}" type="presOf" srcId="{5BF4AD17-F825-473B-BBE9-411D9F4B846F}" destId="{FEE66CDE-998E-4799-94E4-5EC5CCB72973}" srcOrd="0" destOrd="0" presId="urn:microsoft.com/office/officeart/2005/8/layout/radial4"/>
    <dgm:cxn modelId="{36E2FD49-E9B4-4FF3-A296-84012466D47F}" srcId="{5BF4AD17-F825-473B-BBE9-411D9F4B846F}" destId="{0C25CF11-E4DA-485B-A8A4-5511A6BF5F3A}" srcOrd="0" destOrd="0" parTransId="{BDD84CA2-29C3-4DC7-876A-EF41ABE0594F}" sibTransId="{C631091C-5E30-4FD0-8118-B5A68168D426}"/>
    <dgm:cxn modelId="{430FCF4E-C875-4876-8B40-50E88A6568B6}" srcId="{5BF4AD17-F825-473B-BBE9-411D9F4B846F}" destId="{165E9E27-6642-4B36-8D0E-FF95A16D700E}" srcOrd="1" destOrd="0" parTransId="{76913FA4-23F1-4636-8D86-61870D461CAB}" sibTransId="{6915C2C0-7263-48C0-B20E-014EAE53614B}"/>
    <dgm:cxn modelId="{6C27C487-6B57-489B-9996-E17B62AEBD8C}" type="presOf" srcId="{0C25CF11-E4DA-485B-A8A4-5511A6BF5F3A}" destId="{B8CA4885-5EE4-4406-ABED-B14B3EB18C80}" srcOrd="0" destOrd="0" presId="urn:microsoft.com/office/officeart/2005/8/layout/radial4"/>
    <dgm:cxn modelId="{DFF3B596-00EE-4552-B2D0-7CE9F10B9ED1}" type="presOf" srcId="{2CB8B993-C0A7-4030-8275-600C635E245F}" destId="{7189682C-490F-4A83-B33F-CF0E4C8750C1}" srcOrd="0" destOrd="0" presId="urn:microsoft.com/office/officeart/2005/8/layout/radial4"/>
    <dgm:cxn modelId="{C3BFFE98-3026-4ECC-9780-43774A6DF56C}" type="presOf" srcId="{C7E640B0-8649-4974-84DB-DD036809FC59}" destId="{DAD5858C-F74A-488C-A890-A58F41DBBA33}" srcOrd="0" destOrd="0" presId="urn:microsoft.com/office/officeart/2005/8/layout/radial4"/>
    <dgm:cxn modelId="{929541A1-66A6-4D7F-901C-46B916FDA096}" type="presOf" srcId="{76913FA4-23F1-4636-8D86-61870D461CAB}" destId="{0EB8A976-E003-401F-B744-A28B22CC80E5}" srcOrd="0" destOrd="0" presId="urn:microsoft.com/office/officeart/2005/8/layout/radial4"/>
    <dgm:cxn modelId="{3021C5CF-A51B-4F14-B9AF-9AF4D636D0FB}" srcId="{C7E640B0-8649-4974-84DB-DD036809FC59}" destId="{5BF4AD17-F825-473B-BBE9-411D9F4B846F}" srcOrd="0" destOrd="0" parTransId="{8FF8BB3A-D443-419A-9A00-35D58D463700}" sibTransId="{0D801BDB-0A7E-4C37-82BD-6605F58627B5}"/>
    <dgm:cxn modelId="{2D3A0603-69A4-4D98-877D-59C5575C07FE}" type="presParOf" srcId="{DAD5858C-F74A-488C-A890-A58F41DBBA33}" destId="{FEE66CDE-998E-4799-94E4-5EC5CCB72973}" srcOrd="0" destOrd="0" presId="urn:microsoft.com/office/officeart/2005/8/layout/radial4"/>
    <dgm:cxn modelId="{07D7131C-9767-4D1D-85B4-F60BFD7A7F89}" type="presParOf" srcId="{DAD5858C-F74A-488C-A890-A58F41DBBA33}" destId="{44FDC5D6-DA09-47EF-9FCE-F0A3F5A33E54}" srcOrd="1" destOrd="0" presId="urn:microsoft.com/office/officeart/2005/8/layout/radial4"/>
    <dgm:cxn modelId="{63BFEF40-50AC-4954-80C2-EA0CD6C9D3CE}" type="presParOf" srcId="{DAD5858C-F74A-488C-A890-A58F41DBBA33}" destId="{B8CA4885-5EE4-4406-ABED-B14B3EB18C80}" srcOrd="2" destOrd="0" presId="urn:microsoft.com/office/officeart/2005/8/layout/radial4"/>
    <dgm:cxn modelId="{44EDC403-1B81-4FEE-B5B4-604BE6614487}" type="presParOf" srcId="{DAD5858C-F74A-488C-A890-A58F41DBBA33}" destId="{0EB8A976-E003-401F-B744-A28B22CC80E5}" srcOrd="3" destOrd="0" presId="urn:microsoft.com/office/officeart/2005/8/layout/radial4"/>
    <dgm:cxn modelId="{463C878B-7FC9-4389-9E38-262BFB86F7AB}" type="presParOf" srcId="{DAD5858C-F74A-488C-A890-A58F41DBBA33}" destId="{6A03D5F4-2E6A-47C7-895C-5A1B6A327E98}" srcOrd="4" destOrd="0" presId="urn:microsoft.com/office/officeart/2005/8/layout/radial4"/>
    <dgm:cxn modelId="{6EEB8945-3C10-4CC6-81E3-1B86867CEB03}" type="presParOf" srcId="{DAD5858C-F74A-488C-A890-A58F41DBBA33}" destId="{1FBF07BA-CCE7-4CE0-8E3E-4380B9497362}" srcOrd="5" destOrd="0" presId="urn:microsoft.com/office/officeart/2005/8/layout/radial4"/>
    <dgm:cxn modelId="{C2C0E9BF-052D-4CE2-9DC1-68F4F105C773}" type="presParOf" srcId="{DAD5858C-F74A-488C-A890-A58F41DBBA33}" destId="{7189682C-490F-4A83-B33F-CF0E4C8750C1}"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0CABCDC-DF11-4EC9-8362-4F4A8BC9B40C}" type="doc">
      <dgm:prSet loTypeId="urn:microsoft.com/office/officeart/2005/8/layout/hierarchy2" loCatId="hierarchy" qsTypeId="urn:microsoft.com/office/officeart/2005/8/quickstyle/simple1" qsCatId="simple" csTypeId="urn:microsoft.com/office/officeart/2005/8/colors/colorful2" csCatId="colorful" phldr="1"/>
      <dgm:spPr/>
      <dgm:t>
        <a:bodyPr/>
        <a:lstStyle/>
        <a:p>
          <a:endParaRPr lang="en-GB"/>
        </a:p>
      </dgm:t>
    </dgm:pt>
    <dgm:pt modelId="{F5ADC16C-D5CF-4F8A-A1F6-A4DADC6C123B}">
      <dgm:prSet phldrT="[Text]"/>
      <dgm:spPr>
        <a:solidFill>
          <a:schemeClr val="tx1">
            <a:lumMod val="50000"/>
            <a:lumOff val="50000"/>
          </a:schemeClr>
        </a:solidFill>
      </dgm:spPr>
      <dgm:t>
        <a:bodyPr/>
        <a:lstStyle/>
        <a:p>
          <a:r>
            <a:rPr lang="en-GB" dirty="0"/>
            <a:t>Committed in ‘war’, i.e., ‘armed conflict’</a:t>
          </a:r>
        </a:p>
      </dgm:t>
    </dgm:pt>
    <dgm:pt modelId="{FF3FE14C-88B4-4F04-A4BA-E4458492B709}" type="parTrans" cxnId="{363CF810-795F-434E-9B3F-23E4A6613627}">
      <dgm:prSet/>
      <dgm:spPr/>
      <dgm:t>
        <a:bodyPr/>
        <a:lstStyle/>
        <a:p>
          <a:endParaRPr lang="en-GB"/>
        </a:p>
      </dgm:t>
    </dgm:pt>
    <dgm:pt modelId="{B601C167-BE0D-47AF-8101-57590F76CBEF}" type="sibTrans" cxnId="{363CF810-795F-434E-9B3F-23E4A6613627}">
      <dgm:prSet/>
      <dgm:spPr/>
      <dgm:t>
        <a:bodyPr/>
        <a:lstStyle/>
        <a:p>
          <a:endParaRPr lang="en-GB"/>
        </a:p>
      </dgm:t>
    </dgm:pt>
    <dgm:pt modelId="{F3877FEF-76F4-49B4-AE05-8BC4F8465AD3}">
      <dgm:prSet/>
      <dgm:spPr>
        <a:solidFill>
          <a:schemeClr val="tx1">
            <a:lumMod val="50000"/>
            <a:lumOff val="50000"/>
          </a:schemeClr>
        </a:solidFill>
      </dgm:spPr>
      <dgm:t>
        <a:bodyPr/>
        <a:lstStyle/>
        <a:p>
          <a:r>
            <a:rPr lang="en-GB" dirty="0"/>
            <a:t>Two types of armed conflicts</a:t>
          </a:r>
        </a:p>
      </dgm:t>
    </dgm:pt>
    <dgm:pt modelId="{1AD846F9-47EF-421D-90E0-2AA8FB7A9739}" type="parTrans" cxnId="{901A3C45-889D-42AA-AC84-CAD99C7C7CC5}">
      <dgm:prSet/>
      <dgm:spPr/>
      <dgm:t>
        <a:bodyPr/>
        <a:lstStyle/>
        <a:p>
          <a:endParaRPr lang="en-GB"/>
        </a:p>
      </dgm:t>
    </dgm:pt>
    <dgm:pt modelId="{5C20AC42-F645-4632-A2CF-A96E88D9E9DD}" type="sibTrans" cxnId="{901A3C45-889D-42AA-AC84-CAD99C7C7CC5}">
      <dgm:prSet/>
      <dgm:spPr/>
      <dgm:t>
        <a:bodyPr/>
        <a:lstStyle/>
        <a:p>
          <a:endParaRPr lang="en-GB"/>
        </a:p>
      </dgm:t>
    </dgm:pt>
    <dgm:pt modelId="{D727FA4E-DFDE-4F66-BBB7-9C5985EE57FA}">
      <dgm:prSet/>
      <dgm:spPr/>
      <dgm:t>
        <a:bodyPr/>
        <a:lstStyle/>
        <a:p>
          <a:r>
            <a:rPr lang="en-GB"/>
            <a:t>International armed conflict (defined in Common Article 2 to the four Geneva Conventions and supplemented by API)</a:t>
          </a:r>
          <a:endParaRPr lang="en-GB" dirty="0"/>
        </a:p>
      </dgm:t>
    </dgm:pt>
    <dgm:pt modelId="{4812D4F5-5200-4A3E-8840-BD691D53106C}" type="parTrans" cxnId="{A0F3AAF7-21A4-4461-A67E-372811566E98}">
      <dgm:prSet/>
      <dgm:spPr/>
      <dgm:t>
        <a:bodyPr/>
        <a:lstStyle/>
        <a:p>
          <a:endParaRPr lang="en-GB"/>
        </a:p>
      </dgm:t>
    </dgm:pt>
    <dgm:pt modelId="{1BD352DA-7BB0-407C-A23F-B8C7F9A38A2C}" type="sibTrans" cxnId="{A0F3AAF7-21A4-4461-A67E-372811566E98}">
      <dgm:prSet/>
      <dgm:spPr/>
      <dgm:t>
        <a:bodyPr/>
        <a:lstStyle/>
        <a:p>
          <a:endParaRPr lang="en-GB"/>
        </a:p>
      </dgm:t>
    </dgm:pt>
    <dgm:pt modelId="{CEAB5689-A186-40FC-AEE9-37B6FD9BD55D}">
      <dgm:prSet/>
      <dgm:spPr/>
      <dgm:t>
        <a:bodyPr/>
        <a:lstStyle/>
        <a:p>
          <a:r>
            <a:rPr lang="en-GB"/>
            <a:t>Non-international armed conflict (covered but not defined in Common Article 3 to the four Geneva Conventions; definition (though narrower) in APII)</a:t>
          </a:r>
          <a:endParaRPr lang="en-GB" dirty="0"/>
        </a:p>
      </dgm:t>
    </dgm:pt>
    <dgm:pt modelId="{C9B76FC7-1387-4C80-9C1D-9FA1A0BCB47D}" type="parTrans" cxnId="{4862944F-1C1A-475D-AB5A-11965BDDAB39}">
      <dgm:prSet/>
      <dgm:spPr/>
      <dgm:t>
        <a:bodyPr/>
        <a:lstStyle/>
        <a:p>
          <a:endParaRPr lang="en-GB"/>
        </a:p>
      </dgm:t>
    </dgm:pt>
    <dgm:pt modelId="{195EDDCD-75F3-4DEE-992D-3EE82C6CD35D}" type="sibTrans" cxnId="{4862944F-1C1A-475D-AB5A-11965BDDAB39}">
      <dgm:prSet/>
      <dgm:spPr/>
      <dgm:t>
        <a:bodyPr/>
        <a:lstStyle/>
        <a:p>
          <a:endParaRPr lang="en-GB"/>
        </a:p>
      </dgm:t>
    </dgm:pt>
    <dgm:pt modelId="{4F1F552A-041E-4A85-B719-5DE694F1B7C8}" type="pres">
      <dgm:prSet presAssocID="{30CABCDC-DF11-4EC9-8362-4F4A8BC9B40C}" presName="diagram" presStyleCnt="0">
        <dgm:presLayoutVars>
          <dgm:chPref val="1"/>
          <dgm:dir/>
          <dgm:animOne val="branch"/>
          <dgm:animLvl val="lvl"/>
          <dgm:resizeHandles val="exact"/>
        </dgm:presLayoutVars>
      </dgm:prSet>
      <dgm:spPr/>
    </dgm:pt>
    <dgm:pt modelId="{96CD540F-E550-43E5-8125-D5F7727014C8}" type="pres">
      <dgm:prSet presAssocID="{F5ADC16C-D5CF-4F8A-A1F6-A4DADC6C123B}" presName="root1" presStyleCnt="0"/>
      <dgm:spPr/>
    </dgm:pt>
    <dgm:pt modelId="{DA85D5F9-4C72-441F-8132-CC4DAD77883E}" type="pres">
      <dgm:prSet presAssocID="{F5ADC16C-D5CF-4F8A-A1F6-A4DADC6C123B}" presName="LevelOneTextNode" presStyleLbl="node0" presStyleIdx="0" presStyleCnt="2">
        <dgm:presLayoutVars>
          <dgm:chPref val="3"/>
        </dgm:presLayoutVars>
      </dgm:prSet>
      <dgm:spPr/>
    </dgm:pt>
    <dgm:pt modelId="{D0C71B7E-BBF5-45E1-B3D7-3B48BA4E039E}" type="pres">
      <dgm:prSet presAssocID="{F5ADC16C-D5CF-4F8A-A1F6-A4DADC6C123B}" presName="level2hierChild" presStyleCnt="0"/>
      <dgm:spPr/>
    </dgm:pt>
    <dgm:pt modelId="{B45740BE-1F64-4FDF-A950-243F29C517B6}" type="pres">
      <dgm:prSet presAssocID="{F3877FEF-76F4-49B4-AE05-8BC4F8465AD3}" presName="root1" presStyleCnt="0"/>
      <dgm:spPr/>
    </dgm:pt>
    <dgm:pt modelId="{05CF7B85-D6AF-4510-93B4-96BBBE9F083C}" type="pres">
      <dgm:prSet presAssocID="{F3877FEF-76F4-49B4-AE05-8BC4F8465AD3}" presName="LevelOneTextNode" presStyleLbl="node0" presStyleIdx="1" presStyleCnt="2">
        <dgm:presLayoutVars>
          <dgm:chPref val="3"/>
        </dgm:presLayoutVars>
      </dgm:prSet>
      <dgm:spPr/>
    </dgm:pt>
    <dgm:pt modelId="{4D5EA8F6-78DD-464A-9B34-E39BF1214231}" type="pres">
      <dgm:prSet presAssocID="{F3877FEF-76F4-49B4-AE05-8BC4F8465AD3}" presName="level2hierChild" presStyleCnt="0"/>
      <dgm:spPr/>
    </dgm:pt>
    <dgm:pt modelId="{FBBD6A27-7D9A-4280-97AC-CF091C4483CF}" type="pres">
      <dgm:prSet presAssocID="{4812D4F5-5200-4A3E-8840-BD691D53106C}" presName="conn2-1" presStyleLbl="parChTrans1D2" presStyleIdx="0" presStyleCnt="2"/>
      <dgm:spPr/>
    </dgm:pt>
    <dgm:pt modelId="{63974DDC-4118-498D-BA74-0F4214BA5218}" type="pres">
      <dgm:prSet presAssocID="{4812D4F5-5200-4A3E-8840-BD691D53106C}" presName="connTx" presStyleLbl="parChTrans1D2" presStyleIdx="0" presStyleCnt="2"/>
      <dgm:spPr/>
    </dgm:pt>
    <dgm:pt modelId="{EFCA1D16-6AF6-4B23-B38B-E77891B6CFC4}" type="pres">
      <dgm:prSet presAssocID="{D727FA4E-DFDE-4F66-BBB7-9C5985EE57FA}" presName="root2" presStyleCnt="0"/>
      <dgm:spPr/>
    </dgm:pt>
    <dgm:pt modelId="{0DA72EDA-D243-410B-9134-60831F6401EB}" type="pres">
      <dgm:prSet presAssocID="{D727FA4E-DFDE-4F66-BBB7-9C5985EE57FA}" presName="LevelTwoTextNode" presStyleLbl="node2" presStyleIdx="0" presStyleCnt="2">
        <dgm:presLayoutVars>
          <dgm:chPref val="3"/>
        </dgm:presLayoutVars>
      </dgm:prSet>
      <dgm:spPr/>
    </dgm:pt>
    <dgm:pt modelId="{7A586E78-3696-42CD-9B8E-AE7F58F5CDA3}" type="pres">
      <dgm:prSet presAssocID="{D727FA4E-DFDE-4F66-BBB7-9C5985EE57FA}" presName="level3hierChild" presStyleCnt="0"/>
      <dgm:spPr/>
    </dgm:pt>
    <dgm:pt modelId="{653FF59D-00DC-437E-AA92-DEF6BAB36376}" type="pres">
      <dgm:prSet presAssocID="{C9B76FC7-1387-4C80-9C1D-9FA1A0BCB47D}" presName="conn2-1" presStyleLbl="parChTrans1D2" presStyleIdx="1" presStyleCnt="2"/>
      <dgm:spPr/>
    </dgm:pt>
    <dgm:pt modelId="{91E05091-41EF-4399-81E8-2946B24EAAAD}" type="pres">
      <dgm:prSet presAssocID="{C9B76FC7-1387-4C80-9C1D-9FA1A0BCB47D}" presName="connTx" presStyleLbl="parChTrans1D2" presStyleIdx="1" presStyleCnt="2"/>
      <dgm:spPr/>
    </dgm:pt>
    <dgm:pt modelId="{B7554D4F-238B-4021-B9D8-40B878CAFAE4}" type="pres">
      <dgm:prSet presAssocID="{CEAB5689-A186-40FC-AEE9-37B6FD9BD55D}" presName="root2" presStyleCnt="0"/>
      <dgm:spPr/>
    </dgm:pt>
    <dgm:pt modelId="{1893A313-1053-421D-8114-0247063D9037}" type="pres">
      <dgm:prSet presAssocID="{CEAB5689-A186-40FC-AEE9-37B6FD9BD55D}" presName="LevelTwoTextNode" presStyleLbl="node2" presStyleIdx="1" presStyleCnt="2">
        <dgm:presLayoutVars>
          <dgm:chPref val="3"/>
        </dgm:presLayoutVars>
      </dgm:prSet>
      <dgm:spPr/>
    </dgm:pt>
    <dgm:pt modelId="{B299FFBC-698F-4C9E-BBB6-2F97A96108A2}" type="pres">
      <dgm:prSet presAssocID="{CEAB5689-A186-40FC-AEE9-37B6FD9BD55D}" presName="level3hierChild" presStyleCnt="0"/>
      <dgm:spPr/>
    </dgm:pt>
  </dgm:ptLst>
  <dgm:cxnLst>
    <dgm:cxn modelId="{F12D6D0A-1586-49A8-A2DC-87E37A1022CA}" type="presOf" srcId="{C9B76FC7-1387-4C80-9C1D-9FA1A0BCB47D}" destId="{653FF59D-00DC-437E-AA92-DEF6BAB36376}" srcOrd="0" destOrd="0" presId="urn:microsoft.com/office/officeart/2005/8/layout/hierarchy2"/>
    <dgm:cxn modelId="{363CF810-795F-434E-9B3F-23E4A6613627}" srcId="{30CABCDC-DF11-4EC9-8362-4F4A8BC9B40C}" destId="{F5ADC16C-D5CF-4F8A-A1F6-A4DADC6C123B}" srcOrd="0" destOrd="0" parTransId="{FF3FE14C-88B4-4F04-A4BA-E4458492B709}" sibTransId="{B601C167-BE0D-47AF-8101-57590F76CBEF}"/>
    <dgm:cxn modelId="{3142EA15-54F2-4319-BD5E-5B97A4B91D75}" type="presOf" srcId="{C9B76FC7-1387-4C80-9C1D-9FA1A0BCB47D}" destId="{91E05091-41EF-4399-81E8-2946B24EAAAD}" srcOrd="1" destOrd="0" presId="urn:microsoft.com/office/officeart/2005/8/layout/hierarchy2"/>
    <dgm:cxn modelId="{97BCCD31-DE2E-4732-8F08-AA3A5BC0644E}" type="presOf" srcId="{30CABCDC-DF11-4EC9-8362-4F4A8BC9B40C}" destId="{4F1F552A-041E-4A85-B719-5DE694F1B7C8}" srcOrd="0" destOrd="0" presId="urn:microsoft.com/office/officeart/2005/8/layout/hierarchy2"/>
    <dgm:cxn modelId="{901A3C45-889D-42AA-AC84-CAD99C7C7CC5}" srcId="{30CABCDC-DF11-4EC9-8362-4F4A8BC9B40C}" destId="{F3877FEF-76F4-49B4-AE05-8BC4F8465AD3}" srcOrd="1" destOrd="0" parTransId="{1AD846F9-47EF-421D-90E0-2AA8FB7A9739}" sibTransId="{5C20AC42-F645-4632-A2CF-A96E88D9E9DD}"/>
    <dgm:cxn modelId="{4862944F-1C1A-475D-AB5A-11965BDDAB39}" srcId="{F3877FEF-76F4-49B4-AE05-8BC4F8465AD3}" destId="{CEAB5689-A186-40FC-AEE9-37B6FD9BD55D}" srcOrd="1" destOrd="0" parTransId="{C9B76FC7-1387-4C80-9C1D-9FA1A0BCB47D}" sibTransId="{195EDDCD-75F3-4DEE-992D-3EE82C6CD35D}"/>
    <dgm:cxn modelId="{CED6CD9F-8844-4F4C-867D-F4F1A8E1D73D}" type="presOf" srcId="{F5ADC16C-D5CF-4F8A-A1F6-A4DADC6C123B}" destId="{DA85D5F9-4C72-441F-8132-CC4DAD77883E}" srcOrd="0" destOrd="0" presId="urn:microsoft.com/office/officeart/2005/8/layout/hierarchy2"/>
    <dgm:cxn modelId="{E2A679BD-25CE-4C0D-9F32-DD2948CEDAC3}" type="presOf" srcId="{4812D4F5-5200-4A3E-8840-BD691D53106C}" destId="{FBBD6A27-7D9A-4280-97AC-CF091C4483CF}" srcOrd="0" destOrd="0" presId="urn:microsoft.com/office/officeart/2005/8/layout/hierarchy2"/>
    <dgm:cxn modelId="{0963C8BE-02E1-47BF-9EC9-7265C7E7DCCF}" type="presOf" srcId="{F3877FEF-76F4-49B4-AE05-8BC4F8465AD3}" destId="{05CF7B85-D6AF-4510-93B4-96BBBE9F083C}" srcOrd="0" destOrd="0" presId="urn:microsoft.com/office/officeart/2005/8/layout/hierarchy2"/>
    <dgm:cxn modelId="{E22AAFBF-F483-430F-9256-57F814FEDE35}" type="presOf" srcId="{D727FA4E-DFDE-4F66-BBB7-9C5985EE57FA}" destId="{0DA72EDA-D243-410B-9134-60831F6401EB}" srcOrd="0" destOrd="0" presId="urn:microsoft.com/office/officeart/2005/8/layout/hierarchy2"/>
    <dgm:cxn modelId="{BA6422C7-EE15-4418-8E8E-801A31B146A5}" type="presOf" srcId="{4812D4F5-5200-4A3E-8840-BD691D53106C}" destId="{63974DDC-4118-498D-BA74-0F4214BA5218}" srcOrd="1" destOrd="0" presId="urn:microsoft.com/office/officeart/2005/8/layout/hierarchy2"/>
    <dgm:cxn modelId="{856203D3-1559-4FCA-93F0-0F8A3F3E8B2B}" type="presOf" srcId="{CEAB5689-A186-40FC-AEE9-37B6FD9BD55D}" destId="{1893A313-1053-421D-8114-0247063D9037}" srcOrd="0" destOrd="0" presId="urn:microsoft.com/office/officeart/2005/8/layout/hierarchy2"/>
    <dgm:cxn modelId="{A0F3AAF7-21A4-4461-A67E-372811566E98}" srcId="{F3877FEF-76F4-49B4-AE05-8BC4F8465AD3}" destId="{D727FA4E-DFDE-4F66-BBB7-9C5985EE57FA}" srcOrd="0" destOrd="0" parTransId="{4812D4F5-5200-4A3E-8840-BD691D53106C}" sibTransId="{1BD352DA-7BB0-407C-A23F-B8C7F9A38A2C}"/>
    <dgm:cxn modelId="{EF33CD2E-5D2D-486D-A466-B1594E527CF5}" type="presParOf" srcId="{4F1F552A-041E-4A85-B719-5DE694F1B7C8}" destId="{96CD540F-E550-43E5-8125-D5F7727014C8}" srcOrd="0" destOrd="0" presId="urn:microsoft.com/office/officeart/2005/8/layout/hierarchy2"/>
    <dgm:cxn modelId="{D2D7D993-18F8-46F2-BDE3-9938738B738E}" type="presParOf" srcId="{96CD540F-E550-43E5-8125-D5F7727014C8}" destId="{DA85D5F9-4C72-441F-8132-CC4DAD77883E}" srcOrd="0" destOrd="0" presId="urn:microsoft.com/office/officeart/2005/8/layout/hierarchy2"/>
    <dgm:cxn modelId="{9F8B6339-ABC9-41F6-8259-BF1DBB763151}" type="presParOf" srcId="{96CD540F-E550-43E5-8125-D5F7727014C8}" destId="{D0C71B7E-BBF5-45E1-B3D7-3B48BA4E039E}" srcOrd="1" destOrd="0" presId="urn:microsoft.com/office/officeart/2005/8/layout/hierarchy2"/>
    <dgm:cxn modelId="{15ECBF12-1224-4F34-8C33-972E4B8422F8}" type="presParOf" srcId="{4F1F552A-041E-4A85-B719-5DE694F1B7C8}" destId="{B45740BE-1F64-4FDF-A950-243F29C517B6}" srcOrd="1" destOrd="0" presId="urn:microsoft.com/office/officeart/2005/8/layout/hierarchy2"/>
    <dgm:cxn modelId="{937115B9-9D8E-4FCB-A881-323FB13BBDC7}" type="presParOf" srcId="{B45740BE-1F64-4FDF-A950-243F29C517B6}" destId="{05CF7B85-D6AF-4510-93B4-96BBBE9F083C}" srcOrd="0" destOrd="0" presId="urn:microsoft.com/office/officeart/2005/8/layout/hierarchy2"/>
    <dgm:cxn modelId="{CECD0D11-A1C5-47C8-A72B-34CF9CFA89F9}" type="presParOf" srcId="{B45740BE-1F64-4FDF-A950-243F29C517B6}" destId="{4D5EA8F6-78DD-464A-9B34-E39BF1214231}" srcOrd="1" destOrd="0" presId="urn:microsoft.com/office/officeart/2005/8/layout/hierarchy2"/>
    <dgm:cxn modelId="{EE869885-70C5-43D2-9A05-8B9C38F83430}" type="presParOf" srcId="{4D5EA8F6-78DD-464A-9B34-E39BF1214231}" destId="{FBBD6A27-7D9A-4280-97AC-CF091C4483CF}" srcOrd="0" destOrd="0" presId="urn:microsoft.com/office/officeart/2005/8/layout/hierarchy2"/>
    <dgm:cxn modelId="{7CBD51C5-D105-483B-A2C9-FA09917CE2A3}" type="presParOf" srcId="{FBBD6A27-7D9A-4280-97AC-CF091C4483CF}" destId="{63974DDC-4118-498D-BA74-0F4214BA5218}" srcOrd="0" destOrd="0" presId="urn:microsoft.com/office/officeart/2005/8/layout/hierarchy2"/>
    <dgm:cxn modelId="{17B025EC-6566-435E-B750-CC6CD8B09B31}" type="presParOf" srcId="{4D5EA8F6-78DD-464A-9B34-E39BF1214231}" destId="{EFCA1D16-6AF6-4B23-B38B-E77891B6CFC4}" srcOrd="1" destOrd="0" presId="urn:microsoft.com/office/officeart/2005/8/layout/hierarchy2"/>
    <dgm:cxn modelId="{7B254161-02B4-47DE-B0AA-D1A64C1D3B23}" type="presParOf" srcId="{EFCA1D16-6AF6-4B23-B38B-E77891B6CFC4}" destId="{0DA72EDA-D243-410B-9134-60831F6401EB}" srcOrd="0" destOrd="0" presId="urn:microsoft.com/office/officeart/2005/8/layout/hierarchy2"/>
    <dgm:cxn modelId="{B61C1018-ABB1-4294-8B4E-E757085F3CBA}" type="presParOf" srcId="{EFCA1D16-6AF6-4B23-B38B-E77891B6CFC4}" destId="{7A586E78-3696-42CD-9B8E-AE7F58F5CDA3}" srcOrd="1" destOrd="0" presId="urn:microsoft.com/office/officeart/2005/8/layout/hierarchy2"/>
    <dgm:cxn modelId="{E4A96737-BBB0-4451-AC2A-7B5C8ED91979}" type="presParOf" srcId="{4D5EA8F6-78DD-464A-9B34-E39BF1214231}" destId="{653FF59D-00DC-437E-AA92-DEF6BAB36376}" srcOrd="2" destOrd="0" presId="urn:microsoft.com/office/officeart/2005/8/layout/hierarchy2"/>
    <dgm:cxn modelId="{B7B72B5F-5FD6-46C5-BB88-867C62D2EB82}" type="presParOf" srcId="{653FF59D-00DC-437E-AA92-DEF6BAB36376}" destId="{91E05091-41EF-4399-81E8-2946B24EAAAD}" srcOrd="0" destOrd="0" presId="urn:microsoft.com/office/officeart/2005/8/layout/hierarchy2"/>
    <dgm:cxn modelId="{D04AD778-EAE7-417C-AC36-7C07A9FB4C2F}" type="presParOf" srcId="{4D5EA8F6-78DD-464A-9B34-E39BF1214231}" destId="{B7554D4F-238B-4021-B9D8-40B878CAFAE4}" srcOrd="3" destOrd="0" presId="urn:microsoft.com/office/officeart/2005/8/layout/hierarchy2"/>
    <dgm:cxn modelId="{BAD218EB-654E-49A2-8679-85734CB46AAE}" type="presParOf" srcId="{B7554D4F-238B-4021-B9D8-40B878CAFAE4}" destId="{1893A313-1053-421D-8114-0247063D9037}" srcOrd="0" destOrd="0" presId="urn:microsoft.com/office/officeart/2005/8/layout/hierarchy2"/>
    <dgm:cxn modelId="{34EA432B-636F-4D68-872C-11D890C070CA}" type="presParOf" srcId="{B7554D4F-238B-4021-B9D8-40B878CAFAE4}" destId="{B299FFBC-698F-4C9E-BBB6-2F97A96108A2}"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340F7E9-EAD4-439B-A335-73EF6BB6F99F}" type="doc">
      <dgm:prSet loTypeId="urn:microsoft.com/office/officeart/2005/8/layout/hProcess6" loCatId="process" qsTypeId="urn:microsoft.com/office/officeart/2005/8/quickstyle/simple1" qsCatId="simple" csTypeId="urn:microsoft.com/office/officeart/2005/8/colors/accent0_3" csCatId="mainScheme" phldr="1"/>
      <dgm:spPr/>
      <dgm:t>
        <a:bodyPr/>
        <a:lstStyle/>
        <a:p>
          <a:endParaRPr lang="en-GB"/>
        </a:p>
      </dgm:t>
    </dgm:pt>
    <dgm:pt modelId="{83406871-0AEA-492E-9365-4DA88335AEC6}">
      <dgm:prSet phldrT="[Text]"/>
      <dgm:spPr/>
      <dgm:t>
        <a:bodyPr/>
        <a:lstStyle/>
        <a:p>
          <a:r>
            <a:rPr lang="en-GB" dirty="0"/>
            <a:t>Objective</a:t>
          </a:r>
        </a:p>
      </dgm:t>
    </dgm:pt>
    <dgm:pt modelId="{6E213BD7-37D3-4BA0-8DA8-8761F4D038BF}" type="parTrans" cxnId="{CA31F444-479F-4C2F-BCCE-0152898A322C}">
      <dgm:prSet/>
      <dgm:spPr/>
      <dgm:t>
        <a:bodyPr/>
        <a:lstStyle/>
        <a:p>
          <a:endParaRPr lang="en-GB"/>
        </a:p>
      </dgm:t>
    </dgm:pt>
    <dgm:pt modelId="{E17A0632-04F4-4DDF-97C4-591F9EE37919}" type="sibTrans" cxnId="{CA31F444-479F-4C2F-BCCE-0152898A322C}">
      <dgm:prSet/>
      <dgm:spPr/>
      <dgm:t>
        <a:bodyPr/>
        <a:lstStyle/>
        <a:p>
          <a:endParaRPr lang="en-GB"/>
        </a:p>
      </dgm:t>
    </dgm:pt>
    <dgm:pt modelId="{C730E978-D9A1-46C5-9F96-FD6F0D085FF4}">
      <dgm:prSet phldrT="[Text]"/>
      <dgm:spPr/>
      <dgm:t>
        <a:bodyPr/>
        <a:lstStyle/>
        <a:p>
          <a:r>
            <a:rPr lang="en-GB" dirty="0"/>
            <a:t>Action</a:t>
          </a:r>
        </a:p>
      </dgm:t>
    </dgm:pt>
    <dgm:pt modelId="{6AEADDA1-21FB-47D6-87A5-4271687CE51F}" type="parTrans" cxnId="{3F2379C0-4356-4D4A-8E02-A496EDB7B2C0}">
      <dgm:prSet/>
      <dgm:spPr/>
      <dgm:t>
        <a:bodyPr/>
        <a:lstStyle/>
        <a:p>
          <a:endParaRPr lang="en-GB"/>
        </a:p>
      </dgm:t>
    </dgm:pt>
    <dgm:pt modelId="{0E3E6C70-4E8A-467A-9208-FBDE3897B38D}" type="sibTrans" cxnId="{3F2379C0-4356-4D4A-8E02-A496EDB7B2C0}">
      <dgm:prSet/>
      <dgm:spPr/>
      <dgm:t>
        <a:bodyPr/>
        <a:lstStyle/>
        <a:p>
          <a:endParaRPr lang="en-GB"/>
        </a:p>
      </dgm:t>
    </dgm:pt>
    <dgm:pt modelId="{09C9EC26-484B-44CB-A770-940E6A1CFF6C}">
      <dgm:prSet phldrT="[Text]"/>
      <dgm:spPr/>
      <dgm:t>
        <a:bodyPr/>
        <a:lstStyle/>
        <a:p>
          <a:r>
            <a:rPr lang="en-GB" dirty="0"/>
            <a:t>Condition: in particular when part of policy or plan</a:t>
          </a:r>
        </a:p>
      </dgm:t>
    </dgm:pt>
    <dgm:pt modelId="{10D48ADC-579C-4DC1-AE05-0000B77A3AD3}" type="parTrans" cxnId="{E2CF40A8-C2C3-421D-921D-6CB2A934C9E1}">
      <dgm:prSet/>
      <dgm:spPr/>
      <dgm:t>
        <a:bodyPr/>
        <a:lstStyle/>
        <a:p>
          <a:endParaRPr lang="en-GB"/>
        </a:p>
      </dgm:t>
    </dgm:pt>
    <dgm:pt modelId="{F6C6AD6A-092D-43CC-817E-E09FD91C4020}" type="sibTrans" cxnId="{E2CF40A8-C2C3-421D-921D-6CB2A934C9E1}">
      <dgm:prSet/>
      <dgm:spPr/>
      <dgm:t>
        <a:bodyPr/>
        <a:lstStyle/>
        <a:p>
          <a:endParaRPr lang="en-GB"/>
        </a:p>
      </dgm:t>
    </dgm:pt>
    <dgm:pt modelId="{6945A762-328F-476E-90C6-E04EB619C7F6}">
      <dgm:prSet phldrT="[Text]"/>
      <dgm:spPr/>
      <dgm:t>
        <a:bodyPr/>
        <a:lstStyle/>
        <a:p>
          <a:r>
            <a:rPr lang="en-GB" dirty="0"/>
            <a:t>In armed conflict</a:t>
          </a:r>
        </a:p>
      </dgm:t>
    </dgm:pt>
    <dgm:pt modelId="{7E458905-9355-4853-B5B6-8C8220090A8B}" type="parTrans" cxnId="{CFB5DD9C-F8A5-454B-823C-05526099ED1C}">
      <dgm:prSet/>
      <dgm:spPr/>
      <dgm:t>
        <a:bodyPr/>
        <a:lstStyle/>
        <a:p>
          <a:endParaRPr lang="en-GB"/>
        </a:p>
      </dgm:t>
    </dgm:pt>
    <dgm:pt modelId="{D498609C-4AF8-4191-BE11-42A0E2806B19}" type="sibTrans" cxnId="{CFB5DD9C-F8A5-454B-823C-05526099ED1C}">
      <dgm:prSet/>
      <dgm:spPr/>
      <dgm:t>
        <a:bodyPr/>
        <a:lstStyle/>
        <a:p>
          <a:endParaRPr lang="en-GB"/>
        </a:p>
      </dgm:t>
    </dgm:pt>
    <dgm:pt modelId="{08D128FC-095F-442B-AEFE-07C987036BDA}">
      <dgm:prSet phldrT="[Text]"/>
      <dgm:spPr/>
      <dgm:t>
        <a:bodyPr/>
        <a:lstStyle/>
        <a:p>
          <a:r>
            <a:rPr lang="en-GB" dirty="0"/>
            <a:t>Subjective</a:t>
          </a:r>
        </a:p>
      </dgm:t>
    </dgm:pt>
    <dgm:pt modelId="{55F920FF-AF14-41A3-A403-5BD253AAE910}" type="parTrans" cxnId="{2BE41E15-F14F-4B31-8FFA-CB79C12EAD77}">
      <dgm:prSet/>
      <dgm:spPr/>
      <dgm:t>
        <a:bodyPr/>
        <a:lstStyle/>
        <a:p>
          <a:endParaRPr lang="en-GB"/>
        </a:p>
      </dgm:t>
    </dgm:pt>
    <dgm:pt modelId="{3C66B13C-F17F-4460-A765-D33DCCABDCE8}" type="sibTrans" cxnId="{2BE41E15-F14F-4B31-8FFA-CB79C12EAD77}">
      <dgm:prSet/>
      <dgm:spPr/>
      <dgm:t>
        <a:bodyPr/>
        <a:lstStyle/>
        <a:p>
          <a:endParaRPr lang="en-GB"/>
        </a:p>
      </dgm:t>
    </dgm:pt>
    <dgm:pt modelId="{ADE49D28-BEA7-4ADA-A972-65B86B2C586B}">
      <dgm:prSet phldrT="[Text]"/>
      <dgm:spPr/>
      <dgm:t>
        <a:bodyPr/>
        <a:lstStyle/>
        <a:p>
          <a:r>
            <a:rPr lang="en-GB" dirty="0"/>
            <a:t>Knowledge of armed conflict</a:t>
          </a:r>
        </a:p>
      </dgm:t>
    </dgm:pt>
    <dgm:pt modelId="{9A4DBAC9-49A2-4B5B-AAC1-CDDEDA94EC7C}" type="parTrans" cxnId="{BE8EBF93-0B94-47D0-9350-D63518987CB5}">
      <dgm:prSet/>
      <dgm:spPr/>
      <dgm:t>
        <a:bodyPr/>
        <a:lstStyle/>
        <a:p>
          <a:endParaRPr lang="en-GB"/>
        </a:p>
      </dgm:t>
    </dgm:pt>
    <dgm:pt modelId="{395B37BB-D892-46F2-A3CE-D60F72B3AE6B}" type="sibTrans" cxnId="{BE8EBF93-0B94-47D0-9350-D63518987CB5}">
      <dgm:prSet/>
      <dgm:spPr/>
      <dgm:t>
        <a:bodyPr/>
        <a:lstStyle/>
        <a:p>
          <a:endParaRPr lang="en-GB"/>
        </a:p>
      </dgm:t>
    </dgm:pt>
    <dgm:pt modelId="{AB312D7C-8CC9-4893-A39D-052CFEC23522}">
      <dgm:prSet phldrT="[Text]"/>
      <dgm:spPr/>
      <dgm:t>
        <a:bodyPr/>
        <a:lstStyle/>
        <a:p>
          <a:r>
            <a:rPr lang="en-GB" i="1" dirty="0" err="1"/>
            <a:t>Mens</a:t>
          </a:r>
          <a:r>
            <a:rPr lang="en-GB" i="1" dirty="0"/>
            <a:t> rea</a:t>
          </a:r>
        </a:p>
      </dgm:t>
    </dgm:pt>
    <dgm:pt modelId="{82895CEA-469F-4330-95B9-C8F25644DB7A}" type="parTrans" cxnId="{8AC3CEDE-407A-4BD2-AAF5-84DEF5ED5B60}">
      <dgm:prSet/>
      <dgm:spPr/>
      <dgm:t>
        <a:bodyPr/>
        <a:lstStyle/>
        <a:p>
          <a:endParaRPr lang="en-GB"/>
        </a:p>
      </dgm:t>
    </dgm:pt>
    <dgm:pt modelId="{76DB2879-D244-4411-8E32-B42534DD0787}" type="sibTrans" cxnId="{8AC3CEDE-407A-4BD2-AAF5-84DEF5ED5B60}">
      <dgm:prSet/>
      <dgm:spPr/>
      <dgm:t>
        <a:bodyPr/>
        <a:lstStyle/>
        <a:p>
          <a:endParaRPr lang="en-GB"/>
        </a:p>
      </dgm:t>
    </dgm:pt>
    <dgm:pt modelId="{0F500F0F-A2D9-49E2-BA10-B6F8EB59FAA1}">
      <dgm:prSet phldrT="[Text]"/>
      <dgm:spPr/>
      <dgm:t>
        <a:bodyPr/>
        <a:lstStyle/>
        <a:p>
          <a:r>
            <a:rPr lang="en-GB" dirty="0"/>
            <a:t>Nexus between crime and armed conflict</a:t>
          </a:r>
        </a:p>
      </dgm:t>
    </dgm:pt>
    <dgm:pt modelId="{4781467B-C59D-4C8D-B378-BAB2B87915F6}" type="parTrans" cxnId="{93785F37-92B4-4836-B34F-257865694ACC}">
      <dgm:prSet/>
      <dgm:spPr/>
      <dgm:t>
        <a:bodyPr/>
        <a:lstStyle/>
        <a:p>
          <a:endParaRPr lang="en-GB"/>
        </a:p>
      </dgm:t>
    </dgm:pt>
    <dgm:pt modelId="{3354EBF2-DE2E-4A1F-8F15-8E369AC68148}" type="sibTrans" cxnId="{93785F37-92B4-4836-B34F-257865694ACC}">
      <dgm:prSet/>
      <dgm:spPr/>
      <dgm:t>
        <a:bodyPr/>
        <a:lstStyle/>
        <a:p>
          <a:endParaRPr lang="en-GB"/>
        </a:p>
      </dgm:t>
    </dgm:pt>
    <dgm:pt modelId="{55C2718E-430F-4989-A0DD-6330CAF6F37F}" type="pres">
      <dgm:prSet presAssocID="{3340F7E9-EAD4-439B-A335-73EF6BB6F99F}" presName="theList" presStyleCnt="0">
        <dgm:presLayoutVars>
          <dgm:dir/>
          <dgm:animLvl val="lvl"/>
          <dgm:resizeHandles val="exact"/>
        </dgm:presLayoutVars>
      </dgm:prSet>
      <dgm:spPr/>
    </dgm:pt>
    <dgm:pt modelId="{C92A4965-9DE4-41B3-9E1E-93EC509E88BA}" type="pres">
      <dgm:prSet presAssocID="{83406871-0AEA-492E-9365-4DA88335AEC6}" presName="compNode" presStyleCnt="0"/>
      <dgm:spPr/>
    </dgm:pt>
    <dgm:pt modelId="{EEF8BB7D-2897-4450-B71C-F31CA074E63B}" type="pres">
      <dgm:prSet presAssocID="{83406871-0AEA-492E-9365-4DA88335AEC6}" presName="noGeometry" presStyleCnt="0"/>
      <dgm:spPr/>
    </dgm:pt>
    <dgm:pt modelId="{4C95E606-94C3-4CD7-8E14-8B035F05FC50}" type="pres">
      <dgm:prSet presAssocID="{83406871-0AEA-492E-9365-4DA88335AEC6}" presName="childTextVisible" presStyleLbl="bgAccFollowNode1" presStyleIdx="0" presStyleCnt="2">
        <dgm:presLayoutVars>
          <dgm:bulletEnabled val="1"/>
        </dgm:presLayoutVars>
      </dgm:prSet>
      <dgm:spPr/>
    </dgm:pt>
    <dgm:pt modelId="{87ED5F3E-0D76-4660-9B6E-C6544987C0B6}" type="pres">
      <dgm:prSet presAssocID="{83406871-0AEA-492E-9365-4DA88335AEC6}" presName="childTextHidden" presStyleLbl="bgAccFollowNode1" presStyleIdx="0" presStyleCnt="2"/>
      <dgm:spPr/>
    </dgm:pt>
    <dgm:pt modelId="{0B2BE26B-D3CC-4A0E-BB0A-FF0A1E45E3A8}" type="pres">
      <dgm:prSet presAssocID="{83406871-0AEA-492E-9365-4DA88335AEC6}" presName="parentText" presStyleLbl="node1" presStyleIdx="0" presStyleCnt="2">
        <dgm:presLayoutVars>
          <dgm:chMax val="1"/>
          <dgm:bulletEnabled val="1"/>
        </dgm:presLayoutVars>
      </dgm:prSet>
      <dgm:spPr/>
    </dgm:pt>
    <dgm:pt modelId="{D09D8558-7187-4BA1-9F81-431D1E07EA40}" type="pres">
      <dgm:prSet presAssocID="{83406871-0AEA-492E-9365-4DA88335AEC6}" presName="aSpace" presStyleCnt="0"/>
      <dgm:spPr/>
    </dgm:pt>
    <dgm:pt modelId="{4CE4DD03-E168-4EE6-80CA-534AAB945DC4}" type="pres">
      <dgm:prSet presAssocID="{08D128FC-095F-442B-AEFE-07C987036BDA}" presName="compNode" presStyleCnt="0"/>
      <dgm:spPr/>
    </dgm:pt>
    <dgm:pt modelId="{9437DA9E-88B7-4A8C-9CB9-255C2EBA07BF}" type="pres">
      <dgm:prSet presAssocID="{08D128FC-095F-442B-AEFE-07C987036BDA}" presName="noGeometry" presStyleCnt="0"/>
      <dgm:spPr/>
    </dgm:pt>
    <dgm:pt modelId="{58DF4071-4D47-4F51-9F55-1EA408030540}" type="pres">
      <dgm:prSet presAssocID="{08D128FC-095F-442B-AEFE-07C987036BDA}" presName="childTextVisible" presStyleLbl="bgAccFollowNode1" presStyleIdx="1" presStyleCnt="2">
        <dgm:presLayoutVars>
          <dgm:bulletEnabled val="1"/>
        </dgm:presLayoutVars>
      </dgm:prSet>
      <dgm:spPr/>
    </dgm:pt>
    <dgm:pt modelId="{2971B6DA-C228-49C5-831D-A82D9499B2C5}" type="pres">
      <dgm:prSet presAssocID="{08D128FC-095F-442B-AEFE-07C987036BDA}" presName="childTextHidden" presStyleLbl="bgAccFollowNode1" presStyleIdx="1" presStyleCnt="2"/>
      <dgm:spPr/>
    </dgm:pt>
    <dgm:pt modelId="{771BD0BB-86C9-4740-99BD-A450C7D56AB5}" type="pres">
      <dgm:prSet presAssocID="{08D128FC-095F-442B-AEFE-07C987036BDA}" presName="parentText" presStyleLbl="node1" presStyleIdx="1" presStyleCnt="2">
        <dgm:presLayoutVars>
          <dgm:chMax val="1"/>
          <dgm:bulletEnabled val="1"/>
        </dgm:presLayoutVars>
      </dgm:prSet>
      <dgm:spPr/>
    </dgm:pt>
  </dgm:ptLst>
  <dgm:cxnLst>
    <dgm:cxn modelId="{F846F800-AFEF-4773-9B93-37B4F73DFFB6}" type="presOf" srcId="{6945A762-328F-476E-90C6-E04EB619C7F6}" destId="{87ED5F3E-0D76-4660-9B6E-C6544987C0B6}" srcOrd="1" destOrd="2" presId="urn:microsoft.com/office/officeart/2005/8/layout/hProcess6"/>
    <dgm:cxn modelId="{2BE41E15-F14F-4B31-8FFA-CB79C12EAD77}" srcId="{3340F7E9-EAD4-439B-A335-73EF6BB6F99F}" destId="{08D128FC-095F-442B-AEFE-07C987036BDA}" srcOrd="1" destOrd="0" parTransId="{55F920FF-AF14-41A3-A403-5BD253AAE910}" sibTransId="{3C66B13C-F17F-4460-A765-D33DCCABDCE8}"/>
    <dgm:cxn modelId="{B22F1E35-77EB-4DE2-BB89-04637ED566F4}" type="presOf" srcId="{09C9EC26-484B-44CB-A770-940E6A1CFF6C}" destId="{4C95E606-94C3-4CD7-8E14-8B035F05FC50}" srcOrd="0" destOrd="1" presId="urn:microsoft.com/office/officeart/2005/8/layout/hProcess6"/>
    <dgm:cxn modelId="{93785F37-92B4-4836-B34F-257865694ACC}" srcId="{83406871-0AEA-492E-9365-4DA88335AEC6}" destId="{0F500F0F-A2D9-49E2-BA10-B6F8EB59FAA1}" srcOrd="3" destOrd="0" parTransId="{4781467B-C59D-4C8D-B378-BAB2B87915F6}" sibTransId="{3354EBF2-DE2E-4A1F-8F15-8E369AC68148}"/>
    <dgm:cxn modelId="{4F2ABE43-23AD-454F-AFCA-F7E074DA79D2}" type="presOf" srcId="{0F500F0F-A2D9-49E2-BA10-B6F8EB59FAA1}" destId="{4C95E606-94C3-4CD7-8E14-8B035F05FC50}" srcOrd="0" destOrd="3" presId="urn:microsoft.com/office/officeart/2005/8/layout/hProcess6"/>
    <dgm:cxn modelId="{CA31F444-479F-4C2F-BCCE-0152898A322C}" srcId="{3340F7E9-EAD4-439B-A335-73EF6BB6F99F}" destId="{83406871-0AEA-492E-9365-4DA88335AEC6}" srcOrd="0" destOrd="0" parTransId="{6E213BD7-37D3-4BA0-8DA8-8761F4D038BF}" sibTransId="{E17A0632-04F4-4DDF-97C4-591F9EE37919}"/>
    <dgm:cxn modelId="{73F85246-4A81-48E7-8AAC-CA3BCDB9B5BD}" type="presOf" srcId="{3340F7E9-EAD4-439B-A335-73EF6BB6F99F}" destId="{55C2718E-430F-4989-A0DD-6330CAF6F37F}" srcOrd="0" destOrd="0" presId="urn:microsoft.com/office/officeart/2005/8/layout/hProcess6"/>
    <dgm:cxn modelId="{306C6455-4F67-464B-9B13-E6BE05784992}" type="presOf" srcId="{6945A762-328F-476E-90C6-E04EB619C7F6}" destId="{4C95E606-94C3-4CD7-8E14-8B035F05FC50}" srcOrd="0" destOrd="2" presId="urn:microsoft.com/office/officeart/2005/8/layout/hProcess6"/>
    <dgm:cxn modelId="{99208259-D6AD-47B9-B53A-F6805F7D481C}" type="presOf" srcId="{C730E978-D9A1-46C5-9F96-FD6F0D085FF4}" destId="{87ED5F3E-0D76-4660-9B6E-C6544987C0B6}" srcOrd="1" destOrd="0" presId="urn:microsoft.com/office/officeart/2005/8/layout/hProcess6"/>
    <dgm:cxn modelId="{4931DD7D-ACA7-4DCE-AFE6-BC40BD3B261C}" type="presOf" srcId="{09C9EC26-484B-44CB-A770-940E6A1CFF6C}" destId="{87ED5F3E-0D76-4660-9B6E-C6544987C0B6}" srcOrd="1" destOrd="1" presId="urn:microsoft.com/office/officeart/2005/8/layout/hProcess6"/>
    <dgm:cxn modelId="{101F2785-DAEC-47E5-9602-CD254332DE9C}" type="presOf" srcId="{AB312D7C-8CC9-4893-A39D-052CFEC23522}" destId="{58DF4071-4D47-4F51-9F55-1EA408030540}" srcOrd="0" destOrd="1" presId="urn:microsoft.com/office/officeart/2005/8/layout/hProcess6"/>
    <dgm:cxn modelId="{527FB785-8534-4498-AC08-B76B9F9465A2}" type="presOf" srcId="{0F500F0F-A2D9-49E2-BA10-B6F8EB59FAA1}" destId="{87ED5F3E-0D76-4660-9B6E-C6544987C0B6}" srcOrd="1" destOrd="3" presId="urn:microsoft.com/office/officeart/2005/8/layout/hProcess6"/>
    <dgm:cxn modelId="{D2C8A392-C809-4053-A85A-791832B3C9EE}" type="presOf" srcId="{AB312D7C-8CC9-4893-A39D-052CFEC23522}" destId="{2971B6DA-C228-49C5-831D-A82D9499B2C5}" srcOrd="1" destOrd="1" presId="urn:microsoft.com/office/officeart/2005/8/layout/hProcess6"/>
    <dgm:cxn modelId="{BE8EBF93-0B94-47D0-9350-D63518987CB5}" srcId="{08D128FC-095F-442B-AEFE-07C987036BDA}" destId="{ADE49D28-BEA7-4ADA-A972-65B86B2C586B}" srcOrd="0" destOrd="0" parTransId="{9A4DBAC9-49A2-4B5B-AAC1-CDDEDA94EC7C}" sibTransId="{395B37BB-D892-46F2-A3CE-D60F72B3AE6B}"/>
    <dgm:cxn modelId="{CFB5DD9C-F8A5-454B-823C-05526099ED1C}" srcId="{83406871-0AEA-492E-9365-4DA88335AEC6}" destId="{6945A762-328F-476E-90C6-E04EB619C7F6}" srcOrd="2" destOrd="0" parTransId="{7E458905-9355-4853-B5B6-8C8220090A8B}" sibTransId="{D498609C-4AF8-4191-BE11-42A0E2806B19}"/>
    <dgm:cxn modelId="{D0B00E9D-B885-48B0-BC9D-8827C152D7F0}" type="presOf" srcId="{83406871-0AEA-492E-9365-4DA88335AEC6}" destId="{0B2BE26B-D3CC-4A0E-BB0A-FF0A1E45E3A8}" srcOrd="0" destOrd="0" presId="urn:microsoft.com/office/officeart/2005/8/layout/hProcess6"/>
    <dgm:cxn modelId="{E2CF40A8-C2C3-421D-921D-6CB2A934C9E1}" srcId="{83406871-0AEA-492E-9365-4DA88335AEC6}" destId="{09C9EC26-484B-44CB-A770-940E6A1CFF6C}" srcOrd="1" destOrd="0" parTransId="{10D48ADC-579C-4DC1-AE05-0000B77A3AD3}" sibTransId="{F6C6AD6A-092D-43CC-817E-E09FD91C4020}"/>
    <dgm:cxn modelId="{A65EEFB3-EAA3-47D3-93CA-2C20E9479473}" type="presOf" srcId="{C730E978-D9A1-46C5-9F96-FD6F0D085FF4}" destId="{4C95E606-94C3-4CD7-8E14-8B035F05FC50}" srcOrd="0" destOrd="0" presId="urn:microsoft.com/office/officeart/2005/8/layout/hProcess6"/>
    <dgm:cxn modelId="{3F2379C0-4356-4D4A-8E02-A496EDB7B2C0}" srcId="{83406871-0AEA-492E-9365-4DA88335AEC6}" destId="{C730E978-D9A1-46C5-9F96-FD6F0D085FF4}" srcOrd="0" destOrd="0" parTransId="{6AEADDA1-21FB-47D6-87A5-4271687CE51F}" sibTransId="{0E3E6C70-4E8A-467A-9208-FBDE3897B38D}"/>
    <dgm:cxn modelId="{0E5C29D4-CD7A-460F-8BF4-4FC496963C70}" type="presOf" srcId="{ADE49D28-BEA7-4ADA-A972-65B86B2C586B}" destId="{2971B6DA-C228-49C5-831D-A82D9499B2C5}" srcOrd="1" destOrd="0" presId="urn:microsoft.com/office/officeart/2005/8/layout/hProcess6"/>
    <dgm:cxn modelId="{84074BDC-16A5-407B-9098-CB1B9B895377}" type="presOf" srcId="{08D128FC-095F-442B-AEFE-07C987036BDA}" destId="{771BD0BB-86C9-4740-99BD-A450C7D56AB5}" srcOrd="0" destOrd="0" presId="urn:microsoft.com/office/officeart/2005/8/layout/hProcess6"/>
    <dgm:cxn modelId="{8AC3CEDE-407A-4BD2-AAF5-84DEF5ED5B60}" srcId="{08D128FC-095F-442B-AEFE-07C987036BDA}" destId="{AB312D7C-8CC9-4893-A39D-052CFEC23522}" srcOrd="1" destOrd="0" parTransId="{82895CEA-469F-4330-95B9-C8F25644DB7A}" sibTransId="{76DB2879-D244-4411-8E32-B42534DD0787}"/>
    <dgm:cxn modelId="{F29AFEE5-3322-4F32-9F94-4FDAF4DE8801}" type="presOf" srcId="{ADE49D28-BEA7-4ADA-A972-65B86B2C586B}" destId="{58DF4071-4D47-4F51-9F55-1EA408030540}" srcOrd="0" destOrd="0" presId="urn:microsoft.com/office/officeart/2005/8/layout/hProcess6"/>
    <dgm:cxn modelId="{02AC90E4-1E23-445F-8144-38D7109152EE}" type="presParOf" srcId="{55C2718E-430F-4989-A0DD-6330CAF6F37F}" destId="{C92A4965-9DE4-41B3-9E1E-93EC509E88BA}" srcOrd="0" destOrd="0" presId="urn:microsoft.com/office/officeart/2005/8/layout/hProcess6"/>
    <dgm:cxn modelId="{A6A3AE82-82C4-49FC-9DD9-56AEF8EB6874}" type="presParOf" srcId="{C92A4965-9DE4-41B3-9E1E-93EC509E88BA}" destId="{EEF8BB7D-2897-4450-B71C-F31CA074E63B}" srcOrd="0" destOrd="0" presId="urn:microsoft.com/office/officeart/2005/8/layout/hProcess6"/>
    <dgm:cxn modelId="{242EAF42-95CC-4A48-82D8-7953DB980634}" type="presParOf" srcId="{C92A4965-9DE4-41B3-9E1E-93EC509E88BA}" destId="{4C95E606-94C3-4CD7-8E14-8B035F05FC50}" srcOrd="1" destOrd="0" presId="urn:microsoft.com/office/officeart/2005/8/layout/hProcess6"/>
    <dgm:cxn modelId="{C7AB9A08-EF63-4BAF-A7B5-6198996F993F}" type="presParOf" srcId="{C92A4965-9DE4-41B3-9E1E-93EC509E88BA}" destId="{87ED5F3E-0D76-4660-9B6E-C6544987C0B6}" srcOrd="2" destOrd="0" presId="urn:microsoft.com/office/officeart/2005/8/layout/hProcess6"/>
    <dgm:cxn modelId="{21C95F79-101F-4272-8453-5BC6597B18FA}" type="presParOf" srcId="{C92A4965-9DE4-41B3-9E1E-93EC509E88BA}" destId="{0B2BE26B-D3CC-4A0E-BB0A-FF0A1E45E3A8}" srcOrd="3" destOrd="0" presId="urn:microsoft.com/office/officeart/2005/8/layout/hProcess6"/>
    <dgm:cxn modelId="{0C572058-6446-4E5E-B685-277F9ADBCFD4}" type="presParOf" srcId="{55C2718E-430F-4989-A0DD-6330CAF6F37F}" destId="{D09D8558-7187-4BA1-9F81-431D1E07EA40}" srcOrd="1" destOrd="0" presId="urn:microsoft.com/office/officeart/2005/8/layout/hProcess6"/>
    <dgm:cxn modelId="{AA7A52E3-1477-4998-9EE4-AEA08E79C27B}" type="presParOf" srcId="{55C2718E-430F-4989-A0DD-6330CAF6F37F}" destId="{4CE4DD03-E168-4EE6-80CA-534AAB945DC4}" srcOrd="2" destOrd="0" presId="urn:microsoft.com/office/officeart/2005/8/layout/hProcess6"/>
    <dgm:cxn modelId="{B7E2FF2A-8FC6-44A3-B73B-9DBA2969512A}" type="presParOf" srcId="{4CE4DD03-E168-4EE6-80CA-534AAB945DC4}" destId="{9437DA9E-88B7-4A8C-9CB9-255C2EBA07BF}" srcOrd="0" destOrd="0" presId="urn:microsoft.com/office/officeart/2005/8/layout/hProcess6"/>
    <dgm:cxn modelId="{35867B79-39E6-4B62-83B8-66EEA42DF04C}" type="presParOf" srcId="{4CE4DD03-E168-4EE6-80CA-534AAB945DC4}" destId="{58DF4071-4D47-4F51-9F55-1EA408030540}" srcOrd="1" destOrd="0" presId="urn:microsoft.com/office/officeart/2005/8/layout/hProcess6"/>
    <dgm:cxn modelId="{CDB9E5FF-1D31-4FA7-B24A-4950B3F3161F}" type="presParOf" srcId="{4CE4DD03-E168-4EE6-80CA-534AAB945DC4}" destId="{2971B6DA-C228-49C5-831D-A82D9499B2C5}" srcOrd="2" destOrd="0" presId="urn:microsoft.com/office/officeart/2005/8/layout/hProcess6"/>
    <dgm:cxn modelId="{2A4F22A7-5EDC-4909-B7E9-7C38343B186D}" type="presParOf" srcId="{4CE4DD03-E168-4EE6-80CA-534AAB945DC4}" destId="{771BD0BB-86C9-4740-99BD-A450C7D56AB5}" srcOrd="3" destOrd="0" presId="urn:microsoft.com/office/officeart/2005/8/layout/hProcess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C4E9990-A1FE-40A0-B123-27BD2351298A}" type="doc">
      <dgm:prSet loTypeId="urn:microsoft.com/office/officeart/2008/layout/LinedList" loCatId="hierarchy" qsTypeId="urn:microsoft.com/office/officeart/2005/8/quickstyle/simple4" qsCatId="simple" csTypeId="urn:microsoft.com/office/officeart/2005/8/colors/accent0_3" csCatId="mainScheme" phldr="1"/>
      <dgm:spPr/>
      <dgm:t>
        <a:bodyPr/>
        <a:lstStyle/>
        <a:p>
          <a:endParaRPr lang="en-GB"/>
        </a:p>
      </dgm:t>
    </dgm:pt>
    <dgm:pt modelId="{E5EC661E-9397-498E-BB3D-4E537D8C31D7}">
      <dgm:prSet phldrT="[Text]"/>
      <dgm:spPr/>
      <dgm:t>
        <a:bodyPr/>
        <a:lstStyle/>
        <a:p>
          <a:r>
            <a:rPr lang="en-GB">
              <a:hlinkClick xmlns:r="http://schemas.openxmlformats.org/officeDocument/2006/relationships" r:id="rId1"/>
            </a:rPr>
            <a:t>Criminal Code of Ukraine</a:t>
          </a:r>
          <a:endParaRPr lang="en-GB"/>
        </a:p>
      </dgm:t>
    </dgm:pt>
    <dgm:pt modelId="{4A0AB309-BF29-412F-B51A-3B643D12A4AE}" type="parTrans" cxnId="{1427F23C-C330-4182-B76A-38318C31655A}">
      <dgm:prSet/>
      <dgm:spPr/>
      <dgm:t>
        <a:bodyPr/>
        <a:lstStyle/>
        <a:p>
          <a:endParaRPr lang="en-GB"/>
        </a:p>
      </dgm:t>
    </dgm:pt>
    <dgm:pt modelId="{2FF05820-0B1C-4495-8FF1-71FDAAE5EF40}" type="sibTrans" cxnId="{1427F23C-C330-4182-B76A-38318C31655A}">
      <dgm:prSet/>
      <dgm:spPr/>
      <dgm:t>
        <a:bodyPr/>
        <a:lstStyle/>
        <a:p>
          <a:endParaRPr lang="en-GB"/>
        </a:p>
      </dgm:t>
    </dgm:pt>
    <dgm:pt modelId="{B7676C4F-7A57-4D1E-8C9E-133D98129761}">
      <dgm:prSet/>
      <dgm:spPr/>
      <dgm:t>
        <a:bodyPr/>
        <a:lstStyle/>
        <a:p>
          <a:r>
            <a:rPr lang="en-GB"/>
            <a:t>Article 434: Ill-treatment of prisoners of war (by Ukrainian soldiers)</a:t>
          </a:r>
          <a:endParaRPr lang="en-GB" dirty="0"/>
        </a:p>
      </dgm:t>
    </dgm:pt>
    <dgm:pt modelId="{985BC751-8573-4A6D-A2EE-30C4B3E46351}" type="parTrans" cxnId="{9F56D64C-FF2E-4F80-8EA2-430BA26C2D98}">
      <dgm:prSet/>
      <dgm:spPr/>
      <dgm:t>
        <a:bodyPr/>
        <a:lstStyle/>
        <a:p>
          <a:endParaRPr lang="en-GB"/>
        </a:p>
      </dgm:t>
    </dgm:pt>
    <dgm:pt modelId="{5F9ABD96-24CE-488B-98E7-8748F508D66D}" type="sibTrans" cxnId="{9F56D64C-FF2E-4F80-8EA2-430BA26C2D98}">
      <dgm:prSet/>
      <dgm:spPr/>
      <dgm:t>
        <a:bodyPr/>
        <a:lstStyle/>
        <a:p>
          <a:endParaRPr lang="en-GB"/>
        </a:p>
      </dgm:t>
    </dgm:pt>
    <dgm:pt modelId="{FADA087E-248D-429F-BEEB-2B967AD6E1DE}">
      <dgm:prSet/>
      <dgm:spPr/>
      <dgm:t>
        <a:bodyPr/>
        <a:lstStyle/>
        <a:p>
          <a:r>
            <a:rPr lang="en-GB"/>
            <a:t>Article 435: Unlawful use or misuse of Red Cross/Crescent symbols (by Ukrainian soldiers)</a:t>
          </a:r>
          <a:endParaRPr lang="en-GB" dirty="0"/>
        </a:p>
      </dgm:t>
    </dgm:pt>
    <dgm:pt modelId="{5FC01439-164B-4E38-BED5-D82008381AEC}" type="parTrans" cxnId="{CF0805FB-A151-4F93-9B38-5084FBE72B2C}">
      <dgm:prSet/>
      <dgm:spPr/>
      <dgm:t>
        <a:bodyPr/>
        <a:lstStyle/>
        <a:p>
          <a:endParaRPr lang="en-GB"/>
        </a:p>
      </dgm:t>
    </dgm:pt>
    <dgm:pt modelId="{81B4993E-7DC7-4BD9-ACC2-EA91B34B2E8F}" type="sibTrans" cxnId="{CF0805FB-A151-4F93-9B38-5084FBE72B2C}">
      <dgm:prSet/>
      <dgm:spPr/>
      <dgm:t>
        <a:bodyPr/>
        <a:lstStyle/>
        <a:p>
          <a:endParaRPr lang="en-GB"/>
        </a:p>
      </dgm:t>
    </dgm:pt>
    <dgm:pt modelId="{D02065DF-E0A9-40F4-A386-68A869A10FD4}">
      <dgm:prSet/>
      <dgm:spPr/>
      <dgm:t>
        <a:bodyPr/>
        <a:lstStyle/>
        <a:p>
          <a:r>
            <a:rPr lang="en-GB"/>
            <a:t>Article 438: Violation of rules of the warfare</a:t>
          </a:r>
          <a:endParaRPr lang="en-GB" dirty="0"/>
        </a:p>
      </dgm:t>
    </dgm:pt>
    <dgm:pt modelId="{3D11D971-B71A-4BDE-A0C8-2F98D3D4A059}" type="parTrans" cxnId="{CDC2F01E-E2AE-406C-ACFF-D67A076C6B98}">
      <dgm:prSet/>
      <dgm:spPr/>
      <dgm:t>
        <a:bodyPr/>
        <a:lstStyle/>
        <a:p>
          <a:endParaRPr lang="en-GB"/>
        </a:p>
      </dgm:t>
    </dgm:pt>
    <dgm:pt modelId="{ACD12379-A624-41F4-86F5-69EE6BA4D1F8}" type="sibTrans" cxnId="{CDC2F01E-E2AE-406C-ACFF-D67A076C6B98}">
      <dgm:prSet/>
      <dgm:spPr/>
      <dgm:t>
        <a:bodyPr/>
        <a:lstStyle/>
        <a:p>
          <a:endParaRPr lang="en-GB"/>
        </a:p>
      </dgm:t>
    </dgm:pt>
    <dgm:pt modelId="{7BB84CD2-EA79-41DC-B7F5-E67B36D667DD}">
      <dgm:prSet/>
      <dgm:spPr/>
      <dgm:t>
        <a:bodyPr/>
        <a:lstStyle/>
        <a:p>
          <a:r>
            <a:rPr lang="en-GB"/>
            <a:t>Articles 439-440: Weapons of mass destruction</a:t>
          </a:r>
          <a:endParaRPr lang="en-GB" dirty="0"/>
        </a:p>
      </dgm:t>
    </dgm:pt>
    <dgm:pt modelId="{1901FE34-7357-401F-AA12-E5C887A52507}" type="parTrans" cxnId="{D0BECF87-3E0F-4CE2-A0B1-18E1163BEBED}">
      <dgm:prSet/>
      <dgm:spPr/>
      <dgm:t>
        <a:bodyPr/>
        <a:lstStyle/>
        <a:p>
          <a:endParaRPr lang="en-GB"/>
        </a:p>
      </dgm:t>
    </dgm:pt>
    <dgm:pt modelId="{626BB148-55FF-475B-BAA2-6CFD5C96716E}" type="sibTrans" cxnId="{D0BECF87-3E0F-4CE2-A0B1-18E1163BEBED}">
      <dgm:prSet/>
      <dgm:spPr/>
      <dgm:t>
        <a:bodyPr/>
        <a:lstStyle/>
        <a:p>
          <a:endParaRPr lang="en-GB"/>
        </a:p>
      </dgm:t>
    </dgm:pt>
    <dgm:pt modelId="{DC84023A-FD3D-4951-ADF4-38AB4246F8C6}">
      <dgm:prSet/>
      <dgm:spPr/>
      <dgm:t>
        <a:bodyPr/>
        <a:lstStyle/>
        <a:p>
          <a:r>
            <a:rPr lang="en-GB"/>
            <a:t>Article 441: Ecocide</a:t>
          </a:r>
          <a:endParaRPr lang="en-GB" dirty="0"/>
        </a:p>
      </dgm:t>
    </dgm:pt>
    <dgm:pt modelId="{CDEF3BA9-0BD6-445A-A74B-4674209DC36E}" type="parTrans" cxnId="{77E19CB0-6E86-4615-9F62-A42B3B560D06}">
      <dgm:prSet/>
      <dgm:spPr/>
      <dgm:t>
        <a:bodyPr/>
        <a:lstStyle/>
        <a:p>
          <a:endParaRPr lang="en-GB"/>
        </a:p>
      </dgm:t>
    </dgm:pt>
    <dgm:pt modelId="{860A0BB6-54BD-40A3-B1B4-A09369714C28}" type="sibTrans" cxnId="{77E19CB0-6E86-4615-9F62-A42B3B560D06}">
      <dgm:prSet/>
      <dgm:spPr/>
      <dgm:t>
        <a:bodyPr/>
        <a:lstStyle/>
        <a:p>
          <a:endParaRPr lang="en-GB"/>
        </a:p>
      </dgm:t>
    </dgm:pt>
    <dgm:pt modelId="{4A200087-19C0-4198-B33F-04F962BCC183}">
      <dgm:prSet/>
      <dgm:spPr/>
      <dgm:t>
        <a:bodyPr/>
        <a:lstStyle/>
        <a:p>
          <a:r>
            <a:rPr lang="en-GB"/>
            <a:t>Article 445: Illegal use of symbols of Red Cross and Red Crescent</a:t>
          </a:r>
          <a:endParaRPr lang="en-GB" dirty="0"/>
        </a:p>
      </dgm:t>
    </dgm:pt>
    <dgm:pt modelId="{8C194681-00FA-4EEF-8D48-D8B1B8477D56}" type="parTrans" cxnId="{98EF12FF-D65A-45C6-8223-565D087ACF4B}">
      <dgm:prSet/>
      <dgm:spPr/>
      <dgm:t>
        <a:bodyPr/>
        <a:lstStyle/>
        <a:p>
          <a:endParaRPr lang="en-GB"/>
        </a:p>
      </dgm:t>
    </dgm:pt>
    <dgm:pt modelId="{EBCB2299-5B4E-4629-A827-29F874EC9A1B}" type="sibTrans" cxnId="{98EF12FF-D65A-45C6-8223-565D087ACF4B}">
      <dgm:prSet/>
      <dgm:spPr/>
      <dgm:t>
        <a:bodyPr/>
        <a:lstStyle/>
        <a:p>
          <a:endParaRPr lang="en-GB"/>
        </a:p>
      </dgm:t>
    </dgm:pt>
    <dgm:pt modelId="{6FA741B8-604E-4673-8E85-41198FAF03F3}">
      <dgm:prSet/>
      <dgm:spPr/>
      <dgm:t>
        <a:bodyPr/>
        <a:lstStyle/>
        <a:p>
          <a:r>
            <a:rPr lang="en-GB"/>
            <a:t>Article 447: Mercenaries</a:t>
          </a:r>
          <a:endParaRPr lang="en-GB" dirty="0"/>
        </a:p>
      </dgm:t>
    </dgm:pt>
    <dgm:pt modelId="{7A4859BD-A370-407E-8463-3630128C896A}" type="parTrans" cxnId="{BE92374F-ACFE-4461-A9AB-9CC8E4547C99}">
      <dgm:prSet/>
      <dgm:spPr/>
      <dgm:t>
        <a:bodyPr/>
        <a:lstStyle/>
        <a:p>
          <a:endParaRPr lang="en-GB"/>
        </a:p>
      </dgm:t>
    </dgm:pt>
    <dgm:pt modelId="{1CA959E5-C473-416E-BB40-6CBAC4115EEA}" type="sibTrans" cxnId="{BE92374F-ACFE-4461-A9AB-9CC8E4547C99}">
      <dgm:prSet/>
      <dgm:spPr/>
      <dgm:t>
        <a:bodyPr/>
        <a:lstStyle/>
        <a:p>
          <a:endParaRPr lang="en-GB"/>
        </a:p>
      </dgm:t>
    </dgm:pt>
    <dgm:pt modelId="{5D75AABF-712B-4073-B20C-9CF0225F6A14}" type="pres">
      <dgm:prSet presAssocID="{FC4E9990-A1FE-40A0-B123-27BD2351298A}" presName="vert0" presStyleCnt="0">
        <dgm:presLayoutVars>
          <dgm:dir/>
          <dgm:animOne val="branch"/>
          <dgm:animLvl val="lvl"/>
        </dgm:presLayoutVars>
      </dgm:prSet>
      <dgm:spPr/>
    </dgm:pt>
    <dgm:pt modelId="{F44BB6A5-F4A7-4A33-8D4F-038F625D2544}" type="pres">
      <dgm:prSet presAssocID="{E5EC661E-9397-498E-BB3D-4E537D8C31D7}" presName="thickLine" presStyleLbl="alignNode1" presStyleIdx="0" presStyleCnt="1"/>
      <dgm:spPr/>
    </dgm:pt>
    <dgm:pt modelId="{06885DCB-CF6F-4230-902D-23556DEB32F2}" type="pres">
      <dgm:prSet presAssocID="{E5EC661E-9397-498E-BB3D-4E537D8C31D7}" presName="horz1" presStyleCnt="0"/>
      <dgm:spPr/>
    </dgm:pt>
    <dgm:pt modelId="{1E11C2B1-D0A6-45B8-B98E-1EF23E0BA1CF}" type="pres">
      <dgm:prSet presAssocID="{E5EC661E-9397-498E-BB3D-4E537D8C31D7}" presName="tx1" presStyleLbl="revTx" presStyleIdx="0" presStyleCnt="8"/>
      <dgm:spPr/>
    </dgm:pt>
    <dgm:pt modelId="{4CBA77F1-996C-4F47-AA68-B7EB2333AA60}" type="pres">
      <dgm:prSet presAssocID="{E5EC661E-9397-498E-BB3D-4E537D8C31D7}" presName="vert1" presStyleCnt="0"/>
      <dgm:spPr/>
    </dgm:pt>
    <dgm:pt modelId="{2B1188F0-F32E-460E-8927-18252192C0AE}" type="pres">
      <dgm:prSet presAssocID="{B7676C4F-7A57-4D1E-8C9E-133D98129761}" presName="vertSpace2a" presStyleCnt="0"/>
      <dgm:spPr/>
    </dgm:pt>
    <dgm:pt modelId="{4C5AC2D7-697D-476A-9F77-9A81FFC3BC6B}" type="pres">
      <dgm:prSet presAssocID="{B7676C4F-7A57-4D1E-8C9E-133D98129761}" presName="horz2" presStyleCnt="0"/>
      <dgm:spPr/>
    </dgm:pt>
    <dgm:pt modelId="{3B106571-F72F-4D01-9058-5FEC38575C2E}" type="pres">
      <dgm:prSet presAssocID="{B7676C4F-7A57-4D1E-8C9E-133D98129761}" presName="horzSpace2" presStyleCnt="0"/>
      <dgm:spPr/>
    </dgm:pt>
    <dgm:pt modelId="{4C36C2CD-25DC-4D60-80B5-72A12A8A0F65}" type="pres">
      <dgm:prSet presAssocID="{B7676C4F-7A57-4D1E-8C9E-133D98129761}" presName="tx2" presStyleLbl="revTx" presStyleIdx="1" presStyleCnt="8"/>
      <dgm:spPr/>
    </dgm:pt>
    <dgm:pt modelId="{F41C3E06-0958-4D2C-A8CB-DDB1746CC48A}" type="pres">
      <dgm:prSet presAssocID="{B7676C4F-7A57-4D1E-8C9E-133D98129761}" presName="vert2" presStyleCnt="0"/>
      <dgm:spPr/>
    </dgm:pt>
    <dgm:pt modelId="{86A9CC93-3C3B-4726-B889-1D576FB0737A}" type="pres">
      <dgm:prSet presAssocID="{B7676C4F-7A57-4D1E-8C9E-133D98129761}" presName="thinLine2b" presStyleLbl="callout" presStyleIdx="0" presStyleCnt="7"/>
      <dgm:spPr/>
    </dgm:pt>
    <dgm:pt modelId="{5BAF5BC8-5D06-49A6-8DF4-D08F63885CAF}" type="pres">
      <dgm:prSet presAssocID="{B7676C4F-7A57-4D1E-8C9E-133D98129761}" presName="vertSpace2b" presStyleCnt="0"/>
      <dgm:spPr/>
    </dgm:pt>
    <dgm:pt modelId="{8ACD17BC-E334-4463-BC5C-6A8978C06E84}" type="pres">
      <dgm:prSet presAssocID="{FADA087E-248D-429F-BEEB-2B967AD6E1DE}" presName="horz2" presStyleCnt="0"/>
      <dgm:spPr/>
    </dgm:pt>
    <dgm:pt modelId="{6358EE80-970D-49AA-9463-A5ED07264589}" type="pres">
      <dgm:prSet presAssocID="{FADA087E-248D-429F-BEEB-2B967AD6E1DE}" presName="horzSpace2" presStyleCnt="0"/>
      <dgm:spPr/>
    </dgm:pt>
    <dgm:pt modelId="{366CECE5-0DD7-4E64-AD38-B20CB3F51B9A}" type="pres">
      <dgm:prSet presAssocID="{FADA087E-248D-429F-BEEB-2B967AD6E1DE}" presName="tx2" presStyleLbl="revTx" presStyleIdx="2" presStyleCnt="8"/>
      <dgm:spPr/>
    </dgm:pt>
    <dgm:pt modelId="{725A942E-3C0A-422A-B684-59B3AAD4D830}" type="pres">
      <dgm:prSet presAssocID="{FADA087E-248D-429F-BEEB-2B967AD6E1DE}" presName="vert2" presStyleCnt="0"/>
      <dgm:spPr/>
    </dgm:pt>
    <dgm:pt modelId="{C9466D2B-1DBD-4EC3-AA84-8FA490A5B8D3}" type="pres">
      <dgm:prSet presAssocID="{FADA087E-248D-429F-BEEB-2B967AD6E1DE}" presName="thinLine2b" presStyleLbl="callout" presStyleIdx="1" presStyleCnt="7"/>
      <dgm:spPr/>
    </dgm:pt>
    <dgm:pt modelId="{9EBB0BA4-8356-4C8D-8B96-38EAA04422DD}" type="pres">
      <dgm:prSet presAssocID="{FADA087E-248D-429F-BEEB-2B967AD6E1DE}" presName="vertSpace2b" presStyleCnt="0"/>
      <dgm:spPr/>
    </dgm:pt>
    <dgm:pt modelId="{D7D20162-C83B-4823-91F1-C2750666B5E2}" type="pres">
      <dgm:prSet presAssocID="{D02065DF-E0A9-40F4-A386-68A869A10FD4}" presName="horz2" presStyleCnt="0"/>
      <dgm:spPr/>
    </dgm:pt>
    <dgm:pt modelId="{4991F18C-F9F6-4919-83EF-EE26496F403B}" type="pres">
      <dgm:prSet presAssocID="{D02065DF-E0A9-40F4-A386-68A869A10FD4}" presName="horzSpace2" presStyleCnt="0"/>
      <dgm:spPr/>
    </dgm:pt>
    <dgm:pt modelId="{DACD0050-16A2-4483-ABB7-AF22057D9B8A}" type="pres">
      <dgm:prSet presAssocID="{D02065DF-E0A9-40F4-A386-68A869A10FD4}" presName="tx2" presStyleLbl="revTx" presStyleIdx="3" presStyleCnt="8"/>
      <dgm:spPr/>
    </dgm:pt>
    <dgm:pt modelId="{6C05B98B-5DFD-4505-9BE0-04DCE6F24EEB}" type="pres">
      <dgm:prSet presAssocID="{D02065DF-E0A9-40F4-A386-68A869A10FD4}" presName="vert2" presStyleCnt="0"/>
      <dgm:spPr/>
    </dgm:pt>
    <dgm:pt modelId="{0C7CEDC1-4B6A-4C14-9CD9-8204402127EA}" type="pres">
      <dgm:prSet presAssocID="{D02065DF-E0A9-40F4-A386-68A869A10FD4}" presName="thinLine2b" presStyleLbl="callout" presStyleIdx="2" presStyleCnt="7"/>
      <dgm:spPr/>
    </dgm:pt>
    <dgm:pt modelId="{58B04145-6040-400A-A645-671D10DC93B0}" type="pres">
      <dgm:prSet presAssocID="{D02065DF-E0A9-40F4-A386-68A869A10FD4}" presName="vertSpace2b" presStyleCnt="0"/>
      <dgm:spPr/>
    </dgm:pt>
    <dgm:pt modelId="{0C455846-1B86-4B26-9B1E-44306F1704D6}" type="pres">
      <dgm:prSet presAssocID="{7BB84CD2-EA79-41DC-B7F5-E67B36D667DD}" presName="horz2" presStyleCnt="0"/>
      <dgm:spPr/>
    </dgm:pt>
    <dgm:pt modelId="{2E63DE88-A9B4-4176-A898-28EA5187F341}" type="pres">
      <dgm:prSet presAssocID="{7BB84CD2-EA79-41DC-B7F5-E67B36D667DD}" presName="horzSpace2" presStyleCnt="0"/>
      <dgm:spPr/>
    </dgm:pt>
    <dgm:pt modelId="{53ADA06F-43FC-4D9B-A0ED-6B2939327E03}" type="pres">
      <dgm:prSet presAssocID="{7BB84CD2-EA79-41DC-B7F5-E67B36D667DD}" presName="tx2" presStyleLbl="revTx" presStyleIdx="4" presStyleCnt="8"/>
      <dgm:spPr/>
    </dgm:pt>
    <dgm:pt modelId="{CF11330A-5C6E-4BC8-AC65-5E5E90F63EC2}" type="pres">
      <dgm:prSet presAssocID="{7BB84CD2-EA79-41DC-B7F5-E67B36D667DD}" presName="vert2" presStyleCnt="0"/>
      <dgm:spPr/>
    </dgm:pt>
    <dgm:pt modelId="{99A6B447-B94B-41CB-A850-31961BEE69E8}" type="pres">
      <dgm:prSet presAssocID="{7BB84CD2-EA79-41DC-B7F5-E67B36D667DD}" presName="thinLine2b" presStyleLbl="callout" presStyleIdx="3" presStyleCnt="7"/>
      <dgm:spPr/>
    </dgm:pt>
    <dgm:pt modelId="{B9592C56-EB5D-4027-9693-50A2C9AB6868}" type="pres">
      <dgm:prSet presAssocID="{7BB84CD2-EA79-41DC-B7F5-E67B36D667DD}" presName="vertSpace2b" presStyleCnt="0"/>
      <dgm:spPr/>
    </dgm:pt>
    <dgm:pt modelId="{0E97621B-F045-40F8-A808-643ACFFD69E2}" type="pres">
      <dgm:prSet presAssocID="{DC84023A-FD3D-4951-ADF4-38AB4246F8C6}" presName="horz2" presStyleCnt="0"/>
      <dgm:spPr/>
    </dgm:pt>
    <dgm:pt modelId="{519AD626-A61D-4E00-A738-788FBEE43FC3}" type="pres">
      <dgm:prSet presAssocID="{DC84023A-FD3D-4951-ADF4-38AB4246F8C6}" presName="horzSpace2" presStyleCnt="0"/>
      <dgm:spPr/>
    </dgm:pt>
    <dgm:pt modelId="{D0D1DA33-E101-4693-AA9B-F5C3EEBABEED}" type="pres">
      <dgm:prSet presAssocID="{DC84023A-FD3D-4951-ADF4-38AB4246F8C6}" presName="tx2" presStyleLbl="revTx" presStyleIdx="5" presStyleCnt="8"/>
      <dgm:spPr/>
    </dgm:pt>
    <dgm:pt modelId="{003C006D-FB40-4D0C-9B20-7732DBE1DDF3}" type="pres">
      <dgm:prSet presAssocID="{DC84023A-FD3D-4951-ADF4-38AB4246F8C6}" presName="vert2" presStyleCnt="0"/>
      <dgm:spPr/>
    </dgm:pt>
    <dgm:pt modelId="{2BD14B8B-E266-49B1-AA3A-54CDB20BDE82}" type="pres">
      <dgm:prSet presAssocID="{DC84023A-FD3D-4951-ADF4-38AB4246F8C6}" presName="thinLine2b" presStyleLbl="callout" presStyleIdx="4" presStyleCnt="7"/>
      <dgm:spPr/>
    </dgm:pt>
    <dgm:pt modelId="{87E67C69-E991-4C77-B553-756D5B26CC55}" type="pres">
      <dgm:prSet presAssocID="{DC84023A-FD3D-4951-ADF4-38AB4246F8C6}" presName="vertSpace2b" presStyleCnt="0"/>
      <dgm:spPr/>
    </dgm:pt>
    <dgm:pt modelId="{64FF00C0-0542-4F83-A9AF-611BEA0E401A}" type="pres">
      <dgm:prSet presAssocID="{4A200087-19C0-4198-B33F-04F962BCC183}" presName="horz2" presStyleCnt="0"/>
      <dgm:spPr/>
    </dgm:pt>
    <dgm:pt modelId="{B671E2CA-9B22-4EBD-B6D6-D7017380DEF8}" type="pres">
      <dgm:prSet presAssocID="{4A200087-19C0-4198-B33F-04F962BCC183}" presName="horzSpace2" presStyleCnt="0"/>
      <dgm:spPr/>
    </dgm:pt>
    <dgm:pt modelId="{E1254E8E-9B12-4EE9-808B-A2F9AB8EC84E}" type="pres">
      <dgm:prSet presAssocID="{4A200087-19C0-4198-B33F-04F962BCC183}" presName="tx2" presStyleLbl="revTx" presStyleIdx="6" presStyleCnt="8"/>
      <dgm:spPr/>
    </dgm:pt>
    <dgm:pt modelId="{A70E1EDE-B399-4A1A-AA43-05DA0A77E7B6}" type="pres">
      <dgm:prSet presAssocID="{4A200087-19C0-4198-B33F-04F962BCC183}" presName="vert2" presStyleCnt="0"/>
      <dgm:spPr/>
    </dgm:pt>
    <dgm:pt modelId="{4A8A1C08-12AF-45E0-BA56-7557BE5F8E4E}" type="pres">
      <dgm:prSet presAssocID="{4A200087-19C0-4198-B33F-04F962BCC183}" presName="thinLine2b" presStyleLbl="callout" presStyleIdx="5" presStyleCnt="7"/>
      <dgm:spPr/>
    </dgm:pt>
    <dgm:pt modelId="{9D518E16-8FFE-4730-8C4C-CDB7B94010A0}" type="pres">
      <dgm:prSet presAssocID="{4A200087-19C0-4198-B33F-04F962BCC183}" presName="vertSpace2b" presStyleCnt="0"/>
      <dgm:spPr/>
    </dgm:pt>
    <dgm:pt modelId="{78D7F46F-2985-4180-A1D7-862AE6778B17}" type="pres">
      <dgm:prSet presAssocID="{6FA741B8-604E-4673-8E85-41198FAF03F3}" presName="horz2" presStyleCnt="0"/>
      <dgm:spPr/>
    </dgm:pt>
    <dgm:pt modelId="{B90616F3-79A9-4CE8-90B8-758E5F679A21}" type="pres">
      <dgm:prSet presAssocID="{6FA741B8-604E-4673-8E85-41198FAF03F3}" presName="horzSpace2" presStyleCnt="0"/>
      <dgm:spPr/>
    </dgm:pt>
    <dgm:pt modelId="{0E959DC6-A549-4F5B-8172-7BE753482CE9}" type="pres">
      <dgm:prSet presAssocID="{6FA741B8-604E-4673-8E85-41198FAF03F3}" presName="tx2" presStyleLbl="revTx" presStyleIdx="7" presStyleCnt="8"/>
      <dgm:spPr/>
    </dgm:pt>
    <dgm:pt modelId="{3844727A-EE40-419B-BEA0-4943DFD55BD2}" type="pres">
      <dgm:prSet presAssocID="{6FA741B8-604E-4673-8E85-41198FAF03F3}" presName="vert2" presStyleCnt="0"/>
      <dgm:spPr/>
    </dgm:pt>
    <dgm:pt modelId="{2ADABE9A-541C-43D1-8923-A06A9D83FEDA}" type="pres">
      <dgm:prSet presAssocID="{6FA741B8-604E-4673-8E85-41198FAF03F3}" presName="thinLine2b" presStyleLbl="callout" presStyleIdx="6" presStyleCnt="7"/>
      <dgm:spPr/>
    </dgm:pt>
    <dgm:pt modelId="{6F79B953-3CD1-4005-8DB2-3E828ADB6341}" type="pres">
      <dgm:prSet presAssocID="{6FA741B8-604E-4673-8E85-41198FAF03F3}" presName="vertSpace2b" presStyleCnt="0"/>
      <dgm:spPr/>
    </dgm:pt>
  </dgm:ptLst>
  <dgm:cxnLst>
    <dgm:cxn modelId="{5CA67400-F107-423E-93A7-1DDE69D69BB5}" type="presOf" srcId="{FC4E9990-A1FE-40A0-B123-27BD2351298A}" destId="{5D75AABF-712B-4073-B20C-9CF0225F6A14}" srcOrd="0" destOrd="0" presId="urn:microsoft.com/office/officeart/2008/layout/LinedList"/>
    <dgm:cxn modelId="{CDC2F01E-E2AE-406C-ACFF-D67A076C6B98}" srcId="{E5EC661E-9397-498E-BB3D-4E537D8C31D7}" destId="{D02065DF-E0A9-40F4-A386-68A869A10FD4}" srcOrd="2" destOrd="0" parTransId="{3D11D971-B71A-4BDE-A0C8-2F98D3D4A059}" sibTransId="{ACD12379-A624-41F4-86F5-69EE6BA4D1F8}"/>
    <dgm:cxn modelId="{1427F23C-C330-4182-B76A-38318C31655A}" srcId="{FC4E9990-A1FE-40A0-B123-27BD2351298A}" destId="{E5EC661E-9397-498E-BB3D-4E537D8C31D7}" srcOrd="0" destOrd="0" parTransId="{4A0AB309-BF29-412F-B51A-3B643D12A4AE}" sibTransId="{2FF05820-0B1C-4495-8FF1-71FDAAE5EF40}"/>
    <dgm:cxn modelId="{9F56D64C-FF2E-4F80-8EA2-430BA26C2D98}" srcId="{E5EC661E-9397-498E-BB3D-4E537D8C31D7}" destId="{B7676C4F-7A57-4D1E-8C9E-133D98129761}" srcOrd="0" destOrd="0" parTransId="{985BC751-8573-4A6D-A2EE-30C4B3E46351}" sibTransId="{5F9ABD96-24CE-488B-98E7-8748F508D66D}"/>
    <dgm:cxn modelId="{BE92374F-ACFE-4461-A9AB-9CC8E4547C99}" srcId="{E5EC661E-9397-498E-BB3D-4E537D8C31D7}" destId="{6FA741B8-604E-4673-8E85-41198FAF03F3}" srcOrd="6" destOrd="0" parTransId="{7A4859BD-A370-407E-8463-3630128C896A}" sibTransId="{1CA959E5-C473-416E-BB40-6CBAC4115EEA}"/>
    <dgm:cxn modelId="{8F34517B-22BA-4BCF-A1AF-1A2D96AD918E}" type="presOf" srcId="{DC84023A-FD3D-4951-ADF4-38AB4246F8C6}" destId="{D0D1DA33-E101-4693-AA9B-F5C3EEBABEED}" srcOrd="0" destOrd="0" presId="urn:microsoft.com/office/officeart/2008/layout/LinedList"/>
    <dgm:cxn modelId="{D0BECF87-3E0F-4CE2-A0B1-18E1163BEBED}" srcId="{E5EC661E-9397-498E-BB3D-4E537D8C31D7}" destId="{7BB84CD2-EA79-41DC-B7F5-E67B36D667DD}" srcOrd="3" destOrd="0" parTransId="{1901FE34-7357-401F-AA12-E5C887A52507}" sibTransId="{626BB148-55FF-475B-BAA2-6CFD5C96716E}"/>
    <dgm:cxn modelId="{FB21E69A-0116-4ACB-8BF4-FFC625226EC7}" type="presOf" srcId="{FADA087E-248D-429F-BEEB-2B967AD6E1DE}" destId="{366CECE5-0DD7-4E64-AD38-B20CB3F51B9A}" srcOrd="0" destOrd="0" presId="urn:microsoft.com/office/officeart/2008/layout/LinedList"/>
    <dgm:cxn modelId="{29DFB7AD-1F88-4EA1-B788-AF8409C26185}" type="presOf" srcId="{B7676C4F-7A57-4D1E-8C9E-133D98129761}" destId="{4C36C2CD-25DC-4D60-80B5-72A12A8A0F65}" srcOrd="0" destOrd="0" presId="urn:microsoft.com/office/officeart/2008/layout/LinedList"/>
    <dgm:cxn modelId="{77E19CB0-6E86-4615-9F62-A42B3B560D06}" srcId="{E5EC661E-9397-498E-BB3D-4E537D8C31D7}" destId="{DC84023A-FD3D-4951-ADF4-38AB4246F8C6}" srcOrd="4" destOrd="0" parTransId="{CDEF3BA9-0BD6-445A-A74B-4674209DC36E}" sibTransId="{860A0BB6-54BD-40A3-B1B4-A09369714C28}"/>
    <dgm:cxn modelId="{E89DCABD-12F5-4210-A04F-4B1E953D3AF2}" type="presOf" srcId="{7BB84CD2-EA79-41DC-B7F5-E67B36D667DD}" destId="{53ADA06F-43FC-4D9B-A0ED-6B2939327E03}" srcOrd="0" destOrd="0" presId="urn:microsoft.com/office/officeart/2008/layout/LinedList"/>
    <dgm:cxn modelId="{1CFA04CC-EB26-4E97-8D3A-7EF1FBEE70F7}" type="presOf" srcId="{E5EC661E-9397-498E-BB3D-4E537D8C31D7}" destId="{1E11C2B1-D0A6-45B8-B98E-1EF23E0BA1CF}" srcOrd="0" destOrd="0" presId="urn:microsoft.com/office/officeart/2008/layout/LinedList"/>
    <dgm:cxn modelId="{CE7DBDE8-0DE1-4735-9140-DD58B2D57ADF}" type="presOf" srcId="{6FA741B8-604E-4673-8E85-41198FAF03F3}" destId="{0E959DC6-A549-4F5B-8172-7BE753482CE9}" srcOrd="0" destOrd="0" presId="urn:microsoft.com/office/officeart/2008/layout/LinedList"/>
    <dgm:cxn modelId="{227F50FA-6A6A-4EF7-A74B-EC778191E3A4}" type="presOf" srcId="{4A200087-19C0-4198-B33F-04F962BCC183}" destId="{E1254E8E-9B12-4EE9-808B-A2F9AB8EC84E}" srcOrd="0" destOrd="0" presId="urn:microsoft.com/office/officeart/2008/layout/LinedList"/>
    <dgm:cxn modelId="{CF0805FB-A151-4F93-9B38-5084FBE72B2C}" srcId="{E5EC661E-9397-498E-BB3D-4E537D8C31D7}" destId="{FADA087E-248D-429F-BEEB-2B967AD6E1DE}" srcOrd="1" destOrd="0" parTransId="{5FC01439-164B-4E38-BED5-D82008381AEC}" sibTransId="{81B4993E-7DC7-4BD9-ACC2-EA91B34B2E8F}"/>
    <dgm:cxn modelId="{802083FE-01C3-4232-A82F-63BFFE2F7326}" type="presOf" srcId="{D02065DF-E0A9-40F4-A386-68A869A10FD4}" destId="{DACD0050-16A2-4483-ABB7-AF22057D9B8A}" srcOrd="0" destOrd="0" presId="urn:microsoft.com/office/officeart/2008/layout/LinedList"/>
    <dgm:cxn modelId="{98EF12FF-D65A-45C6-8223-565D087ACF4B}" srcId="{E5EC661E-9397-498E-BB3D-4E537D8C31D7}" destId="{4A200087-19C0-4198-B33F-04F962BCC183}" srcOrd="5" destOrd="0" parTransId="{8C194681-00FA-4EEF-8D48-D8B1B8477D56}" sibTransId="{EBCB2299-5B4E-4629-A827-29F874EC9A1B}"/>
    <dgm:cxn modelId="{5F860550-7668-44FD-9A81-10C4CE7BDDF0}" type="presParOf" srcId="{5D75AABF-712B-4073-B20C-9CF0225F6A14}" destId="{F44BB6A5-F4A7-4A33-8D4F-038F625D2544}" srcOrd="0" destOrd="0" presId="urn:microsoft.com/office/officeart/2008/layout/LinedList"/>
    <dgm:cxn modelId="{619A4DB1-AA46-4B30-BE0C-4E0695C1F10D}" type="presParOf" srcId="{5D75AABF-712B-4073-B20C-9CF0225F6A14}" destId="{06885DCB-CF6F-4230-902D-23556DEB32F2}" srcOrd="1" destOrd="0" presId="urn:microsoft.com/office/officeart/2008/layout/LinedList"/>
    <dgm:cxn modelId="{C5D672AA-1D8E-4568-8CC4-F2E8BBBBDADD}" type="presParOf" srcId="{06885DCB-CF6F-4230-902D-23556DEB32F2}" destId="{1E11C2B1-D0A6-45B8-B98E-1EF23E0BA1CF}" srcOrd="0" destOrd="0" presId="urn:microsoft.com/office/officeart/2008/layout/LinedList"/>
    <dgm:cxn modelId="{0DD88F0D-DFC6-4373-8F85-46919D2D1590}" type="presParOf" srcId="{06885DCB-CF6F-4230-902D-23556DEB32F2}" destId="{4CBA77F1-996C-4F47-AA68-B7EB2333AA60}" srcOrd="1" destOrd="0" presId="urn:microsoft.com/office/officeart/2008/layout/LinedList"/>
    <dgm:cxn modelId="{0ECBE42E-7CD7-4726-912C-67C523F665CD}" type="presParOf" srcId="{4CBA77F1-996C-4F47-AA68-B7EB2333AA60}" destId="{2B1188F0-F32E-460E-8927-18252192C0AE}" srcOrd="0" destOrd="0" presId="urn:microsoft.com/office/officeart/2008/layout/LinedList"/>
    <dgm:cxn modelId="{63DBDD7F-91FB-418F-907E-16F077CA9871}" type="presParOf" srcId="{4CBA77F1-996C-4F47-AA68-B7EB2333AA60}" destId="{4C5AC2D7-697D-476A-9F77-9A81FFC3BC6B}" srcOrd="1" destOrd="0" presId="urn:microsoft.com/office/officeart/2008/layout/LinedList"/>
    <dgm:cxn modelId="{3CB93EF5-9284-4085-8257-A960F54FE496}" type="presParOf" srcId="{4C5AC2D7-697D-476A-9F77-9A81FFC3BC6B}" destId="{3B106571-F72F-4D01-9058-5FEC38575C2E}" srcOrd="0" destOrd="0" presId="urn:microsoft.com/office/officeart/2008/layout/LinedList"/>
    <dgm:cxn modelId="{108A6101-BADB-4C41-BD77-18E78DD745C8}" type="presParOf" srcId="{4C5AC2D7-697D-476A-9F77-9A81FFC3BC6B}" destId="{4C36C2CD-25DC-4D60-80B5-72A12A8A0F65}" srcOrd="1" destOrd="0" presId="urn:microsoft.com/office/officeart/2008/layout/LinedList"/>
    <dgm:cxn modelId="{3157FA9D-0A92-4BFF-9C1E-FC072C32E830}" type="presParOf" srcId="{4C5AC2D7-697D-476A-9F77-9A81FFC3BC6B}" destId="{F41C3E06-0958-4D2C-A8CB-DDB1746CC48A}" srcOrd="2" destOrd="0" presId="urn:microsoft.com/office/officeart/2008/layout/LinedList"/>
    <dgm:cxn modelId="{BEC5B88B-7E68-4442-894D-2F7A147CDDE2}" type="presParOf" srcId="{4CBA77F1-996C-4F47-AA68-B7EB2333AA60}" destId="{86A9CC93-3C3B-4726-B889-1D576FB0737A}" srcOrd="2" destOrd="0" presId="urn:microsoft.com/office/officeart/2008/layout/LinedList"/>
    <dgm:cxn modelId="{B1212618-411C-42A0-A0DF-FD5D2FB2871D}" type="presParOf" srcId="{4CBA77F1-996C-4F47-AA68-B7EB2333AA60}" destId="{5BAF5BC8-5D06-49A6-8DF4-D08F63885CAF}" srcOrd="3" destOrd="0" presId="urn:microsoft.com/office/officeart/2008/layout/LinedList"/>
    <dgm:cxn modelId="{C5267F94-9EAF-4196-BE19-FF944D6B3F0C}" type="presParOf" srcId="{4CBA77F1-996C-4F47-AA68-B7EB2333AA60}" destId="{8ACD17BC-E334-4463-BC5C-6A8978C06E84}" srcOrd="4" destOrd="0" presId="urn:microsoft.com/office/officeart/2008/layout/LinedList"/>
    <dgm:cxn modelId="{F82B3E66-D3C3-4D82-ACE7-B683633BE4BD}" type="presParOf" srcId="{8ACD17BC-E334-4463-BC5C-6A8978C06E84}" destId="{6358EE80-970D-49AA-9463-A5ED07264589}" srcOrd="0" destOrd="0" presId="urn:microsoft.com/office/officeart/2008/layout/LinedList"/>
    <dgm:cxn modelId="{56BC3489-67A0-4607-9B57-3ABF86C09DFC}" type="presParOf" srcId="{8ACD17BC-E334-4463-BC5C-6A8978C06E84}" destId="{366CECE5-0DD7-4E64-AD38-B20CB3F51B9A}" srcOrd="1" destOrd="0" presId="urn:microsoft.com/office/officeart/2008/layout/LinedList"/>
    <dgm:cxn modelId="{407B4973-593A-4B4D-8D53-90A3B760186D}" type="presParOf" srcId="{8ACD17BC-E334-4463-BC5C-6A8978C06E84}" destId="{725A942E-3C0A-422A-B684-59B3AAD4D830}" srcOrd="2" destOrd="0" presId="urn:microsoft.com/office/officeart/2008/layout/LinedList"/>
    <dgm:cxn modelId="{9B1E6A4C-11F8-404E-B768-E6DACF3DF807}" type="presParOf" srcId="{4CBA77F1-996C-4F47-AA68-B7EB2333AA60}" destId="{C9466D2B-1DBD-4EC3-AA84-8FA490A5B8D3}" srcOrd="5" destOrd="0" presId="urn:microsoft.com/office/officeart/2008/layout/LinedList"/>
    <dgm:cxn modelId="{25772304-E4CD-491E-97E5-32DED6CEE81B}" type="presParOf" srcId="{4CBA77F1-996C-4F47-AA68-B7EB2333AA60}" destId="{9EBB0BA4-8356-4C8D-8B96-38EAA04422DD}" srcOrd="6" destOrd="0" presId="urn:microsoft.com/office/officeart/2008/layout/LinedList"/>
    <dgm:cxn modelId="{6BB966F0-86B8-499F-9AA0-486B9AB0C23B}" type="presParOf" srcId="{4CBA77F1-996C-4F47-AA68-B7EB2333AA60}" destId="{D7D20162-C83B-4823-91F1-C2750666B5E2}" srcOrd="7" destOrd="0" presId="urn:microsoft.com/office/officeart/2008/layout/LinedList"/>
    <dgm:cxn modelId="{0A0EE1FF-AB70-47AC-83EA-B8CE49DD788F}" type="presParOf" srcId="{D7D20162-C83B-4823-91F1-C2750666B5E2}" destId="{4991F18C-F9F6-4919-83EF-EE26496F403B}" srcOrd="0" destOrd="0" presId="urn:microsoft.com/office/officeart/2008/layout/LinedList"/>
    <dgm:cxn modelId="{A1E1BEE8-79B5-4A5E-8632-9E2BA322910F}" type="presParOf" srcId="{D7D20162-C83B-4823-91F1-C2750666B5E2}" destId="{DACD0050-16A2-4483-ABB7-AF22057D9B8A}" srcOrd="1" destOrd="0" presId="urn:microsoft.com/office/officeart/2008/layout/LinedList"/>
    <dgm:cxn modelId="{D49C516A-C068-4932-A2EA-22589A7305F3}" type="presParOf" srcId="{D7D20162-C83B-4823-91F1-C2750666B5E2}" destId="{6C05B98B-5DFD-4505-9BE0-04DCE6F24EEB}" srcOrd="2" destOrd="0" presId="urn:microsoft.com/office/officeart/2008/layout/LinedList"/>
    <dgm:cxn modelId="{91DA7396-C764-4B80-8843-728D9D2B440F}" type="presParOf" srcId="{4CBA77F1-996C-4F47-AA68-B7EB2333AA60}" destId="{0C7CEDC1-4B6A-4C14-9CD9-8204402127EA}" srcOrd="8" destOrd="0" presId="urn:microsoft.com/office/officeart/2008/layout/LinedList"/>
    <dgm:cxn modelId="{2D1CC065-1944-4416-B0F2-DD705C51A8C1}" type="presParOf" srcId="{4CBA77F1-996C-4F47-AA68-B7EB2333AA60}" destId="{58B04145-6040-400A-A645-671D10DC93B0}" srcOrd="9" destOrd="0" presId="urn:microsoft.com/office/officeart/2008/layout/LinedList"/>
    <dgm:cxn modelId="{F71A02C0-B387-4339-9C54-056814DE32C9}" type="presParOf" srcId="{4CBA77F1-996C-4F47-AA68-B7EB2333AA60}" destId="{0C455846-1B86-4B26-9B1E-44306F1704D6}" srcOrd="10" destOrd="0" presId="urn:microsoft.com/office/officeart/2008/layout/LinedList"/>
    <dgm:cxn modelId="{53CD73A4-F8AD-4207-891F-F3D16CCF1FF6}" type="presParOf" srcId="{0C455846-1B86-4B26-9B1E-44306F1704D6}" destId="{2E63DE88-A9B4-4176-A898-28EA5187F341}" srcOrd="0" destOrd="0" presId="urn:microsoft.com/office/officeart/2008/layout/LinedList"/>
    <dgm:cxn modelId="{F299C156-0F1A-4E67-94FC-9DC0E72CE30E}" type="presParOf" srcId="{0C455846-1B86-4B26-9B1E-44306F1704D6}" destId="{53ADA06F-43FC-4D9B-A0ED-6B2939327E03}" srcOrd="1" destOrd="0" presId="urn:microsoft.com/office/officeart/2008/layout/LinedList"/>
    <dgm:cxn modelId="{C72DCD00-6B40-4949-8AC5-27294408A646}" type="presParOf" srcId="{0C455846-1B86-4B26-9B1E-44306F1704D6}" destId="{CF11330A-5C6E-4BC8-AC65-5E5E90F63EC2}" srcOrd="2" destOrd="0" presId="urn:microsoft.com/office/officeart/2008/layout/LinedList"/>
    <dgm:cxn modelId="{D19A62F9-D858-436F-8FA1-3077FFC4899A}" type="presParOf" srcId="{4CBA77F1-996C-4F47-AA68-B7EB2333AA60}" destId="{99A6B447-B94B-41CB-A850-31961BEE69E8}" srcOrd="11" destOrd="0" presId="urn:microsoft.com/office/officeart/2008/layout/LinedList"/>
    <dgm:cxn modelId="{DB3B6058-D830-4DCA-898D-6FED4FA17A32}" type="presParOf" srcId="{4CBA77F1-996C-4F47-AA68-B7EB2333AA60}" destId="{B9592C56-EB5D-4027-9693-50A2C9AB6868}" srcOrd="12" destOrd="0" presId="urn:microsoft.com/office/officeart/2008/layout/LinedList"/>
    <dgm:cxn modelId="{5EB4E504-BBB6-48DD-AB2F-9A56023872E3}" type="presParOf" srcId="{4CBA77F1-996C-4F47-AA68-B7EB2333AA60}" destId="{0E97621B-F045-40F8-A808-643ACFFD69E2}" srcOrd="13" destOrd="0" presId="urn:microsoft.com/office/officeart/2008/layout/LinedList"/>
    <dgm:cxn modelId="{2D568B26-C2BC-41F2-93FE-62D65B3E0185}" type="presParOf" srcId="{0E97621B-F045-40F8-A808-643ACFFD69E2}" destId="{519AD626-A61D-4E00-A738-788FBEE43FC3}" srcOrd="0" destOrd="0" presId="urn:microsoft.com/office/officeart/2008/layout/LinedList"/>
    <dgm:cxn modelId="{C86C3CF5-7BBE-4AA3-BADA-89EDB980E62D}" type="presParOf" srcId="{0E97621B-F045-40F8-A808-643ACFFD69E2}" destId="{D0D1DA33-E101-4693-AA9B-F5C3EEBABEED}" srcOrd="1" destOrd="0" presId="urn:microsoft.com/office/officeart/2008/layout/LinedList"/>
    <dgm:cxn modelId="{93728397-A680-4478-9C8E-2CF43F627434}" type="presParOf" srcId="{0E97621B-F045-40F8-A808-643ACFFD69E2}" destId="{003C006D-FB40-4D0C-9B20-7732DBE1DDF3}" srcOrd="2" destOrd="0" presId="urn:microsoft.com/office/officeart/2008/layout/LinedList"/>
    <dgm:cxn modelId="{E75FF4F6-DB17-479E-9FD6-A85376C50DCA}" type="presParOf" srcId="{4CBA77F1-996C-4F47-AA68-B7EB2333AA60}" destId="{2BD14B8B-E266-49B1-AA3A-54CDB20BDE82}" srcOrd="14" destOrd="0" presId="urn:microsoft.com/office/officeart/2008/layout/LinedList"/>
    <dgm:cxn modelId="{2AA10CF6-5027-416A-B3B3-0807CE5F5D98}" type="presParOf" srcId="{4CBA77F1-996C-4F47-AA68-B7EB2333AA60}" destId="{87E67C69-E991-4C77-B553-756D5B26CC55}" srcOrd="15" destOrd="0" presId="urn:microsoft.com/office/officeart/2008/layout/LinedList"/>
    <dgm:cxn modelId="{269EABD2-1DB6-4C28-A830-AD5F8F37FDC3}" type="presParOf" srcId="{4CBA77F1-996C-4F47-AA68-B7EB2333AA60}" destId="{64FF00C0-0542-4F83-A9AF-611BEA0E401A}" srcOrd="16" destOrd="0" presId="urn:microsoft.com/office/officeart/2008/layout/LinedList"/>
    <dgm:cxn modelId="{7A9E7B6D-C7D5-4A54-8421-B7352DDA539C}" type="presParOf" srcId="{64FF00C0-0542-4F83-A9AF-611BEA0E401A}" destId="{B671E2CA-9B22-4EBD-B6D6-D7017380DEF8}" srcOrd="0" destOrd="0" presId="urn:microsoft.com/office/officeart/2008/layout/LinedList"/>
    <dgm:cxn modelId="{E9A2EC31-F185-4FB7-B5BE-321A616A5029}" type="presParOf" srcId="{64FF00C0-0542-4F83-A9AF-611BEA0E401A}" destId="{E1254E8E-9B12-4EE9-808B-A2F9AB8EC84E}" srcOrd="1" destOrd="0" presId="urn:microsoft.com/office/officeart/2008/layout/LinedList"/>
    <dgm:cxn modelId="{F8627979-39EC-4AC9-B7DE-A5F1DD1AD15B}" type="presParOf" srcId="{64FF00C0-0542-4F83-A9AF-611BEA0E401A}" destId="{A70E1EDE-B399-4A1A-AA43-05DA0A77E7B6}" srcOrd="2" destOrd="0" presId="urn:microsoft.com/office/officeart/2008/layout/LinedList"/>
    <dgm:cxn modelId="{20B25A70-B999-4FD7-8EC1-620023271A82}" type="presParOf" srcId="{4CBA77F1-996C-4F47-AA68-B7EB2333AA60}" destId="{4A8A1C08-12AF-45E0-BA56-7557BE5F8E4E}" srcOrd="17" destOrd="0" presId="urn:microsoft.com/office/officeart/2008/layout/LinedList"/>
    <dgm:cxn modelId="{60777E9F-7C32-4448-BC1E-A4FB6C369D4E}" type="presParOf" srcId="{4CBA77F1-996C-4F47-AA68-B7EB2333AA60}" destId="{9D518E16-8FFE-4730-8C4C-CDB7B94010A0}" srcOrd="18" destOrd="0" presId="urn:microsoft.com/office/officeart/2008/layout/LinedList"/>
    <dgm:cxn modelId="{8DFA39DB-9736-4B3D-BF9D-0C808AE1F7D1}" type="presParOf" srcId="{4CBA77F1-996C-4F47-AA68-B7EB2333AA60}" destId="{78D7F46F-2985-4180-A1D7-862AE6778B17}" srcOrd="19" destOrd="0" presId="urn:microsoft.com/office/officeart/2008/layout/LinedList"/>
    <dgm:cxn modelId="{220E3095-5BC9-46FB-A67E-E7CAC0E1CD2E}" type="presParOf" srcId="{78D7F46F-2985-4180-A1D7-862AE6778B17}" destId="{B90616F3-79A9-4CE8-90B8-758E5F679A21}" srcOrd="0" destOrd="0" presId="urn:microsoft.com/office/officeart/2008/layout/LinedList"/>
    <dgm:cxn modelId="{FC566AEF-FBA0-4D86-A25E-D4F08FC04F8F}" type="presParOf" srcId="{78D7F46F-2985-4180-A1D7-862AE6778B17}" destId="{0E959DC6-A549-4F5B-8172-7BE753482CE9}" srcOrd="1" destOrd="0" presId="urn:microsoft.com/office/officeart/2008/layout/LinedList"/>
    <dgm:cxn modelId="{BB566B13-AB9A-42FF-80B6-63F316F444DC}" type="presParOf" srcId="{78D7F46F-2985-4180-A1D7-862AE6778B17}" destId="{3844727A-EE40-419B-BEA0-4943DFD55BD2}" srcOrd="2" destOrd="0" presId="urn:microsoft.com/office/officeart/2008/layout/LinedList"/>
    <dgm:cxn modelId="{0669F302-D025-4999-A2E8-3BBDD73C3EF5}" type="presParOf" srcId="{4CBA77F1-996C-4F47-AA68-B7EB2333AA60}" destId="{2ADABE9A-541C-43D1-8923-A06A9D83FEDA}" srcOrd="20" destOrd="0" presId="urn:microsoft.com/office/officeart/2008/layout/LinedList"/>
    <dgm:cxn modelId="{A7D99111-D8F0-4E8F-BF84-AD532EA6D858}" type="presParOf" srcId="{4CBA77F1-996C-4F47-AA68-B7EB2333AA60}" destId="{6F79B953-3CD1-4005-8DB2-3E828ADB6341}" srcOrd="2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BA60EAB-58DC-44E6-B9FF-88ECA22AA51A}" type="doc">
      <dgm:prSet loTypeId="urn:microsoft.com/office/officeart/2005/8/layout/vProcess5" loCatId="process" qsTypeId="urn:microsoft.com/office/officeart/2005/8/quickstyle/simple4" qsCatId="simple" csTypeId="urn:microsoft.com/office/officeart/2005/8/colors/accent3_2" csCatId="accent3" phldr="1"/>
      <dgm:spPr/>
      <dgm:t>
        <a:bodyPr/>
        <a:lstStyle/>
        <a:p>
          <a:endParaRPr lang="en-GB"/>
        </a:p>
      </dgm:t>
    </dgm:pt>
    <dgm:pt modelId="{DA3CCD8A-CE4E-4CB6-82B3-1A678A8C7DA4}">
      <dgm:prSet phldrT="[Text]"/>
      <dgm:spPr/>
      <dgm:t>
        <a:bodyPr/>
        <a:lstStyle/>
        <a:p>
          <a:r>
            <a:rPr lang="en-GB" dirty="0"/>
            <a:t>Looting houses and schools</a:t>
          </a:r>
        </a:p>
      </dgm:t>
    </dgm:pt>
    <dgm:pt modelId="{885E7572-9074-465F-8409-8224304FCBCA}" type="parTrans" cxnId="{34B999F1-607B-4614-8577-8CA43A6B6EEA}">
      <dgm:prSet/>
      <dgm:spPr/>
      <dgm:t>
        <a:bodyPr/>
        <a:lstStyle/>
        <a:p>
          <a:endParaRPr lang="en-GB"/>
        </a:p>
      </dgm:t>
    </dgm:pt>
    <dgm:pt modelId="{E2033FA7-AB64-4B18-B2F7-02B32B50F2F2}" type="sibTrans" cxnId="{34B999F1-607B-4614-8577-8CA43A6B6EEA}">
      <dgm:prSet/>
      <dgm:spPr/>
      <dgm:t>
        <a:bodyPr/>
        <a:lstStyle/>
        <a:p>
          <a:endParaRPr lang="en-GB"/>
        </a:p>
      </dgm:t>
    </dgm:pt>
    <dgm:pt modelId="{BF0E3D2A-3486-4A18-8FD6-C1F01EB2D5B6}">
      <dgm:prSet phldrT="[Text]"/>
      <dgm:spPr/>
      <dgm:t>
        <a:bodyPr/>
        <a:lstStyle/>
        <a:p>
          <a:r>
            <a:rPr lang="en-GB" dirty="0"/>
            <a:t>Emptying museums</a:t>
          </a:r>
        </a:p>
      </dgm:t>
    </dgm:pt>
    <dgm:pt modelId="{A6E5E82B-BEF7-4A15-9F69-F2D15C7227C4}" type="parTrans" cxnId="{8418B1D7-80AD-4ED0-97A3-F0ECEC37EB1D}">
      <dgm:prSet/>
      <dgm:spPr/>
      <dgm:t>
        <a:bodyPr/>
        <a:lstStyle/>
        <a:p>
          <a:endParaRPr lang="en-GB"/>
        </a:p>
      </dgm:t>
    </dgm:pt>
    <dgm:pt modelId="{E5E81AA5-B3D2-419D-A83A-1ADAFF64C2B4}" type="sibTrans" cxnId="{8418B1D7-80AD-4ED0-97A3-F0ECEC37EB1D}">
      <dgm:prSet/>
      <dgm:spPr/>
      <dgm:t>
        <a:bodyPr/>
        <a:lstStyle/>
        <a:p>
          <a:endParaRPr lang="en-GB"/>
        </a:p>
      </dgm:t>
    </dgm:pt>
    <dgm:pt modelId="{EC3B0FF0-7E49-4002-9E93-AD9D0C5CC0D6}">
      <dgm:prSet phldrT="[Text]"/>
      <dgm:spPr/>
      <dgm:t>
        <a:bodyPr/>
        <a:lstStyle/>
        <a:p>
          <a:r>
            <a:rPr lang="en-GB" dirty="0"/>
            <a:t>Denying humanitarian relief </a:t>
          </a:r>
        </a:p>
      </dgm:t>
    </dgm:pt>
    <dgm:pt modelId="{8998AB5F-6E92-4FF6-B279-BFB6B2B0A64D}" type="parTrans" cxnId="{4E4A2074-1594-4E42-8427-E7ACCFC4644C}">
      <dgm:prSet/>
      <dgm:spPr/>
      <dgm:t>
        <a:bodyPr/>
        <a:lstStyle/>
        <a:p>
          <a:endParaRPr lang="en-GB"/>
        </a:p>
      </dgm:t>
    </dgm:pt>
    <dgm:pt modelId="{AE030392-3697-4638-93CF-10C0FE4EA1BB}" type="sibTrans" cxnId="{4E4A2074-1594-4E42-8427-E7ACCFC4644C}">
      <dgm:prSet/>
      <dgm:spPr/>
      <dgm:t>
        <a:bodyPr/>
        <a:lstStyle/>
        <a:p>
          <a:endParaRPr lang="en-GB"/>
        </a:p>
      </dgm:t>
    </dgm:pt>
    <dgm:pt modelId="{283CAD9B-64B0-409D-9A07-44FA34F3E07A}">
      <dgm:prSet phldrT="[Text]"/>
      <dgm:spPr/>
      <dgm:t>
        <a:bodyPr/>
        <a:lstStyle/>
        <a:p>
          <a:r>
            <a:rPr lang="en-GB" dirty="0"/>
            <a:t>Destroying a dam </a:t>
          </a:r>
        </a:p>
      </dgm:t>
    </dgm:pt>
    <dgm:pt modelId="{3E312464-C77B-481F-9119-4A00918DA635}" type="parTrans" cxnId="{1D983C96-FBF5-4010-B5E0-47E2C58093DB}">
      <dgm:prSet/>
      <dgm:spPr/>
      <dgm:t>
        <a:bodyPr/>
        <a:lstStyle/>
        <a:p>
          <a:endParaRPr lang="en-GB"/>
        </a:p>
      </dgm:t>
    </dgm:pt>
    <dgm:pt modelId="{BB721839-222A-4B7D-A99A-CD90ECF34810}" type="sibTrans" cxnId="{1D983C96-FBF5-4010-B5E0-47E2C58093DB}">
      <dgm:prSet/>
      <dgm:spPr/>
      <dgm:t>
        <a:bodyPr/>
        <a:lstStyle/>
        <a:p>
          <a:endParaRPr lang="en-GB"/>
        </a:p>
      </dgm:t>
    </dgm:pt>
    <dgm:pt modelId="{4174ACF4-2583-4DFE-A9EC-485856A70698}">
      <dgm:prSet phldrT="[Text]"/>
      <dgm:spPr/>
      <dgm:t>
        <a:bodyPr/>
        <a:lstStyle/>
        <a:p>
          <a:r>
            <a:rPr lang="en-GB" dirty="0"/>
            <a:t>Other examples?</a:t>
          </a:r>
        </a:p>
      </dgm:t>
    </dgm:pt>
    <dgm:pt modelId="{DE888C1E-B0B6-426E-9F25-4E008572999B}" type="parTrans" cxnId="{7F9F2F23-383D-4565-91B6-20A93ADFCD5D}">
      <dgm:prSet/>
      <dgm:spPr/>
      <dgm:t>
        <a:bodyPr/>
        <a:lstStyle/>
        <a:p>
          <a:endParaRPr lang="en-GB"/>
        </a:p>
      </dgm:t>
    </dgm:pt>
    <dgm:pt modelId="{7D2D67ED-C51A-46CA-9C2E-A31A1022033B}" type="sibTrans" cxnId="{7F9F2F23-383D-4565-91B6-20A93ADFCD5D}">
      <dgm:prSet/>
      <dgm:spPr/>
      <dgm:t>
        <a:bodyPr/>
        <a:lstStyle/>
        <a:p>
          <a:endParaRPr lang="en-GB"/>
        </a:p>
      </dgm:t>
    </dgm:pt>
    <dgm:pt modelId="{BF9D5076-7988-470B-A573-B2ADC270CAD6}" type="pres">
      <dgm:prSet presAssocID="{8BA60EAB-58DC-44E6-B9FF-88ECA22AA51A}" presName="outerComposite" presStyleCnt="0">
        <dgm:presLayoutVars>
          <dgm:chMax val="5"/>
          <dgm:dir/>
          <dgm:resizeHandles val="exact"/>
        </dgm:presLayoutVars>
      </dgm:prSet>
      <dgm:spPr/>
    </dgm:pt>
    <dgm:pt modelId="{E432C2CC-CDFF-4852-BB66-80586D71F6D6}" type="pres">
      <dgm:prSet presAssocID="{8BA60EAB-58DC-44E6-B9FF-88ECA22AA51A}" presName="dummyMaxCanvas" presStyleCnt="0">
        <dgm:presLayoutVars/>
      </dgm:prSet>
      <dgm:spPr/>
    </dgm:pt>
    <dgm:pt modelId="{2FBB97F4-F664-424C-A058-ED806A1E5532}" type="pres">
      <dgm:prSet presAssocID="{8BA60EAB-58DC-44E6-B9FF-88ECA22AA51A}" presName="FiveNodes_1" presStyleLbl="node1" presStyleIdx="0" presStyleCnt="5">
        <dgm:presLayoutVars>
          <dgm:bulletEnabled val="1"/>
        </dgm:presLayoutVars>
      </dgm:prSet>
      <dgm:spPr/>
    </dgm:pt>
    <dgm:pt modelId="{1865C249-8794-4546-A5CC-6709A55D3154}" type="pres">
      <dgm:prSet presAssocID="{8BA60EAB-58DC-44E6-B9FF-88ECA22AA51A}" presName="FiveNodes_2" presStyleLbl="node1" presStyleIdx="1" presStyleCnt="5">
        <dgm:presLayoutVars>
          <dgm:bulletEnabled val="1"/>
        </dgm:presLayoutVars>
      </dgm:prSet>
      <dgm:spPr/>
    </dgm:pt>
    <dgm:pt modelId="{17104CF7-8337-4841-9E4B-4D797780CBBF}" type="pres">
      <dgm:prSet presAssocID="{8BA60EAB-58DC-44E6-B9FF-88ECA22AA51A}" presName="FiveNodes_3" presStyleLbl="node1" presStyleIdx="2" presStyleCnt="5">
        <dgm:presLayoutVars>
          <dgm:bulletEnabled val="1"/>
        </dgm:presLayoutVars>
      </dgm:prSet>
      <dgm:spPr/>
    </dgm:pt>
    <dgm:pt modelId="{BF8451FE-6861-46AB-B160-1B70732FB9F4}" type="pres">
      <dgm:prSet presAssocID="{8BA60EAB-58DC-44E6-B9FF-88ECA22AA51A}" presName="FiveNodes_4" presStyleLbl="node1" presStyleIdx="3" presStyleCnt="5">
        <dgm:presLayoutVars>
          <dgm:bulletEnabled val="1"/>
        </dgm:presLayoutVars>
      </dgm:prSet>
      <dgm:spPr/>
    </dgm:pt>
    <dgm:pt modelId="{DEDB2B73-4C12-4507-85D9-A10BDB28E54D}" type="pres">
      <dgm:prSet presAssocID="{8BA60EAB-58DC-44E6-B9FF-88ECA22AA51A}" presName="FiveNodes_5" presStyleLbl="node1" presStyleIdx="4" presStyleCnt="5">
        <dgm:presLayoutVars>
          <dgm:bulletEnabled val="1"/>
        </dgm:presLayoutVars>
      </dgm:prSet>
      <dgm:spPr/>
    </dgm:pt>
    <dgm:pt modelId="{9D9DBE3F-0C10-403F-8E6A-4715C6C9FACC}" type="pres">
      <dgm:prSet presAssocID="{8BA60EAB-58DC-44E6-B9FF-88ECA22AA51A}" presName="FiveConn_1-2" presStyleLbl="fgAccFollowNode1" presStyleIdx="0" presStyleCnt="4">
        <dgm:presLayoutVars>
          <dgm:bulletEnabled val="1"/>
        </dgm:presLayoutVars>
      </dgm:prSet>
      <dgm:spPr/>
    </dgm:pt>
    <dgm:pt modelId="{5480E582-2ABD-4D43-9558-3C59F27CE9C2}" type="pres">
      <dgm:prSet presAssocID="{8BA60EAB-58DC-44E6-B9FF-88ECA22AA51A}" presName="FiveConn_2-3" presStyleLbl="fgAccFollowNode1" presStyleIdx="1" presStyleCnt="4">
        <dgm:presLayoutVars>
          <dgm:bulletEnabled val="1"/>
        </dgm:presLayoutVars>
      </dgm:prSet>
      <dgm:spPr/>
    </dgm:pt>
    <dgm:pt modelId="{27D21AD1-263B-491B-B204-63EC1D2125EC}" type="pres">
      <dgm:prSet presAssocID="{8BA60EAB-58DC-44E6-B9FF-88ECA22AA51A}" presName="FiveConn_3-4" presStyleLbl="fgAccFollowNode1" presStyleIdx="2" presStyleCnt="4">
        <dgm:presLayoutVars>
          <dgm:bulletEnabled val="1"/>
        </dgm:presLayoutVars>
      </dgm:prSet>
      <dgm:spPr/>
    </dgm:pt>
    <dgm:pt modelId="{B8F258E8-6E34-45C6-9469-EE8D97743AD5}" type="pres">
      <dgm:prSet presAssocID="{8BA60EAB-58DC-44E6-B9FF-88ECA22AA51A}" presName="FiveConn_4-5" presStyleLbl="fgAccFollowNode1" presStyleIdx="3" presStyleCnt="4">
        <dgm:presLayoutVars>
          <dgm:bulletEnabled val="1"/>
        </dgm:presLayoutVars>
      </dgm:prSet>
      <dgm:spPr/>
    </dgm:pt>
    <dgm:pt modelId="{C0F64B99-D9E2-4349-903D-5168AD7E5DEC}" type="pres">
      <dgm:prSet presAssocID="{8BA60EAB-58DC-44E6-B9FF-88ECA22AA51A}" presName="FiveNodes_1_text" presStyleLbl="node1" presStyleIdx="4" presStyleCnt="5">
        <dgm:presLayoutVars>
          <dgm:bulletEnabled val="1"/>
        </dgm:presLayoutVars>
      </dgm:prSet>
      <dgm:spPr/>
    </dgm:pt>
    <dgm:pt modelId="{FB65993C-F5CC-4A01-BDA5-42391AC80C23}" type="pres">
      <dgm:prSet presAssocID="{8BA60EAB-58DC-44E6-B9FF-88ECA22AA51A}" presName="FiveNodes_2_text" presStyleLbl="node1" presStyleIdx="4" presStyleCnt="5">
        <dgm:presLayoutVars>
          <dgm:bulletEnabled val="1"/>
        </dgm:presLayoutVars>
      </dgm:prSet>
      <dgm:spPr/>
    </dgm:pt>
    <dgm:pt modelId="{31B6306F-A047-4F9F-B61B-0C16389E515B}" type="pres">
      <dgm:prSet presAssocID="{8BA60EAB-58DC-44E6-B9FF-88ECA22AA51A}" presName="FiveNodes_3_text" presStyleLbl="node1" presStyleIdx="4" presStyleCnt="5">
        <dgm:presLayoutVars>
          <dgm:bulletEnabled val="1"/>
        </dgm:presLayoutVars>
      </dgm:prSet>
      <dgm:spPr/>
    </dgm:pt>
    <dgm:pt modelId="{375E124D-DFF7-40CD-ABF8-A39A33B44D5A}" type="pres">
      <dgm:prSet presAssocID="{8BA60EAB-58DC-44E6-B9FF-88ECA22AA51A}" presName="FiveNodes_4_text" presStyleLbl="node1" presStyleIdx="4" presStyleCnt="5">
        <dgm:presLayoutVars>
          <dgm:bulletEnabled val="1"/>
        </dgm:presLayoutVars>
      </dgm:prSet>
      <dgm:spPr/>
    </dgm:pt>
    <dgm:pt modelId="{2943AD13-1100-4F9E-8C23-782D39040917}" type="pres">
      <dgm:prSet presAssocID="{8BA60EAB-58DC-44E6-B9FF-88ECA22AA51A}" presName="FiveNodes_5_text" presStyleLbl="node1" presStyleIdx="4" presStyleCnt="5">
        <dgm:presLayoutVars>
          <dgm:bulletEnabled val="1"/>
        </dgm:presLayoutVars>
      </dgm:prSet>
      <dgm:spPr/>
    </dgm:pt>
  </dgm:ptLst>
  <dgm:cxnLst>
    <dgm:cxn modelId="{7F9F2F23-383D-4565-91B6-20A93ADFCD5D}" srcId="{8BA60EAB-58DC-44E6-B9FF-88ECA22AA51A}" destId="{4174ACF4-2583-4DFE-A9EC-485856A70698}" srcOrd="4" destOrd="0" parTransId="{DE888C1E-B0B6-426E-9F25-4E008572999B}" sibTransId="{7D2D67ED-C51A-46CA-9C2E-A31A1022033B}"/>
    <dgm:cxn modelId="{4F37E130-6F57-4169-8169-73792B1BFAA2}" type="presOf" srcId="{BF0E3D2A-3486-4A18-8FD6-C1F01EB2D5B6}" destId="{FB65993C-F5CC-4A01-BDA5-42391AC80C23}" srcOrd="1" destOrd="0" presId="urn:microsoft.com/office/officeart/2005/8/layout/vProcess5"/>
    <dgm:cxn modelId="{3CA8F43E-EF11-4B3B-9B03-53700DEBFFA5}" type="presOf" srcId="{4174ACF4-2583-4DFE-A9EC-485856A70698}" destId="{DEDB2B73-4C12-4507-85D9-A10BDB28E54D}" srcOrd="0" destOrd="0" presId="urn:microsoft.com/office/officeart/2005/8/layout/vProcess5"/>
    <dgm:cxn modelId="{D81DCE3F-2816-4D6C-8058-C304F7479A63}" type="presOf" srcId="{DA3CCD8A-CE4E-4CB6-82B3-1A678A8C7DA4}" destId="{2FBB97F4-F664-424C-A058-ED806A1E5532}" srcOrd="0" destOrd="0" presId="urn:microsoft.com/office/officeart/2005/8/layout/vProcess5"/>
    <dgm:cxn modelId="{80DBE36A-3125-43F7-A102-70CDDF544D8F}" type="presOf" srcId="{DA3CCD8A-CE4E-4CB6-82B3-1A678A8C7DA4}" destId="{C0F64B99-D9E2-4349-903D-5168AD7E5DEC}" srcOrd="1" destOrd="0" presId="urn:microsoft.com/office/officeart/2005/8/layout/vProcess5"/>
    <dgm:cxn modelId="{4940666B-899D-4AE4-8BFB-27D2912A2F37}" type="presOf" srcId="{E5E81AA5-B3D2-419D-A83A-1ADAFF64C2B4}" destId="{5480E582-2ABD-4D43-9558-3C59F27CE9C2}" srcOrd="0" destOrd="0" presId="urn:microsoft.com/office/officeart/2005/8/layout/vProcess5"/>
    <dgm:cxn modelId="{4E4A2074-1594-4E42-8427-E7ACCFC4644C}" srcId="{8BA60EAB-58DC-44E6-B9FF-88ECA22AA51A}" destId="{EC3B0FF0-7E49-4002-9E93-AD9D0C5CC0D6}" srcOrd="2" destOrd="0" parTransId="{8998AB5F-6E92-4FF6-B279-BFB6B2B0A64D}" sibTransId="{AE030392-3697-4638-93CF-10C0FE4EA1BB}"/>
    <dgm:cxn modelId="{2BA46D55-E1BE-46B9-88A0-16447AC5845F}" type="presOf" srcId="{AE030392-3697-4638-93CF-10C0FE4EA1BB}" destId="{27D21AD1-263B-491B-B204-63EC1D2125EC}" srcOrd="0" destOrd="0" presId="urn:microsoft.com/office/officeart/2005/8/layout/vProcess5"/>
    <dgm:cxn modelId="{F6DFFC58-084A-44A7-809D-DE66918D8662}" type="presOf" srcId="{8BA60EAB-58DC-44E6-B9FF-88ECA22AA51A}" destId="{BF9D5076-7988-470B-A573-B2ADC270CAD6}" srcOrd="0" destOrd="0" presId="urn:microsoft.com/office/officeart/2005/8/layout/vProcess5"/>
    <dgm:cxn modelId="{1D983C96-FBF5-4010-B5E0-47E2C58093DB}" srcId="{8BA60EAB-58DC-44E6-B9FF-88ECA22AA51A}" destId="{283CAD9B-64B0-409D-9A07-44FA34F3E07A}" srcOrd="3" destOrd="0" parTransId="{3E312464-C77B-481F-9119-4A00918DA635}" sibTransId="{BB721839-222A-4B7D-A99A-CD90ECF34810}"/>
    <dgm:cxn modelId="{C367D8AE-1709-4691-81A3-3704463A8E7A}" type="presOf" srcId="{EC3B0FF0-7E49-4002-9E93-AD9D0C5CC0D6}" destId="{31B6306F-A047-4F9F-B61B-0C16389E515B}" srcOrd="1" destOrd="0" presId="urn:microsoft.com/office/officeart/2005/8/layout/vProcess5"/>
    <dgm:cxn modelId="{0C5105B8-0CE0-497E-9F2D-8C0F1FE9A9EF}" type="presOf" srcId="{4174ACF4-2583-4DFE-A9EC-485856A70698}" destId="{2943AD13-1100-4F9E-8C23-782D39040917}" srcOrd="1" destOrd="0" presId="urn:microsoft.com/office/officeart/2005/8/layout/vProcess5"/>
    <dgm:cxn modelId="{234D45BA-2213-4C72-9258-BE097EA6E975}" type="presOf" srcId="{BB721839-222A-4B7D-A99A-CD90ECF34810}" destId="{B8F258E8-6E34-45C6-9469-EE8D97743AD5}" srcOrd="0" destOrd="0" presId="urn:microsoft.com/office/officeart/2005/8/layout/vProcess5"/>
    <dgm:cxn modelId="{B4603EC8-08CA-4EE7-BF0B-DCA1CF368FB2}" type="presOf" srcId="{BF0E3D2A-3486-4A18-8FD6-C1F01EB2D5B6}" destId="{1865C249-8794-4546-A5CC-6709A55D3154}" srcOrd="0" destOrd="0" presId="urn:microsoft.com/office/officeart/2005/8/layout/vProcess5"/>
    <dgm:cxn modelId="{D76499D1-8D0E-4FBC-9A94-4782719212B8}" type="presOf" srcId="{283CAD9B-64B0-409D-9A07-44FA34F3E07A}" destId="{375E124D-DFF7-40CD-ABF8-A39A33B44D5A}" srcOrd="1" destOrd="0" presId="urn:microsoft.com/office/officeart/2005/8/layout/vProcess5"/>
    <dgm:cxn modelId="{8418B1D7-80AD-4ED0-97A3-F0ECEC37EB1D}" srcId="{8BA60EAB-58DC-44E6-B9FF-88ECA22AA51A}" destId="{BF0E3D2A-3486-4A18-8FD6-C1F01EB2D5B6}" srcOrd="1" destOrd="0" parTransId="{A6E5E82B-BEF7-4A15-9F69-F2D15C7227C4}" sibTransId="{E5E81AA5-B3D2-419D-A83A-1ADAFF64C2B4}"/>
    <dgm:cxn modelId="{45EDCDD9-C213-4B63-A84E-0427A5A9474F}" type="presOf" srcId="{283CAD9B-64B0-409D-9A07-44FA34F3E07A}" destId="{BF8451FE-6861-46AB-B160-1B70732FB9F4}" srcOrd="0" destOrd="0" presId="urn:microsoft.com/office/officeart/2005/8/layout/vProcess5"/>
    <dgm:cxn modelId="{95AB40DB-FD5B-483C-8648-A1B3F880E08A}" type="presOf" srcId="{EC3B0FF0-7E49-4002-9E93-AD9D0C5CC0D6}" destId="{17104CF7-8337-4841-9E4B-4D797780CBBF}" srcOrd="0" destOrd="0" presId="urn:microsoft.com/office/officeart/2005/8/layout/vProcess5"/>
    <dgm:cxn modelId="{E0B37BE5-36F9-4998-A9D4-4D61E96698D9}" type="presOf" srcId="{E2033FA7-AB64-4B18-B2F7-02B32B50F2F2}" destId="{9D9DBE3F-0C10-403F-8E6A-4715C6C9FACC}" srcOrd="0" destOrd="0" presId="urn:microsoft.com/office/officeart/2005/8/layout/vProcess5"/>
    <dgm:cxn modelId="{34B999F1-607B-4614-8577-8CA43A6B6EEA}" srcId="{8BA60EAB-58DC-44E6-B9FF-88ECA22AA51A}" destId="{DA3CCD8A-CE4E-4CB6-82B3-1A678A8C7DA4}" srcOrd="0" destOrd="0" parTransId="{885E7572-9074-465F-8409-8224304FCBCA}" sibTransId="{E2033FA7-AB64-4B18-B2F7-02B32B50F2F2}"/>
    <dgm:cxn modelId="{31D595F3-E6CC-4515-82CC-7D63A28A5F52}" type="presParOf" srcId="{BF9D5076-7988-470B-A573-B2ADC270CAD6}" destId="{E432C2CC-CDFF-4852-BB66-80586D71F6D6}" srcOrd="0" destOrd="0" presId="urn:microsoft.com/office/officeart/2005/8/layout/vProcess5"/>
    <dgm:cxn modelId="{AE1D7171-CA9F-4F4D-B67F-00B1326709C6}" type="presParOf" srcId="{BF9D5076-7988-470B-A573-B2ADC270CAD6}" destId="{2FBB97F4-F664-424C-A058-ED806A1E5532}" srcOrd="1" destOrd="0" presId="urn:microsoft.com/office/officeart/2005/8/layout/vProcess5"/>
    <dgm:cxn modelId="{EAD846DD-2D68-4C41-AF77-D7E29C7F3B6C}" type="presParOf" srcId="{BF9D5076-7988-470B-A573-B2ADC270CAD6}" destId="{1865C249-8794-4546-A5CC-6709A55D3154}" srcOrd="2" destOrd="0" presId="urn:microsoft.com/office/officeart/2005/8/layout/vProcess5"/>
    <dgm:cxn modelId="{8FD4822A-EED8-4C5F-A97C-1A945CD7CF93}" type="presParOf" srcId="{BF9D5076-7988-470B-A573-B2ADC270CAD6}" destId="{17104CF7-8337-4841-9E4B-4D797780CBBF}" srcOrd="3" destOrd="0" presId="urn:microsoft.com/office/officeart/2005/8/layout/vProcess5"/>
    <dgm:cxn modelId="{1EE97926-8104-4CD0-85A3-E0D98383CF25}" type="presParOf" srcId="{BF9D5076-7988-470B-A573-B2ADC270CAD6}" destId="{BF8451FE-6861-46AB-B160-1B70732FB9F4}" srcOrd="4" destOrd="0" presId="urn:microsoft.com/office/officeart/2005/8/layout/vProcess5"/>
    <dgm:cxn modelId="{79A69CF6-5447-4A79-8CF9-B3433647BA12}" type="presParOf" srcId="{BF9D5076-7988-470B-A573-B2ADC270CAD6}" destId="{DEDB2B73-4C12-4507-85D9-A10BDB28E54D}" srcOrd="5" destOrd="0" presId="urn:microsoft.com/office/officeart/2005/8/layout/vProcess5"/>
    <dgm:cxn modelId="{9BDB1330-09B5-410C-BBC5-294C61CFF866}" type="presParOf" srcId="{BF9D5076-7988-470B-A573-B2ADC270CAD6}" destId="{9D9DBE3F-0C10-403F-8E6A-4715C6C9FACC}" srcOrd="6" destOrd="0" presId="urn:microsoft.com/office/officeart/2005/8/layout/vProcess5"/>
    <dgm:cxn modelId="{6F4C519C-9891-4E77-8201-61A3C6974CCC}" type="presParOf" srcId="{BF9D5076-7988-470B-A573-B2ADC270CAD6}" destId="{5480E582-2ABD-4D43-9558-3C59F27CE9C2}" srcOrd="7" destOrd="0" presId="urn:microsoft.com/office/officeart/2005/8/layout/vProcess5"/>
    <dgm:cxn modelId="{06E84CD9-9511-460A-B682-A30C3CCBF3AF}" type="presParOf" srcId="{BF9D5076-7988-470B-A573-B2ADC270CAD6}" destId="{27D21AD1-263B-491B-B204-63EC1D2125EC}" srcOrd="8" destOrd="0" presId="urn:microsoft.com/office/officeart/2005/8/layout/vProcess5"/>
    <dgm:cxn modelId="{A85ABB47-5126-4D10-AAF5-9782D88E1202}" type="presParOf" srcId="{BF9D5076-7988-470B-A573-B2ADC270CAD6}" destId="{B8F258E8-6E34-45C6-9469-EE8D97743AD5}" srcOrd="9" destOrd="0" presId="urn:microsoft.com/office/officeart/2005/8/layout/vProcess5"/>
    <dgm:cxn modelId="{30551300-BD37-4644-B72D-E02CD2AF6699}" type="presParOf" srcId="{BF9D5076-7988-470B-A573-B2ADC270CAD6}" destId="{C0F64B99-D9E2-4349-903D-5168AD7E5DEC}" srcOrd="10" destOrd="0" presId="urn:microsoft.com/office/officeart/2005/8/layout/vProcess5"/>
    <dgm:cxn modelId="{970CE9E6-F249-4EBD-B822-BCB8C86861E2}" type="presParOf" srcId="{BF9D5076-7988-470B-A573-B2ADC270CAD6}" destId="{FB65993C-F5CC-4A01-BDA5-42391AC80C23}" srcOrd="11" destOrd="0" presId="urn:microsoft.com/office/officeart/2005/8/layout/vProcess5"/>
    <dgm:cxn modelId="{E53471C5-D8CD-4E84-8BE7-DF3C3257D4E6}" type="presParOf" srcId="{BF9D5076-7988-470B-A573-B2ADC270CAD6}" destId="{31B6306F-A047-4F9F-B61B-0C16389E515B}" srcOrd="12" destOrd="0" presId="urn:microsoft.com/office/officeart/2005/8/layout/vProcess5"/>
    <dgm:cxn modelId="{617E8077-AF4E-4F45-91E4-B7C564C796F7}" type="presParOf" srcId="{BF9D5076-7988-470B-A573-B2ADC270CAD6}" destId="{375E124D-DFF7-40CD-ABF8-A39A33B44D5A}" srcOrd="13" destOrd="0" presId="urn:microsoft.com/office/officeart/2005/8/layout/vProcess5"/>
    <dgm:cxn modelId="{097D0904-B514-40FC-9620-794A8AE9CB4A}" type="presParOf" srcId="{BF9D5076-7988-470B-A573-B2ADC270CAD6}" destId="{2943AD13-1100-4F9E-8C23-782D39040917}" srcOrd="14"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DBEABF6-81E6-47D7-8D75-20C8C7943342}" type="doc">
      <dgm:prSet loTypeId="urn:microsoft.com/office/officeart/2009/3/layout/StepUpProcess" loCatId="process" qsTypeId="urn:microsoft.com/office/officeart/2005/8/quickstyle/simple1" qsCatId="simple" csTypeId="urn:microsoft.com/office/officeart/2005/8/colors/accent0_3" csCatId="mainScheme" phldr="1"/>
      <dgm:spPr/>
      <dgm:t>
        <a:bodyPr/>
        <a:lstStyle/>
        <a:p>
          <a:endParaRPr lang="en-GB"/>
        </a:p>
      </dgm:t>
    </dgm:pt>
    <dgm:pt modelId="{006AB03D-6548-4C82-A4C9-6E4C5843E5FD}">
      <dgm:prSet phldrT="[Text]" custT="1"/>
      <dgm:spPr/>
      <dgm:t>
        <a:bodyPr/>
        <a:lstStyle/>
        <a:p>
          <a:pPr>
            <a:lnSpc>
              <a:spcPct val="100000"/>
            </a:lnSpc>
          </a:pPr>
          <a:r>
            <a:rPr lang="en-GB" sz="1400"/>
            <a:t>Local economy</a:t>
          </a:r>
          <a:endParaRPr lang="en-GB" sz="1400" dirty="0"/>
        </a:p>
      </dgm:t>
    </dgm:pt>
    <dgm:pt modelId="{4B22307B-ABE5-4E08-B1E8-6039FB60AA7D}" type="parTrans" cxnId="{6CD3F613-949A-4148-8200-D90CC155B789}">
      <dgm:prSet/>
      <dgm:spPr/>
      <dgm:t>
        <a:bodyPr/>
        <a:lstStyle/>
        <a:p>
          <a:endParaRPr lang="en-GB"/>
        </a:p>
      </dgm:t>
    </dgm:pt>
    <dgm:pt modelId="{C0838575-53D1-4A36-8FC6-5C41E7AB0EEB}" type="sibTrans" cxnId="{6CD3F613-949A-4148-8200-D90CC155B789}">
      <dgm:prSet/>
      <dgm:spPr/>
      <dgm:t>
        <a:bodyPr/>
        <a:lstStyle/>
        <a:p>
          <a:endParaRPr lang="en-GB"/>
        </a:p>
      </dgm:t>
    </dgm:pt>
    <dgm:pt modelId="{94F0C61D-1B26-4AF2-A74E-31EB8DCF6CBE}">
      <dgm:prSet custT="1"/>
      <dgm:spPr/>
      <dgm:t>
        <a:bodyPr/>
        <a:lstStyle/>
        <a:p>
          <a:pPr>
            <a:lnSpc>
              <a:spcPct val="100000"/>
            </a:lnSpc>
          </a:pPr>
          <a:r>
            <a:rPr lang="en-GB" sz="1400"/>
            <a:t>How embedded in the regional/national economy?</a:t>
          </a:r>
          <a:endParaRPr lang="en-GB" sz="1400" dirty="0"/>
        </a:p>
      </dgm:t>
    </dgm:pt>
    <dgm:pt modelId="{C6509697-5E3A-4E6B-A255-811D7FFE48EB}" type="parTrans" cxnId="{55BCE240-26C8-414E-9E88-2556332FF488}">
      <dgm:prSet/>
      <dgm:spPr/>
      <dgm:t>
        <a:bodyPr/>
        <a:lstStyle/>
        <a:p>
          <a:endParaRPr lang="en-GB"/>
        </a:p>
      </dgm:t>
    </dgm:pt>
    <dgm:pt modelId="{AB7E4E50-B139-48CE-8E2D-DAF3A02201D8}" type="sibTrans" cxnId="{55BCE240-26C8-414E-9E88-2556332FF488}">
      <dgm:prSet/>
      <dgm:spPr/>
      <dgm:t>
        <a:bodyPr/>
        <a:lstStyle/>
        <a:p>
          <a:endParaRPr lang="en-GB"/>
        </a:p>
      </dgm:t>
    </dgm:pt>
    <dgm:pt modelId="{88DD57FA-A3EC-4F29-97BF-770C9E615EAD}">
      <dgm:prSet custT="1"/>
      <dgm:spPr/>
      <dgm:t>
        <a:bodyPr/>
        <a:lstStyle/>
        <a:p>
          <a:pPr>
            <a:lnSpc>
              <a:spcPct val="100000"/>
            </a:lnSpc>
          </a:pPr>
          <a:r>
            <a:rPr lang="en-GB" sz="1400" dirty="0"/>
            <a:t>Cross- ‘border’ movements prior to contest?</a:t>
          </a:r>
        </a:p>
      </dgm:t>
    </dgm:pt>
    <dgm:pt modelId="{1358DD54-0835-4BC6-807E-8D71D3B6CED8}" type="parTrans" cxnId="{739026C5-D2ED-4C2C-9A6C-2B6CD212BEA3}">
      <dgm:prSet/>
      <dgm:spPr/>
      <dgm:t>
        <a:bodyPr/>
        <a:lstStyle/>
        <a:p>
          <a:endParaRPr lang="en-GB"/>
        </a:p>
      </dgm:t>
    </dgm:pt>
    <dgm:pt modelId="{72A3C841-DDD8-4392-A024-F32EA790EDAE}" type="sibTrans" cxnId="{739026C5-D2ED-4C2C-9A6C-2B6CD212BEA3}">
      <dgm:prSet/>
      <dgm:spPr/>
      <dgm:t>
        <a:bodyPr/>
        <a:lstStyle/>
        <a:p>
          <a:endParaRPr lang="en-GB"/>
        </a:p>
      </dgm:t>
    </dgm:pt>
    <dgm:pt modelId="{B746B4A1-4064-4244-8329-1B350E3F7CD2}">
      <dgm:prSet custT="1"/>
      <dgm:spPr/>
      <dgm:t>
        <a:bodyPr/>
        <a:lstStyle/>
        <a:p>
          <a:pPr>
            <a:lnSpc>
              <a:spcPct val="100000"/>
            </a:lnSpc>
          </a:pPr>
          <a:r>
            <a:rPr lang="en-GB" sz="1400" dirty="0"/>
            <a:t>Has the economy been modified by the occupier/ contester?</a:t>
          </a:r>
        </a:p>
      </dgm:t>
    </dgm:pt>
    <dgm:pt modelId="{CBAD8B17-E771-4674-A435-9A2E029FB109}" type="parTrans" cxnId="{3C1942B1-C9F4-4C0C-8731-AC1FB7D8039B}">
      <dgm:prSet/>
      <dgm:spPr/>
      <dgm:t>
        <a:bodyPr/>
        <a:lstStyle/>
        <a:p>
          <a:endParaRPr lang="en-GB"/>
        </a:p>
      </dgm:t>
    </dgm:pt>
    <dgm:pt modelId="{61F56908-05FF-4DF4-9F5D-49885BE13721}" type="sibTrans" cxnId="{3C1942B1-C9F4-4C0C-8731-AC1FB7D8039B}">
      <dgm:prSet/>
      <dgm:spPr/>
      <dgm:t>
        <a:bodyPr/>
        <a:lstStyle/>
        <a:p>
          <a:endParaRPr lang="en-GB"/>
        </a:p>
      </dgm:t>
    </dgm:pt>
    <dgm:pt modelId="{71C1825B-97AA-44FD-88A0-B586C7861E2F}">
      <dgm:prSet custT="1"/>
      <dgm:spPr/>
      <dgm:t>
        <a:bodyPr/>
        <a:lstStyle/>
        <a:p>
          <a:pPr>
            <a:lnSpc>
              <a:spcPct val="100000"/>
            </a:lnSpc>
          </a:pPr>
          <a:r>
            <a:rPr lang="en-GB" sz="1400" dirty="0"/>
            <a:t>Have sanctions been applied to the occupier/ contester? And have these sanctions impacted the contested territory?</a:t>
          </a:r>
        </a:p>
      </dgm:t>
    </dgm:pt>
    <dgm:pt modelId="{4CA675A5-452F-4AE5-8A88-2FC41D465061}" type="parTrans" cxnId="{FEC4E484-1118-402E-BA65-D47D5D6E519C}">
      <dgm:prSet/>
      <dgm:spPr/>
      <dgm:t>
        <a:bodyPr/>
        <a:lstStyle/>
        <a:p>
          <a:endParaRPr lang="en-GB"/>
        </a:p>
      </dgm:t>
    </dgm:pt>
    <dgm:pt modelId="{FEB98593-D329-44E8-8903-A9270EBD05B0}" type="sibTrans" cxnId="{FEC4E484-1118-402E-BA65-D47D5D6E519C}">
      <dgm:prSet/>
      <dgm:spPr/>
      <dgm:t>
        <a:bodyPr/>
        <a:lstStyle/>
        <a:p>
          <a:endParaRPr lang="en-GB"/>
        </a:p>
      </dgm:t>
    </dgm:pt>
    <dgm:pt modelId="{E39CF128-9194-476F-AAF2-16E9975D19A0}">
      <dgm:prSet custT="1"/>
      <dgm:spPr/>
      <dgm:t>
        <a:bodyPr/>
        <a:lstStyle/>
        <a:p>
          <a:pPr>
            <a:lnSpc>
              <a:spcPct val="100000"/>
            </a:lnSpc>
          </a:pPr>
          <a:r>
            <a:rPr lang="en-GB" sz="1400" dirty="0"/>
            <a:t>Have new economic opportunities emerged?</a:t>
          </a:r>
        </a:p>
      </dgm:t>
    </dgm:pt>
    <dgm:pt modelId="{87954071-70BF-40E2-93BD-89829579076B}" type="parTrans" cxnId="{EF4AD88D-85C3-4EDA-9CB3-6628B5CF8898}">
      <dgm:prSet/>
      <dgm:spPr/>
      <dgm:t>
        <a:bodyPr/>
        <a:lstStyle/>
        <a:p>
          <a:endParaRPr lang="en-GB"/>
        </a:p>
      </dgm:t>
    </dgm:pt>
    <dgm:pt modelId="{01476686-4835-495B-B383-B02C1CE616BD}" type="sibTrans" cxnId="{EF4AD88D-85C3-4EDA-9CB3-6628B5CF8898}">
      <dgm:prSet/>
      <dgm:spPr/>
      <dgm:t>
        <a:bodyPr/>
        <a:lstStyle/>
        <a:p>
          <a:endParaRPr lang="en-GB"/>
        </a:p>
      </dgm:t>
    </dgm:pt>
    <dgm:pt modelId="{3BEEBBD1-CCD6-489A-80FE-45E78A5E300D}" type="pres">
      <dgm:prSet presAssocID="{1DBEABF6-81E6-47D7-8D75-20C8C7943342}" presName="rootnode" presStyleCnt="0">
        <dgm:presLayoutVars>
          <dgm:chMax/>
          <dgm:chPref/>
          <dgm:dir/>
          <dgm:animLvl val="lvl"/>
        </dgm:presLayoutVars>
      </dgm:prSet>
      <dgm:spPr/>
    </dgm:pt>
    <dgm:pt modelId="{A9E6D9AC-DB3B-4013-8FEB-1D0F4146BA94}" type="pres">
      <dgm:prSet presAssocID="{006AB03D-6548-4C82-A4C9-6E4C5843E5FD}" presName="composite" presStyleCnt="0"/>
      <dgm:spPr/>
    </dgm:pt>
    <dgm:pt modelId="{EE3A90B1-5D2F-4D53-9104-71664CD906CA}" type="pres">
      <dgm:prSet presAssocID="{006AB03D-6548-4C82-A4C9-6E4C5843E5FD}" presName="LShape" presStyleLbl="alignNode1" presStyleIdx="0" presStyleCnt="11"/>
      <dgm:spPr/>
    </dgm:pt>
    <dgm:pt modelId="{863269A6-DB76-4A7C-A7E1-02B6699ED9A0}" type="pres">
      <dgm:prSet presAssocID="{006AB03D-6548-4C82-A4C9-6E4C5843E5FD}" presName="ParentText" presStyleLbl="revTx" presStyleIdx="0" presStyleCnt="6">
        <dgm:presLayoutVars>
          <dgm:chMax val="0"/>
          <dgm:chPref val="0"/>
          <dgm:bulletEnabled val="1"/>
        </dgm:presLayoutVars>
      </dgm:prSet>
      <dgm:spPr/>
    </dgm:pt>
    <dgm:pt modelId="{CC613028-8DE6-4E67-BBE2-5A07F21788F1}" type="pres">
      <dgm:prSet presAssocID="{006AB03D-6548-4C82-A4C9-6E4C5843E5FD}" presName="Triangle" presStyleLbl="alignNode1" presStyleIdx="1" presStyleCnt="11"/>
      <dgm:spPr/>
    </dgm:pt>
    <dgm:pt modelId="{BA3C2421-63D7-41D4-8400-9D22729F8783}" type="pres">
      <dgm:prSet presAssocID="{C0838575-53D1-4A36-8FC6-5C41E7AB0EEB}" presName="sibTrans" presStyleCnt="0"/>
      <dgm:spPr/>
    </dgm:pt>
    <dgm:pt modelId="{18CCD75C-880F-47A9-BAB4-D3D3540F58BF}" type="pres">
      <dgm:prSet presAssocID="{C0838575-53D1-4A36-8FC6-5C41E7AB0EEB}" presName="space" presStyleCnt="0"/>
      <dgm:spPr/>
    </dgm:pt>
    <dgm:pt modelId="{686655B5-CAF6-46A5-826C-B780D67C3F00}" type="pres">
      <dgm:prSet presAssocID="{94F0C61D-1B26-4AF2-A74E-31EB8DCF6CBE}" presName="composite" presStyleCnt="0"/>
      <dgm:spPr/>
    </dgm:pt>
    <dgm:pt modelId="{07108DD7-9917-49A6-BD81-27AF6BA1EB5F}" type="pres">
      <dgm:prSet presAssocID="{94F0C61D-1B26-4AF2-A74E-31EB8DCF6CBE}" presName="LShape" presStyleLbl="alignNode1" presStyleIdx="2" presStyleCnt="11"/>
      <dgm:spPr/>
    </dgm:pt>
    <dgm:pt modelId="{5D573DBD-FB8B-4B7A-93C5-5B87B29A38B2}" type="pres">
      <dgm:prSet presAssocID="{94F0C61D-1B26-4AF2-A74E-31EB8DCF6CBE}" presName="ParentText" presStyleLbl="revTx" presStyleIdx="1" presStyleCnt="6">
        <dgm:presLayoutVars>
          <dgm:chMax val="0"/>
          <dgm:chPref val="0"/>
          <dgm:bulletEnabled val="1"/>
        </dgm:presLayoutVars>
      </dgm:prSet>
      <dgm:spPr/>
    </dgm:pt>
    <dgm:pt modelId="{7F42DE47-DEEA-40F8-96BB-5348EBB7F7D9}" type="pres">
      <dgm:prSet presAssocID="{94F0C61D-1B26-4AF2-A74E-31EB8DCF6CBE}" presName="Triangle" presStyleLbl="alignNode1" presStyleIdx="3" presStyleCnt="11"/>
      <dgm:spPr/>
    </dgm:pt>
    <dgm:pt modelId="{3B9B7ED5-CA1F-45C7-BE1A-FA8CD7069BA4}" type="pres">
      <dgm:prSet presAssocID="{AB7E4E50-B139-48CE-8E2D-DAF3A02201D8}" presName="sibTrans" presStyleCnt="0"/>
      <dgm:spPr/>
    </dgm:pt>
    <dgm:pt modelId="{4EB80B5A-CB5C-4A17-B51B-BEC862587DEB}" type="pres">
      <dgm:prSet presAssocID="{AB7E4E50-B139-48CE-8E2D-DAF3A02201D8}" presName="space" presStyleCnt="0"/>
      <dgm:spPr/>
    </dgm:pt>
    <dgm:pt modelId="{36D01FCA-284B-49D5-BA7B-23D3B7B3C3E1}" type="pres">
      <dgm:prSet presAssocID="{88DD57FA-A3EC-4F29-97BF-770C9E615EAD}" presName="composite" presStyleCnt="0"/>
      <dgm:spPr/>
    </dgm:pt>
    <dgm:pt modelId="{C61A5086-E490-42C7-A891-EB0DC0EDE684}" type="pres">
      <dgm:prSet presAssocID="{88DD57FA-A3EC-4F29-97BF-770C9E615EAD}" presName="LShape" presStyleLbl="alignNode1" presStyleIdx="4" presStyleCnt="11"/>
      <dgm:spPr/>
    </dgm:pt>
    <dgm:pt modelId="{46A7757D-EFB0-47D3-9E2D-80C51B49FBDA}" type="pres">
      <dgm:prSet presAssocID="{88DD57FA-A3EC-4F29-97BF-770C9E615EAD}" presName="ParentText" presStyleLbl="revTx" presStyleIdx="2" presStyleCnt="6">
        <dgm:presLayoutVars>
          <dgm:chMax val="0"/>
          <dgm:chPref val="0"/>
          <dgm:bulletEnabled val="1"/>
        </dgm:presLayoutVars>
      </dgm:prSet>
      <dgm:spPr/>
    </dgm:pt>
    <dgm:pt modelId="{586FD1BA-A943-4522-B0C9-CC88380C2CA4}" type="pres">
      <dgm:prSet presAssocID="{88DD57FA-A3EC-4F29-97BF-770C9E615EAD}" presName="Triangle" presStyleLbl="alignNode1" presStyleIdx="5" presStyleCnt="11"/>
      <dgm:spPr/>
    </dgm:pt>
    <dgm:pt modelId="{415C4313-01ED-432F-AD3E-53A531838202}" type="pres">
      <dgm:prSet presAssocID="{72A3C841-DDD8-4392-A024-F32EA790EDAE}" presName="sibTrans" presStyleCnt="0"/>
      <dgm:spPr/>
    </dgm:pt>
    <dgm:pt modelId="{5C7093E4-3BDA-49AD-8393-802D93D70AF2}" type="pres">
      <dgm:prSet presAssocID="{72A3C841-DDD8-4392-A024-F32EA790EDAE}" presName="space" presStyleCnt="0"/>
      <dgm:spPr/>
    </dgm:pt>
    <dgm:pt modelId="{734B302C-2B44-4EB4-BB30-DB9605745FA6}" type="pres">
      <dgm:prSet presAssocID="{B746B4A1-4064-4244-8329-1B350E3F7CD2}" presName="composite" presStyleCnt="0"/>
      <dgm:spPr/>
    </dgm:pt>
    <dgm:pt modelId="{179D57C3-4F95-4F56-A640-5009A8F26FC1}" type="pres">
      <dgm:prSet presAssocID="{B746B4A1-4064-4244-8329-1B350E3F7CD2}" presName="LShape" presStyleLbl="alignNode1" presStyleIdx="6" presStyleCnt="11"/>
      <dgm:spPr/>
    </dgm:pt>
    <dgm:pt modelId="{C6E0E094-2DC2-4322-8CD0-92B2C6F758A5}" type="pres">
      <dgm:prSet presAssocID="{B746B4A1-4064-4244-8329-1B350E3F7CD2}" presName="ParentText" presStyleLbl="revTx" presStyleIdx="3" presStyleCnt="6">
        <dgm:presLayoutVars>
          <dgm:chMax val="0"/>
          <dgm:chPref val="0"/>
          <dgm:bulletEnabled val="1"/>
        </dgm:presLayoutVars>
      </dgm:prSet>
      <dgm:spPr/>
    </dgm:pt>
    <dgm:pt modelId="{0F81BF00-AF78-4CC6-BD5F-96289713884E}" type="pres">
      <dgm:prSet presAssocID="{B746B4A1-4064-4244-8329-1B350E3F7CD2}" presName="Triangle" presStyleLbl="alignNode1" presStyleIdx="7" presStyleCnt="11"/>
      <dgm:spPr/>
    </dgm:pt>
    <dgm:pt modelId="{76E53E70-CC39-4C22-AF81-C7B53906545B}" type="pres">
      <dgm:prSet presAssocID="{61F56908-05FF-4DF4-9F5D-49885BE13721}" presName="sibTrans" presStyleCnt="0"/>
      <dgm:spPr/>
    </dgm:pt>
    <dgm:pt modelId="{34D54855-89B8-4779-9CEC-77871A919E63}" type="pres">
      <dgm:prSet presAssocID="{61F56908-05FF-4DF4-9F5D-49885BE13721}" presName="space" presStyleCnt="0"/>
      <dgm:spPr/>
    </dgm:pt>
    <dgm:pt modelId="{CA6B61B4-9A9A-4FD1-8213-8B3EE72D5A06}" type="pres">
      <dgm:prSet presAssocID="{71C1825B-97AA-44FD-88A0-B586C7861E2F}" presName="composite" presStyleCnt="0"/>
      <dgm:spPr/>
    </dgm:pt>
    <dgm:pt modelId="{D3B2ACBC-BEB6-4AB4-9E7B-7AD9C202816D}" type="pres">
      <dgm:prSet presAssocID="{71C1825B-97AA-44FD-88A0-B586C7861E2F}" presName="LShape" presStyleLbl="alignNode1" presStyleIdx="8" presStyleCnt="11"/>
      <dgm:spPr/>
    </dgm:pt>
    <dgm:pt modelId="{276E9977-D5C8-4194-98DA-92D7DD20834C}" type="pres">
      <dgm:prSet presAssocID="{71C1825B-97AA-44FD-88A0-B586C7861E2F}" presName="ParentText" presStyleLbl="revTx" presStyleIdx="4" presStyleCnt="6">
        <dgm:presLayoutVars>
          <dgm:chMax val="0"/>
          <dgm:chPref val="0"/>
          <dgm:bulletEnabled val="1"/>
        </dgm:presLayoutVars>
      </dgm:prSet>
      <dgm:spPr/>
    </dgm:pt>
    <dgm:pt modelId="{7C7A8120-5635-4286-8F0E-5915C068D824}" type="pres">
      <dgm:prSet presAssocID="{71C1825B-97AA-44FD-88A0-B586C7861E2F}" presName="Triangle" presStyleLbl="alignNode1" presStyleIdx="9" presStyleCnt="11"/>
      <dgm:spPr/>
    </dgm:pt>
    <dgm:pt modelId="{3824BE8D-A140-4BC6-A6A4-03D2390AEA7F}" type="pres">
      <dgm:prSet presAssocID="{FEB98593-D329-44E8-8903-A9270EBD05B0}" presName="sibTrans" presStyleCnt="0"/>
      <dgm:spPr/>
    </dgm:pt>
    <dgm:pt modelId="{542139D6-9E24-4436-A08C-5BA5D6FF9F73}" type="pres">
      <dgm:prSet presAssocID="{FEB98593-D329-44E8-8903-A9270EBD05B0}" presName="space" presStyleCnt="0"/>
      <dgm:spPr/>
    </dgm:pt>
    <dgm:pt modelId="{217993C0-216C-4A43-8619-C532E0BA9AD0}" type="pres">
      <dgm:prSet presAssocID="{E39CF128-9194-476F-AAF2-16E9975D19A0}" presName="composite" presStyleCnt="0"/>
      <dgm:spPr/>
    </dgm:pt>
    <dgm:pt modelId="{B9255893-2F1E-41F0-87EC-DB8C5099D684}" type="pres">
      <dgm:prSet presAssocID="{E39CF128-9194-476F-AAF2-16E9975D19A0}" presName="LShape" presStyleLbl="alignNode1" presStyleIdx="10" presStyleCnt="11"/>
      <dgm:spPr/>
    </dgm:pt>
    <dgm:pt modelId="{8FADE55E-92C0-4A5C-A80B-86C39ABC9E95}" type="pres">
      <dgm:prSet presAssocID="{E39CF128-9194-476F-AAF2-16E9975D19A0}" presName="ParentText" presStyleLbl="revTx" presStyleIdx="5" presStyleCnt="6">
        <dgm:presLayoutVars>
          <dgm:chMax val="0"/>
          <dgm:chPref val="0"/>
          <dgm:bulletEnabled val="1"/>
        </dgm:presLayoutVars>
      </dgm:prSet>
      <dgm:spPr/>
    </dgm:pt>
  </dgm:ptLst>
  <dgm:cxnLst>
    <dgm:cxn modelId="{5426D908-9729-44A6-A73A-2D9A02E24FF1}" type="presOf" srcId="{94F0C61D-1B26-4AF2-A74E-31EB8DCF6CBE}" destId="{5D573DBD-FB8B-4B7A-93C5-5B87B29A38B2}" srcOrd="0" destOrd="0" presId="urn:microsoft.com/office/officeart/2009/3/layout/StepUpProcess"/>
    <dgm:cxn modelId="{6CD3F613-949A-4148-8200-D90CC155B789}" srcId="{1DBEABF6-81E6-47D7-8D75-20C8C7943342}" destId="{006AB03D-6548-4C82-A4C9-6E4C5843E5FD}" srcOrd="0" destOrd="0" parTransId="{4B22307B-ABE5-4E08-B1E8-6039FB60AA7D}" sibTransId="{C0838575-53D1-4A36-8FC6-5C41E7AB0EEB}"/>
    <dgm:cxn modelId="{55BCE240-26C8-414E-9E88-2556332FF488}" srcId="{1DBEABF6-81E6-47D7-8D75-20C8C7943342}" destId="{94F0C61D-1B26-4AF2-A74E-31EB8DCF6CBE}" srcOrd="1" destOrd="0" parTransId="{C6509697-5E3A-4E6B-A255-811D7FFE48EB}" sibTransId="{AB7E4E50-B139-48CE-8E2D-DAF3A02201D8}"/>
    <dgm:cxn modelId="{9EEA9E47-D2E3-406F-8FC4-3F0D150C01C2}" type="presOf" srcId="{E39CF128-9194-476F-AAF2-16E9975D19A0}" destId="{8FADE55E-92C0-4A5C-A80B-86C39ABC9E95}" srcOrd="0" destOrd="0" presId="urn:microsoft.com/office/officeart/2009/3/layout/StepUpProcess"/>
    <dgm:cxn modelId="{57FAF477-BA7F-4726-A456-3F427E85B041}" type="presOf" srcId="{1DBEABF6-81E6-47D7-8D75-20C8C7943342}" destId="{3BEEBBD1-CCD6-489A-80FE-45E78A5E300D}" srcOrd="0" destOrd="0" presId="urn:microsoft.com/office/officeart/2009/3/layout/StepUpProcess"/>
    <dgm:cxn modelId="{FEC4E484-1118-402E-BA65-D47D5D6E519C}" srcId="{1DBEABF6-81E6-47D7-8D75-20C8C7943342}" destId="{71C1825B-97AA-44FD-88A0-B586C7861E2F}" srcOrd="4" destOrd="0" parTransId="{4CA675A5-452F-4AE5-8A88-2FC41D465061}" sibTransId="{FEB98593-D329-44E8-8903-A9270EBD05B0}"/>
    <dgm:cxn modelId="{EF4AD88D-85C3-4EDA-9CB3-6628B5CF8898}" srcId="{1DBEABF6-81E6-47D7-8D75-20C8C7943342}" destId="{E39CF128-9194-476F-AAF2-16E9975D19A0}" srcOrd="5" destOrd="0" parTransId="{87954071-70BF-40E2-93BD-89829579076B}" sibTransId="{01476686-4835-495B-B383-B02C1CE616BD}"/>
    <dgm:cxn modelId="{CA1939A8-AB7B-4975-A983-CCA2EE047D14}" type="presOf" srcId="{006AB03D-6548-4C82-A4C9-6E4C5843E5FD}" destId="{863269A6-DB76-4A7C-A7E1-02B6699ED9A0}" srcOrd="0" destOrd="0" presId="urn:microsoft.com/office/officeart/2009/3/layout/StepUpProcess"/>
    <dgm:cxn modelId="{3C1942B1-C9F4-4C0C-8731-AC1FB7D8039B}" srcId="{1DBEABF6-81E6-47D7-8D75-20C8C7943342}" destId="{B746B4A1-4064-4244-8329-1B350E3F7CD2}" srcOrd="3" destOrd="0" parTransId="{CBAD8B17-E771-4674-A435-9A2E029FB109}" sibTransId="{61F56908-05FF-4DF4-9F5D-49885BE13721}"/>
    <dgm:cxn modelId="{634805B6-AA0A-4F65-A0FB-FDBE759BFEF4}" type="presOf" srcId="{B746B4A1-4064-4244-8329-1B350E3F7CD2}" destId="{C6E0E094-2DC2-4322-8CD0-92B2C6F758A5}" srcOrd="0" destOrd="0" presId="urn:microsoft.com/office/officeart/2009/3/layout/StepUpProcess"/>
    <dgm:cxn modelId="{DBB0CEC4-2E1D-41F8-83B8-104EB20C740B}" type="presOf" srcId="{88DD57FA-A3EC-4F29-97BF-770C9E615EAD}" destId="{46A7757D-EFB0-47D3-9E2D-80C51B49FBDA}" srcOrd="0" destOrd="0" presId="urn:microsoft.com/office/officeart/2009/3/layout/StepUpProcess"/>
    <dgm:cxn modelId="{739026C5-D2ED-4C2C-9A6C-2B6CD212BEA3}" srcId="{1DBEABF6-81E6-47D7-8D75-20C8C7943342}" destId="{88DD57FA-A3EC-4F29-97BF-770C9E615EAD}" srcOrd="2" destOrd="0" parTransId="{1358DD54-0835-4BC6-807E-8D71D3B6CED8}" sibTransId="{72A3C841-DDD8-4392-A024-F32EA790EDAE}"/>
    <dgm:cxn modelId="{627C1DC9-35F8-42B2-B6F0-68F5EA583869}" type="presOf" srcId="{71C1825B-97AA-44FD-88A0-B586C7861E2F}" destId="{276E9977-D5C8-4194-98DA-92D7DD20834C}" srcOrd="0" destOrd="0" presId="urn:microsoft.com/office/officeart/2009/3/layout/StepUpProcess"/>
    <dgm:cxn modelId="{0510A2E2-9FAD-4953-BC9E-19EAAFCAFB4D}" type="presParOf" srcId="{3BEEBBD1-CCD6-489A-80FE-45E78A5E300D}" destId="{A9E6D9AC-DB3B-4013-8FEB-1D0F4146BA94}" srcOrd="0" destOrd="0" presId="urn:microsoft.com/office/officeart/2009/3/layout/StepUpProcess"/>
    <dgm:cxn modelId="{A5A647B4-9285-4A30-8CD0-4BEAE4565204}" type="presParOf" srcId="{A9E6D9AC-DB3B-4013-8FEB-1D0F4146BA94}" destId="{EE3A90B1-5D2F-4D53-9104-71664CD906CA}" srcOrd="0" destOrd="0" presId="urn:microsoft.com/office/officeart/2009/3/layout/StepUpProcess"/>
    <dgm:cxn modelId="{7CE99F83-B627-4A3F-92E3-EAD9AFD1FECE}" type="presParOf" srcId="{A9E6D9AC-DB3B-4013-8FEB-1D0F4146BA94}" destId="{863269A6-DB76-4A7C-A7E1-02B6699ED9A0}" srcOrd="1" destOrd="0" presId="urn:microsoft.com/office/officeart/2009/3/layout/StepUpProcess"/>
    <dgm:cxn modelId="{E50D9696-3119-4638-97EE-C20A5FC4F61A}" type="presParOf" srcId="{A9E6D9AC-DB3B-4013-8FEB-1D0F4146BA94}" destId="{CC613028-8DE6-4E67-BBE2-5A07F21788F1}" srcOrd="2" destOrd="0" presId="urn:microsoft.com/office/officeart/2009/3/layout/StepUpProcess"/>
    <dgm:cxn modelId="{A28FE1D7-FF8E-4146-A105-7FF4A8447CFA}" type="presParOf" srcId="{3BEEBBD1-CCD6-489A-80FE-45E78A5E300D}" destId="{BA3C2421-63D7-41D4-8400-9D22729F8783}" srcOrd="1" destOrd="0" presId="urn:microsoft.com/office/officeart/2009/3/layout/StepUpProcess"/>
    <dgm:cxn modelId="{5D8F851D-A98E-430F-B7EC-8DD3E2AB79BF}" type="presParOf" srcId="{BA3C2421-63D7-41D4-8400-9D22729F8783}" destId="{18CCD75C-880F-47A9-BAB4-D3D3540F58BF}" srcOrd="0" destOrd="0" presId="urn:microsoft.com/office/officeart/2009/3/layout/StepUpProcess"/>
    <dgm:cxn modelId="{FB3262DE-A32F-459E-9C14-419AB31038D5}" type="presParOf" srcId="{3BEEBBD1-CCD6-489A-80FE-45E78A5E300D}" destId="{686655B5-CAF6-46A5-826C-B780D67C3F00}" srcOrd="2" destOrd="0" presId="urn:microsoft.com/office/officeart/2009/3/layout/StepUpProcess"/>
    <dgm:cxn modelId="{E3E691BC-5AF3-4F05-8415-8AA594FCBD0D}" type="presParOf" srcId="{686655B5-CAF6-46A5-826C-B780D67C3F00}" destId="{07108DD7-9917-49A6-BD81-27AF6BA1EB5F}" srcOrd="0" destOrd="0" presId="urn:microsoft.com/office/officeart/2009/3/layout/StepUpProcess"/>
    <dgm:cxn modelId="{B50DFEAA-DFAB-47BC-AD2E-E27B0E95FB70}" type="presParOf" srcId="{686655B5-CAF6-46A5-826C-B780D67C3F00}" destId="{5D573DBD-FB8B-4B7A-93C5-5B87B29A38B2}" srcOrd="1" destOrd="0" presId="urn:microsoft.com/office/officeart/2009/3/layout/StepUpProcess"/>
    <dgm:cxn modelId="{66F7C1FC-853F-4A23-B526-FFA4BB03B04F}" type="presParOf" srcId="{686655B5-CAF6-46A5-826C-B780D67C3F00}" destId="{7F42DE47-DEEA-40F8-96BB-5348EBB7F7D9}" srcOrd="2" destOrd="0" presId="urn:microsoft.com/office/officeart/2009/3/layout/StepUpProcess"/>
    <dgm:cxn modelId="{ABB6E299-FF0B-43C3-95B5-C5BACCBC0865}" type="presParOf" srcId="{3BEEBBD1-CCD6-489A-80FE-45E78A5E300D}" destId="{3B9B7ED5-CA1F-45C7-BE1A-FA8CD7069BA4}" srcOrd="3" destOrd="0" presId="urn:microsoft.com/office/officeart/2009/3/layout/StepUpProcess"/>
    <dgm:cxn modelId="{137F10AB-DDB0-463D-87AD-2FB8B297997E}" type="presParOf" srcId="{3B9B7ED5-CA1F-45C7-BE1A-FA8CD7069BA4}" destId="{4EB80B5A-CB5C-4A17-B51B-BEC862587DEB}" srcOrd="0" destOrd="0" presId="urn:microsoft.com/office/officeart/2009/3/layout/StepUpProcess"/>
    <dgm:cxn modelId="{62833040-3229-410B-9E52-98C6FE32BBB1}" type="presParOf" srcId="{3BEEBBD1-CCD6-489A-80FE-45E78A5E300D}" destId="{36D01FCA-284B-49D5-BA7B-23D3B7B3C3E1}" srcOrd="4" destOrd="0" presId="urn:microsoft.com/office/officeart/2009/3/layout/StepUpProcess"/>
    <dgm:cxn modelId="{6BBBE14E-8A87-4836-9BB1-8B5F32E70D6E}" type="presParOf" srcId="{36D01FCA-284B-49D5-BA7B-23D3B7B3C3E1}" destId="{C61A5086-E490-42C7-A891-EB0DC0EDE684}" srcOrd="0" destOrd="0" presId="urn:microsoft.com/office/officeart/2009/3/layout/StepUpProcess"/>
    <dgm:cxn modelId="{F27192DF-55C1-43A3-839A-B800A93DCE40}" type="presParOf" srcId="{36D01FCA-284B-49D5-BA7B-23D3B7B3C3E1}" destId="{46A7757D-EFB0-47D3-9E2D-80C51B49FBDA}" srcOrd="1" destOrd="0" presId="urn:microsoft.com/office/officeart/2009/3/layout/StepUpProcess"/>
    <dgm:cxn modelId="{ED4FBBC2-CCDC-4F2D-BDA5-CFCB5FCDE86E}" type="presParOf" srcId="{36D01FCA-284B-49D5-BA7B-23D3B7B3C3E1}" destId="{586FD1BA-A943-4522-B0C9-CC88380C2CA4}" srcOrd="2" destOrd="0" presId="urn:microsoft.com/office/officeart/2009/3/layout/StepUpProcess"/>
    <dgm:cxn modelId="{93DC0440-42D6-4608-9A8B-81224BAF0FD6}" type="presParOf" srcId="{3BEEBBD1-CCD6-489A-80FE-45E78A5E300D}" destId="{415C4313-01ED-432F-AD3E-53A531838202}" srcOrd="5" destOrd="0" presId="urn:microsoft.com/office/officeart/2009/3/layout/StepUpProcess"/>
    <dgm:cxn modelId="{7F4F774D-DBFA-48D2-9600-5920B8DAA42D}" type="presParOf" srcId="{415C4313-01ED-432F-AD3E-53A531838202}" destId="{5C7093E4-3BDA-49AD-8393-802D93D70AF2}" srcOrd="0" destOrd="0" presId="urn:microsoft.com/office/officeart/2009/3/layout/StepUpProcess"/>
    <dgm:cxn modelId="{3E05C7B0-6207-4981-8C74-039799CEBA89}" type="presParOf" srcId="{3BEEBBD1-CCD6-489A-80FE-45E78A5E300D}" destId="{734B302C-2B44-4EB4-BB30-DB9605745FA6}" srcOrd="6" destOrd="0" presId="urn:microsoft.com/office/officeart/2009/3/layout/StepUpProcess"/>
    <dgm:cxn modelId="{F985DA34-5B95-4C84-B09C-7400B6836D8A}" type="presParOf" srcId="{734B302C-2B44-4EB4-BB30-DB9605745FA6}" destId="{179D57C3-4F95-4F56-A640-5009A8F26FC1}" srcOrd="0" destOrd="0" presId="urn:microsoft.com/office/officeart/2009/3/layout/StepUpProcess"/>
    <dgm:cxn modelId="{12D6B2E5-7F16-4DCA-81E3-E1D725D7EC3E}" type="presParOf" srcId="{734B302C-2B44-4EB4-BB30-DB9605745FA6}" destId="{C6E0E094-2DC2-4322-8CD0-92B2C6F758A5}" srcOrd="1" destOrd="0" presId="urn:microsoft.com/office/officeart/2009/3/layout/StepUpProcess"/>
    <dgm:cxn modelId="{53F217DC-2345-43FA-9655-90143383E5F8}" type="presParOf" srcId="{734B302C-2B44-4EB4-BB30-DB9605745FA6}" destId="{0F81BF00-AF78-4CC6-BD5F-96289713884E}" srcOrd="2" destOrd="0" presId="urn:microsoft.com/office/officeart/2009/3/layout/StepUpProcess"/>
    <dgm:cxn modelId="{3BF6787D-A1B7-45E7-8195-B8BA7A6ACB46}" type="presParOf" srcId="{3BEEBBD1-CCD6-489A-80FE-45E78A5E300D}" destId="{76E53E70-CC39-4C22-AF81-C7B53906545B}" srcOrd="7" destOrd="0" presId="urn:microsoft.com/office/officeart/2009/3/layout/StepUpProcess"/>
    <dgm:cxn modelId="{A9F03211-B9E0-476C-BA3A-36D674356287}" type="presParOf" srcId="{76E53E70-CC39-4C22-AF81-C7B53906545B}" destId="{34D54855-89B8-4779-9CEC-77871A919E63}" srcOrd="0" destOrd="0" presId="urn:microsoft.com/office/officeart/2009/3/layout/StepUpProcess"/>
    <dgm:cxn modelId="{29030071-97DE-43EF-85FC-D8FDC933A405}" type="presParOf" srcId="{3BEEBBD1-CCD6-489A-80FE-45E78A5E300D}" destId="{CA6B61B4-9A9A-4FD1-8213-8B3EE72D5A06}" srcOrd="8" destOrd="0" presId="urn:microsoft.com/office/officeart/2009/3/layout/StepUpProcess"/>
    <dgm:cxn modelId="{2AEF4818-D93E-4069-B483-ED54EB93D0A6}" type="presParOf" srcId="{CA6B61B4-9A9A-4FD1-8213-8B3EE72D5A06}" destId="{D3B2ACBC-BEB6-4AB4-9E7B-7AD9C202816D}" srcOrd="0" destOrd="0" presId="urn:microsoft.com/office/officeart/2009/3/layout/StepUpProcess"/>
    <dgm:cxn modelId="{CC9DC242-6EC9-4677-8125-788E4908CBE2}" type="presParOf" srcId="{CA6B61B4-9A9A-4FD1-8213-8B3EE72D5A06}" destId="{276E9977-D5C8-4194-98DA-92D7DD20834C}" srcOrd="1" destOrd="0" presId="urn:microsoft.com/office/officeart/2009/3/layout/StepUpProcess"/>
    <dgm:cxn modelId="{D83C1269-3616-4042-A8CA-0900E48FCDB8}" type="presParOf" srcId="{CA6B61B4-9A9A-4FD1-8213-8B3EE72D5A06}" destId="{7C7A8120-5635-4286-8F0E-5915C068D824}" srcOrd="2" destOrd="0" presId="urn:microsoft.com/office/officeart/2009/3/layout/StepUpProcess"/>
    <dgm:cxn modelId="{3D789574-CDA3-4D73-819F-63D17EBD5E8B}" type="presParOf" srcId="{3BEEBBD1-CCD6-489A-80FE-45E78A5E300D}" destId="{3824BE8D-A140-4BC6-A6A4-03D2390AEA7F}" srcOrd="9" destOrd="0" presId="urn:microsoft.com/office/officeart/2009/3/layout/StepUpProcess"/>
    <dgm:cxn modelId="{4B50E5D0-93D9-461D-A4E1-32929F287954}" type="presParOf" srcId="{3824BE8D-A140-4BC6-A6A4-03D2390AEA7F}" destId="{542139D6-9E24-4436-A08C-5BA5D6FF9F73}" srcOrd="0" destOrd="0" presId="urn:microsoft.com/office/officeart/2009/3/layout/StepUpProcess"/>
    <dgm:cxn modelId="{F0DD4959-1967-4F55-BA57-8BA737F8B001}" type="presParOf" srcId="{3BEEBBD1-CCD6-489A-80FE-45E78A5E300D}" destId="{217993C0-216C-4A43-8619-C532E0BA9AD0}" srcOrd="10" destOrd="0" presId="urn:microsoft.com/office/officeart/2009/3/layout/StepUpProcess"/>
    <dgm:cxn modelId="{351511EE-9E34-440A-BB58-4E4EF23DCD97}" type="presParOf" srcId="{217993C0-216C-4A43-8619-C532E0BA9AD0}" destId="{B9255893-2F1E-41F0-87EC-DB8C5099D684}" srcOrd="0" destOrd="0" presId="urn:microsoft.com/office/officeart/2009/3/layout/StepUpProcess"/>
    <dgm:cxn modelId="{5F062877-A175-4360-B89A-2F7F2B82BF26}" type="presParOf" srcId="{217993C0-216C-4A43-8619-C532E0BA9AD0}" destId="{8FADE55E-92C0-4A5C-A80B-86C39ABC9E95}"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4255366-D2B5-4AAE-B9C5-1D696F5484EB}" type="doc">
      <dgm:prSet loTypeId="urn:microsoft.com/office/officeart/2009/3/layout/StepUpProcess" loCatId="process" qsTypeId="urn:microsoft.com/office/officeart/2005/8/quickstyle/simple1" qsCatId="simple" csTypeId="urn:microsoft.com/office/officeart/2005/8/colors/accent0_3" csCatId="mainScheme" phldr="1"/>
      <dgm:spPr/>
      <dgm:t>
        <a:bodyPr/>
        <a:lstStyle/>
        <a:p>
          <a:endParaRPr lang="en-GB"/>
        </a:p>
      </dgm:t>
    </dgm:pt>
    <dgm:pt modelId="{E9DDC5E2-0470-492C-80DE-BB296CD70FB6}">
      <dgm:prSet phldrT="[Text]"/>
      <dgm:spPr/>
      <dgm:t>
        <a:bodyPr/>
        <a:lstStyle/>
        <a:p>
          <a:r>
            <a:rPr lang="en-GB" dirty="0"/>
            <a:t>Are there local/regional laws?</a:t>
          </a:r>
        </a:p>
      </dgm:t>
    </dgm:pt>
    <dgm:pt modelId="{6AD659E6-649E-45A0-A141-9AD727B6ACD4}" type="parTrans" cxnId="{036E6D6A-0324-45B7-84FE-E3A21728C3FD}">
      <dgm:prSet/>
      <dgm:spPr/>
      <dgm:t>
        <a:bodyPr/>
        <a:lstStyle/>
        <a:p>
          <a:endParaRPr lang="en-GB"/>
        </a:p>
      </dgm:t>
    </dgm:pt>
    <dgm:pt modelId="{86EC8129-C99D-46AD-A7E4-366220D93D66}" type="sibTrans" cxnId="{036E6D6A-0324-45B7-84FE-E3A21728C3FD}">
      <dgm:prSet/>
      <dgm:spPr/>
      <dgm:t>
        <a:bodyPr/>
        <a:lstStyle/>
        <a:p>
          <a:endParaRPr lang="en-GB"/>
        </a:p>
      </dgm:t>
    </dgm:pt>
    <dgm:pt modelId="{64DEB683-A1FE-44D4-8407-D26F1E4D2805}">
      <dgm:prSet/>
      <dgm:spPr/>
      <dgm:t>
        <a:bodyPr/>
        <a:lstStyle/>
        <a:p>
          <a:r>
            <a:rPr lang="en-GB"/>
            <a:t>Is the national law of the State applicable? If yes, does it apply in practice (i.e, enforcement by police/courts)?</a:t>
          </a:r>
          <a:endParaRPr lang="en-GB" dirty="0"/>
        </a:p>
      </dgm:t>
    </dgm:pt>
    <dgm:pt modelId="{D28C9B92-EE18-408B-9B74-D6299AAD95F6}" type="parTrans" cxnId="{2095D103-1B4E-4B16-AA26-AD39346AC1C6}">
      <dgm:prSet/>
      <dgm:spPr/>
      <dgm:t>
        <a:bodyPr/>
        <a:lstStyle/>
        <a:p>
          <a:endParaRPr lang="en-GB"/>
        </a:p>
      </dgm:t>
    </dgm:pt>
    <dgm:pt modelId="{76E29611-B793-492E-9509-09041B693FDC}" type="sibTrans" cxnId="{2095D103-1B4E-4B16-AA26-AD39346AC1C6}">
      <dgm:prSet/>
      <dgm:spPr/>
      <dgm:t>
        <a:bodyPr/>
        <a:lstStyle/>
        <a:p>
          <a:endParaRPr lang="en-GB"/>
        </a:p>
      </dgm:t>
    </dgm:pt>
    <dgm:pt modelId="{6CC62F65-E760-40D9-AD5D-013166E14CB9}">
      <dgm:prSet/>
      <dgm:spPr/>
      <dgm:t>
        <a:bodyPr/>
        <a:lstStyle/>
        <a:p>
          <a:r>
            <a:rPr lang="en-GB"/>
            <a:t>Is the national law of the occupier/contester applicable? </a:t>
          </a:r>
          <a:endParaRPr lang="en-GB" dirty="0"/>
        </a:p>
      </dgm:t>
    </dgm:pt>
    <dgm:pt modelId="{5A1420E3-40EC-419E-9B20-4F8B3A0AAA94}" type="parTrans" cxnId="{12464612-D723-47B0-A805-AC0D21F746BA}">
      <dgm:prSet/>
      <dgm:spPr/>
      <dgm:t>
        <a:bodyPr/>
        <a:lstStyle/>
        <a:p>
          <a:endParaRPr lang="en-GB"/>
        </a:p>
      </dgm:t>
    </dgm:pt>
    <dgm:pt modelId="{FFC20252-E50B-4049-A3D7-23F333C4958E}" type="sibTrans" cxnId="{12464612-D723-47B0-A805-AC0D21F746BA}">
      <dgm:prSet/>
      <dgm:spPr/>
      <dgm:t>
        <a:bodyPr/>
        <a:lstStyle/>
        <a:p>
          <a:endParaRPr lang="en-GB"/>
        </a:p>
      </dgm:t>
    </dgm:pt>
    <dgm:pt modelId="{0AF4156C-AA30-4546-9D07-F1501D47D1FE}">
      <dgm:prSet/>
      <dgm:spPr/>
      <dgm:t>
        <a:bodyPr/>
        <a:lstStyle/>
        <a:p>
          <a:r>
            <a:rPr lang="en-GB" dirty="0"/>
            <a:t>If there another set of laws applicable? If yes, does it apply in practice?</a:t>
          </a:r>
        </a:p>
      </dgm:t>
    </dgm:pt>
    <dgm:pt modelId="{76FA0F14-D4B2-4A3D-994B-C368EB62F005}" type="parTrans" cxnId="{43508BFD-DB03-4F18-909B-943A9F50661F}">
      <dgm:prSet/>
      <dgm:spPr/>
      <dgm:t>
        <a:bodyPr/>
        <a:lstStyle/>
        <a:p>
          <a:endParaRPr lang="en-GB"/>
        </a:p>
      </dgm:t>
    </dgm:pt>
    <dgm:pt modelId="{307DD1C2-BE69-4D42-AC59-A966D331F92E}" type="sibTrans" cxnId="{43508BFD-DB03-4F18-909B-943A9F50661F}">
      <dgm:prSet/>
      <dgm:spPr/>
      <dgm:t>
        <a:bodyPr/>
        <a:lstStyle/>
        <a:p>
          <a:endParaRPr lang="en-GB"/>
        </a:p>
      </dgm:t>
    </dgm:pt>
    <dgm:pt modelId="{19FFB36A-6C48-4C2E-B481-BAE820E4276B}">
      <dgm:prSet/>
      <dgm:spPr/>
      <dgm:t>
        <a:bodyPr/>
        <a:lstStyle/>
        <a:p>
          <a:r>
            <a:rPr lang="en-GB" dirty="0"/>
            <a:t>Are there sanctions?</a:t>
          </a:r>
        </a:p>
      </dgm:t>
    </dgm:pt>
    <dgm:pt modelId="{F94342E9-6793-42AA-939D-B99858EEFB6B}" type="parTrans" cxnId="{CC082F59-9B3C-4180-9D65-5EFA47337A56}">
      <dgm:prSet/>
      <dgm:spPr/>
      <dgm:t>
        <a:bodyPr/>
        <a:lstStyle/>
        <a:p>
          <a:endParaRPr lang="en-GB"/>
        </a:p>
      </dgm:t>
    </dgm:pt>
    <dgm:pt modelId="{2C317D06-ADB0-4ABE-9945-B937E01F2C89}" type="sibTrans" cxnId="{CC082F59-9B3C-4180-9D65-5EFA47337A56}">
      <dgm:prSet/>
      <dgm:spPr/>
      <dgm:t>
        <a:bodyPr/>
        <a:lstStyle/>
        <a:p>
          <a:endParaRPr lang="en-GB"/>
        </a:p>
      </dgm:t>
    </dgm:pt>
    <dgm:pt modelId="{6B6A1EB1-DA44-42BA-A726-61068230A02B}">
      <dgm:prSet/>
      <dgm:spPr/>
      <dgm:t>
        <a:bodyPr/>
        <a:lstStyle/>
        <a:p>
          <a:r>
            <a:rPr lang="en-GB"/>
            <a:t>Which international treaties apply? By virtue of the law of the State or the occupied/contester?</a:t>
          </a:r>
          <a:endParaRPr lang="en-GB" dirty="0"/>
        </a:p>
      </dgm:t>
    </dgm:pt>
    <dgm:pt modelId="{C1D3F9FD-1CD8-4A52-B1B0-5D172A781644}" type="parTrans" cxnId="{2BC6B6EE-BFFC-4005-BD17-0881AC62FB21}">
      <dgm:prSet/>
      <dgm:spPr/>
      <dgm:t>
        <a:bodyPr/>
        <a:lstStyle/>
        <a:p>
          <a:endParaRPr lang="en-GB"/>
        </a:p>
      </dgm:t>
    </dgm:pt>
    <dgm:pt modelId="{8F507F5D-D747-4764-AE14-4FB1CFA2D69A}" type="sibTrans" cxnId="{2BC6B6EE-BFFC-4005-BD17-0881AC62FB21}">
      <dgm:prSet/>
      <dgm:spPr/>
      <dgm:t>
        <a:bodyPr/>
        <a:lstStyle/>
        <a:p>
          <a:endParaRPr lang="en-GB"/>
        </a:p>
      </dgm:t>
    </dgm:pt>
    <dgm:pt modelId="{57F5FC71-1D88-47D1-9240-17588EA14012}" type="pres">
      <dgm:prSet presAssocID="{24255366-D2B5-4AAE-B9C5-1D696F5484EB}" presName="rootnode" presStyleCnt="0">
        <dgm:presLayoutVars>
          <dgm:chMax/>
          <dgm:chPref/>
          <dgm:dir/>
          <dgm:animLvl val="lvl"/>
        </dgm:presLayoutVars>
      </dgm:prSet>
      <dgm:spPr/>
    </dgm:pt>
    <dgm:pt modelId="{D3C82E92-3561-4CBD-A111-23F4095881C8}" type="pres">
      <dgm:prSet presAssocID="{E9DDC5E2-0470-492C-80DE-BB296CD70FB6}" presName="composite" presStyleCnt="0"/>
      <dgm:spPr/>
    </dgm:pt>
    <dgm:pt modelId="{2D1B620E-4597-4073-B351-9F8C1758F490}" type="pres">
      <dgm:prSet presAssocID="{E9DDC5E2-0470-492C-80DE-BB296CD70FB6}" presName="LShape" presStyleLbl="alignNode1" presStyleIdx="0" presStyleCnt="11"/>
      <dgm:spPr/>
    </dgm:pt>
    <dgm:pt modelId="{FD56B34D-4C8C-42BF-B118-31F26457197E}" type="pres">
      <dgm:prSet presAssocID="{E9DDC5E2-0470-492C-80DE-BB296CD70FB6}" presName="ParentText" presStyleLbl="revTx" presStyleIdx="0" presStyleCnt="6">
        <dgm:presLayoutVars>
          <dgm:chMax val="0"/>
          <dgm:chPref val="0"/>
          <dgm:bulletEnabled val="1"/>
        </dgm:presLayoutVars>
      </dgm:prSet>
      <dgm:spPr/>
    </dgm:pt>
    <dgm:pt modelId="{A48F6FE7-1E2D-4740-A864-3678A0072238}" type="pres">
      <dgm:prSet presAssocID="{E9DDC5E2-0470-492C-80DE-BB296CD70FB6}" presName="Triangle" presStyleLbl="alignNode1" presStyleIdx="1" presStyleCnt="11"/>
      <dgm:spPr/>
    </dgm:pt>
    <dgm:pt modelId="{C027AB11-F84D-4D4B-9915-32406C276BD7}" type="pres">
      <dgm:prSet presAssocID="{86EC8129-C99D-46AD-A7E4-366220D93D66}" presName="sibTrans" presStyleCnt="0"/>
      <dgm:spPr/>
    </dgm:pt>
    <dgm:pt modelId="{B23135B8-5593-46E6-9EBD-2EBC46F675CF}" type="pres">
      <dgm:prSet presAssocID="{86EC8129-C99D-46AD-A7E4-366220D93D66}" presName="space" presStyleCnt="0"/>
      <dgm:spPr/>
    </dgm:pt>
    <dgm:pt modelId="{86B2881F-825C-4577-8CDE-D1F38FE82CB3}" type="pres">
      <dgm:prSet presAssocID="{64DEB683-A1FE-44D4-8407-D26F1E4D2805}" presName="composite" presStyleCnt="0"/>
      <dgm:spPr/>
    </dgm:pt>
    <dgm:pt modelId="{2A1DBD0F-FB1D-4AAC-A0C0-5F7B5A6C4C0B}" type="pres">
      <dgm:prSet presAssocID="{64DEB683-A1FE-44D4-8407-D26F1E4D2805}" presName="LShape" presStyleLbl="alignNode1" presStyleIdx="2" presStyleCnt="11"/>
      <dgm:spPr/>
    </dgm:pt>
    <dgm:pt modelId="{7C190273-E294-477A-9381-CB1638AE6308}" type="pres">
      <dgm:prSet presAssocID="{64DEB683-A1FE-44D4-8407-D26F1E4D2805}" presName="ParentText" presStyleLbl="revTx" presStyleIdx="1" presStyleCnt="6">
        <dgm:presLayoutVars>
          <dgm:chMax val="0"/>
          <dgm:chPref val="0"/>
          <dgm:bulletEnabled val="1"/>
        </dgm:presLayoutVars>
      </dgm:prSet>
      <dgm:spPr/>
    </dgm:pt>
    <dgm:pt modelId="{98CA00BE-35FB-4189-ABE8-C3841B05456E}" type="pres">
      <dgm:prSet presAssocID="{64DEB683-A1FE-44D4-8407-D26F1E4D2805}" presName="Triangle" presStyleLbl="alignNode1" presStyleIdx="3" presStyleCnt="11"/>
      <dgm:spPr/>
    </dgm:pt>
    <dgm:pt modelId="{9813AA4E-9CEE-484F-9AA0-D50E8B69D21D}" type="pres">
      <dgm:prSet presAssocID="{76E29611-B793-492E-9509-09041B693FDC}" presName="sibTrans" presStyleCnt="0"/>
      <dgm:spPr/>
    </dgm:pt>
    <dgm:pt modelId="{E094A4E0-2B23-4B99-B754-D2B35B435E9E}" type="pres">
      <dgm:prSet presAssocID="{76E29611-B793-492E-9509-09041B693FDC}" presName="space" presStyleCnt="0"/>
      <dgm:spPr/>
    </dgm:pt>
    <dgm:pt modelId="{63DB7817-9D1A-41B9-9900-8AA19F48DF2A}" type="pres">
      <dgm:prSet presAssocID="{6CC62F65-E760-40D9-AD5D-013166E14CB9}" presName="composite" presStyleCnt="0"/>
      <dgm:spPr/>
    </dgm:pt>
    <dgm:pt modelId="{006006D9-B454-4633-BC08-34984BAD5BA8}" type="pres">
      <dgm:prSet presAssocID="{6CC62F65-E760-40D9-AD5D-013166E14CB9}" presName="LShape" presStyleLbl="alignNode1" presStyleIdx="4" presStyleCnt="11"/>
      <dgm:spPr/>
    </dgm:pt>
    <dgm:pt modelId="{8B711613-7B82-4D7B-BCAE-019AFC0F326B}" type="pres">
      <dgm:prSet presAssocID="{6CC62F65-E760-40D9-AD5D-013166E14CB9}" presName="ParentText" presStyleLbl="revTx" presStyleIdx="2" presStyleCnt="6">
        <dgm:presLayoutVars>
          <dgm:chMax val="0"/>
          <dgm:chPref val="0"/>
          <dgm:bulletEnabled val="1"/>
        </dgm:presLayoutVars>
      </dgm:prSet>
      <dgm:spPr/>
    </dgm:pt>
    <dgm:pt modelId="{521AD33F-F2BA-4A09-BF77-B56A7589B7C3}" type="pres">
      <dgm:prSet presAssocID="{6CC62F65-E760-40D9-AD5D-013166E14CB9}" presName="Triangle" presStyleLbl="alignNode1" presStyleIdx="5" presStyleCnt="11"/>
      <dgm:spPr/>
    </dgm:pt>
    <dgm:pt modelId="{9794B001-82B3-4345-875F-26A6FB1D9250}" type="pres">
      <dgm:prSet presAssocID="{FFC20252-E50B-4049-A3D7-23F333C4958E}" presName="sibTrans" presStyleCnt="0"/>
      <dgm:spPr/>
    </dgm:pt>
    <dgm:pt modelId="{D6F3353B-72FB-4244-8E85-3B905A3C0155}" type="pres">
      <dgm:prSet presAssocID="{FFC20252-E50B-4049-A3D7-23F333C4958E}" presName="space" presStyleCnt="0"/>
      <dgm:spPr/>
    </dgm:pt>
    <dgm:pt modelId="{4831A301-1875-4810-91AF-C8A12219EB00}" type="pres">
      <dgm:prSet presAssocID="{0AF4156C-AA30-4546-9D07-F1501D47D1FE}" presName="composite" presStyleCnt="0"/>
      <dgm:spPr/>
    </dgm:pt>
    <dgm:pt modelId="{DA960454-8B28-4408-8583-52E68F1D3060}" type="pres">
      <dgm:prSet presAssocID="{0AF4156C-AA30-4546-9D07-F1501D47D1FE}" presName="LShape" presStyleLbl="alignNode1" presStyleIdx="6" presStyleCnt="11"/>
      <dgm:spPr/>
    </dgm:pt>
    <dgm:pt modelId="{418E23B8-88B9-453B-82E5-AD89F49DA9B5}" type="pres">
      <dgm:prSet presAssocID="{0AF4156C-AA30-4546-9D07-F1501D47D1FE}" presName="ParentText" presStyleLbl="revTx" presStyleIdx="3" presStyleCnt="6">
        <dgm:presLayoutVars>
          <dgm:chMax val="0"/>
          <dgm:chPref val="0"/>
          <dgm:bulletEnabled val="1"/>
        </dgm:presLayoutVars>
      </dgm:prSet>
      <dgm:spPr/>
    </dgm:pt>
    <dgm:pt modelId="{86F61C72-AA07-4334-8313-7D1EFA93ABDC}" type="pres">
      <dgm:prSet presAssocID="{0AF4156C-AA30-4546-9D07-F1501D47D1FE}" presName="Triangle" presStyleLbl="alignNode1" presStyleIdx="7" presStyleCnt="11"/>
      <dgm:spPr/>
    </dgm:pt>
    <dgm:pt modelId="{3FE0CE5D-662B-4303-A53D-48B60CB018CC}" type="pres">
      <dgm:prSet presAssocID="{307DD1C2-BE69-4D42-AC59-A966D331F92E}" presName="sibTrans" presStyleCnt="0"/>
      <dgm:spPr/>
    </dgm:pt>
    <dgm:pt modelId="{D295A13F-F58E-4493-8FC8-E8F69446E2DE}" type="pres">
      <dgm:prSet presAssocID="{307DD1C2-BE69-4D42-AC59-A966D331F92E}" presName="space" presStyleCnt="0"/>
      <dgm:spPr/>
    </dgm:pt>
    <dgm:pt modelId="{E0536018-BD4A-463B-A2C7-1B01386B9704}" type="pres">
      <dgm:prSet presAssocID="{19FFB36A-6C48-4C2E-B481-BAE820E4276B}" presName="composite" presStyleCnt="0"/>
      <dgm:spPr/>
    </dgm:pt>
    <dgm:pt modelId="{0204540B-CF84-4458-9149-519EC5A83BD9}" type="pres">
      <dgm:prSet presAssocID="{19FFB36A-6C48-4C2E-B481-BAE820E4276B}" presName="LShape" presStyleLbl="alignNode1" presStyleIdx="8" presStyleCnt="11"/>
      <dgm:spPr/>
    </dgm:pt>
    <dgm:pt modelId="{F06AB3E1-E033-4C20-8AE7-E954431F08B6}" type="pres">
      <dgm:prSet presAssocID="{19FFB36A-6C48-4C2E-B481-BAE820E4276B}" presName="ParentText" presStyleLbl="revTx" presStyleIdx="4" presStyleCnt="6">
        <dgm:presLayoutVars>
          <dgm:chMax val="0"/>
          <dgm:chPref val="0"/>
          <dgm:bulletEnabled val="1"/>
        </dgm:presLayoutVars>
      </dgm:prSet>
      <dgm:spPr/>
    </dgm:pt>
    <dgm:pt modelId="{1DF4097E-988F-4548-8890-5D222CF8D45B}" type="pres">
      <dgm:prSet presAssocID="{19FFB36A-6C48-4C2E-B481-BAE820E4276B}" presName="Triangle" presStyleLbl="alignNode1" presStyleIdx="9" presStyleCnt="11"/>
      <dgm:spPr/>
    </dgm:pt>
    <dgm:pt modelId="{2C63CF8C-48A3-4DC1-AC77-86A9BE85B002}" type="pres">
      <dgm:prSet presAssocID="{2C317D06-ADB0-4ABE-9945-B937E01F2C89}" presName="sibTrans" presStyleCnt="0"/>
      <dgm:spPr/>
    </dgm:pt>
    <dgm:pt modelId="{65BF7162-78D8-49DF-94ED-6AEC7E304462}" type="pres">
      <dgm:prSet presAssocID="{2C317D06-ADB0-4ABE-9945-B937E01F2C89}" presName="space" presStyleCnt="0"/>
      <dgm:spPr/>
    </dgm:pt>
    <dgm:pt modelId="{82C82510-D8DA-45C1-9A19-CCFE7E855237}" type="pres">
      <dgm:prSet presAssocID="{6B6A1EB1-DA44-42BA-A726-61068230A02B}" presName="composite" presStyleCnt="0"/>
      <dgm:spPr/>
    </dgm:pt>
    <dgm:pt modelId="{A673E127-D0E6-471C-A9C3-B941296DC3D8}" type="pres">
      <dgm:prSet presAssocID="{6B6A1EB1-DA44-42BA-A726-61068230A02B}" presName="LShape" presStyleLbl="alignNode1" presStyleIdx="10" presStyleCnt="11"/>
      <dgm:spPr/>
    </dgm:pt>
    <dgm:pt modelId="{89DB7AC6-F6E2-45FE-ACAA-E62A8A531088}" type="pres">
      <dgm:prSet presAssocID="{6B6A1EB1-DA44-42BA-A726-61068230A02B}" presName="ParentText" presStyleLbl="revTx" presStyleIdx="5" presStyleCnt="6">
        <dgm:presLayoutVars>
          <dgm:chMax val="0"/>
          <dgm:chPref val="0"/>
          <dgm:bulletEnabled val="1"/>
        </dgm:presLayoutVars>
      </dgm:prSet>
      <dgm:spPr/>
    </dgm:pt>
  </dgm:ptLst>
  <dgm:cxnLst>
    <dgm:cxn modelId="{2095D103-1B4E-4B16-AA26-AD39346AC1C6}" srcId="{24255366-D2B5-4AAE-B9C5-1D696F5484EB}" destId="{64DEB683-A1FE-44D4-8407-D26F1E4D2805}" srcOrd="1" destOrd="0" parTransId="{D28C9B92-EE18-408B-9B74-D6299AAD95F6}" sibTransId="{76E29611-B793-492E-9509-09041B693FDC}"/>
    <dgm:cxn modelId="{E03E5D10-2623-475C-B572-BE9629949635}" type="presOf" srcId="{E9DDC5E2-0470-492C-80DE-BB296CD70FB6}" destId="{FD56B34D-4C8C-42BF-B118-31F26457197E}" srcOrd="0" destOrd="0" presId="urn:microsoft.com/office/officeart/2009/3/layout/StepUpProcess"/>
    <dgm:cxn modelId="{12464612-D723-47B0-A805-AC0D21F746BA}" srcId="{24255366-D2B5-4AAE-B9C5-1D696F5484EB}" destId="{6CC62F65-E760-40D9-AD5D-013166E14CB9}" srcOrd="2" destOrd="0" parTransId="{5A1420E3-40EC-419E-9B20-4F8B3A0AAA94}" sibTransId="{FFC20252-E50B-4049-A3D7-23F333C4958E}"/>
    <dgm:cxn modelId="{8A3F1F23-1EAE-4D23-BBDF-81475AE9A932}" type="presOf" srcId="{24255366-D2B5-4AAE-B9C5-1D696F5484EB}" destId="{57F5FC71-1D88-47D1-9240-17588EA14012}" srcOrd="0" destOrd="0" presId="urn:microsoft.com/office/officeart/2009/3/layout/StepUpProcess"/>
    <dgm:cxn modelId="{61F9D549-84CA-4061-A631-28102761D8ED}" type="presOf" srcId="{64DEB683-A1FE-44D4-8407-D26F1E4D2805}" destId="{7C190273-E294-477A-9381-CB1638AE6308}" srcOrd="0" destOrd="0" presId="urn:microsoft.com/office/officeart/2009/3/layout/StepUpProcess"/>
    <dgm:cxn modelId="{036E6D6A-0324-45B7-84FE-E3A21728C3FD}" srcId="{24255366-D2B5-4AAE-B9C5-1D696F5484EB}" destId="{E9DDC5E2-0470-492C-80DE-BB296CD70FB6}" srcOrd="0" destOrd="0" parTransId="{6AD659E6-649E-45A0-A141-9AD727B6ACD4}" sibTransId="{86EC8129-C99D-46AD-A7E4-366220D93D66}"/>
    <dgm:cxn modelId="{08E6E671-E901-4A7D-A6B5-55DA6DC8A6B3}" type="presOf" srcId="{6CC62F65-E760-40D9-AD5D-013166E14CB9}" destId="{8B711613-7B82-4D7B-BCAE-019AFC0F326B}" srcOrd="0" destOrd="0" presId="urn:microsoft.com/office/officeart/2009/3/layout/StepUpProcess"/>
    <dgm:cxn modelId="{76906177-F2D6-42B1-8FBE-B080F075DE8F}" type="presOf" srcId="{19FFB36A-6C48-4C2E-B481-BAE820E4276B}" destId="{F06AB3E1-E033-4C20-8AE7-E954431F08B6}" srcOrd="0" destOrd="0" presId="urn:microsoft.com/office/officeart/2009/3/layout/StepUpProcess"/>
    <dgm:cxn modelId="{CC082F59-9B3C-4180-9D65-5EFA47337A56}" srcId="{24255366-D2B5-4AAE-B9C5-1D696F5484EB}" destId="{19FFB36A-6C48-4C2E-B481-BAE820E4276B}" srcOrd="4" destOrd="0" parTransId="{F94342E9-6793-42AA-939D-B99858EEFB6B}" sibTransId="{2C317D06-ADB0-4ABE-9945-B937E01F2C89}"/>
    <dgm:cxn modelId="{BAE537AE-FD66-411C-9C72-662207E39322}" type="presOf" srcId="{0AF4156C-AA30-4546-9D07-F1501D47D1FE}" destId="{418E23B8-88B9-453B-82E5-AD89F49DA9B5}" srcOrd="0" destOrd="0" presId="urn:microsoft.com/office/officeart/2009/3/layout/StepUpProcess"/>
    <dgm:cxn modelId="{C5EDB9B7-28D2-4BF7-B422-4B4F79D2F4ED}" type="presOf" srcId="{6B6A1EB1-DA44-42BA-A726-61068230A02B}" destId="{89DB7AC6-F6E2-45FE-ACAA-E62A8A531088}" srcOrd="0" destOrd="0" presId="urn:microsoft.com/office/officeart/2009/3/layout/StepUpProcess"/>
    <dgm:cxn modelId="{2BC6B6EE-BFFC-4005-BD17-0881AC62FB21}" srcId="{24255366-D2B5-4AAE-B9C5-1D696F5484EB}" destId="{6B6A1EB1-DA44-42BA-A726-61068230A02B}" srcOrd="5" destOrd="0" parTransId="{C1D3F9FD-1CD8-4A52-B1B0-5D172A781644}" sibTransId="{8F507F5D-D747-4764-AE14-4FB1CFA2D69A}"/>
    <dgm:cxn modelId="{43508BFD-DB03-4F18-909B-943A9F50661F}" srcId="{24255366-D2B5-4AAE-B9C5-1D696F5484EB}" destId="{0AF4156C-AA30-4546-9D07-F1501D47D1FE}" srcOrd="3" destOrd="0" parTransId="{76FA0F14-D4B2-4A3D-994B-C368EB62F005}" sibTransId="{307DD1C2-BE69-4D42-AC59-A966D331F92E}"/>
    <dgm:cxn modelId="{265F79C2-D488-49B2-B1BD-532CF7E1A7BF}" type="presParOf" srcId="{57F5FC71-1D88-47D1-9240-17588EA14012}" destId="{D3C82E92-3561-4CBD-A111-23F4095881C8}" srcOrd="0" destOrd="0" presId="urn:microsoft.com/office/officeart/2009/3/layout/StepUpProcess"/>
    <dgm:cxn modelId="{F7D972B0-5AF9-4B4C-B4AF-03B73C4A3E51}" type="presParOf" srcId="{D3C82E92-3561-4CBD-A111-23F4095881C8}" destId="{2D1B620E-4597-4073-B351-9F8C1758F490}" srcOrd="0" destOrd="0" presId="urn:microsoft.com/office/officeart/2009/3/layout/StepUpProcess"/>
    <dgm:cxn modelId="{01361D68-DB28-4FFC-B9D8-B8EEF9DC3184}" type="presParOf" srcId="{D3C82E92-3561-4CBD-A111-23F4095881C8}" destId="{FD56B34D-4C8C-42BF-B118-31F26457197E}" srcOrd="1" destOrd="0" presId="urn:microsoft.com/office/officeart/2009/3/layout/StepUpProcess"/>
    <dgm:cxn modelId="{A3CF9713-16DE-4332-A8B4-0542D61977E4}" type="presParOf" srcId="{D3C82E92-3561-4CBD-A111-23F4095881C8}" destId="{A48F6FE7-1E2D-4740-A864-3678A0072238}" srcOrd="2" destOrd="0" presId="urn:microsoft.com/office/officeart/2009/3/layout/StepUpProcess"/>
    <dgm:cxn modelId="{E66A8A56-8010-4A36-A3AF-0EA49A22B073}" type="presParOf" srcId="{57F5FC71-1D88-47D1-9240-17588EA14012}" destId="{C027AB11-F84D-4D4B-9915-32406C276BD7}" srcOrd="1" destOrd="0" presId="urn:microsoft.com/office/officeart/2009/3/layout/StepUpProcess"/>
    <dgm:cxn modelId="{400EEEFF-1AEF-4903-AD29-C8937996684F}" type="presParOf" srcId="{C027AB11-F84D-4D4B-9915-32406C276BD7}" destId="{B23135B8-5593-46E6-9EBD-2EBC46F675CF}" srcOrd="0" destOrd="0" presId="urn:microsoft.com/office/officeart/2009/3/layout/StepUpProcess"/>
    <dgm:cxn modelId="{81AF2FFC-8404-449E-B86C-45B94985CA33}" type="presParOf" srcId="{57F5FC71-1D88-47D1-9240-17588EA14012}" destId="{86B2881F-825C-4577-8CDE-D1F38FE82CB3}" srcOrd="2" destOrd="0" presId="urn:microsoft.com/office/officeart/2009/3/layout/StepUpProcess"/>
    <dgm:cxn modelId="{63BDDD9B-80CC-4AB2-9D82-F810CFB67530}" type="presParOf" srcId="{86B2881F-825C-4577-8CDE-D1F38FE82CB3}" destId="{2A1DBD0F-FB1D-4AAC-A0C0-5F7B5A6C4C0B}" srcOrd="0" destOrd="0" presId="urn:microsoft.com/office/officeart/2009/3/layout/StepUpProcess"/>
    <dgm:cxn modelId="{031A02C6-1BD2-442D-B2EA-98C4810E9551}" type="presParOf" srcId="{86B2881F-825C-4577-8CDE-D1F38FE82CB3}" destId="{7C190273-E294-477A-9381-CB1638AE6308}" srcOrd="1" destOrd="0" presId="urn:microsoft.com/office/officeart/2009/3/layout/StepUpProcess"/>
    <dgm:cxn modelId="{5C523C19-D32F-48B2-A79F-4BE1298D7E42}" type="presParOf" srcId="{86B2881F-825C-4577-8CDE-D1F38FE82CB3}" destId="{98CA00BE-35FB-4189-ABE8-C3841B05456E}" srcOrd="2" destOrd="0" presId="urn:microsoft.com/office/officeart/2009/3/layout/StepUpProcess"/>
    <dgm:cxn modelId="{40559AB8-E6F9-4ADD-82D6-56E157482261}" type="presParOf" srcId="{57F5FC71-1D88-47D1-9240-17588EA14012}" destId="{9813AA4E-9CEE-484F-9AA0-D50E8B69D21D}" srcOrd="3" destOrd="0" presId="urn:microsoft.com/office/officeart/2009/3/layout/StepUpProcess"/>
    <dgm:cxn modelId="{9B388EF4-BF40-4A61-BC30-6B7806CE7CCA}" type="presParOf" srcId="{9813AA4E-9CEE-484F-9AA0-D50E8B69D21D}" destId="{E094A4E0-2B23-4B99-B754-D2B35B435E9E}" srcOrd="0" destOrd="0" presId="urn:microsoft.com/office/officeart/2009/3/layout/StepUpProcess"/>
    <dgm:cxn modelId="{29D86E5E-DBCE-49D5-9FD4-160CA3E02024}" type="presParOf" srcId="{57F5FC71-1D88-47D1-9240-17588EA14012}" destId="{63DB7817-9D1A-41B9-9900-8AA19F48DF2A}" srcOrd="4" destOrd="0" presId="urn:microsoft.com/office/officeart/2009/3/layout/StepUpProcess"/>
    <dgm:cxn modelId="{74B0144B-A336-4EFC-B661-6B31CCF9C8FE}" type="presParOf" srcId="{63DB7817-9D1A-41B9-9900-8AA19F48DF2A}" destId="{006006D9-B454-4633-BC08-34984BAD5BA8}" srcOrd="0" destOrd="0" presId="urn:microsoft.com/office/officeart/2009/3/layout/StepUpProcess"/>
    <dgm:cxn modelId="{1A3D62EA-50B2-4419-9EED-0469E2AF028A}" type="presParOf" srcId="{63DB7817-9D1A-41B9-9900-8AA19F48DF2A}" destId="{8B711613-7B82-4D7B-BCAE-019AFC0F326B}" srcOrd="1" destOrd="0" presId="urn:microsoft.com/office/officeart/2009/3/layout/StepUpProcess"/>
    <dgm:cxn modelId="{13EA4CC8-A2B0-448B-A3A2-ACB19AC32A1C}" type="presParOf" srcId="{63DB7817-9D1A-41B9-9900-8AA19F48DF2A}" destId="{521AD33F-F2BA-4A09-BF77-B56A7589B7C3}" srcOrd="2" destOrd="0" presId="urn:microsoft.com/office/officeart/2009/3/layout/StepUpProcess"/>
    <dgm:cxn modelId="{B11FF3C1-93D3-407F-AE72-A83CDB7A7958}" type="presParOf" srcId="{57F5FC71-1D88-47D1-9240-17588EA14012}" destId="{9794B001-82B3-4345-875F-26A6FB1D9250}" srcOrd="5" destOrd="0" presId="urn:microsoft.com/office/officeart/2009/3/layout/StepUpProcess"/>
    <dgm:cxn modelId="{4A178108-4894-431A-94E6-948325904F41}" type="presParOf" srcId="{9794B001-82B3-4345-875F-26A6FB1D9250}" destId="{D6F3353B-72FB-4244-8E85-3B905A3C0155}" srcOrd="0" destOrd="0" presId="urn:microsoft.com/office/officeart/2009/3/layout/StepUpProcess"/>
    <dgm:cxn modelId="{61E78032-1641-44F0-A57C-8EA7CAEB7BE8}" type="presParOf" srcId="{57F5FC71-1D88-47D1-9240-17588EA14012}" destId="{4831A301-1875-4810-91AF-C8A12219EB00}" srcOrd="6" destOrd="0" presId="urn:microsoft.com/office/officeart/2009/3/layout/StepUpProcess"/>
    <dgm:cxn modelId="{C9FB1162-4866-4075-A363-972452F49C8A}" type="presParOf" srcId="{4831A301-1875-4810-91AF-C8A12219EB00}" destId="{DA960454-8B28-4408-8583-52E68F1D3060}" srcOrd="0" destOrd="0" presId="urn:microsoft.com/office/officeart/2009/3/layout/StepUpProcess"/>
    <dgm:cxn modelId="{AAD7579D-A67D-4F4C-9BAB-C665F1EA8DF5}" type="presParOf" srcId="{4831A301-1875-4810-91AF-C8A12219EB00}" destId="{418E23B8-88B9-453B-82E5-AD89F49DA9B5}" srcOrd="1" destOrd="0" presId="urn:microsoft.com/office/officeart/2009/3/layout/StepUpProcess"/>
    <dgm:cxn modelId="{BD63E52D-024F-44FE-B3C1-0829CBEB8C4D}" type="presParOf" srcId="{4831A301-1875-4810-91AF-C8A12219EB00}" destId="{86F61C72-AA07-4334-8313-7D1EFA93ABDC}" srcOrd="2" destOrd="0" presId="urn:microsoft.com/office/officeart/2009/3/layout/StepUpProcess"/>
    <dgm:cxn modelId="{8C6F035D-3983-4000-9930-1E397685F138}" type="presParOf" srcId="{57F5FC71-1D88-47D1-9240-17588EA14012}" destId="{3FE0CE5D-662B-4303-A53D-48B60CB018CC}" srcOrd="7" destOrd="0" presId="urn:microsoft.com/office/officeart/2009/3/layout/StepUpProcess"/>
    <dgm:cxn modelId="{7670EE4A-A607-46BA-9202-C80AA9B679EA}" type="presParOf" srcId="{3FE0CE5D-662B-4303-A53D-48B60CB018CC}" destId="{D295A13F-F58E-4493-8FC8-E8F69446E2DE}" srcOrd="0" destOrd="0" presId="urn:microsoft.com/office/officeart/2009/3/layout/StepUpProcess"/>
    <dgm:cxn modelId="{0D022363-037F-40BB-AFD2-A35B33AA50B4}" type="presParOf" srcId="{57F5FC71-1D88-47D1-9240-17588EA14012}" destId="{E0536018-BD4A-463B-A2C7-1B01386B9704}" srcOrd="8" destOrd="0" presId="urn:microsoft.com/office/officeart/2009/3/layout/StepUpProcess"/>
    <dgm:cxn modelId="{5BB88087-E092-4617-8FE8-B4838436BD2D}" type="presParOf" srcId="{E0536018-BD4A-463B-A2C7-1B01386B9704}" destId="{0204540B-CF84-4458-9149-519EC5A83BD9}" srcOrd="0" destOrd="0" presId="urn:microsoft.com/office/officeart/2009/3/layout/StepUpProcess"/>
    <dgm:cxn modelId="{32EADFD6-721A-4409-9DB1-1A563EC157BD}" type="presParOf" srcId="{E0536018-BD4A-463B-A2C7-1B01386B9704}" destId="{F06AB3E1-E033-4C20-8AE7-E954431F08B6}" srcOrd="1" destOrd="0" presId="urn:microsoft.com/office/officeart/2009/3/layout/StepUpProcess"/>
    <dgm:cxn modelId="{40A97762-C9B1-4A73-A024-D622B5995D59}" type="presParOf" srcId="{E0536018-BD4A-463B-A2C7-1B01386B9704}" destId="{1DF4097E-988F-4548-8890-5D222CF8D45B}" srcOrd="2" destOrd="0" presId="urn:microsoft.com/office/officeart/2009/3/layout/StepUpProcess"/>
    <dgm:cxn modelId="{742EEEEC-EE8F-4123-91D0-345426F8BC51}" type="presParOf" srcId="{57F5FC71-1D88-47D1-9240-17588EA14012}" destId="{2C63CF8C-48A3-4DC1-AC77-86A9BE85B002}" srcOrd="9" destOrd="0" presId="urn:microsoft.com/office/officeart/2009/3/layout/StepUpProcess"/>
    <dgm:cxn modelId="{4E55E267-0AE2-4377-9504-BA2F93AE5495}" type="presParOf" srcId="{2C63CF8C-48A3-4DC1-AC77-86A9BE85B002}" destId="{65BF7162-78D8-49DF-94ED-6AEC7E304462}" srcOrd="0" destOrd="0" presId="urn:microsoft.com/office/officeart/2009/3/layout/StepUpProcess"/>
    <dgm:cxn modelId="{1FAE893F-BBCE-4D8F-9D17-9D6702AB2912}" type="presParOf" srcId="{57F5FC71-1D88-47D1-9240-17588EA14012}" destId="{82C82510-D8DA-45C1-9A19-CCFE7E855237}" srcOrd="10" destOrd="0" presId="urn:microsoft.com/office/officeart/2009/3/layout/StepUpProcess"/>
    <dgm:cxn modelId="{81483957-5ACE-47C3-8721-88A9F84A9DCD}" type="presParOf" srcId="{82C82510-D8DA-45C1-9A19-CCFE7E855237}" destId="{A673E127-D0E6-471C-A9C3-B941296DC3D8}" srcOrd="0" destOrd="0" presId="urn:microsoft.com/office/officeart/2009/3/layout/StepUpProcess"/>
    <dgm:cxn modelId="{BC7631D2-81B7-4CBC-9FDA-D0022E8A2C53}" type="presParOf" srcId="{82C82510-D8DA-45C1-9A19-CCFE7E855237}" destId="{89DB7AC6-F6E2-45FE-ACAA-E62A8A531088}"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E66CDE-998E-4799-94E4-5EC5CCB72973}">
      <dsp:nvSpPr>
        <dsp:cNvPr id="0" name=""/>
        <dsp:cNvSpPr/>
      </dsp:nvSpPr>
      <dsp:spPr>
        <a:xfrm>
          <a:off x="4265184" y="2364917"/>
          <a:ext cx="1985230" cy="1985230"/>
        </a:xfrm>
        <a:prstGeom prst="ellipse">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Three approaches</a:t>
          </a:r>
        </a:p>
      </dsp:txBody>
      <dsp:txXfrm>
        <a:off x="4555914" y="2655647"/>
        <a:ext cx="1403770" cy="1403770"/>
      </dsp:txXfrm>
    </dsp:sp>
    <dsp:sp modelId="{44FDC5D6-DA09-47EF-9FCE-F0A3F5A33E54}">
      <dsp:nvSpPr>
        <dsp:cNvPr id="0" name=""/>
        <dsp:cNvSpPr/>
      </dsp:nvSpPr>
      <dsp:spPr>
        <a:xfrm rot="12343836">
          <a:off x="2046359" y="2083743"/>
          <a:ext cx="2310655" cy="565790"/>
        </a:xfrm>
        <a:prstGeom prst="lef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B8CA4885-5EE4-4406-ABED-B14B3EB18C80}">
      <dsp:nvSpPr>
        <dsp:cNvPr id="0" name=""/>
        <dsp:cNvSpPr/>
      </dsp:nvSpPr>
      <dsp:spPr>
        <a:xfrm>
          <a:off x="1217931" y="1110677"/>
          <a:ext cx="1885968" cy="1508775"/>
        </a:xfrm>
        <a:prstGeom prst="roundRect">
          <a:avLst>
            <a:gd name="adj" fmla="val 1000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36195" tIns="36195" rIns="36195" bIns="36195" numCol="1" spcCol="1270" anchor="ctr" anchorCtr="0">
          <a:noAutofit/>
        </a:bodyPr>
        <a:lstStyle/>
        <a:p>
          <a:pPr marL="0" lvl="0" indent="0" algn="ctr" defTabSz="844550">
            <a:lnSpc>
              <a:spcPct val="90000"/>
            </a:lnSpc>
            <a:spcBef>
              <a:spcPct val="0"/>
            </a:spcBef>
            <a:spcAft>
              <a:spcPct val="35000"/>
            </a:spcAft>
            <a:buNone/>
          </a:pPr>
          <a:r>
            <a:rPr lang="en-GB" sz="1900" kern="1200" dirty="0"/>
            <a:t>War crimes under international humanitarian law</a:t>
          </a:r>
        </a:p>
      </dsp:txBody>
      <dsp:txXfrm>
        <a:off x="1262122" y="1154868"/>
        <a:ext cx="1797586" cy="1420393"/>
      </dsp:txXfrm>
    </dsp:sp>
    <dsp:sp modelId="{0EB8A976-E003-401F-B744-A28B22CC80E5}">
      <dsp:nvSpPr>
        <dsp:cNvPr id="0" name=""/>
        <dsp:cNvSpPr/>
      </dsp:nvSpPr>
      <dsp:spPr>
        <a:xfrm rot="16200000">
          <a:off x="4497387" y="1233095"/>
          <a:ext cx="1520825" cy="565790"/>
        </a:xfrm>
        <a:prstGeom prst="lef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6A03D5F4-2E6A-47C7-895C-5A1B6A327E98}">
      <dsp:nvSpPr>
        <dsp:cNvPr id="0" name=""/>
        <dsp:cNvSpPr/>
      </dsp:nvSpPr>
      <dsp:spPr>
        <a:xfrm>
          <a:off x="4314815" y="1190"/>
          <a:ext cx="1885968" cy="1508775"/>
        </a:xfrm>
        <a:prstGeom prst="roundRect">
          <a:avLst>
            <a:gd name="adj" fmla="val 1000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36195" tIns="36195" rIns="36195" bIns="36195" numCol="1" spcCol="1270" anchor="ctr" anchorCtr="0">
          <a:noAutofit/>
        </a:bodyPr>
        <a:lstStyle/>
        <a:p>
          <a:pPr marL="0" lvl="0" indent="0" algn="ctr" defTabSz="844550">
            <a:lnSpc>
              <a:spcPct val="90000"/>
            </a:lnSpc>
            <a:spcBef>
              <a:spcPct val="0"/>
            </a:spcBef>
            <a:spcAft>
              <a:spcPct val="35000"/>
            </a:spcAft>
            <a:buNone/>
          </a:pPr>
          <a:r>
            <a:rPr lang="en-GB" sz="1900" kern="1200"/>
            <a:t>War crimes under international criminal law</a:t>
          </a:r>
          <a:endParaRPr lang="en-GB" sz="1900" kern="1200" dirty="0"/>
        </a:p>
      </dsp:txBody>
      <dsp:txXfrm>
        <a:off x="4359006" y="45381"/>
        <a:ext cx="1797586" cy="1420393"/>
      </dsp:txXfrm>
    </dsp:sp>
    <dsp:sp modelId="{1FBF07BA-CCE7-4CE0-8E3E-4380B9497362}">
      <dsp:nvSpPr>
        <dsp:cNvPr id="0" name=""/>
        <dsp:cNvSpPr/>
      </dsp:nvSpPr>
      <dsp:spPr>
        <a:xfrm rot="20039244">
          <a:off x="6153696" y="2071541"/>
          <a:ext cx="2319212" cy="565790"/>
        </a:xfrm>
        <a:prstGeom prst="lef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7189682C-490F-4A83-B33F-CF0E4C8750C1}">
      <dsp:nvSpPr>
        <dsp:cNvPr id="0" name=""/>
        <dsp:cNvSpPr/>
      </dsp:nvSpPr>
      <dsp:spPr>
        <a:xfrm>
          <a:off x="7412454" y="1091482"/>
          <a:ext cx="1885968" cy="1508775"/>
        </a:xfrm>
        <a:prstGeom prst="roundRect">
          <a:avLst>
            <a:gd name="adj" fmla="val 1000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36195" tIns="36195" rIns="36195" bIns="36195" numCol="1" spcCol="1270" anchor="ctr" anchorCtr="0">
          <a:noAutofit/>
        </a:bodyPr>
        <a:lstStyle/>
        <a:p>
          <a:pPr marL="0" lvl="0" indent="0" algn="ctr" defTabSz="844550">
            <a:lnSpc>
              <a:spcPct val="90000"/>
            </a:lnSpc>
            <a:spcBef>
              <a:spcPct val="0"/>
            </a:spcBef>
            <a:spcAft>
              <a:spcPct val="35000"/>
            </a:spcAft>
            <a:buNone/>
          </a:pPr>
          <a:r>
            <a:rPr lang="en-GB" sz="1900" kern="1200"/>
            <a:t>War crimes in national law</a:t>
          </a:r>
          <a:endParaRPr lang="en-GB" sz="1900" kern="1200" dirty="0"/>
        </a:p>
      </dsp:txBody>
      <dsp:txXfrm>
        <a:off x="7456645" y="1135673"/>
        <a:ext cx="1797586" cy="14203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85D5F9-4C72-441F-8132-CC4DAD77883E}">
      <dsp:nvSpPr>
        <dsp:cNvPr id="0" name=""/>
        <dsp:cNvSpPr/>
      </dsp:nvSpPr>
      <dsp:spPr>
        <a:xfrm>
          <a:off x="1428282" y="1620"/>
          <a:ext cx="3191264" cy="1595632"/>
        </a:xfrm>
        <a:prstGeom prst="roundRect">
          <a:avLst>
            <a:gd name="adj" fmla="val 10000"/>
          </a:avLst>
        </a:prstGeom>
        <a:solidFill>
          <a:schemeClr val="tx1">
            <a:lumMod val="50000"/>
            <a:lumOff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kern="1200" dirty="0"/>
            <a:t>Committed in ‘war’, i.e., ‘armed conflict’</a:t>
          </a:r>
        </a:p>
      </dsp:txBody>
      <dsp:txXfrm>
        <a:off x="1475016" y="48354"/>
        <a:ext cx="3097796" cy="1502164"/>
      </dsp:txXfrm>
    </dsp:sp>
    <dsp:sp modelId="{05CF7B85-D6AF-4510-93B4-96BBBE9F083C}">
      <dsp:nvSpPr>
        <dsp:cNvPr id="0" name=""/>
        <dsp:cNvSpPr/>
      </dsp:nvSpPr>
      <dsp:spPr>
        <a:xfrm>
          <a:off x="1428282" y="1836597"/>
          <a:ext cx="3191264" cy="1595632"/>
        </a:xfrm>
        <a:prstGeom prst="roundRect">
          <a:avLst>
            <a:gd name="adj" fmla="val 10000"/>
          </a:avLst>
        </a:prstGeom>
        <a:solidFill>
          <a:schemeClr val="tx1">
            <a:lumMod val="50000"/>
            <a:lumOff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kern="1200" dirty="0"/>
            <a:t>Two types of armed conflicts</a:t>
          </a:r>
        </a:p>
      </dsp:txBody>
      <dsp:txXfrm>
        <a:off x="1475016" y="1883331"/>
        <a:ext cx="3097796" cy="1502164"/>
      </dsp:txXfrm>
    </dsp:sp>
    <dsp:sp modelId="{FBBD6A27-7D9A-4280-97AC-CF091C4483CF}">
      <dsp:nvSpPr>
        <dsp:cNvPr id="0" name=""/>
        <dsp:cNvSpPr/>
      </dsp:nvSpPr>
      <dsp:spPr>
        <a:xfrm rot="19457599">
          <a:off x="4471789" y="2142666"/>
          <a:ext cx="1572021" cy="66005"/>
        </a:xfrm>
        <a:custGeom>
          <a:avLst/>
          <a:gdLst/>
          <a:ahLst/>
          <a:cxnLst/>
          <a:rect l="0" t="0" r="0" b="0"/>
          <a:pathLst>
            <a:path>
              <a:moveTo>
                <a:pt x="0" y="33002"/>
              </a:moveTo>
              <a:lnTo>
                <a:pt x="1572021" y="33002"/>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5218499" y="2136368"/>
        <a:ext cx="78601" cy="78601"/>
      </dsp:txXfrm>
    </dsp:sp>
    <dsp:sp modelId="{0DA72EDA-D243-410B-9134-60831F6401EB}">
      <dsp:nvSpPr>
        <dsp:cNvPr id="0" name=""/>
        <dsp:cNvSpPr/>
      </dsp:nvSpPr>
      <dsp:spPr>
        <a:xfrm>
          <a:off x="5896052" y="919108"/>
          <a:ext cx="3191264" cy="159563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kern="1200"/>
            <a:t>International armed conflict (defined in Common Article 2 to the four Geneva Conventions and supplemented by API)</a:t>
          </a:r>
          <a:endParaRPr lang="en-GB" sz="1800" kern="1200" dirty="0"/>
        </a:p>
      </dsp:txBody>
      <dsp:txXfrm>
        <a:off x="5942786" y="965842"/>
        <a:ext cx="3097796" cy="1502164"/>
      </dsp:txXfrm>
    </dsp:sp>
    <dsp:sp modelId="{653FF59D-00DC-437E-AA92-DEF6BAB36376}">
      <dsp:nvSpPr>
        <dsp:cNvPr id="0" name=""/>
        <dsp:cNvSpPr/>
      </dsp:nvSpPr>
      <dsp:spPr>
        <a:xfrm rot="2142401">
          <a:off x="4471789" y="3060154"/>
          <a:ext cx="1572021" cy="66005"/>
        </a:xfrm>
        <a:custGeom>
          <a:avLst/>
          <a:gdLst/>
          <a:ahLst/>
          <a:cxnLst/>
          <a:rect l="0" t="0" r="0" b="0"/>
          <a:pathLst>
            <a:path>
              <a:moveTo>
                <a:pt x="0" y="33002"/>
              </a:moveTo>
              <a:lnTo>
                <a:pt x="1572021" y="33002"/>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5218499" y="3053856"/>
        <a:ext cx="78601" cy="78601"/>
      </dsp:txXfrm>
    </dsp:sp>
    <dsp:sp modelId="{1893A313-1053-421D-8114-0247063D9037}">
      <dsp:nvSpPr>
        <dsp:cNvPr id="0" name=""/>
        <dsp:cNvSpPr/>
      </dsp:nvSpPr>
      <dsp:spPr>
        <a:xfrm>
          <a:off x="5896052" y="2754085"/>
          <a:ext cx="3191264" cy="159563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kern="1200"/>
            <a:t>Non-international armed conflict (covered but not defined in Common Article 3 to the four Geneva Conventions; definition (though narrower) in APII)</a:t>
          </a:r>
          <a:endParaRPr lang="en-GB" sz="1800" kern="1200" dirty="0"/>
        </a:p>
      </dsp:txBody>
      <dsp:txXfrm>
        <a:off x="5942786" y="2800819"/>
        <a:ext cx="3097796" cy="150216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95E606-94C3-4CD7-8E14-8B035F05FC50}">
      <dsp:nvSpPr>
        <dsp:cNvPr id="0" name=""/>
        <dsp:cNvSpPr/>
      </dsp:nvSpPr>
      <dsp:spPr>
        <a:xfrm>
          <a:off x="1026015" y="382762"/>
          <a:ext cx="4103548" cy="3587018"/>
        </a:xfrm>
        <a:prstGeom prst="rightArrow">
          <a:avLst>
            <a:gd name="adj1" fmla="val 70000"/>
            <a:gd name="adj2" fmla="val 50000"/>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11430" rIns="22860" bIns="11430" numCol="1" spcCol="1270" anchor="ctr" anchorCtr="0">
          <a:noAutofit/>
        </a:bodyPr>
        <a:lstStyle/>
        <a:p>
          <a:pPr marL="171450" lvl="1" indent="-171450" algn="l" defTabSz="800100">
            <a:lnSpc>
              <a:spcPct val="90000"/>
            </a:lnSpc>
            <a:spcBef>
              <a:spcPct val="0"/>
            </a:spcBef>
            <a:spcAft>
              <a:spcPct val="15000"/>
            </a:spcAft>
            <a:buChar char="•"/>
          </a:pPr>
          <a:r>
            <a:rPr lang="en-GB" sz="1800" kern="1200" dirty="0"/>
            <a:t>Action</a:t>
          </a:r>
        </a:p>
        <a:p>
          <a:pPr marL="171450" lvl="1" indent="-171450" algn="l" defTabSz="800100">
            <a:lnSpc>
              <a:spcPct val="90000"/>
            </a:lnSpc>
            <a:spcBef>
              <a:spcPct val="0"/>
            </a:spcBef>
            <a:spcAft>
              <a:spcPct val="15000"/>
            </a:spcAft>
            <a:buChar char="•"/>
          </a:pPr>
          <a:r>
            <a:rPr lang="en-GB" sz="1800" kern="1200" dirty="0"/>
            <a:t>Condition: in particular when part of policy or plan</a:t>
          </a:r>
        </a:p>
        <a:p>
          <a:pPr marL="171450" lvl="1" indent="-171450" algn="l" defTabSz="800100">
            <a:lnSpc>
              <a:spcPct val="90000"/>
            </a:lnSpc>
            <a:spcBef>
              <a:spcPct val="0"/>
            </a:spcBef>
            <a:spcAft>
              <a:spcPct val="15000"/>
            </a:spcAft>
            <a:buChar char="•"/>
          </a:pPr>
          <a:r>
            <a:rPr lang="en-GB" sz="1800" kern="1200" dirty="0"/>
            <a:t>In armed conflict</a:t>
          </a:r>
        </a:p>
        <a:p>
          <a:pPr marL="171450" lvl="1" indent="-171450" algn="l" defTabSz="800100">
            <a:lnSpc>
              <a:spcPct val="90000"/>
            </a:lnSpc>
            <a:spcBef>
              <a:spcPct val="0"/>
            </a:spcBef>
            <a:spcAft>
              <a:spcPct val="15000"/>
            </a:spcAft>
            <a:buChar char="•"/>
          </a:pPr>
          <a:r>
            <a:rPr lang="en-GB" sz="1800" kern="1200" dirty="0"/>
            <a:t>Nexus between crime and armed conflict</a:t>
          </a:r>
        </a:p>
      </dsp:txBody>
      <dsp:txXfrm>
        <a:off x="2051902" y="920815"/>
        <a:ext cx="2000480" cy="2510912"/>
      </dsp:txXfrm>
    </dsp:sp>
    <dsp:sp modelId="{0B2BE26B-D3CC-4A0E-BB0A-FF0A1E45E3A8}">
      <dsp:nvSpPr>
        <dsp:cNvPr id="0" name=""/>
        <dsp:cNvSpPr/>
      </dsp:nvSpPr>
      <dsp:spPr>
        <a:xfrm>
          <a:off x="128" y="1150384"/>
          <a:ext cx="2051774" cy="2051774"/>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GB" sz="2600" kern="1200" dirty="0"/>
            <a:t>Objective</a:t>
          </a:r>
        </a:p>
      </dsp:txBody>
      <dsp:txXfrm>
        <a:off x="300603" y="1450859"/>
        <a:ext cx="1450824" cy="1450824"/>
      </dsp:txXfrm>
    </dsp:sp>
    <dsp:sp modelId="{58DF4071-4D47-4F51-9F55-1EA408030540}">
      <dsp:nvSpPr>
        <dsp:cNvPr id="0" name=""/>
        <dsp:cNvSpPr/>
      </dsp:nvSpPr>
      <dsp:spPr>
        <a:xfrm>
          <a:off x="6411923" y="382762"/>
          <a:ext cx="4103548" cy="3587018"/>
        </a:xfrm>
        <a:prstGeom prst="rightArrow">
          <a:avLst>
            <a:gd name="adj1" fmla="val 70000"/>
            <a:gd name="adj2" fmla="val 50000"/>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11430" rIns="22860" bIns="11430" numCol="1" spcCol="1270" anchor="ctr" anchorCtr="0">
          <a:noAutofit/>
        </a:bodyPr>
        <a:lstStyle/>
        <a:p>
          <a:pPr marL="171450" lvl="1" indent="-171450" algn="l" defTabSz="800100">
            <a:lnSpc>
              <a:spcPct val="90000"/>
            </a:lnSpc>
            <a:spcBef>
              <a:spcPct val="0"/>
            </a:spcBef>
            <a:spcAft>
              <a:spcPct val="15000"/>
            </a:spcAft>
            <a:buChar char="•"/>
          </a:pPr>
          <a:r>
            <a:rPr lang="en-GB" sz="1800" kern="1200" dirty="0"/>
            <a:t>Knowledge of armed conflict</a:t>
          </a:r>
        </a:p>
        <a:p>
          <a:pPr marL="171450" lvl="1" indent="-171450" algn="l" defTabSz="800100">
            <a:lnSpc>
              <a:spcPct val="90000"/>
            </a:lnSpc>
            <a:spcBef>
              <a:spcPct val="0"/>
            </a:spcBef>
            <a:spcAft>
              <a:spcPct val="15000"/>
            </a:spcAft>
            <a:buChar char="•"/>
          </a:pPr>
          <a:r>
            <a:rPr lang="en-GB" sz="1800" i="1" kern="1200" dirty="0" err="1"/>
            <a:t>Mens</a:t>
          </a:r>
          <a:r>
            <a:rPr lang="en-GB" sz="1800" i="1" kern="1200" dirty="0"/>
            <a:t> rea</a:t>
          </a:r>
        </a:p>
      </dsp:txBody>
      <dsp:txXfrm>
        <a:off x="7437810" y="920815"/>
        <a:ext cx="2000480" cy="2510912"/>
      </dsp:txXfrm>
    </dsp:sp>
    <dsp:sp modelId="{771BD0BB-86C9-4740-99BD-A450C7D56AB5}">
      <dsp:nvSpPr>
        <dsp:cNvPr id="0" name=""/>
        <dsp:cNvSpPr/>
      </dsp:nvSpPr>
      <dsp:spPr>
        <a:xfrm>
          <a:off x="5386035" y="1150384"/>
          <a:ext cx="2051774" cy="2051774"/>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GB" sz="2600" kern="1200" dirty="0"/>
            <a:t>Subjective</a:t>
          </a:r>
        </a:p>
      </dsp:txBody>
      <dsp:txXfrm>
        <a:off x="5686510" y="1450859"/>
        <a:ext cx="1450824" cy="145082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4BB6A5-F4A7-4A33-8D4F-038F625D2544}">
      <dsp:nvSpPr>
        <dsp:cNvPr id="0" name=""/>
        <dsp:cNvSpPr/>
      </dsp:nvSpPr>
      <dsp:spPr>
        <a:xfrm>
          <a:off x="0" y="0"/>
          <a:ext cx="10515600"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1E11C2B1-D0A6-45B8-B98E-1EF23E0BA1CF}">
      <dsp:nvSpPr>
        <dsp:cNvPr id="0" name=""/>
        <dsp:cNvSpPr/>
      </dsp:nvSpPr>
      <dsp:spPr>
        <a:xfrm>
          <a:off x="0" y="0"/>
          <a:ext cx="2103120" cy="43513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210" tIns="156210" rIns="156210" bIns="156210" numCol="1" spcCol="1270" anchor="t" anchorCtr="0">
          <a:noAutofit/>
        </a:bodyPr>
        <a:lstStyle/>
        <a:p>
          <a:pPr marL="0" lvl="0" indent="0" algn="l" defTabSz="1822450">
            <a:lnSpc>
              <a:spcPct val="90000"/>
            </a:lnSpc>
            <a:spcBef>
              <a:spcPct val="0"/>
            </a:spcBef>
            <a:spcAft>
              <a:spcPct val="35000"/>
            </a:spcAft>
            <a:buNone/>
          </a:pPr>
          <a:r>
            <a:rPr lang="en-GB" sz="4100" kern="1200">
              <a:hlinkClick xmlns:r="http://schemas.openxmlformats.org/officeDocument/2006/relationships" r:id="rId1"/>
            </a:rPr>
            <a:t>Criminal Code of Ukraine</a:t>
          </a:r>
          <a:endParaRPr lang="en-GB" sz="4100" kern="1200"/>
        </a:p>
      </dsp:txBody>
      <dsp:txXfrm>
        <a:off x="0" y="0"/>
        <a:ext cx="2103120" cy="4351338"/>
      </dsp:txXfrm>
    </dsp:sp>
    <dsp:sp modelId="{4C36C2CD-25DC-4D60-80B5-72A12A8A0F65}">
      <dsp:nvSpPr>
        <dsp:cNvPr id="0" name=""/>
        <dsp:cNvSpPr/>
      </dsp:nvSpPr>
      <dsp:spPr>
        <a:xfrm>
          <a:off x="2260854" y="29373"/>
          <a:ext cx="8254746" cy="5874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GB" sz="1700" kern="1200"/>
            <a:t>Article 434: Ill-treatment of prisoners of war (by Ukrainian soldiers)</a:t>
          </a:r>
          <a:endParaRPr lang="en-GB" sz="1700" kern="1200" dirty="0"/>
        </a:p>
      </dsp:txBody>
      <dsp:txXfrm>
        <a:off x="2260854" y="29373"/>
        <a:ext cx="8254746" cy="587473"/>
      </dsp:txXfrm>
    </dsp:sp>
    <dsp:sp modelId="{86A9CC93-3C3B-4726-B889-1D576FB0737A}">
      <dsp:nvSpPr>
        <dsp:cNvPr id="0" name=""/>
        <dsp:cNvSpPr/>
      </dsp:nvSpPr>
      <dsp:spPr>
        <a:xfrm>
          <a:off x="2103120" y="616846"/>
          <a:ext cx="8412480" cy="0"/>
        </a:xfrm>
        <a:prstGeom prst="line">
          <a:avLst/>
        </a:prstGeom>
        <a:solidFill>
          <a:schemeClr val="dk2">
            <a:hueOff val="0"/>
            <a:satOff val="0"/>
            <a:lumOff val="0"/>
            <a:alphaOff val="0"/>
          </a:schemeClr>
        </a:solidFill>
        <a:ln w="12700" cap="flat" cmpd="sng" algn="ctr">
          <a:solidFill>
            <a:schemeClr val="dk2">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366CECE5-0DD7-4E64-AD38-B20CB3F51B9A}">
      <dsp:nvSpPr>
        <dsp:cNvPr id="0" name=""/>
        <dsp:cNvSpPr/>
      </dsp:nvSpPr>
      <dsp:spPr>
        <a:xfrm>
          <a:off x="2260854" y="646220"/>
          <a:ext cx="8254746" cy="5874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GB" sz="1700" kern="1200"/>
            <a:t>Article 435: Unlawful use or misuse of Red Cross/Crescent symbols (by Ukrainian soldiers)</a:t>
          </a:r>
          <a:endParaRPr lang="en-GB" sz="1700" kern="1200" dirty="0"/>
        </a:p>
      </dsp:txBody>
      <dsp:txXfrm>
        <a:off x="2260854" y="646220"/>
        <a:ext cx="8254746" cy="587473"/>
      </dsp:txXfrm>
    </dsp:sp>
    <dsp:sp modelId="{C9466D2B-1DBD-4EC3-AA84-8FA490A5B8D3}">
      <dsp:nvSpPr>
        <dsp:cNvPr id="0" name=""/>
        <dsp:cNvSpPr/>
      </dsp:nvSpPr>
      <dsp:spPr>
        <a:xfrm>
          <a:off x="2103120" y="1233693"/>
          <a:ext cx="8412480" cy="0"/>
        </a:xfrm>
        <a:prstGeom prst="line">
          <a:avLst/>
        </a:prstGeom>
        <a:solidFill>
          <a:schemeClr val="dk2">
            <a:hueOff val="0"/>
            <a:satOff val="0"/>
            <a:lumOff val="0"/>
            <a:alphaOff val="0"/>
          </a:schemeClr>
        </a:solidFill>
        <a:ln w="12700" cap="flat" cmpd="sng" algn="ctr">
          <a:solidFill>
            <a:schemeClr val="dk2">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DACD0050-16A2-4483-ABB7-AF22057D9B8A}">
      <dsp:nvSpPr>
        <dsp:cNvPr id="0" name=""/>
        <dsp:cNvSpPr/>
      </dsp:nvSpPr>
      <dsp:spPr>
        <a:xfrm>
          <a:off x="2260854" y="1263067"/>
          <a:ext cx="8254746" cy="5874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GB" sz="1700" kern="1200"/>
            <a:t>Article 438: Violation of rules of the warfare</a:t>
          </a:r>
          <a:endParaRPr lang="en-GB" sz="1700" kern="1200" dirty="0"/>
        </a:p>
      </dsp:txBody>
      <dsp:txXfrm>
        <a:off x="2260854" y="1263067"/>
        <a:ext cx="8254746" cy="587473"/>
      </dsp:txXfrm>
    </dsp:sp>
    <dsp:sp modelId="{0C7CEDC1-4B6A-4C14-9CD9-8204402127EA}">
      <dsp:nvSpPr>
        <dsp:cNvPr id="0" name=""/>
        <dsp:cNvSpPr/>
      </dsp:nvSpPr>
      <dsp:spPr>
        <a:xfrm>
          <a:off x="2103120" y="1850540"/>
          <a:ext cx="8412480" cy="0"/>
        </a:xfrm>
        <a:prstGeom prst="line">
          <a:avLst/>
        </a:prstGeom>
        <a:solidFill>
          <a:schemeClr val="dk2">
            <a:hueOff val="0"/>
            <a:satOff val="0"/>
            <a:lumOff val="0"/>
            <a:alphaOff val="0"/>
          </a:schemeClr>
        </a:solidFill>
        <a:ln w="12700" cap="flat" cmpd="sng" algn="ctr">
          <a:solidFill>
            <a:schemeClr val="dk2">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53ADA06F-43FC-4D9B-A0ED-6B2939327E03}">
      <dsp:nvSpPr>
        <dsp:cNvPr id="0" name=""/>
        <dsp:cNvSpPr/>
      </dsp:nvSpPr>
      <dsp:spPr>
        <a:xfrm>
          <a:off x="2260854" y="1879913"/>
          <a:ext cx="8254746" cy="5874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GB" sz="1700" kern="1200"/>
            <a:t>Articles 439-440: Weapons of mass destruction</a:t>
          </a:r>
          <a:endParaRPr lang="en-GB" sz="1700" kern="1200" dirty="0"/>
        </a:p>
      </dsp:txBody>
      <dsp:txXfrm>
        <a:off x="2260854" y="1879913"/>
        <a:ext cx="8254746" cy="587473"/>
      </dsp:txXfrm>
    </dsp:sp>
    <dsp:sp modelId="{99A6B447-B94B-41CB-A850-31961BEE69E8}">
      <dsp:nvSpPr>
        <dsp:cNvPr id="0" name=""/>
        <dsp:cNvSpPr/>
      </dsp:nvSpPr>
      <dsp:spPr>
        <a:xfrm>
          <a:off x="2103120" y="2467387"/>
          <a:ext cx="8412480" cy="0"/>
        </a:xfrm>
        <a:prstGeom prst="line">
          <a:avLst/>
        </a:prstGeom>
        <a:solidFill>
          <a:schemeClr val="dk2">
            <a:hueOff val="0"/>
            <a:satOff val="0"/>
            <a:lumOff val="0"/>
            <a:alphaOff val="0"/>
          </a:schemeClr>
        </a:solidFill>
        <a:ln w="12700" cap="flat" cmpd="sng" algn="ctr">
          <a:solidFill>
            <a:schemeClr val="dk2">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D0D1DA33-E101-4693-AA9B-F5C3EEBABEED}">
      <dsp:nvSpPr>
        <dsp:cNvPr id="0" name=""/>
        <dsp:cNvSpPr/>
      </dsp:nvSpPr>
      <dsp:spPr>
        <a:xfrm>
          <a:off x="2260854" y="2496760"/>
          <a:ext cx="8254746" cy="5874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GB" sz="1700" kern="1200"/>
            <a:t>Article 441: Ecocide</a:t>
          </a:r>
          <a:endParaRPr lang="en-GB" sz="1700" kern="1200" dirty="0"/>
        </a:p>
      </dsp:txBody>
      <dsp:txXfrm>
        <a:off x="2260854" y="2496760"/>
        <a:ext cx="8254746" cy="587473"/>
      </dsp:txXfrm>
    </dsp:sp>
    <dsp:sp modelId="{2BD14B8B-E266-49B1-AA3A-54CDB20BDE82}">
      <dsp:nvSpPr>
        <dsp:cNvPr id="0" name=""/>
        <dsp:cNvSpPr/>
      </dsp:nvSpPr>
      <dsp:spPr>
        <a:xfrm>
          <a:off x="2103120" y="3084233"/>
          <a:ext cx="8412480" cy="0"/>
        </a:xfrm>
        <a:prstGeom prst="line">
          <a:avLst/>
        </a:prstGeom>
        <a:solidFill>
          <a:schemeClr val="dk2">
            <a:hueOff val="0"/>
            <a:satOff val="0"/>
            <a:lumOff val="0"/>
            <a:alphaOff val="0"/>
          </a:schemeClr>
        </a:solidFill>
        <a:ln w="12700" cap="flat" cmpd="sng" algn="ctr">
          <a:solidFill>
            <a:schemeClr val="dk2">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E1254E8E-9B12-4EE9-808B-A2F9AB8EC84E}">
      <dsp:nvSpPr>
        <dsp:cNvPr id="0" name=""/>
        <dsp:cNvSpPr/>
      </dsp:nvSpPr>
      <dsp:spPr>
        <a:xfrm>
          <a:off x="2260854" y="3113607"/>
          <a:ext cx="8254746" cy="5874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GB" sz="1700" kern="1200"/>
            <a:t>Article 445: Illegal use of symbols of Red Cross and Red Crescent</a:t>
          </a:r>
          <a:endParaRPr lang="en-GB" sz="1700" kern="1200" dirty="0"/>
        </a:p>
      </dsp:txBody>
      <dsp:txXfrm>
        <a:off x="2260854" y="3113607"/>
        <a:ext cx="8254746" cy="587473"/>
      </dsp:txXfrm>
    </dsp:sp>
    <dsp:sp modelId="{4A8A1C08-12AF-45E0-BA56-7557BE5F8E4E}">
      <dsp:nvSpPr>
        <dsp:cNvPr id="0" name=""/>
        <dsp:cNvSpPr/>
      </dsp:nvSpPr>
      <dsp:spPr>
        <a:xfrm>
          <a:off x="2103120" y="3701080"/>
          <a:ext cx="8412480" cy="0"/>
        </a:xfrm>
        <a:prstGeom prst="line">
          <a:avLst/>
        </a:prstGeom>
        <a:solidFill>
          <a:schemeClr val="dk2">
            <a:hueOff val="0"/>
            <a:satOff val="0"/>
            <a:lumOff val="0"/>
            <a:alphaOff val="0"/>
          </a:schemeClr>
        </a:solidFill>
        <a:ln w="12700" cap="flat" cmpd="sng" algn="ctr">
          <a:solidFill>
            <a:schemeClr val="dk2">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0E959DC6-A549-4F5B-8172-7BE753482CE9}">
      <dsp:nvSpPr>
        <dsp:cNvPr id="0" name=""/>
        <dsp:cNvSpPr/>
      </dsp:nvSpPr>
      <dsp:spPr>
        <a:xfrm>
          <a:off x="2260854" y="3730454"/>
          <a:ext cx="8254746" cy="5874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GB" sz="1700" kern="1200"/>
            <a:t>Article 447: Mercenaries</a:t>
          </a:r>
          <a:endParaRPr lang="en-GB" sz="1700" kern="1200" dirty="0"/>
        </a:p>
      </dsp:txBody>
      <dsp:txXfrm>
        <a:off x="2260854" y="3730454"/>
        <a:ext cx="8254746" cy="587473"/>
      </dsp:txXfrm>
    </dsp:sp>
    <dsp:sp modelId="{2ADABE9A-541C-43D1-8923-A06A9D83FEDA}">
      <dsp:nvSpPr>
        <dsp:cNvPr id="0" name=""/>
        <dsp:cNvSpPr/>
      </dsp:nvSpPr>
      <dsp:spPr>
        <a:xfrm>
          <a:off x="2103120" y="4317927"/>
          <a:ext cx="8412480" cy="0"/>
        </a:xfrm>
        <a:prstGeom prst="line">
          <a:avLst/>
        </a:prstGeom>
        <a:solidFill>
          <a:schemeClr val="dk2">
            <a:hueOff val="0"/>
            <a:satOff val="0"/>
            <a:lumOff val="0"/>
            <a:alphaOff val="0"/>
          </a:schemeClr>
        </a:solidFill>
        <a:ln w="12700" cap="flat" cmpd="sng" algn="ctr">
          <a:solidFill>
            <a:schemeClr val="dk2">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BB97F4-F664-424C-A058-ED806A1E5532}">
      <dsp:nvSpPr>
        <dsp:cNvPr id="0" name=""/>
        <dsp:cNvSpPr/>
      </dsp:nvSpPr>
      <dsp:spPr>
        <a:xfrm>
          <a:off x="0" y="0"/>
          <a:ext cx="8097012" cy="783240"/>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GB" sz="3400" kern="1200" dirty="0"/>
            <a:t>Looting houses and schools</a:t>
          </a:r>
        </a:p>
      </dsp:txBody>
      <dsp:txXfrm>
        <a:off x="22940" y="22940"/>
        <a:ext cx="7160195" cy="737360"/>
      </dsp:txXfrm>
    </dsp:sp>
    <dsp:sp modelId="{1865C249-8794-4546-A5CC-6709A55D3154}">
      <dsp:nvSpPr>
        <dsp:cNvPr id="0" name=""/>
        <dsp:cNvSpPr/>
      </dsp:nvSpPr>
      <dsp:spPr>
        <a:xfrm>
          <a:off x="604647" y="892024"/>
          <a:ext cx="8097012" cy="783240"/>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GB" sz="3400" kern="1200" dirty="0"/>
            <a:t>Emptying museums</a:t>
          </a:r>
        </a:p>
      </dsp:txBody>
      <dsp:txXfrm>
        <a:off x="627587" y="914964"/>
        <a:ext cx="6937378" cy="737360"/>
      </dsp:txXfrm>
    </dsp:sp>
    <dsp:sp modelId="{17104CF7-8337-4841-9E4B-4D797780CBBF}">
      <dsp:nvSpPr>
        <dsp:cNvPr id="0" name=""/>
        <dsp:cNvSpPr/>
      </dsp:nvSpPr>
      <dsp:spPr>
        <a:xfrm>
          <a:off x="1209293" y="1784048"/>
          <a:ext cx="8097012" cy="783240"/>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GB" sz="3400" kern="1200" dirty="0"/>
            <a:t>Denying humanitarian relief </a:t>
          </a:r>
        </a:p>
      </dsp:txBody>
      <dsp:txXfrm>
        <a:off x="1232233" y="1806988"/>
        <a:ext cx="6937378" cy="737360"/>
      </dsp:txXfrm>
    </dsp:sp>
    <dsp:sp modelId="{BF8451FE-6861-46AB-B160-1B70732FB9F4}">
      <dsp:nvSpPr>
        <dsp:cNvPr id="0" name=""/>
        <dsp:cNvSpPr/>
      </dsp:nvSpPr>
      <dsp:spPr>
        <a:xfrm>
          <a:off x="1813940" y="2676072"/>
          <a:ext cx="8097012" cy="783240"/>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GB" sz="3400" kern="1200" dirty="0"/>
            <a:t>Destroying a dam </a:t>
          </a:r>
        </a:p>
      </dsp:txBody>
      <dsp:txXfrm>
        <a:off x="1836880" y="2699012"/>
        <a:ext cx="6937378" cy="737360"/>
      </dsp:txXfrm>
    </dsp:sp>
    <dsp:sp modelId="{DEDB2B73-4C12-4507-85D9-A10BDB28E54D}">
      <dsp:nvSpPr>
        <dsp:cNvPr id="0" name=""/>
        <dsp:cNvSpPr/>
      </dsp:nvSpPr>
      <dsp:spPr>
        <a:xfrm>
          <a:off x="2418587" y="3568097"/>
          <a:ext cx="8097012" cy="783240"/>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GB" sz="3400" kern="1200" dirty="0"/>
            <a:t>Other examples?</a:t>
          </a:r>
        </a:p>
      </dsp:txBody>
      <dsp:txXfrm>
        <a:off x="2441527" y="3591037"/>
        <a:ext cx="6937378" cy="737360"/>
      </dsp:txXfrm>
    </dsp:sp>
    <dsp:sp modelId="{9D9DBE3F-0C10-403F-8E6A-4715C6C9FACC}">
      <dsp:nvSpPr>
        <dsp:cNvPr id="0" name=""/>
        <dsp:cNvSpPr/>
      </dsp:nvSpPr>
      <dsp:spPr>
        <a:xfrm>
          <a:off x="7587905" y="572200"/>
          <a:ext cx="509106" cy="509106"/>
        </a:xfrm>
        <a:prstGeom prst="downArrow">
          <a:avLst>
            <a:gd name="adj1" fmla="val 55000"/>
            <a:gd name="adj2" fmla="val 45000"/>
          </a:avLst>
        </a:prstGeom>
        <a:solidFill>
          <a:schemeClr val="accent3">
            <a:alpha val="90000"/>
            <a:tint val="40000"/>
            <a:hueOff val="0"/>
            <a:satOff val="0"/>
            <a:lumOff val="0"/>
            <a:alphaOff val="0"/>
          </a:schemeClr>
        </a:solidFill>
        <a:ln w="6350" cap="flat" cmpd="sng" algn="ctr">
          <a:solidFill>
            <a:schemeClr val="accent3">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en-GB" sz="2300" kern="1200"/>
        </a:p>
      </dsp:txBody>
      <dsp:txXfrm>
        <a:off x="7702454" y="572200"/>
        <a:ext cx="280008" cy="383102"/>
      </dsp:txXfrm>
    </dsp:sp>
    <dsp:sp modelId="{5480E582-2ABD-4D43-9558-3C59F27CE9C2}">
      <dsp:nvSpPr>
        <dsp:cNvPr id="0" name=""/>
        <dsp:cNvSpPr/>
      </dsp:nvSpPr>
      <dsp:spPr>
        <a:xfrm>
          <a:off x="8192552" y="1464225"/>
          <a:ext cx="509106" cy="509106"/>
        </a:xfrm>
        <a:prstGeom prst="downArrow">
          <a:avLst>
            <a:gd name="adj1" fmla="val 55000"/>
            <a:gd name="adj2" fmla="val 45000"/>
          </a:avLst>
        </a:prstGeom>
        <a:solidFill>
          <a:schemeClr val="accent3">
            <a:alpha val="90000"/>
            <a:tint val="40000"/>
            <a:hueOff val="0"/>
            <a:satOff val="0"/>
            <a:lumOff val="0"/>
            <a:alphaOff val="0"/>
          </a:schemeClr>
        </a:solidFill>
        <a:ln w="6350" cap="flat" cmpd="sng" algn="ctr">
          <a:solidFill>
            <a:schemeClr val="accent3">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en-GB" sz="2300" kern="1200"/>
        </a:p>
      </dsp:txBody>
      <dsp:txXfrm>
        <a:off x="8307101" y="1464225"/>
        <a:ext cx="280008" cy="383102"/>
      </dsp:txXfrm>
    </dsp:sp>
    <dsp:sp modelId="{27D21AD1-263B-491B-B204-63EC1D2125EC}">
      <dsp:nvSpPr>
        <dsp:cNvPr id="0" name=""/>
        <dsp:cNvSpPr/>
      </dsp:nvSpPr>
      <dsp:spPr>
        <a:xfrm>
          <a:off x="8797199" y="2343195"/>
          <a:ext cx="509106" cy="509106"/>
        </a:xfrm>
        <a:prstGeom prst="downArrow">
          <a:avLst>
            <a:gd name="adj1" fmla="val 55000"/>
            <a:gd name="adj2" fmla="val 45000"/>
          </a:avLst>
        </a:prstGeom>
        <a:solidFill>
          <a:schemeClr val="accent3">
            <a:alpha val="90000"/>
            <a:tint val="40000"/>
            <a:hueOff val="0"/>
            <a:satOff val="0"/>
            <a:lumOff val="0"/>
            <a:alphaOff val="0"/>
          </a:schemeClr>
        </a:solidFill>
        <a:ln w="6350" cap="flat" cmpd="sng" algn="ctr">
          <a:solidFill>
            <a:schemeClr val="accent3">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en-GB" sz="2300" kern="1200"/>
        </a:p>
      </dsp:txBody>
      <dsp:txXfrm>
        <a:off x="8911748" y="2343195"/>
        <a:ext cx="280008" cy="383102"/>
      </dsp:txXfrm>
    </dsp:sp>
    <dsp:sp modelId="{B8F258E8-6E34-45C6-9469-EE8D97743AD5}">
      <dsp:nvSpPr>
        <dsp:cNvPr id="0" name=""/>
        <dsp:cNvSpPr/>
      </dsp:nvSpPr>
      <dsp:spPr>
        <a:xfrm>
          <a:off x="9401846" y="3243922"/>
          <a:ext cx="509106" cy="509106"/>
        </a:xfrm>
        <a:prstGeom prst="downArrow">
          <a:avLst>
            <a:gd name="adj1" fmla="val 55000"/>
            <a:gd name="adj2" fmla="val 45000"/>
          </a:avLst>
        </a:prstGeom>
        <a:solidFill>
          <a:schemeClr val="accent3">
            <a:alpha val="90000"/>
            <a:tint val="40000"/>
            <a:hueOff val="0"/>
            <a:satOff val="0"/>
            <a:lumOff val="0"/>
            <a:alphaOff val="0"/>
          </a:schemeClr>
        </a:solidFill>
        <a:ln w="6350" cap="flat" cmpd="sng" algn="ctr">
          <a:solidFill>
            <a:schemeClr val="accent3">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en-GB" sz="2300" kern="1200"/>
        </a:p>
      </dsp:txBody>
      <dsp:txXfrm>
        <a:off x="9516395" y="3243922"/>
        <a:ext cx="280008" cy="38310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3A90B1-5D2F-4D53-9104-71664CD906CA}">
      <dsp:nvSpPr>
        <dsp:cNvPr id="0" name=""/>
        <dsp:cNvSpPr/>
      </dsp:nvSpPr>
      <dsp:spPr>
        <a:xfrm rot="5400000">
          <a:off x="323147" y="2238280"/>
          <a:ext cx="967715" cy="1610256"/>
        </a:xfrm>
        <a:prstGeom prst="corner">
          <a:avLst>
            <a:gd name="adj1" fmla="val 16120"/>
            <a:gd name="adj2" fmla="val 16110"/>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63269A6-DB76-4A7C-A7E1-02B6699ED9A0}">
      <dsp:nvSpPr>
        <dsp:cNvPr id="0" name=""/>
        <dsp:cNvSpPr/>
      </dsp:nvSpPr>
      <dsp:spPr>
        <a:xfrm>
          <a:off x="161611" y="2719399"/>
          <a:ext cx="1453748" cy="1274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100000"/>
            </a:lnSpc>
            <a:spcBef>
              <a:spcPct val="0"/>
            </a:spcBef>
            <a:spcAft>
              <a:spcPct val="35000"/>
            </a:spcAft>
            <a:buNone/>
          </a:pPr>
          <a:r>
            <a:rPr lang="en-GB" sz="1400" kern="1200"/>
            <a:t>Local economy</a:t>
          </a:r>
          <a:endParaRPr lang="en-GB" sz="1400" kern="1200" dirty="0"/>
        </a:p>
      </dsp:txBody>
      <dsp:txXfrm>
        <a:off x="161611" y="2719399"/>
        <a:ext cx="1453748" cy="1274296"/>
      </dsp:txXfrm>
    </dsp:sp>
    <dsp:sp modelId="{CC613028-8DE6-4E67-BBE2-5A07F21788F1}">
      <dsp:nvSpPr>
        <dsp:cNvPr id="0" name=""/>
        <dsp:cNvSpPr/>
      </dsp:nvSpPr>
      <dsp:spPr>
        <a:xfrm>
          <a:off x="1341068" y="2119731"/>
          <a:ext cx="274292" cy="274292"/>
        </a:xfrm>
        <a:prstGeom prst="triangle">
          <a:avLst>
            <a:gd name="adj" fmla="val 100000"/>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7108DD7-9917-49A6-BD81-27AF6BA1EB5F}">
      <dsp:nvSpPr>
        <dsp:cNvPr id="0" name=""/>
        <dsp:cNvSpPr/>
      </dsp:nvSpPr>
      <dsp:spPr>
        <a:xfrm rot="5400000">
          <a:off x="2102819" y="1797898"/>
          <a:ext cx="967715" cy="1610256"/>
        </a:xfrm>
        <a:prstGeom prst="corner">
          <a:avLst>
            <a:gd name="adj1" fmla="val 16120"/>
            <a:gd name="adj2" fmla="val 16110"/>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D573DBD-FB8B-4B7A-93C5-5B87B29A38B2}">
      <dsp:nvSpPr>
        <dsp:cNvPr id="0" name=""/>
        <dsp:cNvSpPr/>
      </dsp:nvSpPr>
      <dsp:spPr>
        <a:xfrm>
          <a:off x="1941284" y="2279018"/>
          <a:ext cx="1453748" cy="1274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100000"/>
            </a:lnSpc>
            <a:spcBef>
              <a:spcPct val="0"/>
            </a:spcBef>
            <a:spcAft>
              <a:spcPct val="35000"/>
            </a:spcAft>
            <a:buNone/>
          </a:pPr>
          <a:r>
            <a:rPr lang="en-GB" sz="1400" kern="1200"/>
            <a:t>How embedded in the regional/national economy?</a:t>
          </a:r>
          <a:endParaRPr lang="en-GB" sz="1400" kern="1200" dirty="0"/>
        </a:p>
      </dsp:txBody>
      <dsp:txXfrm>
        <a:off x="1941284" y="2279018"/>
        <a:ext cx="1453748" cy="1274296"/>
      </dsp:txXfrm>
    </dsp:sp>
    <dsp:sp modelId="{7F42DE47-DEEA-40F8-96BB-5348EBB7F7D9}">
      <dsp:nvSpPr>
        <dsp:cNvPr id="0" name=""/>
        <dsp:cNvSpPr/>
      </dsp:nvSpPr>
      <dsp:spPr>
        <a:xfrm>
          <a:off x="3120740" y="1679349"/>
          <a:ext cx="274292" cy="274292"/>
        </a:xfrm>
        <a:prstGeom prst="triangle">
          <a:avLst>
            <a:gd name="adj" fmla="val 100000"/>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61A5086-E490-42C7-A891-EB0DC0EDE684}">
      <dsp:nvSpPr>
        <dsp:cNvPr id="0" name=""/>
        <dsp:cNvSpPr/>
      </dsp:nvSpPr>
      <dsp:spPr>
        <a:xfrm rot="5400000">
          <a:off x="3882492" y="1357516"/>
          <a:ext cx="967715" cy="1610256"/>
        </a:xfrm>
        <a:prstGeom prst="corner">
          <a:avLst>
            <a:gd name="adj1" fmla="val 16120"/>
            <a:gd name="adj2" fmla="val 16110"/>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6A7757D-EFB0-47D3-9E2D-80C51B49FBDA}">
      <dsp:nvSpPr>
        <dsp:cNvPr id="0" name=""/>
        <dsp:cNvSpPr/>
      </dsp:nvSpPr>
      <dsp:spPr>
        <a:xfrm>
          <a:off x="3720956" y="1838636"/>
          <a:ext cx="1453748" cy="1274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100000"/>
            </a:lnSpc>
            <a:spcBef>
              <a:spcPct val="0"/>
            </a:spcBef>
            <a:spcAft>
              <a:spcPct val="35000"/>
            </a:spcAft>
            <a:buNone/>
          </a:pPr>
          <a:r>
            <a:rPr lang="en-GB" sz="1400" kern="1200" dirty="0"/>
            <a:t>Cross- ‘border’ movements prior to contest?</a:t>
          </a:r>
        </a:p>
      </dsp:txBody>
      <dsp:txXfrm>
        <a:off x="3720956" y="1838636"/>
        <a:ext cx="1453748" cy="1274296"/>
      </dsp:txXfrm>
    </dsp:sp>
    <dsp:sp modelId="{586FD1BA-A943-4522-B0C9-CC88380C2CA4}">
      <dsp:nvSpPr>
        <dsp:cNvPr id="0" name=""/>
        <dsp:cNvSpPr/>
      </dsp:nvSpPr>
      <dsp:spPr>
        <a:xfrm>
          <a:off x="4900413" y="1238967"/>
          <a:ext cx="274292" cy="274292"/>
        </a:xfrm>
        <a:prstGeom prst="triangle">
          <a:avLst>
            <a:gd name="adj" fmla="val 100000"/>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79D57C3-4F95-4F56-A640-5009A8F26FC1}">
      <dsp:nvSpPr>
        <dsp:cNvPr id="0" name=""/>
        <dsp:cNvSpPr/>
      </dsp:nvSpPr>
      <dsp:spPr>
        <a:xfrm rot="5400000">
          <a:off x="5662165" y="917134"/>
          <a:ext cx="967715" cy="1610256"/>
        </a:xfrm>
        <a:prstGeom prst="corner">
          <a:avLst>
            <a:gd name="adj1" fmla="val 16120"/>
            <a:gd name="adj2" fmla="val 16110"/>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6E0E094-2DC2-4322-8CD0-92B2C6F758A5}">
      <dsp:nvSpPr>
        <dsp:cNvPr id="0" name=""/>
        <dsp:cNvSpPr/>
      </dsp:nvSpPr>
      <dsp:spPr>
        <a:xfrm>
          <a:off x="5500629" y="1398254"/>
          <a:ext cx="1453748" cy="1274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100000"/>
            </a:lnSpc>
            <a:spcBef>
              <a:spcPct val="0"/>
            </a:spcBef>
            <a:spcAft>
              <a:spcPct val="35000"/>
            </a:spcAft>
            <a:buNone/>
          </a:pPr>
          <a:r>
            <a:rPr lang="en-GB" sz="1400" kern="1200" dirty="0"/>
            <a:t>Has the economy been modified by the occupier/ contester?</a:t>
          </a:r>
        </a:p>
      </dsp:txBody>
      <dsp:txXfrm>
        <a:off x="5500629" y="1398254"/>
        <a:ext cx="1453748" cy="1274296"/>
      </dsp:txXfrm>
    </dsp:sp>
    <dsp:sp modelId="{0F81BF00-AF78-4CC6-BD5F-96289713884E}">
      <dsp:nvSpPr>
        <dsp:cNvPr id="0" name=""/>
        <dsp:cNvSpPr/>
      </dsp:nvSpPr>
      <dsp:spPr>
        <a:xfrm>
          <a:off x="6680085" y="798585"/>
          <a:ext cx="274292" cy="274292"/>
        </a:xfrm>
        <a:prstGeom prst="triangle">
          <a:avLst>
            <a:gd name="adj" fmla="val 100000"/>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3B2ACBC-BEB6-4AB4-9E7B-7AD9C202816D}">
      <dsp:nvSpPr>
        <dsp:cNvPr id="0" name=""/>
        <dsp:cNvSpPr/>
      </dsp:nvSpPr>
      <dsp:spPr>
        <a:xfrm rot="5400000">
          <a:off x="7441837" y="476753"/>
          <a:ext cx="967715" cy="1610256"/>
        </a:xfrm>
        <a:prstGeom prst="corner">
          <a:avLst>
            <a:gd name="adj1" fmla="val 16120"/>
            <a:gd name="adj2" fmla="val 16110"/>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76E9977-D5C8-4194-98DA-92D7DD20834C}">
      <dsp:nvSpPr>
        <dsp:cNvPr id="0" name=""/>
        <dsp:cNvSpPr/>
      </dsp:nvSpPr>
      <dsp:spPr>
        <a:xfrm>
          <a:off x="7280301" y="957872"/>
          <a:ext cx="1453748" cy="1274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100000"/>
            </a:lnSpc>
            <a:spcBef>
              <a:spcPct val="0"/>
            </a:spcBef>
            <a:spcAft>
              <a:spcPct val="35000"/>
            </a:spcAft>
            <a:buNone/>
          </a:pPr>
          <a:r>
            <a:rPr lang="en-GB" sz="1400" kern="1200" dirty="0"/>
            <a:t>Have sanctions been applied to the occupier/ contester? And have these sanctions impacted the contested territory?</a:t>
          </a:r>
        </a:p>
      </dsp:txBody>
      <dsp:txXfrm>
        <a:off x="7280301" y="957872"/>
        <a:ext cx="1453748" cy="1274296"/>
      </dsp:txXfrm>
    </dsp:sp>
    <dsp:sp modelId="{7C7A8120-5635-4286-8F0E-5915C068D824}">
      <dsp:nvSpPr>
        <dsp:cNvPr id="0" name=""/>
        <dsp:cNvSpPr/>
      </dsp:nvSpPr>
      <dsp:spPr>
        <a:xfrm>
          <a:off x="8459758" y="358204"/>
          <a:ext cx="274292" cy="274292"/>
        </a:xfrm>
        <a:prstGeom prst="triangle">
          <a:avLst>
            <a:gd name="adj" fmla="val 100000"/>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9255893-2F1E-41F0-87EC-DB8C5099D684}">
      <dsp:nvSpPr>
        <dsp:cNvPr id="0" name=""/>
        <dsp:cNvSpPr/>
      </dsp:nvSpPr>
      <dsp:spPr>
        <a:xfrm rot="5400000">
          <a:off x="9221510" y="36371"/>
          <a:ext cx="967715" cy="1610256"/>
        </a:xfrm>
        <a:prstGeom prst="corner">
          <a:avLst>
            <a:gd name="adj1" fmla="val 16120"/>
            <a:gd name="adj2" fmla="val 16110"/>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FADE55E-92C0-4A5C-A80B-86C39ABC9E95}">
      <dsp:nvSpPr>
        <dsp:cNvPr id="0" name=""/>
        <dsp:cNvSpPr/>
      </dsp:nvSpPr>
      <dsp:spPr>
        <a:xfrm>
          <a:off x="9059974" y="517491"/>
          <a:ext cx="1453748" cy="1274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100000"/>
            </a:lnSpc>
            <a:spcBef>
              <a:spcPct val="0"/>
            </a:spcBef>
            <a:spcAft>
              <a:spcPct val="35000"/>
            </a:spcAft>
            <a:buNone/>
          </a:pPr>
          <a:r>
            <a:rPr lang="en-GB" sz="1400" kern="1200" dirty="0"/>
            <a:t>Have new economic opportunities emerged?</a:t>
          </a:r>
        </a:p>
      </dsp:txBody>
      <dsp:txXfrm>
        <a:off x="9059974" y="517491"/>
        <a:ext cx="1453748" cy="127429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1B620E-4597-4073-B351-9F8C1758F490}">
      <dsp:nvSpPr>
        <dsp:cNvPr id="0" name=""/>
        <dsp:cNvSpPr/>
      </dsp:nvSpPr>
      <dsp:spPr>
        <a:xfrm rot="5400000">
          <a:off x="323147" y="2238280"/>
          <a:ext cx="967715" cy="1610256"/>
        </a:xfrm>
        <a:prstGeom prst="corner">
          <a:avLst>
            <a:gd name="adj1" fmla="val 16120"/>
            <a:gd name="adj2" fmla="val 16110"/>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D56B34D-4C8C-42BF-B118-31F26457197E}">
      <dsp:nvSpPr>
        <dsp:cNvPr id="0" name=""/>
        <dsp:cNvSpPr/>
      </dsp:nvSpPr>
      <dsp:spPr>
        <a:xfrm>
          <a:off x="161611" y="2719399"/>
          <a:ext cx="1453748" cy="1274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GB" sz="1200" kern="1200" dirty="0"/>
            <a:t>Are there local/regional laws?</a:t>
          </a:r>
        </a:p>
      </dsp:txBody>
      <dsp:txXfrm>
        <a:off x="161611" y="2719399"/>
        <a:ext cx="1453748" cy="1274296"/>
      </dsp:txXfrm>
    </dsp:sp>
    <dsp:sp modelId="{A48F6FE7-1E2D-4740-A864-3678A0072238}">
      <dsp:nvSpPr>
        <dsp:cNvPr id="0" name=""/>
        <dsp:cNvSpPr/>
      </dsp:nvSpPr>
      <dsp:spPr>
        <a:xfrm>
          <a:off x="1341068" y="2119731"/>
          <a:ext cx="274292" cy="274292"/>
        </a:xfrm>
        <a:prstGeom prst="triangle">
          <a:avLst>
            <a:gd name="adj" fmla="val 100000"/>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A1DBD0F-FB1D-4AAC-A0C0-5F7B5A6C4C0B}">
      <dsp:nvSpPr>
        <dsp:cNvPr id="0" name=""/>
        <dsp:cNvSpPr/>
      </dsp:nvSpPr>
      <dsp:spPr>
        <a:xfrm rot="5400000">
          <a:off x="2102819" y="1797898"/>
          <a:ext cx="967715" cy="1610256"/>
        </a:xfrm>
        <a:prstGeom prst="corner">
          <a:avLst>
            <a:gd name="adj1" fmla="val 16120"/>
            <a:gd name="adj2" fmla="val 16110"/>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C190273-E294-477A-9381-CB1638AE6308}">
      <dsp:nvSpPr>
        <dsp:cNvPr id="0" name=""/>
        <dsp:cNvSpPr/>
      </dsp:nvSpPr>
      <dsp:spPr>
        <a:xfrm>
          <a:off x="1941284" y="2279018"/>
          <a:ext cx="1453748" cy="1274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GB" sz="1200" kern="1200"/>
            <a:t>Is the national law of the State applicable? If yes, does it apply in practice (i.e, enforcement by police/courts)?</a:t>
          </a:r>
          <a:endParaRPr lang="en-GB" sz="1200" kern="1200" dirty="0"/>
        </a:p>
      </dsp:txBody>
      <dsp:txXfrm>
        <a:off x="1941284" y="2279018"/>
        <a:ext cx="1453748" cy="1274296"/>
      </dsp:txXfrm>
    </dsp:sp>
    <dsp:sp modelId="{98CA00BE-35FB-4189-ABE8-C3841B05456E}">
      <dsp:nvSpPr>
        <dsp:cNvPr id="0" name=""/>
        <dsp:cNvSpPr/>
      </dsp:nvSpPr>
      <dsp:spPr>
        <a:xfrm>
          <a:off x="3120740" y="1679349"/>
          <a:ext cx="274292" cy="274292"/>
        </a:xfrm>
        <a:prstGeom prst="triangle">
          <a:avLst>
            <a:gd name="adj" fmla="val 100000"/>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06006D9-B454-4633-BC08-34984BAD5BA8}">
      <dsp:nvSpPr>
        <dsp:cNvPr id="0" name=""/>
        <dsp:cNvSpPr/>
      </dsp:nvSpPr>
      <dsp:spPr>
        <a:xfrm rot="5400000">
          <a:off x="3882492" y="1357516"/>
          <a:ext cx="967715" cy="1610256"/>
        </a:xfrm>
        <a:prstGeom prst="corner">
          <a:avLst>
            <a:gd name="adj1" fmla="val 16120"/>
            <a:gd name="adj2" fmla="val 16110"/>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B711613-7B82-4D7B-BCAE-019AFC0F326B}">
      <dsp:nvSpPr>
        <dsp:cNvPr id="0" name=""/>
        <dsp:cNvSpPr/>
      </dsp:nvSpPr>
      <dsp:spPr>
        <a:xfrm>
          <a:off x="3720956" y="1838636"/>
          <a:ext cx="1453748" cy="1274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GB" sz="1200" kern="1200"/>
            <a:t>Is the national law of the occupier/contester applicable? </a:t>
          </a:r>
          <a:endParaRPr lang="en-GB" sz="1200" kern="1200" dirty="0"/>
        </a:p>
      </dsp:txBody>
      <dsp:txXfrm>
        <a:off x="3720956" y="1838636"/>
        <a:ext cx="1453748" cy="1274296"/>
      </dsp:txXfrm>
    </dsp:sp>
    <dsp:sp modelId="{521AD33F-F2BA-4A09-BF77-B56A7589B7C3}">
      <dsp:nvSpPr>
        <dsp:cNvPr id="0" name=""/>
        <dsp:cNvSpPr/>
      </dsp:nvSpPr>
      <dsp:spPr>
        <a:xfrm>
          <a:off x="4900413" y="1238967"/>
          <a:ext cx="274292" cy="274292"/>
        </a:xfrm>
        <a:prstGeom prst="triangle">
          <a:avLst>
            <a:gd name="adj" fmla="val 100000"/>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A960454-8B28-4408-8583-52E68F1D3060}">
      <dsp:nvSpPr>
        <dsp:cNvPr id="0" name=""/>
        <dsp:cNvSpPr/>
      </dsp:nvSpPr>
      <dsp:spPr>
        <a:xfrm rot="5400000">
          <a:off x="5662165" y="917134"/>
          <a:ext cx="967715" cy="1610256"/>
        </a:xfrm>
        <a:prstGeom prst="corner">
          <a:avLst>
            <a:gd name="adj1" fmla="val 16120"/>
            <a:gd name="adj2" fmla="val 16110"/>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18E23B8-88B9-453B-82E5-AD89F49DA9B5}">
      <dsp:nvSpPr>
        <dsp:cNvPr id="0" name=""/>
        <dsp:cNvSpPr/>
      </dsp:nvSpPr>
      <dsp:spPr>
        <a:xfrm>
          <a:off x="5500629" y="1398254"/>
          <a:ext cx="1453748" cy="1274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GB" sz="1200" kern="1200" dirty="0"/>
            <a:t>If there another set of laws applicable? If yes, does it apply in practice?</a:t>
          </a:r>
        </a:p>
      </dsp:txBody>
      <dsp:txXfrm>
        <a:off x="5500629" y="1398254"/>
        <a:ext cx="1453748" cy="1274296"/>
      </dsp:txXfrm>
    </dsp:sp>
    <dsp:sp modelId="{86F61C72-AA07-4334-8313-7D1EFA93ABDC}">
      <dsp:nvSpPr>
        <dsp:cNvPr id="0" name=""/>
        <dsp:cNvSpPr/>
      </dsp:nvSpPr>
      <dsp:spPr>
        <a:xfrm>
          <a:off x="6680085" y="798585"/>
          <a:ext cx="274292" cy="274292"/>
        </a:xfrm>
        <a:prstGeom prst="triangle">
          <a:avLst>
            <a:gd name="adj" fmla="val 100000"/>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204540B-CF84-4458-9149-519EC5A83BD9}">
      <dsp:nvSpPr>
        <dsp:cNvPr id="0" name=""/>
        <dsp:cNvSpPr/>
      </dsp:nvSpPr>
      <dsp:spPr>
        <a:xfrm rot="5400000">
          <a:off x="7441837" y="476753"/>
          <a:ext cx="967715" cy="1610256"/>
        </a:xfrm>
        <a:prstGeom prst="corner">
          <a:avLst>
            <a:gd name="adj1" fmla="val 16120"/>
            <a:gd name="adj2" fmla="val 16110"/>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06AB3E1-E033-4C20-8AE7-E954431F08B6}">
      <dsp:nvSpPr>
        <dsp:cNvPr id="0" name=""/>
        <dsp:cNvSpPr/>
      </dsp:nvSpPr>
      <dsp:spPr>
        <a:xfrm>
          <a:off x="7280301" y="957872"/>
          <a:ext cx="1453748" cy="1274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GB" sz="1200" kern="1200" dirty="0"/>
            <a:t>Are there sanctions?</a:t>
          </a:r>
        </a:p>
      </dsp:txBody>
      <dsp:txXfrm>
        <a:off x="7280301" y="957872"/>
        <a:ext cx="1453748" cy="1274296"/>
      </dsp:txXfrm>
    </dsp:sp>
    <dsp:sp modelId="{1DF4097E-988F-4548-8890-5D222CF8D45B}">
      <dsp:nvSpPr>
        <dsp:cNvPr id="0" name=""/>
        <dsp:cNvSpPr/>
      </dsp:nvSpPr>
      <dsp:spPr>
        <a:xfrm>
          <a:off x="8459758" y="358204"/>
          <a:ext cx="274292" cy="274292"/>
        </a:xfrm>
        <a:prstGeom prst="triangle">
          <a:avLst>
            <a:gd name="adj" fmla="val 100000"/>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673E127-D0E6-471C-A9C3-B941296DC3D8}">
      <dsp:nvSpPr>
        <dsp:cNvPr id="0" name=""/>
        <dsp:cNvSpPr/>
      </dsp:nvSpPr>
      <dsp:spPr>
        <a:xfrm rot="5400000">
          <a:off x="9221510" y="36371"/>
          <a:ext cx="967715" cy="1610256"/>
        </a:xfrm>
        <a:prstGeom prst="corner">
          <a:avLst>
            <a:gd name="adj1" fmla="val 16120"/>
            <a:gd name="adj2" fmla="val 16110"/>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9DB7AC6-F6E2-45FE-ACAA-E62A8A531088}">
      <dsp:nvSpPr>
        <dsp:cNvPr id="0" name=""/>
        <dsp:cNvSpPr/>
      </dsp:nvSpPr>
      <dsp:spPr>
        <a:xfrm>
          <a:off x="9059974" y="517491"/>
          <a:ext cx="1453748" cy="1274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GB" sz="1200" kern="1200"/>
            <a:t>Which international treaties apply? By virtue of the law of the State or the occupied/contester?</a:t>
          </a:r>
          <a:endParaRPr lang="en-GB" sz="1200" kern="1200" dirty="0"/>
        </a:p>
      </dsp:txBody>
      <dsp:txXfrm>
        <a:off x="9059974" y="517491"/>
        <a:ext cx="1453748" cy="1274296"/>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6.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6-15T09:57:23.428"/>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45,'10079'0,"-10043"-2,0-1,52-13,-46 8,50-4,448 8,-276 8,32-4,-260 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6-15T09:36:29.456"/>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2 198,'0'-2,"1"0,0 0,0 0,0 0,0 0,0 0,1 1,-1-1,0 0,1 0,0 1,-1-1,1 1,0 0,0-1,0 1,-1 0,1 0,0 0,1 0,-1 1,0-1,0 1,4-1,63-15,-62 15,221-34,347-10,1350 42,-971 7,20550-5,-21489 2,0-1,-1 0,1-2,0 0,-1 0,1-1,-1-1,0 0,0-1,21-11,7-13</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6-15T09:53:15.741"/>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0,'8349'0,"-8104"19,-39 0,426-16,-329-5,-266 2</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6-15T09:57:27.838"/>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1,'195'9,"318"56,-306-33,930 105,11-82,2630-57,-3441-19,-59 1,517-72,-607 62,-153 25,91-15,200-6,-162 30,-73 0,1-4,100-13,-139 4</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6-15T09:57:30.559"/>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1,'4877'0,"-4771"5,176 31,45 4,527-34,-449-10,9860 4,-10220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6-15T09:57:33.140"/>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0,'3039'0,"-2502"22,-23 0,171-24,-643 2</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6-15T09:57:37.266"/>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1,'9008'0,"-8953"0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6-15T09:57:40.997"/>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1,'1'1,"-1"1,1-1,0 1,0-1,0 0,-1 1,1-1,0 0,1 0,-1 0,0 1,0-1,0 0,1-1,-1 1,0 0,1 0,-1-1,1 1,-1 0,1-1,-1 1,1-1,-1 0,1 0,0 0,-1 1,1-1,2-1,0 2,94 11,1-5,136-6,-109-3,-83 2,108-1,-1 6,153 25,-134 0,381 52,207-50,1-36,-334 0,1684 2,-1443 43,-159-2,373-33,-523-7,-305 3,-1 3,78 18,-15-2,391 19,4-43,-194-1,-42 7,264-7,-310-16,14-1,-206 20,0-2,-1-2,1 0,-1-3,43-14,-29 8,0 3,0 2,1 2,66-2,10-1,337-18,8 30,-163 1,4847-3,-4991 5,-1 6,190 40,-127-27,-72-11,394 11,-500-22,92 17,18 1,435-17,-307-5,-237 2</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6-15T09:57:46.829"/>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1,'718'16,"396"7,-427-18,-195 32,-79-2,1157-21,-983-18,6633 4,-6900 19,-124-4,231 30,50 2,81-46,2 0,-272 20,85 1,648-23,-983 1</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6-15T09:57:58.873"/>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0,'1309'0,"-1248"3,87 15,22 2,16 5,-58-5,-96-15,-1 2,56 20,-56-16,1-2,61 11,37-10,33 4,34 4,325-11,-286-10,-180 3,154 5,-172-2,0 2,-1 2,56 17,-25-2,0-4,2-2,-1-3,2-4,86 2,68 8,-9 0,445-18,-316-3,-292 2</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6-15T09:36:22.439"/>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1,'1355'0,"-992"22,-74-1,212 4,234 5,2222-28,-1375-5,4760 3,-5354 46,-292-5,1427-27,-1250-18,6461 4,-7284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49DA4-FA8D-5DDC-7033-00F1569DB0A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7764D32-6743-3FBA-09B1-7ECB9B9B08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B0A9DAA-0B66-B251-26AD-357E1470D871}"/>
              </a:ext>
            </a:extLst>
          </p:cNvPr>
          <p:cNvSpPr>
            <a:spLocks noGrp="1"/>
          </p:cNvSpPr>
          <p:nvPr>
            <p:ph type="dt" sz="half" idx="10"/>
          </p:nvPr>
        </p:nvSpPr>
        <p:spPr/>
        <p:txBody>
          <a:bodyPr/>
          <a:lstStyle/>
          <a:p>
            <a:fld id="{647562F6-27DD-4B4F-8681-53B4254BD735}" type="datetimeFigureOut">
              <a:rPr lang="en-GB" smtClean="0"/>
              <a:t>16/06/2023</a:t>
            </a:fld>
            <a:endParaRPr lang="en-GB"/>
          </a:p>
        </p:txBody>
      </p:sp>
      <p:sp>
        <p:nvSpPr>
          <p:cNvPr id="5" name="Footer Placeholder 4">
            <a:extLst>
              <a:ext uri="{FF2B5EF4-FFF2-40B4-BE49-F238E27FC236}">
                <a16:creationId xmlns:a16="http://schemas.microsoft.com/office/drawing/2014/main" id="{BC61994E-9AB2-7A84-176F-1B7E23B0DF3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755FC14-4D9A-8957-21AD-3CB0D927FE80}"/>
              </a:ext>
            </a:extLst>
          </p:cNvPr>
          <p:cNvSpPr>
            <a:spLocks noGrp="1"/>
          </p:cNvSpPr>
          <p:nvPr>
            <p:ph type="sldNum" sz="quarter" idx="12"/>
          </p:nvPr>
        </p:nvSpPr>
        <p:spPr/>
        <p:txBody>
          <a:bodyPr/>
          <a:lstStyle/>
          <a:p>
            <a:fld id="{16FE6A5F-D79B-46EB-8949-353F705EF235}" type="slidenum">
              <a:rPr lang="en-GB" smtClean="0"/>
              <a:t>‹#›</a:t>
            </a:fld>
            <a:endParaRPr lang="en-GB"/>
          </a:p>
        </p:txBody>
      </p:sp>
    </p:spTree>
    <p:extLst>
      <p:ext uri="{BB962C8B-B14F-4D97-AF65-F5344CB8AC3E}">
        <p14:creationId xmlns:p14="http://schemas.microsoft.com/office/powerpoint/2010/main" val="2393299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82A45-8C2E-DEE8-3A2E-B76AA9E3AAC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4CDA25B-F4CC-BBAF-5934-61CB2BBE53C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120B3C0-1EB0-2F37-A743-EB886DE45946}"/>
              </a:ext>
            </a:extLst>
          </p:cNvPr>
          <p:cNvSpPr>
            <a:spLocks noGrp="1"/>
          </p:cNvSpPr>
          <p:nvPr>
            <p:ph type="dt" sz="half" idx="10"/>
          </p:nvPr>
        </p:nvSpPr>
        <p:spPr/>
        <p:txBody>
          <a:bodyPr/>
          <a:lstStyle/>
          <a:p>
            <a:fld id="{647562F6-27DD-4B4F-8681-53B4254BD735}" type="datetimeFigureOut">
              <a:rPr lang="en-GB" smtClean="0"/>
              <a:t>16/06/2023</a:t>
            </a:fld>
            <a:endParaRPr lang="en-GB"/>
          </a:p>
        </p:txBody>
      </p:sp>
      <p:sp>
        <p:nvSpPr>
          <p:cNvPr id="5" name="Footer Placeholder 4">
            <a:extLst>
              <a:ext uri="{FF2B5EF4-FFF2-40B4-BE49-F238E27FC236}">
                <a16:creationId xmlns:a16="http://schemas.microsoft.com/office/drawing/2014/main" id="{C8697553-0440-F8F9-D8D0-620F66E537D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60C30FA-CC3D-0CB0-386B-6B09CE9918B2}"/>
              </a:ext>
            </a:extLst>
          </p:cNvPr>
          <p:cNvSpPr>
            <a:spLocks noGrp="1"/>
          </p:cNvSpPr>
          <p:nvPr>
            <p:ph type="sldNum" sz="quarter" idx="12"/>
          </p:nvPr>
        </p:nvSpPr>
        <p:spPr/>
        <p:txBody>
          <a:bodyPr/>
          <a:lstStyle/>
          <a:p>
            <a:fld id="{16FE6A5F-D79B-46EB-8949-353F705EF235}" type="slidenum">
              <a:rPr lang="en-GB" smtClean="0"/>
              <a:t>‹#›</a:t>
            </a:fld>
            <a:endParaRPr lang="en-GB"/>
          </a:p>
        </p:txBody>
      </p:sp>
    </p:spTree>
    <p:extLst>
      <p:ext uri="{BB962C8B-B14F-4D97-AF65-F5344CB8AC3E}">
        <p14:creationId xmlns:p14="http://schemas.microsoft.com/office/powerpoint/2010/main" val="942536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BFECC5E-2CAA-BFF2-8C43-1C1426DF976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4031223-3205-0FCF-04F9-EB0363B36E4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443AC1F-154B-61DE-8BB9-14D9C3411B87}"/>
              </a:ext>
            </a:extLst>
          </p:cNvPr>
          <p:cNvSpPr>
            <a:spLocks noGrp="1"/>
          </p:cNvSpPr>
          <p:nvPr>
            <p:ph type="dt" sz="half" idx="10"/>
          </p:nvPr>
        </p:nvSpPr>
        <p:spPr/>
        <p:txBody>
          <a:bodyPr/>
          <a:lstStyle/>
          <a:p>
            <a:fld id="{647562F6-27DD-4B4F-8681-53B4254BD735}" type="datetimeFigureOut">
              <a:rPr lang="en-GB" smtClean="0"/>
              <a:t>16/06/2023</a:t>
            </a:fld>
            <a:endParaRPr lang="en-GB"/>
          </a:p>
        </p:txBody>
      </p:sp>
      <p:sp>
        <p:nvSpPr>
          <p:cNvPr id="5" name="Footer Placeholder 4">
            <a:extLst>
              <a:ext uri="{FF2B5EF4-FFF2-40B4-BE49-F238E27FC236}">
                <a16:creationId xmlns:a16="http://schemas.microsoft.com/office/drawing/2014/main" id="{17304C78-4691-1D6C-4ACF-7C76BD7F800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1A85D28-4023-A9FA-0BE6-49D1B802690D}"/>
              </a:ext>
            </a:extLst>
          </p:cNvPr>
          <p:cNvSpPr>
            <a:spLocks noGrp="1"/>
          </p:cNvSpPr>
          <p:nvPr>
            <p:ph type="sldNum" sz="quarter" idx="12"/>
          </p:nvPr>
        </p:nvSpPr>
        <p:spPr/>
        <p:txBody>
          <a:bodyPr/>
          <a:lstStyle/>
          <a:p>
            <a:fld id="{16FE6A5F-D79B-46EB-8949-353F705EF235}" type="slidenum">
              <a:rPr lang="en-GB" smtClean="0"/>
              <a:t>‹#›</a:t>
            </a:fld>
            <a:endParaRPr lang="en-GB"/>
          </a:p>
        </p:txBody>
      </p:sp>
    </p:spTree>
    <p:extLst>
      <p:ext uri="{BB962C8B-B14F-4D97-AF65-F5344CB8AC3E}">
        <p14:creationId xmlns:p14="http://schemas.microsoft.com/office/powerpoint/2010/main" val="3388319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20B1D0-5AC0-B994-1AE0-574A0E2E1F1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794D075-7297-88ED-2D43-D852F01FA28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1696C55-2A4F-166E-7C79-2978CBC19B0F}"/>
              </a:ext>
            </a:extLst>
          </p:cNvPr>
          <p:cNvSpPr>
            <a:spLocks noGrp="1"/>
          </p:cNvSpPr>
          <p:nvPr>
            <p:ph type="dt" sz="half" idx="10"/>
          </p:nvPr>
        </p:nvSpPr>
        <p:spPr/>
        <p:txBody>
          <a:bodyPr/>
          <a:lstStyle/>
          <a:p>
            <a:fld id="{647562F6-27DD-4B4F-8681-53B4254BD735}" type="datetimeFigureOut">
              <a:rPr lang="en-GB" smtClean="0"/>
              <a:t>16/06/2023</a:t>
            </a:fld>
            <a:endParaRPr lang="en-GB"/>
          </a:p>
        </p:txBody>
      </p:sp>
      <p:sp>
        <p:nvSpPr>
          <p:cNvPr id="5" name="Footer Placeholder 4">
            <a:extLst>
              <a:ext uri="{FF2B5EF4-FFF2-40B4-BE49-F238E27FC236}">
                <a16:creationId xmlns:a16="http://schemas.microsoft.com/office/drawing/2014/main" id="{A3D644B1-198A-BDB3-FEEE-2A53E73E76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9F570FF-F88F-7876-7BD4-3D3C5FB9740E}"/>
              </a:ext>
            </a:extLst>
          </p:cNvPr>
          <p:cNvSpPr>
            <a:spLocks noGrp="1"/>
          </p:cNvSpPr>
          <p:nvPr>
            <p:ph type="sldNum" sz="quarter" idx="12"/>
          </p:nvPr>
        </p:nvSpPr>
        <p:spPr/>
        <p:txBody>
          <a:bodyPr/>
          <a:lstStyle/>
          <a:p>
            <a:fld id="{16FE6A5F-D79B-46EB-8949-353F705EF235}" type="slidenum">
              <a:rPr lang="en-GB" smtClean="0"/>
              <a:t>‹#›</a:t>
            </a:fld>
            <a:endParaRPr lang="en-GB"/>
          </a:p>
        </p:txBody>
      </p:sp>
    </p:spTree>
    <p:extLst>
      <p:ext uri="{BB962C8B-B14F-4D97-AF65-F5344CB8AC3E}">
        <p14:creationId xmlns:p14="http://schemas.microsoft.com/office/powerpoint/2010/main" val="3612563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ED1C7-21CC-4943-25BE-DDF66D4511B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3181786-B105-EE76-405E-2C750EA7FE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7026A3A-6199-6396-E572-02F87058D955}"/>
              </a:ext>
            </a:extLst>
          </p:cNvPr>
          <p:cNvSpPr>
            <a:spLocks noGrp="1"/>
          </p:cNvSpPr>
          <p:nvPr>
            <p:ph type="dt" sz="half" idx="10"/>
          </p:nvPr>
        </p:nvSpPr>
        <p:spPr/>
        <p:txBody>
          <a:bodyPr/>
          <a:lstStyle/>
          <a:p>
            <a:fld id="{647562F6-27DD-4B4F-8681-53B4254BD735}" type="datetimeFigureOut">
              <a:rPr lang="en-GB" smtClean="0"/>
              <a:t>16/06/2023</a:t>
            </a:fld>
            <a:endParaRPr lang="en-GB"/>
          </a:p>
        </p:txBody>
      </p:sp>
      <p:sp>
        <p:nvSpPr>
          <p:cNvPr id="5" name="Footer Placeholder 4">
            <a:extLst>
              <a:ext uri="{FF2B5EF4-FFF2-40B4-BE49-F238E27FC236}">
                <a16:creationId xmlns:a16="http://schemas.microsoft.com/office/drawing/2014/main" id="{9379337A-F169-1059-348B-21DE2B08ACE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F5B5A94-B02F-DA00-5A4D-9682CEF118B2}"/>
              </a:ext>
            </a:extLst>
          </p:cNvPr>
          <p:cNvSpPr>
            <a:spLocks noGrp="1"/>
          </p:cNvSpPr>
          <p:nvPr>
            <p:ph type="sldNum" sz="quarter" idx="12"/>
          </p:nvPr>
        </p:nvSpPr>
        <p:spPr/>
        <p:txBody>
          <a:bodyPr/>
          <a:lstStyle/>
          <a:p>
            <a:fld id="{16FE6A5F-D79B-46EB-8949-353F705EF235}" type="slidenum">
              <a:rPr lang="en-GB" smtClean="0"/>
              <a:t>‹#›</a:t>
            </a:fld>
            <a:endParaRPr lang="en-GB"/>
          </a:p>
        </p:txBody>
      </p:sp>
    </p:spTree>
    <p:extLst>
      <p:ext uri="{BB962C8B-B14F-4D97-AF65-F5344CB8AC3E}">
        <p14:creationId xmlns:p14="http://schemas.microsoft.com/office/powerpoint/2010/main" val="686532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8CEC6-F83A-E2FF-6FB9-834F18E2573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4433882-A037-7245-8B8A-62945B0F2AF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BCFED8E-9B60-DD51-8F2A-9B2800FF117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7942645-2C1B-14B4-6E66-C5DAF7BB09D6}"/>
              </a:ext>
            </a:extLst>
          </p:cNvPr>
          <p:cNvSpPr>
            <a:spLocks noGrp="1"/>
          </p:cNvSpPr>
          <p:nvPr>
            <p:ph type="dt" sz="half" idx="10"/>
          </p:nvPr>
        </p:nvSpPr>
        <p:spPr/>
        <p:txBody>
          <a:bodyPr/>
          <a:lstStyle/>
          <a:p>
            <a:fld id="{647562F6-27DD-4B4F-8681-53B4254BD735}" type="datetimeFigureOut">
              <a:rPr lang="en-GB" smtClean="0"/>
              <a:t>16/06/2023</a:t>
            </a:fld>
            <a:endParaRPr lang="en-GB"/>
          </a:p>
        </p:txBody>
      </p:sp>
      <p:sp>
        <p:nvSpPr>
          <p:cNvPr id="6" name="Footer Placeholder 5">
            <a:extLst>
              <a:ext uri="{FF2B5EF4-FFF2-40B4-BE49-F238E27FC236}">
                <a16:creationId xmlns:a16="http://schemas.microsoft.com/office/drawing/2014/main" id="{1726DDDD-5D50-EA97-3650-DF255B7C38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D450F99-DAC9-AAEC-B15F-53BDC0487446}"/>
              </a:ext>
            </a:extLst>
          </p:cNvPr>
          <p:cNvSpPr>
            <a:spLocks noGrp="1"/>
          </p:cNvSpPr>
          <p:nvPr>
            <p:ph type="sldNum" sz="quarter" idx="12"/>
          </p:nvPr>
        </p:nvSpPr>
        <p:spPr/>
        <p:txBody>
          <a:bodyPr/>
          <a:lstStyle/>
          <a:p>
            <a:fld id="{16FE6A5F-D79B-46EB-8949-353F705EF235}" type="slidenum">
              <a:rPr lang="en-GB" smtClean="0"/>
              <a:t>‹#›</a:t>
            </a:fld>
            <a:endParaRPr lang="en-GB"/>
          </a:p>
        </p:txBody>
      </p:sp>
    </p:spTree>
    <p:extLst>
      <p:ext uri="{BB962C8B-B14F-4D97-AF65-F5344CB8AC3E}">
        <p14:creationId xmlns:p14="http://schemas.microsoft.com/office/powerpoint/2010/main" val="2137485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91822-91A3-8023-4194-CC51798F2CB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80D7D28-613D-1C52-CB62-4062938E7D7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3A0A92A-FE56-F34D-63D9-4BCD29126BB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7C5E95A-67D9-985B-1D28-4563DEFDBA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9C12BF-BC9C-55C5-B6F6-2329ED18FEC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F447EAB-D43F-3990-A665-4C92670183EC}"/>
              </a:ext>
            </a:extLst>
          </p:cNvPr>
          <p:cNvSpPr>
            <a:spLocks noGrp="1"/>
          </p:cNvSpPr>
          <p:nvPr>
            <p:ph type="dt" sz="half" idx="10"/>
          </p:nvPr>
        </p:nvSpPr>
        <p:spPr/>
        <p:txBody>
          <a:bodyPr/>
          <a:lstStyle/>
          <a:p>
            <a:fld id="{647562F6-27DD-4B4F-8681-53B4254BD735}" type="datetimeFigureOut">
              <a:rPr lang="en-GB" smtClean="0"/>
              <a:t>16/06/2023</a:t>
            </a:fld>
            <a:endParaRPr lang="en-GB"/>
          </a:p>
        </p:txBody>
      </p:sp>
      <p:sp>
        <p:nvSpPr>
          <p:cNvPr id="8" name="Footer Placeholder 7">
            <a:extLst>
              <a:ext uri="{FF2B5EF4-FFF2-40B4-BE49-F238E27FC236}">
                <a16:creationId xmlns:a16="http://schemas.microsoft.com/office/drawing/2014/main" id="{B31D4C71-DB4B-0B0F-7FDE-CE0D9EC8435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BFC611E-EBA7-D202-D87F-3041B2D98032}"/>
              </a:ext>
            </a:extLst>
          </p:cNvPr>
          <p:cNvSpPr>
            <a:spLocks noGrp="1"/>
          </p:cNvSpPr>
          <p:nvPr>
            <p:ph type="sldNum" sz="quarter" idx="12"/>
          </p:nvPr>
        </p:nvSpPr>
        <p:spPr/>
        <p:txBody>
          <a:bodyPr/>
          <a:lstStyle/>
          <a:p>
            <a:fld id="{16FE6A5F-D79B-46EB-8949-353F705EF235}" type="slidenum">
              <a:rPr lang="en-GB" smtClean="0"/>
              <a:t>‹#›</a:t>
            </a:fld>
            <a:endParaRPr lang="en-GB"/>
          </a:p>
        </p:txBody>
      </p:sp>
    </p:spTree>
    <p:extLst>
      <p:ext uri="{BB962C8B-B14F-4D97-AF65-F5344CB8AC3E}">
        <p14:creationId xmlns:p14="http://schemas.microsoft.com/office/powerpoint/2010/main" val="3330044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9BBB1-2E47-0A95-91C5-14A63F81DF6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B2CCE56-4B0A-CF66-26D7-AFEB0793A03F}"/>
              </a:ext>
            </a:extLst>
          </p:cNvPr>
          <p:cNvSpPr>
            <a:spLocks noGrp="1"/>
          </p:cNvSpPr>
          <p:nvPr>
            <p:ph type="dt" sz="half" idx="10"/>
          </p:nvPr>
        </p:nvSpPr>
        <p:spPr/>
        <p:txBody>
          <a:bodyPr/>
          <a:lstStyle/>
          <a:p>
            <a:fld id="{647562F6-27DD-4B4F-8681-53B4254BD735}" type="datetimeFigureOut">
              <a:rPr lang="en-GB" smtClean="0"/>
              <a:t>16/06/2023</a:t>
            </a:fld>
            <a:endParaRPr lang="en-GB"/>
          </a:p>
        </p:txBody>
      </p:sp>
      <p:sp>
        <p:nvSpPr>
          <p:cNvPr id="4" name="Footer Placeholder 3">
            <a:extLst>
              <a:ext uri="{FF2B5EF4-FFF2-40B4-BE49-F238E27FC236}">
                <a16:creationId xmlns:a16="http://schemas.microsoft.com/office/drawing/2014/main" id="{3F4A91C1-029E-D3B4-8DF6-321FE462087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35364D2-A77A-0B22-7EAA-329A8CC56FE1}"/>
              </a:ext>
            </a:extLst>
          </p:cNvPr>
          <p:cNvSpPr>
            <a:spLocks noGrp="1"/>
          </p:cNvSpPr>
          <p:nvPr>
            <p:ph type="sldNum" sz="quarter" idx="12"/>
          </p:nvPr>
        </p:nvSpPr>
        <p:spPr/>
        <p:txBody>
          <a:bodyPr/>
          <a:lstStyle/>
          <a:p>
            <a:fld id="{16FE6A5F-D79B-46EB-8949-353F705EF235}" type="slidenum">
              <a:rPr lang="en-GB" smtClean="0"/>
              <a:t>‹#›</a:t>
            </a:fld>
            <a:endParaRPr lang="en-GB"/>
          </a:p>
        </p:txBody>
      </p:sp>
    </p:spTree>
    <p:extLst>
      <p:ext uri="{BB962C8B-B14F-4D97-AF65-F5344CB8AC3E}">
        <p14:creationId xmlns:p14="http://schemas.microsoft.com/office/powerpoint/2010/main" val="3986665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F2F3280-8A99-FDE8-7DDC-53144375CE02}"/>
              </a:ext>
            </a:extLst>
          </p:cNvPr>
          <p:cNvSpPr>
            <a:spLocks noGrp="1"/>
          </p:cNvSpPr>
          <p:nvPr>
            <p:ph type="dt" sz="half" idx="10"/>
          </p:nvPr>
        </p:nvSpPr>
        <p:spPr/>
        <p:txBody>
          <a:bodyPr/>
          <a:lstStyle/>
          <a:p>
            <a:fld id="{647562F6-27DD-4B4F-8681-53B4254BD735}" type="datetimeFigureOut">
              <a:rPr lang="en-GB" smtClean="0"/>
              <a:t>16/06/2023</a:t>
            </a:fld>
            <a:endParaRPr lang="en-GB"/>
          </a:p>
        </p:txBody>
      </p:sp>
      <p:sp>
        <p:nvSpPr>
          <p:cNvPr id="3" name="Footer Placeholder 2">
            <a:extLst>
              <a:ext uri="{FF2B5EF4-FFF2-40B4-BE49-F238E27FC236}">
                <a16:creationId xmlns:a16="http://schemas.microsoft.com/office/drawing/2014/main" id="{EBAE53EE-5DB3-7A5B-A90A-A6FAD4E98D4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FC9C46C-C0CB-0480-CCAC-4EE104753D68}"/>
              </a:ext>
            </a:extLst>
          </p:cNvPr>
          <p:cNvSpPr>
            <a:spLocks noGrp="1"/>
          </p:cNvSpPr>
          <p:nvPr>
            <p:ph type="sldNum" sz="quarter" idx="12"/>
          </p:nvPr>
        </p:nvSpPr>
        <p:spPr/>
        <p:txBody>
          <a:bodyPr/>
          <a:lstStyle/>
          <a:p>
            <a:fld id="{16FE6A5F-D79B-46EB-8949-353F705EF235}" type="slidenum">
              <a:rPr lang="en-GB" smtClean="0"/>
              <a:t>‹#›</a:t>
            </a:fld>
            <a:endParaRPr lang="en-GB"/>
          </a:p>
        </p:txBody>
      </p:sp>
    </p:spTree>
    <p:extLst>
      <p:ext uri="{BB962C8B-B14F-4D97-AF65-F5344CB8AC3E}">
        <p14:creationId xmlns:p14="http://schemas.microsoft.com/office/powerpoint/2010/main" val="90720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E6026-6BB4-FCBF-F9BA-2A24BA7BE0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003B1CC-017F-F122-B978-CBE0479DF3A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E232F80-EF73-BC81-DCFE-03FCE8E96E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7221B9C-A712-00DE-B7CE-8F2AF9E39DC4}"/>
              </a:ext>
            </a:extLst>
          </p:cNvPr>
          <p:cNvSpPr>
            <a:spLocks noGrp="1"/>
          </p:cNvSpPr>
          <p:nvPr>
            <p:ph type="dt" sz="half" idx="10"/>
          </p:nvPr>
        </p:nvSpPr>
        <p:spPr/>
        <p:txBody>
          <a:bodyPr/>
          <a:lstStyle/>
          <a:p>
            <a:fld id="{647562F6-27DD-4B4F-8681-53B4254BD735}" type="datetimeFigureOut">
              <a:rPr lang="en-GB" smtClean="0"/>
              <a:t>16/06/2023</a:t>
            </a:fld>
            <a:endParaRPr lang="en-GB"/>
          </a:p>
        </p:txBody>
      </p:sp>
      <p:sp>
        <p:nvSpPr>
          <p:cNvPr id="6" name="Footer Placeholder 5">
            <a:extLst>
              <a:ext uri="{FF2B5EF4-FFF2-40B4-BE49-F238E27FC236}">
                <a16:creationId xmlns:a16="http://schemas.microsoft.com/office/drawing/2014/main" id="{8AC4B775-03D2-4B64-97DB-FC5834B8BC3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F5102C5-A98A-34C0-2D0F-F6D3ABDF22CC}"/>
              </a:ext>
            </a:extLst>
          </p:cNvPr>
          <p:cNvSpPr>
            <a:spLocks noGrp="1"/>
          </p:cNvSpPr>
          <p:nvPr>
            <p:ph type="sldNum" sz="quarter" idx="12"/>
          </p:nvPr>
        </p:nvSpPr>
        <p:spPr/>
        <p:txBody>
          <a:bodyPr/>
          <a:lstStyle/>
          <a:p>
            <a:fld id="{16FE6A5F-D79B-46EB-8949-353F705EF235}" type="slidenum">
              <a:rPr lang="en-GB" smtClean="0"/>
              <a:t>‹#›</a:t>
            </a:fld>
            <a:endParaRPr lang="en-GB"/>
          </a:p>
        </p:txBody>
      </p:sp>
    </p:spTree>
    <p:extLst>
      <p:ext uri="{BB962C8B-B14F-4D97-AF65-F5344CB8AC3E}">
        <p14:creationId xmlns:p14="http://schemas.microsoft.com/office/powerpoint/2010/main" val="4283268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B0FBC-AB81-F866-354C-5463A72670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530447D-7414-774F-F671-8E91DD0F1B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137A4A4-863A-5B52-C777-344DFCFA4A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455D13-EC95-6282-59EE-D778E7EF4773}"/>
              </a:ext>
            </a:extLst>
          </p:cNvPr>
          <p:cNvSpPr>
            <a:spLocks noGrp="1"/>
          </p:cNvSpPr>
          <p:nvPr>
            <p:ph type="dt" sz="half" idx="10"/>
          </p:nvPr>
        </p:nvSpPr>
        <p:spPr/>
        <p:txBody>
          <a:bodyPr/>
          <a:lstStyle/>
          <a:p>
            <a:fld id="{647562F6-27DD-4B4F-8681-53B4254BD735}" type="datetimeFigureOut">
              <a:rPr lang="en-GB" smtClean="0"/>
              <a:t>16/06/2023</a:t>
            </a:fld>
            <a:endParaRPr lang="en-GB"/>
          </a:p>
        </p:txBody>
      </p:sp>
      <p:sp>
        <p:nvSpPr>
          <p:cNvPr id="6" name="Footer Placeholder 5">
            <a:extLst>
              <a:ext uri="{FF2B5EF4-FFF2-40B4-BE49-F238E27FC236}">
                <a16:creationId xmlns:a16="http://schemas.microsoft.com/office/drawing/2014/main" id="{EF6BF357-F703-A4A0-4D04-EBA2AC1FE19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300879D-E3EB-1788-581C-D84A0D217D6D}"/>
              </a:ext>
            </a:extLst>
          </p:cNvPr>
          <p:cNvSpPr>
            <a:spLocks noGrp="1"/>
          </p:cNvSpPr>
          <p:nvPr>
            <p:ph type="sldNum" sz="quarter" idx="12"/>
          </p:nvPr>
        </p:nvSpPr>
        <p:spPr/>
        <p:txBody>
          <a:bodyPr/>
          <a:lstStyle/>
          <a:p>
            <a:fld id="{16FE6A5F-D79B-46EB-8949-353F705EF235}" type="slidenum">
              <a:rPr lang="en-GB" smtClean="0"/>
              <a:t>‹#›</a:t>
            </a:fld>
            <a:endParaRPr lang="en-GB"/>
          </a:p>
        </p:txBody>
      </p:sp>
    </p:spTree>
    <p:extLst>
      <p:ext uri="{BB962C8B-B14F-4D97-AF65-F5344CB8AC3E}">
        <p14:creationId xmlns:p14="http://schemas.microsoft.com/office/powerpoint/2010/main" val="3931764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9B458C-5C25-55FA-EC3A-F0FE28CB4F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BF3A1DB-BCC4-76A0-0093-15A06228408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73A0D93-3114-7E3B-85B8-4F362B782A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7562F6-27DD-4B4F-8681-53B4254BD735}" type="datetimeFigureOut">
              <a:rPr lang="en-GB" smtClean="0"/>
              <a:t>16/06/2023</a:t>
            </a:fld>
            <a:endParaRPr lang="en-GB"/>
          </a:p>
        </p:txBody>
      </p:sp>
      <p:sp>
        <p:nvSpPr>
          <p:cNvPr id="5" name="Footer Placeholder 4">
            <a:extLst>
              <a:ext uri="{FF2B5EF4-FFF2-40B4-BE49-F238E27FC236}">
                <a16:creationId xmlns:a16="http://schemas.microsoft.com/office/drawing/2014/main" id="{17F403EB-469A-AB2B-2F77-03EA8AE75C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8E69056-5A0F-ECFE-100B-6F8F75B13D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FE6A5F-D79B-46EB-8949-353F705EF235}" type="slidenum">
              <a:rPr lang="en-GB" smtClean="0"/>
              <a:t>‹#›</a:t>
            </a:fld>
            <a:endParaRPr lang="en-GB"/>
          </a:p>
        </p:txBody>
      </p:sp>
    </p:spTree>
    <p:extLst>
      <p:ext uri="{BB962C8B-B14F-4D97-AF65-F5344CB8AC3E}">
        <p14:creationId xmlns:p14="http://schemas.microsoft.com/office/powerpoint/2010/main" val="30487780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8" Type="http://schemas.openxmlformats.org/officeDocument/2006/relationships/customXml" Target="../ink/ink4.xml"/><Relationship Id="rId13" Type="http://schemas.openxmlformats.org/officeDocument/2006/relationships/image" Target="../media/image7.png"/><Relationship Id="rId3" Type="http://schemas.openxmlformats.org/officeDocument/2006/relationships/image" Target="../media/image2.emf"/><Relationship Id="rId7" Type="http://schemas.openxmlformats.org/officeDocument/2006/relationships/image" Target="../media/image4.png"/><Relationship Id="rId12" Type="http://schemas.openxmlformats.org/officeDocument/2006/relationships/customXml" Target="../ink/ink6.xml"/><Relationship Id="rId17" Type="http://schemas.openxmlformats.org/officeDocument/2006/relationships/image" Target="../media/image9.png"/><Relationship Id="rId2" Type="http://schemas.openxmlformats.org/officeDocument/2006/relationships/customXml" Target="../ink/ink1.xml"/><Relationship Id="rId16" Type="http://schemas.openxmlformats.org/officeDocument/2006/relationships/customXml" Target="../ink/ink8.xml"/><Relationship Id="rId1" Type="http://schemas.openxmlformats.org/officeDocument/2006/relationships/slideLayout" Target="../slideLayouts/slideLayout2.xml"/><Relationship Id="rId6" Type="http://schemas.openxmlformats.org/officeDocument/2006/relationships/customXml" Target="../ink/ink3.xml"/><Relationship Id="rId11" Type="http://schemas.openxmlformats.org/officeDocument/2006/relationships/image" Target="../media/image6.png"/><Relationship Id="rId5" Type="http://schemas.openxmlformats.org/officeDocument/2006/relationships/image" Target="../media/image3.emf"/><Relationship Id="rId15" Type="http://schemas.openxmlformats.org/officeDocument/2006/relationships/image" Target="../media/image8.png"/><Relationship Id="rId10" Type="http://schemas.openxmlformats.org/officeDocument/2006/relationships/customXml" Target="../ink/ink5.xml"/><Relationship Id="rId4" Type="http://schemas.openxmlformats.org/officeDocument/2006/relationships/customXml" Target="../ink/ink2.xml"/><Relationship Id="rId9" Type="http://schemas.openxmlformats.org/officeDocument/2006/relationships/image" Target="../media/image5.png"/><Relationship Id="rId14" Type="http://schemas.openxmlformats.org/officeDocument/2006/relationships/customXml" Target="../ink/ink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2.png"/><Relationship Id="rId2" Type="http://schemas.openxmlformats.org/officeDocument/2006/relationships/customXml" Target="../ink/ink9.xml"/><Relationship Id="rId1" Type="http://schemas.openxmlformats.org/officeDocument/2006/relationships/slideLayout" Target="../slideLayouts/slideLayout2.xml"/><Relationship Id="rId6" Type="http://schemas.openxmlformats.org/officeDocument/2006/relationships/customXml" Target="../ink/ink11.xml"/><Relationship Id="rId5" Type="http://schemas.openxmlformats.org/officeDocument/2006/relationships/image" Target="../media/image11.png"/><Relationship Id="rId4" Type="http://schemas.openxmlformats.org/officeDocument/2006/relationships/customXml" Target="../ink/ink10.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839A9B9-F246-4779-A2BA-7AD3DAB541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89FF3C7-B796-4C63-BF20-B2EE568883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96" y="1"/>
            <a:ext cx="11282409" cy="2930115"/>
          </a:xfrm>
          <a:custGeom>
            <a:avLst/>
            <a:gdLst>
              <a:gd name="connsiteX0" fmla="*/ 1277174 w 11282409"/>
              <a:gd name="connsiteY0" fmla="*/ 0 h 2930115"/>
              <a:gd name="connsiteX1" fmla="*/ 11077320 w 11282409"/>
              <a:gd name="connsiteY1" fmla="*/ 0 h 2930115"/>
              <a:gd name="connsiteX2" fmla="*/ 10933044 w 11282409"/>
              <a:gd name="connsiteY2" fmla="*/ 93916 h 2930115"/>
              <a:gd name="connsiteX3" fmla="*/ 11087630 w 11282409"/>
              <a:gd name="connsiteY3" fmla="*/ 165214 h 2930115"/>
              <a:gd name="connsiteX4" fmla="*/ 10401271 w 11282409"/>
              <a:gd name="connsiteY4" fmla="*/ 582307 h 2930115"/>
              <a:gd name="connsiteX5" fmla="*/ 11038163 w 11282409"/>
              <a:gd name="connsiteY5" fmla="*/ 511009 h 2930115"/>
              <a:gd name="connsiteX6" fmla="*/ 11004154 w 11282409"/>
              <a:gd name="connsiteY6" fmla="*/ 568047 h 2930115"/>
              <a:gd name="connsiteX7" fmla="*/ 10970146 w 11282409"/>
              <a:gd name="connsiteY7" fmla="*/ 625085 h 2930115"/>
              <a:gd name="connsiteX8" fmla="*/ 11270042 w 11282409"/>
              <a:gd name="connsiteY8" fmla="*/ 589437 h 2930115"/>
              <a:gd name="connsiteX9" fmla="*/ 11270042 w 11282409"/>
              <a:gd name="connsiteY9" fmla="*/ 650039 h 2930115"/>
              <a:gd name="connsiteX10" fmla="*/ 11177291 w 11282409"/>
              <a:gd name="connsiteY10" fmla="*/ 721337 h 2930115"/>
              <a:gd name="connsiteX11" fmla="*/ 11270042 w 11282409"/>
              <a:gd name="connsiteY11" fmla="*/ 703512 h 2930115"/>
              <a:gd name="connsiteX12" fmla="*/ 11282409 w 11282409"/>
              <a:gd name="connsiteY12" fmla="*/ 703512 h 2930115"/>
              <a:gd name="connsiteX13" fmla="*/ 11282409 w 11282409"/>
              <a:gd name="connsiteY13" fmla="*/ 981574 h 2930115"/>
              <a:gd name="connsiteX14" fmla="*/ 4053985 w 11282409"/>
              <a:gd name="connsiteY14" fmla="*/ 2928005 h 2930115"/>
              <a:gd name="connsiteX15" fmla="*/ 3386175 w 11282409"/>
              <a:gd name="connsiteY15" fmla="*/ 2892355 h 2930115"/>
              <a:gd name="connsiteX16" fmla="*/ 3228499 w 11282409"/>
              <a:gd name="connsiteY16" fmla="*/ 2774714 h 2930115"/>
              <a:gd name="connsiteX17" fmla="*/ 3389267 w 11282409"/>
              <a:gd name="connsiteY17" fmla="*/ 2717676 h 2930115"/>
              <a:gd name="connsiteX18" fmla="*/ 3883942 w 11282409"/>
              <a:gd name="connsiteY18" fmla="*/ 2535866 h 2930115"/>
              <a:gd name="connsiteX19" fmla="*/ 3401634 w 11282409"/>
              <a:gd name="connsiteY19" fmla="*/ 2564386 h 2930115"/>
              <a:gd name="connsiteX20" fmla="*/ 4087994 w 11282409"/>
              <a:gd name="connsiteY20" fmla="*/ 2414660 h 2930115"/>
              <a:gd name="connsiteX21" fmla="*/ 4285864 w 11282409"/>
              <a:gd name="connsiteY21" fmla="*/ 2336233 h 2930115"/>
              <a:gd name="connsiteX22" fmla="*/ 4091088 w 11282409"/>
              <a:gd name="connsiteY22" fmla="*/ 2304149 h 2930115"/>
              <a:gd name="connsiteX23" fmla="*/ 3148114 w 11282409"/>
              <a:gd name="connsiteY23" fmla="*/ 2400401 h 2930115"/>
              <a:gd name="connsiteX24" fmla="*/ 3058455 w 11282409"/>
              <a:gd name="connsiteY24" fmla="*/ 2411095 h 2930115"/>
              <a:gd name="connsiteX25" fmla="*/ 2443203 w 11282409"/>
              <a:gd name="connsiteY25" fmla="*/ 2336233 h 2930115"/>
              <a:gd name="connsiteX26" fmla="*/ 2786383 w 11282409"/>
              <a:gd name="connsiteY26" fmla="*/ 2257805 h 2930115"/>
              <a:gd name="connsiteX27" fmla="*/ 2390644 w 11282409"/>
              <a:gd name="connsiteY27" fmla="*/ 2211461 h 2930115"/>
              <a:gd name="connsiteX28" fmla="*/ 1911429 w 11282409"/>
              <a:gd name="connsiteY28" fmla="*/ 2168683 h 2930115"/>
              <a:gd name="connsiteX29" fmla="*/ 1416755 w 11282409"/>
              <a:gd name="connsiteY29" fmla="*/ 2026087 h 2930115"/>
              <a:gd name="connsiteX30" fmla="*/ 1070483 w 11282409"/>
              <a:gd name="connsiteY30" fmla="*/ 1979743 h 2930115"/>
              <a:gd name="connsiteX31" fmla="*/ 1104491 w 11282409"/>
              <a:gd name="connsiteY31" fmla="*/ 1854972 h 2930115"/>
              <a:gd name="connsiteX32" fmla="*/ 1039566 w 11282409"/>
              <a:gd name="connsiteY32" fmla="*/ 1748026 h 2930115"/>
              <a:gd name="connsiteX33" fmla="*/ 1623900 w 11282409"/>
              <a:gd name="connsiteY33" fmla="*/ 1694553 h 2930115"/>
              <a:gd name="connsiteX34" fmla="*/ 1401296 w 11282409"/>
              <a:gd name="connsiteY34" fmla="*/ 1676728 h 2930115"/>
              <a:gd name="connsiteX35" fmla="*/ 1302362 w 11282409"/>
              <a:gd name="connsiteY35" fmla="*/ 1623255 h 2930115"/>
              <a:gd name="connsiteX36" fmla="*/ 1385838 w 11282409"/>
              <a:gd name="connsiteY36" fmla="*/ 1566216 h 2930115"/>
              <a:gd name="connsiteX37" fmla="*/ 1756843 w 11282409"/>
              <a:gd name="connsiteY37" fmla="*/ 1377277 h 2930115"/>
              <a:gd name="connsiteX38" fmla="*/ 721120 w 11282409"/>
              <a:gd name="connsiteY38" fmla="*/ 1387972 h 2930115"/>
              <a:gd name="connsiteX39" fmla="*/ 857154 w 11282409"/>
              <a:gd name="connsiteY39" fmla="*/ 1323803 h 2930115"/>
              <a:gd name="connsiteX40" fmla="*/ 2285525 w 11282409"/>
              <a:gd name="connsiteY40" fmla="*/ 924536 h 2930115"/>
              <a:gd name="connsiteX41" fmla="*/ 2569963 w 11282409"/>
              <a:gd name="connsiteY41" fmla="*/ 874628 h 2930115"/>
              <a:gd name="connsiteX42" fmla="*/ 1803218 w 11282409"/>
              <a:gd name="connsiteY42" fmla="*/ 856803 h 2930115"/>
              <a:gd name="connsiteX43" fmla="*/ 625276 w 11282409"/>
              <a:gd name="connsiteY43" fmla="*/ 682124 h 2930115"/>
              <a:gd name="connsiteX44" fmla="*/ 736578 w 11282409"/>
              <a:gd name="connsiteY44" fmla="*/ 521703 h 2930115"/>
              <a:gd name="connsiteX45" fmla="*/ 155336 w 11282409"/>
              <a:gd name="connsiteY45" fmla="*/ 550222 h 2930115"/>
              <a:gd name="connsiteX46" fmla="*/ 421223 w 11282409"/>
              <a:gd name="connsiteY46" fmla="*/ 425451 h 2930115"/>
              <a:gd name="connsiteX47" fmla="*/ 201712 w 11282409"/>
              <a:gd name="connsiteY47" fmla="*/ 404062 h 2930115"/>
              <a:gd name="connsiteX48" fmla="*/ 3843 w 11282409"/>
              <a:gd name="connsiteY48" fmla="*/ 314939 h 2930115"/>
              <a:gd name="connsiteX49" fmla="*/ 829329 w 11282409"/>
              <a:gd name="connsiteY49" fmla="*/ 175909 h 2930115"/>
              <a:gd name="connsiteX50" fmla="*/ 1045749 w 11282409"/>
              <a:gd name="connsiteY50" fmla="*/ 47572 h 2930115"/>
              <a:gd name="connsiteX51" fmla="*/ 1172509 w 11282409"/>
              <a:gd name="connsiteY51" fmla="*/ 11924 h 2930115"/>
              <a:gd name="connsiteX52" fmla="*/ 1257531 w 11282409"/>
              <a:gd name="connsiteY52" fmla="*/ 7914 h 2930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1282409" h="2930115">
                <a:moveTo>
                  <a:pt x="1277174" y="0"/>
                </a:moveTo>
                <a:lnTo>
                  <a:pt x="11077320" y="0"/>
                </a:lnTo>
                <a:lnTo>
                  <a:pt x="10933044" y="93916"/>
                </a:lnTo>
                <a:cubicBezTo>
                  <a:pt x="10973237" y="147389"/>
                  <a:pt x="11059805" y="83222"/>
                  <a:pt x="11087630" y="165214"/>
                </a:cubicBezTo>
                <a:cubicBezTo>
                  <a:pt x="10865028" y="304245"/>
                  <a:pt x="10660974" y="478924"/>
                  <a:pt x="10401271" y="582307"/>
                </a:cubicBezTo>
                <a:cubicBezTo>
                  <a:pt x="10614599" y="507443"/>
                  <a:pt x="10827927" y="543093"/>
                  <a:pt x="11038163" y="511009"/>
                </a:cubicBezTo>
                <a:cubicBezTo>
                  <a:pt x="11065988" y="553787"/>
                  <a:pt x="11019613" y="553787"/>
                  <a:pt x="11004154" y="568047"/>
                </a:cubicBezTo>
                <a:cubicBezTo>
                  <a:pt x="10988696" y="582307"/>
                  <a:pt x="10967053" y="593001"/>
                  <a:pt x="10970146" y="625085"/>
                </a:cubicBezTo>
                <a:cubicBezTo>
                  <a:pt x="11065988" y="639345"/>
                  <a:pt x="11171107" y="589437"/>
                  <a:pt x="11270042" y="589437"/>
                </a:cubicBezTo>
                <a:lnTo>
                  <a:pt x="11270042" y="650039"/>
                </a:lnTo>
                <a:cubicBezTo>
                  <a:pt x="11236032" y="671428"/>
                  <a:pt x="11192750" y="678558"/>
                  <a:pt x="11177291" y="721337"/>
                </a:cubicBezTo>
                <a:cubicBezTo>
                  <a:pt x="11208207" y="714208"/>
                  <a:pt x="11239125" y="710643"/>
                  <a:pt x="11270042" y="703512"/>
                </a:cubicBezTo>
                <a:lnTo>
                  <a:pt x="11282409" y="703512"/>
                </a:lnTo>
                <a:lnTo>
                  <a:pt x="11282409" y="981574"/>
                </a:lnTo>
                <a:cubicBezTo>
                  <a:pt x="9254245" y="2952959"/>
                  <a:pt x="4397165" y="2906615"/>
                  <a:pt x="4053985" y="2928005"/>
                </a:cubicBezTo>
                <a:cubicBezTo>
                  <a:pt x="3945776" y="2935134"/>
                  <a:pt x="3491294" y="2924439"/>
                  <a:pt x="3386175" y="2892355"/>
                </a:cubicBezTo>
                <a:cubicBezTo>
                  <a:pt x="3243956" y="2853141"/>
                  <a:pt x="3228499" y="2774714"/>
                  <a:pt x="3228499" y="2774714"/>
                </a:cubicBezTo>
                <a:cubicBezTo>
                  <a:pt x="3228499" y="2774714"/>
                  <a:pt x="3299608" y="2742630"/>
                  <a:pt x="3389267" y="2717676"/>
                </a:cubicBezTo>
                <a:cubicBezTo>
                  <a:pt x="3562404" y="2667768"/>
                  <a:pt x="3704623" y="2575080"/>
                  <a:pt x="3883942" y="2535866"/>
                </a:cubicBezTo>
                <a:cubicBezTo>
                  <a:pt x="3723173" y="2546561"/>
                  <a:pt x="3562404" y="2553691"/>
                  <a:pt x="3401634" y="2564386"/>
                </a:cubicBezTo>
                <a:cubicBezTo>
                  <a:pt x="3624237" y="2468133"/>
                  <a:pt x="3859208" y="2453874"/>
                  <a:pt x="4087994" y="2414660"/>
                </a:cubicBezTo>
                <a:cubicBezTo>
                  <a:pt x="4162197" y="2403966"/>
                  <a:pt x="4285864" y="2436049"/>
                  <a:pt x="4285864" y="2336233"/>
                </a:cubicBezTo>
                <a:cubicBezTo>
                  <a:pt x="4282774" y="2272064"/>
                  <a:pt x="4162197" y="2300584"/>
                  <a:pt x="4091088" y="2304149"/>
                </a:cubicBezTo>
                <a:cubicBezTo>
                  <a:pt x="3775732" y="2314843"/>
                  <a:pt x="3463469" y="2361187"/>
                  <a:pt x="3148114" y="2400401"/>
                </a:cubicBezTo>
                <a:cubicBezTo>
                  <a:pt x="3117196" y="2403966"/>
                  <a:pt x="3080097" y="2421790"/>
                  <a:pt x="3058455" y="2411095"/>
                </a:cubicBezTo>
                <a:cubicBezTo>
                  <a:pt x="2879135" y="2339797"/>
                  <a:pt x="2675082" y="2357622"/>
                  <a:pt x="2443203" y="2336233"/>
                </a:cubicBezTo>
                <a:cubicBezTo>
                  <a:pt x="2569963" y="2254241"/>
                  <a:pt x="2678173" y="2311278"/>
                  <a:pt x="2786383" y="2257805"/>
                </a:cubicBezTo>
                <a:cubicBezTo>
                  <a:pt x="2653440" y="2200766"/>
                  <a:pt x="2517405" y="2225722"/>
                  <a:pt x="2390644" y="2211461"/>
                </a:cubicBezTo>
                <a:cubicBezTo>
                  <a:pt x="2297893" y="2200766"/>
                  <a:pt x="1963988" y="2186507"/>
                  <a:pt x="1911429" y="2168683"/>
                </a:cubicBezTo>
                <a:cubicBezTo>
                  <a:pt x="1750660" y="2115209"/>
                  <a:pt x="1558974" y="2122339"/>
                  <a:pt x="1416755" y="2026087"/>
                </a:cubicBezTo>
                <a:cubicBezTo>
                  <a:pt x="1314728" y="1958354"/>
                  <a:pt x="1178693" y="2015393"/>
                  <a:pt x="1070483" y="1979743"/>
                </a:cubicBezTo>
                <a:cubicBezTo>
                  <a:pt x="1024107" y="1929835"/>
                  <a:pt x="1089033" y="1894186"/>
                  <a:pt x="1104491" y="1854972"/>
                </a:cubicBezTo>
                <a:cubicBezTo>
                  <a:pt x="1126133" y="1805064"/>
                  <a:pt x="1067391" y="1794370"/>
                  <a:pt x="1039566" y="1748026"/>
                </a:cubicBezTo>
                <a:cubicBezTo>
                  <a:pt x="1231252" y="1751591"/>
                  <a:pt x="1413663" y="1737331"/>
                  <a:pt x="1623900" y="1694553"/>
                </a:cubicBezTo>
                <a:cubicBezTo>
                  <a:pt x="1537332" y="1630384"/>
                  <a:pt x="1463130" y="1690987"/>
                  <a:pt x="1401296" y="1676728"/>
                </a:cubicBezTo>
                <a:cubicBezTo>
                  <a:pt x="1358012" y="1666033"/>
                  <a:pt x="1302362" y="1676728"/>
                  <a:pt x="1302362" y="1623255"/>
                </a:cubicBezTo>
                <a:cubicBezTo>
                  <a:pt x="1302362" y="1580476"/>
                  <a:pt x="1351829" y="1573345"/>
                  <a:pt x="1385838" y="1566216"/>
                </a:cubicBezTo>
                <a:cubicBezTo>
                  <a:pt x="1518781" y="1541262"/>
                  <a:pt x="1648633" y="1509178"/>
                  <a:pt x="1756843" y="1377277"/>
                </a:cubicBezTo>
                <a:cubicBezTo>
                  <a:pt x="1407480" y="1334499"/>
                  <a:pt x="1048840" y="1502049"/>
                  <a:pt x="721120" y="1387972"/>
                </a:cubicBezTo>
                <a:cubicBezTo>
                  <a:pt x="748945" y="1313109"/>
                  <a:pt x="813871" y="1327368"/>
                  <a:pt x="857154" y="1323803"/>
                </a:cubicBezTo>
                <a:cubicBezTo>
                  <a:pt x="1147775" y="1291720"/>
                  <a:pt x="2127849" y="903147"/>
                  <a:pt x="2285525" y="924536"/>
                </a:cubicBezTo>
                <a:cubicBezTo>
                  <a:pt x="2381369" y="935231"/>
                  <a:pt x="2480304" y="928101"/>
                  <a:pt x="2569963" y="874628"/>
                </a:cubicBezTo>
                <a:cubicBezTo>
                  <a:pt x="2678173" y="810460"/>
                  <a:pt x="1988721" y="945926"/>
                  <a:pt x="1803218" y="856803"/>
                </a:cubicBezTo>
                <a:cubicBezTo>
                  <a:pt x="1713559" y="814024"/>
                  <a:pt x="956090" y="689253"/>
                  <a:pt x="625276" y="682124"/>
                </a:cubicBezTo>
                <a:cubicBezTo>
                  <a:pt x="656194" y="614390"/>
                  <a:pt x="770587" y="617955"/>
                  <a:pt x="736578" y="521703"/>
                </a:cubicBezTo>
                <a:cubicBezTo>
                  <a:pt x="557259" y="514574"/>
                  <a:pt x="365573" y="575176"/>
                  <a:pt x="155336" y="550222"/>
                </a:cubicBezTo>
                <a:cubicBezTo>
                  <a:pt x="229537" y="464666"/>
                  <a:pt x="337746" y="471795"/>
                  <a:pt x="421223" y="425451"/>
                </a:cubicBezTo>
                <a:cubicBezTo>
                  <a:pt x="356297" y="361283"/>
                  <a:pt x="275913" y="400497"/>
                  <a:pt x="201712" y="404062"/>
                </a:cubicBezTo>
                <a:cubicBezTo>
                  <a:pt x="136786" y="407627"/>
                  <a:pt x="-27075" y="318505"/>
                  <a:pt x="3843" y="314939"/>
                </a:cubicBezTo>
                <a:cubicBezTo>
                  <a:pt x="282096" y="293551"/>
                  <a:pt x="551076" y="197299"/>
                  <a:pt x="829329" y="175909"/>
                </a:cubicBezTo>
                <a:cubicBezTo>
                  <a:pt x="922080" y="168779"/>
                  <a:pt x="1027200" y="175909"/>
                  <a:pt x="1045749" y="47572"/>
                </a:cubicBezTo>
                <a:cubicBezTo>
                  <a:pt x="1048840" y="11924"/>
                  <a:pt x="1039566" y="4795"/>
                  <a:pt x="1172509" y="11924"/>
                </a:cubicBezTo>
                <a:cubicBezTo>
                  <a:pt x="1198789" y="13707"/>
                  <a:pt x="1228933" y="14598"/>
                  <a:pt x="1257531" y="7914"/>
                </a:cubicBezTo>
                <a:close/>
              </a:path>
            </a:pathLst>
          </a:custGeom>
          <a:solidFill>
            <a:schemeClr val="bg2">
              <a:alpha val="5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B63896CB-A71C-B6FD-195D-AD0BFE36B9CA}"/>
              </a:ext>
            </a:extLst>
          </p:cNvPr>
          <p:cNvSpPr>
            <a:spLocks noGrp="1"/>
          </p:cNvSpPr>
          <p:nvPr>
            <p:ph type="ctrTitle"/>
          </p:nvPr>
        </p:nvSpPr>
        <p:spPr>
          <a:xfrm>
            <a:off x="1524000" y="1834964"/>
            <a:ext cx="9144000" cy="2387600"/>
          </a:xfrm>
        </p:spPr>
        <p:txBody>
          <a:bodyPr>
            <a:normAutofit fontScale="90000"/>
          </a:bodyPr>
          <a:lstStyle/>
          <a:p>
            <a:r>
              <a:rPr lang="en-GB" sz="5200" b="0" i="0" dirty="0">
                <a:effectLst/>
                <a:latin typeface="Calibri" panose="020F0502020204030204" pitchFamily="34" charset="0"/>
              </a:rPr>
              <a:t>Understanding the Link between Contested Territories, War Crimes and Economic Crimes </a:t>
            </a:r>
            <a:br>
              <a:rPr lang="en-GB" sz="5200" b="0" i="0" dirty="0">
                <a:effectLst/>
                <a:latin typeface="Calibri" panose="020F0502020204030204" pitchFamily="34" charset="0"/>
              </a:rPr>
            </a:br>
            <a:r>
              <a:rPr lang="en-GB" sz="5200" b="0" i="0" dirty="0">
                <a:effectLst/>
                <a:latin typeface="Calibri" panose="020F0502020204030204" pitchFamily="34" charset="0"/>
              </a:rPr>
              <a:t>-  </a:t>
            </a:r>
            <a:br>
              <a:rPr lang="en-GB" sz="5200" b="0" i="0" dirty="0">
                <a:effectLst/>
                <a:latin typeface="Calibri" panose="020F0502020204030204" pitchFamily="34" charset="0"/>
              </a:rPr>
            </a:br>
            <a:r>
              <a:rPr lang="en-GB" sz="5200" b="0" i="0" dirty="0">
                <a:effectLst/>
                <a:latin typeface="Calibri" panose="020F0502020204030204" pitchFamily="34" charset="0"/>
              </a:rPr>
              <a:t>Prosecution and Prevention</a:t>
            </a:r>
            <a:endParaRPr lang="en-GB" sz="5200" dirty="0"/>
          </a:p>
        </p:txBody>
      </p:sp>
      <p:sp>
        <p:nvSpPr>
          <p:cNvPr id="3" name="Subtitle 2">
            <a:extLst>
              <a:ext uri="{FF2B5EF4-FFF2-40B4-BE49-F238E27FC236}">
                <a16:creationId xmlns:a16="http://schemas.microsoft.com/office/drawing/2014/main" id="{08D2277E-29C7-5F8B-00E1-60AD8AB875E5}"/>
              </a:ext>
            </a:extLst>
          </p:cNvPr>
          <p:cNvSpPr>
            <a:spLocks noGrp="1"/>
          </p:cNvSpPr>
          <p:nvPr>
            <p:ph type="subTitle" idx="1"/>
          </p:nvPr>
        </p:nvSpPr>
        <p:spPr>
          <a:xfrm>
            <a:off x="1524000" y="4868883"/>
            <a:ext cx="9144000" cy="1101518"/>
          </a:xfrm>
        </p:spPr>
        <p:txBody>
          <a:bodyPr>
            <a:normAutofit/>
          </a:bodyPr>
          <a:lstStyle/>
          <a:p>
            <a:r>
              <a:rPr lang="en-GB" sz="2000" dirty="0" err="1"/>
              <a:t>Noëlle</a:t>
            </a:r>
            <a:r>
              <a:rPr lang="en-GB" sz="2000" dirty="0"/>
              <a:t> </a:t>
            </a:r>
            <a:r>
              <a:rPr lang="en-GB" sz="2000" dirty="0" err="1"/>
              <a:t>Quénivet</a:t>
            </a:r>
            <a:endParaRPr lang="en-GB" sz="2000" dirty="0"/>
          </a:p>
          <a:p>
            <a:r>
              <a:rPr lang="en-GB" sz="2000" dirty="0"/>
              <a:t>Professor of International Law, Bristol Law School UWE</a:t>
            </a:r>
          </a:p>
        </p:txBody>
      </p:sp>
    </p:spTree>
    <p:extLst>
      <p:ext uri="{BB962C8B-B14F-4D97-AF65-F5344CB8AC3E}">
        <p14:creationId xmlns:p14="http://schemas.microsoft.com/office/powerpoint/2010/main" val="1830955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57363FD-7E77-4145-9483-331A807A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6802" cy="6858000"/>
          </a:xfrm>
          <a:prstGeom prst="rect">
            <a:avLst/>
          </a:prstGeom>
          <a:gradFill flip="none" rotWithShape="1">
            <a:gsLst>
              <a:gs pos="28000">
                <a:schemeClr val="bg2">
                  <a:alpha val="84000"/>
                </a:schemeClr>
              </a:gs>
              <a:gs pos="74000">
                <a:schemeClr val="bg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E41F864-9514-C2D7-CE5A-7A039472AA2E}"/>
              </a:ext>
            </a:extLst>
          </p:cNvPr>
          <p:cNvSpPr>
            <a:spLocks noGrp="1"/>
          </p:cNvSpPr>
          <p:nvPr>
            <p:ph type="title"/>
          </p:nvPr>
        </p:nvSpPr>
        <p:spPr>
          <a:xfrm>
            <a:off x="838200" y="365125"/>
            <a:ext cx="10515600" cy="1325563"/>
          </a:xfrm>
        </p:spPr>
        <p:txBody>
          <a:bodyPr>
            <a:normAutofit/>
          </a:bodyPr>
          <a:lstStyle/>
          <a:p>
            <a:r>
              <a:rPr lang="en-GB" dirty="0"/>
              <a:t>War Crimes in National Law</a:t>
            </a:r>
          </a:p>
        </p:txBody>
      </p:sp>
      <p:graphicFrame>
        <p:nvGraphicFramePr>
          <p:cNvPr id="4" name="Content Placeholder 3">
            <a:extLst>
              <a:ext uri="{FF2B5EF4-FFF2-40B4-BE49-F238E27FC236}">
                <a16:creationId xmlns:a16="http://schemas.microsoft.com/office/drawing/2014/main" id="{92965D13-E626-B8B6-3FAB-D75D2B76F646}"/>
              </a:ext>
            </a:extLst>
          </p:cNvPr>
          <p:cNvGraphicFramePr>
            <a:graphicFrameLocks noGrp="1"/>
          </p:cNvGraphicFramePr>
          <p:nvPr>
            <p:ph idx="1"/>
            <p:extLst>
              <p:ext uri="{D42A27DB-BD31-4B8C-83A1-F6EECF244321}">
                <p14:modId xmlns:p14="http://schemas.microsoft.com/office/powerpoint/2010/main" val="137031809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613151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C6CB4-CC29-5BBD-AB9C-1271B03B589E}"/>
              </a:ext>
            </a:extLst>
          </p:cNvPr>
          <p:cNvSpPr>
            <a:spLocks noGrp="1"/>
          </p:cNvSpPr>
          <p:nvPr>
            <p:ph type="title"/>
          </p:nvPr>
        </p:nvSpPr>
        <p:spPr/>
        <p:txBody>
          <a:bodyPr/>
          <a:lstStyle/>
          <a:p>
            <a:r>
              <a:rPr lang="en-GB" dirty="0"/>
              <a:t>Prosecuting Economic Crimes as War Crimes</a:t>
            </a:r>
          </a:p>
        </p:txBody>
      </p:sp>
      <p:sp>
        <p:nvSpPr>
          <p:cNvPr id="3" name="Text Placeholder 2">
            <a:extLst>
              <a:ext uri="{FF2B5EF4-FFF2-40B4-BE49-F238E27FC236}">
                <a16:creationId xmlns:a16="http://schemas.microsoft.com/office/drawing/2014/main" id="{4C6BCD79-92B6-59D1-A610-75A5919C669A}"/>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27027152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3" name="Picture 42" descr="A close-up of a blue background&#10;&#10;Description automatically generated with low confidence">
            <a:extLst>
              <a:ext uri="{FF2B5EF4-FFF2-40B4-BE49-F238E27FC236}">
                <a16:creationId xmlns:a16="http://schemas.microsoft.com/office/drawing/2014/main" id="{D96AC5F7-4639-6CB8-7AB4-93EDA8430A4B}"/>
              </a:ext>
            </a:extLst>
          </p:cNvPr>
          <p:cNvPicPr>
            <a:picLocks noChangeAspect="1"/>
          </p:cNvPicPr>
          <p:nvPr/>
        </p:nvPicPr>
        <p:blipFill rotWithShape="1">
          <a:blip r:embed="rId2">
            <a:duotone>
              <a:schemeClr val="bg2">
                <a:shade val="45000"/>
                <a:satMod val="135000"/>
              </a:schemeClr>
              <a:prstClr val="white"/>
            </a:duotone>
          </a:blip>
          <a:srcRect r="9091" b="23391"/>
          <a:stretch/>
        </p:blipFill>
        <p:spPr>
          <a:xfrm>
            <a:off x="20" y="10"/>
            <a:ext cx="12191980" cy="6857990"/>
          </a:xfrm>
          <a:prstGeom prst="rect">
            <a:avLst/>
          </a:prstGeom>
        </p:spPr>
      </p:pic>
      <p:sp>
        <p:nvSpPr>
          <p:cNvPr id="54" name="Rectangle 51">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2F115E-04DA-BB03-467F-8E09FA2E7232}"/>
              </a:ext>
            </a:extLst>
          </p:cNvPr>
          <p:cNvSpPr>
            <a:spLocks noGrp="1"/>
          </p:cNvSpPr>
          <p:nvPr>
            <p:ph type="title"/>
          </p:nvPr>
        </p:nvSpPr>
        <p:spPr>
          <a:xfrm>
            <a:off x="838200" y="365125"/>
            <a:ext cx="10515600" cy="1325563"/>
          </a:xfrm>
        </p:spPr>
        <p:txBody>
          <a:bodyPr>
            <a:normAutofit/>
          </a:bodyPr>
          <a:lstStyle/>
          <a:p>
            <a:r>
              <a:rPr lang="en-GB"/>
              <a:t>Examples of War Crimes / Economic Crimes</a:t>
            </a:r>
          </a:p>
        </p:txBody>
      </p:sp>
      <p:graphicFrame>
        <p:nvGraphicFramePr>
          <p:cNvPr id="4" name="Content Placeholder 3">
            <a:extLst>
              <a:ext uri="{FF2B5EF4-FFF2-40B4-BE49-F238E27FC236}">
                <a16:creationId xmlns:a16="http://schemas.microsoft.com/office/drawing/2014/main" id="{5B6DC583-02F0-B812-068F-E4D48C76A73D}"/>
              </a:ext>
            </a:extLst>
          </p:cNvPr>
          <p:cNvGraphicFramePr>
            <a:graphicFrameLocks noGrp="1"/>
          </p:cNvGraphicFramePr>
          <p:nvPr>
            <p:ph idx="1"/>
            <p:extLst>
              <p:ext uri="{D42A27DB-BD31-4B8C-83A1-F6EECF244321}">
                <p14:modId xmlns:p14="http://schemas.microsoft.com/office/powerpoint/2010/main" val="315055963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211846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FA7D4-FD9E-C67C-B37D-5065A48978F3}"/>
              </a:ext>
            </a:extLst>
          </p:cNvPr>
          <p:cNvSpPr>
            <a:spLocks noGrp="1"/>
          </p:cNvSpPr>
          <p:nvPr>
            <p:ph type="title"/>
          </p:nvPr>
        </p:nvSpPr>
        <p:spPr/>
        <p:txBody>
          <a:bodyPr/>
          <a:lstStyle/>
          <a:p>
            <a:r>
              <a:rPr lang="en-GB" dirty="0"/>
              <a:t>War Crimes of an Economic Nature – ICC Statute</a:t>
            </a:r>
          </a:p>
        </p:txBody>
      </p:sp>
      <p:sp>
        <p:nvSpPr>
          <p:cNvPr id="3" name="Content Placeholder 2">
            <a:extLst>
              <a:ext uri="{FF2B5EF4-FFF2-40B4-BE49-F238E27FC236}">
                <a16:creationId xmlns:a16="http://schemas.microsoft.com/office/drawing/2014/main" id="{77B9AD1D-AC1A-A1C2-EDE2-6E9028AC8920}"/>
              </a:ext>
            </a:extLst>
          </p:cNvPr>
          <p:cNvSpPr>
            <a:spLocks noGrp="1"/>
          </p:cNvSpPr>
          <p:nvPr>
            <p:ph idx="1"/>
          </p:nvPr>
        </p:nvSpPr>
        <p:spPr/>
        <p:txBody>
          <a:bodyPr>
            <a:normAutofit/>
          </a:bodyPr>
          <a:lstStyle/>
          <a:p>
            <a:r>
              <a:rPr lang="en-GB" dirty="0"/>
              <a:t>Direct:</a:t>
            </a:r>
          </a:p>
          <a:p>
            <a:pPr lvl="1"/>
            <a:r>
              <a:rPr lang="en-GB" dirty="0"/>
              <a:t>‘Extensive destruction and appropriation of property, not justified by military necessity and carried out unlawfully and wantonly’ Article 8(2)(a)(iv)</a:t>
            </a:r>
          </a:p>
          <a:p>
            <a:pPr lvl="1"/>
            <a:r>
              <a:rPr lang="en-GB" dirty="0"/>
              <a:t>‘Destroying or seizing the enemy’s property unless such destruction or seizure be imperatively demanded by the necessities of war’ Article 8(2)(b)(xiii)</a:t>
            </a:r>
          </a:p>
          <a:p>
            <a:pPr lvl="1"/>
            <a:r>
              <a:rPr lang="en-GB" dirty="0"/>
              <a:t>‘Pillaging a town or place, even when taken by assault’ Article 8(2)(xvi)</a:t>
            </a:r>
          </a:p>
        </p:txBody>
      </p:sp>
    </p:spTree>
    <p:extLst>
      <p:ext uri="{BB962C8B-B14F-4D97-AF65-F5344CB8AC3E}">
        <p14:creationId xmlns:p14="http://schemas.microsoft.com/office/powerpoint/2010/main" val="2097066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FA7D4-FD9E-C67C-B37D-5065A48978F3}"/>
              </a:ext>
            </a:extLst>
          </p:cNvPr>
          <p:cNvSpPr>
            <a:spLocks noGrp="1"/>
          </p:cNvSpPr>
          <p:nvPr>
            <p:ph type="title"/>
          </p:nvPr>
        </p:nvSpPr>
        <p:spPr/>
        <p:txBody>
          <a:bodyPr/>
          <a:lstStyle/>
          <a:p>
            <a:r>
              <a:rPr lang="en-GB" dirty="0"/>
              <a:t>War Crimes of an Economic Nature – ICC Statute</a:t>
            </a:r>
          </a:p>
        </p:txBody>
      </p:sp>
      <p:sp>
        <p:nvSpPr>
          <p:cNvPr id="3" name="Content Placeholder 2">
            <a:extLst>
              <a:ext uri="{FF2B5EF4-FFF2-40B4-BE49-F238E27FC236}">
                <a16:creationId xmlns:a16="http://schemas.microsoft.com/office/drawing/2014/main" id="{77B9AD1D-AC1A-A1C2-EDE2-6E9028AC8920}"/>
              </a:ext>
            </a:extLst>
          </p:cNvPr>
          <p:cNvSpPr>
            <a:spLocks noGrp="1"/>
          </p:cNvSpPr>
          <p:nvPr>
            <p:ph idx="1"/>
          </p:nvPr>
        </p:nvSpPr>
        <p:spPr/>
        <p:txBody>
          <a:bodyPr>
            <a:normAutofit/>
          </a:bodyPr>
          <a:lstStyle/>
          <a:p>
            <a:r>
              <a:rPr lang="en-GB" dirty="0"/>
              <a:t>Indirect</a:t>
            </a:r>
          </a:p>
          <a:p>
            <a:pPr lvl="1"/>
            <a:r>
              <a:rPr lang="en-GB" dirty="0"/>
              <a:t>‘Intentionally launching an attack in the knowledge that such attack will cause incidental loss of life or injury to civilians or damage to civilian objects or widespread, long-term and severe damage to the natural environment which would be clearly excessive in relation to the concrete and direct overall military advantage anticipated’ Article 8(2)(b)(iv)</a:t>
            </a:r>
          </a:p>
          <a:p>
            <a:pPr lvl="1"/>
            <a:r>
              <a:rPr lang="en-GB" dirty="0"/>
              <a:t>‘Intentionally using starvation of civilians as a method of warfare by depriving them of objects indispensable to their survival, including wilfully impeding relief supplies as provided for under the Geneva Conventions’ Article 8(2)(b)(xxv)</a:t>
            </a:r>
          </a:p>
        </p:txBody>
      </p:sp>
    </p:spTree>
    <p:extLst>
      <p:ext uri="{BB962C8B-B14F-4D97-AF65-F5344CB8AC3E}">
        <p14:creationId xmlns:p14="http://schemas.microsoft.com/office/powerpoint/2010/main" val="2565516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A3F38-0688-69DE-8580-931C81105148}"/>
              </a:ext>
            </a:extLst>
          </p:cNvPr>
          <p:cNvSpPr>
            <a:spLocks noGrp="1"/>
          </p:cNvSpPr>
          <p:nvPr>
            <p:ph type="title"/>
          </p:nvPr>
        </p:nvSpPr>
        <p:spPr/>
        <p:txBody>
          <a:bodyPr/>
          <a:lstStyle/>
          <a:p>
            <a:r>
              <a:rPr lang="en-GB" dirty="0"/>
              <a:t>War Crimes of Economic Nature – Ukrainian Law</a:t>
            </a:r>
          </a:p>
        </p:txBody>
      </p:sp>
      <p:sp>
        <p:nvSpPr>
          <p:cNvPr id="3" name="Content Placeholder 2">
            <a:extLst>
              <a:ext uri="{FF2B5EF4-FFF2-40B4-BE49-F238E27FC236}">
                <a16:creationId xmlns:a16="http://schemas.microsoft.com/office/drawing/2014/main" id="{49BFE629-E0C2-B28D-C134-5B545F08EB08}"/>
              </a:ext>
            </a:extLst>
          </p:cNvPr>
          <p:cNvSpPr>
            <a:spLocks noGrp="1"/>
          </p:cNvSpPr>
          <p:nvPr>
            <p:ph idx="1"/>
          </p:nvPr>
        </p:nvSpPr>
        <p:spPr/>
        <p:txBody>
          <a:bodyPr/>
          <a:lstStyle/>
          <a:p>
            <a:r>
              <a:rPr lang="en-GB" dirty="0"/>
              <a:t>Article 438: ‘pillage of national treasures on occupied territories’</a:t>
            </a:r>
          </a:p>
          <a:p>
            <a:r>
              <a:rPr lang="en-GB" dirty="0"/>
              <a:t>Article 441: ‘Mass destruction of flora and fauna, poisoning of air or water resources, and also any other actions that may cause an environmental disaster’</a:t>
            </a:r>
          </a:p>
        </p:txBody>
      </p:sp>
    </p:spTree>
    <p:extLst>
      <p:ext uri="{BB962C8B-B14F-4D97-AF65-F5344CB8AC3E}">
        <p14:creationId xmlns:p14="http://schemas.microsoft.com/office/powerpoint/2010/main" val="11605077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8">
            <a:extLst>
              <a:ext uri="{FF2B5EF4-FFF2-40B4-BE49-F238E27FC236}">
                <a16:creationId xmlns:a16="http://schemas.microsoft.com/office/drawing/2014/main" id="{79BB35BC-D5C2-4C8B-A22A-A71E61919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C6957FD-272C-4854-B890-3BAE283A279F}"/>
              </a:ext>
            </a:extLst>
          </p:cNvPr>
          <p:cNvSpPr>
            <a:spLocks noGrp="1"/>
          </p:cNvSpPr>
          <p:nvPr>
            <p:ph type="title"/>
          </p:nvPr>
        </p:nvSpPr>
        <p:spPr>
          <a:xfrm>
            <a:off x="6513788" y="365125"/>
            <a:ext cx="4840010" cy="1807305"/>
          </a:xfrm>
        </p:spPr>
        <p:txBody>
          <a:bodyPr>
            <a:normAutofit/>
          </a:bodyPr>
          <a:lstStyle/>
          <a:p>
            <a:r>
              <a:rPr lang="en-GB" dirty="0"/>
              <a:t>Questions</a:t>
            </a:r>
          </a:p>
        </p:txBody>
      </p:sp>
      <p:pic>
        <p:nvPicPr>
          <p:cNvPr id="13" name="Picture 4" descr="Front steps and columns of a majestic city building">
            <a:extLst>
              <a:ext uri="{FF2B5EF4-FFF2-40B4-BE49-F238E27FC236}">
                <a16:creationId xmlns:a16="http://schemas.microsoft.com/office/drawing/2014/main" id="{7A5D0559-5C39-013B-4550-5661798096AD}"/>
              </a:ext>
            </a:extLst>
          </p:cNvPr>
          <p:cNvPicPr>
            <a:picLocks noChangeAspect="1"/>
          </p:cNvPicPr>
          <p:nvPr/>
        </p:nvPicPr>
        <p:blipFill rotWithShape="1">
          <a:blip r:embed="rId2"/>
          <a:srcRect l="19059" r="21407" b="-1"/>
          <a:stretch/>
        </p:blipFill>
        <p:spPr>
          <a:xfrm>
            <a:off x="20" y="10"/>
            <a:ext cx="6116549" cy="6857990"/>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p:spPr>
      </p:pic>
      <p:sp>
        <p:nvSpPr>
          <p:cNvPr id="3" name="Content Placeholder 2">
            <a:extLst>
              <a:ext uri="{FF2B5EF4-FFF2-40B4-BE49-F238E27FC236}">
                <a16:creationId xmlns:a16="http://schemas.microsoft.com/office/drawing/2014/main" id="{38D03EF4-6C32-D35C-278C-2631A2D6133F}"/>
              </a:ext>
            </a:extLst>
          </p:cNvPr>
          <p:cNvSpPr>
            <a:spLocks noGrp="1"/>
          </p:cNvSpPr>
          <p:nvPr>
            <p:ph idx="1"/>
          </p:nvPr>
        </p:nvSpPr>
        <p:spPr>
          <a:xfrm>
            <a:off x="6513788" y="2333297"/>
            <a:ext cx="4840010" cy="3843666"/>
          </a:xfrm>
        </p:spPr>
        <p:txBody>
          <a:bodyPr>
            <a:noAutofit/>
          </a:bodyPr>
          <a:lstStyle/>
          <a:p>
            <a:r>
              <a:rPr lang="en-GB" dirty="0"/>
              <a:t>What should the prosecution policy be? </a:t>
            </a:r>
          </a:p>
          <a:p>
            <a:pPr lvl="1"/>
            <a:r>
              <a:rPr lang="en-GB" sz="2800" dirty="0"/>
              <a:t>Which criminal law provisions are most suited at the national level?</a:t>
            </a:r>
          </a:p>
          <a:p>
            <a:pPr lvl="1"/>
            <a:r>
              <a:rPr lang="en-GB" sz="2800" dirty="0"/>
              <a:t>Can/should Ukrainian criminal law be changed?</a:t>
            </a:r>
          </a:p>
          <a:p>
            <a:pPr lvl="1"/>
            <a:r>
              <a:rPr lang="en-GB" sz="2800" dirty="0"/>
              <a:t>Should some of these crimes be prosecuted at the international level?</a:t>
            </a:r>
          </a:p>
        </p:txBody>
      </p:sp>
    </p:spTree>
    <p:extLst>
      <p:ext uri="{BB962C8B-B14F-4D97-AF65-F5344CB8AC3E}">
        <p14:creationId xmlns:p14="http://schemas.microsoft.com/office/powerpoint/2010/main" val="858148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3B94B-86BA-BF62-5F7D-2D40A5368043}"/>
              </a:ext>
            </a:extLst>
          </p:cNvPr>
          <p:cNvSpPr>
            <a:spLocks noGrp="1"/>
          </p:cNvSpPr>
          <p:nvPr>
            <p:ph type="title"/>
          </p:nvPr>
        </p:nvSpPr>
        <p:spPr/>
        <p:txBody>
          <a:bodyPr/>
          <a:lstStyle/>
          <a:p>
            <a:r>
              <a:rPr lang="en-GB" dirty="0"/>
              <a:t>Prevention of Economic Crimes in Contested Territories – Lessons Learned</a:t>
            </a:r>
          </a:p>
        </p:txBody>
      </p:sp>
      <p:sp>
        <p:nvSpPr>
          <p:cNvPr id="3" name="Text Placeholder 2">
            <a:extLst>
              <a:ext uri="{FF2B5EF4-FFF2-40B4-BE49-F238E27FC236}">
                <a16:creationId xmlns:a16="http://schemas.microsoft.com/office/drawing/2014/main" id="{E8D790DB-3BC5-9523-5659-819C0C925615}"/>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6733811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1F457-1465-4839-E510-B0B41331461B}"/>
              </a:ext>
            </a:extLst>
          </p:cNvPr>
          <p:cNvSpPr>
            <a:spLocks noGrp="1"/>
          </p:cNvSpPr>
          <p:nvPr>
            <p:ph type="title"/>
          </p:nvPr>
        </p:nvSpPr>
        <p:spPr/>
        <p:txBody>
          <a:bodyPr/>
          <a:lstStyle/>
          <a:p>
            <a:r>
              <a:rPr lang="en-GB" dirty="0"/>
              <a:t>Prevention of War Crimes / Economic Crimes</a:t>
            </a:r>
          </a:p>
        </p:txBody>
      </p:sp>
      <p:sp>
        <p:nvSpPr>
          <p:cNvPr id="3" name="Content Placeholder 2">
            <a:extLst>
              <a:ext uri="{FF2B5EF4-FFF2-40B4-BE49-F238E27FC236}">
                <a16:creationId xmlns:a16="http://schemas.microsoft.com/office/drawing/2014/main" id="{4C5AEE93-0AE7-A8DD-5CCA-C708D2A80E33}"/>
              </a:ext>
            </a:extLst>
          </p:cNvPr>
          <p:cNvSpPr>
            <a:spLocks noGrp="1"/>
          </p:cNvSpPr>
          <p:nvPr>
            <p:ph idx="1"/>
          </p:nvPr>
        </p:nvSpPr>
        <p:spPr/>
        <p:txBody>
          <a:bodyPr/>
          <a:lstStyle/>
          <a:p>
            <a:r>
              <a:rPr lang="en-GB" dirty="0"/>
              <a:t>Understanding the </a:t>
            </a:r>
          </a:p>
          <a:p>
            <a:pPr lvl="1"/>
            <a:r>
              <a:rPr lang="en-GB" dirty="0"/>
              <a:t>economy and </a:t>
            </a:r>
          </a:p>
          <a:p>
            <a:pPr lvl="1"/>
            <a:r>
              <a:rPr lang="en-GB" dirty="0"/>
              <a:t>law </a:t>
            </a:r>
          </a:p>
          <a:p>
            <a:pPr marL="0" indent="0">
              <a:buNone/>
            </a:pPr>
            <a:r>
              <a:rPr lang="en-GB" dirty="0"/>
              <a:t>in contested territories</a:t>
            </a:r>
          </a:p>
          <a:p>
            <a:pPr lvl="1"/>
            <a:endParaRPr lang="en-GB" dirty="0"/>
          </a:p>
        </p:txBody>
      </p:sp>
    </p:spTree>
    <p:extLst>
      <p:ext uri="{BB962C8B-B14F-4D97-AF65-F5344CB8AC3E}">
        <p14:creationId xmlns:p14="http://schemas.microsoft.com/office/powerpoint/2010/main" val="25131227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1F457-1465-4839-E510-B0B41331461B}"/>
              </a:ext>
            </a:extLst>
          </p:cNvPr>
          <p:cNvSpPr>
            <a:spLocks noGrp="1"/>
          </p:cNvSpPr>
          <p:nvPr>
            <p:ph type="title"/>
          </p:nvPr>
        </p:nvSpPr>
        <p:spPr/>
        <p:txBody>
          <a:bodyPr>
            <a:noAutofit/>
          </a:bodyPr>
          <a:lstStyle/>
          <a:p>
            <a:r>
              <a:rPr lang="en-GB"/>
              <a:t>The Economy in Contested Territories</a:t>
            </a:r>
            <a:endParaRPr lang="en-GB" dirty="0"/>
          </a:p>
        </p:txBody>
      </p:sp>
      <p:graphicFrame>
        <p:nvGraphicFramePr>
          <p:cNvPr id="4" name="Content Placeholder 3">
            <a:extLst>
              <a:ext uri="{FF2B5EF4-FFF2-40B4-BE49-F238E27FC236}">
                <a16:creationId xmlns:a16="http://schemas.microsoft.com/office/drawing/2014/main" id="{0DB2B7A1-E157-4445-5E84-7DF0EC89D175}"/>
              </a:ext>
            </a:extLst>
          </p:cNvPr>
          <p:cNvGraphicFramePr>
            <a:graphicFrameLocks noGrp="1"/>
          </p:cNvGraphicFramePr>
          <p:nvPr>
            <p:ph idx="1"/>
            <p:extLst>
              <p:ext uri="{D42A27DB-BD31-4B8C-83A1-F6EECF244321}">
                <p14:modId xmlns:p14="http://schemas.microsoft.com/office/powerpoint/2010/main" val="206790070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37842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CC613028-8DE6-4E67-BBE2-5A07F21788F1}"/>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graphicEl>
                                              <a:dgm id="{EE3A90B1-5D2F-4D53-9104-71664CD906CA}"/>
                                            </p:graphic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graphicEl>
                                              <a:dgm id="{863269A6-DB76-4A7C-A7E1-02B6699ED9A0}"/>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7F42DE47-DEEA-40F8-96BB-5348EBB7F7D9}"/>
                                            </p:graphic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graphicEl>
                                              <a:dgm id="{07108DD7-9917-49A6-BD81-27AF6BA1EB5F}"/>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graphicEl>
                                              <a:dgm id="{5D573DBD-FB8B-4B7A-93C5-5B87B29A38B2}"/>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586FD1BA-A943-4522-B0C9-CC88380C2CA4}"/>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graphicEl>
                                              <a:dgm id="{C61A5086-E490-42C7-A891-EB0DC0EDE684}"/>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graphicEl>
                                              <a:dgm id="{46A7757D-EFB0-47D3-9E2D-80C51B49FBDA}"/>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graphicEl>
                                              <a:dgm id="{0F81BF00-AF78-4CC6-BD5F-96289713884E}"/>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
                                            <p:graphicEl>
                                              <a:dgm id="{179D57C3-4F95-4F56-A640-5009A8F26FC1}"/>
                                            </p:graphic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
                                            <p:graphicEl>
                                              <a:dgm id="{C6E0E094-2DC2-4322-8CD0-92B2C6F758A5}"/>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graphicEl>
                                              <a:dgm id="{7C7A8120-5635-4286-8F0E-5915C068D824}"/>
                                            </p:graphic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
                                            <p:graphicEl>
                                              <a:dgm id="{D3B2ACBC-BEB6-4AB4-9E7B-7AD9C202816D}"/>
                                            </p:graphic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
                                            <p:graphicEl>
                                              <a:dgm id="{276E9977-D5C8-4194-98DA-92D7DD20834C}"/>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
                                            <p:graphicEl>
                                              <a:dgm id="{B9255893-2F1E-41F0-87EC-DB8C5099D684}"/>
                                            </p:graphic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4">
                                            <p:graphicEl>
                                              <a:dgm id="{8FADE55E-92C0-4A5C-A80B-86C39ABC9E95}"/>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95B83-FE10-991A-DD61-A746AC1B34E4}"/>
              </a:ext>
            </a:extLst>
          </p:cNvPr>
          <p:cNvSpPr>
            <a:spLocks noGrp="1"/>
          </p:cNvSpPr>
          <p:nvPr>
            <p:ph type="title"/>
          </p:nvPr>
        </p:nvSpPr>
        <p:spPr/>
        <p:txBody>
          <a:bodyPr/>
          <a:lstStyle/>
          <a:p>
            <a:r>
              <a:rPr lang="en-GB" dirty="0"/>
              <a:t>Definitions</a:t>
            </a:r>
          </a:p>
        </p:txBody>
      </p:sp>
      <p:sp>
        <p:nvSpPr>
          <p:cNvPr id="3" name="Text Placeholder 2">
            <a:extLst>
              <a:ext uri="{FF2B5EF4-FFF2-40B4-BE49-F238E27FC236}">
                <a16:creationId xmlns:a16="http://schemas.microsoft.com/office/drawing/2014/main" id="{11A78F72-86B5-83D3-2DFC-5B48A22A21D9}"/>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27481434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1F457-1465-4839-E510-B0B41331461B}"/>
              </a:ext>
            </a:extLst>
          </p:cNvPr>
          <p:cNvSpPr>
            <a:spLocks noGrp="1"/>
          </p:cNvSpPr>
          <p:nvPr>
            <p:ph type="title"/>
          </p:nvPr>
        </p:nvSpPr>
        <p:spPr/>
        <p:txBody>
          <a:bodyPr/>
          <a:lstStyle/>
          <a:p>
            <a:r>
              <a:rPr lang="en-GB"/>
              <a:t>The Law in Contested Territories</a:t>
            </a:r>
            <a:endParaRPr lang="en-GB" dirty="0"/>
          </a:p>
        </p:txBody>
      </p:sp>
      <p:graphicFrame>
        <p:nvGraphicFramePr>
          <p:cNvPr id="4" name="Content Placeholder 3">
            <a:extLst>
              <a:ext uri="{FF2B5EF4-FFF2-40B4-BE49-F238E27FC236}">
                <a16:creationId xmlns:a16="http://schemas.microsoft.com/office/drawing/2014/main" id="{C478E8FB-C531-A97B-8B61-368842FD392F}"/>
              </a:ext>
            </a:extLst>
          </p:cNvPr>
          <p:cNvGraphicFramePr>
            <a:graphicFrameLocks noGrp="1"/>
          </p:cNvGraphicFramePr>
          <p:nvPr>
            <p:ph idx="1"/>
            <p:extLst>
              <p:ext uri="{D42A27DB-BD31-4B8C-83A1-F6EECF244321}">
                <p14:modId xmlns:p14="http://schemas.microsoft.com/office/powerpoint/2010/main" val="350885785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84215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A48F6FE7-1E2D-4740-A864-3678A0072238}"/>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graphicEl>
                                              <a:dgm id="{2D1B620E-4597-4073-B351-9F8C1758F490}"/>
                                            </p:graphic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graphicEl>
                                              <a:dgm id="{FD56B34D-4C8C-42BF-B118-31F26457197E}"/>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98CA00BE-35FB-4189-ABE8-C3841B05456E}"/>
                                            </p:graphic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graphicEl>
                                              <a:dgm id="{2A1DBD0F-FB1D-4AAC-A0C0-5F7B5A6C4C0B}"/>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graphicEl>
                                              <a:dgm id="{7C190273-E294-477A-9381-CB1638AE6308}"/>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006006D9-B454-4633-BC08-34984BAD5BA8}"/>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graphicEl>
                                              <a:dgm id="{521AD33F-F2BA-4A09-BF77-B56A7589B7C3}"/>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graphicEl>
                                              <a:dgm id="{8B711613-7B82-4D7B-BCAE-019AFC0F326B}"/>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graphicEl>
                                              <a:dgm id="{86F61C72-AA07-4334-8313-7D1EFA93ABDC}"/>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
                                            <p:graphicEl>
                                              <a:dgm id="{DA960454-8B28-4408-8583-52E68F1D3060}"/>
                                            </p:graphic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
                                            <p:graphicEl>
                                              <a:dgm id="{418E23B8-88B9-453B-82E5-AD89F49DA9B5}"/>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graphicEl>
                                              <a:dgm id="{1DF4097E-988F-4548-8890-5D222CF8D45B}"/>
                                            </p:graphic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
                                            <p:graphicEl>
                                              <a:dgm id="{0204540B-CF84-4458-9149-519EC5A83BD9}"/>
                                            </p:graphic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
                                            <p:graphicEl>
                                              <a:dgm id="{F06AB3E1-E033-4C20-8AE7-E954431F08B6}"/>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
                                            <p:graphicEl>
                                              <a:dgm id="{A673E127-D0E6-471C-A9C3-B941296DC3D8}"/>
                                            </p:graphic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4">
                                            <p:graphicEl>
                                              <a:dgm id="{89DB7AC6-F6E2-45FE-ACAA-E62A8A531088}"/>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11B66-6E54-536D-EA2C-B82336F21996}"/>
              </a:ext>
            </a:extLst>
          </p:cNvPr>
          <p:cNvSpPr>
            <a:spLocks noGrp="1"/>
          </p:cNvSpPr>
          <p:nvPr>
            <p:ph type="title"/>
          </p:nvPr>
        </p:nvSpPr>
        <p:spPr/>
        <p:txBody>
          <a:bodyPr/>
          <a:lstStyle/>
          <a:p>
            <a:r>
              <a:rPr lang="en-GB" dirty="0"/>
              <a:t>Interaction between Economy and Law </a:t>
            </a:r>
          </a:p>
        </p:txBody>
      </p:sp>
      <p:sp>
        <p:nvSpPr>
          <p:cNvPr id="3" name="Content Placeholder 2">
            <a:extLst>
              <a:ext uri="{FF2B5EF4-FFF2-40B4-BE49-F238E27FC236}">
                <a16:creationId xmlns:a16="http://schemas.microsoft.com/office/drawing/2014/main" id="{F5B65167-16AB-4A3D-B72F-5D6D58B6B769}"/>
              </a:ext>
            </a:extLst>
          </p:cNvPr>
          <p:cNvSpPr>
            <a:spLocks noGrp="1"/>
          </p:cNvSpPr>
          <p:nvPr>
            <p:ph idx="1"/>
          </p:nvPr>
        </p:nvSpPr>
        <p:spPr/>
        <p:txBody>
          <a:bodyPr/>
          <a:lstStyle/>
          <a:p>
            <a:r>
              <a:rPr lang="en-GB" dirty="0"/>
              <a:t>Has the law changed in reality/practice to run the economy?</a:t>
            </a:r>
          </a:p>
          <a:p>
            <a:r>
              <a:rPr lang="en-GB" dirty="0"/>
              <a:t>Is the ‘law’ applied and implemented? Is it enforced by courts?</a:t>
            </a:r>
          </a:p>
          <a:p>
            <a:r>
              <a:rPr lang="en-GB" dirty="0"/>
              <a:t>Which ways/methods have individuals/companies found to keep the ‘old’ economy?</a:t>
            </a:r>
          </a:p>
          <a:p>
            <a:pPr lvl="1"/>
            <a:r>
              <a:rPr lang="en-GB" dirty="0"/>
              <a:t>Are these ways/methods lawful?</a:t>
            </a:r>
          </a:p>
          <a:p>
            <a:r>
              <a:rPr lang="en-GB" dirty="0"/>
              <a:t>Has a new economy or have new economic opportunities emerged? </a:t>
            </a:r>
          </a:p>
          <a:p>
            <a:pPr lvl="1"/>
            <a:r>
              <a:rPr lang="en-GB" dirty="0"/>
              <a:t>If yes, is that new economy lawful (according to which laws…) or unlawful?</a:t>
            </a:r>
          </a:p>
          <a:p>
            <a:pPr lvl="1"/>
            <a:endParaRPr lang="en-GB" dirty="0"/>
          </a:p>
        </p:txBody>
      </p:sp>
    </p:spTree>
    <p:extLst>
      <p:ext uri="{BB962C8B-B14F-4D97-AF65-F5344CB8AC3E}">
        <p14:creationId xmlns:p14="http://schemas.microsoft.com/office/powerpoint/2010/main" val="3304721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00534-D009-1657-6A3C-C91951E7F3BE}"/>
              </a:ext>
            </a:extLst>
          </p:cNvPr>
          <p:cNvSpPr>
            <a:spLocks noGrp="1"/>
          </p:cNvSpPr>
          <p:nvPr>
            <p:ph type="title"/>
          </p:nvPr>
        </p:nvSpPr>
        <p:spPr/>
        <p:txBody>
          <a:bodyPr/>
          <a:lstStyle/>
          <a:p>
            <a:r>
              <a:rPr lang="en-GB" dirty="0"/>
              <a:t>Lessons Learned</a:t>
            </a:r>
          </a:p>
        </p:txBody>
      </p:sp>
      <p:sp>
        <p:nvSpPr>
          <p:cNvPr id="3" name="Content Placeholder 2">
            <a:extLst>
              <a:ext uri="{FF2B5EF4-FFF2-40B4-BE49-F238E27FC236}">
                <a16:creationId xmlns:a16="http://schemas.microsoft.com/office/drawing/2014/main" id="{ED65FD4D-C716-6BCC-FDE4-7B3C1F8B38A7}"/>
              </a:ext>
            </a:extLst>
          </p:cNvPr>
          <p:cNvSpPr>
            <a:spLocks noGrp="1"/>
          </p:cNvSpPr>
          <p:nvPr>
            <p:ph idx="1"/>
          </p:nvPr>
        </p:nvSpPr>
        <p:spPr/>
        <p:txBody>
          <a:bodyPr/>
          <a:lstStyle/>
          <a:p>
            <a:r>
              <a:rPr lang="en-GB" dirty="0"/>
              <a:t>Potentially looking at Abkhazia, South Ossetia, Transnistria, and Nagorno-Karabakh</a:t>
            </a:r>
          </a:p>
          <a:p>
            <a:pPr lvl="1"/>
            <a:r>
              <a:rPr lang="en-GB" dirty="0"/>
              <a:t>Three of them have Russia as occupier/contester</a:t>
            </a:r>
          </a:p>
          <a:p>
            <a:pPr lvl="1"/>
            <a:r>
              <a:rPr lang="en-GB" dirty="0"/>
              <a:t>All could be seen as being under occupation following an armed conflict</a:t>
            </a:r>
          </a:p>
          <a:p>
            <a:pPr lvl="1"/>
            <a:r>
              <a:rPr lang="en-GB" dirty="0"/>
              <a:t>BUT: check facts and timeline and sources of information</a:t>
            </a:r>
          </a:p>
          <a:p>
            <a:pPr lvl="1"/>
            <a:endParaRPr lang="en-GB" dirty="0"/>
          </a:p>
        </p:txBody>
      </p:sp>
    </p:spTree>
    <p:extLst>
      <p:ext uri="{BB962C8B-B14F-4D97-AF65-F5344CB8AC3E}">
        <p14:creationId xmlns:p14="http://schemas.microsoft.com/office/powerpoint/2010/main" val="4198426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6957FD-272C-4854-B890-3BAE283A279F}"/>
              </a:ext>
            </a:extLst>
          </p:cNvPr>
          <p:cNvSpPr>
            <a:spLocks noGrp="1"/>
          </p:cNvSpPr>
          <p:nvPr>
            <p:ph type="title"/>
          </p:nvPr>
        </p:nvSpPr>
        <p:spPr>
          <a:xfrm>
            <a:off x="6513788" y="365125"/>
            <a:ext cx="4840010" cy="1807305"/>
          </a:xfrm>
        </p:spPr>
        <p:txBody>
          <a:bodyPr>
            <a:normAutofit/>
          </a:bodyPr>
          <a:lstStyle/>
          <a:p>
            <a:r>
              <a:rPr lang="en-GB" dirty="0"/>
              <a:t>Questions</a:t>
            </a:r>
          </a:p>
        </p:txBody>
      </p:sp>
      <p:pic>
        <p:nvPicPr>
          <p:cNvPr id="13" name="Picture 4" descr="Front steps and columns of a majestic city building">
            <a:extLst>
              <a:ext uri="{FF2B5EF4-FFF2-40B4-BE49-F238E27FC236}">
                <a16:creationId xmlns:a16="http://schemas.microsoft.com/office/drawing/2014/main" id="{7A5D0559-5C39-013B-4550-5661798096AD}"/>
              </a:ext>
            </a:extLst>
          </p:cNvPr>
          <p:cNvPicPr>
            <a:picLocks noChangeAspect="1"/>
          </p:cNvPicPr>
          <p:nvPr/>
        </p:nvPicPr>
        <p:blipFill rotWithShape="1">
          <a:blip r:embed="rId2"/>
          <a:srcRect l="19059" r="21407" b="-1"/>
          <a:stretch/>
        </p:blipFill>
        <p:spPr>
          <a:xfrm>
            <a:off x="20" y="10"/>
            <a:ext cx="6116549" cy="6857990"/>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p:spPr>
      </p:pic>
      <p:sp>
        <p:nvSpPr>
          <p:cNvPr id="3" name="Content Placeholder 2">
            <a:extLst>
              <a:ext uri="{FF2B5EF4-FFF2-40B4-BE49-F238E27FC236}">
                <a16:creationId xmlns:a16="http://schemas.microsoft.com/office/drawing/2014/main" id="{38D03EF4-6C32-D35C-278C-2631A2D6133F}"/>
              </a:ext>
            </a:extLst>
          </p:cNvPr>
          <p:cNvSpPr>
            <a:spLocks noGrp="1"/>
          </p:cNvSpPr>
          <p:nvPr>
            <p:ph idx="1"/>
          </p:nvPr>
        </p:nvSpPr>
        <p:spPr>
          <a:xfrm>
            <a:off x="6513788" y="2333297"/>
            <a:ext cx="4840010" cy="3843666"/>
          </a:xfrm>
        </p:spPr>
        <p:txBody>
          <a:bodyPr>
            <a:normAutofit lnSpcReduction="10000"/>
          </a:bodyPr>
          <a:lstStyle/>
          <a:p>
            <a:r>
              <a:rPr lang="en-GB" sz="2400" dirty="0"/>
              <a:t>By understanding the economy, the law, and their interaction in occupied/contested territories and bearing in mind how the economy/law developed in the aforementioned examples, is it possible do </a:t>
            </a:r>
            <a:r>
              <a:rPr lang="en-GB" sz="2400" b="1" dirty="0"/>
              <a:t>predict</a:t>
            </a:r>
            <a:r>
              <a:rPr lang="en-GB" sz="2400" dirty="0"/>
              <a:t> the type and level of economic crimes in the occupied/contested territories of Ukraine?</a:t>
            </a:r>
          </a:p>
          <a:p>
            <a:r>
              <a:rPr lang="en-GB" sz="2400" dirty="0"/>
              <a:t>Is it possible to </a:t>
            </a:r>
            <a:r>
              <a:rPr lang="en-GB" sz="2400" b="1" dirty="0"/>
              <a:t>prevent</a:t>
            </a:r>
            <a:r>
              <a:rPr lang="en-GB" sz="2400" dirty="0"/>
              <a:t> such crimes?</a:t>
            </a:r>
          </a:p>
        </p:txBody>
      </p:sp>
    </p:spTree>
    <p:extLst>
      <p:ext uri="{BB962C8B-B14F-4D97-AF65-F5344CB8AC3E}">
        <p14:creationId xmlns:p14="http://schemas.microsoft.com/office/powerpoint/2010/main" val="1145026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B026C-7F25-39F7-B4A1-B87E495FF50C}"/>
              </a:ext>
            </a:extLst>
          </p:cNvPr>
          <p:cNvSpPr>
            <a:spLocks noGrp="1"/>
          </p:cNvSpPr>
          <p:nvPr>
            <p:ph type="title"/>
          </p:nvPr>
        </p:nvSpPr>
        <p:spPr/>
        <p:txBody>
          <a:bodyPr/>
          <a:lstStyle/>
          <a:p>
            <a:r>
              <a:rPr lang="en-GB" dirty="0"/>
              <a:t>Contested Territories</a:t>
            </a:r>
          </a:p>
        </p:txBody>
      </p:sp>
      <p:sp>
        <p:nvSpPr>
          <p:cNvPr id="3" name="Content Placeholder 2">
            <a:extLst>
              <a:ext uri="{FF2B5EF4-FFF2-40B4-BE49-F238E27FC236}">
                <a16:creationId xmlns:a16="http://schemas.microsoft.com/office/drawing/2014/main" id="{E2C82CD8-FF41-FD17-D244-346C040898A0}"/>
              </a:ext>
            </a:extLst>
          </p:cNvPr>
          <p:cNvSpPr>
            <a:spLocks noGrp="1"/>
          </p:cNvSpPr>
          <p:nvPr>
            <p:ph idx="1"/>
          </p:nvPr>
        </p:nvSpPr>
        <p:spPr/>
        <p:txBody>
          <a:bodyPr/>
          <a:lstStyle/>
          <a:p>
            <a:r>
              <a:rPr lang="en-GB" dirty="0"/>
              <a:t>No legal definitions</a:t>
            </a:r>
          </a:p>
          <a:p>
            <a:r>
              <a:rPr lang="en-GB" dirty="0"/>
              <a:t>Disagreement as to who controls the territory </a:t>
            </a:r>
          </a:p>
          <a:p>
            <a:endParaRPr lang="en-GB" dirty="0"/>
          </a:p>
        </p:txBody>
      </p:sp>
    </p:spTree>
    <p:extLst>
      <p:ext uri="{BB962C8B-B14F-4D97-AF65-F5344CB8AC3E}">
        <p14:creationId xmlns:p14="http://schemas.microsoft.com/office/powerpoint/2010/main" val="2961988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257363FD-7E77-4145-9483-331A807A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6802" cy="6858000"/>
          </a:xfrm>
          <a:prstGeom prst="rect">
            <a:avLst/>
          </a:prstGeom>
          <a:gradFill flip="none" rotWithShape="1">
            <a:gsLst>
              <a:gs pos="28000">
                <a:schemeClr val="bg2">
                  <a:alpha val="84000"/>
                </a:schemeClr>
              </a:gs>
              <a:gs pos="74000">
                <a:schemeClr val="bg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D083D4A-012A-4B63-4ED0-AB7D445427B0}"/>
              </a:ext>
            </a:extLst>
          </p:cNvPr>
          <p:cNvSpPr>
            <a:spLocks noGrp="1"/>
          </p:cNvSpPr>
          <p:nvPr>
            <p:ph type="title"/>
          </p:nvPr>
        </p:nvSpPr>
        <p:spPr>
          <a:xfrm>
            <a:off x="838200" y="365125"/>
            <a:ext cx="10515600" cy="1325563"/>
          </a:xfrm>
        </p:spPr>
        <p:txBody>
          <a:bodyPr>
            <a:normAutofit/>
          </a:bodyPr>
          <a:lstStyle/>
          <a:p>
            <a:r>
              <a:rPr lang="en-GB"/>
              <a:t>War Crimes</a:t>
            </a:r>
          </a:p>
        </p:txBody>
      </p:sp>
      <p:graphicFrame>
        <p:nvGraphicFramePr>
          <p:cNvPr id="6" name="Content Placeholder 5">
            <a:extLst>
              <a:ext uri="{FF2B5EF4-FFF2-40B4-BE49-F238E27FC236}">
                <a16:creationId xmlns:a16="http://schemas.microsoft.com/office/drawing/2014/main" id="{B8815C83-DC10-EE43-BAAF-5803CFFE3505}"/>
              </a:ext>
            </a:extLst>
          </p:cNvPr>
          <p:cNvGraphicFramePr>
            <a:graphicFrameLocks noGrp="1"/>
          </p:cNvGraphicFramePr>
          <p:nvPr>
            <p:ph idx="1"/>
            <p:extLst>
              <p:ext uri="{D42A27DB-BD31-4B8C-83A1-F6EECF244321}">
                <p14:modId xmlns:p14="http://schemas.microsoft.com/office/powerpoint/2010/main" val="322226436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7491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FEE66CDE-998E-4799-94E4-5EC5CCB72973}"/>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44FDC5D6-DA09-47EF-9FCE-F0A3F5A33E54}"/>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graphicEl>
                                              <a:dgm id="{B8CA4885-5EE4-4406-ABED-B14B3EB18C80}"/>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graphicEl>
                                              <a:dgm id="{0EB8A976-E003-401F-B744-A28B22CC80E5}"/>
                                            </p:graphic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graphicEl>
                                              <a:dgm id="{6A03D5F4-2E6A-47C7-895C-5A1B6A327E98}"/>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graphicEl>
                                              <a:dgm id="{1FBF07BA-CCE7-4CE0-8E3E-4380B9497362}"/>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graphicEl>
                                              <a:dgm id="{7189682C-490F-4A83-B33F-CF0E4C8750C1}"/>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lvlAtOnc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9" name="Picture 12">
            <a:extLst>
              <a:ext uri="{FF2B5EF4-FFF2-40B4-BE49-F238E27FC236}">
                <a16:creationId xmlns:a16="http://schemas.microsoft.com/office/drawing/2014/main" id="{D17BC715-A9A5-071C-6BE2-7B3E58D63B10}"/>
              </a:ext>
            </a:extLst>
          </p:cNvPr>
          <p:cNvPicPr>
            <a:picLocks noChangeAspect="1"/>
          </p:cNvPicPr>
          <p:nvPr/>
        </p:nvPicPr>
        <p:blipFill rotWithShape="1">
          <a:blip r:embed="rId2"/>
          <a:srcRect r="2667"/>
          <a:stretch/>
        </p:blipFill>
        <p:spPr>
          <a:xfrm>
            <a:off x="20" y="10"/>
            <a:ext cx="12191980" cy="6857990"/>
          </a:xfrm>
          <a:prstGeom prst="rect">
            <a:avLst/>
          </a:prstGeom>
        </p:spPr>
      </p:pic>
      <p:sp>
        <p:nvSpPr>
          <p:cNvPr id="20" name="Rectangle 16">
            <a:extLst>
              <a:ext uri="{FF2B5EF4-FFF2-40B4-BE49-F238E27FC236}">
                <a16:creationId xmlns:a16="http://schemas.microsoft.com/office/drawing/2014/main" id="{257363FD-7E77-4145-9483-331A807A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6802" cy="6858000"/>
          </a:xfrm>
          <a:prstGeom prst="rect">
            <a:avLst/>
          </a:prstGeom>
          <a:gradFill flip="none" rotWithShape="1">
            <a:gsLst>
              <a:gs pos="28000">
                <a:schemeClr val="bg2">
                  <a:alpha val="84000"/>
                </a:schemeClr>
              </a:gs>
              <a:gs pos="74000">
                <a:schemeClr val="bg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8D0E3-1167-4C5D-0D87-E3AF9A49FA15}"/>
              </a:ext>
            </a:extLst>
          </p:cNvPr>
          <p:cNvSpPr>
            <a:spLocks noGrp="1"/>
          </p:cNvSpPr>
          <p:nvPr>
            <p:ph type="title"/>
          </p:nvPr>
        </p:nvSpPr>
        <p:spPr>
          <a:xfrm>
            <a:off x="838200" y="365125"/>
            <a:ext cx="10515600" cy="1325563"/>
          </a:xfrm>
        </p:spPr>
        <p:txBody>
          <a:bodyPr>
            <a:normAutofit/>
          </a:bodyPr>
          <a:lstStyle/>
          <a:p>
            <a:r>
              <a:rPr lang="en-GB"/>
              <a:t>War Crimes under International Humanitarian Law</a:t>
            </a:r>
            <a:endParaRPr lang="en-GB" dirty="0"/>
          </a:p>
        </p:txBody>
      </p:sp>
      <p:graphicFrame>
        <p:nvGraphicFramePr>
          <p:cNvPr id="4" name="Content Placeholder 3">
            <a:extLst>
              <a:ext uri="{FF2B5EF4-FFF2-40B4-BE49-F238E27FC236}">
                <a16:creationId xmlns:a16="http://schemas.microsoft.com/office/drawing/2014/main" id="{282906DE-D3A9-C1A3-AE36-A24CF71312BA}"/>
              </a:ext>
            </a:extLst>
          </p:cNvPr>
          <p:cNvGraphicFramePr>
            <a:graphicFrameLocks noGrp="1"/>
          </p:cNvGraphicFramePr>
          <p:nvPr>
            <p:ph idx="1"/>
            <p:extLst>
              <p:ext uri="{D42A27DB-BD31-4B8C-83A1-F6EECF244321}">
                <p14:modId xmlns:p14="http://schemas.microsoft.com/office/powerpoint/2010/main" val="386146526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92917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83D4A-012A-4B63-4ED0-AB7D445427B0}"/>
              </a:ext>
            </a:extLst>
          </p:cNvPr>
          <p:cNvSpPr>
            <a:spLocks noGrp="1"/>
          </p:cNvSpPr>
          <p:nvPr>
            <p:ph type="title"/>
          </p:nvPr>
        </p:nvSpPr>
        <p:spPr/>
        <p:txBody>
          <a:bodyPr/>
          <a:lstStyle/>
          <a:p>
            <a:r>
              <a:rPr lang="en-GB" dirty="0"/>
              <a:t>War Crimes under International Humanitarian Law</a:t>
            </a:r>
          </a:p>
        </p:txBody>
      </p:sp>
      <p:sp>
        <p:nvSpPr>
          <p:cNvPr id="3" name="Content Placeholder 2">
            <a:extLst>
              <a:ext uri="{FF2B5EF4-FFF2-40B4-BE49-F238E27FC236}">
                <a16:creationId xmlns:a16="http://schemas.microsoft.com/office/drawing/2014/main" id="{D23415B1-6009-2A47-9BCE-C01A77E58D43}"/>
              </a:ext>
            </a:extLst>
          </p:cNvPr>
          <p:cNvSpPr>
            <a:spLocks noGrp="1"/>
          </p:cNvSpPr>
          <p:nvPr>
            <p:ph idx="1"/>
          </p:nvPr>
        </p:nvSpPr>
        <p:spPr/>
        <p:txBody>
          <a:bodyPr>
            <a:normAutofit/>
          </a:bodyPr>
          <a:lstStyle/>
          <a:p>
            <a:pPr marL="0" indent="0">
              <a:buNone/>
            </a:pPr>
            <a:r>
              <a:rPr lang="en-GB" dirty="0"/>
              <a:t>‘</a:t>
            </a:r>
            <a:r>
              <a:rPr lang="en-GB" b="0" i="0" dirty="0">
                <a:effectLst/>
              </a:rPr>
              <a:t>In addition to the provisions which shall be implemented in peacetime, the present Convention shall apply to all cases of declared war or of any other armed conflict which may arise between two or more of the High Contracting Parties, even if the state of war is not recognized by one of them.</a:t>
            </a:r>
          </a:p>
          <a:p>
            <a:pPr marL="0" indent="0">
              <a:buNone/>
            </a:pPr>
            <a:r>
              <a:rPr lang="en-GB" b="0" i="0" dirty="0">
                <a:effectLst/>
              </a:rPr>
              <a:t>The Convention shall also apply to all cases of partial or total occupation of the territory of a High Contracting Party, even if the said occupation meets with no armed resistance.’</a:t>
            </a:r>
            <a:endParaRPr lang="en-GB" dirty="0"/>
          </a:p>
          <a:p>
            <a:pPr lvl="1"/>
            <a:endParaRPr lang="en-GB" dirty="0"/>
          </a:p>
          <a:p>
            <a:pPr lvl="1"/>
            <a:endParaRPr lang="en-GB" dirty="0"/>
          </a:p>
          <a:p>
            <a:pPr lvl="1"/>
            <a:endParaRPr lang="en-GB" dirty="0"/>
          </a:p>
          <a:p>
            <a:endParaRPr lang="en-GB" dirty="0"/>
          </a:p>
        </p:txBody>
      </p:sp>
      <mc:AlternateContent xmlns:mc="http://schemas.openxmlformats.org/markup-compatibility/2006" xmlns:p14="http://schemas.microsoft.com/office/powerpoint/2010/main">
        <mc:Choice Requires="p14">
          <p:contentPart p14:bwMode="auto" r:id="rId2">
            <p14:nvContentPartPr>
              <p14:cNvPr id="6" name="Ink 5">
                <a:extLst>
                  <a:ext uri="{FF2B5EF4-FFF2-40B4-BE49-F238E27FC236}">
                    <a16:creationId xmlns:a16="http://schemas.microsoft.com/office/drawing/2014/main" id="{FDFE427F-2312-9AA8-91A3-8249749BA895}"/>
                  </a:ext>
                </a:extLst>
              </p14:cNvPr>
              <p14:cNvContentPartPr/>
              <p14:nvPr/>
            </p14:nvContentPartPr>
            <p14:xfrm>
              <a:off x="6896280" y="2830854"/>
              <a:ext cx="4143960" cy="16560"/>
            </p14:xfrm>
          </p:contentPart>
        </mc:Choice>
        <mc:Fallback xmlns="">
          <p:pic>
            <p:nvPicPr>
              <p:cNvPr id="6" name="Ink 5">
                <a:extLst>
                  <a:ext uri="{FF2B5EF4-FFF2-40B4-BE49-F238E27FC236}">
                    <a16:creationId xmlns:a16="http://schemas.microsoft.com/office/drawing/2014/main" id="{FDFE427F-2312-9AA8-91A3-8249749BA895}"/>
                  </a:ext>
                </a:extLst>
              </p:cNvPr>
              <p:cNvPicPr/>
              <p:nvPr/>
            </p:nvPicPr>
            <p:blipFill>
              <a:blip r:embed="rId3"/>
              <a:stretch>
                <a:fillRect/>
              </a:stretch>
            </p:blipFill>
            <p:spPr>
              <a:xfrm>
                <a:off x="6842275" y="2722854"/>
                <a:ext cx="4251609" cy="23220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7" name="Ink 6">
                <a:extLst>
                  <a:ext uri="{FF2B5EF4-FFF2-40B4-BE49-F238E27FC236}">
                    <a16:creationId xmlns:a16="http://schemas.microsoft.com/office/drawing/2014/main" id="{0CE9EB9A-86C8-83CC-9A7B-AC8828FF4CCF}"/>
                  </a:ext>
                </a:extLst>
              </p14:cNvPr>
              <p14:cNvContentPartPr/>
              <p14:nvPr/>
            </p14:nvContentPartPr>
            <p14:xfrm>
              <a:off x="913800" y="3121357"/>
              <a:ext cx="3476160" cy="108000"/>
            </p14:xfrm>
          </p:contentPart>
        </mc:Choice>
        <mc:Fallback xmlns="">
          <p:pic>
            <p:nvPicPr>
              <p:cNvPr id="7" name="Ink 6">
                <a:extLst>
                  <a:ext uri="{FF2B5EF4-FFF2-40B4-BE49-F238E27FC236}">
                    <a16:creationId xmlns:a16="http://schemas.microsoft.com/office/drawing/2014/main" id="{0CE9EB9A-86C8-83CC-9A7B-AC8828FF4CCF}"/>
                  </a:ext>
                </a:extLst>
              </p:cNvPr>
              <p:cNvPicPr/>
              <p:nvPr/>
            </p:nvPicPr>
            <p:blipFill>
              <a:blip r:embed="rId5"/>
              <a:stretch>
                <a:fillRect/>
              </a:stretch>
            </p:blipFill>
            <p:spPr>
              <a:xfrm>
                <a:off x="859800" y="3012996"/>
                <a:ext cx="3583800" cy="324361"/>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8" name="Ink 7">
                <a:extLst>
                  <a:ext uri="{FF2B5EF4-FFF2-40B4-BE49-F238E27FC236}">
                    <a16:creationId xmlns:a16="http://schemas.microsoft.com/office/drawing/2014/main" id="{48CCC178-9CBF-1535-1B68-B3F7B17D9D23}"/>
                  </a:ext>
                </a:extLst>
              </p14:cNvPr>
              <p14:cNvContentPartPr/>
              <p14:nvPr/>
            </p14:nvContentPartPr>
            <p14:xfrm>
              <a:off x="4683540" y="3198728"/>
              <a:ext cx="6178320" cy="31680"/>
            </p14:xfrm>
          </p:contentPart>
        </mc:Choice>
        <mc:Fallback xmlns="">
          <p:pic>
            <p:nvPicPr>
              <p:cNvPr id="8" name="Ink 7">
                <a:extLst>
                  <a:ext uri="{FF2B5EF4-FFF2-40B4-BE49-F238E27FC236}">
                    <a16:creationId xmlns:a16="http://schemas.microsoft.com/office/drawing/2014/main" id="{48CCC178-9CBF-1535-1B68-B3F7B17D9D23}"/>
                  </a:ext>
                </a:extLst>
              </p:cNvPr>
              <p:cNvPicPr/>
              <p:nvPr/>
            </p:nvPicPr>
            <p:blipFill>
              <a:blip r:embed="rId7"/>
              <a:stretch>
                <a:fillRect/>
              </a:stretch>
            </p:blipFill>
            <p:spPr>
              <a:xfrm>
                <a:off x="4629540" y="3091088"/>
                <a:ext cx="6285960" cy="24732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9" name="Ink 8">
                <a:extLst>
                  <a:ext uri="{FF2B5EF4-FFF2-40B4-BE49-F238E27FC236}">
                    <a16:creationId xmlns:a16="http://schemas.microsoft.com/office/drawing/2014/main" id="{E32203FF-DD3A-C6D7-1D8D-273D7A839664}"/>
                  </a:ext>
                </a:extLst>
              </p14:cNvPr>
              <p14:cNvContentPartPr/>
              <p14:nvPr/>
            </p14:nvContentPartPr>
            <p14:xfrm>
              <a:off x="917400" y="3570539"/>
              <a:ext cx="1734480" cy="15840"/>
            </p14:xfrm>
          </p:contentPart>
        </mc:Choice>
        <mc:Fallback xmlns="">
          <p:pic>
            <p:nvPicPr>
              <p:cNvPr id="9" name="Ink 8">
                <a:extLst>
                  <a:ext uri="{FF2B5EF4-FFF2-40B4-BE49-F238E27FC236}">
                    <a16:creationId xmlns:a16="http://schemas.microsoft.com/office/drawing/2014/main" id="{E32203FF-DD3A-C6D7-1D8D-273D7A839664}"/>
                  </a:ext>
                </a:extLst>
              </p:cNvPr>
              <p:cNvPicPr/>
              <p:nvPr/>
            </p:nvPicPr>
            <p:blipFill>
              <a:blip r:embed="rId9"/>
              <a:stretch>
                <a:fillRect/>
              </a:stretch>
            </p:blipFill>
            <p:spPr>
              <a:xfrm>
                <a:off x="863760" y="3462539"/>
                <a:ext cx="1842120" cy="23148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0" name="Ink 9">
                <a:extLst>
                  <a:ext uri="{FF2B5EF4-FFF2-40B4-BE49-F238E27FC236}">
                    <a16:creationId xmlns:a16="http://schemas.microsoft.com/office/drawing/2014/main" id="{15677E66-2B4D-B276-F611-5AA788366F44}"/>
                  </a:ext>
                </a:extLst>
              </p14:cNvPr>
              <p14:cNvContentPartPr/>
              <p14:nvPr/>
            </p14:nvContentPartPr>
            <p14:xfrm>
              <a:off x="6316952" y="4042988"/>
              <a:ext cx="3263040" cy="360"/>
            </p14:xfrm>
          </p:contentPart>
        </mc:Choice>
        <mc:Fallback xmlns="">
          <p:pic>
            <p:nvPicPr>
              <p:cNvPr id="10" name="Ink 9">
                <a:extLst>
                  <a:ext uri="{FF2B5EF4-FFF2-40B4-BE49-F238E27FC236}">
                    <a16:creationId xmlns:a16="http://schemas.microsoft.com/office/drawing/2014/main" id="{15677E66-2B4D-B276-F611-5AA788366F44}"/>
                  </a:ext>
                </a:extLst>
              </p:cNvPr>
              <p:cNvPicPr/>
              <p:nvPr/>
            </p:nvPicPr>
            <p:blipFill>
              <a:blip r:embed="rId11"/>
              <a:stretch>
                <a:fillRect/>
              </a:stretch>
            </p:blipFill>
            <p:spPr>
              <a:xfrm>
                <a:off x="6262952" y="3935348"/>
                <a:ext cx="337068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1" name="Ink 10">
                <a:extLst>
                  <a:ext uri="{FF2B5EF4-FFF2-40B4-BE49-F238E27FC236}">
                    <a16:creationId xmlns:a16="http://schemas.microsoft.com/office/drawing/2014/main" id="{592A847C-860F-84CB-9E97-E25A382651E4}"/>
                  </a:ext>
                </a:extLst>
              </p14:cNvPr>
              <p14:cNvContentPartPr/>
              <p14:nvPr/>
            </p14:nvContentPartPr>
            <p14:xfrm>
              <a:off x="913800" y="4420443"/>
              <a:ext cx="7661160" cy="139680"/>
            </p14:xfrm>
          </p:contentPart>
        </mc:Choice>
        <mc:Fallback xmlns="">
          <p:pic>
            <p:nvPicPr>
              <p:cNvPr id="11" name="Ink 10">
                <a:extLst>
                  <a:ext uri="{FF2B5EF4-FFF2-40B4-BE49-F238E27FC236}">
                    <a16:creationId xmlns:a16="http://schemas.microsoft.com/office/drawing/2014/main" id="{592A847C-860F-84CB-9E97-E25A382651E4}"/>
                  </a:ext>
                </a:extLst>
              </p:cNvPr>
              <p:cNvPicPr/>
              <p:nvPr/>
            </p:nvPicPr>
            <p:blipFill>
              <a:blip r:embed="rId13"/>
              <a:stretch>
                <a:fillRect/>
              </a:stretch>
            </p:blipFill>
            <p:spPr>
              <a:xfrm>
                <a:off x="859800" y="4312803"/>
                <a:ext cx="7768800" cy="35532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3" name="Ink 12">
                <a:extLst>
                  <a:ext uri="{FF2B5EF4-FFF2-40B4-BE49-F238E27FC236}">
                    <a16:creationId xmlns:a16="http://schemas.microsoft.com/office/drawing/2014/main" id="{3EF41431-CDD0-B72C-5E34-583387FCF619}"/>
                  </a:ext>
                </a:extLst>
              </p14:cNvPr>
              <p14:cNvContentPartPr/>
              <p14:nvPr/>
            </p14:nvContentPartPr>
            <p14:xfrm>
              <a:off x="1112583" y="4877412"/>
              <a:ext cx="6141960" cy="107640"/>
            </p14:xfrm>
          </p:contentPart>
        </mc:Choice>
        <mc:Fallback xmlns="">
          <p:pic>
            <p:nvPicPr>
              <p:cNvPr id="13" name="Ink 12">
                <a:extLst>
                  <a:ext uri="{FF2B5EF4-FFF2-40B4-BE49-F238E27FC236}">
                    <a16:creationId xmlns:a16="http://schemas.microsoft.com/office/drawing/2014/main" id="{3EF41431-CDD0-B72C-5E34-583387FCF619}"/>
                  </a:ext>
                </a:extLst>
              </p:cNvPr>
              <p:cNvPicPr/>
              <p:nvPr/>
            </p:nvPicPr>
            <p:blipFill>
              <a:blip r:embed="rId15"/>
              <a:stretch>
                <a:fillRect/>
              </a:stretch>
            </p:blipFill>
            <p:spPr>
              <a:xfrm>
                <a:off x="1058943" y="4769772"/>
                <a:ext cx="6249600" cy="3232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4" name="Ink 13">
                <a:extLst>
                  <a:ext uri="{FF2B5EF4-FFF2-40B4-BE49-F238E27FC236}">
                    <a16:creationId xmlns:a16="http://schemas.microsoft.com/office/drawing/2014/main" id="{2FAF8322-188C-A86C-5586-DCB5A7A9A7BB}"/>
                  </a:ext>
                </a:extLst>
              </p14:cNvPr>
              <p14:cNvContentPartPr/>
              <p14:nvPr/>
            </p14:nvContentPartPr>
            <p14:xfrm>
              <a:off x="8968260" y="4465694"/>
              <a:ext cx="2171160" cy="138240"/>
            </p14:xfrm>
          </p:contentPart>
        </mc:Choice>
        <mc:Fallback xmlns="">
          <p:pic>
            <p:nvPicPr>
              <p:cNvPr id="14" name="Ink 13">
                <a:extLst>
                  <a:ext uri="{FF2B5EF4-FFF2-40B4-BE49-F238E27FC236}">
                    <a16:creationId xmlns:a16="http://schemas.microsoft.com/office/drawing/2014/main" id="{2FAF8322-188C-A86C-5586-DCB5A7A9A7BB}"/>
                  </a:ext>
                </a:extLst>
              </p:cNvPr>
              <p:cNvPicPr/>
              <p:nvPr/>
            </p:nvPicPr>
            <p:blipFill>
              <a:blip r:embed="rId17"/>
              <a:stretch>
                <a:fillRect/>
              </a:stretch>
            </p:blipFill>
            <p:spPr>
              <a:xfrm>
                <a:off x="8914260" y="4357694"/>
                <a:ext cx="2278800" cy="353880"/>
              </a:xfrm>
              <a:prstGeom prst="rect">
                <a:avLst/>
              </a:prstGeom>
            </p:spPr>
          </p:pic>
        </mc:Fallback>
      </mc:AlternateContent>
    </p:spTree>
    <p:extLst>
      <p:ext uri="{BB962C8B-B14F-4D97-AF65-F5344CB8AC3E}">
        <p14:creationId xmlns:p14="http://schemas.microsoft.com/office/powerpoint/2010/main" val="1361760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7"/>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nodeType="after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par>
                          <p:cTn id="21" fill="hold">
                            <p:stCondLst>
                              <p:cond delay="0"/>
                            </p:stCondLst>
                            <p:childTnLst>
                              <p:par>
                                <p:cTn id="22" presetID="1" presetClass="entr" presetSubtype="0" fill="hold" nodeType="afterEffect">
                                  <p:stCondLst>
                                    <p:cond delay="0"/>
                                  </p:stCondLst>
                                  <p:childTnLst>
                                    <p:set>
                                      <p:cBhvr>
                                        <p:cTn id="23" dur="1" fill="hold">
                                          <p:stCondLst>
                                            <p:cond delay="0"/>
                                          </p:stCondLst>
                                        </p:cTn>
                                        <p:tgtEl>
                                          <p:spTgt spid="11"/>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14"/>
                                        </p:tgtEl>
                                        <p:attrNameLst>
                                          <p:attrName>style.visibility</p:attrName>
                                        </p:attrNameLst>
                                      </p:cBhvr>
                                      <p:to>
                                        <p:strVal val="visible"/>
                                      </p:to>
                                    </p:set>
                                  </p:childTnLst>
                                </p:cTn>
                              </p:par>
                            </p:childTnLst>
                          </p:cTn>
                        </p:par>
                        <p:par>
                          <p:cTn id="28" fill="hold">
                            <p:stCondLst>
                              <p:cond delay="0"/>
                            </p:stCondLst>
                            <p:childTnLst>
                              <p:par>
                                <p:cTn id="29" presetID="1" presetClass="entr" presetSubtype="0" fill="hold" nodeType="after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83D4A-012A-4B63-4ED0-AB7D445427B0}"/>
              </a:ext>
            </a:extLst>
          </p:cNvPr>
          <p:cNvSpPr>
            <a:spLocks noGrp="1"/>
          </p:cNvSpPr>
          <p:nvPr>
            <p:ph type="title"/>
          </p:nvPr>
        </p:nvSpPr>
        <p:spPr/>
        <p:txBody>
          <a:bodyPr/>
          <a:lstStyle/>
          <a:p>
            <a:r>
              <a:rPr lang="en-GB" dirty="0"/>
              <a:t>War Crimes under International Humanitarian Law</a:t>
            </a:r>
          </a:p>
        </p:txBody>
      </p:sp>
      <p:sp>
        <p:nvSpPr>
          <p:cNvPr id="3" name="Content Placeholder 2">
            <a:extLst>
              <a:ext uri="{FF2B5EF4-FFF2-40B4-BE49-F238E27FC236}">
                <a16:creationId xmlns:a16="http://schemas.microsoft.com/office/drawing/2014/main" id="{D23415B1-6009-2A47-9BCE-C01A77E58D43}"/>
              </a:ext>
            </a:extLst>
          </p:cNvPr>
          <p:cNvSpPr>
            <a:spLocks noGrp="1"/>
          </p:cNvSpPr>
          <p:nvPr>
            <p:ph idx="1"/>
          </p:nvPr>
        </p:nvSpPr>
        <p:spPr/>
        <p:txBody>
          <a:bodyPr>
            <a:normAutofit/>
          </a:bodyPr>
          <a:lstStyle/>
          <a:p>
            <a:r>
              <a:rPr lang="en-GB" dirty="0"/>
              <a:t>1949 Geneva Conventions </a:t>
            </a:r>
            <a:r>
              <a:rPr lang="en-GB" dirty="0">
                <a:sym typeface="Wingdings" panose="05000000000000000000" pitchFamily="2" charset="2"/>
              </a:rPr>
              <a:t></a:t>
            </a:r>
            <a:r>
              <a:rPr lang="en-GB" dirty="0"/>
              <a:t> grave violations of international humanitarian law </a:t>
            </a:r>
            <a:endParaRPr lang="en-GB" dirty="0">
              <a:sym typeface="Wingdings" panose="05000000000000000000" pitchFamily="2" charset="2"/>
            </a:endParaRPr>
          </a:p>
          <a:p>
            <a:r>
              <a:rPr lang="en-GB" dirty="0">
                <a:sym typeface="Wingdings" panose="05000000000000000000" pitchFamily="2" charset="2"/>
              </a:rPr>
              <a:t>1977 Additional Protocol I  further grave/serious violations</a:t>
            </a:r>
          </a:p>
          <a:p>
            <a:r>
              <a:rPr lang="en-GB" dirty="0">
                <a:sym typeface="Wingdings" panose="05000000000000000000" pitchFamily="2" charset="2"/>
              </a:rPr>
              <a:t>Obligation to criminalise at national level these grave/serious violations</a:t>
            </a:r>
          </a:p>
          <a:p>
            <a:r>
              <a:rPr lang="en-GB" dirty="0">
                <a:sym typeface="Wingdings" panose="05000000000000000000" pitchFamily="2" charset="2"/>
              </a:rPr>
              <a:t>Whilst all grave/serious breaches of international humanitarian law are war crimes, not all war crimes are grave/serious breaches</a:t>
            </a:r>
          </a:p>
          <a:p>
            <a:pPr marL="457200" lvl="1" indent="0">
              <a:buNone/>
            </a:pPr>
            <a:endParaRPr lang="en-GB" dirty="0"/>
          </a:p>
          <a:p>
            <a:endParaRPr lang="en-GB" dirty="0"/>
          </a:p>
        </p:txBody>
      </p:sp>
    </p:spTree>
    <p:extLst>
      <p:ext uri="{BB962C8B-B14F-4D97-AF65-F5344CB8AC3E}">
        <p14:creationId xmlns:p14="http://schemas.microsoft.com/office/powerpoint/2010/main" val="3244849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83D4A-012A-4B63-4ED0-AB7D445427B0}"/>
              </a:ext>
            </a:extLst>
          </p:cNvPr>
          <p:cNvSpPr>
            <a:spLocks noGrp="1"/>
          </p:cNvSpPr>
          <p:nvPr>
            <p:ph type="title"/>
          </p:nvPr>
        </p:nvSpPr>
        <p:spPr/>
        <p:txBody>
          <a:bodyPr/>
          <a:lstStyle/>
          <a:p>
            <a:r>
              <a:rPr lang="en-GB" dirty="0"/>
              <a:t>War Crimes under International Criminal Law</a:t>
            </a:r>
          </a:p>
        </p:txBody>
      </p:sp>
      <p:sp>
        <p:nvSpPr>
          <p:cNvPr id="3" name="Content Placeholder 2">
            <a:extLst>
              <a:ext uri="{FF2B5EF4-FFF2-40B4-BE49-F238E27FC236}">
                <a16:creationId xmlns:a16="http://schemas.microsoft.com/office/drawing/2014/main" id="{D23415B1-6009-2A47-9BCE-C01A77E58D43}"/>
              </a:ext>
            </a:extLst>
          </p:cNvPr>
          <p:cNvSpPr>
            <a:spLocks noGrp="1"/>
          </p:cNvSpPr>
          <p:nvPr>
            <p:ph idx="1"/>
          </p:nvPr>
        </p:nvSpPr>
        <p:spPr/>
        <p:txBody>
          <a:bodyPr>
            <a:normAutofit/>
          </a:bodyPr>
          <a:lstStyle/>
          <a:p>
            <a:r>
              <a:rPr lang="en-GB" dirty="0"/>
              <a:t>Article 8(2) ICC Statute defines ‘war crimes’ as:</a:t>
            </a:r>
          </a:p>
          <a:p>
            <a:pPr lvl="1"/>
            <a:r>
              <a:rPr lang="en-GB" dirty="0"/>
              <a:t>‘Grave breaches of the Geneva Conventions of 12 August 1949’ (see 8(2)(a))</a:t>
            </a:r>
          </a:p>
          <a:p>
            <a:pPr lvl="1"/>
            <a:r>
              <a:rPr lang="en-GB" dirty="0"/>
              <a:t>‘Other serious violations of the laws and customs applicable in international armed conflict’ (see 8(2)(b)) (covers serious breaches of API)</a:t>
            </a:r>
          </a:p>
          <a:p>
            <a:pPr lvl="1"/>
            <a:r>
              <a:rPr lang="en-GB" dirty="0"/>
              <a:t>Serious violations of Article 3 to the Geneva Conventions (see 8(2)(c))</a:t>
            </a:r>
          </a:p>
          <a:p>
            <a:pPr lvl="1"/>
            <a:r>
              <a:rPr lang="en-GB" dirty="0"/>
              <a:t>Other serious violations of the laws and customs applicable in armed conflicts not of an international character (see 8(2)(e))</a:t>
            </a:r>
          </a:p>
        </p:txBody>
      </p:sp>
      <mc:AlternateContent xmlns:mc="http://schemas.openxmlformats.org/markup-compatibility/2006" xmlns:p14="http://schemas.microsoft.com/office/powerpoint/2010/main">
        <mc:Choice Requires="p14">
          <p:contentPart p14:bwMode="auto" r:id="rId2">
            <p14:nvContentPartPr>
              <p14:cNvPr id="5" name="Ink 4">
                <a:extLst>
                  <a:ext uri="{FF2B5EF4-FFF2-40B4-BE49-F238E27FC236}">
                    <a16:creationId xmlns:a16="http://schemas.microsoft.com/office/drawing/2014/main" id="{57413F9F-787A-3445-7DDF-16BC7B82149D}"/>
                  </a:ext>
                </a:extLst>
              </p14:cNvPr>
              <p14:cNvContentPartPr/>
              <p14:nvPr/>
            </p14:nvContentPartPr>
            <p14:xfrm>
              <a:off x="1671145" y="2858926"/>
              <a:ext cx="9427779" cy="71760"/>
            </p14:xfrm>
          </p:contentPart>
        </mc:Choice>
        <mc:Fallback xmlns="">
          <p:pic>
            <p:nvPicPr>
              <p:cNvPr id="5" name="Ink 4">
                <a:extLst>
                  <a:ext uri="{FF2B5EF4-FFF2-40B4-BE49-F238E27FC236}">
                    <a16:creationId xmlns:a16="http://schemas.microsoft.com/office/drawing/2014/main" id="{57413F9F-787A-3445-7DDF-16BC7B82149D}"/>
                  </a:ext>
                </a:extLst>
              </p:cNvPr>
              <p:cNvPicPr/>
              <p:nvPr/>
            </p:nvPicPr>
            <p:blipFill>
              <a:blip r:embed="rId3"/>
              <a:stretch>
                <a:fillRect/>
              </a:stretch>
            </p:blipFill>
            <p:spPr>
              <a:xfrm>
                <a:off x="1617146" y="2751106"/>
                <a:ext cx="9535416" cy="287761"/>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7" name="Ink 6">
                <a:extLst>
                  <a:ext uri="{FF2B5EF4-FFF2-40B4-BE49-F238E27FC236}">
                    <a16:creationId xmlns:a16="http://schemas.microsoft.com/office/drawing/2014/main" id="{EFA509B9-8480-6ADB-B26B-EAD3E29EDA77}"/>
                  </a:ext>
                </a:extLst>
              </p14:cNvPr>
              <p14:cNvContentPartPr/>
              <p14:nvPr/>
            </p14:nvContentPartPr>
            <p14:xfrm>
              <a:off x="1671145" y="2483648"/>
              <a:ext cx="9190114" cy="71761"/>
            </p14:xfrm>
          </p:contentPart>
        </mc:Choice>
        <mc:Fallback xmlns="">
          <p:pic>
            <p:nvPicPr>
              <p:cNvPr id="7" name="Ink 6">
                <a:extLst>
                  <a:ext uri="{FF2B5EF4-FFF2-40B4-BE49-F238E27FC236}">
                    <a16:creationId xmlns:a16="http://schemas.microsoft.com/office/drawing/2014/main" id="{EFA509B9-8480-6ADB-B26B-EAD3E29EDA77}"/>
                  </a:ext>
                </a:extLst>
              </p:cNvPr>
              <p:cNvPicPr/>
              <p:nvPr/>
            </p:nvPicPr>
            <p:blipFill>
              <a:blip r:embed="rId5"/>
              <a:stretch>
                <a:fillRect/>
              </a:stretch>
            </p:blipFill>
            <p:spPr>
              <a:xfrm>
                <a:off x="1617505" y="2375466"/>
                <a:ext cx="9297754" cy="287765"/>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9" name="Ink 8">
                <a:extLst>
                  <a:ext uri="{FF2B5EF4-FFF2-40B4-BE49-F238E27FC236}">
                    <a16:creationId xmlns:a16="http://schemas.microsoft.com/office/drawing/2014/main" id="{0CAD981F-373A-A8C5-9429-83A262E4D770}"/>
                  </a:ext>
                </a:extLst>
              </p14:cNvPr>
              <p14:cNvContentPartPr/>
              <p14:nvPr/>
            </p14:nvContentPartPr>
            <p14:xfrm>
              <a:off x="1596396" y="3206756"/>
              <a:ext cx="3518640" cy="15120"/>
            </p14:xfrm>
          </p:contentPart>
        </mc:Choice>
        <mc:Fallback xmlns="">
          <p:pic>
            <p:nvPicPr>
              <p:cNvPr id="9" name="Ink 8">
                <a:extLst>
                  <a:ext uri="{FF2B5EF4-FFF2-40B4-BE49-F238E27FC236}">
                    <a16:creationId xmlns:a16="http://schemas.microsoft.com/office/drawing/2014/main" id="{0CAD981F-373A-A8C5-9429-83A262E4D770}"/>
                  </a:ext>
                </a:extLst>
              </p:cNvPr>
              <p:cNvPicPr/>
              <p:nvPr/>
            </p:nvPicPr>
            <p:blipFill>
              <a:blip r:embed="rId7"/>
              <a:stretch>
                <a:fillRect/>
              </a:stretch>
            </p:blipFill>
            <p:spPr>
              <a:xfrm>
                <a:off x="1542756" y="3098756"/>
                <a:ext cx="3626280" cy="230760"/>
              </a:xfrm>
              <a:prstGeom prst="rect">
                <a:avLst/>
              </a:prstGeom>
            </p:spPr>
          </p:pic>
        </mc:Fallback>
      </mc:AlternateContent>
    </p:spTree>
    <p:extLst>
      <p:ext uri="{BB962C8B-B14F-4D97-AF65-F5344CB8AC3E}">
        <p14:creationId xmlns:p14="http://schemas.microsoft.com/office/powerpoint/2010/main" val="2461775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nodeType="afterEffect">
                                  <p:stCondLst>
                                    <p:cond delay="0"/>
                                  </p:stCondLst>
                                  <p:childTnLst>
                                    <p:set>
                                      <p:cBhvr>
                                        <p:cTn id="13"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557188"/>
            <a:ext cx="10515600" cy="1133499"/>
          </a:xfrm>
        </p:spPr>
        <p:txBody>
          <a:bodyPr>
            <a:normAutofit/>
          </a:bodyPr>
          <a:lstStyle/>
          <a:p>
            <a:pPr algn="ctr"/>
            <a:r>
              <a:rPr lang="en-GB" dirty="0"/>
              <a:t>War Crimes under International Criminal Law</a:t>
            </a:r>
            <a:endParaRPr lang="en-GB"/>
          </a:p>
        </p:txBody>
      </p:sp>
      <p:graphicFrame>
        <p:nvGraphicFramePr>
          <p:cNvPr id="4" name="Content Placeholder 3" descr="table with the objective and subjective elements of war crimes"/>
          <p:cNvGraphicFramePr>
            <a:graphicFrameLocks noGrp="1"/>
          </p:cNvGraphicFramePr>
          <p:nvPr>
            <p:ph idx="1"/>
            <p:extLst>
              <p:ext uri="{D42A27DB-BD31-4B8C-83A1-F6EECF244321}">
                <p14:modId xmlns:p14="http://schemas.microsoft.com/office/powerpoint/2010/main" val="2557588090"/>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92389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0B2BE26B-D3CC-4A0E-BB0A-FF0A1E45E3A8}"/>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graphicEl>
                                              <a:dgm id="{771BD0BB-86C9-4740-99BD-A450C7D56AB5}"/>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graphicEl>
                                              <a:dgm id="{4C95E606-94C3-4CD7-8E14-8B035F05FC50}"/>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graphicEl>
                                              <a:dgm id="{58DF4071-4D47-4F51-9F55-1EA408030540}"/>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AtOnce"/>
        </p:bldSub>
      </p:bldGraphic>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216</TotalTime>
  <Words>1184</Words>
  <Application>Microsoft Office PowerPoint</Application>
  <PresentationFormat>Widescreen</PresentationFormat>
  <Paragraphs>110</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Wingdings</vt:lpstr>
      <vt:lpstr>Office Theme</vt:lpstr>
      <vt:lpstr>Understanding the Link between Contested Territories, War Crimes and Economic Crimes  -   Prosecution and Prevention</vt:lpstr>
      <vt:lpstr>Definitions</vt:lpstr>
      <vt:lpstr>Contested Territories</vt:lpstr>
      <vt:lpstr>War Crimes</vt:lpstr>
      <vt:lpstr>War Crimes under International Humanitarian Law</vt:lpstr>
      <vt:lpstr>War Crimes under International Humanitarian Law</vt:lpstr>
      <vt:lpstr>War Crimes under International Humanitarian Law</vt:lpstr>
      <vt:lpstr>War Crimes under International Criminal Law</vt:lpstr>
      <vt:lpstr>War Crimes under International Criminal Law</vt:lpstr>
      <vt:lpstr>War Crimes in National Law</vt:lpstr>
      <vt:lpstr>Prosecuting Economic Crimes as War Crimes</vt:lpstr>
      <vt:lpstr>Examples of War Crimes / Economic Crimes</vt:lpstr>
      <vt:lpstr>War Crimes of an Economic Nature – ICC Statute</vt:lpstr>
      <vt:lpstr>War Crimes of an Economic Nature – ICC Statute</vt:lpstr>
      <vt:lpstr>War Crimes of Economic Nature – Ukrainian Law</vt:lpstr>
      <vt:lpstr>Questions</vt:lpstr>
      <vt:lpstr>Prevention of Economic Crimes in Contested Territories – Lessons Learned</vt:lpstr>
      <vt:lpstr>Prevention of War Crimes / Economic Crimes</vt:lpstr>
      <vt:lpstr>The Economy in Contested Territories</vt:lpstr>
      <vt:lpstr>The Law in Contested Territories</vt:lpstr>
      <vt:lpstr>Interaction between Economy and Law </vt:lpstr>
      <vt:lpstr>Lessons Learned</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the Link between Contested Territories, War Crimes and Economic Crimes</dc:title>
  <dc:creator>Noelle Quenivet</dc:creator>
  <cp:lastModifiedBy>Noelle Quenivet</cp:lastModifiedBy>
  <cp:revision>8</cp:revision>
  <dcterms:created xsi:type="dcterms:W3CDTF">2023-06-15T09:12:57Z</dcterms:created>
  <dcterms:modified xsi:type="dcterms:W3CDTF">2023-06-16T00:28:17Z</dcterms:modified>
</cp:coreProperties>
</file>