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9" r:id="rId4"/>
  </p:sldMasterIdLst>
  <p:notesMasterIdLst>
    <p:notesMasterId r:id="rId12"/>
  </p:notesMasterIdLst>
  <p:handoutMasterIdLst>
    <p:handoutMasterId r:id="rId13"/>
  </p:handoutMasterIdLst>
  <p:sldIdLst>
    <p:sldId id="256" r:id="rId5"/>
    <p:sldId id="257" r:id="rId6"/>
    <p:sldId id="260" r:id="rId7"/>
    <p:sldId id="261" r:id="rId8"/>
    <p:sldId id="267" r:id="rId9"/>
    <p:sldId id="265" r:id="rId10"/>
    <p:sldId id="266" r:id="rId11"/>
  </p:sldIdLst>
  <p:sldSz cx="12192000" cy="6858000"/>
  <p:notesSz cx="9144000" cy="6858000"/>
  <p:custDataLst>
    <p:tags r:id="rId14"/>
  </p:custDataLst>
  <p:defaultTextStyle>
    <a:defPPr>
      <a:defRPr lang="en-US"/>
    </a:defPPr>
    <a:lvl1pPr algn="l" rtl="0" eaLnBrk="0" fontAlgn="base" hangingPunct="0">
      <a:spcBef>
        <a:spcPct val="0"/>
      </a:spcBef>
      <a:spcAft>
        <a:spcPct val="0"/>
      </a:spcAft>
      <a:defRPr kern="1200">
        <a:solidFill>
          <a:schemeClr val="tx1"/>
        </a:solidFill>
        <a:latin typeface="Arial" charset="0"/>
        <a:ea typeface="ＭＳ Ｐゴシック" charset="-128"/>
        <a:cs typeface="+mn-cs"/>
      </a:defRPr>
    </a:lvl1pPr>
    <a:lvl2pPr marL="455613" indent="1588" algn="l" rtl="0" eaLnBrk="0" fontAlgn="base" hangingPunct="0">
      <a:spcBef>
        <a:spcPct val="0"/>
      </a:spcBef>
      <a:spcAft>
        <a:spcPct val="0"/>
      </a:spcAft>
      <a:defRPr kern="1200">
        <a:solidFill>
          <a:schemeClr val="tx1"/>
        </a:solidFill>
        <a:latin typeface="Arial" charset="0"/>
        <a:ea typeface="ＭＳ Ｐゴシック" charset="-128"/>
        <a:cs typeface="+mn-cs"/>
      </a:defRPr>
    </a:lvl2pPr>
    <a:lvl3pPr marL="912813" indent="1588" algn="l" rtl="0" eaLnBrk="0" fontAlgn="base" hangingPunct="0">
      <a:spcBef>
        <a:spcPct val="0"/>
      </a:spcBef>
      <a:spcAft>
        <a:spcPct val="0"/>
      </a:spcAft>
      <a:defRPr kern="1200">
        <a:solidFill>
          <a:schemeClr val="tx1"/>
        </a:solidFill>
        <a:latin typeface="Arial" charset="0"/>
        <a:ea typeface="ＭＳ Ｐゴシック" charset="-128"/>
        <a:cs typeface="+mn-cs"/>
      </a:defRPr>
    </a:lvl3pPr>
    <a:lvl4pPr marL="1370013" indent="1588" algn="l" rtl="0" eaLnBrk="0" fontAlgn="base" hangingPunct="0">
      <a:spcBef>
        <a:spcPct val="0"/>
      </a:spcBef>
      <a:spcAft>
        <a:spcPct val="0"/>
      </a:spcAft>
      <a:defRPr kern="1200">
        <a:solidFill>
          <a:schemeClr val="tx1"/>
        </a:solidFill>
        <a:latin typeface="Arial" charset="0"/>
        <a:ea typeface="ＭＳ Ｐゴシック" charset="-128"/>
        <a:cs typeface="+mn-cs"/>
      </a:defRPr>
    </a:lvl4pPr>
    <a:lvl5pPr marL="1827213" indent="1588" algn="l" rtl="0" eaLnBrk="0" fontAlgn="base" hangingPunct="0">
      <a:spcBef>
        <a:spcPct val="0"/>
      </a:spcBef>
      <a:spcAft>
        <a:spcPct val="0"/>
      </a:spcAft>
      <a:defRPr kern="1200">
        <a:solidFill>
          <a:schemeClr val="tx1"/>
        </a:solidFill>
        <a:latin typeface="Arial" charset="0"/>
        <a:ea typeface="ＭＳ Ｐゴシック" charset="-128"/>
        <a:cs typeface="+mn-cs"/>
      </a:defRPr>
    </a:lvl5pPr>
    <a:lvl6pPr marL="2286000" algn="l" defTabSz="914400" rtl="0" eaLnBrk="1" latinLnBrk="0" hangingPunct="1">
      <a:defRPr kern="1200">
        <a:solidFill>
          <a:schemeClr val="tx1"/>
        </a:solidFill>
        <a:latin typeface="Arial" charset="0"/>
        <a:ea typeface="ＭＳ Ｐゴシック" charset="-128"/>
        <a:cs typeface="+mn-cs"/>
      </a:defRPr>
    </a:lvl6pPr>
    <a:lvl7pPr marL="2743200" algn="l" defTabSz="914400" rtl="0" eaLnBrk="1" latinLnBrk="0" hangingPunct="1">
      <a:defRPr kern="1200">
        <a:solidFill>
          <a:schemeClr val="tx1"/>
        </a:solidFill>
        <a:latin typeface="Arial" charset="0"/>
        <a:ea typeface="ＭＳ Ｐゴシック" charset="-128"/>
        <a:cs typeface="+mn-cs"/>
      </a:defRPr>
    </a:lvl7pPr>
    <a:lvl8pPr marL="3200400" algn="l" defTabSz="914400" rtl="0" eaLnBrk="1" latinLnBrk="0" hangingPunct="1">
      <a:defRPr kern="1200">
        <a:solidFill>
          <a:schemeClr val="tx1"/>
        </a:solidFill>
        <a:latin typeface="Arial" charset="0"/>
        <a:ea typeface="ＭＳ Ｐゴシック" charset="-128"/>
        <a:cs typeface="+mn-cs"/>
      </a:defRPr>
    </a:lvl8pPr>
    <a:lvl9pPr marL="3657600" algn="l" defTabSz="914400" rtl="0" eaLnBrk="1" latinLnBrk="0" hangingPunct="1">
      <a:defRPr kern="1200">
        <a:solidFill>
          <a:schemeClr val="tx1"/>
        </a:solidFill>
        <a:latin typeface="Arial" charset="0"/>
        <a:ea typeface="ＭＳ Ｐゴシック" charset="-128"/>
        <a:cs typeface="+mn-cs"/>
      </a:defRPr>
    </a:lvl9pPr>
  </p:defaultTextStyle>
  <p:extLst>
    <p:ext uri="{521415D9-36F7-43E2-AB2F-B90AF26B5E84}">
      <p14:sectionLst xmlns:p14="http://schemas.microsoft.com/office/powerpoint/2010/main">
        <p14:section name="Untitled Section" id="{4284EADD-FE41-494D-A42C-2B60CCFC2DE6}">
          <p14:sldIdLst>
            <p14:sldId id="256"/>
            <p14:sldId id="257"/>
            <p14:sldId id="260"/>
            <p14:sldId id="261"/>
            <p14:sldId id="267"/>
            <p14:sldId id="265"/>
            <p14:sldId id="266"/>
          </p14:sldIdLst>
        </p14:section>
      </p14:sectionLst>
    </p:ext>
    <p:ext uri="{EFAFB233-063F-42B5-8137-9DF3F51BA10A}">
      <p15:sldGuideLst xmlns:p15="http://schemas.microsoft.com/office/powerpoint/2012/main">
        <p15:guide id="4" orient="horz" pos="3838" userDrawn="1">
          <p15:clr>
            <a:srgbClr val="A4A3A4"/>
          </p15:clr>
        </p15:guide>
        <p15:guide id="5" pos="3840" userDrawn="1">
          <p15:clr>
            <a:srgbClr val="A4A3A4"/>
          </p15:clr>
        </p15:guide>
        <p15:guide id="7" pos="6804" userDrawn="1">
          <p15:clr>
            <a:srgbClr val="A4A3A4"/>
          </p15:clr>
        </p15:guide>
        <p15:guide id="12" pos="876"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E61802"/>
    <a:srgbClr val="7A7392"/>
    <a:srgbClr val="1A9DAC"/>
    <a:srgbClr val="199DAC"/>
    <a:srgbClr val="16818D"/>
    <a:srgbClr val="1C9DAC"/>
    <a:srgbClr val="598752"/>
    <a:srgbClr val="6DA463"/>
    <a:srgbClr val="A65C45"/>
    <a:srgbClr val="CC705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902A8F0-8048-4135-9D6F-F2CEFDDEF199}" v="30" dt="2023-04-27T06:21:28.48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86410"/>
  </p:normalViewPr>
  <p:slideViewPr>
    <p:cSldViewPr showGuides="1">
      <p:cViewPr varScale="1">
        <p:scale>
          <a:sx n="86" d="100"/>
          <a:sy n="86" d="100"/>
        </p:scale>
        <p:origin x="562" y="58"/>
      </p:cViewPr>
      <p:guideLst>
        <p:guide orient="horz" pos="3838"/>
        <p:guide pos="3840"/>
        <p:guide pos="6804"/>
        <p:guide pos="876"/>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183" d="100"/>
          <a:sy n="183" d="100"/>
        </p:scale>
        <p:origin x="208" y="32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A43CF07-9307-6C48-9A7D-CFB6D27789B3}"/>
              </a:ext>
            </a:extLst>
          </p:cNvPr>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a:p>
        </p:txBody>
      </p:sp>
      <p:sp>
        <p:nvSpPr>
          <p:cNvPr id="4" name="Footer Placeholder 3">
            <a:extLst>
              <a:ext uri="{FF2B5EF4-FFF2-40B4-BE49-F238E27FC236}">
                <a16:creationId xmlns:a16="http://schemas.microsoft.com/office/drawing/2014/main" id="{3757DB75-BAF4-B743-9A92-74B92A91E0A3}"/>
              </a:ext>
            </a:extLst>
          </p:cNvPr>
          <p:cNvSpPr>
            <a:spLocks noGrp="1"/>
          </p:cNvSpPr>
          <p:nvPr>
            <p:ph type="ftr" sz="quarter" idx="2"/>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BB22C6B3-A39F-7849-8137-15C55F281F8E}"/>
              </a:ext>
            </a:extLst>
          </p:cNvPr>
          <p:cNvSpPr>
            <a:spLocks noGrp="1"/>
          </p:cNvSpPr>
          <p:nvPr>
            <p:ph type="sldNum" sz="quarter" idx="3"/>
          </p:nvPr>
        </p:nvSpPr>
        <p:spPr>
          <a:xfrm>
            <a:off x="5180013" y="6513513"/>
            <a:ext cx="3962400" cy="344487"/>
          </a:xfrm>
          <a:prstGeom prst="rect">
            <a:avLst/>
          </a:prstGeom>
        </p:spPr>
        <p:txBody>
          <a:bodyPr vert="horz" lIns="91440" tIns="45720" rIns="91440" bIns="45720" rtlCol="0" anchor="b"/>
          <a:lstStyle>
            <a:lvl1pPr algn="r">
              <a:defRPr sz="1200"/>
            </a:lvl1pPr>
          </a:lstStyle>
          <a:p>
            <a:fld id="{DA11F245-9DFC-A14D-946D-EB14F66A9135}" type="slidenum">
              <a:rPr lang="en-US" smtClean="0"/>
              <a:t>‹#›</a:t>
            </a:fld>
            <a:endParaRPr lang="en-US"/>
          </a:p>
        </p:txBody>
      </p:sp>
    </p:spTree>
    <p:extLst>
      <p:ext uri="{BB962C8B-B14F-4D97-AF65-F5344CB8AC3E}">
        <p14:creationId xmlns:p14="http://schemas.microsoft.com/office/powerpoint/2010/main" val="12879025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ea typeface="ＭＳ Ｐゴシック" charset="0"/>
                <a:cs typeface="ＭＳ Ｐゴシック" charset="0"/>
              </a:defRPr>
            </a:lvl1pPr>
          </a:lstStyle>
          <a:p>
            <a:pPr>
              <a:defRPr/>
            </a:pPr>
            <a:endParaRPr lang="en-US"/>
          </a:p>
        </p:txBody>
      </p:sp>
      <p:sp>
        <p:nvSpPr>
          <p:cNvPr id="11267" name="Rectangle 3"/>
          <p:cNvSpPr>
            <a:spLocks noGrp="1" noChangeArrowheads="1"/>
          </p:cNvSpPr>
          <p:nvPr>
            <p:ph type="dt" idx="1"/>
          </p:nvPr>
        </p:nvSpPr>
        <p:spPr bwMode="auto">
          <a:xfrm>
            <a:off x="5180013"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ea typeface="ＭＳ Ｐゴシック" charset="0"/>
                <a:cs typeface="ＭＳ Ｐゴシック" charset="0"/>
              </a:defRPr>
            </a:lvl1pPr>
          </a:lstStyle>
          <a:p>
            <a:pPr>
              <a:defRPr/>
            </a:pPr>
            <a:endParaRPr lang="en-US"/>
          </a:p>
        </p:txBody>
      </p:sp>
      <p:sp>
        <p:nvSpPr>
          <p:cNvPr id="12292" name="Rectangle 4"/>
          <p:cNvSpPr>
            <a:spLocks noGrp="1" noRot="1" noChangeAspect="1" noChangeArrowheads="1" noTextEdit="1"/>
          </p:cNvSpPr>
          <p:nvPr>
            <p:ph type="sldImg" idx="2"/>
          </p:nvPr>
        </p:nvSpPr>
        <p:spPr bwMode="auto">
          <a:xfrm>
            <a:off x="2286000" y="514350"/>
            <a:ext cx="4572000" cy="25717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1269" name="Rectangle 5"/>
          <p:cNvSpPr>
            <a:spLocks noGrp="1" noChangeArrowheads="1"/>
          </p:cNvSpPr>
          <p:nvPr>
            <p:ph type="body" sz="quarter" idx="3"/>
          </p:nvPr>
        </p:nvSpPr>
        <p:spPr bwMode="auto">
          <a:xfrm>
            <a:off x="914400" y="3257550"/>
            <a:ext cx="7315200" cy="30861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270" name="Rectangle 6"/>
          <p:cNvSpPr>
            <a:spLocks noGrp="1" noChangeArrowheads="1"/>
          </p:cNvSpPr>
          <p:nvPr>
            <p:ph type="ftr" sz="quarter" idx="4"/>
          </p:nvPr>
        </p:nvSpPr>
        <p:spPr bwMode="auto">
          <a:xfrm>
            <a:off x="0" y="6513513"/>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ea typeface="ＭＳ Ｐゴシック" charset="0"/>
                <a:cs typeface="ＭＳ Ｐゴシック" charset="0"/>
              </a:defRPr>
            </a:lvl1pPr>
          </a:lstStyle>
          <a:p>
            <a:pPr>
              <a:defRPr/>
            </a:pPr>
            <a:endParaRPr lang="en-US"/>
          </a:p>
        </p:txBody>
      </p:sp>
      <p:sp>
        <p:nvSpPr>
          <p:cNvPr id="11271" name="Rectangle 7"/>
          <p:cNvSpPr>
            <a:spLocks noGrp="1" noChangeArrowheads="1"/>
          </p:cNvSpPr>
          <p:nvPr>
            <p:ph type="sldNum" sz="quarter" idx="5"/>
          </p:nvPr>
        </p:nvSpPr>
        <p:spPr bwMode="auto">
          <a:xfrm>
            <a:off x="5180013" y="6513513"/>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85360570-2B09-DB43-BBE0-DA076DA911F1}" type="slidenum">
              <a:rPr lang="en-US" altLang="en-US"/>
              <a:pPr>
                <a:defRPr/>
              </a:pPr>
              <a:t>‹#›</a:t>
            </a:fld>
            <a:endParaRPr lang="en-US" altLang="en-US"/>
          </a:p>
        </p:txBody>
      </p:sp>
    </p:spTree>
    <p:extLst>
      <p:ext uri="{BB962C8B-B14F-4D97-AF65-F5344CB8AC3E}">
        <p14:creationId xmlns:p14="http://schemas.microsoft.com/office/powerpoint/2010/main" val="20048773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ＭＳ Ｐゴシック" charset="0"/>
      </a:defRPr>
    </a:lvl1pPr>
    <a:lvl2pPr marL="455613" algn="l" rtl="0" eaLnBrk="0" fontAlgn="base" hangingPunct="0">
      <a:spcBef>
        <a:spcPct val="30000"/>
      </a:spcBef>
      <a:spcAft>
        <a:spcPct val="0"/>
      </a:spcAft>
      <a:defRPr sz="1200" kern="1200">
        <a:solidFill>
          <a:schemeClr val="tx1"/>
        </a:solidFill>
        <a:latin typeface="Arial" charset="0"/>
        <a:ea typeface="ＭＳ Ｐゴシック" charset="0"/>
        <a:cs typeface="+mn-cs"/>
      </a:defRPr>
    </a:lvl2pPr>
    <a:lvl3pPr marL="912813"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0013"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7213"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5943" algn="l" defTabSz="914378" rtl="0" eaLnBrk="1" latinLnBrk="0" hangingPunct="1">
      <a:defRPr sz="1200" kern="1200">
        <a:solidFill>
          <a:schemeClr val="tx1"/>
        </a:solidFill>
        <a:latin typeface="+mn-lt"/>
        <a:ea typeface="+mn-ea"/>
        <a:cs typeface="+mn-cs"/>
      </a:defRPr>
    </a:lvl6pPr>
    <a:lvl7pPr marL="2743132" algn="l" defTabSz="914378" rtl="0" eaLnBrk="1" latinLnBrk="0" hangingPunct="1">
      <a:defRPr sz="1200" kern="1200">
        <a:solidFill>
          <a:schemeClr val="tx1"/>
        </a:solidFill>
        <a:latin typeface="+mn-lt"/>
        <a:ea typeface="+mn-ea"/>
        <a:cs typeface="+mn-cs"/>
      </a:defRPr>
    </a:lvl7pPr>
    <a:lvl8pPr marL="3200320" algn="l" defTabSz="914378" rtl="0" eaLnBrk="1" latinLnBrk="0" hangingPunct="1">
      <a:defRPr sz="1200" kern="1200">
        <a:solidFill>
          <a:schemeClr val="tx1"/>
        </a:solidFill>
        <a:latin typeface="+mn-lt"/>
        <a:ea typeface="+mn-ea"/>
        <a:cs typeface="+mn-cs"/>
      </a:defRPr>
    </a:lvl8pPr>
    <a:lvl9pPr marL="3657509" algn="l" defTabSz="914378"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blipFill dpi="0" rotWithShape="1">
          <a:blip r:embed="rId2">
            <a:lum/>
          </a:blip>
          <a:srcRect/>
          <a:stretch>
            <a:fillRect l="-3000" r="-3000"/>
          </a:stretch>
        </a:blipFill>
        <a:effectLst/>
      </p:bgPr>
    </p:bg>
    <p:spTree>
      <p:nvGrpSpPr>
        <p:cNvPr id="1" name=""/>
        <p:cNvGrpSpPr/>
        <p:nvPr/>
      </p:nvGrpSpPr>
      <p:grpSpPr>
        <a:xfrm>
          <a:off x="0" y="0"/>
          <a:ext cx="0" cy="0"/>
          <a:chOff x="0" y="0"/>
          <a:chExt cx="0" cy="0"/>
        </a:xfrm>
      </p:grpSpPr>
      <p:pic>
        <p:nvPicPr>
          <p:cNvPr id="10" name="Picture 8">
            <a:extLst>
              <a:ext uri="{FF2B5EF4-FFF2-40B4-BE49-F238E27FC236}">
                <a16:creationId xmlns:a16="http://schemas.microsoft.com/office/drawing/2014/main" id="{D8E96D4C-F781-D146-B2F0-26791859FA34}"/>
              </a:ext>
              <a:ext uri="{C183D7F6-B498-43B3-948B-1728B52AA6E4}">
                <adec:decorative xmlns:adec="http://schemas.microsoft.com/office/drawing/2017/decorative" val="1"/>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487488" y="0"/>
            <a:ext cx="1787872" cy="8959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37226853"/>
      </p:ext>
    </p:extLst>
  </p:cSld>
  <p:clrMapOvr>
    <a:masterClrMapping/>
  </p:clrMapOvr>
  <p:transition spd="slow">
    <p:fade/>
  </p:transition>
  <p:extLst>
    <p:ext uri="{DCECCB84-F9BA-43D5-87BE-67443E8EF086}">
      <p15:sldGuideLst xmlns:p15="http://schemas.microsoft.com/office/powerpoint/2012/main">
        <p15:guide id="1" orient="horz" pos="1207" userDrawn="1">
          <p15:clr>
            <a:srgbClr val="FBAE40"/>
          </p15:clr>
        </p15:guide>
        <p15:guide id="2" pos="1723"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title and subhea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AE3DBD-28B5-6744-B93D-384D879AF993}"/>
              </a:ext>
            </a:extLst>
          </p:cNvPr>
          <p:cNvSpPr>
            <a:spLocks noGrp="1"/>
          </p:cNvSpPr>
          <p:nvPr>
            <p:ph type="title"/>
          </p:nvPr>
        </p:nvSpPr>
        <p:spPr>
          <a:xfrm>
            <a:off x="1199456" y="1974058"/>
            <a:ext cx="8687493" cy="1325563"/>
          </a:xfrm>
          <a:prstGeom prst="rect">
            <a:avLst/>
          </a:prstGeom>
        </p:spPr>
        <p:txBody>
          <a:bodyPr/>
          <a:lstStyle>
            <a:lvl1pPr>
              <a:defRPr>
                <a:solidFill>
                  <a:srgbClr val="7A7392"/>
                </a:solidFill>
              </a:defRPr>
            </a:lvl1pPr>
          </a:lstStyle>
          <a:p>
            <a:r>
              <a:rPr lang="en-US"/>
              <a:t>Click to edit Master title style</a:t>
            </a:r>
            <a:endParaRPr lang="en-US" dirty="0"/>
          </a:p>
        </p:txBody>
      </p:sp>
      <p:sp>
        <p:nvSpPr>
          <p:cNvPr id="7" name="Text Placeholder 5"/>
          <p:cNvSpPr>
            <a:spLocks noGrp="1"/>
          </p:cNvSpPr>
          <p:nvPr>
            <p:ph type="body" sz="quarter" idx="11"/>
          </p:nvPr>
        </p:nvSpPr>
        <p:spPr>
          <a:xfrm>
            <a:off x="1199456" y="4221163"/>
            <a:ext cx="8687493" cy="603104"/>
          </a:xfrm>
          <a:prstGeom prst="rect">
            <a:avLst/>
          </a:prstGeom>
        </p:spPr>
        <p:txBody>
          <a:bodyPr lIns="0" tIns="0" rIns="0" bIns="0"/>
          <a:lstStyle>
            <a:lvl1pPr marL="0" indent="0">
              <a:lnSpc>
                <a:spcPct val="100000"/>
              </a:lnSpc>
              <a:buFontTx/>
              <a:buNone/>
              <a:defRPr sz="1800" b="0" i="0">
                <a:solidFill>
                  <a:schemeClr val="tx1"/>
                </a:solidFill>
                <a:latin typeface="+mn-lt"/>
                <a:ea typeface="Tahoma"/>
                <a:cs typeface="Tahoma"/>
              </a:defRPr>
            </a:lvl1pPr>
          </a:lstStyle>
          <a:p>
            <a:pPr lvl="0"/>
            <a:r>
              <a:rPr lang="en-US"/>
              <a:t>Click to edit Master text styles</a:t>
            </a:r>
          </a:p>
        </p:txBody>
      </p:sp>
    </p:spTree>
    <p:extLst>
      <p:ext uri="{BB962C8B-B14F-4D97-AF65-F5344CB8AC3E}">
        <p14:creationId xmlns:p14="http://schemas.microsoft.com/office/powerpoint/2010/main" val="192450603"/>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DC2A975-9E0E-5D43-ADC1-E0089E324263}"/>
              </a:ext>
              <a:ext uri="{C183D7F6-B498-43B3-948B-1728B52AA6E4}">
                <adec:decorative xmlns:adec="http://schemas.microsoft.com/office/drawing/2017/decorative" val="1"/>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0056440" y="0"/>
            <a:ext cx="1081087"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le Placeholder 3">
            <a:extLst>
              <a:ext uri="{FF2B5EF4-FFF2-40B4-BE49-F238E27FC236}">
                <a16:creationId xmlns:a16="http://schemas.microsoft.com/office/drawing/2014/main" id="{3631A212-DAA8-B544-9BA8-9F3465AA8AB6}"/>
              </a:ext>
            </a:extLst>
          </p:cNvPr>
          <p:cNvSpPr>
            <a:spLocks noGrp="1"/>
          </p:cNvSpPr>
          <p:nvPr>
            <p:ph type="title"/>
          </p:nvPr>
        </p:nvSpPr>
        <p:spPr>
          <a:xfrm>
            <a:off x="838200" y="692699"/>
            <a:ext cx="10299327" cy="720077"/>
          </a:xfrm>
          <a:prstGeom prst="rect">
            <a:avLst/>
          </a:prstGeom>
        </p:spPr>
        <p:txBody>
          <a:bodyPr vert="horz" lIns="0" tIns="0" rIns="0" bIns="0" rtlCol="0" anchor="t" anchorCtr="0">
            <a:normAutofit/>
          </a:bodyPr>
          <a:lstStyle/>
          <a:p>
            <a:r>
              <a:rPr lang="en-US"/>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962" r:id="rId1"/>
    <p:sldLayoutId id="2147483963" r:id="rId2"/>
  </p:sldLayoutIdLst>
  <p:transition spd="slow">
    <p:fade/>
  </p:transition>
  <p:txStyles>
    <p:titleStyle>
      <a:lvl1pPr algn="l" defTabSz="606425" rtl="0" eaLnBrk="1" fontAlgn="base" hangingPunct="1">
        <a:spcBef>
          <a:spcPct val="0"/>
        </a:spcBef>
        <a:spcAft>
          <a:spcPct val="0"/>
        </a:spcAft>
        <a:defRPr sz="3600" kern="1200">
          <a:solidFill>
            <a:srgbClr val="7A7392"/>
          </a:solidFill>
          <a:latin typeface="+mj-lt"/>
          <a:ea typeface="ＭＳ Ｐゴシック" charset="0"/>
          <a:cs typeface="ＭＳ Ｐゴシック" charset="0"/>
        </a:defRPr>
      </a:lvl1pPr>
      <a:lvl2pPr algn="ctr" defTabSz="606425" rtl="0" eaLnBrk="1" fontAlgn="base" hangingPunct="1">
        <a:spcBef>
          <a:spcPct val="0"/>
        </a:spcBef>
        <a:spcAft>
          <a:spcPct val="0"/>
        </a:spcAft>
        <a:defRPr sz="5800">
          <a:solidFill>
            <a:schemeClr val="tx1"/>
          </a:solidFill>
          <a:latin typeface="Calibri" charset="0"/>
          <a:ea typeface="ＭＳ Ｐゴシック" charset="0"/>
          <a:cs typeface="ＭＳ Ｐゴシック" charset="0"/>
        </a:defRPr>
      </a:lvl2pPr>
      <a:lvl3pPr algn="ctr" defTabSz="606425" rtl="0" eaLnBrk="1" fontAlgn="base" hangingPunct="1">
        <a:spcBef>
          <a:spcPct val="0"/>
        </a:spcBef>
        <a:spcAft>
          <a:spcPct val="0"/>
        </a:spcAft>
        <a:defRPr sz="5800">
          <a:solidFill>
            <a:schemeClr val="tx1"/>
          </a:solidFill>
          <a:latin typeface="Calibri" charset="0"/>
          <a:ea typeface="ＭＳ Ｐゴシック" charset="0"/>
          <a:cs typeface="ＭＳ Ｐゴシック" charset="0"/>
        </a:defRPr>
      </a:lvl3pPr>
      <a:lvl4pPr algn="ctr" defTabSz="606425" rtl="0" eaLnBrk="1" fontAlgn="base" hangingPunct="1">
        <a:spcBef>
          <a:spcPct val="0"/>
        </a:spcBef>
        <a:spcAft>
          <a:spcPct val="0"/>
        </a:spcAft>
        <a:defRPr sz="5800">
          <a:solidFill>
            <a:schemeClr val="tx1"/>
          </a:solidFill>
          <a:latin typeface="Calibri" charset="0"/>
          <a:ea typeface="ＭＳ Ｐゴシック" charset="0"/>
          <a:cs typeface="ＭＳ Ｐゴシック" charset="0"/>
        </a:defRPr>
      </a:lvl4pPr>
      <a:lvl5pPr algn="ctr" defTabSz="606425" rtl="0" eaLnBrk="1" fontAlgn="base" hangingPunct="1">
        <a:spcBef>
          <a:spcPct val="0"/>
        </a:spcBef>
        <a:spcAft>
          <a:spcPct val="0"/>
        </a:spcAft>
        <a:defRPr sz="5800">
          <a:solidFill>
            <a:schemeClr val="tx1"/>
          </a:solidFill>
          <a:latin typeface="Calibri" charset="0"/>
          <a:ea typeface="ＭＳ Ｐゴシック" charset="0"/>
          <a:cs typeface="ＭＳ Ｐゴシック" charset="0"/>
        </a:defRPr>
      </a:lvl5pPr>
      <a:lvl6pPr marL="609555" algn="ctr" defTabSz="609555" rtl="0" eaLnBrk="1" fontAlgn="base" hangingPunct="1">
        <a:spcBef>
          <a:spcPct val="0"/>
        </a:spcBef>
        <a:spcAft>
          <a:spcPct val="0"/>
        </a:spcAft>
        <a:defRPr sz="5867">
          <a:solidFill>
            <a:schemeClr val="tx1"/>
          </a:solidFill>
          <a:latin typeface="Calibri" charset="0"/>
          <a:ea typeface="ＭＳ Ｐゴシック" charset="0"/>
          <a:cs typeface="ＭＳ Ｐゴシック" charset="0"/>
        </a:defRPr>
      </a:lvl6pPr>
      <a:lvl7pPr marL="1219110" algn="ctr" defTabSz="609555" rtl="0" eaLnBrk="1" fontAlgn="base" hangingPunct="1">
        <a:spcBef>
          <a:spcPct val="0"/>
        </a:spcBef>
        <a:spcAft>
          <a:spcPct val="0"/>
        </a:spcAft>
        <a:defRPr sz="5867">
          <a:solidFill>
            <a:schemeClr val="tx1"/>
          </a:solidFill>
          <a:latin typeface="Calibri" charset="0"/>
          <a:ea typeface="ＭＳ Ｐゴシック" charset="0"/>
          <a:cs typeface="ＭＳ Ｐゴシック" charset="0"/>
        </a:defRPr>
      </a:lvl7pPr>
      <a:lvl8pPr marL="1828664" algn="ctr" defTabSz="609555" rtl="0" eaLnBrk="1" fontAlgn="base" hangingPunct="1">
        <a:spcBef>
          <a:spcPct val="0"/>
        </a:spcBef>
        <a:spcAft>
          <a:spcPct val="0"/>
        </a:spcAft>
        <a:defRPr sz="5867">
          <a:solidFill>
            <a:schemeClr val="tx1"/>
          </a:solidFill>
          <a:latin typeface="Calibri" charset="0"/>
          <a:ea typeface="ＭＳ Ｐゴシック" charset="0"/>
          <a:cs typeface="ＭＳ Ｐゴシック" charset="0"/>
        </a:defRPr>
      </a:lvl8pPr>
      <a:lvl9pPr marL="2438218" algn="ctr" defTabSz="609555" rtl="0" eaLnBrk="1" fontAlgn="base" hangingPunct="1">
        <a:spcBef>
          <a:spcPct val="0"/>
        </a:spcBef>
        <a:spcAft>
          <a:spcPct val="0"/>
        </a:spcAft>
        <a:defRPr sz="5867">
          <a:solidFill>
            <a:schemeClr val="tx1"/>
          </a:solidFill>
          <a:latin typeface="Calibri" charset="0"/>
          <a:ea typeface="ＭＳ Ｐゴシック" charset="0"/>
          <a:cs typeface="ＭＳ Ｐゴシック" charset="0"/>
        </a:defRPr>
      </a:lvl9pPr>
    </p:titleStyle>
    <p:bodyStyle>
      <a:lvl1pPr marL="454025" indent="-454025" algn="l" defTabSz="606425" rtl="0" eaLnBrk="1" fontAlgn="base" hangingPunct="1">
        <a:spcBef>
          <a:spcPct val="20000"/>
        </a:spcBef>
        <a:spcAft>
          <a:spcPct val="0"/>
        </a:spcAft>
        <a:buFont typeface="Arial" charset="0"/>
        <a:buChar char="•"/>
        <a:defRPr sz="4200" kern="1200">
          <a:solidFill>
            <a:schemeClr val="tx1"/>
          </a:solidFill>
          <a:latin typeface="+mn-lt"/>
          <a:ea typeface="ＭＳ Ｐゴシック" charset="0"/>
          <a:cs typeface="ＭＳ Ｐゴシック" charset="0"/>
        </a:defRPr>
      </a:lvl1pPr>
      <a:lvl2pPr marL="987425" indent="-377825" algn="l" defTabSz="606425" rtl="0" eaLnBrk="1" fontAlgn="base" hangingPunct="1">
        <a:spcBef>
          <a:spcPct val="20000"/>
        </a:spcBef>
        <a:spcAft>
          <a:spcPct val="0"/>
        </a:spcAft>
        <a:buFont typeface="Arial" charset="0"/>
        <a:buChar char="–"/>
        <a:defRPr sz="3700" kern="1200">
          <a:solidFill>
            <a:schemeClr val="tx1"/>
          </a:solidFill>
          <a:latin typeface="+mn-lt"/>
          <a:ea typeface="ＭＳ Ｐゴシック" charset="0"/>
          <a:cs typeface="+mn-cs"/>
        </a:defRPr>
      </a:lvl2pPr>
      <a:lvl3pPr marL="1520825" indent="-301625" algn="l" defTabSz="606425" rtl="0" eaLnBrk="1" fontAlgn="base" hangingPunct="1">
        <a:spcBef>
          <a:spcPct val="20000"/>
        </a:spcBef>
        <a:spcAft>
          <a:spcPct val="0"/>
        </a:spcAft>
        <a:buFont typeface="Arial" charset="0"/>
        <a:buChar char="•"/>
        <a:defRPr sz="3200" kern="1200">
          <a:solidFill>
            <a:schemeClr val="tx1"/>
          </a:solidFill>
          <a:latin typeface="+mn-lt"/>
          <a:ea typeface="ＭＳ Ｐゴシック" charset="0"/>
          <a:cs typeface="+mn-cs"/>
        </a:defRPr>
      </a:lvl3pPr>
      <a:lvl4pPr marL="2130425" indent="-301625" algn="l" defTabSz="606425" rtl="0" eaLnBrk="1" fontAlgn="base" hangingPunct="1">
        <a:spcBef>
          <a:spcPct val="20000"/>
        </a:spcBef>
        <a:spcAft>
          <a:spcPct val="0"/>
        </a:spcAft>
        <a:buFont typeface="Arial" charset="0"/>
        <a:buChar char="–"/>
        <a:defRPr sz="2600" kern="1200">
          <a:solidFill>
            <a:schemeClr val="tx1"/>
          </a:solidFill>
          <a:latin typeface="+mn-lt"/>
          <a:ea typeface="ＭＳ Ｐゴシック" charset="0"/>
          <a:cs typeface="+mn-cs"/>
        </a:defRPr>
      </a:lvl4pPr>
      <a:lvl5pPr marL="2740025" indent="-301625" algn="l" defTabSz="606425" rtl="0" eaLnBrk="1" fontAlgn="base" hangingPunct="1">
        <a:spcBef>
          <a:spcPct val="20000"/>
        </a:spcBef>
        <a:spcAft>
          <a:spcPct val="0"/>
        </a:spcAft>
        <a:buFont typeface="Arial" charset="0"/>
        <a:buChar char="»"/>
        <a:defRPr sz="2600" kern="1200">
          <a:solidFill>
            <a:schemeClr val="tx1"/>
          </a:solidFill>
          <a:latin typeface="+mn-lt"/>
          <a:ea typeface="ＭＳ Ｐゴシック" charset="0"/>
          <a:cs typeface="+mn-cs"/>
        </a:defRPr>
      </a:lvl5pPr>
      <a:lvl6pPr marL="3352548" indent="-304776" algn="l" defTabSz="609555" rtl="0" eaLnBrk="1" latinLnBrk="0" hangingPunct="1">
        <a:spcBef>
          <a:spcPct val="20000"/>
        </a:spcBef>
        <a:buFont typeface="Arial"/>
        <a:buChar char="•"/>
        <a:defRPr sz="2667" kern="1200">
          <a:solidFill>
            <a:schemeClr val="tx1"/>
          </a:solidFill>
          <a:latin typeface="+mn-lt"/>
          <a:ea typeface="+mn-ea"/>
          <a:cs typeface="+mn-cs"/>
        </a:defRPr>
      </a:lvl6pPr>
      <a:lvl7pPr marL="3962104" indent="-304776" algn="l" defTabSz="609555" rtl="0" eaLnBrk="1" latinLnBrk="0" hangingPunct="1">
        <a:spcBef>
          <a:spcPct val="20000"/>
        </a:spcBef>
        <a:buFont typeface="Arial"/>
        <a:buChar char="•"/>
        <a:defRPr sz="2667" kern="1200">
          <a:solidFill>
            <a:schemeClr val="tx1"/>
          </a:solidFill>
          <a:latin typeface="+mn-lt"/>
          <a:ea typeface="+mn-ea"/>
          <a:cs typeface="+mn-cs"/>
        </a:defRPr>
      </a:lvl7pPr>
      <a:lvl8pPr marL="4571658" indent="-304776" algn="l" defTabSz="609555" rtl="0" eaLnBrk="1" latinLnBrk="0" hangingPunct="1">
        <a:spcBef>
          <a:spcPct val="20000"/>
        </a:spcBef>
        <a:buFont typeface="Arial"/>
        <a:buChar char="•"/>
        <a:defRPr sz="2667" kern="1200">
          <a:solidFill>
            <a:schemeClr val="tx1"/>
          </a:solidFill>
          <a:latin typeface="+mn-lt"/>
          <a:ea typeface="+mn-ea"/>
          <a:cs typeface="+mn-cs"/>
        </a:defRPr>
      </a:lvl8pPr>
      <a:lvl9pPr marL="5181212" indent="-304776" algn="l" defTabSz="609555" rtl="0" eaLnBrk="1" latinLnBrk="0" hangingPunct="1">
        <a:spcBef>
          <a:spcPct val="20000"/>
        </a:spcBef>
        <a:buFont typeface="Arial"/>
        <a:buChar char="•"/>
        <a:defRPr sz="2667" kern="1200">
          <a:solidFill>
            <a:schemeClr val="tx1"/>
          </a:solidFill>
          <a:latin typeface="+mn-lt"/>
          <a:ea typeface="+mn-ea"/>
          <a:cs typeface="+mn-cs"/>
        </a:defRPr>
      </a:lvl9pPr>
    </p:bodyStyle>
    <p:otherStyle>
      <a:defPPr>
        <a:defRPr lang="en-US"/>
      </a:defPPr>
      <a:lvl1pPr marL="0" algn="l" defTabSz="609555" rtl="0" eaLnBrk="1" latinLnBrk="0" hangingPunct="1">
        <a:defRPr sz="2400" kern="1200">
          <a:solidFill>
            <a:schemeClr val="tx1"/>
          </a:solidFill>
          <a:latin typeface="+mn-lt"/>
          <a:ea typeface="+mn-ea"/>
          <a:cs typeface="+mn-cs"/>
        </a:defRPr>
      </a:lvl1pPr>
      <a:lvl2pPr marL="609555" algn="l" defTabSz="609555" rtl="0" eaLnBrk="1" latinLnBrk="0" hangingPunct="1">
        <a:defRPr sz="2400" kern="1200">
          <a:solidFill>
            <a:schemeClr val="tx1"/>
          </a:solidFill>
          <a:latin typeface="+mn-lt"/>
          <a:ea typeface="+mn-ea"/>
          <a:cs typeface="+mn-cs"/>
        </a:defRPr>
      </a:lvl2pPr>
      <a:lvl3pPr marL="1219110" algn="l" defTabSz="609555" rtl="0" eaLnBrk="1" latinLnBrk="0" hangingPunct="1">
        <a:defRPr sz="2400" kern="1200">
          <a:solidFill>
            <a:schemeClr val="tx1"/>
          </a:solidFill>
          <a:latin typeface="+mn-lt"/>
          <a:ea typeface="+mn-ea"/>
          <a:cs typeface="+mn-cs"/>
        </a:defRPr>
      </a:lvl3pPr>
      <a:lvl4pPr marL="1828664" algn="l" defTabSz="609555" rtl="0" eaLnBrk="1" latinLnBrk="0" hangingPunct="1">
        <a:defRPr sz="2400" kern="1200">
          <a:solidFill>
            <a:schemeClr val="tx1"/>
          </a:solidFill>
          <a:latin typeface="+mn-lt"/>
          <a:ea typeface="+mn-ea"/>
          <a:cs typeface="+mn-cs"/>
        </a:defRPr>
      </a:lvl4pPr>
      <a:lvl5pPr marL="2438218" algn="l" defTabSz="609555" rtl="0" eaLnBrk="1" latinLnBrk="0" hangingPunct="1">
        <a:defRPr sz="2400" kern="1200">
          <a:solidFill>
            <a:schemeClr val="tx1"/>
          </a:solidFill>
          <a:latin typeface="+mn-lt"/>
          <a:ea typeface="+mn-ea"/>
          <a:cs typeface="+mn-cs"/>
        </a:defRPr>
      </a:lvl5pPr>
      <a:lvl6pPr marL="3047772" algn="l" defTabSz="609555" rtl="0" eaLnBrk="1" latinLnBrk="0" hangingPunct="1">
        <a:defRPr sz="2400" kern="1200">
          <a:solidFill>
            <a:schemeClr val="tx1"/>
          </a:solidFill>
          <a:latin typeface="+mn-lt"/>
          <a:ea typeface="+mn-ea"/>
          <a:cs typeface="+mn-cs"/>
        </a:defRPr>
      </a:lvl6pPr>
      <a:lvl7pPr marL="3657327" algn="l" defTabSz="609555" rtl="0" eaLnBrk="1" latinLnBrk="0" hangingPunct="1">
        <a:defRPr sz="2400" kern="1200">
          <a:solidFill>
            <a:schemeClr val="tx1"/>
          </a:solidFill>
          <a:latin typeface="+mn-lt"/>
          <a:ea typeface="+mn-ea"/>
          <a:cs typeface="+mn-cs"/>
        </a:defRPr>
      </a:lvl7pPr>
      <a:lvl8pPr marL="4266880" algn="l" defTabSz="609555" rtl="0" eaLnBrk="1" latinLnBrk="0" hangingPunct="1">
        <a:defRPr sz="2400" kern="1200">
          <a:solidFill>
            <a:schemeClr val="tx1"/>
          </a:solidFill>
          <a:latin typeface="+mn-lt"/>
          <a:ea typeface="+mn-ea"/>
          <a:cs typeface="+mn-cs"/>
        </a:defRPr>
      </a:lvl8pPr>
      <a:lvl9pPr marL="4876435" algn="l" defTabSz="609555"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000" r="-3000"/>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CA5F197-2752-5C94-6B46-5003126D2893}"/>
              </a:ext>
            </a:extLst>
          </p:cNvPr>
          <p:cNvSpPr txBox="1"/>
          <p:nvPr/>
        </p:nvSpPr>
        <p:spPr>
          <a:xfrm>
            <a:off x="-193376" y="5161012"/>
            <a:ext cx="12385376" cy="1692771"/>
          </a:xfrm>
          <a:prstGeom prst="rect">
            <a:avLst/>
          </a:prstGeom>
          <a:solidFill>
            <a:srgbClr val="E61802">
              <a:alpha val="47000"/>
            </a:srgbClr>
          </a:solidFill>
        </p:spPr>
        <p:txBody>
          <a:bodyPr wrap="square" rtlCol="0">
            <a:spAutoFit/>
          </a:bodyPr>
          <a:lstStyle/>
          <a:p>
            <a:pPr lvl="2" algn="r"/>
            <a:endParaRPr lang="en-GB" b="0" i="0" u="none" strike="noStrike" baseline="0" dirty="0">
              <a:solidFill>
                <a:srgbClr val="000000"/>
              </a:solidFill>
              <a:latin typeface="Calibri" panose="020F0502020204030204" pitchFamily="34" charset="0"/>
            </a:endParaRPr>
          </a:p>
          <a:p>
            <a:pPr lvl="2" algn="ctr"/>
            <a:r>
              <a:rPr lang="en-GB" sz="3000" b="1" i="0" u="none" strike="noStrike" baseline="0" dirty="0">
                <a:solidFill>
                  <a:schemeClr val="bg1"/>
                </a:solidFill>
                <a:latin typeface="Calibri" panose="020F0502020204030204" pitchFamily="34" charset="0"/>
              </a:rPr>
              <a:t>Co-creating anti-racist datasets in AI workflows utilising films as data         </a:t>
            </a:r>
          </a:p>
          <a:p>
            <a:pPr lvl="2" algn="ctr"/>
            <a:r>
              <a:rPr lang="en-GB" sz="2800" dirty="0">
                <a:solidFill>
                  <a:schemeClr val="bg1"/>
                </a:solidFill>
                <a:latin typeface="Calibri" panose="020F0502020204030204" pitchFamily="34" charset="0"/>
              </a:rPr>
              <a:t>                                                                                     Amanda Egbe, UWE Bristol         </a:t>
            </a:r>
            <a:r>
              <a:rPr lang="en-GB" sz="2800" i="0" u="none" strike="noStrike" baseline="0" dirty="0">
                <a:solidFill>
                  <a:schemeClr val="bg1"/>
                </a:solidFill>
                <a:latin typeface="Calibri" panose="020F0502020204030204" pitchFamily="34" charset="0"/>
              </a:rPr>
              <a:t> </a:t>
            </a:r>
          </a:p>
          <a:p>
            <a:pPr algn="r"/>
            <a:endParaRPr lang="en-GB" sz="2800" dirty="0">
              <a:solidFill>
                <a:schemeClr val="bg1"/>
              </a:solidFill>
            </a:endParaRPr>
          </a:p>
        </p:txBody>
      </p:sp>
    </p:spTree>
    <p:extLst>
      <p:ext uri="{BB962C8B-B14F-4D97-AF65-F5344CB8AC3E}">
        <p14:creationId xmlns:p14="http://schemas.microsoft.com/office/powerpoint/2010/main" val="3049566170"/>
      </p:ext>
    </p:extLst>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4AE051C-849A-0FEF-4928-2A399535A764}"/>
              </a:ext>
            </a:extLst>
          </p:cNvPr>
          <p:cNvSpPr txBox="1"/>
          <p:nvPr/>
        </p:nvSpPr>
        <p:spPr>
          <a:xfrm>
            <a:off x="875420" y="1551563"/>
            <a:ext cx="10441160" cy="3754874"/>
          </a:xfrm>
          <a:prstGeom prst="rect">
            <a:avLst/>
          </a:prstGeom>
          <a:noFill/>
        </p:spPr>
        <p:txBody>
          <a:bodyPr wrap="square" rtlCol="0">
            <a:spAutoFit/>
          </a:bodyPr>
          <a:lstStyle/>
          <a:p>
            <a:r>
              <a:rPr lang="en-GB" sz="2800" b="1" i="0" u="none" strike="noStrike" baseline="0" dirty="0">
                <a:solidFill>
                  <a:srgbClr val="000000"/>
                </a:solidFill>
                <a:latin typeface="+mj-lt"/>
              </a:rPr>
              <a:t>This Presentation will consider:</a:t>
            </a:r>
          </a:p>
          <a:p>
            <a:endParaRPr lang="en-GB" sz="2400" b="0" i="0" u="none" strike="noStrike" baseline="0" dirty="0">
              <a:solidFill>
                <a:srgbClr val="000000"/>
              </a:solidFill>
              <a:latin typeface="+mj-lt"/>
            </a:endParaRPr>
          </a:p>
          <a:p>
            <a:pPr marL="285750" indent="-285750">
              <a:buFont typeface="Arial" panose="020B0604020202020204" pitchFamily="34" charset="0"/>
              <a:buChar char="•"/>
            </a:pPr>
            <a:r>
              <a:rPr lang="en-GB" sz="2400" dirty="0">
                <a:latin typeface="Calibri" panose="020F0502020204030204" pitchFamily="34" charset="0"/>
                <a:ea typeface="Calibri" panose="020F0502020204030204" pitchFamily="34" charset="0"/>
                <a:cs typeface="Times New Roman" panose="02020603050405020304" pitchFamily="18" charset="0"/>
              </a:rPr>
              <a:t>T</a:t>
            </a:r>
            <a:r>
              <a:rPr lang="en-GB" sz="2400" dirty="0">
                <a:effectLst/>
                <a:latin typeface="Calibri" panose="020F0502020204030204" pitchFamily="34" charset="0"/>
                <a:ea typeface="Calibri" panose="020F0502020204030204" pitchFamily="34" charset="0"/>
                <a:cs typeface="Times New Roman" panose="02020603050405020304" pitchFamily="18" charset="0"/>
              </a:rPr>
              <a:t>he potential of developing </a:t>
            </a:r>
            <a:r>
              <a:rPr lang="en-GB" sz="2400" b="1" dirty="0">
                <a:effectLst/>
                <a:latin typeface="Calibri" panose="020F0502020204030204" pitchFamily="34" charset="0"/>
                <a:ea typeface="Calibri" panose="020F0502020204030204" pitchFamily="34" charset="0"/>
                <a:cs typeface="Times New Roman" panose="02020603050405020304" pitchFamily="18" charset="0"/>
              </a:rPr>
              <a:t>anti-racists datasets </a:t>
            </a:r>
            <a:r>
              <a:rPr lang="en-GB" sz="2400" dirty="0">
                <a:latin typeface="Calibri" panose="020F0502020204030204" pitchFamily="34" charset="0"/>
                <a:ea typeface="Calibri" panose="020F0502020204030204" pitchFamily="34" charset="0"/>
                <a:cs typeface="Times New Roman" panose="02020603050405020304" pitchFamily="18" charset="0"/>
              </a:rPr>
              <a:t>through using moving image archives.</a:t>
            </a:r>
          </a:p>
          <a:p>
            <a:pPr marL="285750" indent="-285750">
              <a:buFont typeface="Arial" panose="020B0604020202020204" pitchFamily="34" charset="0"/>
              <a:buChar char="•"/>
            </a:pPr>
            <a:endParaRPr lang="en-GB" sz="2400" dirty="0">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GB" sz="2400" dirty="0">
                <a:latin typeface="Calibri" panose="020F0502020204030204" pitchFamily="34" charset="0"/>
                <a:ea typeface="Calibri" panose="020F0502020204030204" pitchFamily="34" charset="0"/>
                <a:cs typeface="Times New Roman" panose="02020603050405020304" pitchFamily="18" charset="0"/>
              </a:rPr>
              <a:t>This consideration is framed within the context of </a:t>
            </a:r>
            <a:r>
              <a:rPr lang="en-GB" sz="2400" b="1" dirty="0">
                <a:latin typeface="Calibri" panose="020F0502020204030204" pitchFamily="34" charset="0"/>
                <a:ea typeface="Calibri" panose="020F0502020204030204" pitchFamily="34" charset="0"/>
                <a:cs typeface="Times New Roman" panose="02020603050405020304" pitchFamily="18" charset="0"/>
              </a:rPr>
              <a:t>artistic practice</a:t>
            </a:r>
          </a:p>
          <a:p>
            <a:pPr marL="285750" indent="-285750">
              <a:buFont typeface="Arial" panose="020B0604020202020204" pitchFamily="34" charset="0"/>
              <a:buChar char="•"/>
            </a:pPr>
            <a:endParaRPr lang="en-GB" sz="2400" dirty="0">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GB" sz="2400" dirty="0">
                <a:latin typeface="Calibri" panose="020F0502020204030204" pitchFamily="34" charset="0"/>
                <a:ea typeface="Calibri" panose="020F0502020204030204" pitchFamily="34" charset="0"/>
                <a:cs typeface="Times New Roman" panose="02020603050405020304" pitchFamily="18" charset="0"/>
              </a:rPr>
              <a:t>An exploration of archival material through an intersectional lens, that considers </a:t>
            </a:r>
            <a:r>
              <a:rPr lang="en-GB" sz="2400" b="1" dirty="0">
                <a:latin typeface="Calibri" panose="020F0502020204030204" pitchFamily="34" charset="0"/>
                <a:ea typeface="Calibri" panose="020F0502020204030204" pitchFamily="34" charset="0"/>
                <a:cs typeface="Times New Roman" panose="02020603050405020304" pitchFamily="18" charset="0"/>
              </a:rPr>
              <a:t>situated context</a:t>
            </a:r>
          </a:p>
          <a:p>
            <a:endParaRPr lang="en-GB"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23965475"/>
      </p:ext>
    </p:extLst>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4AE051C-849A-0FEF-4928-2A399535A764}"/>
              </a:ext>
            </a:extLst>
          </p:cNvPr>
          <p:cNvSpPr txBox="1"/>
          <p:nvPr/>
        </p:nvSpPr>
        <p:spPr>
          <a:xfrm>
            <a:off x="839416" y="905232"/>
            <a:ext cx="10513168" cy="5047536"/>
          </a:xfrm>
          <a:prstGeom prst="rect">
            <a:avLst/>
          </a:prstGeom>
          <a:noFill/>
        </p:spPr>
        <p:txBody>
          <a:bodyPr wrap="square" rtlCol="0">
            <a:spAutoFit/>
          </a:bodyPr>
          <a:lstStyle/>
          <a:p>
            <a:r>
              <a:rPr lang="en-GB" sz="2800" b="1" i="0" u="none" strike="noStrike" baseline="0" dirty="0">
                <a:solidFill>
                  <a:srgbClr val="000000"/>
                </a:solidFill>
                <a:latin typeface="+mj-lt"/>
              </a:rPr>
              <a:t>Introduction</a:t>
            </a:r>
          </a:p>
          <a:p>
            <a:endParaRPr lang="en-GB" sz="2400" dirty="0">
              <a:solidFill>
                <a:srgbClr val="000000"/>
              </a:solidFill>
              <a:effectLst/>
              <a:latin typeface="+mj-lt"/>
              <a:ea typeface="Calibri" panose="020F0502020204030204" pitchFamily="34" charset="0"/>
              <a:cs typeface="Times New Roman" panose="02020603050405020304" pitchFamily="18" charset="0"/>
            </a:endParaRPr>
          </a:p>
          <a:p>
            <a:r>
              <a:rPr lang="en-GB" sz="1800" i="1" dirty="0">
                <a:effectLst/>
                <a:latin typeface="Calibri" panose="020F0502020204030204" pitchFamily="34" charset="0"/>
                <a:ea typeface="Calibri" panose="020F0502020204030204" pitchFamily="34" charset="0"/>
                <a:cs typeface="Times New Roman" panose="02020603050405020304" pitchFamily="18" charset="0"/>
              </a:rPr>
              <a:t>Lessons from Archives: Strategies for Collecting Sociocultural Data in Machine Learning (</a:t>
            </a:r>
            <a:r>
              <a:rPr lang="en-GB" sz="1800" i="1" dirty="0" err="1">
                <a:effectLst/>
                <a:latin typeface="Calibri" panose="020F0502020204030204" pitchFamily="34" charset="0"/>
                <a:ea typeface="Calibri" panose="020F0502020204030204" pitchFamily="34" charset="0"/>
                <a:cs typeface="Times New Roman" panose="02020603050405020304" pitchFamily="18" charset="0"/>
              </a:rPr>
              <a:t>Eun</a:t>
            </a:r>
            <a:r>
              <a:rPr lang="en-GB" sz="1800" i="1" dirty="0">
                <a:effectLst/>
                <a:latin typeface="Calibri" panose="020F0502020204030204" pitchFamily="34" charset="0"/>
                <a:ea typeface="Calibri" panose="020F0502020204030204" pitchFamily="34" charset="0"/>
                <a:cs typeface="Times New Roman" panose="02020603050405020304" pitchFamily="18" charset="0"/>
              </a:rPr>
              <a:t> </a:t>
            </a:r>
            <a:r>
              <a:rPr lang="en-GB" sz="1800" i="1" dirty="0" err="1">
                <a:effectLst/>
                <a:latin typeface="Calibri" panose="020F0502020204030204" pitchFamily="34" charset="0"/>
                <a:ea typeface="Calibri" panose="020F0502020204030204" pitchFamily="34" charset="0"/>
                <a:cs typeface="Times New Roman" panose="02020603050405020304" pitchFamily="18" charset="0"/>
              </a:rPr>
              <a:t>Seo</a:t>
            </a:r>
            <a:r>
              <a:rPr lang="en-GB" sz="1800" i="1" dirty="0">
                <a:effectLst/>
                <a:latin typeface="Calibri" panose="020F0502020204030204" pitchFamily="34" charset="0"/>
                <a:ea typeface="Calibri" panose="020F0502020204030204" pitchFamily="34" charset="0"/>
                <a:cs typeface="Times New Roman" panose="02020603050405020304" pitchFamily="18" charset="0"/>
              </a:rPr>
              <a:t> Jo and </a:t>
            </a:r>
            <a:r>
              <a:rPr lang="en-GB" sz="1800" i="1" dirty="0" err="1">
                <a:effectLst/>
                <a:latin typeface="Calibri" panose="020F0502020204030204" pitchFamily="34" charset="0"/>
                <a:ea typeface="Calibri" panose="020F0502020204030204" pitchFamily="34" charset="0"/>
                <a:cs typeface="Times New Roman" panose="02020603050405020304" pitchFamily="18" charset="0"/>
              </a:rPr>
              <a:t>Timnit</a:t>
            </a:r>
            <a:r>
              <a:rPr lang="en-GB" sz="1800" i="1" dirty="0">
                <a:effectLst/>
                <a:latin typeface="Calibri" panose="020F0502020204030204" pitchFamily="34" charset="0"/>
                <a:ea typeface="Calibri" panose="020F0502020204030204" pitchFamily="34" charset="0"/>
                <a:cs typeface="Times New Roman" panose="02020603050405020304" pitchFamily="18" charset="0"/>
              </a:rPr>
              <a:t> </a:t>
            </a:r>
            <a:r>
              <a:rPr lang="en-GB" sz="1800" i="1" dirty="0" err="1">
                <a:effectLst/>
                <a:latin typeface="Calibri" panose="020F0502020204030204" pitchFamily="34" charset="0"/>
                <a:ea typeface="Calibri" panose="020F0502020204030204" pitchFamily="34" charset="0"/>
                <a:cs typeface="Times New Roman" panose="02020603050405020304" pitchFamily="18" charset="0"/>
              </a:rPr>
              <a:t>Gebru’s</a:t>
            </a:r>
            <a:r>
              <a:rPr lang="en-GB" sz="1800" i="1" dirty="0">
                <a:effectLst/>
                <a:latin typeface="Calibri" panose="020F0502020204030204" pitchFamily="34" charset="0"/>
                <a:ea typeface="Calibri" panose="020F0502020204030204" pitchFamily="34" charset="0"/>
                <a:cs typeface="Times New Roman" panose="02020603050405020304" pitchFamily="18" charset="0"/>
              </a:rPr>
              <a:t> , 2020) </a:t>
            </a:r>
          </a:p>
          <a:p>
            <a:endParaRPr lang="en-GB" i="1" dirty="0">
              <a:latin typeface="Calibri" panose="020F0502020204030204" pitchFamily="34" charset="0"/>
              <a:ea typeface="Calibri" panose="020F0502020204030204" pitchFamily="34" charset="0"/>
              <a:cs typeface="Times New Roman" panose="02020603050405020304" pitchFamily="18" charset="0"/>
            </a:endParaRPr>
          </a:p>
          <a:p>
            <a:r>
              <a:rPr lang="en-GB" dirty="0" err="1">
                <a:latin typeface="Calibri" panose="020F0502020204030204" pitchFamily="34" charset="0"/>
                <a:ea typeface="Calibri" panose="020F0502020204030204" pitchFamily="34" charset="0"/>
                <a:cs typeface="Times New Roman" panose="02020603050405020304" pitchFamily="18" charset="0"/>
              </a:rPr>
              <a:t>Eun</a:t>
            </a:r>
            <a:r>
              <a:rPr lang="en-GB" dirty="0">
                <a:latin typeface="Calibri" panose="020F0502020204030204" pitchFamily="34" charset="0"/>
                <a:ea typeface="Calibri" panose="020F0502020204030204" pitchFamily="34" charset="0"/>
                <a:cs typeface="Times New Roman" panose="02020603050405020304" pitchFamily="18" charset="0"/>
              </a:rPr>
              <a:t> </a:t>
            </a:r>
            <a:r>
              <a:rPr lang="en-GB" dirty="0" err="1">
                <a:latin typeface="Calibri" panose="020F0502020204030204" pitchFamily="34" charset="0"/>
                <a:ea typeface="Calibri" panose="020F0502020204030204" pitchFamily="34" charset="0"/>
                <a:cs typeface="Times New Roman" panose="02020603050405020304" pitchFamily="18" charset="0"/>
              </a:rPr>
              <a:t>Seo</a:t>
            </a:r>
            <a:r>
              <a:rPr lang="en-GB" dirty="0">
                <a:latin typeface="Calibri" panose="020F0502020204030204" pitchFamily="34" charset="0"/>
                <a:ea typeface="Calibri" panose="020F0502020204030204" pitchFamily="34" charset="0"/>
                <a:cs typeface="Times New Roman" panose="02020603050405020304" pitchFamily="18" charset="0"/>
              </a:rPr>
              <a:t> Jo and </a:t>
            </a:r>
            <a:r>
              <a:rPr lang="en-GB" dirty="0" err="1">
                <a:latin typeface="Calibri" panose="020F0502020204030204" pitchFamily="34" charset="0"/>
                <a:ea typeface="Calibri" panose="020F0502020204030204" pitchFamily="34" charset="0"/>
                <a:cs typeface="Times New Roman" panose="02020603050405020304" pitchFamily="18" charset="0"/>
              </a:rPr>
              <a:t>Timnit</a:t>
            </a:r>
            <a:r>
              <a:rPr lang="en-GB" dirty="0">
                <a:latin typeface="Calibri" panose="020F0502020204030204" pitchFamily="34" charset="0"/>
                <a:ea typeface="Calibri" panose="020F0502020204030204" pitchFamily="34" charset="0"/>
                <a:cs typeface="Times New Roman" panose="02020603050405020304" pitchFamily="18" charset="0"/>
              </a:rPr>
              <a:t> </a:t>
            </a:r>
            <a:r>
              <a:rPr lang="en-GB" dirty="0" err="1">
                <a:latin typeface="Calibri" panose="020F0502020204030204" pitchFamily="34" charset="0"/>
                <a:ea typeface="Calibri" panose="020F0502020204030204" pitchFamily="34" charset="0"/>
                <a:cs typeface="Times New Roman" panose="02020603050405020304" pitchFamily="18" charset="0"/>
              </a:rPr>
              <a:t>Gebru’s</a:t>
            </a:r>
            <a:r>
              <a:rPr lang="en-GB" dirty="0">
                <a:latin typeface="Calibri" panose="020F0502020204030204" pitchFamily="34" charset="0"/>
                <a:ea typeface="Calibri" panose="020F0502020204030204" pitchFamily="34" charset="0"/>
                <a:cs typeface="Times New Roman" panose="02020603050405020304" pitchFamily="18" charset="0"/>
              </a:rPr>
              <a:t> exploration of archival practice as a site for interventions in AI, is a starting point to consider how work already done, strategies already considered may be applied in the field of machine learning.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latin typeface="Calibri" panose="020F0502020204030204" pitchFamily="34" charset="0"/>
              <a:ea typeface="Calibri" panose="020F0502020204030204" pitchFamily="34" charset="0"/>
              <a:cs typeface="Times New Roman" panose="02020603050405020304" pitchFamily="18" charset="0"/>
            </a:endParaRPr>
          </a:p>
          <a:p>
            <a:r>
              <a:rPr lang="en-GB" b="0" i="1" dirty="0">
                <a:solidFill>
                  <a:srgbClr val="333333"/>
                </a:solidFill>
                <a:effectLst/>
                <a:latin typeface="Inter"/>
              </a:rPr>
              <a:t>Death 24x a Second (Laura Mulvey, 2006)</a:t>
            </a:r>
            <a:r>
              <a:rPr lang="en-GB" i="1" dirty="0">
                <a:latin typeface="Calibri" panose="020F0502020204030204" pitchFamily="34" charset="0"/>
                <a:ea typeface="Calibri" panose="020F0502020204030204" pitchFamily="34" charset="0"/>
                <a:cs typeface="Times New Roman" panose="02020603050405020304" pitchFamily="18" charset="0"/>
              </a:rPr>
              <a:t> </a:t>
            </a:r>
          </a:p>
          <a:p>
            <a:endParaRPr lang="en-GB" dirty="0">
              <a:latin typeface="Calibri" panose="020F0502020204030204" pitchFamily="34" charset="0"/>
              <a:ea typeface="Calibri" panose="020F0502020204030204" pitchFamily="34" charset="0"/>
              <a:cs typeface="Times New Roman" panose="02020603050405020304" pitchFamily="18" charset="0"/>
            </a:endParaRPr>
          </a:p>
          <a:p>
            <a:r>
              <a:rPr lang="en-GB" dirty="0">
                <a:latin typeface="Calibri" panose="020F0502020204030204" pitchFamily="34" charset="0"/>
                <a:ea typeface="Calibri" panose="020F0502020204030204" pitchFamily="34" charset="0"/>
                <a:cs typeface="Times New Roman" panose="02020603050405020304" pitchFamily="18" charset="0"/>
              </a:rPr>
              <a:t>Mulvey’s Delayed Cinema approach, was a provocation to consider, the visual language of cinema within a critical frame. </a:t>
            </a:r>
          </a:p>
          <a:p>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r>
              <a:rPr lang="en-GB" sz="1800" i="1" dirty="0">
                <a:effectLst/>
                <a:latin typeface="Calibri" panose="020F0502020204030204" pitchFamily="34" charset="0"/>
                <a:ea typeface="Calibri" panose="020F0502020204030204" pitchFamily="34" charset="0"/>
                <a:cs typeface="Times New Roman" panose="02020603050405020304" pitchFamily="18" charset="0"/>
              </a:rPr>
              <a:t>Tom </a:t>
            </a:r>
            <a:r>
              <a:rPr lang="en-GB" sz="1800" i="1" dirty="0" err="1">
                <a:effectLst/>
                <a:latin typeface="Calibri" panose="020F0502020204030204" pitchFamily="34" charset="0"/>
                <a:ea typeface="Calibri" panose="020F0502020204030204" pitchFamily="34" charset="0"/>
                <a:cs typeface="Times New Roman" panose="02020603050405020304" pitchFamily="18" charset="0"/>
              </a:rPr>
              <a:t>Tom</a:t>
            </a:r>
            <a:r>
              <a:rPr lang="en-GB" sz="1800" i="1" dirty="0">
                <a:effectLst/>
                <a:latin typeface="Calibri" panose="020F0502020204030204" pitchFamily="34" charset="0"/>
                <a:ea typeface="Calibri" panose="020F0502020204030204" pitchFamily="34" charset="0"/>
                <a:cs typeface="Times New Roman" panose="02020603050405020304" pitchFamily="18" charset="0"/>
              </a:rPr>
              <a:t> the Piper’s Son (Ken Jacobs, 1969)</a:t>
            </a:r>
          </a:p>
          <a:p>
            <a:r>
              <a:rPr lang="en-GB" dirty="0">
                <a:latin typeface="Calibri" panose="020F0502020204030204" pitchFamily="34" charset="0"/>
                <a:ea typeface="Calibri" panose="020F0502020204030204" pitchFamily="34" charset="0"/>
                <a:cs typeface="Times New Roman" panose="02020603050405020304" pitchFamily="18" charset="0"/>
              </a:rPr>
              <a:t>Artistic interventions with archival material have elicited insights into moving mage practice.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039053"/>
      </p:ext>
    </p:extLst>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4AE051C-849A-0FEF-4928-2A399535A764}"/>
              </a:ext>
            </a:extLst>
          </p:cNvPr>
          <p:cNvSpPr txBox="1"/>
          <p:nvPr/>
        </p:nvSpPr>
        <p:spPr>
          <a:xfrm>
            <a:off x="839416" y="1700808"/>
            <a:ext cx="10513168" cy="3108543"/>
          </a:xfrm>
          <a:prstGeom prst="rect">
            <a:avLst/>
          </a:prstGeom>
          <a:noFill/>
        </p:spPr>
        <p:txBody>
          <a:bodyPr wrap="square" rtlCol="0">
            <a:spAutoFit/>
          </a:bodyPr>
          <a:lstStyle/>
          <a:p>
            <a:r>
              <a:rPr lang="en-GB" sz="2800" b="1" i="0" u="none" strike="noStrike" baseline="0" dirty="0">
                <a:solidFill>
                  <a:srgbClr val="000000"/>
                </a:solidFill>
                <a:latin typeface="+mj-lt"/>
              </a:rPr>
              <a:t>Archives are not neutral</a:t>
            </a:r>
          </a:p>
          <a:p>
            <a:endParaRPr lang="en-GB" sz="2400" dirty="0">
              <a:solidFill>
                <a:srgbClr val="000000"/>
              </a:solidFill>
              <a:effectLst/>
              <a:latin typeface="+mj-lt"/>
              <a:ea typeface="Calibri" panose="020F0502020204030204" pitchFamily="34" charset="0"/>
              <a:cs typeface="Times New Roman" panose="02020603050405020304" pitchFamily="18" charset="0"/>
            </a:endParaRPr>
          </a:p>
          <a:p>
            <a:endParaRPr lang="en-GB" i="1" dirty="0">
              <a:latin typeface="Calibri" panose="020F0502020204030204" pitchFamily="34" charset="0"/>
              <a:ea typeface="Calibri" panose="020F0502020204030204" pitchFamily="34" charset="0"/>
              <a:cs typeface="Times New Roman" panose="02020603050405020304" pitchFamily="18" charset="0"/>
            </a:endParaRPr>
          </a:p>
          <a:p>
            <a:r>
              <a:rPr lang="en-GB" dirty="0" err="1">
                <a:latin typeface="Calibri" panose="020F0502020204030204" pitchFamily="34" charset="0"/>
                <a:ea typeface="Calibri" panose="020F0502020204030204" pitchFamily="34" charset="0"/>
                <a:cs typeface="Times New Roman" panose="02020603050405020304" pitchFamily="18" charset="0"/>
              </a:rPr>
              <a:t>Eun</a:t>
            </a:r>
            <a:r>
              <a:rPr lang="en-GB" dirty="0">
                <a:latin typeface="Calibri" panose="020F0502020204030204" pitchFamily="34" charset="0"/>
                <a:ea typeface="Calibri" panose="020F0502020204030204" pitchFamily="34" charset="0"/>
                <a:cs typeface="Times New Roman" panose="02020603050405020304" pitchFamily="18" charset="0"/>
              </a:rPr>
              <a:t> </a:t>
            </a:r>
            <a:r>
              <a:rPr lang="en-GB" dirty="0" err="1">
                <a:latin typeface="Calibri" panose="020F0502020204030204" pitchFamily="34" charset="0"/>
                <a:ea typeface="Calibri" panose="020F0502020204030204" pitchFamily="34" charset="0"/>
                <a:cs typeface="Times New Roman" panose="02020603050405020304" pitchFamily="18" charset="0"/>
              </a:rPr>
              <a:t>Seo</a:t>
            </a:r>
            <a:r>
              <a:rPr lang="en-GB" dirty="0">
                <a:latin typeface="Calibri" panose="020F0502020204030204" pitchFamily="34" charset="0"/>
                <a:ea typeface="Calibri" panose="020F0502020204030204" pitchFamily="34" charset="0"/>
                <a:cs typeface="Times New Roman" panose="02020603050405020304" pitchFamily="18" charset="0"/>
              </a:rPr>
              <a:t> Jo and </a:t>
            </a:r>
            <a:r>
              <a:rPr lang="en-GB" dirty="0" err="1">
                <a:latin typeface="Calibri" panose="020F0502020204030204" pitchFamily="34" charset="0"/>
                <a:ea typeface="Calibri" panose="020F0502020204030204" pitchFamily="34" charset="0"/>
                <a:cs typeface="Times New Roman" panose="02020603050405020304" pitchFamily="18" charset="0"/>
              </a:rPr>
              <a:t>Timnit</a:t>
            </a:r>
            <a:r>
              <a:rPr lang="en-GB" dirty="0">
                <a:latin typeface="Calibri" panose="020F0502020204030204" pitchFamily="34" charset="0"/>
                <a:ea typeface="Calibri" panose="020F0502020204030204" pitchFamily="34" charset="0"/>
                <a:cs typeface="Times New Roman" panose="02020603050405020304" pitchFamily="18" charset="0"/>
              </a:rPr>
              <a:t> </a:t>
            </a:r>
            <a:r>
              <a:rPr lang="en-GB" dirty="0" err="1">
                <a:latin typeface="Calibri" panose="020F0502020204030204" pitchFamily="34" charset="0"/>
                <a:ea typeface="Calibri" panose="020F0502020204030204" pitchFamily="34" charset="0"/>
                <a:cs typeface="Times New Roman" panose="02020603050405020304" pitchFamily="18" charset="0"/>
              </a:rPr>
              <a:t>Gebru</a:t>
            </a:r>
            <a:r>
              <a:rPr lang="en-GB" dirty="0">
                <a:latin typeface="Calibri" panose="020F0502020204030204" pitchFamily="34" charset="0"/>
                <a:ea typeface="Calibri" panose="020F0502020204030204" pitchFamily="34" charset="0"/>
                <a:cs typeface="Times New Roman" panose="02020603050405020304" pitchFamily="18" charset="0"/>
              </a:rPr>
              <a:t> may be optimistic in their assumptions about the archive but are right to consider some of the approaches to data collection by way of the archive, where issues of “consent, power consent, power, inclusivity, transparency, and ethics &amp; privacy” have been explored.</a:t>
            </a:r>
          </a:p>
          <a:p>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r>
              <a:rPr lang="en-GB" dirty="0">
                <a:latin typeface="Calibri" panose="020F0502020204030204" pitchFamily="34" charset="0"/>
                <a:ea typeface="Calibri" panose="020F0502020204030204" pitchFamily="34" charset="0"/>
                <a:cs typeface="Times New Roman" panose="02020603050405020304" pitchFamily="18" charset="0"/>
              </a:rPr>
              <a:t>My work will augment that with more critical approaches that inform film and archival practice. A</a:t>
            </a:r>
            <a:r>
              <a:rPr lang="en-GB" sz="1800" dirty="0">
                <a:effectLst/>
                <a:latin typeface="Calibri" panose="020F0502020204030204" pitchFamily="34" charset="0"/>
                <a:ea typeface="Calibri" panose="020F0502020204030204" pitchFamily="34" charset="0"/>
                <a:cs typeface="Times New Roman" panose="02020603050405020304" pitchFamily="18" charset="0"/>
              </a:rPr>
              <a:t>rchives are not neutral but rather shaped by the biases, assumptions, and perspectives of their creators and users.</a:t>
            </a:r>
            <a:endParaRPr lang="en-GB" dirty="0">
              <a:latin typeface="Calibri" panose="020F0502020204030204" pitchFamily="34" charset="0"/>
              <a:ea typeface="Calibri" panose="020F0502020204030204" pitchFamily="34" charset="0"/>
              <a:cs typeface="Times New Roman" panose="02020603050405020304" pitchFamily="18" charset="0"/>
            </a:endParaRPr>
          </a:p>
          <a:p>
            <a:endParaRPr lang="en-GB"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3035643"/>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4AE051C-849A-0FEF-4928-2A399535A764}"/>
              </a:ext>
            </a:extLst>
          </p:cNvPr>
          <p:cNvSpPr txBox="1"/>
          <p:nvPr/>
        </p:nvSpPr>
        <p:spPr>
          <a:xfrm>
            <a:off x="6107847" y="1289953"/>
            <a:ext cx="5844474" cy="4278094"/>
          </a:xfrm>
          <a:prstGeom prst="rect">
            <a:avLst/>
          </a:prstGeom>
          <a:noFill/>
        </p:spPr>
        <p:txBody>
          <a:bodyPr wrap="square" rtlCol="0">
            <a:spAutoFit/>
          </a:bodyPr>
          <a:lstStyle/>
          <a:p>
            <a:r>
              <a:rPr lang="en-GB" sz="1700" b="1" i="0" u="none" strike="noStrike" baseline="0" dirty="0">
                <a:solidFill>
                  <a:srgbClr val="000000"/>
                </a:solidFill>
                <a:latin typeface="+mj-lt"/>
              </a:rPr>
              <a:t>Artistic Practices</a:t>
            </a:r>
          </a:p>
          <a:p>
            <a:endParaRPr lang="en-GB" sz="1700" i="1" dirty="0">
              <a:latin typeface="Calibri" panose="020F0502020204030204" pitchFamily="34" charset="0"/>
              <a:ea typeface="Calibri" panose="020F0502020204030204" pitchFamily="34" charset="0"/>
              <a:cs typeface="Times New Roman" panose="02020603050405020304" pitchFamily="18" charset="0"/>
            </a:endParaRPr>
          </a:p>
          <a:p>
            <a:r>
              <a:rPr lang="en-GB" sz="1700" dirty="0">
                <a:latin typeface="Calibri" panose="020F0502020204030204" pitchFamily="34" charset="0"/>
                <a:ea typeface="Calibri" panose="020F0502020204030204" pitchFamily="34" charset="0"/>
                <a:cs typeface="Times New Roman" panose="02020603050405020304" pitchFamily="18" charset="0"/>
              </a:rPr>
              <a:t>S</a:t>
            </a:r>
            <a:r>
              <a:rPr lang="en-GB" sz="1700" dirty="0">
                <a:effectLst/>
                <a:latin typeface="Calibri" panose="020F0502020204030204" pitchFamily="34" charset="0"/>
                <a:ea typeface="Calibri" panose="020F0502020204030204" pitchFamily="34" charset="0"/>
                <a:cs typeface="Times New Roman" panose="02020603050405020304" pitchFamily="18" charset="0"/>
              </a:rPr>
              <a:t>tructural film practices with found footage and archival film can create new meanings and narratives that challenge conventional representations of history and identity. </a:t>
            </a:r>
            <a:endParaRPr lang="en-GB" sz="1700" dirty="0">
              <a:latin typeface="Calibri" panose="020F0502020204030204" pitchFamily="34" charset="0"/>
              <a:ea typeface="Calibri" panose="020F0502020204030204" pitchFamily="34" charset="0"/>
              <a:cs typeface="Times New Roman" panose="02020603050405020304" pitchFamily="18" charset="0"/>
            </a:endParaRPr>
          </a:p>
          <a:p>
            <a:endParaRPr lang="en-GB" sz="1700" dirty="0">
              <a:effectLst/>
              <a:latin typeface="Calibri" panose="020F0502020204030204" pitchFamily="34" charset="0"/>
              <a:ea typeface="Calibri" panose="020F0502020204030204" pitchFamily="34" charset="0"/>
              <a:cs typeface="Times New Roman" panose="02020603050405020304" pitchFamily="18" charset="0"/>
            </a:endParaRPr>
          </a:p>
          <a:p>
            <a:r>
              <a:rPr lang="en-GB" sz="1700" b="1" i="0" u="none" strike="noStrike" baseline="0" dirty="0">
                <a:solidFill>
                  <a:srgbClr val="000000"/>
                </a:solidFill>
                <a:latin typeface="+mj-lt"/>
              </a:rPr>
              <a:t>Situated Context </a:t>
            </a:r>
          </a:p>
          <a:p>
            <a:r>
              <a:rPr lang="en-GB" sz="1700" b="0" i="0" u="none" strike="noStrike" baseline="0" dirty="0">
                <a:solidFill>
                  <a:srgbClr val="000000"/>
                </a:solidFill>
                <a:latin typeface="Calibri" panose="020F0502020204030204" pitchFamily="34" charset="0"/>
              </a:rPr>
              <a:t>Yuval-</a:t>
            </a:r>
            <a:r>
              <a:rPr lang="en-GB" sz="1700" b="0" i="0" u="none" strike="noStrike" baseline="0" dirty="0" err="1">
                <a:solidFill>
                  <a:srgbClr val="000000"/>
                </a:solidFill>
                <a:latin typeface="Calibri" panose="020F0502020204030204" pitchFamily="34" charset="0"/>
              </a:rPr>
              <a:t>Davis’</a:t>
            </a:r>
            <a:r>
              <a:rPr lang="en-GB" sz="1700" b="0" i="0" u="none" strike="noStrike" baseline="0" dirty="0">
                <a:solidFill>
                  <a:srgbClr val="000000"/>
                </a:solidFill>
                <a:latin typeface="Calibri" panose="020F0502020204030204" pitchFamily="34" charset="0"/>
              </a:rPr>
              <a:t> approach to intersectionality, considers situatedness (Yuval-Davis, 2011). Drawing on this approach, allows a consideration of the role and gaze of the viewer, the data collector, the programmer. </a:t>
            </a:r>
            <a:endParaRPr lang="en-GB" sz="1700" b="1" i="0" u="none" strike="noStrike" baseline="0" dirty="0">
              <a:solidFill>
                <a:srgbClr val="000000"/>
              </a:solidFill>
              <a:latin typeface="+mj-lt"/>
            </a:endParaRPr>
          </a:p>
          <a:p>
            <a:endParaRPr lang="en-GB" sz="1700" b="1" dirty="0">
              <a:solidFill>
                <a:srgbClr val="000000"/>
              </a:solidFill>
              <a:latin typeface="+mj-lt"/>
            </a:endParaRPr>
          </a:p>
          <a:p>
            <a:r>
              <a:rPr lang="en-GB" sz="1700" b="1" i="0" u="none" strike="noStrike" baseline="0" dirty="0">
                <a:solidFill>
                  <a:srgbClr val="000000"/>
                </a:solidFill>
                <a:latin typeface="+mj-lt"/>
              </a:rPr>
              <a:t>Co-creation</a:t>
            </a:r>
          </a:p>
          <a:p>
            <a:r>
              <a:rPr lang="en-GB" sz="1700" dirty="0">
                <a:latin typeface="Calibri" panose="020F0502020204030204" pitchFamily="34" charset="0"/>
                <a:ea typeface="Calibri" panose="020F0502020204030204" pitchFamily="34" charset="0"/>
                <a:cs typeface="Times New Roman" panose="02020603050405020304" pitchFamily="18" charset="0"/>
              </a:rPr>
              <a:t>In bringing together these situated knowledges that can challenge biased representations, providing alternative perspectives. </a:t>
            </a:r>
          </a:p>
        </p:txBody>
      </p:sp>
      <p:pic>
        <p:nvPicPr>
          <p:cNvPr id="3" name="Picture 2" descr="A picture containing text&#10;&#10;Description automatically generated">
            <a:extLst>
              <a:ext uri="{FF2B5EF4-FFF2-40B4-BE49-F238E27FC236}">
                <a16:creationId xmlns:a16="http://schemas.microsoft.com/office/drawing/2014/main" id="{F85FC692-5D1B-61CF-A946-F89E4784445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0029" y="1289953"/>
            <a:ext cx="5704126" cy="4278094"/>
          </a:xfrm>
          <a:prstGeom prst="rect">
            <a:avLst/>
          </a:prstGeom>
        </p:spPr>
      </p:pic>
    </p:spTree>
    <p:extLst>
      <p:ext uri="{BB962C8B-B14F-4D97-AF65-F5344CB8AC3E}">
        <p14:creationId xmlns:p14="http://schemas.microsoft.com/office/powerpoint/2010/main" val="2636749846"/>
      </p:ext>
    </p:extLst>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4AE051C-849A-0FEF-4928-2A399535A764}"/>
              </a:ext>
            </a:extLst>
          </p:cNvPr>
          <p:cNvSpPr txBox="1"/>
          <p:nvPr/>
        </p:nvSpPr>
        <p:spPr>
          <a:xfrm>
            <a:off x="839416" y="1951672"/>
            <a:ext cx="10513168" cy="2954655"/>
          </a:xfrm>
          <a:prstGeom prst="rect">
            <a:avLst/>
          </a:prstGeom>
          <a:noFill/>
        </p:spPr>
        <p:txBody>
          <a:bodyPr wrap="square" rtlCol="0">
            <a:spAutoFit/>
          </a:bodyPr>
          <a:lstStyle/>
          <a:p>
            <a:r>
              <a:rPr lang="en-GB" sz="2800" b="1" i="0" u="none" strike="noStrike" baseline="0" dirty="0">
                <a:solidFill>
                  <a:srgbClr val="000000"/>
                </a:solidFill>
                <a:latin typeface="+mj-lt"/>
              </a:rPr>
              <a:t>Datasets</a:t>
            </a:r>
          </a:p>
          <a:p>
            <a:endParaRPr lang="en-GB" sz="2800" b="1" dirty="0">
              <a:solidFill>
                <a:srgbClr val="000000"/>
              </a:solidFill>
              <a:latin typeface="+mj-lt"/>
            </a:endParaRPr>
          </a:p>
          <a:p>
            <a:r>
              <a:rPr lang="en-GB" sz="2800" dirty="0">
                <a:solidFill>
                  <a:srgbClr val="000000"/>
                </a:solidFill>
                <a:latin typeface="+mj-lt"/>
              </a:rPr>
              <a:t>These datasets present, a collective knowledge, a situated context, which invites a constant reappraisal, a questioning of the viewer, tagger, the ethics of the collection and a reflection of the gaze, in answer to the question raised by </a:t>
            </a:r>
            <a:r>
              <a:rPr lang="en-GB" sz="2800" dirty="0" err="1">
                <a:solidFill>
                  <a:srgbClr val="000000"/>
                </a:solidFill>
                <a:latin typeface="+mj-lt"/>
              </a:rPr>
              <a:t>Eun</a:t>
            </a:r>
            <a:r>
              <a:rPr lang="en-GB" sz="2800" dirty="0">
                <a:solidFill>
                  <a:srgbClr val="000000"/>
                </a:solidFill>
                <a:latin typeface="+mj-lt"/>
              </a:rPr>
              <a:t> </a:t>
            </a:r>
            <a:r>
              <a:rPr lang="en-GB" sz="2800" dirty="0" err="1">
                <a:solidFill>
                  <a:srgbClr val="000000"/>
                </a:solidFill>
                <a:latin typeface="+mj-lt"/>
              </a:rPr>
              <a:t>Seo</a:t>
            </a:r>
            <a:r>
              <a:rPr lang="en-GB" sz="2800" dirty="0">
                <a:solidFill>
                  <a:srgbClr val="000000"/>
                </a:solidFill>
                <a:latin typeface="+mj-lt"/>
              </a:rPr>
              <a:t> Jo and </a:t>
            </a:r>
            <a:r>
              <a:rPr lang="en-GB" sz="2800" dirty="0" err="1">
                <a:solidFill>
                  <a:srgbClr val="000000"/>
                </a:solidFill>
                <a:latin typeface="+mj-lt"/>
              </a:rPr>
              <a:t>Timnit</a:t>
            </a:r>
            <a:r>
              <a:rPr lang="en-GB" sz="2800" dirty="0">
                <a:solidFill>
                  <a:srgbClr val="000000"/>
                </a:solidFill>
                <a:latin typeface="+mj-lt"/>
              </a:rPr>
              <a:t> </a:t>
            </a:r>
            <a:r>
              <a:rPr lang="en-GB" sz="2800" dirty="0" err="1">
                <a:solidFill>
                  <a:srgbClr val="000000"/>
                </a:solidFill>
                <a:latin typeface="+mj-lt"/>
              </a:rPr>
              <a:t>Gebru</a:t>
            </a:r>
            <a:r>
              <a:rPr lang="en-GB" sz="2800" dirty="0">
                <a:solidFill>
                  <a:srgbClr val="000000"/>
                </a:solidFill>
                <a:latin typeface="+mj-lt"/>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62521750"/>
      </p:ext>
    </p:extLst>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4AE051C-849A-0FEF-4928-2A399535A764}"/>
              </a:ext>
            </a:extLst>
          </p:cNvPr>
          <p:cNvSpPr txBox="1"/>
          <p:nvPr/>
        </p:nvSpPr>
        <p:spPr>
          <a:xfrm>
            <a:off x="839416" y="2951946"/>
            <a:ext cx="10513168" cy="954107"/>
          </a:xfrm>
          <a:prstGeom prst="rect">
            <a:avLst/>
          </a:prstGeom>
          <a:noFill/>
        </p:spPr>
        <p:txBody>
          <a:bodyPr wrap="square" rtlCol="0">
            <a:spAutoFit/>
          </a:bodyPr>
          <a:lstStyle/>
          <a:p>
            <a:r>
              <a:rPr lang="en-GB" sz="2800" b="1" i="0" u="none" strike="noStrike" baseline="0" dirty="0">
                <a:solidFill>
                  <a:srgbClr val="000000"/>
                </a:solidFill>
                <a:latin typeface="+mj-lt"/>
              </a:rPr>
              <a:t>Thank You</a:t>
            </a:r>
          </a:p>
          <a:p>
            <a:r>
              <a:rPr lang="en-GB" sz="2800" i="0" u="none" strike="noStrike" baseline="0" dirty="0">
                <a:solidFill>
                  <a:srgbClr val="000000"/>
                </a:solidFill>
                <a:latin typeface="+mj-lt"/>
              </a:rPr>
              <a:t>A</a:t>
            </a:r>
            <a:r>
              <a:rPr lang="en-GB" sz="2800" dirty="0">
                <a:solidFill>
                  <a:srgbClr val="000000"/>
                </a:solidFill>
                <a:latin typeface="+mj-lt"/>
              </a:rPr>
              <a:t>manda Egbe, amanda.egbe@uwe.ac.uk</a:t>
            </a:r>
            <a:endParaRPr lang="en-GB" sz="2800" i="0" u="none" strike="noStrike" baseline="0" dirty="0">
              <a:solidFill>
                <a:srgbClr val="000000"/>
              </a:solidFill>
              <a:latin typeface="+mj-lt"/>
            </a:endParaRPr>
          </a:p>
        </p:txBody>
      </p:sp>
    </p:spTree>
    <p:extLst>
      <p:ext uri="{BB962C8B-B14F-4D97-AF65-F5344CB8AC3E}">
        <p14:creationId xmlns:p14="http://schemas.microsoft.com/office/powerpoint/2010/main" val="1043648057"/>
      </p:ext>
    </p:extLst>
  </p:cSld>
  <p:clrMapOvr>
    <a:masterClrMapping/>
  </p:clrMapOvr>
  <p:transition spd="slow">
    <p:fade/>
  </p:transition>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8.0&quot;&gt;&lt;object type=&quot;1&quot; unique_id=&quot;10001&quot;&gt;&lt;object type=&quot;2&quot; unique_id=&quot;10073&quot;&gt;&lt;object type=&quot;3&quot; unique_id=&quot;10074&quot;&gt;&lt;property id=&quot;20148&quot; value=&quot;5&quot;/&gt;&lt;property id=&quot;20300&quot; value=&quot;Slide 1&quot;/&gt;&lt;property id=&quot;20307&quot; value=&quot;256&quot;/&gt;&lt;/object&gt;&lt;object type=&quot;3&quot; unique_id=&quot;10075&quot;&gt;&lt;property id=&quot;20148&quot; value=&quot;5&quot;/&gt;&lt;property id=&quot;20300&quot; value=&quot;Slide 2&quot;/&gt;&lt;property id=&quot;20307&quot; value=&quot;260&quot;/&gt;&lt;/object&gt;&lt;object type=&quot;3&quot; unique_id=&quot;10076&quot;&gt;&lt;property id=&quot;20148&quot; value=&quot;5&quot;/&gt;&lt;property id=&quot;20300&quot; value=&quot;Slide 3&quot;/&gt;&lt;property id=&quot;20307&quot; value=&quot;267&quot;/&gt;&lt;/object&gt;&lt;object type=&quot;3&quot; unique_id=&quot;10077&quot;&gt;&lt;property id=&quot;20148&quot; value=&quot;5&quot;/&gt;&lt;property id=&quot;20300&quot; value=&quot;Slide 4&quot;/&gt;&lt;property id=&quot;20307&quot; value=&quot;264&quot;/&gt;&lt;/object&gt;&lt;object type=&quot;3&quot; unique_id=&quot;10078&quot;&gt;&lt;property id=&quot;20148&quot; value=&quot;5&quot;/&gt;&lt;property id=&quot;20300&quot; value=&quot;Slide 5&quot;/&gt;&lt;property id=&quot;20307&quot; value=&quot;268&quot;/&gt;&lt;/object&gt;&lt;object type=&quot;3&quot; unique_id=&quot;10079&quot;&gt;&lt;property id=&quot;20148&quot; value=&quot;5&quot;/&gt;&lt;property id=&quot;20300&quot; value=&quot;Slide 6&quot;/&gt;&lt;property id=&quot;20307&quot; value=&quot;265&quot;/&gt;&lt;/object&gt;&lt;object type=&quot;3&quot; unique_id=&quot;10080&quot;&gt;&lt;property id=&quot;20148&quot; value=&quot;5&quot;/&gt;&lt;property id=&quot;20300&quot; value=&quot;Slide 7&quot;/&gt;&lt;property id=&quot;20307&quot; value=&quot;266&quot;/&gt;&lt;/object&gt;&lt;object type=&quot;3&quot; unique_id=&quot;10081&quot;&gt;&lt;property id=&quot;20148&quot; value=&quot;5&quot;/&gt;&lt;property id=&quot;20300&quot; value=&quot;Slide 8&quot;/&gt;&lt;property id=&quot;20307&quot; value=&quot;262&quot;/&gt;&lt;/object&gt;&lt;object type=&quot;3&quot; unique_id=&quot;10082&quot;&gt;&lt;property id=&quot;20148&quot; value=&quot;5&quot;/&gt;&lt;property id=&quot;20300&quot; value=&quot;Slide 9&quot;/&gt;&lt;property id=&quot;20307&quot; value=&quot;269&quot;/&gt;&lt;/object&gt;&lt;object type=&quot;3&quot; unique_id=&quot;10083&quot;&gt;&lt;property id=&quot;20148&quot; value=&quot;5&quot;/&gt;&lt;property id=&quot;20300&quot; value=&quot;Slide 10&quot;/&gt;&lt;property id=&quot;20307&quot; value=&quot;259&quot;/&gt;&lt;/object&gt;&lt;/object&gt;&lt;object type=&quot;8&quot; unique_id=&quot;10095&quot;&gt;&lt;/object&gt;&lt;/object&gt;&lt;/database&gt;"/>
  <p:tag name="MMPROD_NEXTUNIQUEID" val="10009"/>
  <p:tag name="SECTOMILLISECCONVERTED" val="1"/>
</p:tagLst>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PT template LILAC with UWE logo top WIDESCREEN" id="{43D5D6E4-9CA8-413C-A8DB-97D05B5BD478}" vid="{416AC107-BCB6-4289-85E4-79E89F80091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ypeofdocument xmlns="e8946c25-bf8a-4e7a-b3bc-ca2d5c690832" xsi:nil="true"/>
    <Meetingdate xmlns="e8946c25-bf8a-4e7a-b3bc-ca2d5c690832"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F7B0BB0EC335243A4CF78822AAF671C" ma:contentTypeVersion="14" ma:contentTypeDescription="Create a new document." ma:contentTypeScope="" ma:versionID="6c2eb1b5df38ab5d84827720349ca045">
  <xsd:schema xmlns:xsd="http://www.w3.org/2001/XMLSchema" xmlns:xs="http://www.w3.org/2001/XMLSchema" xmlns:p="http://schemas.microsoft.com/office/2006/metadata/properties" xmlns:ns2="e8946c25-bf8a-4e7a-b3bc-ca2d5c690832" xmlns:ns3="4008ae8d-d1eb-4f33-a34c-6ad8d87baf5e" targetNamespace="http://schemas.microsoft.com/office/2006/metadata/properties" ma:root="true" ma:fieldsID="41ce0839c6625f84d4c1eb29b9db494d" ns2:_="" ns3:_="">
    <xsd:import namespace="e8946c25-bf8a-4e7a-b3bc-ca2d5c690832"/>
    <xsd:import namespace="4008ae8d-d1eb-4f33-a34c-6ad8d87baf5e"/>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3:SharedWithUsers" minOccurs="0"/>
                <xsd:element ref="ns3:SharedWithDetails" minOccurs="0"/>
                <xsd:element ref="ns2:MediaServiceDateTaken" minOccurs="0"/>
                <xsd:element ref="ns2:MediaServiceGenerationTime" minOccurs="0"/>
                <xsd:element ref="ns2:MediaServiceEventHashCode" minOccurs="0"/>
                <xsd:element ref="ns2:Meetingdate" minOccurs="0"/>
                <xsd:element ref="ns2:Typeofdocument" minOccurs="0"/>
                <xsd:element ref="ns2:MediaServiceLocation"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8946c25-bf8a-4e7a-b3bc-ca2d5c69083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etingdate" ma:index="17" nillable="true" ma:displayName="Meeting date" ma:format="DateOnly" ma:internalName="Meetingdate">
      <xsd:simpleType>
        <xsd:restriction base="dms:DateTime"/>
      </xsd:simpleType>
    </xsd:element>
    <xsd:element name="Typeofdocument" ma:index="18" nillable="true" ma:displayName="Type of document" ma:format="Dropdown" ma:internalName="Typeofdocument">
      <xsd:simpleType>
        <xsd:restriction base="dms:Choice">
          <xsd:enumeration value="Agenda"/>
          <xsd:enumeration value="Minutes"/>
          <xsd:enumeration value="Report"/>
          <xsd:enumeration value="Terms of Reference"/>
        </xsd:restriction>
      </xsd:simpleType>
    </xsd:element>
    <xsd:element name="MediaServiceLocation" ma:index="19" nillable="true" ma:displayName="Location" ma:internalName="MediaServiceLocation" ma:readOnly="true">
      <xsd:simpleType>
        <xsd:restriction base="dms:Text"/>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008ae8d-d1eb-4f33-a34c-6ad8d87baf5e"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B7BB7B5-274C-4E94-9498-5C5B0E448458}">
  <ds:schemaRefs>
    <ds:schemaRef ds:uri="e8946c25-bf8a-4e7a-b3bc-ca2d5c690832"/>
    <ds:schemaRef ds:uri="http://purl.org/dc/terms/"/>
    <ds:schemaRef ds:uri="http://schemas.openxmlformats.org/package/2006/metadata/core-properties"/>
    <ds:schemaRef ds:uri="http://purl.org/dc/dcmitype/"/>
    <ds:schemaRef ds:uri="http://schemas.microsoft.com/office/2006/documentManagement/types"/>
    <ds:schemaRef ds:uri="4008ae8d-d1eb-4f33-a34c-6ad8d87baf5e"/>
    <ds:schemaRef ds:uri="http://purl.org/dc/elements/1.1/"/>
    <ds:schemaRef ds:uri="http://schemas.microsoft.com/office/2006/metadata/properties"/>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B389102B-94DD-4360-A2A0-1A8F0D7F84BE}">
  <ds:schemaRefs>
    <ds:schemaRef ds:uri="http://schemas.microsoft.com/sharepoint/v3/contenttype/forms"/>
  </ds:schemaRefs>
</ds:datastoreItem>
</file>

<file path=customXml/itemProps3.xml><?xml version="1.0" encoding="utf-8"?>
<ds:datastoreItem xmlns:ds="http://schemas.openxmlformats.org/officeDocument/2006/customXml" ds:itemID="{8D0454D5-B79F-470E-A12E-F29853C5F7B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8946c25-bf8a-4e7a-b3bc-ca2d5c690832"/>
    <ds:schemaRef ds:uri="4008ae8d-d1eb-4f33-a34c-6ad8d87baf5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UWE Lilac widescreen</Template>
  <TotalTime>190</TotalTime>
  <Words>424</Words>
  <Application>Microsoft Office PowerPoint</Application>
  <PresentationFormat>Widescreen</PresentationFormat>
  <Paragraphs>42</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Inter</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Amanda Egbe</dc:creator>
  <cp:lastModifiedBy>Amanda Egbe</cp:lastModifiedBy>
  <cp:revision>2</cp:revision>
  <cp:lastPrinted>2016-09-22T10:08:48Z</cp:lastPrinted>
  <dcterms:created xsi:type="dcterms:W3CDTF">2023-04-26T19:15:01Z</dcterms:created>
  <dcterms:modified xsi:type="dcterms:W3CDTF">2023-05-22T12:33:49Z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0x0101006F7B0BB0EC335243A4CF78822AAF671C</vt:lpwstr>
  </property>
</Properties>
</file>