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30.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48"/>
  </p:notesMasterIdLst>
  <p:handoutMasterIdLst>
    <p:handoutMasterId r:id="rId49"/>
  </p:handoutMasterIdLst>
  <p:sldIdLst>
    <p:sldId id="256" r:id="rId5"/>
    <p:sldId id="257" r:id="rId6"/>
    <p:sldId id="267" r:id="rId7"/>
    <p:sldId id="318" r:id="rId8"/>
    <p:sldId id="352" r:id="rId9"/>
    <p:sldId id="347" r:id="rId10"/>
    <p:sldId id="312" r:id="rId11"/>
    <p:sldId id="266" r:id="rId12"/>
    <p:sldId id="265" r:id="rId13"/>
    <p:sldId id="275" r:id="rId14"/>
    <p:sldId id="349" r:id="rId15"/>
    <p:sldId id="259" r:id="rId16"/>
    <p:sldId id="258" r:id="rId17"/>
    <p:sldId id="270" r:id="rId18"/>
    <p:sldId id="269" r:id="rId19"/>
    <p:sldId id="272" r:id="rId20"/>
    <p:sldId id="271" r:id="rId21"/>
    <p:sldId id="351" r:id="rId22"/>
    <p:sldId id="336" r:id="rId23"/>
    <p:sldId id="311" r:id="rId24"/>
    <p:sldId id="348" r:id="rId25"/>
    <p:sldId id="316" r:id="rId26"/>
    <p:sldId id="292" r:id="rId27"/>
    <p:sldId id="294" r:id="rId28"/>
    <p:sldId id="340" r:id="rId29"/>
    <p:sldId id="357" r:id="rId30"/>
    <p:sldId id="341" r:id="rId31"/>
    <p:sldId id="363" r:id="rId32"/>
    <p:sldId id="322" r:id="rId33"/>
    <p:sldId id="350" r:id="rId34"/>
    <p:sldId id="260" r:id="rId35"/>
    <p:sldId id="261" r:id="rId36"/>
    <p:sldId id="361" r:id="rId37"/>
    <p:sldId id="362" r:id="rId38"/>
    <p:sldId id="354" r:id="rId39"/>
    <p:sldId id="286" r:id="rId40"/>
    <p:sldId id="359" r:id="rId41"/>
    <p:sldId id="360" r:id="rId42"/>
    <p:sldId id="293" r:id="rId43"/>
    <p:sldId id="290" r:id="rId44"/>
    <p:sldId id="291" r:id="rId45"/>
    <p:sldId id="353" r:id="rId46"/>
    <p:sldId id="295" r:id="rId47"/>
  </p:sldIdLst>
  <p:sldSz cx="12192000" cy="6858000"/>
  <p:notesSz cx="9144000" cy="6858000"/>
  <p:custDataLst>
    <p:tags r:id="rId50"/>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257"/>
            <p14:sldId id="267"/>
            <p14:sldId id="318"/>
            <p14:sldId id="352"/>
            <p14:sldId id="347"/>
            <p14:sldId id="312"/>
            <p14:sldId id="266"/>
            <p14:sldId id="265"/>
            <p14:sldId id="275"/>
            <p14:sldId id="349"/>
            <p14:sldId id="259"/>
            <p14:sldId id="258"/>
            <p14:sldId id="270"/>
            <p14:sldId id="269"/>
            <p14:sldId id="272"/>
            <p14:sldId id="271"/>
            <p14:sldId id="351"/>
            <p14:sldId id="336"/>
            <p14:sldId id="311"/>
            <p14:sldId id="348"/>
            <p14:sldId id="316"/>
            <p14:sldId id="292"/>
            <p14:sldId id="294"/>
            <p14:sldId id="340"/>
            <p14:sldId id="357"/>
            <p14:sldId id="341"/>
            <p14:sldId id="363"/>
            <p14:sldId id="322"/>
            <p14:sldId id="350"/>
            <p14:sldId id="260"/>
            <p14:sldId id="261"/>
            <p14:sldId id="361"/>
            <p14:sldId id="362"/>
            <p14:sldId id="354"/>
          </p14:sldIdLst>
        </p14:section>
        <p14:section name="Untitled Section" id="{FEE11458-DCB3-43E7-AE8C-907B4FF91778}">
          <p14:sldIdLst>
            <p14:sldId id="286"/>
            <p14:sldId id="359"/>
            <p14:sldId id="360"/>
            <p14:sldId id="293"/>
            <p14:sldId id="290"/>
            <p14:sldId id="291"/>
            <p14:sldId id="353"/>
            <p14:sldId id="295"/>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A9DAC"/>
    <a:srgbClr val="199DAC"/>
    <a:srgbClr val="16818D"/>
    <a:srgbClr val="1C9DAC"/>
    <a:srgbClr val="598752"/>
    <a:srgbClr val="6DA463"/>
    <a:srgbClr val="A65C45"/>
    <a:srgbClr val="CC7054"/>
    <a:srgbClr val="FFFFFF"/>
    <a:srgbClr val="D6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86410"/>
  </p:normalViewPr>
  <p:slideViewPr>
    <p:cSldViewPr showGuides="1">
      <p:cViewPr varScale="1">
        <p:scale>
          <a:sx n="86" d="100"/>
          <a:sy n="86" d="100"/>
        </p:scale>
        <p:origin x="485" y="58"/>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2054"/>
    </p:cViewPr>
  </p:sorterViewPr>
  <p:notesViewPr>
    <p:cSldViewPr>
      <p:cViewPr varScale="1">
        <p:scale>
          <a:sx n="106" d="100"/>
          <a:sy n="106" d="100"/>
        </p:scale>
        <p:origin x="196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Griffiths" userId="45abc64d-ccba-42b5-8458-87e49dff18d2" providerId="ADAL" clId="{608603BB-95E5-447C-93F7-3C20E30D560B}"/>
    <pc:docChg chg="custSel delSld modSld sldOrd modSection">
      <pc:chgData name="Marc Griffiths" userId="45abc64d-ccba-42b5-8458-87e49dff18d2" providerId="ADAL" clId="{608603BB-95E5-447C-93F7-3C20E30D560B}" dt="2023-05-27T15:37:21.206" v="7" actId="47"/>
      <pc:docMkLst>
        <pc:docMk/>
      </pc:docMkLst>
      <pc:sldChg chg="delSp mod">
        <pc:chgData name="Marc Griffiths" userId="45abc64d-ccba-42b5-8458-87e49dff18d2" providerId="ADAL" clId="{608603BB-95E5-447C-93F7-3C20E30D560B}" dt="2023-05-27T15:36:36.870" v="0" actId="478"/>
        <pc:sldMkLst>
          <pc:docMk/>
          <pc:sldMk cId="2847188099" sldId="256"/>
        </pc:sldMkLst>
        <pc:spChg chg="del">
          <ac:chgData name="Marc Griffiths" userId="45abc64d-ccba-42b5-8458-87e49dff18d2" providerId="ADAL" clId="{608603BB-95E5-447C-93F7-3C20E30D560B}" dt="2023-05-27T15:36:36.870" v="0" actId="478"/>
          <ac:spMkLst>
            <pc:docMk/>
            <pc:sldMk cId="2847188099" sldId="256"/>
            <ac:spMk id="3" creationId="{F1806252-253B-E034-D48B-8D50A0C8483B}"/>
          </ac:spMkLst>
        </pc:spChg>
      </pc:sldChg>
      <pc:sldChg chg="del ord">
        <pc:chgData name="Marc Griffiths" userId="45abc64d-ccba-42b5-8458-87e49dff18d2" providerId="ADAL" clId="{608603BB-95E5-447C-93F7-3C20E30D560B}" dt="2023-05-27T15:37:21.206" v="7" actId="47"/>
        <pc:sldMkLst>
          <pc:docMk/>
          <pc:sldMk cId="942333737" sldId="356"/>
        </pc:sldMkLst>
      </pc:sldChg>
      <pc:sldChg chg="del">
        <pc:chgData name="Marc Griffiths" userId="45abc64d-ccba-42b5-8458-87e49dff18d2" providerId="ADAL" clId="{608603BB-95E5-447C-93F7-3C20E30D560B}" dt="2023-05-27T15:36:42.977" v="1" actId="47"/>
        <pc:sldMkLst>
          <pc:docMk/>
          <pc:sldMk cId="3495035295" sldId="364"/>
        </pc:sldMkLst>
      </pc:sldChg>
      <pc:sldChg chg="del">
        <pc:chgData name="Marc Griffiths" userId="45abc64d-ccba-42b5-8458-87e49dff18d2" providerId="ADAL" clId="{608603BB-95E5-447C-93F7-3C20E30D560B}" dt="2023-05-27T15:36:47.634" v="2" actId="47"/>
        <pc:sldMkLst>
          <pc:docMk/>
          <pc:sldMk cId="2744957093" sldId="365"/>
        </pc:sldMkLst>
      </pc:sldChg>
    </pc:docChg>
  </pc:docChgLst>
  <pc:docChgLst>
    <pc:chgData name="Marc Griffiths" userId="45abc64d-ccba-42b5-8458-87e49dff18d2" providerId="ADAL" clId="{D9690FD8-9314-4807-A45E-32EAD8D72DF5}"/>
    <pc:docChg chg="undo custSel addSld delSld modSld sldOrd modSection">
      <pc:chgData name="Marc Griffiths" userId="45abc64d-ccba-42b5-8458-87e49dff18d2" providerId="ADAL" clId="{D9690FD8-9314-4807-A45E-32EAD8D72DF5}" dt="2023-02-15T22:47:30.369" v="3656" actId="1076"/>
      <pc:docMkLst>
        <pc:docMk/>
      </pc:docMkLst>
      <pc:sldChg chg="addSp modSp mod">
        <pc:chgData name="Marc Griffiths" userId="45abc64d-ccba-42b5-8458-87e49dff18d2" providerId="ADAL" clId="{D9690FD8-9314-4807-A45E-32EAD8D72DF5}" dt="2023-02-15T22:35:17.884" v="3314" actId="20577"/>
        <pc:sldMkLst>
          <pc:docMk/>
          <pc:sldMk cId="2847188099" sldId="256"/>
        </pc:sldMkLst>
        <pc:spChg chg="add mod">
          <ac:chgData name="Marc Griffiths" userId="45abc64d-ccba-42b5-8458-87e49dff18d2" providerId="ADAL" clId="{D9690FD8-9314-4807-A45E-32EAD8D72DF5}" dt="2023-02-15T22:35:17.884" v="3314" actId="20577"/>
          <ac:spMkLst>
            <pc:docMk/>
            <pc:sldMk cId="2847188099" sldId="256"/>
            <ac:spMk id="3" creationId="{F1806252-253B-E034-D48B-8D50A0C8483B}"/>
          </ac:spMkLst>
        </pc:spChg>
      </pc:sldChg>
      <pc:sldChg chg="addSp modSp mod">
        <pc:chgData name="Marc Griffiths" userId="45abc64d-ccba-42b5-8458-87e49dff18d2" providerId="ADAL" clId="{D9690FD8-9314-4807-A45E-32EAD8D72DF5}" dt="2023-02-14T08:50:23.763" v="845" actId="20577"/>
        <pc:sldMkLst>
          <pc:docMk/>
          <pc:sldMk cId="3869266961" sldId="257"/>
        </pc:sldMkLst>
        <pc:spChg chg="mod">
          <ac:chgData name="Marc Griffiths" userId="45abc64d-ccba-42b5-8458-87e49dff18d2" providerId="ADAL" clId="{D9690FD8-9314-4807-A45E-32EAD8D72DF5}" dt="2023-02-14T08:50:23.763" v="845" actId="20577"/>
          <ac:spMkLst>
            <pc:docMk/>
            <pc:sldMk cId="3869266961" sldId="257"/>
            <ac:spMk id="3" creationId="{250A2A89-2525-3578-01D7-0BAE682ACDD7}"/>
          </ac:spMkLst>
        </pc:spChg>
        <pc:spChg chg="add mod">
          <ac:chgData name="Marc Griffiths" userId="45abc64d-ccba-42b5-8458-87e49dff18d2" providerId="ADAL" clId="{D9690FD8-9314-4807-A45E-32EAD8D72DF5}" dt="2023-02-13T21:05:40.994" v="182" actId="164"/>
          <ac:spMkLst>
            <pc:docMk/>
            <pc:sldMk cId="3869266961" sldId="257"/>
            <ac:spMk id="5" creationId="{03C1217B-45E9-5ECE-5B34-893C785C243A}"/>
          </ac:spMkLst>
        </pc:spChg>
        <pc:spChg chg="add mod">
          <ac:chgData name="Marc Griffiths" userId="45abc64d-ccba-42b5-8458-87e49dff18d2" providerId="ADAL" clId="{D9690FD8-9314-4807-A45E-32EAD8D72DF5}" dt="2023-02-13T21:05:40.994" v="182" actId="164"/>
          <ac:spMkLst>
            <pc:docMk/>
            <pc:sldMk cId="3869266961" sldId="257"/>
            <ac:spMk id="9" creationId="{7745E353-5451-30D4-BECF-AAB175D91DE9}"/>
          </ac:spMkLst>
        </pc:spChg>
        <pc:spChg chg="add mod">
          <ac:chgData name="Marc Griffiths" userId="45abc64d-ccba-42b5-8458-87e49dff18d2" providerId="ADAL" clId="{D9690FD8-9314-4807-A45E-32EAD8D72DF5}" dt="2023-02-13T21:05:40.994" v="182" actId="164"/>
          <ac:spMkLst>
            <pc:docMk/>
            <pc:sldMk cId="3869266961" sldId="257"/>
            <ac:spMk id="11" creationId="{3D19F811-99DF-65F9-7BF5-0FC7F0207982}"/>
          </ac:spMkLst>
        </pc:spChg>
        <pc:grpChg chg="add mod">
          <ac:chgData name="Marc Griffiths" userId="45abc64d-ccba-42b5-8458-87e49dff18d2" providerId="ADAL" clId="{D9690FD8-9314-4807-A45E-32EAD8D72DF5}" dt="2023-02-13T21:05:44.719" v="183" actId="1076"/>
          <ac:grpSpMkLst>
            <pc:docMk/>
            <pc:sldMk cId="3869266961" sldId="257"/>
            <ac:grpSpMk id="12" creationId="{0172DD19-EAB5-775C-0C37-FF40C6E81026}"/>
          </ac:grpSpMkLst>
        </pc:grpChg>
        <pc:graphicFrameChg chg="mod">
          <ac:chgData name="Marc Griffiths" userId="45abc64d-ccba-42b5-8458-87e49dff18d2" providerId="ADAL" clId="{D9690FD8-9314-4807-A45E-32EAD8D72DF5}" dt="2023-02-13T21:07:12.765" v="192"/>
          <ac:graphicFrameMkLst>
            <pc:docMk/>
            <pc:sldMk cId="3869266961" sldId="257"/>
            <ac:graphicFrameMk id="2" creationId="{023ECFA7-3E0A-FDE8-2254-1268A6E636FD}"/>
          </ac:graphicFrameMkLst>
        </pc:graphicFrameChg>
        <pc:picChg chg="mod">
          <ac:chgData name="Marc Griffiths" userId="45abc64d-ccba-42b5-8458-87e49dff18d2" providerId="ADAL" clId="{D9690FD8-9314-4807-A45E-32EAD8D72DF5}" dt="2023-02-13T21:05:52.607" v="185" actId="1076"/>
          <ac:picMkLst>
            <pc:docMk/>
            <pc:sldMk cId="3869266961" sldId="257"/>
            <ac:picMk id="4" creationId="{4C0E2DF0-DF3C-C605-7B5F-8C320A977763}"/>
          </ac:picMkLst>
        </pc:picChg>
        <pc:picChg chg="mod">
          <ac:chgData name="Marc Griffiths" userId="45abc64d-ccba-42b5-8458-87e49dff18d2" providerId="ADAL" clId="{D9690FD8-9314-4807-A45E-32EAD8D72DF5}" dt="2023-02-13T21:05:47.890" v="184" actId="1076"/>
          <ac:picMkLst>
            <pc:docMk/>
            <pc:sldMk cId="3869266961" sldId="257"/>
            <ac:picMk id="6" creationId="{BCC5BDD3-1DA8-C5A8-6530-A9125FC093C7}"/>
          </ac:picMkLst>
        </pc:picChg>
        <pc:picChg chg="add mod">
          <ac:chgData name="Marc Griffiths" userId="45abc64d-ccba-42b5-8458-87e49dff18d2" providerId="ADAL" clId="{D9690FD8-9314-4807-A45E-32EAD8D72DF5}" dt="2023-02-13T21:06:37.645" v="189" actId="14100"/>
          <ac:picMkLst>
            <pc:docMk/>
            <pc:sldMk cId="3869266961" sldId="257"/>
            <ac:picMk id="13" creationId="{2A75A3D5-9D65-E2FD-13B3-5B1E454A11F6}"/>
          </ac:picMkLst>
        </pc:picChg>
        <pc:cxnChg chg="add mod">
          <ac:chgData name="Marc Griffiths" userId="45abc64d-ccba-42b5-8458-87e49dff18d2" providerId="ADAL" clId="{D9690FD8-9314-4807-A45E-32EAD8D72DF5}" dt="2023-02-13T21:05:40.994" v="182" actId="164"/>
          <ac:cxnSpMkLst>
            <pc:docMk/>
            <pc:sldMk cId="3869266961" sldId="257"/>
            <ac:cxnSpMk id="8" creationId="{8F8093E4-9195-3EFB-D5EC-B7EFF647F0C4}"/>
          </ac:cxnSpMkLst>
        </pc:cxnChg>
        <pc:cxnChg chg="add mod">
          <ac:chgData name="Marc Griffiths" userId="45abc64d-ccba-42b5-8458-87e49dff18d2" providerId="ADAL" clId="{D9690FD8-9314-4807-A45E-32EAD8D72DF5}" dt="2023-02-13T21:05:40.994" v="182" actId="164"/>
          <ac:cxnSpMkLst>
            <pc:docMk/>
            <pc:sldMk cId="3869266961" sldId="257"/>
            <ac:cxnSpMk id="10" creationId="{E21E9FCF-9E0A-E37A-7177-BCA35A7B9987}"/>
          </ac:cxnSpMkLst>
        </pc:cxnChg>
      </pc:sldChg>
      <pc:sldChg chg="addSp delSp modSp mod modAnim">
        <pc:chgData name="Marc Griffiths" userId="45abc64d-ccba-42b5-8458-87e49dff18d2" providerId="ADAL" clId="{D9690FD8-9314-4807-A45E-32EAD8D72DF5}" dt="2023-02-15T20:45:16.591" v="1866"/>
        <pc:sldMkLst>
          <pc:docMk/>
          <pc:sldMk cId="575128690" sldId="259"/>
        </pc:sldMkLst>
        <pc:spChg chg="mod">
          <ac:chgData name="Marc Griffiths" userId="45abc64d-ccba-42b5-8458-87e49dff18d2" providerId="ADAL" clId="{D9690FD8-9314-4807-A45E-32EAD8D72DF5}" dt="2023-02-15T18:07:47.140" v="1812" actId="20577"/>
          <ac:spMkLst>
            <pc:docMk/>
            <pc:sldMk cId="575128690" sldId="259"/>
            <ac:spMk id="2" creationId="{5B9C166C-9995-D23C-D5B2-70276B256221}"/>
          </ac:spMkLst>
        </pc:spChg>
        <pc:spChg chg="add del mod">
          <ac:chgData name="Marc Griffiths" userId="45abc64d-ccba-42b5-8458-87e49dff18d2" providerId="ADAL" clId="{D9690FD8-9314-4807-A45E-32EAD8D72DF5}" dt="2023-02-15T20:44:23.690" v="1856" actId="14100"/>
          <ac:spMkLst>
            <pc:docMk/>
            <pc:sldMk cId="575128690" sldId="259"/>
            <ac:spMk id="3" creationId="{DF31358C-63BC-8546-130B-916CE2BFF791}"/>
          </ac:spMkLst>
        </pc:spChg>
        <pc:spChg chg="add del mod">
          <ac:chgData name="Marc Griffiths" userId="45abc64d-ccba-42b5-8458-87e49dff18d2" providerId="ADAL" clId="{D9690FD8-9314-4807-A45E-32EAD8D72DF5}" dt="2023-02-15T18:07:25.677" v="1726" actId="478"/>
          <ac:spMkLst>
            <pc:docMk/>
            <pc:sldMk cId="575128690" sldId="259"/>
            <ac:spMk id="5" creationId="{CE7EADE7-C887-31B3-1AFB-640D1A06F5F7}"/>
          </ac:spMkLst>
        </pc:spChg>
        <pc:spChg chg="add del mod">
          <ac:chgData name="Marc Griffiths" userId="45abc64d-ccba-42b5-8458-87e49dff18d2" providerId="ADAL" clId="{D9690FD8-9314-4807-A45E-32EAD8D72DF5}" dt="2023-02-15T18:09:06.632" v="1838" actId="478"/>
          <ac:spMkLst>
            <pc:docMk/>
            <pc:sldMk cId="575128690" sldId="259"/>
            <ac:spMk id="7" creationId="{4AAC6419-FD47-9190-A7BD-C61C81FC53C3}"/>
          </ac:spMkLst>
        </pc:spChg>
        <pc:picChg chg="add mod">
          <ac:chgData name="Marc Griffiths" userId="45abc64d-ccba-42b5-8458-87e49dff18d2" providerId="ADAL" clId="{D9690FD8-9314-4807-A45E-32EAD8D72DF5}" dt="2023-02-15T20:45:07.601" v="1864" actId="1076"/>
          <ac:picMkLst>
            <pc:docMk/>
            <pc:sldMk cId="575128690" sldId="259"/>
            <ac:picMk id="8" creationId="{F41A7D07-E9F1-2938-4AE2-20C188C2FE7B}"/>
          </ac:picMkLst>
        </pc:picChg>
        <pc:picChg chg="add mod">
          <ac:chgData name="Marc Griffiths" userId="45abc64d-ccba-42b5-8458-87e49dff18d2" providerId="ADAL" clId="{D9690FD8-9314-4807-A45E-32EAD8D72DF5}" dt="2023-02-15T20:45:10.339" v="1865" actId="1076"/>
          <ac:picMkLst>
            <pc:docMk/>
            <pc:sldMk cId="575128690" sldId="259"/>
            <ac:picMk id="9" creationId="{6A08CC3E-6D08-8DA7-8383-29542B3681A6}"/>
          </ac:picMkLst>
        </pc:picChg>
      </pc:sldChg>
      <pc:sldChg chg="modSp add mod">
        <pc:chgData name="Marc Griffiths" userId="45abc64d-ccba-42b5-8458-87e49dff18d2" providerId="ADAL" clId="{D9690FD8-9314-4807-A45E-32EAD8D72DF5}" dt="2023-02-15T20:51:55.824" v="2099" actId="207"/>
        <pc:sldMkLst>
          <pc:docMk/>
          <pc:sldMk cId="0" sldId="260"/>
        </pc:sldMkLst>
        <pc:spChg chg="mod">
          <ac:chgData name="Marc Griffiths" userId="45abc64d-ccba-42b5-8458-87e49dff18d2" providerId="ADAL" clId="{D9690FD8-9314-4807-A45E-32EAD8D72DF5}" dt="2023-02-15T20:51:55.824" v="2099" actId="207"/>
          <ac:spMkLst>
            <pc:docMk/>
            <pc:sldMk cId="0" sldId="260"/>
            <ac:spMk id="2" creationId="{00000000-0000-0000-0000-000000000000}"/>
          </ac:spMkLst>
        </pc:spChg>
      </pc:sldChg>
      <pc:sldChg chg="addSp modSp add mod">
        <pc:chgData name="Marc Griffiths" userId="45abc64d-ccba-42b5-8458-87e49dff18d2" providerId="ADAL" clId="{D9690FD8-9314-4807-A45E-32EAD8D72DF5}" dt="2023-02-15T20:52:29.130" v="2145" actId="1076"/>
        <pc:sldMkLst>
          <pc:docMk/>
          <pc:sldMk cId="0" sldId="261"/>
        </pc:sldMkLst>
        <pc:spChg chg="add mod">
          <ac:chgData name="Marc Griffiths" userId="45abc64d-ccba-42b5-8458-87e49dff18d2" providerId="ADAL" clId="{D9690FD8-9314-4807-A45E-32EAD8D72DF5}" dt="2023-02-15T20:52:29.130" v="2145" actId="1076"/>
          <ac:spMkLst>
            <pc:docMk/>
            <pc:sldMk cId="0" sldId="261"/>
            <ac:spMk id="6" creationId="{05EC5DD2-2578-69A5-2D66-367C76364A0D}"/>
          </ac:spMkLst>
        </pc:spChg>
        <pc:picChg chg="mod">
          <ac:chgData name="Marc Griffiths" userId="45abc64d-ccba-42b5-8458-87e49dff18d2" providerId="ADAL" clId="{D9690FD8-9314-4807-A45E-32EAD8D72DF5}" dt="2023-02-15T20:52:21.142" v="2139" actId="1076"/>
          <ac:picMkLst>
            <pc:docMk/>
            <pc:sldMk cId="0" sldId="261"/>
            <ac:picMk id="2" creationId="{00000000-0000-0000-0000-000000000000}"/>
          </ac:picMkLst>
        </pc:picChg>
      </pc:sldChg>
      <pc:sldChg chg="ord">
        <pc:chgData name="Marc Griffiths" userId="45abc64d-ccba-42b5-8458-87e49dff18d2" providerId="ADAL" clId="{D9690FD8-9314-4807-A45E-32EAD8D72DF5}" dt="2023-02-15T18:10:44.168" v="1848"/>
        <pc:sldMkLst>
          <pc:docMk/>
          <pc:sldMk cId="2242580947" sldId="265"/>
        </pc:sldMkLst>
      </pc:sldChg>
      <pc:sldChg chg="ord">
        <pc:chgData name="Marc Griffiths" userId="45abc64d-ccba-42b5-8458-87e49dff18d2" providerId="ADAL" clId="{D9690FD8-9314-4807-A45E-32EAD8D72DF5}" dt="2023-02-15T18:10:33.969" v="1846"/>
        <pc:sldMkLst>
          <pc:docMk/>
          <pc:sldMk cId="2641730588" sldId="266"/>
        </pc:sldMkLst>
      </pc:sldChg>
      <pc:sldChg chg="addSp delSp modSp mod ord">
        <pc:chgData name="Marc Griffiths" userId="45abc64d-ccba-42b5-8458-87e49dff18d2" providerId="ADAL" clId="{D9690FD8-9314-4807-A45E-32EAD8D72DF5}" dt="2023-02-15T21:27:23.791" v="2234" actId="1076"/>
        <pc:sldMkLst>
          <pc:docMk/>
          <pc:sldMk cId="645531925" sldId="267"/>
        </pc:sldMkLst>
        <pc:spChg chg="add del">
          <ac:chgData name="Marc Griffiths" userId="45abc64d-ccba-42b5-8458-87e49dff18d2" providerId="ADAL" clId="{D9690FD8-9314-4807-A45E-32EAD8D72DF5}" dt="2023-02-13T22:27:00.329" v="468"/>
          <ac:spMkLst>
            <pc:docMk/>
            <pc:sldMk cId="645531925" sldId="267"/>
            <ac:spMk id="3" creationId="{FF215DC0-AA25-9CE1-7276-D51662BD3982}"/>
          </ac:spMkLst>
        </pc:spChg>
        <pc:spChg chg="add mod">
          <ac:chgData name="Marc Griffiths" userId="45abc64d-ccba-42b5-8458-87e49dff18d2" providerId="ADAL" clId="{D9690FD8-9314-4807-A45E-32EAD8D72DF5}" dt="2023-02-15T15:54:36.457" v="1115" actId="404"/>
          <ac:spMkLst>
            <pc:docMk/>
            <pc:sldMk cId="645531925" sldId="267"/>
            <ac:spMk id="6" creationId="{E06A486D-8CC6-AFCC-5EBB-571B679A06F9}"/>
          </ac:spMkLst>
        </pc:spChg>
        <pc:spChg chg="add del">
          <ac:chgData name="Marc Griffiths" userId="45abc64d-ccba-42b5-8458-87e49dff18d2" providerId="ADAL" clId="{D9690FD8-9314-4807-A45E-32EAD8D72DF5}" dt="2023-02-15T21:27:04.558" v="2230"/>
          <ac:spMkLst>
            <pc:docMk/>
            <pc:sldMk cId="645531925" sldId="267"/>
            <ac:spMk id="14" creationId="{60474EE9-299D-B0E0-0387-911121D374F9}"/>
          </ac:spMkLst>
        </pc:spChg>
        <pc:spChg chg="add del">
          <ac:chgData name="Marc Griffiths" userId="45abc64d-ccba-42b5-8458-87e49dff18d2" providerId="ADAL" clId="{D9690FD8-9314-4807-A45E-32EAD8D72DF5}" dt="2023-02-15T21:27:15.609" v="2232" actId="478"/>
          <ac:spMkLst>
            <pc:docMk/>
            <pc:sldMk cId="645531925" sldId="267"/>
            <ac:spMk id="15" creationId="{51C0AD0D-91E0-CC7A-1CD0-2C22EA5BFBBC}"/>
          </ac:spMkLst>
        </pc:spChg>
        <pc:graphicFrameChg chg="add mod modGraphic">
          <ac:chgData name="Marc Griffiths" userId="45abc64d-ccba-42b5-8458-87e49dff18d2" providerId="ADAL" clId="{D9690FD8-9314-4807-A45E-32EAD8D72DF5}" dt="2023-02-15T15:43:03.481" v="1084" actId="404"/>
          <ac:graphicFrameMkLst>
            <pc:docMk/>
            <pc:sldMk cId="645531925" sldId="267"/>
            <ac:graphicFrameMk id="2" creationId="{172456F3-DAF6-D852-6565-D15FFC02CBCB}"/>
          </ac:graphicFrameMkLst>
        </pc:graphicFrameChg>
        <pc:picChg chg="del mod">
          <ac:chgData name="Marc Griffiths" userId="45abc64d-ccba-42b5-8458-87e49dff18d2" providerId="ADAL" clId="{D9690FD8-9314-4807-A45E-32EAD8D72DF5}" dt="2023-02-13T22:14:35.230" v="440" actId="478"/>
          <ac:picMkLst>
            <pc:docMk/>
            <pc:sldMk cId="645531925" sldId="267"/>
            <ac:picMk id="4" creationId="{9F47DB2C-46A7-B8D2-43BD-7F72B143A7B0}"/>
          </ac:picMkLst>
        </pc:picChg>
        <pc:picChg chg="add mod">
          <ac:chgData name="Marc Griffiths" userId="45abc64d-ccba-42b5-8458-87e49dff18d2" providerId="ADAL" clId="{D9690FD8-9314-4807-A45E-32EAD8D72DF5}" dt="2023-02-14T08:53:50.178" v="931" actId="14100"/>
          <ac:picMkLst>
            <pc:docMk/>
            <pc:sldMk cId="645531925" sldId="267"/>
            <ac:picMk id="5" creationId="{4D28DEC6-D6C0-33E9-D9E0-AEB46C95B51A}"/>
          </ac:picMkLst>
        </pc:picChg>
        <pc:picChg chg="add mod">
          <ac:chgData name="Marc Griffiths" userId="45abc64d-ccba-42b5-8458-87e49dff18d2" providerId="ADAL" clId="{D9690FD8-9314-4807-A45E-32EAD8D72DF5}" dt="2023-02-15T21:27:23.791" v="2234" actId="1076"/>
          <ac:picMkLst>
            <pc:docMk/>
            <pc:sldMk cId="645531925" sldId="267"/>
            <ac:picMk id="8" creationId="{87F2DA96-C819-FF52-00D5-79D7569959C5}"/>
          </ac:picMkLst>
        </pc:picChg>
        <pc:picChg chg="add mod modCrop">
          <ac:chgData name="Marc Griffiths" userId="45abc64d-ccba-42b5-8458-87e49dff18d2" providerId="ADAL" clId="{D9690FD8-9314-4807-A45E-32EAD8D72DF5}" dt="2023-02-14T08:53:32.772" v="927" actId="14100"/>
          <ac:picMkLst>
            <pc:docMk/>
            <pc:sldMk cId="645531925" sldId="267"/>
            <ac:picMk id="10" creationId="{EDC1661D-6516-64ED-ECBF-AA13033F97F6}"/>
          </ac:picMkLst>
        </pc:picChg>
        <pc:picChg chg="add mod">
          <ac:chgData name="Marc Griffiths" userId="45abc64d-ccba-42b5-8458-87e49dff18d2" providerId="ADAL" clId="{D9690FD8-9314-4807-A45E-32EAD8D72DF5}" dt="2023-02-14T08:55:00.058" v="948" actId="1076"/>
          <ac:picMkLst>
            <pc:docMk/>
            <pc:sldMk cId="645531925" sldId="267"/>
            <ac:picMk id="12" creationId="{BBB591CA-3AEB-0F74-D002-FBFD29E01018}"/>
          </ac:picMkLst>
        </pc:picChg>
        <pc:picChg chg="add mod modCrop">
          <ac:chgData name="Marc Griffiths" userId="45abc64d-ccba-42b5-8458-87e49dff18d2" providerId="ADAL" clId="{D9690FD8-9314-4807-A45E-32EAD8D72DF5}" dt="2023-02-15T15:43:39.018" v="1088" actId="732"/>
          <ac:picMkLst>
            <pc:docMk/>
            <pc:sldMk cId="645531925" sldId="267"/>
            <ac:picMk id="13" creationId="{EF42E95D-9449-9325-D7F5-551339216892}"/>
          </ac:picMkLst>
        </pc:picChg>
        <pc:picChg chg="mod">
          <ac:chgData name="Marc Griffiths" userId="45abc64d-ccba-42b5-8458-87e49dff18d2" providerId="ADAL" clId="{D9690FD8-9314-4807-A45E-32EAD8D72DF5}" dt="2023-02-15T21:27:21.246" v="2233" actId="1076"/>
          <ac:picMkLst>
            <pc:docMk/>
            <pc:sldMk cId="645531925" sldId="267"/>
            <ac:picMk id="41" creationId="{9ECB87A5-3C18-487C-D34B-172F7891A755}"/>
          </ac:picMkLst>
        </pc:picChg>
        <pc:picChg chg="add mod">
          <ac:chgData name="Marc Griffiths" userId="45abc64d-ccba-42b5-8458-87e49dff18d2" providerId="ADAL" clId="{D9690FD8-9314-4807-A45E-32EAD8D72DF5}" dt="2023-02-13T22:27:29.921" v="473" actId="1076"/>
          <ac:picMkLst>
            <pc:docMk/>
            <pc:sldMk cId="645531925" sldId="267"/>
            <ac:picMk id="1026" creationId="{2DAB3A55-D15F-C7C2-DA04-E7C6C7CDDDD7}"/>
          </ac:picMkLst>
        </pc:picChg>
        <pc:picChg chg="add mod">
          <ac:chgData name="Marc Griffiths" userId="45abc64d-ccba-42b5-8458-87e49dff18d2" providerId="ADAL" clId="{D9690FD8-9314-4807-A45E-32EAD8D72DF5}" dt="2023-02-14T08:53:55.239" v="932" actId="1076"/>
          <ac:picMkLst>
            <pc:docMk/>
            <pc:sldMk cId="645531925" sldId="267"/>
            <ac:picMk id="1028" creationId="{13368A18-2AE0-ECF0-392F-E1448885EB44}"/>
          </ac:picMkLst>
        </pc:picChg>
        <pc:picChg chg="add mod">
          <ac:chgData name="Marc Griffiths" userId="45abc64d-ccba-42b5-8458-87e49dff18d2" providerId="ADAL" clId="{D9690FD8-9314-4807-A45E-32EAD8D72DF5}" dt="2023-02-14T08:53:39.426" v="930" actId="1076"/>
          <ac:picMkLst>
            <pc:docMk/>
            <pc:sldMk cId="645531925" sldId="267"/>
            <ac:picMk id="1032" creationId="{34686D51-07DA-DE47-859A-E1F9BC980CE5}"/>
          </ac:picMkLst>
        </pc:picChg>
        <pc:picChg chg="add mod">
          <ac:chgData name="Marc Griffiths" userId="45abc64d-ccba-42b5-8458-87e49dff18d2" providerId="ADAL" clId="{D9690FD8-9314-4807-A45E-32EAD8D72DF5}" dt="2023-02-15T15:42:53.825" v="1083" actId="1076"/>
          <ac:picMkLst>
            <pc:docMk/>
            <pc:sldMk cId="645531925" sldId="267"/>
            <ac:picMk id="1034" creationId="{BF917D4F-131F-FD7B-218D-6457CD44D330}"/>
          </ac:picMkLst>
        </pc:picChg>
      </pc:sldChg>
      <pc:sldChg chg="addSp delSp modSp del mod">
        <pc:chgData name="Marc Griffiths" userId="45abc64d-ccba-42b5-8458-87e49dff18d2" providerId="ADAL" clId="{D9690FD8-9314-4807-A45E-32EAD8D72DF5}" dt="2023-02-15T22:42:43.549" v="3367" actId="47"/>
        <pc:sldMkLst>
          <pc:docMk/>
          <pc:sldMk cId="3287587945" sldId="268"/>
        </pc:sldMkLst>
        <pc:spChg chg="add del mod">
          <ac:chgData name="Marc Griffiths" userId="45abc64d-ccba-42b5-8458-87e49dff18d2" providerId="ADAL" clId="{D9690FD8-9314-4807-A45E-32EAD8D72DF5}" dt="2023-02-15T22:42:34.858" v="3366" actId="21"/>
          <ac:spMkLst>
            <pc:docMk/>
            <pc:sldMk cId="3287587945" sldId="268"/>
            <ac:spMk id="3" creationId="{766DB1E0-AD2E-B9C0-F91D-ABEB7E32ACFD}"/>
          </ac:spMkLst>
        </pc:spChg>
      </pc:sldChg>
      <pc:sldChg chg="addSp modSp mod">
        <pc:chgData name="Marc Griffiths" userId="45abc64d-ccba-42b5-8458-87e49dff18d2" providerId="ADAL" clId="{D9690FD8-9314-4807-A45E-32EAD8D72DF5}" dt="2023-02-15T22:42:55.719" v="3369" actId="1076"/>
        <pc:sldMkLst>
          <pc:docMk/>
          <pc:sldMk cId="3470424617" sldId="269"/>
        </pc:sldMkLst>
        <pc:spChg chg="add mod">
          <ac:chgData name="Marc Griffiths" userId="45abc64d-ccba-42b5-8458-87e49dff18d2" providerId="ADAL" clId="{D9690FD8-9314-4807-A45E-32EAD8D72DF5}" dt="2023-02-15T22:42:55.719" v="3369" actId="1076"/>
          <ac:spMkLst>
            <pc:docMk/>
            <pc:sldMk cId="3470424617" sldId="269"/>
            <ac:spMk id="2" creationId="{3D0A9971-6C9F-C22E-E595-930165696E68}"/>
          </ac:spMkLst>
        </pc:spChg>
      </pc:sldChg>
      <pc:sldChg chg="modSp mod ord">
        <pc:chgData name="Marc Griffiths" userId="45abc64d-ccba-42b5-8458-87e49dff18d2" providerId="ADAL" clId="{D9690FD8-9314-4807-A45E-32EAD8D72DF5}" dt="2023-02-15T22:43:07.931" v="3378" actId="20577"/>
        <pc:sldMkLst>
          <pc:docMk/>
          <pc:sldMk cId="2038214146" sldId="270"/>
        </pc:sldMkLst>
        <pc:spChg chg="mod">
          <ac:chgData name="Marc Griffiths" userId="45abc64d-ccba-42b5-8458-87e49dff18d2" providerId="ADAL" clId="{D9690FD8-9314-4807-A45E-32EAD8D72DF5}" dt="2023-02-15T22:43:07.931" v="3378" actId="20577"/>
          <ac:spMkLst>
            <pc:docMk/>
            <pc:sldMk cId="2038214146" sldId="270"/>
            <ac:spMk id="2" creationId="{10B9FDBB-F4D5-4B26-1546-BEC6F3755D3F}"/>
          </ac:spMkLst>
        </pc:spChg>
      </pc:sldChg>
      <pc:sldChg chg="modSp add del mod">
        <pc:chgData name="Marc Griffiths" userId="45abc64d-ccba-42b5-8458-87e49dff18d2" providerId="ADAL" clId="{D9690FD8-9314-4807-A45E-32EAD8D72DF5}" dt="2023-02-15T22:36:43.384" v="3315" actId="47"/>
        <pc:sldMkLst>
          <pc:docMk/>
          <pc:sldMk cId="906482811" sldId="273"/>
        </pc:sldMkLst>
        <pc:spChg chg="mod">
          <ac:chgData name="Marc Griffiths" userId="45abc64d-ccba-42b5-8458-87e49dff18d2" providerId="ADAL" clId="{D9690FD8-9314-4807-A45E-32EAD8D72DF5}" dt="2023-02-15T15:39:01.707" v="1003" actId="20577"/>
          <ac:spMkLst>
            <pc:docMk/>
            <pc:sldMk cId="906482811" sldId="273"/>
            <ac:spMk id="2" creationId="{00000000-0000-0000-0000-000000000000}"/>
          </ac:spMkLst>
        </pc:spChg>
        <pc:graphicFrameChg chg="mod">
          <ac:chgData name="Marc Griffiths" userId="45abc64d-ccba-42b5-8458-87e49dff18d2" providerId="ADAL" clId="{D9690FD8-9314-4807-A45E-32EAD8D72DF5}" dt="2023-02-15T15:39:20.270" v="1040" actId="20577"/>
          <ac:graphicFrameMkLst>
            <pc:docMk/>
            <pc:sldMk cId="906482811" sldId="273"/>
            <ac:graphicFrameMk id="4" creationId="{00000000-0000-0000-0000-000000000000}"/>
          </ac:graphicFrameMkLst>
        </pc:graphicFrameChg>
      </pc:sldChg>
      <pc:sldChg chg="ord">
        <pc:chgData name="Marc Griffiths" userId="45abc64d-ccba-42b5-8458-87e49dff18d2" providerId="ADAL" clId="{D9690FD8-9314-4807-A45E-32EAD8D72DF5}" dt="2023-02-15T18:06:38.189" v="1722"/>
        <pc:sldMkLst>
          <pc:docMk/>
          <pc:sldMk cId="3407983552" sldId="275"/>
        </pc:sldMkLst>
      </pc:sldChg>
      <pc:sldChg chg="modSp add del mod">
        <pc:chgData name="Marc Griffiths" userId="45abc64d-ccba-42b5-8458-87e49dff18d2" providerId="ADAL" clId="{D9690FD8-9314-4807-A45E-32EAD8D72DF5}" dt="2023-02-15T20:53:02.704" v="2149" actId="47"/>
        <pc:sldMkLst>
          <pc:docMk/>
          <pc:sldMk cId="1227676826" sldId="285"/>
        </pc:sldMkLst>
        <pc:spChg chg="mod">
          <ac:chgData name="Marc Griffiths" userId="45abc64d-ccba-42b5-8458-87e49dff18d2" providerId="ADAL" clId="{D9690FD8-9314-4807-A45E-32EAD8D72DF5}" dt="2023-02-15T15:38:39.787" v="991" actId="207"/>
          <ac:spMkLst>
            <pc:docMk/>
            <pc:sldMk cId="1227676826" sldId="285"/>
            <ac:spMk id="2" creationId="{00000000-0000-0000-0000-000000000000}"/>
          </ac:spMkLst>
        </pc:spChg>
        <pc:spChg chg="mod">
          <ac:chgData name="Marc Griffiths" userId="45abc64d-ccba-42b5-8458-87e49dff18d2" providerId="ADAL" clId="{D9690FD8-9314-4807-A45E-32EAD8D72DF5}" dt="2023-02-15T15:38:36.778" v="990" actId="1076"/>
          <ac:spMkLst>
            <pc:docMk/>
            <pc:sldMk cId="1227676826" sldId="285"/>
            <ac:spMk id="3" creationId="{00000000-0000-0000-0000-000000000000}"/>
          </ac:spMkLst>
        </pc:spChg>
      </pc:sldChg>
      <pc:sldChg chg="delSp modSp add mod">
        <pc:chgData name="Marc Griffiths" userId="45abc64d-ccba-42b5-8458-87e49dff18d2" providerId="ADAL" clId="{D9690FD8-9314-4807-A45E-32EAD8D72DF5}" dt="2023-02-15T20:48:22.033" v="2049" actId="20577"/>
        <pc:sldMkLst>
          <pc:docMk/>
          <pc:sldMk cId="2942067548" sldId="286"/>
        </pc:sldMkLst>
        <pc:spChg chg="mod">
          <ac:chgData name="Marc Griffiths" userId="45abc64d-ccba-42b5-8458-87e49dff18d2" providerId="ADAL" clId="{D9690FD8-9314-4807-A45E-32EAD8D72DF5}" dt="2023-02-15T20:48:22.033" v="2049" actId="20577"/>
          <ac:spMkLst>
            <pc:docMk/>
            <pc:sldMk cId="2942067548" sldId="286"/>
            <ac:spMk id="2" creationId="{00000000-0000-0000-0000-000000000000}"/>
          </ac:spMkLst>
        </pc:spChg>
        <pc:spChg chg="mod">
          <ac:chgData name="Marc Griffiths" userId="45abc64d-ccba-42b5-8458-87e49dff18d2" providerId="ADAL" clId="{D9690FD8-9314-4807-A45E-32EAD8D72DF5}" dt="2023-02-15T15:38:09.370" v="984" actId="14100"/>
          <ac:spMkLst>
            <pc:docMk/>
            <pc:sldMk cId="2942067548" sldId="286"/>
            <ac:spMk id="3" creationId="{00000000-0000-0000-0000-000000000000}"/>
          </ac:spMkLst>
        </pc:spChg>
        <pc:picChg chg="del">
          <ac:chgData name="Marc Griffiths" userId="45abc64d-ccba-42b5-8458-87e49dff18d2" providerId="ADAL" clId="{D9690FD8-9314-4807-A45E-32EAD8D72DF5}" dt="2023-02-15T15:38:16.635" v="985" actId="478"/>
          <ac:picMkLst>
            <pc:docMk/>
            <pc:sldMk cId="2942067548" sldId="286"/>
            <ac:picMk id="4" creationId="{00000000-0000-0000-0000-000000000000}"/>
          </ac:picMkLst>
        </pc:picChg>
      </pc:sldChg>
      <pc:sldChg chg="modSp add mod">
        <pc:chgData name="Marc Griffiths" userId="45abc64d-ccba-42b5-8458-87e49dff18d2" providerId="ADAL" clId="{D9690FD8-9314-4807-A45E-32EAD8D72DF5}" dt="2023-02-15T15:40:51.322" v="1069" actId="313"/>
        <pc:sldMkLst>
          <pc:docMk/>
          <pc:sldMk cId="1750128530" sldId="290"/>
        </pc:sldMkLst>
        <pc:spChg chg="mod">
          <ac:chgData name="Marc Griffiths" userId="45abc64d-ccba-42b5-8458-87e49dff18d2" providerId="ADAL" clId="{D9690FD8-9314-4807-A45E-32EAD8D72DF5}" dt="2023-02-15T15:40:40.770" v="1067" actId="207"/>
          <ac:spMkLst>
            <pc:docMk/>
            <pc:sldMk cId="1750128530" sldId="290"/>
            <ac:spMk id="2" creationId="{B85B0E4D-474A-4087-82CC-996B91753543}"/>
          </ac:spMkLst>
        </pc:spChg>
        <pc:spChg chg="mod">
          <ac:chgData name="Marc Griffiths" userId="45abc64d-ccba-42b5-8458-87e49dff18d2" providerId="ADAL" clId="{D9690FD8-9314-4807-A45E-32EAD8D72DF5}" dt="2023-02-15T15:40:51.322" v="1069" actId="313"/>
          <ac:spMkLst>
            <pc:docMk/>
            <pc:sldMk cId="1750128530" sldId="290"/>
            <ac:spMk id="3" creationId="{41233A0F-8709-1E14-C720-28B514A975D6}"/>
          </ac:spMkLst>
        </pc:spChg>
        <pc:picChg chg="mod">
          <ac:chgData name="Marc Griffiths" userId="45abc64d-ccba-42b5-8458-87e49dff18d2" providerId="ADAL" clId="{D9690FD8-9314-4807-A45E-32EAD8D72DF5}" dt="2023-02-15T15:40:44.145" v="1068" actId="1076"/>
          <ac:picMkLst>
            <pc:docMk/>
            <pc:sldMk cId="1750128530" sldId="290"/>
            <ac:picMk id="1028" creationId="{54CC30C7-8484-12A9-6F5A-BA572E351167}"/>
          </ac:picMkLst>
        </pc:picChg>
      </pc:sldChg>
      <pc:sldChg chg="modSp add mod">
        <pc:chgData name="Marc Griffiths" userId="45abc64d-ccba-42b5-8458-87e49dff18d2" providerId="ADAL" clId="{D9690FD8-9314-4807-A45E-32EAD8D72DF5}" dt="2023-02-15T22:44:41.729" v="3500" actId="20577"/>
        <pc:sldMkLst>
          <pc:docMk/>
          <pc:sldMk cId="3872204240" sldId="291"/>
        </pc:sldMkLst>
        <pc:spChg chg="mod">
          <ac:chgData name="Marc Griffiths" userId="45abc64d-ccba-42b5-8458-87e49dff18d2" providerId="ADAL" clId="{D9690FD8-9314-4807-A45E-32EAD8D72DF5}" dt="2023-02-15T15:41:01.034" v="1071" actId="1076"/>
          <ac:spMkLst>
            <pc:docMk/>
            <pc:sldMk cId="3872204240" sldId="291"/>
            <ac:spMk id="2" creationId="{0DC46EEC-02C0-81FE-C057-B7A2AE4C2FC0}"/>
          </ac:spMkLst>
        </pc:spChg>
        <pc:spChg chg="mod">
          <ac:chgData name="Marc Griffiths" userId="45abc64d-ccba-42b5-8458-87e49dff18d2" providerId="ADAL" clId="{D9690FD8-9314-4807-A45E-32EAD8D72DF5}" dt="2023-02-15T22:44:41.729" v="3500" actId="20577"/>
          <ac:spMkLst>
            <pc:docMk/>
            <pc:sldMk cId="3872204240" sldId="291"/>
            <ac:spMk id="3" creationId="{9576E73D-FEE2-E9A2-D96E-BDDAE6465E97}"/>
          </ac:spMkLst>
        </pc:spChg>
        <pc:picChg chg="mod">
          <ac:chgData name="Marc Griffiths" userId="45abc64d-ccba-42b5-8458-87e49dff18d2" providerId="ADAL" clId="{D9690FD8-9314-4807-A45E-32EAD8D72DF5}" dt="2023-02-15T15:41:09.513" v="1074" actId="1076"/>
          <ac:picMkLst>
            <pc:docMk/>
            <pc:sldMk cId="3872204240" sldId="291"/>
            <ac:picMk id="2050" creationId="{891E1009-F4D3-C60A-549D-DBEE0CB81D62}"/>
          </ac:picMkLst>
        </pc:picChg>
      </pc:sldChg>
      <pc:sldChg chg="addSp delSp modSp mod">
        <pc:chgData name="Marc Griffiths" userId="45abc64d-ccba-42b5-8458-87e49dff18d2" providerId="ADAL" clId="{D9690FD8-9314-4807-A45E-32EAD8D72DF5}" dt="2023-02-15T21:29:14.149" v="2239" actId="21"/>
        <pc:sldMkLst>
          <pc:docMk/>
          <pc:sldMk cId="2509203860" sldId="292"/>
        </pc:sldMkLst>
        <pc:spChg chg="mod">
          <ac:chgData name="Marc Griffiths" userId="45abc64d-ccba-42b5-8458-87e49dff18d2" providerId="ADAL" clId="{D9690FD8-9314-4807-A45E-32EAD8D72DF5}" dt="2023-02-13T22:30:02.286" v="530" actId="14100"/>
          <ac:spMkLst>
            <pc:docMk/>
            <pc:sldMk cId="2509203860" sldId="292"/>
            <ac:spMk id="2" creationId="{00000000-0000-0000-0000-000000000000}"/>
          </ac:spMkLst>
        </pc:spChg>
        <pc:spChg chg="mod">
          <ac:chgData name="Marc Griffiths" userId="45abc64d-ccba-42b5-8458-87e49dff18d2" providerId="ADAL" clId="{D9690FD8-9314-4807-A45E-32EAD8D72DF5}" dt="2023-02-15T21:00:02.416" v="2228" actId="15"/>
          <ac:spMkLst>
            <pc:docMk/>
            <pc:sldMk cId="2509203860" sldId="292"/>
            <ac:spMk id="3" creationId="{00000000-0000-0000-0000-000000000000}"/>
          </ac:spMkLst>
        </pc:spChg>
        <pc:picChg chg="add del mod">
          <ac:chgData name="Marc Griffiths" userId="45abc64d-ccba-42b5-8458-87e49dff18d2" providerId="ADAL" clId="{D9690FD8-9314-4807-A45E-32EAD8D72DF5}" dt="2023-02-15T21:29:14.149" v="2239" actId="21"/>
          <ac:picMkLst>
            <pc:docMk/>
            <pc:sldMk cId="2509203860" sldId="292"/>
            <ac:picMk id="6" creationId="{E0800F52-A8ED-8F77-8481-D360FE3364D7}"/>
          </ac:picMkLst>
        </pc:picChg>
      </pc:sldChg>
      <pc:sldChg chg="modSp add mod">
        <pc:chgData name="Marc Griffiths" userId="45abc64d-ccba-42b5-8458-87e49dff18d2" providerId="ADAL" clId="{D9690FD8-9314-4807-A45E-32EAD8D72DF5}" dt="2023-02-15T15:40:29.337" v="1064" actId="1076"/>
        <pc:sldMkLst>
          <pc:docMk/>
          <pc:sldMk cId="648006232" sldId="293"/>
        </pc:sldMkLst>
        <pc:spChg chg="mod">
          <ac:chgData name="Marc Griffiths" userId="45abc64d-ccba-42b5-8458-87e49dff18d2" providerId="ADAL" clId="{D9690FD8-9314-4807-A45E-32EAD8D72DF5}" dt="2023-02-15T15:40:12.858" v="1054" actId="1076"/>
          <ac:spMkLst>
            <pc:docMk/>
            <pc:sldMk cId="648006232" sldId="293"/>
            <ac:spMk id="2" creationId="{99C59A6B-1DF6-C382-2366-F012BB760641}"/>
          </ac:spMkLst>
        </pc:spChg>
        <pc:spChg chg="mod">
          <ac:chgData name="Marc Griffiths" userId="45abc64d-ccba-42b5-8458-87e49dff18d2" providerId="ADAL" clId="{D9690FD8-9314-4807-A45E-32EAD8D72DF5}" dt="2023-02-15T15:40:25.343" v="1063" actId="20577"/>
          <ac:spMkLst>
            <pc:docMk/>
            <pc:sldMk cId="648006232" sldId="293"/>
            <ac:spMk id="3" creationId="{9E4EC39F-CDF7-514E-44BA-8296287C1230}"/>
          </ac:spMkLst>
        </pc:spChg>
        <pc:picChg chg="mod">
          <ac:chgData name="Marc Griffiths" userId="45abc64d-ccba-42b5-8458-87e49dff18d2" providerId="ADAL" clId="{D9690FD8-9314-4807-A45E-32EAD8D72DF5}" dt="2023-02-15T15:40:29.337" v="1064" actId="1076"/>
          <ac:picMkLst>
            <pc:docMk/>
            <pc:sldMk cId="648006232" sldId="293"/>
            <ac:picMk id="4098" creationId="{98469E10-11A9-11E0-8085-7221CF798B9B}"/>
          </ac:picMkLst>
        </pc:picChg>
      </pc:sldChg>
      <pc:sldChg chg="delSp del mod">
        <pc:chgData name="Marc Griffiths" userId="45abc64d-ccba-42b5-8458-87e49dff18d2" providerId="ADAL" clId="{D9690FD8-9314-4807-A45E-32EAD8D72DF5}" dt="2023-02-13T22:11:34.109" v="346" actId="47"/>
        <pc:sldMkLst>
          <pc:docMk/>
          <pc:sldMk cId="2776811695" sldId="293"/>
        </pc:sldMkLst>
        <pc:picChg chg="del">
          <ac:chgData name="Marc Griffiths" userId="45abc64d-ccba-42b5-8458-87e49dff18d2" providerId="ADAL" clId="{D9690FD8-9314-4807-A45E-32EAD8D72DF5}" dt="2023-02-13T22:11:04.479" v="336" actId="21"/>
          <ac:picMkLst>
            <pc:docMk/>
            <pc:sldMk cId="2776811695" sldId="293"/>
            <ac:picMk id="3" creationId="{E1FBD1D0-1AE6-4756-B78A-688F49D6A990}"/>
          </ac:picMkLst>
        </pc:picChg>
      </pc:sldChg>
      <pc:sldChg chg="addSp modSp">
        <pc:chgData name="Marc Griffiths" userId="45abc64d-ccba-42b5-8458-87e49dff18d2" providerId="ADAL" clId="{D9690FD8-9314-4807-A45E-32EAD8D72DF5}" dt="2023-02-13T14:17:33.868" v="38"/>
        <pc:sldMkLst>
          <pc:docMk/>
          <pc:sldMk cId="4043451871" sldId="294"/>
        </pc:sldMkLst>
        <pc:picChg chg="add mod">
          <ac:chgData name="Marc Griffiths" userId="45abc64d-ccba-42b5-8458-87e49dff18d2" providerId="ADAL" clId="{D9690FD8-9314-4807-A45E-32EAD8D72DF5}" dt="2023-02-13T14:17:33.868" v="38"/>
          <ac:picMkLst>
            <pc:docMk/>
            <pc:sldMk cId="4043451871" sldId="294"/>
            <ac:picMk id="6" creationId="{64BB769F-9DD7-C789-B400-C1666A92A1C5}"/>
          </ac:picMkLst>
        </pc:picChg>
      </pc:sldChg>
      <pc:sldChg chg="modSp mod ord">
        <pc:chgData name="Marc Griffiths" userId="45abc64d-ccba-42b5-8458-87e49dff18d2" providerId="ADAL" clId="{D9690FD8-9314-4807-A45E-32EAD8D72DF5}" dt="2023-02-15T20:46:19.882" v="1940"/>
        <pc:sldMkLst>
          <pc:docMk/>
          <pc:sldMk cId="3579131130" sldId="295"/>
        </pc:sldMkLst>
        <pc:spChg chg="mod">
          <ac:chgData name="Marc Griffiths" userId="45abc64d-ccba-42b5-8458-87e49dff18d2" providerId="ADAL" clId="{D9690FD8-9314-4807-A45E-32EAD8D72DF5}" dt="2023-02-15T20:46:06.876" v="1938" actId="14100"/>
          <ac:spMkLst>
            <pc:docMk/>
            <pc:sldMk cId="3579131130" sldId="295"/>
            <ac:spMk id="2" creationId="{AEB91F6A-629D-4B54-A9E7-FA625D98E8D9}"/>
          </ac:spMkLst>
        </pc:spChg>
      </pc:sldChg>
      <pc:sldChg chg="delSp del mod">
        <pc:chgData name="Marc Griffiths" userId="45abc64d-ccba-42b5-8458-87e49dff18d2" providerId="ADAL" clId="{D9690FD8-9314-4807-A45E-32EAD8D72DF5}" dt="2023-02-13T22:12:34.599" v="357" actId="47"/>
        <pc:sldMkLst>
          <pc:docMk/>
          <pc:sldMk cId="877916013" sldId="307"/>
        </pc:sldMkLst>
        <pc:picChg chg="del">
          <ac:chgData name="Marc Griffiths" userId="45abc64d-ccba-42b5-8458-87e49dff18d2" providerId="ADAL" clId="{D9690FD8-9314-4807-A45E-32EAD8D72DF5}" dt="2023-02-13T22:11:42.084" v="348" actId="21"/>
          <ac:picMkLst>
            <pc:docMk/>
            <pc:sldMk cId="877916013" sldId="307"/>
            <ac:picMk id="5" creationId="{40B0BEDF-B0BD-441F-A04D-6F2E3F30EC84}"/>
          </ac:picMkLst>
        </pc:picChg>
      </pc:sldChg>
      <pc:sldChg chg="addSp delSp modSp mod">
        <pc:chgData name="Marc Griffiths" userId="45abc64d-ccba-42b5-8458-87e49dff18d2" providerId="ADAL" clId="{D9690FD8-9314-4807-A45E-32EAD8D72DF5}" dt="2023-02-13T22:12:18.067" v="356" actId="14100"/>
        <pc:sldMkLst>
          <pc:docMk/>
          <pc:sldMk cId="1439200553" sldId="311"/>
        </pc:sldMkLst>
        <pc:spChg chg="del">
          <ac:chgData name="Marc Griffiths" userId="45abc64d-ccba-42b5-8458-87e49dff18d2" providerId="ADAL" clId="{D9690FD8-9314-4807-A45E-32EAD8D72DF5}" dt="2023-02-13T22:11:01.705" v="335" actId="478"/>
          <ac:spMkLst>
            <pc:docMk/>
            <pc:sldMk cId="1439200553" sldId="311"/>
            <ac:spMk id="4" creationId="{E9A20D94-8AA0-4F5E-9555-229A90D24860}"/>
          </ac:spMkLst>
        </pc:spChg>
        <pc:picChg chg="add mod">
          <ac:chgData name="Marc Griffiths" userId="45abc64d-ccba-42b5-8458-87e49dff18d2" providerId="ADAL" clId="{D9690FD8-9314-4807-A45E-32EAD8D72DF5}" dt="2023-02-13T22:12:18.067" v="356" actId="14100"/>
          <ac:picMkLst>
            <pc:docMk/>
            <pc:sldMk cId="1439200553" sldId="311"/>
            <ac:picMk id="3" creationId="{99529ECC-848D-3D38-7492-153015E133E3}"/>
          </ac:picMkLst>
        </pc:picChg>
        <pc:picChg chg="mod">
          <ac:chgData name="Marc Griffiths" userId="45abc64d-ccba-42b5-8458-87e49dff18d2" providerId="ADAL" clId="{D9690FD8-9314-4807-A45E-32EAD8D72DF5}" dt="2023-02-13T22:11:27.671" v="344" actId="1076"/>
          <ac:picMkLst>
            <pc:docMk/>
            <pc:sldMk cId="1439200553" sldId="311"/>
            <ac:picMk id="5" creationId="{31C22E1B-6BB3-4914-A78A-F769177E4A59}"/>
          </ac:picMkLst>
        </pc:picChg>
        <pc:picChg chg="add mod">
          <ac:chgData name="Marc Griffiths" userId="45abc64d-ccba-42b5-8458-87e49dff18d2" providerId="ADAL" clId="{D9690FD8-9314-4807-A45E-32EAD8D72DF5}" dt="2023-02-13T22:12:11.610" v="355" actId="14100"/>
          <ac:picMkLst>
            <pc:docMk/>
            <pc:sldMk cId="1439200553" sldId="311"/>
            <ac:picMk id="6" creationId="{C2AE1BCF-2D87-0C8C-B02C-39FDBE406DFC}"/>
          </ac:picMkLst>
        </pc:picChg>
        <pc:picChg chg="add mod">
          <ac:chgData name="Marc Griffiths" userId="45abc64d-ccba-42b5-8458-87e49dff18d2" providerId="ADAL" clId="{D9690FD8-9314-4807-A45E-32EAD8D72DF5}" dt="2023-02-13T22:12:00.014" v="353" actId="14100"/>
          <ac:picMkLst>
            <pc:docMk/>
            <pc:sldMk cId="1439200553" sldId="311"/>
            <ac:picMk id="7" creationId="{FD982654-0E70-90EC-EB60-209F96A026C0}"/>
          </ac:picMkLst>
        </pc:picChg>
      </pc:sldChg>
      <pc:sldChg chg="modSp mod">
        <pc:chgData name="Marc Griffiths" userId="45abc64d-ccba-42b5-8458-87e49dff18d2" providerId="ADAL" clId="{D9690FD8-9314-4807-A45E-32EAD8D72DF5}" dt="2023-02-15T18:06:20.427" v="1720" actId="20577"/>
        <pc:sldMkLst>
          <pc:docMk/>
          <pc:sldMk cId="3803826568" sldId="312"/>
        </pc:sldMkLst>
        <pc:spChg chg="mod">
          <ac:chgData name="Marc Griffiths" userId="45abc64d-ccba-42b5-8458-87e49dff18d2" providerId="ADAL" clId="{D9690FD8-9314-4807-A45E-32EAD8D72DF5}" dt="2023-02-15T18:05:13.397" v="1512" actId="20577"/>
          <ac:spMkLst>
            <pc:docMk/>
            <pc:sldMk cId="3803826568" sldId="312"/>
            <ac:spMk id="2" creationId="{BE3A2051-22C5-4829-81B9-CF0CE76B843A}"/>
          </ac:spMkLst>
        </pc:spChg>
        <pc:spChg chg="mod">
          <ac:chgData name="Marc Griffiths" userId="45abc64d-ccba-42b5-8458-87e49dff18d2" providerId="ADAL" clId="{D9690FD8-9314-4807-A45E-32EAD8D72DF5}" dt="2023-02-15T18:06:20.427" v="1720" actId="20577"/>
          <ac:spMkLst>
            <pc:docMk/>
            <pc:sldMk cId="3803826568" sldId="312"/>
            <ac:spMk id="3" creationId="{2B000291-9186-43BC-B8E1-4168ABED4502}"/>
          </ac:spMkLst>
        </pc:spChg>
      </pc:sldChg>
      <pc:sldChg chg="modSp mod">
        <pc:chgData name="Marc Griffiths" userId="45abc64d-ccba-42b5-8458-87e49dff18d2" providerId="ADAL" clId="{D9690FD8-9314-4807-A45E-32EAD8D72DF5}" dt="2023-02-15T20:47:42.239" v="2047" actId="20577"/>
        <pc:sldMkLst>
          <pc:docMk/>
          <pc:sldMk cId="3094685499" sldId="316"/>
        </pc:sldMkLst>
        <pc:spChg chg="mod">
          <ac:chgData name="Marc Griffiths" userId="45abc64d-ccba-42b5-8458-87e49dff18d2" providerId="ADAL" clId="{D9690FD8-9314-4807-A45E-32EAD8D72DF5}" dt="2023-02-15T20:47:42.239" v="2047" actId="20577"/>
          <ac:spMkLst>
            <pc:docMk/>
            <pc:sldMk cId="3094685499" sldId="316"/>
            <ac:spMk id="3" creationId="{3F05CD68-03E8-418D-B839-8DAC1443DF79}"/>
          </ac:spMkLst>
        </pc:spChg>
      </pc:sldChg>
      <pc:sldChg chg="addSp modSp mod modAnim">
        <pc:chgData name="Marc Griffiths" userId="45abc64d-ccba-42b5-8458-87e49dff18d2" providerId="ADAL" clId="{D9690FD8-9314-4807-A45E-32EAD8D72DF5}" dt="2023-02-15T16:02:09.304" v="1457"/>
        <pc:sldMkLst>
          <pc:docMk/>
          <pc:sldMk cId="4023920816" sldId="318"/>
        </pc:sldMkLst>
        <pc:spChg chg="add mod">
          <ac:chgData name="Marc Griffiths" userId="45abc64d-ccba-42b5-8458-87e49dff18d2" providerId="ADAL" clId="{D9690FD8-9314-4807-A45E-32EAD8D72DF5}" dt="2023-02-15T15:57:53.329" v="1287" actId="14100"/>
          <ac:spMkLst>
            <pc:docMk/>
            <pc:sldMk cId="4023920816" sldId="318"/>
            <ac:spMk id="2" creationId="{1A7B55AA-E86B-0FF8-510E-4E283E920096}"/>
          </ac:spMkLst>
        </pc:spChg>
        <pc:spChg chg="add mod">
          <ac:chgData name="Marc Griffiths" userId="45abc64d-ccba-42b5-8458-87e49dff18d2" providerId="ADAL" clId="{D9690FD8-9314-4807-A45E-32EAD8D72DF5}" dt="2023-02-15T15:55:49.764" v="1188" actId="207"/>
          <ac:spMkLst>
            <pc:docMk/>
            <pc:sldMk cId="4023920816" sldId="318"/>
            <ac:spMk id="3" creationId="{EB441546-EF7A-A969-E8AC-E630E89FF21F}"/>
          </ac:spMkLst>
        </pc:spChg>
        <pc:spChg chg="add mod">
          <ac:chgData name="Marc Griffiths" userId="45abc64d-ccba-42b5-8458-87e49dff18d2" providerId="ADAL" clId="{D9690FD8-9314-4807-A45E-32EAD8D72DF5}" dt="2023-02-15T16:01:02.867" v="1452" actId="207"/>
          <ac:spMkLst>
            <pc:docMk/>
            <pc:sldMk cId="4023920816" sldId="318"/>
            <ac:spMk id="4" creationId="{64C26771-D66F-8ADD-AEA3-EC86DF6D5C63}"/>
          </ac:spMkLst>
        </pc:spChg>
        <pc:spChg chg="add mod">
          <ac:chgData name="Marc Griffiths" userId="45abc64d-ccba-42b5-8458-87e49dff18d2" providerId="ADAL" clId="{D9690FD8-9314-4807-A45E-32EAD8D72DF5}" dt="2023-02-15T16:01:05.155" v="1453" actId="207"/>
          <ac:spMkLst>
            <pc:docMk/>
            <pc:sldMk cId="4023920816" sldId="318"/>
            <ac:spMk id="8" creationId="{6401947B-B9B4-C628-EFBE-63990E5F88C0}"/>
          </ac:spMkLst>
        </pc:spChg>
        <pc:spChg chg="add mod">
          <ac:chgData name="Marc Griffiths" userId="45abc64d-ccba-42b5-8458-87e49dff18d2" providerId="ADAL" clId="{D9690FD8-9314-4807-A45E-32EAD8D72DF5}" dt="2023-02-15T15:57:48.911" v="1286" actId="14100"/>
          <ac:spMkLst>
            <pc:docMk/>
            <pc:sldMk cId="4023920816" sldId="318"/>
            <ac:spMk id="9" creationId="{B6A48E8A-7699-F650-1331-2C80AAD8A3D3}"/>
          </ac:spMkLst>
        </pc:spChg>
        <pc:spChg chg="add mod">
          <ac:chgData name="Marc Griffiths" userId="45abc64d-ccba-42b5-8458-87e49dff18d2" providerId="ADAL" clId="{D9690FD8-9314-4807-A45E-32EAD8D72DF5}" dt="2023-02-15T16:00:49.760" v="1450" actId="207"/>
          <ac:spMkLst>
            <pc:docMk/>
            <pc:sldMk cId="4023920816" sldId="318"/>
            <ac:spMk id="10" creationId="{CC7679CF-D40C-D723-9FCA-93DBFDEC2ACD}"/>
          </ac:spMkLst>
        </pc:spChg>
        <pc:spChg chg="add mod">
          <ac:chgData name="Marc Griffiths" userId="45abc64d-ccba-42b5-8458-87e49dff18d2" providerId="ADAL" clId="{D9690FD8-9314-4807-A45E-32EAD8D72DF5}" dt="2023-02-15T16:00:55.434" v="1451" actId="207"/>
          <ac:spMkLst>
            <pc:docMk/>
            <pc:sldMk cId="4023920816" sldId="318"/>
            <ac:spMk id="11" creationId="{7E2AD9E5-2A3E-7535-C4DC-8A916452D2B5}"/>
          </ac:spMkLst>
        </pc:spChg>
        <pc:spChg chg="add mod">
          <ac:chgData name="Marc Griffiths" userId="45abc64d-ccba-42b5-8458-87e49dff18d2" providerId="ADAL" clId="{D9690FD8-9314-4807-A45E-32EAD8D72DF5}" dt="2023-02-15T16:00:55.434" v="1451" actId="207"/>
          <ac:spMkLst>
            <pc:docMk/>
            <pc:sldMk cId="4023920816" sldId="318"/>
            <ac:spMk id="12" creationId="{C056A3AE-6E03-5E49-95AA-E67F7C0B401C}"/>
          </ac:spMkLst>
        </pc:spChg>
      </pc:sldChg>
      <pc:sldChg chg="del">
        <pc:chgData name="Marc Griffiths" userId="45abc64d-ccba-42b5-8458-87e49dff18d2" providerId="ADAL" clId="{D9690FD8-9314-4807-A45E-32EAD8D72DF5}" dt="2023-02-15T22:16:45.429" v="3108" actId="47"/>
        <pc:sldMkLst>
          <pc:docMk/>
          <pc:sldMk cId="2501430464" sldId="321"/>
        </pc:sldMkLst>
      </pc:sldChg>
      <pc:sldChg chg="del">
        <pc:chgData name="Marc Griffiths" userId="45abc64d-ccba-42b5-8458-87e49dff18d2" providerId="ADAL" clId="{D9690FD8-9314-4807-A45E-32EAD8D72DF5}" dt="2023-02-15T21:56:44.220" v="2861" actId="47"/>
        <pc:sldMkLst>
          <pc:docMk/>
          <pc:sldMk cId="1128671949" sldId="323"/>
        </pc:sldMkLst>
      </pc:sldChg>
      <pc:sldChg chg="del">
        <pc:chgData name="Marc Griffiths" userId="45abc64d-ccba-42b5-8458-87e49dff18d2" providerId="ADAL" clId="{D9690FD8-9314-4807-A45E-32EAD8D72DF5}" dt="2023-02-15T21:29:45.556" v="2244" actId="47"/>
        <pc:sldMkLst>
          <pc:docMk/>
          <pc:sldMk cId="2356424934" sldId="332"/>
        </pc:sldMkLst>
      </pc:sldChg>
      <pc:sldChg chg="del">
        <pc:chgData name="Marc Griffiths" userId="45abc64d-ccba-42b5-8458-87e49dff18d2" providerId="ADAL" clId="{D9690FD8-9314-4807-A45E-32EAD8D72DF5}" dt="2023-02-15T20:48:13.545" v="2048" actId="47"/>
        <pc:sldMkLst>
          <pc:docMk/>
          <pc:sldMk cId="1542804485" sldId="339"/>
        </pc:sldMkLst>
      </pc:sldChg>
      <pc:sldChg chg="modSp mod ord">
        <pc:chgData name="Marc Griffiths" userId="45abc64d-ccba-42b5-8458-87e49dff18d2" providerId="ADAL" clId="{D9690FD8-9314-4807-A45E-32EAD8D72DF5}" dt="2023-02-15T21:29:32.494" v="2243"/>
        <pc:sldMkLst>
          <pc:docMk/>
          <pc:sldMk cId="567140010" sldId="340"/>
        </pc:sldMkLst>
        <pc:spChg chg="mod">
          <ac:chgData name="Marc Griffiths" userId="45abc64d-ccba-42b5-8458-87e49dff18d2" providerId="ADAL" clId="{D9690FD8-9314-4807-A45E-32EAD8D72DF5}" dt="2023-02-15T21:29:25.346" v="2241" actId="2711"/>
          <ac:spMkLst>
            <pc:docMk/>
            <pc:sldMk cId="567140010" sldId="340"/>
            <ac:spMk id="2" creationId="{302E5E31-37B2-4514-B196-BAF3CF0FEF12}"/>
          </ac:spMkLst>
        </pc:spChg>
      </pc:sldChg>
      <pc:sldChg chg="modSp mod">
        <pc:chgData name="Marc Griffiths" userId="45abc64d-ccba-42b5-8458-87e49dff18d2" providerId="ADAL" clId="{D9690FD8-9314-4807-A45E-32EAD8D72DF5}" dt="2023-02-15T22:47:30.369" v="3656" actId="1076"/>
        <pc:sldMkLst>
          <pc:docMk/>
          <pc:sldMk cId="3624247095" sldId="341"/>
        </pc:sldMkLst>
        <pc:spChg chg="mod">
          <ac:chgData name="Marc Griffiths" userId="45abc64d-ccba-42b5-8458-87e49dff18d2" providerId="ADAL" clId="{D9690FD8-9314-4807-A45E-32EAD8D72DF5}" dt="2023-02-15T22:47:30.369" v="3656" actId="1076"/>
          <ac:spMkLst>
            <pc:docMk/>
            <pc:sldMk cId="3624247095" sldId="341"/>
            <ac:spMk id="3" creationId="{5DBFD965-F981-4DF8-8178-69D4FF2703CE}"/>
          </ac:spMkLst>
        </pc:spChg>
        <pc:picChg chg="mod">
          <ac:chgData name="Marc Griffiths" userId="45abc64d-ccba-42b5-8458-87e49dff18d2" providerId="ADAL" clId="{D9690FD8-9314-4807-A45E-32EAD8D72DF5}" dt="2023-02-15T22:47:23.823" v="3654" actId="1076"/>
          <ac:picMkLst>
            <pc:docMk/>
            <pc:sldMk cId="3624247095" sldId="341"/>
            <ac:picMk id="4" creationId="{23FE4604-BDEE-75CF-9977-E368813412AC}"/>
          </ac:picMkLst>
        </pc:picChg>
        <pc:picChg chg="mod">
          <ac:chgData name="Marc Griffiths" userId="45abc64d-ccba-42b5-8458-87e49dff18d2" providerId="ADAL" clId="{D9690FD8-9314-4807-A45E-32EAD8D72DF5}" dt="2023-02-15T22:47:21.265" v="3653" actId="1076"/>
          <ac:picMkLst>
            <pc:docMk/>
            <pc:sldMk cId="3624247095" sldId="341"/>
            <ac:picMk id="2050" creationId="{368B858C-272D-4538-B34E-E7B11558EEEF}"/>
          </ac:picMkLst>
        </pc:picChg>
      </pc:sldChg>
      <pc:sldChg chg="delSp del">
        <pc:chgData name="Marc Griffiths" userId="45abc64d-ccba-42b5-8458-87e49dff18d2" providerId="ADAL" clId="{D9690FD8-9314-4807-A45E-32EAD8D72DF5}" dt="2023-02-13T22:11:37.616" v="347" actId="47"/>
        <pc:sldMkLst>
          <pc:docMk/>
          <pc:sldMk cId="961443245" sldId="346"/>
        </pc:sldMkLst>
        <pc:picChg chg="del">
          <ac:chgData name="Marc Griffiths" userId="45abc64d-ccba-42b5-8458-87e49dff18d2" providerId="ADAL" clId="{D9690FD8-9314-4807-A45E-32EAD8D72DF5}" dt="2023-02-13T22:11:18.710" v="340" actId="21"/>
          <ac:picMkLst>
            <pc:docMk/>
            <pc:sldMk cId="961443245" sldId="346"/>
            <ac:picMk id="1026" creationId="{DC6A6492-B247-431A-9F24-36C8853CD84D}"/>
          </ac:picMkLst>
        </pc:picChg>
      </pc:sldChg>
      <pc:sldChg chg="ord">
        <pc:chgData name="Marc Griffiths" userId="45abc64d-ccba-42b5-8458-87e49dff18d2" providerId="ADAL" clId="{D9690FD8-9314-4807-A45E-32EAD8D72DF5}" dt="2023-02-15T16:03:38.242" v="1461"/>
        <pc:sldMkLst>
          <pc:docMk/>
          <pc:sldMk cId="3027775910" sldId="347"/>
        </pc:sldMkLst>
      </pc:sldChg>
      <pc:sldChg chg="modSp mod">
        <pc:chgData name="Marc Griffiths" userId="45abc64d-ccba-42b5-8458-87e49dff18d2" providerId="ADAL" clId="{D9690FD8-9314-4807-A45E-32EAD8D72DF5}" dt="2023-02-13T09:11:46.673" v="36" actId="20577"/>
        <pc:sldMkLst>
          <pc:docMk/>
          <pc:sldMk cId="286557582" sldId="349"/>
        </pc:sldMkLst>
        <pc:spChg chg="mod">
          <ac:chgData name="Marc Griffiths" userId="45abc64d-ccba-42b5-8458-87e49dff18d2" providerId="ADAL" clId="{D9690FD8-9314-4807-A45E-32EAD8D72DF5}" dt="2023-02-13T09:11:46.673" v="36" actId="20577"/>
          <ac:spMkLst>
            <pc:docMk/>
            <pc:sldMk cId="286557582" sldId="349"/>
            <ac:spMk id="8" creationId="{8FD48E3E-2857-63D8-07C3-A9D13206AC56}"/>
          </ac:spMkLst>
        </pc:spChg>
      </pc:sldChg>
      <pc:sldChg chg="addSp delSp modSp mod">
        <pc:chgData name="Marc Griffiths" userId="45abc64d-ccba-42b5-8458-87e49dff18d2" providerId="ADAL" clId="{D9690FD8-9314-4807-A45E-32EAD8D72DF5}" dt="2023-02-15T20:51:46.279" v="2098" actId="1076"/>
        <pc:sldMkLst>
          <pc:docMk/>
          <pc:sldMk cId="426666820" sldId="350"/>
        </pc:sldMkLst>
        <pc:spChg chg="mod">
          <ac:chgData name="Marc Griffiths" userId="45abc64d-ccba-42b5-8458-87e49dff18d2" providerId="ADAL" clId="{D9690FD8-9314-4807-A45E-32EAD8D72DF5}" dt="2023-02-15T20:51:46.279" v="2098" actId="1076"/>
          <ac:spMkLst>
            <pc:docMk/>
            <pc:sldMk cId="426666820" sldId="350"/>
            <ac:spMk id="2" creationId="{7BDC158E-7B98-5202-B067-D0E403CEDE09}"/>
          </ac:spMkLst>
        </pc:spChg>
        <pc:spChg chg="del">
          <ac:chgData name="Marc Griffiths" userId="45abc64d-ccba-42b5-8458-87e49dff18d2" providerId="ADAL" clId="{D9690FD8-9314-4807-A45E-32EAD8D72DF5}" dt="2023-02-15T15:37:46.880" v="978" actId="478"/>
          <ac:spMkLst>
            <pc:docMk/>
            <pc:sldMk cId="426666820" sldId="350"/>
            <ac:spMk id="3" creationId="{40A83365-AF72-208A-F795-049C28D5EA85}"/>
          </ac:spMkLst>
        </pc:spChg>
        <pc:spChg chg="add del mod">
          <ac:chgData name="Marc Griffiths" userId="45abc64d-ccba-42b5-8458-87e49dff18d2" providerId="ADAL" clId="{D9690FD8-9314-4807-A45E-32EAD8D72DF5}" dt="2023-02-15T15:37:49.090" v="979" actId="478"/>
          <ac:spMkLst>
            <pc:docMk/>
            <pc:sldMk cId="426666820" sldId="350"/>
            <ac:spMk id="5" creationId="{0FA262BF-B18A-C215-935C-7804B54E9AF7}"/>
          </ac:spMkLst>
        </pc:spChg>
      </pc:sldChg>
      <pc:sldChg chg="ord">
        <pc:chgData name="Marc Griffiths" userId="45abc64d-ccba-42b5-8458-87e49dff18d2" providerId="ADAL" clId="{D9690FD8-9314-4807-A45E-32EAD8D72DF5}" dt="2023-02-15T16:04:02.561" v="1464"/>
        <pc:sldMkLst>
          <pc:docMk/>
          <pc:sldMk cId="4122721760" sldId="352"/>
        </pc:sldMkLst>
      </pc:sldChg>
      <pc:sldChg chg="ord">
        <pc:chgData name="Marc Griffiths" userId="45abc64d-ccba-42b5-8458-87e49dff18d2" providerId="ADAL" clId="{D9690FD8-9314-4807-A45E-32EAD8D72DF5}" dt="2023-02-15T20:53:24.045" v="2151"/>
        <pc:sldMkLst>
          <pc:docMk/>
          <pc:sldMk cId="146124962" sldId="353"/>
        </pc:sldMkLst>
      </pc:sldChg>
      <pc:sldChg chg="addSp delSp modSp new mod ord">
        <pc:chgData name="Marc Griffiths" userId="45abc64d-ccba-42b5-8458-87e49dff18d2" providerId="ADAL" clId="{D9690FD8-9314-4807-A45E-32EAD8D72DF5}" dt="2023-02-15T20:53:38.313" v="2153"/>
        <pc:sldMkLst>
          <pc:docMk/>
          <pc:sldMk cId="2137936548" sldId="354"/>
        </pc:sldMkLst>
        <pc:spChg chg="del">
          <ac:chgData name="Marc Griffiths" userId="45abc64d-ccba-42b5-8458-87e49dff18d2" providerId="ADAL" clId="{D9690FD8-9314-4807-A45E-32EAD8D72DF5}" dt="2023-02-13T14:17:40.277" v="40" actId="478"/>
          <ac:spMkLst>
            <pc:docMk/>
            <pc:sldMk cId="2137936548" sldId="354"/>
            <ac:spMk id="3" creationId="{DF544A35-5EC5-3A29-0C57-47A89F33CED3}"/>
          </ac:spMkLst>
        </pc:spChg>
        <pc:spChg chg="add mod">
          <ac:chgData name="Marc Griffiths" userId="45abc64d-ccba-42b5-8458-87e49dff18d2" providerId="ADAL" clId="{D9690FD8-9314-4807-A45E-32EAD8D72DF5}" dt="2023-02-13T14:18:46.066" v="47" actId="208"/>
          <ac:spMkLst>
            <pc:docMk/>
            <pc:sldMk cId="2137936548" sldId="354"/>
            <ac:spMk id="5" creationId="{EE3EAEFB-C251-633D-8D81-A95CC481EE31}"/>
          </ac:spMkLst>
        </pc:spChg>
        <pc:spChg chg="add mod">
          <ac:chgData name="Marc Griffiths" userId="45abc64d-ccba-42b5-8458-87e49dff18d2" providerId="ADAL" clId="{D9690FD8-9314-4807-A45E-32EAD8D72DF5}" dt="2023-02-13T21:08:35.725" v="197" actId="113"/>
          <ac:spMkLst>
            <pc:docMk/>
            <pc:sldMk cId="2137936548" sldId="354"/>
            <ac:spMk id="6" creationId="{7AF4E7A7-8B85-10F3-BAB7-C44B7F2E14A0}"/>
          </ac:spMkLst>
        </pc:spChg>
        <pc:picChg chg="add mod">
          <ac:chgData name="Marc Griffiths" userId="45abc64d-ccba-42b5-8458-87e49dff18d2" providerId="ADAL" clId="{D9690FD8-9314-4807-A45E-32EAD8D72DF5}" dt="2023-02-13T14:18:29.174" v="43" actId="14100"/>
          <ac:picMkLst>
            <pc:docMk/>
            <pc:sldMk cId="2137936548" sldId="354"/>
            <ac:picMk id="4" creationId="{3420B300-C69A-00F7-3BAA-41B428D4CBD8}"/>
          </ac:picMkLst>
        </pc:picChg>
      </pc:sldChg>
      <pc:sldChg chg="addSp new del mod">
        <pc:chgData name="Marc Griffiths" userId="45abc64d-ccba-42b5-8458-87e49dff18d2" providerId="ADAL" clId="{D9690FD8-9314-4807-A45E-32EAD8D72DF5}" dt="2023-02-15T16:03:50.326" v="1462" actId="47"/>
        <pc:sldMkLst>
          <pc:docMk/>
          <pc:sldMk cId="3971370594" sldId="355"/>
        </pc:sldMkLst>
        <pc:picChg chg="add">
          <ac:chgData name="Marc Griffiths" userId="45abc64d-ccba-42b5-8458-87e49dff18d2" providerId="ADAL" clId="{D9690FD8-9314-4807-A45E-32EAD8D72DF5}" dt="2023-02-13T18:05:25.213" v="144" actId="22"/>
          <ac:picMkLst>
            <pc:docMk/>
            <pc:sldMk cId="3971370594" sldId="355"/>
            <ac:picMk id="3" creationId="{6293E273-3C26-7C64-5C67-149B9EA1EC87}"/>
          </ac:picMkLst>
        </pc:picChg>
      </pc:sldChg>
      <pc:sldChg chg="addSp modSp new">
        <pc:chgData name="Marc Griffiths" userId="45abc64d-ccba-42b5-8458-87e49dff18d2" providerId="ADAL" clId="{D9690FD8-9314-4807-A45E-32EAD8D72DF5}" dt="2023-02-15T15:41:30.354" v="1081" actId="1076"/>
        <pc:sldMkLst>
          <pc:docMk/>
          <pc:sldMk cId="942333737" sldId="356"/>
        </pc:sldMkLst>
        <pc:picChg chg="add mod">
          <ac:chgData name="Marc Griffiths" userId="45abc64d-ccba-42b5-8458-87e49dff18d2" providerId="ADAL" clId="{D9690FD8-9314-4807-A45E-32EAD8D72DF5}" dt="2023-02-15T15:41:30.354" v="1081" actId="1076"/>
          <ac:picMkLst>
            <pc:docMk/>
            <pc:sldMk cId="942333737" sldId="356"/>
            <ac:picMk id="2050" creationId="{E1D647ED-F5BF-A8CA-80BC-87B90F3A8E8B}"/>
          </ac:picMkLst>
        </pc:picChg>
      </pc:sldChg>
      <pc:sldChg chg="addSp delSp modSp new mod">
        <pc:chgData name="Marc Griffiths" userId="45abc64d-ccba-42b5-8458-87e49dff18d2" providerId="ADAL" clId="{D9690FD8-9314-4807-A45E-32EAD8D72DF5}" dt="2023-02-15T22:16:35.865" v="3107" actId="20577"/>
        <pc:sldMkLst>
          <pc:docMk/>
          <pc:sldMk cId="494314333" sldId="357"/>
        </pc:sldMkLst>
        <pc:spChg chg="mod">
          <ac:chgData name="Marc Griffiths" userId="45abc64d-ccba-42b5-8458-87e49dff18d2" providerId="ADAL" clId="{D9690FD8-9314-4807-A45E-32EAD8D72DF5}" dt="2023-02-15T21:51:47.618" v="2588" actId="14100"/>
          <ac:spMkLst>
            <pc:docMk/>
            <pc:sldMk cId="494314333" sldId="357"/>
            <ac:spMk id="2" creationId="{9D655BDD-2E2E-27C9-E0DD-9AEC0E9A9D2A}"/>
          </ac:spMkLst>
        </pc:spChg>
        <pc:spChg chg="mod">
          <ac:chgData name="Marc Griffiths" userId="45abc64d-ccba-42b5-8458-87e49dff18d2" providerId="ADAL" clId="{D9690FD8-9314-4807-A45E-32EAD8D72DF5}" dt="2023-02-15T22:16:35.865" v="3107" actId="20577"/>
          <ac:spMkLst>
            <pc:docMk/>
            <pc:sldMk cId="494314333" sldId="357"/>
            <ac:spMk id="3" creationId="{9ECDE927-4D3E-CB7B-6359-A93BAED8A095}"/>
          </ac:spMkLst>
        </pc:spChg>
        <pc:picChg chg="add mod">
          <ac:chgData name="Marc Griffiths" userId="45abc64d-ccba-42b5-8458-87e49dff18d2" providerId="ADAL" clId="{D9690FD8-9314-4807-A45E-32EAD8D72DF5}" dt="2023-02-15T22:10:01.357" v="3032" actId="1076"/>
          <ac:picMkLst>
            <pc:docMk/>
            <pc:sldMk cId="494314333" sldId="357"/>
            <ac:picMk id="5" creationId="{74852212-0634-DCBE-7F18-084333D4A1CA}"/>
          </ac:picMkLst>
        </pc:picChg>
        <pc:picChg chg="add del mod">
          <ac:chgData name="Marc Griffiths" userId="45abc64d-ccba-42b5-8458-87e49dff18d2" providerId="ADAL" clId="{D9690FD8-9314-4807-A45E-32EAD8D72DF5}" dt="2023-02-15T22:05:58.729" v="2948" actId="478"/>
          <ac:picMkLst>
            <pc:docMk/>
            <pc:sldMk cId="494314333" sldId="357"/>
            <ac:picMk id="3074" creationId="{31A266D7-4DBD-4837-A26A-875FC0EFECDD}"/>
          </ac:picMkLst>
        </pc:picChg>
      </pc:sldChg>
      <pc:sldChg chg="addSp delSp modSp new del mod">
        <pc:chgData name="Marc Griffiths" userId="45abc64d-ccba-42b5-8458-87e49dff18d2" providerId="ADAL" clId="{D9690FD8-9314-4807-A45E-32EAD8D72DF5}" dt="2023-02-15T20:45:25.066" v="1867" actId="47"/>
        <pc:sldMkLst>
          <pc:docMk/>
          <pc:sldMk cId="1726180630" sldId="358"/>
        </pc:sldMkLst>
        <pc:spChg chg="del">
          <ac:chgData name="Marc Griffiths" userId="45abc64d-ccba-42b5-8458-87e49dff18d2" providerId="ADAL" clId="{D9690FD8-9314-4807-A45E-32EAD8D72DF5}" dt="2023-02-14T08:39:31.463" v="829" actId="478"/>
          <ac:spMkLst>
            <pc:docMk/>
            <pc:sldMk cId="1726180630" sldId="358"/>
            <ac:spMk id="2" creationId="{CC0D2937-7C15-F149-03E2-684451262030}"/>
          </ac:spMkLst>
        </pc:spChg>
        <pc:picChg chg="add mod">
          <ac:chgData name="Marc Griffiths" userId="45abc64d-ccba-42b5-8458-87e49dff18d2" providerId="ADAL" clId="{D9690FD8-9314-4807-A45E-32EAD8D72DF5}" dt="2023-02-14T08:49:41.121" v="839" actId="1076"/>
          <ac:picMkLst>
            <pc:docMk/>
            <pc:sldMk cId="1726180630" sldId="358"/>
            <ac:picMk id="4" creationId="{159F35EF-D519-B5FB-5459-29C75B2A7F75}"/>
          </ac:picMkLst>
        </pc:picChg>
        <pc:picChg chg="add del mod">
          <ac:chgData name="Marc Griffiths" userId="45abc64d-ccba-42b5-8458-87e49dff18d2" providerId="ADAL" clId="{D9690FD8-9314-4807-A45E-32EAD8D72DF5}" dt="2023-02-15T20:44:43.993" v="1858" actId="21"/>
          <ac:picMkLst>
            <pc:docMk/>
            <pc:sldMk cId="1726180630" sldId="358"/>
            <ac:picMk id="6" creationId="{8EE83C51-64F8-63DA-0D5D-473ABBCF88F7}"/>
          </ac:picMkLst>
        </pc:picChg>
      </pc:sldChg>
      <pc:sldChg chg="modSp add mod">
        <pc:chgData name="Marc Griffiths" userId="45abc64d-ccba-42b5-8458-87e49dff18d2" providerId="ADAL" clId="{D9690FD8-9314-4807-A45E-32EAD8D72DF5}" dt="2023-02-15T15:39:41.292" v="1046" actId="207"/>
        <pc:sldMkLst>
          <pc:docMk/>
          <pc:sldMk cId="2035827844" sldId="359"/>
        </pc:sldMkLst>
        <pc:spChg chg="mod">
          <ac:chgData name="Marc Griffiths" userId="45abc64d-ccba-42b5-8458-87e49dff18d2" providerId="ADAL" clId="{D9690FD8-9314-4807-A45E-32EAD8D72DF5}" dt="2023-02-15T15:39:41.292" v="1046" actId="207"/>
          <ac:spMkLst>
            <pc:docMk/>
            <pc:sldMk cId="2035827844" sldId="359"/>
            <ac:spMk id="2" creationId="{E4BAE010-E065-4E55-13D9-E92574DEDA84}"/>
          </ac:spMkLst>
        </pc:spChg>
        <pc:spChg chg="mod">
          <ac:chgData name="Marc Griffiths" userId="45abc64d-ccba-42b5-8458-87e49dff18d2" providerId="ADAL" clId="{D9690FD8-9314-4807-A45E-32EAD8D72DF5}" dt="2023-02-15T15:39:36.832" v="1045" actId="14100"/>
          <ac:spMkLst>
            <pc:docMk/>
            <pc:sldMk cId="2035827844" sldId="359"/>
            <ac:spMk id="3" creationId="{D24BACE1-4EB8-F504-8651-F1FDDA3BDE89}"/>
          </ac:spMkLst>
        </pc:spChg>
        <pc:picChg chg="mod">
          <ac:chgData name="Marc Griffiths" userId="45abc64d-ccba-42b5-8458-87e49dff18d2" providerId="ADAL" clId="{D9690FD8-9314-4807-A45E-32EAD8D72DF5}" dt="2023-02-15T15:39:33.353" v="1044" actId="1076"/>
          <ac:picMkLst>
            <pc:docMk/>
            <pc:sldMk cId="2035827844" sldId="359"/>
            <ac:picMk id="6146" creationId="{0CD56EB8-11E4-F6C9-1288-8C7A8F718C49}"/>
          </ac:picMkLst>
        </pc:picChg>
      </pc:sldChg>
      <pc:sldChg chg="modSp add mod">
        <pc:chgData name="Marc Griffiths" userId="45abc64d-ccba-42b5-8458-87e49dff18d2" providerId="ADAL" clId="{D9690FD8-9314-4807-A45E-32EAD8D72DF5}" dt="2023-02-15T15:40:03.177" v="1052" actId="14100"/>
        <pc:sldMkLst>
          <pc:docMk/>
          <pc:sldMk cId="2382132498" sldId="360"/>
        </pc:sldMkLst>
        <pc:spChg chg="mod">
          <ac:chgData name="Marc Griffiths" userId="45abc64d-ccba-42b5-8458-87e49dff18d2" providerId="ADAL" clId="{D9690FD8-9314-4807-A45E-32EAD8D72DF5}" dt="2023-02-15T15:39:54.219" v="1049" actId="207"/>
          <ac:spMkLst>
            <pc:docMk/>
            <pc:sldMk cId="2382132498" sldId="360"/>
            <ac:spMk id="2" creationId="{3B48A63E-BE0D-149D-C73D-50E5B9D9D939}"/>
          </ac:spMkLst>
        </pc:spChg>
        <pc:spChg chg="mod">
          <ac:chgData name="Marc Griffiths" userId="45abc64d-ccba-42b5-8458-87e49dff18d2" providerId="ADAL" clId="{D9690FD8-9314-4807-A45E-32EAD8D72DF5}" dt="2023-02-15T15:39:57.249" v="1050" actId="14100"/>
          <ac:spMkLst>
            <pc:docMk/>
            <pc:sldMk cId="2382132498" sldId="360"/>
            <ac:spMk id="3" creationId="{6B40878D-E0B1-D814-B42B-791A73EA6343}"/>
          </ac:spMkLst>
        </pc:spChg>
        <pc:picChg chg="mod">
          <ac:chgData name="Marc Griffiths" userId="45abc64d-ccba-42b5-8458-87e49dff18d2" providerId="ADAL" clId="{D9690FD8-9314-4807-A45E-32EAD8D72DF5}" dt="2023-02-15T15:40:03.177" v="1052" actId="14100"/>
          <ac:picMkLst>
            <pc:docMk/>
            <pc:sldMk cId="2382132498" sldId="360"/>
            <ac:picMk id="5122" creationId="{AD1F8E5C-3F2F-DD96-AC1D-ACF75C905E37}"/>
          </ac:picMkLst>
        </pc:picChg>
      </pc:sldChg>
      <pc:sldChg chg="modSp add mod">
        <pc:chgData name="Marc Griffiths" userId="45abc64d-ccba-42b5-8458-87e49dff18d2" providerId="ADAL" clId="{D9690FD8-9314-4807-A45E-32EAD8D72DF5}" dt="2023-02-15T20:52:47.931" v="2148" actId="20577"/>
        <pc:sldMkLst>
          <pc:docMk/>
          <pc:sldMk cId="0" sldId="361"/>
        </pc:sldMkLst>
        <pc:spChg chg="mod">
          <ac:chgData name="Marc Griffiths" userId="45abc64d-ccba-42b5-8458-87e49dff18d2" providerId="ADAL" clId="{D9690FD8-9314-4807-A45E-32EAD8D72DF5}" dt="2023-02-15T20:52:42.836" v="2146" actId="207"/>
          <ac:spMkLst>
            <pc:docMk/>
            <pc:sldMk cId="0" sldId="361"/>
            <ac:spMk id="2" creationId="{00000000-0000-0000-0000-000000000000}"/>
          </ac:spMkLst>
        </pc:spChg>
        <pc:spChg chg="mod">
          <ac:chgData name="Marc Griffiths" userId="45abc64d-ccba-42b5-8458-87e49dff18d2" providerId="ADAL" clId="{D9690FD8-9314-4807-A45E-32EAD8D72DF5}" dt="2023-02-15T20:52:47.931" v="2148" actId="20577"/>
          <ac:spMkLst>
            <pc:docMk/>
            <pc:sldMk cId="0" sldId="361"/>
            <ac:spMk id="38" creationId="{00000000-0000-0000-0000-000000000000}"/>
          </ac:spMkLst>
        </pc:spChg>
      </pc:sldChg>
      <pc:sldChg chg="add">
        <pc:chgData name="Marc Griffiths" userId="45abc64d-ccba-42b5-8458-87e49dff18d2" providerId="ADAL" clId="{D9690FD8-9314-4807-A45E-32EAD8D72DF5}" dt="2023-02-15T20:51:09.836" v="2095"/>
        <pc:sldMkLst>
          <pc:docMk/>
          <pc:sldMk cId="0" sldId="362"/>
        </pc:sldMkLst>
      </pc:sldChg>
      <pc:sldChg chg="addSp delSp modSp new mod">
        <pc:chgData name="Marc Griffiths" userId="45abc64d-ccba-42b5-8458-87e49dff18d2" providerId="ADAL" clId="{D9690FD8-9314-4807-A45E-32EAD8D72DF5}" dt="2023-02-15T22:21:16.104" v="3124" actId="1076"/>
        <pc:sldMkLst>
          <pc:docMk/>
          <pc:sldMk cId="2881749349" sldId="363"/>
        </pc:sldMkLst>
        <pc:spChg chg="del">
          <ac:chgData name="Marc Griffiths" userId="45abc64d-ccba-42b5-8458-87e49dff18d2" providerId="ADAL" clId="{D9690FD8-9314-4807-A45E-32EAD8D72DF5}" dt="2023-02-15T22:17:23.530" v="3116" actId="478"/>
          <ac:spMkLst>
            <pc:docMk/>
            <pc:sldMk cId="2881749349" sldId="363"/>
            <ac:spMk id="2" creationId="{2CCD2080-901D-5099-6518-DFE0CFF8959F}"/>
          </ac:spMkLst>
        </pc:spChg>
        <pc:spChg chg="del">
          <ac:chgData name="Marc Griffiths" userId="45abc64d-ccba-42b5-8458-87e49dff18d2" providerId="ADAL" clId="{D9690FD8-9314-4807-A45E-32EAD8D72DF5}" dt="2023-02-15T22:17:21.578" v="3115" actId="478"/>
          <ac:spMkLst>
            <pc:docMk/>
            <pc:sldMk cId="2881749349" sldId="363"/>
            <ac:spMk id="3" creationId="{13C0D18C-3B86-25C4-DC3A-8CF22A10D975}"/>
          </ac:spMkLst>
        </pc:spChg>
        <pc:picChg chg="add mod">
          <ac:chgData name="Marc Griffiths" userId="45abc64d-ccba-42b5-8458-87e49dff18d2" providerId="ADAL" clId="{D9690FD8-9314-4807-A45E-32EAD8D72DF5}" dt="2023-02-15T22:20:28.024" v="3117" actId="1076"/>
          <ac:picMkLst>
            <pc:docMk/>
            <pc:sldMk cId="2881749349" sldId="363"/>
            <ac:picMk id="4098" creationId="{8DF26743-139B-57E0-065D-1E335877B2C0}"/>
          </ac:picMkLst>
        </pc:picChg>
        <pc:picChg chg="add mod">
          <ac:chgData name="Marc Griffiths" userId="45abc64d-ccba-42b5-8458-87e49dff18d2" providerId="ADAL" clId="{D9690FD8-9314-4807-A45E-32EAD8D72DF5}" dt="2023-02-15T22:21:16.104" v="3124" actId="1076"/>
          <ac:picMkLst>
            <pc:docMk/>
            <pc:sldMk cId="2881749349" sldId="363"/>
            <ac:picMk id="4100" creationId="{D88B0C29-4E5B-371C-933C-9C96552DF773}"/>
          </ac:picMkLst>
        </pc:picChg>
      </pc:sldChg>
      <pc:sldChg chg="addSp modSp new mod">
        <pc:chgData name="Marc Griffiths" userId="45abc64d-ccba-42b5-8458-87e49dff18d2" providerId="ADAL" clId="{D9690FD8-9314-4807-A45E-32EAD8D72DF5}" dt="2023-02-15T22:40:37.493" v="3327" actId="20577"/>
        <pc:sldMkLst>
          <pc:docMk/>
          <pc:sldMk cId="3495035295" sldId="364"/>
        </pc:sldMkLst>
        <pc:spChg chg="add mod">
          <ac:chgData name="Marc Griffiths" userId="45abc64d-ccba-42b5-8458-87e49dff18d2" providerId="ADAL" clId="{D9690FD8-9314-4807-A45E-32EAD8D72DF5}" dt="2023-02-15T22:40:37.493" v="3327" actId="20577"/>
          <ac:spMkLst>
            <pc:docMk/>
            <pc:sldMk cId="3495035295" sldId="364"/>
            <ac:spMk id="2" creationId="{8D568655-1F28-F956-9783-9233D391E3D2}"/>
          </ac:spMkLst>
        </pc:spChg>
        <pc:spChg chg="add mod">
          <ac:chgData name="Marc Griffiths" userId="45abc64d-ccba-42b5-8458-87e49dff18d2" providerId="ADAL" clId="{D9690FD8-9314-4807-A45E-32EAD8D72DF5}" dt="2023-02-15T22:31:04.445" v="3279" actId="1076"/>
          <ac:spMkLst>
            <pc:docMk/>
            <pc:sldMk cId="3495035295" sldId="364"/>
            <ac:spMk id="3" creationId="{44B407E3-9530-19BB-4F2C-CFAE8C125F10}"/>
          </ac:spMkLst>
        </pc:spChg>
      </pc:sldChg>
      <pc:sldChg chg="modSp add mod">
        <pc:chgData name="Marc Griffiths" userId="45abc64d-ccba-42b5-8458-87e49dff18d2" providerId="ADAL" clId="{D9690FD8-9314-4807-A45E-32EAD8D72DF5}" dt="2023-02-15T22:40:25.978" v="3321" actId="20577"/>
        <pc:sldMkLst>
          <pc:docMk/>
          <pc:sldMk cId="2744957093" sldId="365"/>
        </pc:sldMkLst>
        <pc:spChg chg="mod">
          <ac:chgData name="Marc Griffiths" userId="45abc64d-ccba-42b5-8458-87e49dff18d2" providerId="ADAL" clId="{D9690FD8-9314-4807-A45E-32EAD8D72DF5}" dt="2023-02-15T22:40:25.978" v="3321" actId="20577"/>
          <ac:spMkLst>
            <pc:docMk/>
            <pc:sldMk cId="2744957093" sldId="365"/>
            <ac:spMk id="2" creationId="{8D568655-1F28-F956-9783-9233D391E3D2}"/>
          </ac:spMkLst>
        </pc:spChg>
      </pc:sldChg>
      <pc:sldMasterChg chg="delSldLayout">
        <pc:chgData name="Marc Griffiths" userId="45abc64d-ccba-42b5-8458-87e49dff18d2" providerId="ADAL" clId="{D9690FD8-9314-4807-A45E-32EAD8D72DF5}" dt="2023-02-15T22:16:45.429" v="3108" actId="47"/>
        <pc:sldMasterMkLst>
          <pc:docMk/>
          <pc:sldMasterMk cId="0" sldId="2147483719"/>
        </pc:sldMasterMkLst>
        <pc:sldLayoutChg chg="del">
          <pc:chgData name="Marc Griffiths" userId="45abc64d-ccba-42b5-8458-87e49dff18d2" providerId="ADAL" clId="{D9690FD8-9314-4807-A45E-32EAD8D72DF5}" dt="2023-02-13T22:11:34.109" v="346" actId="47"/>
          <pc:sldLayoutMkLst>
            <pc:docMk/>
            <pc:sldMasterMk cId="0" sldId="2147483719"/>
            <pc:sldLayoutMk cId="3723783951" sldId="2147483986"/>
          </pc:sldLayoutMkLst>
        </pc:sldLayoutChg>
        <pc:sldLayoutChg chg="del">
          <pc:chgData name="Marc Griffiths" userId="45abc64d-ccba-42b5-8458-87e49dff18d2" providerId="ADAL" clId="{D9690FD8-9314-4807-A45E-32EAD8D72DF5}" dt="2023-02-13T22:11:37.616" v="347" actId="47"/>
          <pc:sldLayoutMkLst>
            <pc:docMk/>
            <pc:sldMasterMk cId="0" sldId="2147483719"/>
            <pc:sldLayoutMk cId="37213972" sldId="2147483987"/>
          </pc:sldLayoutMkLst>
        </pc:sldLayoutChg>
        <pc:sldLayoutChg chg="del">
          <pc:chgData name="Marc Griffiths" userId="45abc64d-ccba-42b5-8458-87e49dff18d2" providerId="ADAL" clId="{D9690FD8-9314-4807-A45E-32EAD8D72DF5}" dt="2023-02-13T22:12:34.599" v="357" actId="47"/>
          <pc:sldLayoutMkLst>
            <pc:docMk/>
            <pc:sldMasterMk cId="0" sldId="2147483719"/>
            <pc:sldLayoutMk cId="1435473336" sldId="2147483993"/>
          </pc:sldLayoutMkLst>
        </pc:sldLayoutChg>
        <pc:sldLayoutChg chg="del">
          <pc:chgData name="Marc Griffiths" userId="45abc64d-ccba-42b5-8458-87e49dff18d2" providerId="ADAL" clId="{D9690FD8-9314-4807-A45E-32EAD8D72DF5}" dt="2023-02-15T22:16:45.429" v="3108" actId="47"/>
          <pc:sldLayoutMkLst>
            <pc:docMk/>
            <pc:sldMasterMk cId="0" sldId="2147483719"/>
            <pc:sldLayoutMk cId="859363976" sldId="2147483997"/>
          </pc:sldLayoutMkLst>
        </pc:sldLayoutChg>
        <pc:sldLayoutChg chg="del">
          <pc:chgData name="Marc Griffiths" userId="45abc64d-ccba-42b5-8458-87e49dff18d2" providerId="ADAL" clId="{D9690FD8-9314-4807-A45E-32EAD8D72DF5}" dt="2023-02-15T21:56:44.220" v="2861" actId="47"/>
          <pc:sldLayoutMkLst>
            <pc:docMk/>
            <pc:sldMasterMk cId="0" sldId="2147483719"/>
            <pc:sldLayoutMk cId="2886414918" sldId="2147483998"/>
          </pc:sldLayoutMkLst>
        </pc:sldLayoutChg>
      </pc:sldMasterChg>
    </pc:docChg>
  </pc:docChgLst>
  <pc:docChgLst>
    <pc:chgData name="Steven West" userId="S::steven.west@uwe.ac.uk::f1ed97a5-f8a2-4b66-9c31-871ae8f5e31f" providerId="AD" clId="Web-{D240B2EE-2DBC-FFBC-D368-845C8175513C}"/>
    <pc:docChg chg="modSld">
      <pc:chgData name="Steven West" userId="S::steven.west@uwe.ac.uk::f1ed97a5-f8a2-4b66-9c31-871ae8f5e31f" providerId="AD" clId="Web-{D240B2EE-2DBC-FFBC-D368-845C8175513C}" dt="2023-02-15T18:48:51.165" v="4" actId="1076"/>
      <pc:docMkLst>
        <pc:docMk/>
      </pc:docMkLst>
      <pc:sldChg chg="addSp modSp">
        <pc:chgData name="Steven West" userId="S::steven.west@uwe.ac.uk::f1ed97a5-f8a2-4b66-9c31-871ae8f5e31f" providerId="AD" clId="Web-{D240B2EE-2DBC-FFBC-D368-845C8175513C}" dt="2023-02-15T18:48:51.165" v="4" actId="1076"/>
        <pc:sldMkLst>
          <pc:docMk/>
          <pc:sldMk cId="645531925" sldId="267"/>
        </pc:sldMkLst>
        <pc:picChg chg="mod">
          <ac:chgData name="Steven West" userId="S::steven.west@uwe.ac.uk::f1ed97a5-f8a2-4b66-9c31-871ae8f5e31f" providerId="AD" clId="Web-{D240B2EE-2DBC-FFBC-D368-845C8175513C}" dt="2023-02-15T18:48:40.430" v="3" actId="1076"/>
          <ac:picMkLst>
            <pc:docMk/>
            <pc:sldMk cId="645531925" sldId="267"/>
            <ac:picMk id="8" creationId="{87F2DA96-C819-FF52-00D5-79D7569959C5}"/>
          </ac:picMkLst>
        </pc:picChg>
        <pc:picChg chg="add mod">
          <ac:chgData name="Steven West" userId="S::steven.west@uwe.ac.uk::f1ed97a5-f8a2-4b66-9c31-871ae8f5e31f" providerId="AD" clId="Web-{D240B2EE-2DBC-FFBC-D368-845C8175513C}" dt="2023-02-15T18:48:51.165" v="4" actId="1076"/>
          <ac:picMkLst>
            <pc:docMk/>
            <pc:sldMk cId="645531925" sldId="267"/>
            <ac:picMk id="41" creationId="{9ECB87A5-3C18-487C-D34B-172F7891A755}"/>
          </ac:picMkLst>
        </pc:pic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Sheet1!$A$7:$A$26</cx:f>
        <cx:lvl ptCount="20">
          <cx:pt idx="0">Adult Nursing</cx:pt>
          <cx:pt idx="1">Mental Health Nursing</cx:pt>
          <cx:pt idx="2">Learning Disability Nursing</cx:pt>
          <cx:pt idx="3">Childrens Nursing</cx:pt>
          <cx:pt idx="4">Midwifery</cx:pt>
          <cx:pt idx="5">Foundation Degree Nursing</cx:pt>
          <cx:pt idx="6">Specialist Nursing</cx:pt>
          <cx:pt idx="7">Occupational Therapy</cx:pt>
          <cx:pt idx="8">Physiotherapy</cx:pt>
          <cx:pt idx="9">Optometry</cx:pt>
          <cx:pt idx="10">Paramedic Science</cx:pt>
          <cx:pt idx="11">Sports Rehabilitation</cx:pt>
          <cx:pt idx="12">Ultrasound</cx:pt>
          <cx:pt idx="13">Physician Associates</cx:pt>
          <cx:pt idx="14">Diagnostic Imaging</cx:pt>
          <cx:pt idx="15">Radiotherapy</cx:pt>
          <cx:pt idx="16">Social Work</cx:pt>
          <cx:pt idx="17">Public Health</cx:pt>
          <cx:pt idx="18">Environmental Health </cx:pt>
          <cx:pt idx="19">Music Therapy </cx:pt>
        </cx:lvl>
      </cx:strDim>
      <cx:numDim type="size">
        <cx:f>Sheet1!$B$7:$B$26</cx:f>
        <cx:lvl ptCount="20" formatCode="General">
          <cx:pt idx="0">758</cx:pt>
          <cx:pt idx="1">307</cx:pt>
          <cx:pt idx="2">56</cx:pt>
          <cx:pt idx="3">242</cx:pt>
          <cx:pt idx="4">289</cx:pt>
          <cx:pt idx="5">216</cx:pt>
          <cx:pt idx="6">85</cx:pt>
          <cx:pt idx="7">255</cx:pt>
          <cx:pt idx="8">271</cx:pt>
          <cx:pt idx="9">142</cx:pt>
          <cx:pt idx="10">442</cx:pt>
          <cx:pt idx="11">115</cx:pt>
          <cx:pt idx="12">126</cx:pt>
          <cx:pt idx="13">59</cx:pt>
          <cx:pt idx="14">190</cx:pt>
          <cx:pt idx="15">83</cx:pt>
          <cx:pt idx="16">162</cx:pt>
          <cx:pt idx="17">130</cx:pt>
          <cx:pt idx="18">69</cx:pt>
          <cx:pt idx="19">89</cx:pt>
        </cx:lvl>
      </cx:numDim>
    </cx:data>
  </cx:chartData>
  <cx:chart>
    <cx:title pos="t" align="ctr" overlay="0">
      <cx:tx>
        <cx:txData>
          <cx:v>School of Health and Social Wellbeing – Student Profile</cx:v>
        </cx:txData>
      </cx:tx>
      <cx:txPr>
        <a:bodyPr spcFirstLastPara="1" vertOverflow="ellipsis" horzOverflow="overflow" wrap="square" lIns="0" tIns="0" rIns="0" bIns="0" anchor="ctr" anchorCtr="1"/>
        <a:lstStyle/>
        <a:p>
          <a:pPr algn="ctr" rtl="0">
            <a:defRPr/>
          </a:pPr>
          <a:r>
            <a:rPr lang="en-US" sz="1600" b="1" i="0" u="none" strike="noStrike" spc="0" normalizeH="0" baseline="0" dirty="0">
              <a:solidFill>
                <a:prstClr val="black">
                  <a:lumMod val="50000"/>
                  <a:lumOff val="50000"/>
                </a:prstClr>
              </a:solidFill>
              <a:latin typeface="Calibri"/>
            </a:rPr>
            <a:t>School of Health and Social Wellbeing – Student Profile</a:t>
          </a:r>
        </a:p>
      </cx:txPr>
    </cx:title>
    <cx:plotArea>
      <cx:plotAreaRegion>
        <cx:series layoutId="sunburst" uniqueId="{AE525746-E5D6-471B-BA7F-3E750A5FED3F}">
          <cx:tx>
            <cx:txData>
              <cx:f>Sheet1!$B$3:$B$6</cx:f>
              <cx:v>Number of students</cx:v>
            </cx:txData>
          </cx:tx>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6">
  <cs:axisTitle>
    <cs:lnRef idx="0"/>
    <cs:fillRef idx="0"/>
    <cs:effectRef idx="0"/>
    <cs:fontRef idx="major">
      <a:schemeClr val="dk1">
        <a:lumMod val="50000"/>
        <a:lumOff val="50000"/>
      </a:schemeClr>
    </cs:fontRef>
    <cs:defRPr sz="900"/>
  </cs:axisTitle>
  <cs:categoryAxis>
    <cs:lnRef idx="0"/>
    <cs:fillRef idx="0"/>
    <cs:effectRef idx="0"/>
    <cs:fontRef idx="major">
      <a:schemeClr val="dk1">
        <a:lumMod val="50000"/>
        <a:lumOff val="50000"/>
      </a:schemeClr>
    </cs:fontRef>
    <cs:defRPr sz="90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cs:chartArea>
  <cs:dataLabel>
    <cs:lnRef idx="0"/>
    <cs:fillRef idx="0"/>
    <cs:effectRef idx="0"/>
    <cs:fontRef idx="minor">
      <a:schemeClr val="dk1">
        <a:lumMod val="75000"/>
        <a:lumOff val="25000"/>
      </a:schemeClr>
    </cs:fontRef>
    <cs:defRPr sz="900"/>
    <cs:bodyPr lIns="38100" tIns="19050" rIns="38100" bIns="19050">
      <a:spAutoFit/>
    </cs:bodyPr>
  </cs:dataLabel>
  <cs:dataLabelCallout>
    <cs:lnRef idx="0"/>
    <cs:fillRef idx="0"/>
    <cs:effectRef idx="0"/>
    <cs:fontRef idx="major">
      <a:schemeClr val="dk1">
        <a:lumMod val="50000"/>
        <a:lumOff val="50000"/>
      </a:schemeClr>
    </cs:fontRef>
    <cs:spPr>
      <a:solidFill>
        <a:schemeClr val="lt1">
          <a:alpha val="75000"/>
        </a:schemeClr>
      </a:solidFill>
      <a:ln w="9525">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9525">
        <a:solidFill>
          <a:schemeClr val="lt1"/>
        </a:solidFill>
      </a:ln>
    </cs:spPr>
  </cs:dataPoint>
  <cs:dataPoint3D>
    <cs:lnRef idx="0"/>
    <cs:fillRef idx="0">
      <cs:styleClr val="auto"/>
    </cs:fillRef>
    <cs:effectRef idx="0"/>
    <cs:fontRef idx="minor">
      <a:schemeClr val="tx1"/>
    </cs:fontRef>
    <cs:spPr>
      <a:solidFill>
        <a:schemeClr val="phClr"/>
      </a:solidFill>
      <a:ln w="9525">
        <a:solidFill>
          <a:schemeClr val="lt1"/>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solidFill>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lumOff val="10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ajor">
      <a:schemeClr val="dk1">
        <a:lumMod val="50000"/>
        <a:lumOff val="50000"/>
      </a:schemeClr>
    </cs:fontRef>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ajor">
      <a:schemeClr val="dk1">
        <a:lumMod val="50000"/>
        <a:lumOff val="50000"/>
      </a:schemeClr>
    </cs:fontRef>
    <cs:defRPr sz="1600" b="1" spc="0" normalizeH="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ajor">
      <a:schemeClr val="dk1">
        <a:lumMod val="50000"/>
        <a:lumOff val="50000"/>
      </a:schemeClr>
    </cs:fontRef>
    <cs:defRPr sz="900"/>
  </cs:trendlineLabel>
  <cs:upBar>
    <cs:lnRef idx="0"/>
    <cs:fillRef idx="0"/>
    <cs:effectRef idx="0"/>
    <cs:fontRef idx="minor">
      <a:schemeClr val="dk1"/>
    </cs:fontRef>
    <cs:spPr>
      <a:solidFill>
        <a:schemeClr val="lt1"/>
      </a:solidFill>
    </cs:spPr>
  </cs:upBar>
  <cs:valueAxis>
    <cs:lnRef idx="0"/>
    <cs:fillRef idx="0"/>
    <cs:effectRef idx="0"/>
    <cs:fontRef idx="major">
      <a:schemeClr val="dk1">
        <a:lumMod val="50000"/>
        <a:lumOff val="50000"/>
      </a:schemeClr>
    </cs:fontRef>
    <cs:defRPr sz="9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63113-CCF2-418E-A1AB-4F598577E8F0}" type="doc">
      <dgm:prSet loTypeId="urn:microsoft.com/office/officeart/2009/3/layout/PieProcess" loCatId="process" qsTypeId="urn:microsoft.com/office/officeart/2005/8/quickstyle/simple1" qsCatId="simple" csTypeId="urn:microsoft.com/office/officeart/2005/8/colors/colorful2" csCatId="colorful" phldr="1"/>
      <dgm:spPr/>
      <dgm:t>
        <a:bodyPr/>
        <a:lstStyle/>
        <a:p>
          <a:endParaRPr lang="en-GB"/>
        </a:p>
      </dgm:t>
    </dgm:pt>
    <dgm:pt modelId="{3740CA59-1478-48E4-A43C-22F60747DFBA}">
      <dgm:prSet phldrT="[Text]" custT="1"/>
      <dgm:spPr/>
      <dgm:t>
        <a:bodyPr/>
        <a:lstStyle/>
        <a:p>
          <a:pPr algn="l"/>
          <a:r>
            <a:rPr lang="en-GB" sz="1800" dirty="0"/>
            <a:t>TNAs</a:t>
          </a:r>
        </a:p>
        <a:p>
          <a:pPr algn="l"/>
          <a:r>
            <a:rPr lang="en-GB" sz="1800" dirty="0"/>
            <a:t>Foundation Degrees</a:t>
          </a:r>
        </a:p>
      </dgm:t>
    </dgm:pt>
    <dgm:pt modelId="{64C9D302-8521-498D-9E87-1F01EE7F910D}" type="parTrans" cxnId="{FFDAB476-07F7-4012-8EA7-AA6585625E1C}">
      <dgm:prSet/>
      <dgm:spPr/>
      <dgm:t>
        <a:bodyPr/>
        <a:lstStyle/>
        <a:p>
          <a:endParaRPr lang="en-GB"/>
        </a:p>
      </dgm:t>
    </dgm:pt>
    <dgm:pt modelId="{F2898FB8-6279-4908-9FC2-E0AABE253512}" type="sibTrans" cxnId="{FFDAB476-07F7-4012-8EA7-AA6585625E1C}">
      <dgm:prSet/>
      <dgm:spPr/>
      <dgm:t>
        <a:bodyPr/>
        <a:lstStyle/>
        <a:p>
          <a:endParaRPr lang="en-GB"/>
        </a:p>
      </dgm:t>
    </dgm:pt>
    <dgm:pt modelId="{C21A6BBD-B76B-4B3B-83B1-750EB9960CD3}">
      <dgm:prSet phldrT="[Text]" custT="1"/>
      <dgm:spPr/>
      <dgm:t>
        <a:bodyPr/>
        <a:lstStyle/>
        <a:p>
          <a:r>
            <a:rPr lang="en-GB" sz="2400" dirty="0"/>
            <a:t>Pre-Degree learning</a:t>
          </a:r>
        </a:p>
      </dgm:t>
    </dgm:pt>
    <dgm:pt modelId="{3164B7E7-6CB5-44BD-A8E0-67E46FBD64A0}" type="parTrans" cxnId="{7EA2C2C8-59EB-44CB-95EF-9D3750269F0A}">
      <dgm:prSet/>
      <dgm:spPr/>
      <dgm:t>
        <a:bodyPr/>
        <a:lstStyle/>
        <a:p>
          <a:endParaRPr lang="en-GB"/>
        </a:p>
      </dgm:t>
    </dgm:pt>
    <dgm:pt modelId="{7C001004-ED91-43B5-92F5-916CD4AFC395}" type="sibTrans" cxnId="{7EA2C2C8-59EB-44CB-95EF-9D3750269F0A}">
      <dgm:prSet/>
      <dgm:spPr/>
      <dgm:t>
        <a:bodyPr/>
        <a:lstStyle/>
        <a:p>
          <a:endParaRPr lang="en-GB"/>
        </a:p>
      </dgm:t>
    </dgm:pt>
    <dgm:pt modelId="{B3148A41-579E-4ACC-ADB4-ACDE003E8FA7}">
      <dgm:prSet phldrT="[Text]" custT="1"/>
      <dgm:spPr/>
      <dgm:t>
        <a:bodyPr/>
        <a:lstStyle/>
        <a:p>
          <a:r>
            <a:rPr lang="en-GB" sz="2000" dirty="0"/>
            <a:t>Degree Programmes</a:t>
          </a:r>
        </a:p>
        <a:p>
          <a:r>
            <a:rPr lang="en-GB" sz="2000" dirty="0"/>
            <a:t>Degree Apprenticeships</a:t>
          </a:r>
        </a:p>
        <a:p>
          <a:r>
            <a:rPr lang="en-GB" sz="2000" dirty="0"/>
            <a:t>Micro-credential learning</a:t>
          </a:r>
        </a:p>
      </dgm:t>
    </dgm:pt>
    <dgm:pt modelId="{E7F59E2F-B5C4-419A-BBA4-B70EEAA297AA}" type="parTrans" cxnId="{897C8B29-6B02-41AC-B821-6F3C7B729D8D}">
      <dgm:prSet/>
      <dgm:spPr/>
      <dgm:t>
        <a:bodyPr/>
        <a:lstStyle/>
        <a:p>
          <a:endParaRPr lang="en-GB"/>
        </a:p>
      </dgm:t>
    </dgm:pt>
    <dgm:pt modelId="{1A931ABE-4285-4089-A03A-20E1245F9B08}" type="sibTrans" cxnId="{897C8B29-6B02-41AC-B821-6F3C7B729D8D}">
      <dgm:prSet/>
      <dgm:spPr/>
      <dgm:t>
        <a:bodyPr/>
        <a:lstStyle/>
        <a:p>
          <a:endParaRPr lang="en-GB"/>
        </a:p>
      </dgm:t>
    </dgm:pt>
    <dgm:pt modelId="{DF9A9005-5683-4833-A36E-6D63A5649D08}">
      <dgm:prSet phldrT="[Text]" custT="1"/>
      <dgm:spPr/>
      <dgm:t>
        <a:bodyPr/>
        <a:lstStyle/>
        <a:p>
          <a:r>
            <a:rPr lang="en-GB" sz="2400" dirty="0"/>
            <a:t>Degree learning</a:t>
          </a:r>
        </a:p>
      </dgm:t>
    </dgm:pt>
    <dgm:pt modelId="{2B949313-6D11-45FC-B8CF-4AA74180718D}" type="parTrans" cxnId="{97B8C026-3A55-4ACF-915B-A4F12B1DA156}">
      <dgm:prSet/>
      <dgm:spPr/>
      <dgm:t>
        <a:bodyPr/>
        <a:lstStyle/>
        <a:p>
          <a:endParaRPr lang="en-GB"/>
        </a:p>
      </dgm:t>
    </dgm:pt>
    <dgm:pt modelId="{072057EC-A700-4982-893C-E94851A4C4D4}" type="sibTrans" cxnId="{97B8C026-3A55-4ACF-915B-A4F12B1DA156}">
      <dgm:prSet/>
      <dgm:spPr/>
      <dgm:t>
        <a:bodyPr/>
        <a:lstStyle/>
        <a:p>
          <a:endParaRPr lang="en-GB"/>
        </a:p>
      </dgm:t>
    </dgm:pt>
    <dgm:pt modelId="{D8A7C70C-C05C-475E-AD31-E4E43529015D}">
      <dgm:prSet phldrT="[Text]" custT="1"/>
      <dgm:spPr/>
      <dgm:t>
        <a:bodyPr/>
        <a:lstStyle/>
        <a:p>
          <a:pPr algn="l"/>
          <a:r>
            <a:rPr lang="en-GB" sz="2000" dirty="0"/>
            <a:t>CPD provision / Micro-credentials</a:t>
          </a:r>
        </a:p>
        <a:p>
          <a:pPr algn="l"/>
          <a:r>
            <a:rPr lang="en-GB" sz="2000" dirty="0"/>
            <a:t>Specialist Practice</a:t>
          </a:r>
        </a:p>
        <a:p>
          <a:pPr algn="l"/>
          <a:r>
            <a:rPr lang="en-GB" sz="2000" dirty="0"/>
            <a:t>Advanced Practice</a:t>
          </a:r>
        </a:p>
        <a:p>
          <a:pPr algn="l"/>
          <a:r>
            <a:rPr lang="en-GB" sz="2000" dirty="0"/>
            <a:t>Doctorate</a:t>
          </a:r>
        </a:p>
      </dgm:t>
    </dgm:pt>
    <dgm:pt modelId="{EB4D3894-B331-457E-924E-9FB83D626810}" type="parTrans" cxnId="{E2EB4AB0-C5F6-4FE9-9133-7A9C2DE5C66E}">
      <dgm:prSet/>
      <dgm:spPr/>
      <dgm:t>
        <a:bodyPr/>
        <a:lstStyle/>
        <a:p>
          <a:endParaRPr lang="en-GB"/>
        </a:p>
      </dgm:t>
    </dgm:pt>
    <dgm:pt modelId="{0BC0BC7E-76E3-44A8-A9F9-ECD95F90D2D6}" type="sibTrans" cxnId="{E2EB4AB0-C5F6-4FE9-9133-7A9C2DE5C66E}">
      <dgm:prSet/>
      <dgm:spPr/>
      <dgm:t>
        <a:bodyPr/>
        <a:lstStyle/>
        <a:p>
          <a:endParaRPr lang="en-GB"/>
        </a:p>
      </dgm:t>
    </dgm:pt>
    <dgm:pt modelId="{193C05EB-1517-4EDA-9732-175ED2DE735B}">
      <dgm:prSet phldrT="[Text]" custT="1"/>
      <dgm:spPr/>
      <dgm:t>
        <a:bodyPr/>
        <a:lstStyle/>
        <a:p>
          <a:r>
            <a:rPr lang="en-GB" sz="2400" b="0" dirty="0"/>
            <a:t>Post-qualification/ micro-credentials</a:t>
          </a:r>
        </a:p>
      </dgm:t>
    </dgm:pt>
    <dgm:pt modelId="{2836C515-BCAC-45D2-A769-9B6108986CF5}" type="parTrans" cxnId="{F130CD15-F0D3-492E-B57F-F889DD4AE12B}">
      <dgm:prSet/>
      <dgm:spPr/>
      <dgm:t>
        <a:bodyPr/>
        <a:lstStyle/>
        <a:p>
          <a:endParaRPr lang="en-GB"/>
        </a:p>
      </dgm:t>
    </dgm:pt>
    <dgm:pt modelId="{F6A51545-9660-4E3B-A265-7B4B28313728}" type="sibTrans" cxnId="{F130CD15-F0D3-492E-B57F-F889DD4AE12B}">
      <dgm:prSet/>
      <dgm:spPr/>
      <dgm:t>
        <a:bodyPr/>
        <a:lstStyle/>
        <a:p>
          <a:endParaRPr lang="en-GB"/>
        </a:p>
      </dgm:t>
    </dgm:pt>
    <dgm:pt modelId="{2670D786-E5E7-4BBA-B09F-4AD9BA816C81}" type="pres">
      <dgm:prSet presAssocID="{D8D63113-CCF2-418E-A1AB-4F598577E8F0}" presName="Name0" presStyleCnt="0">
        <dgm:presLayoutVars>
          <dgm:chMax val="7"/>
          <dgm:chPref val="7"/>
          <dgm:dir/>
          <dgm:animOne val="branch"/>
          <dgm:animLvl val="lvl"/>
        </dgm:presLayoutVars>
      </dgm:prSet>
      <dgm:spPr/>
    </dgm:pt>
    <dgm:pt modelId="{EA3205DF-A6A4-4C64-8766-F8E72431C23F}" type="pres">
      <dgm:prSet presAssocID="{3740CA59-1478-48E4-A43C-22F60747DFBA}" presName="ParentComposite" presStyleCnt="0"/>
      <dgm:spPr/>
    </dgm:pt>
    <dgm:pt modelId="{4DA791CA-E56C-4A3F-B7A5-EC7EAF2E11DE}" type="pres">
      <dgm:prSet presAssocID="{3740CA59-1478-48E4-A43C-22F60747DFBA}" presName="Chord" presStyleLbl="bgShp" presStyleIdx="0" presStyleCnt="3"/>
      <dgm:spPr/>
    </dgm:pt>
    <dgm:pt modelId="{76F42C34-C50B-4D22-94C4-9AF8D89C932E}" type="pres">
      <dgm:prSet presAssocID="{3740CA59-1478-48E4-A43C-22F60747DFBA}" presName="Pie" presStyleLbl="alignNode1" presStyleIdx="0" presStyleCnt="3"/>
      <dgm:spPr/>
    </dgm:pt>
    <dgm:pt modelId="{C083F359-CB89-4C3A-B335-F278DD533B2C}" type="pres">
      <dgm:prSet presAssocID="{3740CA59-1478-48E4-A43C-22F60747DFBA}" presName="Parent" presStyleLbl="revTx" presStyleIdx="0" presStyleCnt="6" custAng="5400000" custScaleX="180935" custLinFactX="75181" custLinFactNeighborX="100000" custLinFactNeighborY="-44894">
        <dgm:presLayoutVars>
          <dgm:chMax val="1"/>
          <dgm:chPref val="1"/>
          <dgm:bulletEnabled val="1"/>
        </dgm:presLayoutVars>
      </dgm:prSet>
      <dgm:spPr/>
    </dgm:pt>
    <dgm:pt modelId="{DA4B707C-A6B4-4C87-A4F9-11992A7E5B5B}" type="pres">
      <dgm:prSet presAssocID="{7C001004-ED91-43B5-92F5-916CD4AFC395}" presName="negSibTrans" presStyleCnt="0"/>
      <dgm:spPr/>
    </dgm:pt>
    <dgm:pt modelId="{F6697D2E-0056-4D25-A097-223D89DA12F3}" type="pres">
      <dgm:prSet presAssocID="{3740CA59-1478-48E4-A43C-22F60747DFBA}" presName="composite" presStyleCnt="0"/>
      <dgm:spPr/>
    </dgm:pt>
    <dgm:pt modelId="{E19C287C-8753-4A87-B70F-514C7B628031}" type="pres">
      <dgm:prSet presAssocID="{3740CA59-1478-48E4-A43C-22F60747DFBA}" presName="Child" presStyleLbl="revTx" presStyleIdx="1" presStyleCnt="6" custScaleX="112168">
        <dgm:presLayoutVars>
          <dgm:chMax val="0"/>
          <dgm:chPref val="0"/>
          <dgm:bulletEnabled val="1"/>
        </dgm:presLayoutVars>
      </dgm:prSet>
      <dgm:spPr/>
    </dgm:pt>
    <dgm:pt modelId="{D9D24F86-C6E7-4567-A806-5B2C86FA88E5}" type="pres">
      <dgm:prSet presAssocID="{F2898FB8-6279-4908-9FC2-E0AABE253512}" presName="sibTrans" presStyleCnt="0"/>
      <dgm:spPr/>
    </dgm:pt>
    <dgm:pt modelId="{0F220A44-0E25-43BD-ABDA-20FD212D4920}" type="pres">
      <dgm:prSet presAssocID="{B3148A41-579E-4ACC-ADB4-ACDE003E8FA7}" presName="ParentComposite" presStyleCnt="0"/>
      <dgm:spPr/>
    </dgm:pt>
    <dgm:pt modelId="{21A8944E-0CB0-4212-9233-9809034DB535}" type="pres">
      <dgm:prSet presAssocID="{B3148A41-579E-4ACC-ADB4-ACDE003E8FA7}" presName="Chord" presStyleLbl="bgShp" presStyleIdx="1" presStyleCnt="3"/>
      <dgm:spPr/>
    </dgm:pt>
    <dgm:pt modelId="{9C47B2E1-0BC2-4691-8019-9BE851EC5549}" type="pres">
      <dgm:prSet presAssocID="{B3148A41-579E-4ACC-ADB4-ACDE003E8FA7}" presName="Pie" presStyleLbl="alignNode1" presStyleIdx="1" presStyleCnt="3"/>
      <dgm:spPr/>
    </dgm:pt>
    <dgm:pt modelId="{BA5CDD79-6B6B-4735-9931-95BEEF0F7E59}" type="pres">
      <dgm:prSet presAssocID="{B3148A41-579E-4ACC-ADB4-ACDE003E8FA7}" presName="Parent" presStyleLbl="revTx" presStyleIdx="2" presStyleCnt="6" custAng="5400000" custScaleX="205680" custScaleY="116453" custLinFactX="11417" custLinFactNeighborX="100000" custLinFactNeighborY="-30567">
        <dgm:presLayoutVars>
          <dgm:chMax val="1"/>
          <dgm:chPref val="1"/>
          <dgm:bulletEnabled val="1"/>
        </dgm:presLayoutVars>
      </dgm:prSet>
      <dgm:spPr/>
    </dgm:pt>
    <dgm:pt modelId="{020824B6-D992-4D89-A4F6-F433AF8429FB}" type="pres">
      <dgm:prSet presAssocID="{072057EC-A700-4982-893C-E94851A4C4D4}" presName="negSibTrans" presStyleCnt="0"/>
      <dgm:spPr/>
    </dgm:pt>
    <dgm:pt modelId="{B6A131CE-02C4-4115-8306-8E0A457EF781}" type="pres">
      <dgm:prSet presAssocID="{B3148A41-579E-4ACC-ADB4-ACDE003E8FA7}" presName="composite" presStyleCnt="0"/>
      <dgm:spPr/>
    </dgm:pt>
    <dgm:pt modelId="{2015B50B-935E-486D-9F4E-5FB97E645A84}" type="pres">
      <dgm:prSet presAssocID="{B3148A41-579E-4ACC-ADB4-ACDE003E8FA7}" presName="Child" presStyleLbl="revTx" presStyleIdx="3" presStyleCnt="6" custLinFactNeighborX="-718" custLinFactNeighborY="-2912">
        <dgm:presLayoutVars>
          <dgm:chMax val="0"/>
          <dgm:chPref val="0"/>
          <dgm:bulletEnabled val="1"/>
        </dgm:presLayoutVars>
      </dgm:prSet>
      <dgm:spPr/>
    </dgm:pt>
    <dgm:pt modelId="{73CCD4E0-F13B-4BDF-968C-F539B9D1182E}" type="pres">
      <dgm:prSet presAssocID="{1A931ABE-4285-4089-A03A-20E1245F9B08}" presName="sibTrans" presStyleCnt="0"/>
      <dgm:spPr/>
    </dgm:pt>
    <dgm:pt modelId="{AD0227CC-41CB-4E78-8D93-267BC7E9E7AD}" type="pres">
      <dgm:prSet presAssocID="{D8A7C70C-C05C-475E-AD31-E4E43529015D}" presName="ParentComposite" presStyleCnt="0"/>
      <dgm:spPr/>
    </dgm:pt>
    <dgm:pt modelId="{999EA52A-5B7B-4629-892B-A77267C1EF67}" type="pres">
      <dgm:prSet presAssocID="{D8A7C70C-C05C-475E-AD31-E4E43529015D}" presName="Chord" presStyleLbl="bgShp" presStyleIdx="2" presStyleCnt="3" custScaleY="98844" custLinFactNeighborX="-25487" custLinFactNeighborY="-12621"/>
      <dgm:spPr/>
    </dgm:pt>
    <dgm:pt modelId="{02B2B40E-6A76-4D23-B84D-18A07C89C165}" type="pres">
      <dgm:prSet presAssocID="{D8A7C70C-C05C-475E-AD31-E4E43529015D}" presName="Pie" presStyleLbl="alignNode1" presStyleIdx="2" presStyleCnt="3" custLinFactNeighborX="-35045" custLinFactNeighborY="-18241"/>
      <dgm:spPr/>
    </dgm:pt>
    <dgm:pt modelId="{DCE659B6-29CC-4757-8168-A946731FA55D}" type="pres">
      <dgm:prSet presAssocID="{D8A7C70C-C05C-475E-AD31-E4E43529015D}" presName="Parent" presStyleLbl="revTx" presStyleIdx="4" presStyleCnt="6" custAng="5400000" custScaleX="262321" custScaleY="110662" custLinFactX="100000" custLinFactNeighborX="152751" custLinFactNeighborY="-22836">
        <dgm:presLayoutVars>
          <dgm:chMax val="1"/>
          <dgm:chPref val="1"/>
          <dgm:bulletEnabled val="1"/>
        </dgm:presLayoutVars>
      </dgm:prSet>
      <dgm:spPr/>
    </dgm:pt>
    <dgm:pt modelId="{79506DD5-2221-4787-AE8A-586014B30D2A}" type="pres">
      <dgm:prSet presAssocID="{F6A51545-9660-4E3B-A265-7B4B28313728}" presName="negSibTrans" presStyleCnt="0"/>
      <dgm:spPr/>
    </dgm:pt>
    <dgm:pt modelId="{9EB5E590-46B5-45E3-98BF-EDFDABA7B52D}" type="pres">
      <dgm:prSet presAssocID="{D8A7C70C-C05C-475E-AD31-E4E43529015D}" presName="composite" presStyleCnt="0"/>
      <dgm:spPr/>
    </dgm:pt>
    <dgm:pt modelId="{618EA36A-1292-4D86-A953-264BCE5BC9D7}" type="pres">
      <dgm:prSet presAssocID="{D8A7C70C-C05C-475E-AD31-E4E43529015D}" presName="Child" presStyleLbl="revTx" presStyleIdx="5" presStyleCnt="6" custScaleX="130110" custLinFactNeighborX="-16670" custLinFactNeighborY="-3596">
        <dgm:presLayoutVars>
          <dgm:chMax val="0"/>
          <dgm:chPref val="0"/>
          <dgm:bulletEnabled val="1"/>
        </dgm:presLayoutVars>
      </dgm:prSet>
      <dgm:spPr/>
    </dgm:pt>
  </dgm:ptLst>
  <dgm:cxnLst>
    <dgm:cxn modelId="{F130CD15-F0D3-492E-B57F-F889DD4AE12B}" srcId="{D8A7C70C-C05C-475E-AD31-E4E43529015D}" destId="{193C05EB-1517-4EDA-9732-175ED2DE735B}" srcOrd="0" destOrd="0" parTransId="{2836C515-BCAC-45D2-A769-9B6108986CF5}" sibTransId="{F6A51545-9660-4E3B-A265-7B4B28313728}"/>
    <dgm:cxn modelId="{6BF9C718-261C-4030-9548-ED92D466ACFA}" type="presOf" srcId="{193C05EB-1517-4EDA-9732-175ED2DE735B}" destId="{618EA36A-1292-4D86-A953-264BCE5BC9D7}" srcOrd="0" destOrd="0" presId="urn:microsoft.com/office/officeart/2009/3/layout/PieProcess"/>
    <dgm:cxn modelId="{97B8C026-3A55-4ACF-915B-A4F12B1DA156}" srcId="{B3148A41-579E-4ACC-ADB4-ACDE003E8FA7}" destId="{DF9A9005-5683-4833-A36E-6D63A5649D08}" srcOrd="0" destOrd="0" parTransId="{2B949313-6D11-45FC-B8CF-4AA74180718D}" sibTransId="{072057EC-A700-4982-893C-E94851A4C4D4}"/>
    <dgm:cxn modelId="{897C8B29-6B02-41AC-B821-6F3C7B729D8D}" srcId="{D8D63113-CCF2-418E-A1AB-4F598577E8F0}" destId="{B3148A41-579E-4ACC-ADB4-ACDE003E8FA7}" srcOrd="1" destOrd="0" parTransId="{E7F59E2F-B5C4-419A-BBA4-B70EEAA297AA}" sibTransId="{1A931ABE-4285-4089-A03A-20E1245F9B08}"/>
    <dgm:cxn modelId="{DF2DB82F-871B-4B17-B077-F3EFE6029CD3}" type="presOf" srcId="{C21A6BBD-B76B-4B3B-83B1-750EB9960CD3}" destId="{E19C287C-8753-4A87-B70F-514C7B628031}" srcOrd="0" destOrd="0" presId="urn:microsoft.com/office/officeart/2009/3/layout/PieProcess"/>
    <dgm:cxn modelId="{5CD53764-61FE-4F7F-A069-41A9D4BDBFDB}" type="presOf" srcId="{D8A7C70C-C05C-475E-AD31-E4E43529015D}" destId="{DCE659B6-29CC-4757-8168-A946731FA55D}" srcOrd="0" destOrd="0" presId="urn:microsoft.com/office/officeart/2009/3/layout/PieProcess"/>
    <dgm:cxn modelId="{FFDAB476-07F7-4012-8EA7-AA6585625E1C}" srcId="{D8D63113-CCF2-418E-A1AB-4F598577E8F0}" destId="{3740CA59-1478-48E4-A43C-22F60747DFBA}" srcOrd="0" destOrd="0" parTransId="{64C9D302-8521-498D-9E87-1F01EE7F910D}" sibTransId="{F2898FB8-6279-4908-9FC2-E0AABE253512}"/>
    <dgm:cxn modelId="{63E1BE8E-3D69-42AA-83A9-694845AF18BB}" type="presOf" srcId="{D8D63113-CCF2-418E-A1AB-4F598577E8F0}" destId="{2670D786-E5E7-4BBA-B09F-4AD9BA816C81}" srcOrd="0" destOrd="0" presId="urn:microsoft.com/office/officeart/2009/3/layout/PieProcess"/>
    <dgm:cxn modelId="{E2EB4AB0-C5F6-4FE9-9133-7A9C2DE5C66E}" srcId="{D8D63113-CCF2-418E-A1AB-4F598577E8F0}" destId="{D8A7C70C-C05C-475E-AD31-E4E43529015D}" srcOrd="2" destOrd="0" parTransId="{EB4D3894-B331-457E-924E-9FB83D626810}" sibTransId="{0BC0BC7E-76E3-44A8-A9F9-ECD95F90D2D6}"/>
    <dgm:cxn modelId="{7EA2C2C8-59EB-44CB-95EF-9D3750269F0A}" srcId="{3740CA59-1478-48E4-A43C-22F60747DFBA}" destId="{C21A6BBD-B76B-4B3B-83B1-750EB9960CD3}" srcOrd="0" destOrd="0" parTransId="{3164B7E7-6CB5-44BD-A8E0-67E46FBD64A0}" sibTransId="{7C001004-ED91-43B5-92F5-916CD4AFC395}"/>
    <dgm:cxn modelId="{FD28C5CE-BB3A-4B6E-98A0-AB84F34B2A38}" type="presOf" srcId="{DF9A9005-5683-4833-A36E-6D63A5649D08}" destId="{2015B50B-935E-486D-9F4E-5FB97E645A84}" srcOrd="0" destOrd="0" presId="urn:microsoft.com/office/officeart/2009/3/layout/PieProcess"/>
    <dgm:cxn modelId="{4D4BBDEB-3814-4C41-8632-B4221D822416}" type="presOf" srcId="{3740CA59-1478-48E4-A43C-22F60747DFBA}" destId="{C083F359-CB89-4C3A-B335-F278DD533B2C}" srcOrd="0" destOrd="0" presId="urn:microsoft.com/office/officeart/2009/3/layout/PieProcess"/>
    <dgm:cxn modelId="{92DA58F7-A077-4081-AF30-584B077C84D2}" type="presOf" srcId="{B3148A41-579E-4ACC-ADB4-ACDE003E8FA7}" destId="{BA5CDD79-6B6B-4735-9931-95BEEF0F7E59}" srcOrd="0" destOrd="0" presId="urn:microsoft.com/office/officeart/2009/3/layout/PieProcess"/>
    <dgm:cxn modelId="{E377CE6C-8EDD-4036-BA43-613BE270A345}" type="presParOf" srcId="{2670D786-E5E7-4BBA-B09F-4AD9BA816C81}" destId="{EA3205DF-A6A4-4C64-8766-F8E72431C23F}" srcOrd="0" destOrd="0" presId="urn:microsoft.com/office/officeart/2009/3/layout/PieProcess"/>
    <dgm:cxn modelId="{267B17C8-CC78-4F2C-B58C-8C92C33C4742}" type="presParOf" srcId="{EA3205DF-A6A4-4C64-8766-F8E72431C23F}" destId="{4DA791CA-E56C-4A3F-B7A5-EC7EAF2E11DE}" srcOrd="0" destOrd="0" presId="urn:microsoft.com/office/officeart/2009/3/layout/PieProcess"/>
    <dgm:cxn modelId="{0358B742-4B0A-4CFB-BAE4-4BCC92D46351}" type="presParOf" srcId="{EA3205DF-A6A4-4C64-8766-F8E72431C23F}" destId="{76F42C34-C50B-4D22-94C4-9AF8D89C932E}" srcOrd="1" destOrd="0" presId="urn:microsoft.com/office/officeart/2009/3/layout/PieProcess"/>
    <dgm:cxn modelId="{A089DA19-F6F5-40F8-AD6A-47C4824E763E}" type="presParOf" srcId="{EA3205DF-A6A4-4C64-8766-F8E72431C23F}" destId="{C083F359-CB89-4C3A-B335-F278DD533B2C}" srcOrd="2" destOrd="0" presId="urn:microsoft.com/office/officeart/2009/3/layout/PieProcess"/>
    <dgm:cxn modelId="{B7B4B3EA-68AA-4F60-9824-D6B8F988E816}" type="presParOf" srcId="{2670D786-E5E7-4BBA-B09F-4AD9BA816C81}" destId="{DA4B707C-A6B4-4C87-A4F9-11992A7E5B5B}" srcOrd="1" destOrd="0" presId="urn:microsoft.com/office/officeart/2009/3/layout/PieProcess"/>
    <dgm:cxn modelId="{15F6B983-CAF4-450B-BB66-6259CCD64562}" type="presParOf" srcId="{2670D786-E5E7-4BBA-B09F-4AD9BA816C81}" destId="{F6697D2E-0056-4D25-A097-223D89DA12F3}" srcOrd="2" destOrd="0" presId="urn:microsoft.com/office/officeart/2009/3/layout/PieProcess"/>
    <dgm:cxn modelId="{3C08B98A-1D8D-4C8C-8C89-B196C9382B20}" type="presParOf" srcId="{F6697D2E-0056-4D25-A097-223D89DA12F3}" destId="{E19C287C-8753-4A87-B70F-514C7B628031}" srcOrd="0" destOrd="0" presId="urn:microsoft.com/office/officeart/2009/3/layout/PieProcess"/>
    <dgm:cxn modelId="{7054EFE4-F466-46E9-9952-B0347F337603}" type="presParOf" srcId="{2670D786-E5E7-4BBA-B09F-4AD9BA816C81}" destId="{D9D24F86-C6E7-4567-A806-5B2C86FA88E5}" srcOrd="3" destOrd="0" presId="urn:microsoft.com/office/officeart/2009/3/layout/PieProcess"/>
    <dgm:cxn modelId="{F74733ED-4386-4013-85A7-73E67E48712A}" type="presParOf" srcId="{2670D786-E5E7-4BBA-B09F-4AD9BA816C81}" destId="{0F220A44-0E25-43BD-ABDA-20FD212D4920}" srcOrd="4" destOrd="0" presId="urn:microsoft.com/office/officeart/2009/3/layout/PieProcess"/>
    <dgm:cxn modelId="{8578AE79-A8C2-4273-913A-8FD039D29F0C}" type="presParOf" srcId="{0F220A44-0E25-43BD-ABDA-20FD212D4920}" destId="{21A8944E-0CB0-4212-9233-9809034DB535}" srcOrd="0" destOrd="0" presId="urn:microsoft.com/office/officeart/2009/3/layout/PieProcess"/>
    <dgm:cxn modelId="{8809C106-FEC3-45B7-AFF5-7AA62D80FE17}" type="presParOf" srcId="{0F220A44-0E25-43BD-ABDA-20FD212D4920}" destId="{9C47B2E1-0BC2-4691-8019-9BE851EC5549}" srcOrd="1" destOrd="0" presId="urn:microsoft.com/office/officeart/2009/3/layout/PieProcess"/>
    <dgm:cxn modelId="{68AE6D42-23AB-4967-8295-E4F05CE1E152}" type="presParOf" srcId="{0F220A44-0E25-43BD-ABDA-20FD212D4920}" destId="{BA5CDD79-6B6B-4735-9931-95BEEF0F7E59}" srcOrd="2" destOrd="0" presId="urn:microsoft.com/office/officeart/2009/3/layout/PieProcess"/>
    <dgm:cxn modelId="{0556A11C-35D1-40C4-AEA2-C40DDA2C4D59}" type="presParOf" srcId="{2670D786-E5E7-4BBA-B09F-4AD9BA816C81}" destId="{020824B6-D992-4D89-A4F6-F433AF8429FB}" srcOrd="5" destOrd="0" presId="urn:microsoft.com/office/officeart/2009/3/layout/PieProcess"/>
    <dgm:cxn modelId="{28755B0E-B9F0-40D5-8D8A-682821D324F3}" type="presParOf" srcId="{2670D786-E5E7-4BBA-B09F-4AD9BA816C81}" destId="{B6A131CE-02C4-4115-8306-8E0A457EF781}" srcOrd="6" destOrd="0" presId="urn:microsoft.com/office/officeart/2009/3/layout/PieProcess"/>
    <dgm:cxn modelId="{013CF27B-C68F-478D-810E-0BFFD0CA7615}" type="presParOf" srcId="{B6A131CE-02C4-4115-8306-8E0A457EF781}" destId="{2015B50B-935E-486D-9F4E-5FB97E645A84}" srcOrd="0" destOrd="0" presId="urn:microsoft.com/office/officeart/2009/3/layout/PieProcess"/>
    <dgm:cxn modelId="{A35FD452-FE14-4CDA-A01D-65F252656E7B}" type="presParOf" srcId="{2670D786-E5E7-4BBA-B09F-4AD9BA816C81}" destId="{73CCD4E0-F13B-4BDF-968C-F539B9D1182E}" srcOrd="7" destOrd="0" presId="urn:microsoft.com/office/officeart/2009/3/layout/PieProcess"/>
    <dgm:cxn modelId="{0A81FAB5-E399-411A-B5A8-BA80B46B7070}" type="presParOf" srcId="{2670D786-E5E7-4BBA-B09F-4AD9BA816C81}" destId="{AD0227CC-41CB-4E78-8D93-267BC7E9E7AD}" srcOrd="8" destOrd="0" presId="urn:microsoft.com/office/officeart/2009/3/layout/PieProcess"/>
    <dgm:cxn modelId="{B1972B1E-BFC3-4C09-A574-596D0E4683B2}" type="presParOf" srcId="{AD0227CC-41CB-4E78-8D93-267BC7E9E7AD}" destId="{999EA52A-5B7B-4629-892B-A77267C1EF67}" srcOrd="0" destOrd="0" presId="urn:microsoft.com/office/officeart/2009/3/layout/PieProcess"/>
    <dgm:cxn modelId="{CFC67668-0946-4AB3-8466-86A00CDFB706}" type="presParOf" srcId="{AD0227CC-41CB-4E78-8D93-267BC7E9E7AD}" destId="{02B2B40E-6A76-4D23-B84D-18A07C89C165}" srcOrd="1" destOrd="0" presId="urn:microsoft.com/office/officeart/2009/3/layout/PieProcess"/>
    <dgm:cxn modelId="{1DFD420C-AA0B-4E67-A85A-AA5823E93922}" type="presParOf" srcId="{AD0227CC-41CB-4E78-8D93-267BC7E9E7AD}" destId="{DCE659B6-29CC-4757-8168-A946731FA55D}" srcOrd="2" destOrd="0" presId="urn:microsoft.com/office/officeart/2009/3/layout/PieProcess"/>
    <dgm:cxn modelId="{F467B87A-9080-409A-8BAB-26B65BFD8327}" type="presParOf" srcId="{2670D786-E5E7-4BBA-B09F-4AD9BA816C81}" destId="{79506DD5-2221-4787-AE8A-586014B30D2A}" srcOrd="9" destOrd="0" presId="urn:microsoft.com/office/officeart/2009/3/layout/PieProcess"/>
    <dgm:cxn modelId="{DE347634-7A63-40E6-A676-43451F7B3877}" type="presParOf" srcId="{2670D786-E5E7-4BBA-B09F-4AD9BA816C81}" destId="{9EB5E590-46B5-45E3-98BF-EDFDABA7B52D}" srcOrd="10" destOrd="0" presId="urn:microsoft.com/office/officeart/2009/3/layout/PieProcess"/>
    <dgm:cxn modelId="{CD47A422-802D-4117-83B3-842E0395B237}" type="presParOf" srcId="{9EB5E590-46B5-45E3-98BF-EDFDABA7B52D}" destId="{618EA36A-1292-4D86-A953-264BCE5BC9D7}" srcOrd="0" destOrd="0" presId="urn:microsoft.com/office/officeart/2009/3/layout/Pi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20D67D-C071-45B4-BBF4-005D6020973B}" type="doc">
      <dgm:prSet loTypeId="urn:microsoft.com/office/officeart/2005/8/layout/radial6" loCatId="cycle" qsTypeId="urn:microsoft.com/office/officeart/2005/8/quickstyle/simple1" qsCatId="simple" csTypeId="urn:microsoft.com/office/officeart/2005/8/colors/accent3_1" csCatId="accent3" phldr="1"/>
      <dgm:spPr/>
      <dgm:t>
        <a:bodyPr/>
        <a:lstStyle/>
        <a:p>
          <a:endParaRPr lang="en-GB"/>
        </a:p>
      </dgm:t>
    </dgm:pt>
    <dgm:pt modelId="{89677E90-3EFA-48DA-893E-45E64A546FD0}">
      <dgm:prSet phldrT="[Text]" custT="1"/>
      <dgm:spPr/>
      <dgm:t>
        <a:bodyPr/>
        <a:lstStyle/>
        <a:p>
          <a:r>
            <a:rPr lang="en-GB" sz="1400" b="1" dirty="0"/>
            <a:t>Learners / Workforce</a:t>
          </a:r>
        </a:p>
      </dgm:t>
    </dgm:pt>
    <dgm:pt modelId="{F540A159-460E-48DD-AFD1-75A64D08D0FA}" type="parTrans" cxnId="{BE2CBBAB-8889-4ECA-9B8E-D725541BEF1D}">
      <dgm:prSet/>
      <dgm:spPr/>
      <dgm:t>
        <a:bodyPr/>
        <a:lstStyle/>
        <a:p>
          <a:endParaRPr lang="en-GB" sz="1400" b="1"/>
        </a:p>
      </dgm:t>
    </dgm:pt>
    <dgm:pt modelId="{119C4178-AE75-4FD9-9FF9-040AD32375F0}" type="sibTrans" cxnId="{BE2CBBAB-8889-4ECA-9B8E-D725541BEF1D}">
      <dgm:prSet/>
      <dgm:spPr/>
      <dgm:t>
        <a:bodyPr/>
        <a:lstStyle/>
        <a:p>
          <a:endParaRPr lang="en-GB" sz="1400" b="1"/>
        </a:p>
      </dgm:t>
    </dgm:pt>
    <dgm:pt modelId="{5446D428-A59D-40D2-8A7B-DB0ACB176868}">
      <dgm:prSet phldrT="[Text]" custT="1"/>
      <dgm:spPr/>
      <dgm:t>
        <a:bodyPr/>
        <a:lstStyle/>
        <a:p>
          <a:r>
            <a:rPr lang="en-GB" sz="1400" b="1" dirty="0"/>
            <a:t>Employers / Practice</a:t>
          </a:r>
        </a:p>
      </dgm:t>
    </dgm:pt>
    <dgm:pt modelId="{92B09E31-F64F-405C-A878-09C81324EFD3}" type="parTrans" cxnId="{8A666F8A-0E6A-4E44-A1DC-AB4EFC1958FD}">
      <dgm:prSet/>
      <dgm:spPr/>
      <dgm:t>
        <a:bodyPr/>
        <a:lstStyle/>
        <a:p>
          <a:endParaRPr lang="en-GB" sz="1400" b="1"/>
        </a:p>
      </dgm:t>
    </dgm:pt>
    <dgm:pt modelId="{B85828F8-7A67-439D-B4BD-E0D1DC93DD70}" type="sibTrans" cxnId="{8A666F8A-0E6A-4E44-A1DC-AB4EFC1958FD}">
      <dgm:prSet/>
      <dgm:spPr/>
      <dgm:t>
        <a:bodyPr/>
        <a:lstStyle/>
        <a:p>
          <a:endParaRPr lang="en-GB" sz="1400" b="1"/>
        </a:p>
      </dgm:t>
    </dgm:pt>
    <dgm:pt modelId="{19FDD3F9-DBDB-414A-A8B9-ED14C1B77A25}">
      <dgm:prSet phldrT="[Text]" custT="1"/>
      <dgm:spPr/>
      <dgm:t>
        <a:bodyPr/>
        <a:lstStyle/>
        <a:p>
          <a:r>
            <a:rPr lang="en-GB" sz="1400" b="1" dirty="0"/>
            <a:t>Service Users</a:t>
          </a:r>
        </a:p>
      </dgm:t>
    </dgm:pt>
    <dgm:pt modelId="{E373C4D3-D286-41FD-A85B-6DF56B570BC0}" type="parTrans" cxnId="{29F58921-DCEA-474B-8E9A-2A0174D027E1}">
      <dgm:prSet/>
      <dgm:spPr/>
      <dgm:t>
        <a:bodyPr/>
        <a:lstStyle/>
        <a:p>
          <a:endParaRPr lang="en-GB" sz="1400" b="1"/>
        </a:p>
      </dgm:t>
    </dgm:pt>
    <dgm:pt modelId="{FCF4C41F-22D9-4F78-8B68-C100C0E84B47}" type="sibTrans" cxnId="{29F58921-DCEA-474B-8E9A-2A0174D027E1}">
      <dgm:prSet/>
      <dgm:spPr/>
      <dgm:t>
        <a:bodyPr/>
        <a:lstStyle/>
        <a:p>
          <a:endParaRPr lang="en-GB" sz="1400" b="1"/>
        </a:p>
      </dgm:t>
    </dgm:pt>
    <dgm:pt modelId="{3D54C79B-C640-4D78-BFE7-BE2F35E86DC9}">
      <dgm:prSet phldrT="[Text]" custT="1"/>
      <dgm:spPr/>
      <dgm:t>
        <a:bodyPr/>
        <a:lstStyle/>
        <a:p>
          <a:r>
            <a:rPr lang="en-GB" sz="1400" b="1" dirty="0"/>
            <a:t>FE </a:t>
          </a:r>
        </a:p>
      </dgm:t>
    </dgm:pt>
    <dgm:pt modelId="{F52E15F9-BC4B-455C-961E-29881CE579FA}" type="parTrans" cxnId="{5C22546D-2B28-4D7B-B06D-25CB9FD074D8}">
      <dgm:prSet/>
      <dgm:spPr/>
      <dgm:t>
        <a:bodyPr/>
        <a:lstStyle/>
        <a:p>
          <a:endParaRPr lang="en-GB" sz="1400" b="1"/>
        </a:p>
      </dgm:t>
    </dgm:pt>
    <dgm:pt modelId="{7037CEFD-3634-4FF6-879C-C4C152AA6834}" type="sibTrans" cxnId="{5C22546D-2B28-4D7B-B06D-25CB9FD074D8}">
      <dgm:prSet/>
      <dgm:spPr/>
      <dgm:t>
        <a:bodyPr/>
        <a:lstStyle/>
        <a:p>
          <a:endParaRPr lang="en-GB" sz="1400" b="1"/>
        </a:p>
      </dgm:t>
    </dgm:pt>
    <dgm:pt modelId="{D1A6261A-429E-45D4-8332-EFB20B9DDADA}">
      <dgm:prSet phldrT="[Text]" custT="1"/>
      <dgm:spPr/>
      <dgm:t>
        <a:bodyPr/>
        <a:lstStyle/>
        <a:p>
          <a:r>
            <a:rPr lang="en-GB" sz="1400" b="1" dirty="0"/>
            <a:t>HE</a:t>
          </a:r>
        </a:p>
      </dgm:t>
    </dgm:pt>
    <dgm:pt modelId="{AFC008FD-8011-480D-881B-6D2DC2539989}" type="parTrans" cxnId="{7C36EBCF-EA3B-4B45-A9B3-A8933571F5C3}">
      <dgm:prSet/>
      <dgm:spPr/>
      <dgm:t>
        <a:bodyPr/>
        <a:lstStyle/>
        <a:p>
          <a:endParaRPr lang="en-GB" sz="1400" b="1"/>
        </a:p>
      </dgm:t>
    </dgm:pt>
    <dgm:pt modelId="{ADAD3BD7-C140-46A1-89B5-0A1396BC6F78}" type="sibTrans" cxnId="{7C36EBCF-EA3B-4B45-A9B3-A8933571F5C3}">
      <dgm:prSet/>
      <dgm:spPr/>
      <dgm:t>
        <a:bodyPr/>
        <a:lstStyle/>
        <a:p>
          <a:endParaRPr lang="en-GB" sz="1400" b="1"/>
        </a:p>
      </dgm:t>
    </dgm:pt>
    <dgm:pt modelId="{14D6A8AF-19C6-4354-9C9A-82967CF4A18F}">
      <dgm:prSet phldrT="[Text]" custT="1"/>
      <dgm:spPr/>
      <dgm:t>
        <a:bodyPr/>
        <a:lstStyle/>
        <a:p>
          <a:r>
            <a:rPr lang="en-GB" sz="1200" b="1" dirty="0"/>
            <a:t>Professional Bodies</a:t>
          </a:r>
        </a:p>
      </dgm:t>
    </dgm:pt>
    <dgm:pt modelId="{9BA35B0E-0117-4FF1-A969-22CCDE6AC3A4}" type="parTrans" cxnId="{514E459C-FCDF-40AE-98BF-3E9586A187DE}">
      <dgm:prSet/>
      <dgm:spPr/>
      <dgm:t>
        <a:bodyPr/>
        <a:lstStyle/>
        <a:p>
          <a:endParaRPr lang="en-GB" sz="1400" b="1"/>
        </a:p>
      </dgm:t>
    </dgm:pt>
    <dgm:pt modelId="{730A0F1D-3DBF-4F25-BAA3-766A5718F0DF}" type="sibTrans" cxnId="{514E459C-FCDF-40AE-98BF-3E9586A187DE}">
      <dgm:prSet/>
      <dgm:spPr/>
      <dgm:t>
        <a:bodyPr/>
        <a:lstStyle/>
        <a:p>
          <a:endParaRPr lang="en-GB" sz="1400" b="1"/>
        </a:p>
      </dgm:t>
    </dgm:pt>
    <dgm:pt modelId="{E49D9DDE-D3EF-4B7B-A261-42737677C876}">
      <dgm:prSet phldrT="[Text]" custT="1"/>
      <dgm:spPr/>
      <dgm:t>
        <a:bodyPr/>
        <a:lstStyle/>
        <a:p>
          <a:r>
            <a:rPr lang="en-GB" sz="1400" b="1" dirty="0"/>
            <a:t>Regulatory Bodies</a:t>
          </a:r>
        </a:p>
      </dgm:t>
    </dgm:pt>
    <dgm:pt modelId="{099ADA09-BF53-4315-A877-7D134B221A43}" type="parTrans" cxnId="{811A6439-F66B-4339-ADF0-A27B5E140504}">
      <dgm:prSet/>
      <dgm:spPr/>
      <dgm:t>
        <a:bodyPr/>
        <a:lstStyle/>
        <a:p>
          <a:endParaRPr lang="en-GB" sz="1400" b="1"/>
        </a:p>
      </dgm:t>
    </dgm:pt>
    <dgm:pt modelId="{31F9FE9F-0CAC-4286-AF04-F94D59BB21E2}" type="sibTrans" cxnId="{811A6439-F66B-4339-ADF0-A27B5E140504}">
      <dgm:prSet/>
      <dgm:spPr/>
      <dgm:t>
        <a:bodyPr/>
        <a:lstStyle/>
        <a:p>
          <a:endParaRPr lang="en-GB" sz="1400" b="1"/>
        </a:p>
      </dgm:t>
    </dgm:pt>
    <dgm:pt modelId="{E34D57FE-B404-4953-85E9-AA8E27327D5F}">
      <dgm:prSet phldrT="[Text]" custT="1"/>
      <dgm:spPr/>
      <dgm:t>
        <a:bodyPr/>
        <a:lstStyle/>
        <a:p>
          <a:r>
            <a:rPr lang="en-GB" sz="1400" b="1" dirty="0"/>
            <a:t>Research / Innovation </a:t>
          </a:r>
        </a:p>
      </dgm:t>
    </dgm:pt>
    <dgm:pt modelId="{D72C21FC-DABB-44EE-AC7B-218A897861DB}" type="parTrans" cxnId="{965688CF-36EB-4783-86F1-EDC55F17CFF5}">
      <dgm:prSet/>
      <dgm:spPr/>
      <dgm:t>
        <a:bodyPr/>
        <a:lstStyle/>
        <a:p>
          <a:endParaRPr lang="en-GB"/>
        </a:p>
      </dgm:t>
    </dgm:pt>
    <dgm:pt modelId="{2D3A8D2D-3272-4F4F-A33E-6A62A473829D}" type="sibTrans" cxnId="{965688CF-36EB-4783-86F1-EDC55F17CFF5}">
      <dgm:prSet/>
      <dgm:spPr/>
      <dgm:t>
        <a:bodyPr/>
        <a:lstStyle/>
        <a:p>
          <a:endParaRPr lang="en-GB"/>
        </a:p>
      </dgm:t>
    </dgm:pt>
    <dgm:pt modelId="{4B940D40-639A-4B04-A3CE-BFE1D3530730}" type="pres">
      <dgm:prSet presAssocID="{C020D67D-C071-45B4-BBF4-005D6020973B}" presName="Name0" presStyleCnt="0">
        <dgm:presLayoutVars>
          <dgm:chMax val="1"/>
          <dgm:dir/>
          <dgm:animLvl val="ctr"/>
          <dgm:resizeHandles val="exact"/>
        </dgm:presLayoutVars>
      </dgm:prSet>
      <dgm:spPr/>
    </dgm:pt>
    <dgm:pt modelId="{5B01B00A-100F-4A11-96F8-BA11D57ADB1D}" type="pres">
      <dgm:prSet presAssocID="{89677E90-3EFA-48DA-893E-45E64A546FD0}" presName="centerShape" presStyleLbl="node0" presStyleIdx="0" presStyleCnt="1"/>
      <dgm:spPr/>
    </dgm:pt>
    <dgm:pt modelId="{0CFB763F-CBC1-4486-BAE3-E592E4532E91}" type="pres">
      <dgm:prSet presAssocID="{5446D428-A59D-40D2-8A7B-DB0ACB176868}" presName="node" presStyleLbl="node1" presStyleIdx="0" presStyleCnt="7">
        <dgm:presLayoutVars>
          <dgm:bulletEnabled val="1"/>
        </dgm:presLayoutVars>
      </dgm:prSet>
      <dgm:spPr/>
    </dgm:pt>
    <dgm:pt modelId="{3420DFB7-199F-4B6A-A476-FAB29FD65AA3}" type="pres">
      <dgm:prSet presAssocID="{5446D428-A59D-40D2-8A7B-DB0ACB176868}" presName="dummy" presStyleCnt="0"/>
      <dgm:spPr/>
    </dgm:pt>
    <dgm:pt modelId="{1A894437-C33C-4E83-ADEA-497E290EEB3F}" type="pres">
      <dgm:prSet presAssocID="{B85828F8-7A67-439D-B4BD-E0D1DC93DD70}" presName="sibTrans" presStyleLbl="sibTrans2D1" presStyleIdx="0" presStyleCnt="7"/>
      <dgm:spPr/>
    </dgm:pt>
    <dgm:pt modelId="{0AA2DC90-82DB-4882-8DEE-0BBF89612FF9}" type="pres">
      <dgm:prSet presAssocID="{19FDD3F9-DBDB-414A-A8B9-ED14C1B77A25}" presName="node" presStyleLbl="node1" presStyleIdx="1" presStyleCnt="7">
        <dgm:presLayoutVars>
          <dgm:bulletEnabled val="1"/>
        </dgm:presLayoutVars>
      </dgm:prSet>
      <dgm:spPr/>
    </dgm:pt>
    <dgm:pt modelId="{C7096B6B-472F-4C10-BB2A-1E5251278FCB}" type="pres">
      <dgm:prSet presAssocID="{19FDD3F9-DBDB-414A-A8B9-ED14C1B77A25}" presName="dummy" presStyleCnt="0"/>
      <dgm:spPr/>
    </dgm:pt>
    <dgm:pt modelId="{6B28D0F1-B9B3-4372-BDFE-F5F8C0C68DCE}" type="pres">
      <dgm:prSet presAssocID="{FCF4C41F-22D9-4F78-8B68-C100C0E84B47}" presName="sibTrans" presStyleLbl="sibTrans2D1" presStyleIdx="1" presStyleCnt="7"/>
      <dgm:spPr/>
    </dgm:pt>
    <dgm:pt modelId="{882770BA-6D70-464E-8EFD-8F396817F260}" type="pres">
      <dgm:prSet presAssocID="{3D54C79B-C640-4D78-BFE7-BE2F35E86DC9}" presName="node" presStyleLbl="node1" presStyleIdx="2" presStyleCnt="7">
        <dgm:presLayoutVars>
          <dgm:bulletEnabled val="1"/>
        </dgm:presLayoutVars>
      </dgm:prSet>
      <dgm:spPr/>
    </dgm:pt>
    <dgm:pt modelId="{D5DEE9CD-D4CC-4276-8737-A59B90105DF5}" type="pres">
      <dgm:prSet presAssocID="{3D54C79B-C640-4D78-BFE7-BE2F35E86DC9}" presName="dummy" presStyleCnt="0"/>
      <dgm:spPr/>
    </dgm:pt>
    <dgm:pt modelId="{491E722F-A6F3-4451-8B97-0F911FF4DFCA}" type="pres">
      <dgm:prSet presAssocID="{7037CEFD-3634-4FF6-879C-C4C152AA6834}" presName="sibTrans" presStyleLbl="sibTrans2D1" presStyleIdx="2" presStyleCnt="7"/>
      <dgm:spPr/>
    </dgm:pt>
    <dgm:pt modelId="{ABC48D7C-8BBB-4D99-9A87-C5D2AEAC4707}" type="pres">
      <dgm:prSet presAssocID="{D1A6261A-429E-45D4-8332-EFB20B9DDADA}" presName="node" presStyleLbl="node1" presStyleIdx="3" presStyleCnt="7">
        <dgm:presLayoutVars>
          <dgm:bulletEnabled val="1"/>
        </dgm:presLayoutVars>
      </dgm:prSet>
      <dgm:spPr/>
    </dgm:pt>
    <dgm:pt modelId="{D1927B37-753C-429A-B06C-10AE7470EC66}" type="pres">
      <dgm:prSet presAssocID="{D1A6261A-429E-45D4-8332-EFB20B9DDADA}" presName="dummy" presStyleCnt="0"/>
      <dgm:spPr/>
    </dgm:pt>
    <dgm:pt modelId="{ACBE34AF-3516-4481-A5C6-87E1EB837821}" type="pres">
      <dgm:prSet presAssocID="{ADAD3BD7-C140-46A1-89B5-0A1396BC6F78}" presName="sibTrans" presStyleLbl="sibTrans2D1" presStyleIdx="3" presStyleCnt="7"/>
      <dgm:spPr/>
    </dgm:pt>
    <dgm:pt modelId="{ED83F6CD-B93A-466D-83B8-7382CFBF9635}" type="pres">
      <dgm:prSet presAssocID="{E49D9DDE-D3EF-4B7B-A261-42737677C876}" presName="node" presStyleLbl="node1" presStyleIdx="4" presStyleCnt="7">
        <dgm:presLayoutVars>
          <dgm:bulletEnabled val="1"/>
        </dgm:presLayoutVars>
      </dgm:prSet>
      <dgm:spPr/>
    </dgm:pt>
    <dgm:pt modelId="{0A529935-E5AF-4A33-95B3-630217E37CCC}" type="pres">
      <dgm:prSet presAssocID="{E49D9DDE-D3EF-4B7B-A261-42737677C876}" presName="dummy" presStyleCnt="0"/>
      <dgm:spPr/>
    </dgm:pt>
    <dgm:pt modelId="{DF0A6712-627C-4A94-9170-4A9F2F13DC39}" type="pres">
      <dgm:prSet presAssocID="{31F9FE9F-0CAC-4286-AF04-F94D59BB21E2}" presName="sibTrans" presStyleLbl="sibTrans2D1" presStyleIdx="4" presStyleCnt="7"/>
      <dgm:spPr/>
    </dgm:pt>
    <dgm:pt modelId="{9C0D8014-D8DE-428D-BA45-5F68D05BAFF5}" type="pres">
      <dgm:prSet presAssocID="{14D6A8AF-19C6-4354-9C9A-82967CF4A18F}" presName="node" presStyleLbl="node1" presStyleIdx="5" presStyleCnt="7">
        <dgm:presLayoutVars>
          <dgm:bulletEnabled val="1"/>
        </dgm:presLayoutVars>
      </dgm:prSet>
      <dgm:spPr/>
    </dgm:pt>
    <dgm:pt modelId="{BF504182-A81A-4044-8E2B-06B32626D493}" type="pres">
      <dgm:prSet presAssocID="{14D6A8AF-19C6-4354-9C9A-82967CF4A18F}" presName="dummy" presStyleCnt="0"/>
      <dgm:spPr/>
    </dgm:pt>
    <dgm:pt modelId="{75E8758F-6D09-4899-9EE6-A09826972AFC}" type="pres">
      <dgm:prSet presAssocID="{730A0F1D-3DBF-4F25-BAA3-766A5718F0DF}" presName="sibTrans" presStyleLbl="sibTrans2D1" presStyleIdx="5" presStyleCnt="7"/>
      <dgm:spPr/>
    </dgm:pt>
    <dgm:pt modelId="{468D63D8-6351-43ED-B61D-36ED38116473}" type="pres">
      <dgm:prSet presAssocID="{E34D57FE-B404-4953-85E9-AA8E27327D5F}" presName="node" presStyleLbl="node1" presStyleIdx="6" presStyleCnt="7">
        <dgm:presLayoutVars>
          <dgm:bulletEnabled val="1"/>
        </dgm:presLayoutVars>
      </dgm:prSet>
      <dgm:spPr/>
    </dgm:pt>
    <dgm:pt modelId="{DE2F47D5-7FAB-43AC-A10A-0E972ABA32D4}" type="pres">
      <dgm:prSet presAssocID="{E34D57FE-B404-4953-85E9-AA8E27327D5F}" presName="dummy" presStyleCnt="0"/>
      <dgm:spPr/>
    </dgm:pt>
    <dgm:pt modelId="{41F4B55F-44AD-43AD-8E04-14D7DBA82220}" type="pres">
      <dgm:prSet presAssocID="{2D3A8D2D-3272-4F4F-A33E-6A62A473829D}" presName="sibTrans" presStyleLbl="sibTrans2D1" presStyleIdx="6" presStyleCnt="7"/>
      <dgm:spPr/>
    </dgm:pt>
  </dgm:ptLst>
  <dgm:cxnLst>
    <dgm:cxn modelId="{CE4A810A-38D1-44B4-9C25-412ABD3E7BED}" type="presOf" srcId="{7037CEFD-3634-4FF6-879C-C4C152AA6834}" destId="{491E722F-A6F3-4451-8B97-0F911FF4DFCA}" srcOrd="0" destOrd="0" presId="urn:microsoft.com/office/officeart/2005/8/layout/radial6"/>
    <dgm:cxn modelId="{A8583E0E-B3CD-4279-8F8A-77908D4BAA95}" type="presOf" srcId="{C020D67D-C071-45B4-BBF4-005D6020973B}" destId="{4B940D40-639A-4B04-A3CE-BFE1D3530730}" srcOrd="0" destOrd="0" presId="urn:microsoft.com/office/officeart/2005/8/layout/radial6"/>
    <dgm:cxn modelId="{2E1EE11D-858F-4224-846F-8C69759C2AAF}" type="presOf" srcId="{FCF4C41F-22D9-4F78-8B68-C100C0E84B47}" destId="{6B28D0F1-B9B3-4372-BDFE-F5F8C0C68DCE}" srcOrd="0" destOrd="0" presId="urn:microsoft.com/office/officeart/2005/8/layout/radial6"/>
    <dgm:cxn modelId="{21AA691F-9B88-4370-8980-60B65A91041F}" type="presOf" srcId="{ADAD3BD7-C140-46A1-89B5-0A1396BC6F78}" destId="{ACBE34AF-3516-4481-A5C6-87E1EB837821}" srcOrd="0" destOrd="0" presId="urn:microsoft.com/office/officeart/2005/8/layout/radial6"/>
    <dgm:cxn modelId="{29F58921-DCEA-474B-8E9A-2A0174D027E1}" srcId="{89677E90-3EFA-48DA-893E-45E64A546FD0}" destId="{19FDD3F9-DBDB-414A-A8B9-ED14C1B77A25}" srcOrd="1" destOrd="0" parTransId="{E373C4D3-D286-41FD-A85B-6DF56B570BC0}" sibTransId="{FCF4C41F-22D9-4F78-8B68-C100C0E84B47}"/>
    <dgm:cxn modelId="{43B97E28-3363-4EB2-BE1E-6E3F2D2A6CD4}" type="presOf" srcId="{19FDD3F9-DBDB-414A-A8B9-ED14C1B77A25}" destId="{0AA2DC90-82DB-4882-8DEE-0BBF89612FF9}" srcOrd="0" destOrd="0" presId="urn:microsoft.com/office/officeart/2005/8/layout/radial6"/>
    <dgm:cxn modelId="{811A6439-F66B-4339-ADF0-A27B5E140504}" srcId="{89677E90-3EFA-48DA-893E-45E64A546FD0}" destId="{E49D9DDE-D3EF-4B7B-A261-42737677C876}" srcOrd="4" destOrd="0" parTransId="{099ADA09-BF53-4315-A877-7D134B221A43}" sibTransId="{31F9FE9F-0CAC-4286-AF04-F94D59BB21E2}"/>
    <dgm:cxn modelId="{78186E39-8C04-4B3C-9AEB-3FDE2D583F2F}" type="presOf" srcId="{E49D9DDE-D3EF-4B7B-A261-42737677C876}" destId="{ED83F6CD-B93A-466D-83B8-7382CFBF9635}" srcOrd="0" destOrd="0" presId="urn:microsoft.com/office/officeart/2005/8/layout/radial6"/>
    <dgm:cxn modelId="{5C22546D-2B28-4D7B-B06D-25CB9FD074D8}" srcId="{89677E90-3EFA-48DA-893E-45E64A546FD0}" destId="{3D54C79B-C640-4D78-BFE7-BE2F35E86DC9}" srcOrd="2" destOrd="0" parTransId="{F52E15F9-BC4B-455C-961E-29881CE579FA}" sibTransId="{7037CEFD-3634-4FF6-879C-C4C152AA6834}"/>
    <dgm:cxn modelId="{98E5C756-A4F4-4F62-AE11-9EA46566F2E6}" type="presOf" srcId="{5446D428-A59D-40D2-8A7B-DB0ACB176868}" destId="{0CFB763F-CBC1-4486-BAE3-E592E4532E91}" srcOrd="0" destOrd="0" presId="urn:microsoft.com/office/officeart/2005/8/layout/radial6"/>
    <dgm:cxn modelId="{8ED31286-84E1-41B2-91EC-2A3F12657563}" type="presOf" srcId="{89677E90-3EFA-48DA-893E-45E64A546FD0}" destId="{5B01B00A-100F-4A11-96F8-BA11D57ADB1D}" srcOrd="0" destOrd="0" presId="urn:microsoft.com/office/officeart/2005/8/layout/radial6"/>
    <dgm:cxn modelId="{8A666F8A-0E6A-4E44-A1DC-AB4EFC1958FD}" srcId="{89677E90-3EFA-48DA-893E-45E64A546FD0}" destId="{5446D428-A59D-40D2-8A7B-DB0ACB176868}" srcOrd="0" destOrd="0" parTransId="{92B09E31-F64F-405C-A878-09C81324EFD3}" sibTransId="{B85828F8-7A67-439D-B4BD-E0D1DC93DD70}"/>
    <dgm:cxn modelId="{9D6DF993-1880-432A-A46C-B284EADAB2A6}" type="presOf" srcId="{31F9FE9F-0CAC-4286-AF04-F94D59BB21E2}" destId="{DF0A6712-627C-4A94-9170-4A9F2F13DC39}" srcOrd="0" destOrd="0" presId="urn:microsoft.com/office/officeart/2005/8/layout/radial6"/>
    <dgm:cxn modelId="{514E459C-FCDF-40AE-98BF-3E9586A187DE}" srcId="{89677E90-3EFA-48DA-893E-45E64A546FD0}" destId="{14D6A8AF-19C6-4354-9C9A-82967CF4A18F}" srcOrd="5" destOrd="0" parTransId="{9BA35B0E-0117-4FF1-A969-22CCDE6AC3A4}" sibTransId="{730A0F1D-3DBF-4F25-BAA3-766A5718F0DF}"/>
    <dgm:cxn modelId="{1402E6A9-83FE-4A3E-B902-CB39051C7F3C}" type="presOf" srcId="{B85828F8-7A67-439D-B4BD-E0D1DC93DD70}" destId="{1A894437-C33C-4E83-ADEA-497E290EEB3F}" srcOrd="0" destOrd="0" presId="urn:microsoft.com/office/officeart/2005/8/layout/radial6"/>
    <dgm:cxn modelId="{BE2CBBAB-8889-4ECA-9B8E-D725541BEF1D}" srcId="{C020D67D-C071-45B4-BBF4-005D6020973B}" destId="{89677E90-3EFA-48DA-893E-45E64A546FD0}" srcOrd="0" destOrd="0" parTransId="{F540A159-460E-48DD-AFD1-75A64D08D0FA}" sibTransId="{119C4178-AE75-4FD9-9FF9-040AD32375F0}"/>
    <dgm:cxn modelId="{9C6A76B5-6F8A-4117-8F54-7D2A5485F019}" type="presOf" srcId="{E34D57FE-B404-4953-85E9-AA8E27327D5F}" destId="{468D63D8-6351-43ED-B61D-36ED38116473}" srcOrd="0" destOrd="0" presId="urn:microsoft.com/office/officeart/2005/8/layout/radial6"/>
    <dgm:cxn modelId="{CF74F7C5-A889-4553-96B7-9AC9D3272489}" type="presOf" srcId="{2D3A8D2D-3272-4F4F-A33E-6A62A473829D}" destId="{41F4B55F-44AD-43AD-8E04-14D7DBA82220}" srcOrd="0" destOrd="0" presId="urn:microsoft.com/office/officeart/2005/8/layout/radial6"/>
    <dgm:cxn modelId="{0C9F3BCD-FABF-40BE-9239-D806AD073C79}" type="presOf" srcId="{D1A6261A-429E-45D4-8332-EFB20B9DDADA}" destId="{ABC48D7C-8BBB-4D99-9A87-C5D2AEAC4707}" srcOrd="0" destOrd="0" presId="urn:microsoft.com/office/officeart/2005/8/layout/radial6"/>
    <dgm:cxn modelId="{965688CF-36EB-4783-86F1-EDC55F17CFF5}" srcId="{89677E90-3EFA-48DA-893E-45E64A546FD0}" destId="{E34D57FE-B404-4953-85E9-AA8E27327D5F}" srcOrd="6" destOrd="0" parTransId="{D72C21FC-DABB-44EE-AC7B-218A897861DB}" sibTransId="{2D3A8D2D-3272-4F4F-A33E-6A62A473829D}"/>
    <dgm:cxn modelId="{7C36EBCF-EA3B-4B45-A9B3-A8933571F5C3}" srcId="{89677E90-3EFA-48DA-893E-45E64A546FD0}" destId="{D1A6261A-429E-45D4-8332-EFB20B9DDADA}" srcOrd="3" destOrd="0" parTransId="{AFC008FD-8011-480D-881B-6D2DC2539989}" sibTransId="{ADAD3BD7-C140-46A1-89B5-0A1396BC6F78}"/>
    <dgm:cxn modelId="{5B3D6CD7-70A4-4923-9B62-73DC5DAD7ED8}" type="presOf" srcId="{730A0F1D-3DBF-4F25-BAA3-766A5718F0DF}" destId="{75E8758F-6D09-4899-9EE6-A09826972AFC}" srcOrd="0" destOrd="0" presId="urn:microsoft.com/office/officeart/2005/8/layout/radial6"/>
    <dgm:cxn modelId="{9DE26BFA-67AC-4EC3-9504-BF7F56DFDECC}" type="presOf" srcId="{14D6A8AF-19C6-4354-9C9A-82967CF4A18F}" destId="{9C0D8014-D8DE-428D-BA45-5F68D05BAFF5}" srcOrd="0" destOrd="0" presId="urn:microsoft.com/office/officeart/2005/8/layout/radial6"/>
    <dgm:cxn modelId="{D6B8BAFF-536D-4F09-B448-15DEFE965423}" type="presOf" srcId="{3D54C79B-C640-4D78-BFE7-BE2F35E86DC9}" destId="{882770BA-6D70-464E-8EFD-8F396817F260}" srcOrd="0" destOrd="0" presId="urn:microsoft.com/office/officeart/2005/8/layout/radial6"/>
    <dgm:cxn modelId="{AD749949-4B13-48B1-93D6-AB69F80F38A5}" type="presParOf" srcId="{4B940D40-639A-4B04-A3CE-BFE1D3530730}" destId="{5B01B00A-100F-4A11-96F8-BA11D57ADB1D}" srcOrd="0" destOrd="0" presId="urn:microsoft.com/office/officeart/2005/8/layout/radial6"/>
    <dgm:cxn modelId="{F7C8A954-A164-492F-A728-E0C0318F18FE}" type="presParOf" srcId="{4B940D40-639A-4B04-A3CE-BFE1D3530730}" destId="{0CFB763F-CBC1-4486-BAE3-E592E4532E91}" srcOrd="1" destOrd="0" presId="urn:microsoft.com/office/officeart/2005/8/layout/radial6"/>
    <dgm:cxn modelId="{0FBA8C6E-C47B-4F15-B76F-8C2C6322BC0A}" type="presParOf" srcId="{4B940D40-639A-4B04-A3CE-BFE1D3530730}" destId="{3420DFB7-199F-4B6A-A476-FAB29FD65AA3}" srcOrd="2" destOrd="0" presId="urn:microsoft.com/office/officeart/2005/8/layout/radial6"/>
    <dgm:cxn modelId="{888CE1B7-2E27-473C-B3C5-7FC3E8E967CD}" type="presParOf" srcId="{4B940D40-639A-4B04-A3CE-BFE1D3530730}" destId="{1A894437-C33C-4E83-ADEA-497E290EEB3F}" srcOrd="3" destOrd="0" presId="urn:microsoft.com/office/officeart/2005/8/layout/radial6"/>
    <dgm:cxn modelId="{7D29D8B3-DF55-44F6-8421-F40CB72AE19B}" type="presParOf" srcId="{4B940D40-639A-4B04-A3CE-BFE1D3530730}" destId="{0AA2DC90-82DB-4882-8DEE-0BBF89612FF9}" srcOrd="4" destOrd="0" presId="urn:microsoft.com/office/officeart/2005/8/layout/radial6"/>
    <dgm:cxn modelId="{40C9A753-1CEE-4FB6-A541-C081A5D2AF60}" type="presParOf" srcId="{4B940D40-639A-4B04-A3CE-BFE1D3530730}" destId="{C7096B6B-472F-4C10-BB2A-1E5251278FCB}" srcOrd="5" destOrd="0" presId="urn:microsoft.com/office/officeart/2005/8/layout/radial6"/>
    <dgm:cxn modelId="{FFD1E75D-6D74-4A54-ACF0-744DF8792DF5}" type="presParOf" srcId="{4B940D40-639A-4B04-A3CE-BFE1D3530730}" destId="{6B28D0F1-B9B3-4372-BDFE-F5F8C0C68DCE}" srcOrd="6" destOrd="0" presId="urn:microsoft.com/office/officeart/2005/8/layout/radial6"/>
    <dgm:cxn modelId="{132D5AC4-1E97-4153-8E9C-3BCA84DC43D9}" type="presParOf" srcId="{4B940D40-639A-4B04-A3CE-BFE1D3530730}" destId="{882770BA-6D70-464E-8EFD-8F396817F260}" srcOrd="7" destOrd="0" presId="urn:microsoft.com/office/officeart/2005/8/layout/radial6"/>
    <dgm:cxn modelId="{9280D1D6-92FD-4E38-8CC1-5204139AF1FB}" type="presParOf" srcId="{4B940D40-639A-4B04-A3CE-BFE1D3530730}" destId="{D5DEE9CD-D4CC-4276-8737-A59B90105DF5}" srcOrd="8" destOrd="0" presId="urn:microsoft.com/office/officeart/2005/8/layout/radial6"/>
    <dgm:cxn modelId="{7891D959-FE70-4BCF-8D8E-C4443D00076C}" type="presParOf" srcId="{4B940D40-639A-4B04-A3CE-BFE1D3530730}" destId="{491E722F-A6F3-4451-8B97-0F911FF4DFCA}" srcOrd="9" destOrd="0" presId="urn:microsoft.com/office/officeart/2005/8/layout/radial6"/>
    <dgm:cxn modelId="{E0D675EF-B304-41C0-8381-EB20DCDBCA8F}" type="presParOf" srcId="{4B940D40-639A-4B04-A3CE-BFE1D3530730}" destId="{ABC48D7C-8BBB-4D99-9A87-C5D2AEAC4707}" srcOrd="10" destOrd="0" presId="urn:microsoft.com/office/officeart/2005/8/layout/radial6"/>
    <dgm:cxn modelId="{0F546EA3-A031-4E55-A882-C611807AF5F2}" type="presParOf" srcId="{4B940D40-639A-4B04-A3CE-BFE1D3530730}" destId="{D1927B37-753C-429A-B06C-10AE7470EC66}" srcOrd="11" destOrd="0" presId="urn:microsoft.com/office/officeart/2005/8/layout/radial6"/>
    <dgm:cxn modelId="{8BAC1838-1FB0-48D6-8F3A-0CC5E7420A12}" type="presParOf" srcId="{4B940D40-639A-4B04-A3CE-BFE1D3530730}" destId="{ACBE34AF-3516-4481-A5C6-87E1EB837821}" srcOrd="12" destOrd="0" presId="urn:microsoft.com/office/officeart/2005/8/layout/radial6"/>
    <dgm:cxn modelId="{2B9319BF-BB51-4CC1-B565-68196930C178}" type="presParOf" srcId="{4B940D40-639A-4B04-A3CE-BFE1D3530730}" destId="{ED83F6CD-B93A-466D-83B8-7382CFBF9635}" srcOrd="13" destOrd="0" presId="urn:microsoft.com/office/officeart/2005/8/layout/radial6"/>
    <dgm:cxn modelId="{B678D478-E696-4A60-BF03-10651AAC66BA}" type="presParOf" srcId="{4B940D40-639A-4B04-A3CE-BFE1D3530730}" destId="{0A529935-E5AF-4A33-95B3-630217E37CCC}" srcOrd="14" destOrd="0" presId="urn:microsoft.com/office/officeart/2005/8/layout/radial6"/>
    <dgm:cxn modelId="{ACB90368-C455-4697-B69D-D29CDEA82C0F}" type="presParOf" srcId="{4B940D40-639A-4B04-A3CE-BFE1D3530730}" destId="{DF0A6712-627C-4A94-9170-4A9F2F13DC39}" srcOrd="15" destOrd="0" presId="urn:microsoft.com/office/officeart/2005/8/layout/radial6"/>
    <dgm:cxn modelId="{1297EC9D-2677-463E-8F42-DA66C8C2EB0C}" type="presParOf" srcId="{4B940D40-639A-4B04-A3CE-BFE1D3530730}" destId="{9C0D8014-D8DE-428D-BA45-5F68D05BAFF5}" srcOrd="16" destOrd="0" presId="urn:microsoft.com/office/officeart/2005/8/layout/radial6"/>
    <dgm:cxn modelId="{145ED707-A953-4BA6-83FA-2F6E7183939D}" type="presParOf" srcId="{4B940D40-639A-4B04-A3CE-BFE1D3530730}" destId="{BF504182-A81A-4044-8E2B-06B32626D493}" srcOrd="17" destOrd="0" presId="urn:microsoft.com/office/officeart/2005/8/layout/radial6"/>
    <dgm:cxn modelId="{5A5259DB-F32F-4210-A13A-2DA447649629}" type="presParOf" srcId="{4B940D40-639A-4B04-A3CE-BFE1D3530730}" destId="{75E8758F-6D09-4899-9EE6-A09826972AFC}" srcOrd="18" destOrd="0" presId="urn:microsoft.com/office/officeart/2005/8/layout/radial6"/>
    <dgm:cxn modelId="{ECF925EF-1112-43A5-A512-F29E6E9079B1}" type="presParOf" srcId="{4B940D40-639A-4B04-A3CE-BFE1D3530730}" destId="{468D63D8-6351-43ED-B61D-36ED38116473}" srcOrd="19" destOrd="0" presId="urn:microsoft.com/office/officeart/2005/8/layout/radial6"/>
    <dgm:cxn modelId="{700E0C04-5F07-4322-85C7-80231DF77439}" type="presParOf" srcId="{4B940D40-639A-4B04-A3CE-BFE1D3530730}" destId="{DE2F47D5-7FAB-43AC-A10A-0E972ABA32D4}" srcOrd="20" destOrd="0" presId="urn:microsoft.com/office/officeart/2005/8/layout/radial6"/>
    <dgm:cxn modelId="{E063EE80-50F8-4961-8CAE-A23B1ABE1A1E}" type="presParOf" srcId="{4B940D40-639A-4B04-A3CE-BFE1D3530730}" destId="{41F4B55F-44AD-43AD-8E04-14D7DBA82220}"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AEA90D-43AC-448F-BD64-9461111FC230}" type="doc">
      <dgm:prSet loTypeId="urn:microsoft.com/office/officeart/2005/8/layout/venn1" loCatId="relationship" qsTypeId="urn:microsoft.com/office/officeart/2005/8/quickstyle/simple1" qsCatId="simple" csTypeId="urn:microsoft.com/office/officeart/2005/8/colors/colorful3" csCatId="colorful" phldr="1"/>
      <dgm:spPr/>
    </dgm:pt>
    <dgm:pt modelId="{3997D36A-D1CE-4705-B4DC-A6A656A350C6}">
      <dgm:prSet phldrT="[Text]" custT="1"/>
      <dgm:spPr/>
      <dgm:t>
        <a:bodyPr/>
        <a:lstStyle/>
        <a:p>
          <a:r>
            <a:rPr lang="en-GB" sz="1800"/>
            <a:t>Integrated Care Systems</a:t>
          </a:r>
        </a:p>
      </dgm:t>
    </dgm:pt>
    <dgm:pt modelId="{5285DAD1-878D-4526-8E51-6712B2DA3AA7}" type="parTrans" cxnId="{C4324997-551B-4950-825C-3235AF1CBDBA}">
      <dgm:prSet/>
      <dgm:spPr/>
      <dgm:t>
        <a:bodyPr/>
        <a:lstStyle/>
        <a:p>
          <a:endParaRPr lang="en-GB" sz="1400"/>
        </a:p>
      </dgm:t>
    </dgm:pt>
    <dgm:pt modelId="{CA2C40F3-6329-4649-9E08-9A93CBA2DCC2}" type="sibTrans" cxnId="{C4324997-551B-4950-825C-3235AF1CBDBA}">
      <dgm:prSet/>
      <dgm:spPr/>
      <dgm:t>
        <a:bodyPr/>
        <a:lstStyle/>
        <a:p>
          <a:endParaRPr lang="en-GB" sz="1400"/>
        </a:p>
      </dgm:t>
    </dgm:pt>
    <dgm:pt modelId="{6730B0C3-00E2-463A-95B9-1ABE99FCBA85}">
      <dgm:prSet phldrT="[Text]" custT="1"/>
      <dgm:spPr/>
      <dgm:t>
        <a:bodyPr/>
        <a:lstStyle/>
        <a:p>
          <a:r>
            <a:rPr lang="en-GB" sz="1800"/>
            <a:t>Higher Education Institutions</a:t>
          </a:r>
        </a:p>
      </dgm:t>
    </dgm:pt>
    <dgm:pt modelId="{DDDA922D-C8AD-4AB3-BCCF-E9EF51DA2E87}" type="parTrans" cxnId="{26CAB995-24C1-45B2-853A-E98CD720C49D}">
      <dgm:prSet/>
      <dgm:spPr/>
      <dgm:t>
        <a:bodyPr/>
        <a:lstStyle/>
        <a:p>
          <a:endParaRPr lang="en-GB" sz="1400"/>
        </a:p>
      </dgm:t>
    </dgm:pt>
    <dgm:pt modelId="{3A217EAC-93D4-4E74-A1BC-ED6C1BC12084}" type="sibTrans" cxnId="{26CAB995-24C1-45B2-853A-E98CD720C49D}">
      <dgm:prSet/>
      <dgm:spPr/>
      <dgm:t>
        <a:bodyPr/>
        <a:lstStyle/>
        <a:p>
          <a:endParaRPr lang="en-GB" sz="1400"/>
        </a:p>
      </dgm:t>
    </dgm:pt>
    <dgm:pt modelId="{B82901F2-7834-4CC5-A1A7-C3AFDADBAB69}">
      <dgm:prSet phldrT="[Text]" custT="1"/>
      <dgm:spPr/>
      <dgm:t>
        <a:bodyPr/>
        <a:lstStyle/>
        <a:p>
          <a:r>
            <a:rPr lang="en-GB" sz="1800"/>
            <a:t>NHS England</a:t>
          </a:r>
        </a:p>
      </dgm:t>
    </dgm:pt>
    <dgm:pt modelId="{76E13632-77E6-49AD-9962-D0EBB89DB267}" type="parTrans" cxnId="{3C137731-8FF3-4FD9-A20B-AF86114C0B78}">
      <dgm:prSet/>
      <dgm:spPr/>
      <dgm:t>
        <a:bodyPr/>
        <a:lstStyle/>
        <a:p>
          <a:endParaRPr lang="en-GB" sz="1400"/>
        </a:p>
      </dgm:t>
    </dgm:pt>
    <dgm:pt modelId="{84DCCA89-AD2E-4018-A685-CAA55CF730AA}" type="sibTrans" cxnId="{3C137731-8FF3-4FD9-A20B-AF86114C0B78}">
      <dgm:prSet/>
      <dgm:spPr/>
      <dgm:t>
        <a:bodyPr/>
        <a:lstStyle/>
        <a:p>
          <a:endParaRPr lang="en-GB" sz="1400"/>
        </a:p>
      </dgm:t>
    </dgm:pt>
    <dgm:pt modelId="{5C1D684B-D2BC-4F01-A8B3-1831D9A8C365}">
      <dgm:prSet phldrT="[Text]" custT="1"/>
      <dgm:spPr/>
      <dgm:t>
        <a:bodyPr/>
        <a:lstStyle/>
        <a:p>
          <a:r>
            <a:rPr lang="en-GB" sz="1800"/>
            <a:t>Health Education England</a:t>
          </a:r>
        </a:p>
      </dgm:t>
    </dgm:pt>
    <dgm:pt modelId="{67DDA709-8283-4CC4-9D73-0AB780AD850B}" type="parTrans" cxnId="{3DF5F600-4344-4C27-A545-54AAA9823317}">
      <dgm:prSet/>
      <dgm:spPr/>
      <dgm:t>
        <a:bodyPr/>
        <a:lstStyle/>
        <a:p>
          <a:endParaRPr lang="en-GB" sz="1400"/>
        </a:p>
      </dgm:t>
    </dgm:pt>
    <dgm:pt modelId="{42DDBE0B-FC30-4D48-A88F-184704C110B1}" type="sibTrans" cxnId="{3DF5F600-4344-4C27-A545-54AAA9823317}">
      <dgm:prSet/>
      <dgm:spPr/>
      <dgm:t>
        <a:bodyPr/>
        <a:lstStyle/>
        <a:p>
          <a:endParaRPr lang="en-GB" sz="1400"/>
        </a:p>
      </dgm:t>
    </dgm:pt>
    <dgm:pt modelId="{B9B79081-2A6C-46C9-9A5D-F4FB942C6FDE}">
      <dgm:prSet phldrT="[Text]" custT="1"/>
      <dgm:spPr/>
      <dgm:t>
        <a:bodyPr/>
        <a:lstStyle/>
        <a:p>
          <a:r>
            <a:rPr lang="en-GB" sz="1800"/>
            <a:t>Further Education Institutions</a:t>
          </a:r>
        </a:p>
      </dgm:t>
    </dgm:pt>
    <dgm:pt modelId="{056B0307-C1F0-4854-A67A-EA18F561645E}" type="parTrans" cxnId="{3232AFF7-7F68-441D-AD26-EA6F61753BB3}">
      <dgm:prSet/>
      <dgm:spPr/>
      <dgm:t>
        <a:bodyPr/>
        <a:lstStyle/>
        <a:p>
          <a:endParaRPr lang="en-GB" sz="1400"/>
        </a:p>
      </dgm:t>
    </dgm:pt>
    <dgm:pt modelId="{BAB2B220-F03E-4716-BD2F-F232CFCA6E1E}" type="sibTrans" cxnId="{3232AFF7-7F68-441D-AD26-EA6F61753BB3}">
      <dgm:prSet/>
      <dgm:spPr/>
      <dgm:t>
        <a:bodyPr/>
        <a:lstStyle/>
        <a:p>
          <a:endParaRPr lang="en-GB" sz="1400"/>
        </a:p>
      </dgm:t>
    </dgm:pt>
    <dgm:pt modelId="{D84E7612-FCF6-4DF2-B64F-C76A6659131E}" type="pres">
      <dgm:prSet presAssocID="{DEAEA90D-43AC-448F-BD64-9461111FC230}" presName="compositeShape" presStyleCnt="0">
        <dgm:presLayoutVars>
          <dgm:chMax val="7"/>
          <dgm:dir/>
          <dgm:resizeHandles val="exact"/>
        </dgm:presLayoutVars>
      </dgm:prSet>
      <dgm:spPr/>
    </dgm:pt>
    <dgm:pt modelId="{1C7AE79B-D0A1-444D-B7B4-0C83EC9A1BF8}" type="pres">
      <dgm:prSet presAssocID="{3997D36A-D1CE-4705-B4DC-A6A656A350C6}" presName="circ1" presStyleLbl="vennNode1" presStyleIdx="0" presStyleCnt="5"/>
      <dgm:spPr/>
    </dgm:pt>
    <dgm:pt modelId="{622134E6-720C-42EC-A838-F4CCD2F19623}" type="pres">
      <dgm:prSet presAssocID="{3997D36A-D1CE-4705-B4DC-A6A656A350C6}" presName="circ1Tx" presStyleLbl="revTx" presStyleIdx="0" presStyleCnt="0">
        <dgm:presLayoutVars>
          <dgm:chMax val="0"/>
          <dgm:chPref val="0"/>
          <dgm:bulletEnabled val="1"/>
        </dgm:presLayoutVars>
      </dgm:prSet>
      <dgm:spPr/>
    </dgm:pt>
    <dgm:pt modelId="{A8191D8C-FB39-4D40-8D7E-B917B1B30814}" type="pres">
      <dgm:prSet presAssocID="{6730B0C3-00E2-463A-95B9-1ABE99FCBA85}" presName="circ2" presStyleLbl="vennNode1" presStyleIdx="1" presStyleCnt="5"/>
      <dgm:spPr/>
    </dgm:pt>
    <dgm:pt modelId="{08553B8D-B25A-4D7D-B880-E4858E50D2F3}" type="pres">
      <dgm:prSet presAssocID="{6730B0C3-00E2-463A-95B9-1ABE99FCBA85}" presName="circ2Tx" presStyleLbl="revTx" presStyleIdx="0" presStyleCnt="0">
        <dgm:presLayoutVars>
          <dgm:chMax val="0"/>
          <dgm:chPref val="0"/>
          <dgm:bulletEnabled val="1"/>
        </dgm:presLayoutVars>
      </dgm:prSet>
      <dgm:spPr/>
    </dgm:pt>
    <dgm:pt modelId="{BC53C36F-7F16-4C3E-ABB5-114CCD1D90E8}" type="pres">
      <dgm:prSet presAssocID="{5C1D684B-D2BC-4F01-A8B3-1831D9A8C365}" presName="circ3" presStyleLbl="vennNode1" presStyleIdx="2" presStyleCnt="5"/>
      <dgm:spPr/>
    </dgm:pt>
    <dgm:pt modelId="{4E4D97B2-C914-4A4E-A124-BC7A9403EC05}" type="pres">
      <dgm:prSet presAssocID="{5C1D684B-D2BC-4F01-A8B3-1831D9A8C365}" presName="circ3Tx" presStyleLbl="revTx" presStyleIdx="0" presStyleCnt="0">
        <dgm:presLayoutVars>
          <dgm:chMax val="0"/>
          <dgm:chPref val="0"/>
          <dgm:bulletEnabled val="1"/>
        </dgm:presLayoutVars>
      </dgm:prSet>
      <dgm:spPr/>
    </dgm:pt>
    <dgm:pt modelId="{54C6CE3A-E1E1-4A8A-903E-6C3C1072C57F}" type="pres">
      <dgm:prSet presAssocID="{B82901F2-7834-4CC5-A1A7-C3AFDADBAB69}" presName="circ4" presStyleLbl="vennNode1" presStyleIdx="3" presStyleCnt="5"/>
      <dgm:spPr/>
    </dgm:pt>
    <dgm:pt modelId="{F6BDD618-5FCD-49B3-9831-D17D21E91A0E}" type="pres">
      <dgm:prSet presAssocID="{B82901F2-7834-4CC5-A1A7-C3AFDADBAB69}" presName="circ4Tx" presStyleLbl="revTx" presStyleIdx="0" presStyleCnt="0">
        <dgm:presLayoutVars>
          <dgm:chMax val="0"/>
          <dgm:chPref val="0"/>
          <dgm:bulletEnabled val="1"/>
        </dgm:presLayoutVars>
      </dgm:prSet>
      <dgm:spPr/>
    </dgm:pt>
    <dgm:pt modelId="{20D9209D-B5F1-47F8-8E80-59215AB2E4CD}" type="pres">
      <dgm:prSet presAssocID="{B9B79081-2A6C-46C9-9A5D-F4FB942C6FDE}" presName="circ5" presStyleLbl="vennNode1" presStyleIdx="4" presStyleCnt="5"/>
      <dgm:spPr/>
    </dgm:pt>
    <dgm:pt modelId="{2528733E-C034-450C-B8D5-3B5C7708B924}" type="pres">
      <dgm:prSet presAssocID="{B9B79081-2A6C-46C9-9A5D-F4FB942C6FDE}" presName="circ5Tx" presStyleLbl="revTx" presStyleIdx="0" presStyleCnt="0">
        <dgm:presLayoutVars>
          <dgm:chMax val="0"/>
          <dgm:chPref val="0"/>
          <dgm:bulletEnabled val="1"/>
        </dgm:presLayoutVars>
      </dgm:prSet>
      <dgm:spPr/>
    </dgm:pt>
  </dgm:ptLst>
  <dgm:cxnLst>
    <dgm:cxn modelId="{3DF5F600-4344-4C27-A545-54AAA9823317}" srcId="{DEAEA90D-43AC-448F-BD64-9461111FC230}" destId="{5C1D684B-D2BC-4F01-A8B3-1831D9A8C365}" srcOrd="2" destOrd="0" parTransId="{67DDA709-8283-4CC4-9D73-0AB780AD850B}" sibTransId="{42DDBE0B-FC30-4D48-A88F-184704C110B1}"/>
    <dgm:cxn modelId="{B835B50D-B0D3-49F6-951C-E66FBC255665}" type="presOf" srcId="{3997D36A-D1CE-4705-B4DC-A6A656A350C6}" destId="{622134E6-720C-42EC-A838-F4CCD2F19623}" srcOrd="0" destOrd="0" presId="urn:microsoft.com/office/officeart/2005/8/layout/venn1"/>
    <dgm:cxn modelId="{E7542E25-2A75-4FEE-AAFD-81F06230CD3C}" type="presOf" srcId="{DEAEA90D-43AC-448F-BD64-9461111FC230}" destId="{D84E7612-FCF6-4DF2-B64F-C76A6659131E}" srcOrd="0" destOrd="0" presId="urn:microsoft.com/office/officeart/2005/8/layout/venn1"/>
    <dgm:cxn modelId="{3C137731-8FF3-4FD9-A20B-AF86114C0B78}" srcId="{DEAEA90D-43AC-448F-BD64-9461111FC230}" destId="{B82901F2-7834-4CC5-A1A7-C3AFDADBAB69}" srcOrd="3" destOrd="0" parTransId="{76E13632-77E6-49AD-9962-D0EBB89DB267}" sibTransId="{84DCCA89-AD2E-4018-A685-CAA55CF730AA}"/>
    <dgm:cxn modelId="{07C6D145-AF1A-4A17-A0F1-3405A207EB85}" type="presOf" srcId="{B82901F2-7834-4CC5-A1A7-C3AFDADBAB69}" destId="{F6BDD618-5FCD-49B3-9831-D17D21E91A0E}" srcOrd="0" destOrd="0" presId="urn:microsoft.com/office/officeart/2005/8/layout/venn1"/>
    <dgm:cxn modelId="{0496EB94-25AD-4FF2-854B-E13CA415EED9}" type="presOf" srcId="{B9B79081-2A6C-46C9-9A5D-F4FB942C6FDE}" destId="{2528733E-C034-450C-B8D5-3B5C7708B924}" srcOrd="0" destOrd="0" presId="urn:microsoft.com/office/officeart/2005/8/layout/venn1"/>
    <dgm:cxn modelId="{26CAB995-24C1-45B2-853A-E98CD720C49D}" srcId="{DEAEA90D-43AC-448F-BD64-9461111FC230}" destId="{6730B0C3-00E2-463A-95B9-1ABE99FCBA85}" srcOrd="1" destOrd="0" parTransId="{DDDA922D-C8AD-4AB3-BCCF-E9EF51DA2E87}" sibTransId="{3A217EAC-93D4-4E74-A1BC-ED6C1BC12084}"/>
    <dgm:cxn modelId="{C4324997-551B-4950-825C-3235AF1CBDBA}" srcId="{DEAEA90D-43AC-448F-BD64-9461111FC230}" destId="{3997D36A-D1CE-4705-B4DC-A6A656A350C6}" srcOrd="0" destOrd="0" parTransId="{5285DAD1-878D-4526-8E51-6712B2DA3AA7}" sibTransId="{CA2C40F3-6329-4649-9E08-9A93CBA2DCC2}"/>
    <dgm:cxn modelId="{AC7D52DE-29D0-4492-B4FC-F8EA3A39E7AD}" type="presOf" srcId="{6730B0C3-00E2-463A-95B9-1ABE99FCBA85}" destId="{08553B8D-B25A-4D7D-B880-E4858E50D2F3}" srcOrd="0" destOrd="0" presId="urn:microsoft.com/office/officeart/2005/8/layout/venn1"/>
    <dgm:cxn modelId="{0136DCEB-CC51-401D-8852-AC9082DAF5D5}" type="presOf" srcId="{5C1D684B-D2BC-4F01-A8B3-1831D9A8C365}" destId="{4E4D97B2-C914-4A4E-A124-BC7A9403EC05}" srcOrd="0" destOrd="0" presId="urn:microsoft.com/office/officeart/2005/8/layout/venn1"/>
    <dgm:cxn modelId="{3232AFF7-7F68-441D-AD26-EA6F61753BB3}" srcId="{DEAEA90D-43AC-448F-BD64-9461111FC230}" destId="{B9B79081-2A6C-46C9-9A5D-F4FB942C6FDE}" srcOrd="4" destOrd="0" parTransId="{056B0307-C1F0-4854-A67A-EA18F561645E}" sibTransId="{BAB2B220-F03E-4716-BD2F-F232CFCA6E1E}"/>
    <dgm:cxn modelId="{3C138273-BF65-44C4-8828-97D42B3F2DC8}" type="presParOf" srcId="{D84E7612-FCF6-4DF2-B64F-C76A6659131E}" destId="{1C7AE79B-D0A1-444D-B7B4-0C83EC9A1BF8}" srcOrd="0" destOrd="0" presId="urn:microsoft.com/office/officeart/2005/8/layout/venn1"/>
    <dgm:cxn modelId="{D4EA0DDB-8CB1-4F98-BEB0-1A0083B9F184}" type="presParOf" srcId="{D84E7612-FCF6-4DF2-B64F-C76A6659131E}" destId="{622134E6-720C-42EC-A838-F4CCD2F19623}" srcOrd="1" destOrd="0" presId="urn:microsoft.com/office/officeart/2005/8/layout/venn1"/>
    <dgm:cxn modelId="{E54BB685-A791-4E13-A5A2-3B10DA5D73C7}" type="presParOf" srcId="{D84E7612-FCF6-4DF2-B64F-C76A6659131E}" destId="{A8191D8C-FB39-4D40-8D7E-B917B1B30814}" srcOrd="2" destOrd="0" presId="urn:microsoft.com/office/officeart/2005/8/layout/venn1"/>
    <dgm:cxn modelId="{7F8C2E18-869D-4085-A095-A047603C550A}" type="presParOf" srcId="{D84E7612-FCF6-4DF2-B64F-C76A6659131E}" destId="{08553B8D-B25A-4D7D-B880-E4858E50D2F3}" srcOrd="3" destOrd="0" presId="urn:microsoft.com/office/officeart/2005/8/layout/venn1"/>
    <dgm:cxn modelId="{AE36CD98-6C97-4508-8DC4-7FBEA2D0C278}" type="presParOf" srcId="{D84E7612-FCF6-4DF2-B64F-C76A6659131E}" destId="{BC53C36F-7F16-4C3E-ABB5-114CCD1D90E8}" srcOrd="4" destOrd="0" presId="urn:microsoft.com/office/officeart/2005/8/layout/venn1"/>
    <dgm:cxn modelId="{FFF3AA7A-C4FA-4951-912D-8B5BDA097169}" type="presParOf" srcId="{D84E7612-FCF6-4DF2-B64F-C76A6659131E}" destId="{4E4D97B2-C914-4A4E-A124-BC7A9403EC05}" srcOrd="5" destOrd="0" presId="urn:microsoft.com/office/officeart/2005/8/layout/venn1"/>
    <dgm:cxn modelId="{610D97B6-BFB5-4A19-AA26-3452F6D5AC19}" type="presParOf" srcId="{D84E7612-FCF6-4DF2-B64F-C76A6659131E}" destId="{54C6CE3A-E1E1-4A8A-903E-6C3C1072C57F}" srcOrd="6" destOrd="0" presId="urn:microsoft.com/office/officeart/2005/8/layout/venn1"/>
    <dgm:cxn modelId="{03CE155E-BDCD-4269-9D93-CD274F3D8119}" type="presParOf" srcId="{D84E7612-FCF6-4DF2-B64F-C76A6659131E}" destId="{F6BDD618-5FCD-49B3-9831-D17D21E91A0E}" srcOrd="7" destOrd="0" presId="urn:microsoft.com/office/officeart/2005/8/layout/venn1"/>
    <dgm:cxn modelId="{58485D37-8CDB-4358-82E8-3A2BBBBBD256}" type="presParOf" srcId="{D84E7612-FCF6-4DF2-B64F-C76A6659131E}" destId="{20D9209D-B5F1-47F8-8E80-59215AB2E4CD}" srcOrd="8" destOrd="0" presId="urn:microsoft.com/office/officeart/2005/8/layout/venn1"/>
    <dgm:cxn modelId="{8C99521A-30F8-4347-91A4-55BFDA010996}" type="presParOf" srcId="{D84E7612-FCF6-4DF2-B64F-C76A6659131E}" destId="{2528733E-C034-450C-B8D5-3B5C7708B924}"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791CA-E56C-4A3F-B7A5-EC7EAF2E11DE}">
      <dsp:nvSpPr>
        <dsp:cNvPr id="0" name=""/>
        <dsp:cNvSpPr/>
      </dsp:nvSpPr>
      <dsp:spPr>
        <a:xfrm>
          <a:off x="240285" y="825736"/>
          <a:ext cx="973285" cy="973285"/>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F42C34-C50B-4D22-94C4-9AF8D89C932E}">
      <dsp:nvSpPr>
        <dsp:cNvPr id="0" name=""/>
        <dsp:cNvSpPr/>
      </dsp:nvSpPr>
      <dsp:spPr>
        <a:xfrm>
          <a:off x="337614" y="923064"/>
          <a:ext cx="778628" cy="778628"/>
        </a:xfrm>
        <a:prstGeom prst="pie">
          <a:avLst>
            <a:gd name="adj1" fmla="val 12600000"/>
            <a:gd name="adj2" fmla="val 162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83F359-CB89-4C3A-B335-F278DD533B2C}">
      <dsp:nvSpPr>
        <dsp:cNvPr id="0" name=""/>
        <dsp:cNvSpPr/>
      </dsp:nvSpPr>
      <dsp:spPr>
        <a:xfrm>
          <a:off x="144014" y="1512164"/>
          <a:ext cx="2822529" cy="1056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00100">
            <a:lnSpc>
              <a:spcPct val="90000"/>
            </a:lnSpc>
            <a:spcBef>
              <a:spcPct val="0"/>
            </a:spcBef>
            <a:spcAft>
              <a:spcPct val="35000"/>
            </a:spcAft>
            <a:buNone/>
          </a:pPr>
          <a:r>
            <a:rPr lang="en-GB" sz="1800" kern="1200" dirty="0"/>
            <a:t>TNAs</a:t>
          </a:r>
        </a:p>
        <a:p>
          <a:pPr marL="0" lvl="0" indent="0" algn="l" defTabSz="800100">
            <a:lnSpc>
              <a:spcPct val="90000"/>
            </a:lnSpc>
            <a:spcBef>
              <a:spcPct val="0"/>
            </a:spcBef>
            <a:spcAft>
              <a:spcPct val="35000"/>
            </a:spcAft>
            <a:buNone/>
          </a:pPr>
          <a:r>
            <a:rPr lang="en-GB" sz="1800" kern="1200" dirty="0"/>
            <a:t>Foundation Degrees</a:t>
          </a:r>
        </a:p>
      </dsp:txBody>
      <dsp:txXfrm>
        <a:off x="144014" y="1512164"/>
        <a:ext cx="2822529" cy="1056608"/>
      </dsp:txXfrm>
    </dsp:sp>
    <dsp:sp modelId="{E19C287C-8753-4A87-B70F-514C7B628031}">
      <dsp:nvSpPr>
        <dsp:cNvPr id="0" name=""/>
        <dsp:cNvSpPr/>
      </dsp:nvSpPr>
      <dsp:spPr>
        <a:xfrm>
          <a:off x="921585" y="825736"/>
          <a:ext cx="2183430" cy="389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t>Pre-Degree learning</a:t>
          </a:r>
        </a:p>
      </dsp:txBody>
      <dsp:txXfrm>
        <a:off x="921585" y="825736"/>
        <a:ext cx="2183430" cy="3893143"/>
      </dsp:txXfrm>
    </dsp:sp>
    <dsp:sp modelId="{21A8944E-0CB0-4212-9233-9809034DB535}">
      <dsp:nvSpPr>
        <dsp:cNvPr id="0" name=""/>
        <dsp:cNvSpPr/>
      </dsp:nvSpPr>
      <dsp:spPr>
        <a:xfrm>
          <a:off x="3725164" y="709638"/>
          <a:ext cx="973285" cy="973285"/>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7B2E1-0BC2-4691-8019-9BE851EC5549}">
      <dsp:nvSpPr>
        <dsp:cNvPr id="0" name=""/>
        <dsp:cNvSpPr/>
      </dsp:nvSpPr>
      <dsp:spPr>
        <a:xfrm>
          <a:off x="3822493" y="806967"/>
          <a:ext cx="778628" cy="778628"/>
        </a:xfrm>
        <a:prstGeom prst="pie">
          <a:avLst>
            <a:gd name="adj1" fmla="val 9000000"/>
            <a:gd name="adj2" fmla="val 1620000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5CDD79-6B6B-4735-9931-95BEEF0F7E59}">
      <dsp:nvSpPr>
        <dsp:cNvPr id="0" name=""/>
        <dsp:cNvSpPr/>
      </dsp:nvSpPr>
      <dsp:spPr>
        <a:xfrm>
          <a:off x="3024334" y="1728198"/>
          <a:ext cx="3286919" cy="1201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89000">
            <a:lnSpc>
              <a:spcPct val="90000"/>
            </a:lnSpc>
            <a:spcBef>
              <a:spcPct val="0"/>
            </a:spcBef>
            <a:spcAft>
              <a:spcPct val="35000"/>
            </a:spcAft>
            <a:buNone/>
          </a:pPr>
          <a:r>
            <a:rPr lang="en-GB" sz="2000" kern="1200" dirty="0"/>
            <a:t>Degree Programmes</a:t>
          </a:r>
        </a:p>
        <a:p>
          <a:pPr marL="0" lvl="0" indent="0" algn="r" defTabSz="889000">
            <a:lnSpc>
              <a:spcPct val="90000"/>
            </a:lnSpc>
            <a:spcBef>
              <a:spcPct val="0"/>
            </a:spcBef>
            <a:spcAft>
              <a:spcPct val="35000"/>
            </a:spcAft>
            <a:buNone/>
          </a:pPr>
          <a:r>
            <a:rPr lang="en-GB" sz="2000" kern="1200" dirty="0"/>
            <a:t>Degree Apprenticeships</a:t>
          </a:r>
        </a:p>
        <a:p>
          <a:pPr marL="0" lvl="0" indent="0" algn="r" defTabSz="889000">
            <a:lnSpc>
              <a:spcPct val="90000"/>
            </a:lnSpc>
            <a:spcBef>
              <a:spcPct val="0"/>
            </a:spcBef>
            <a:spcAft>
              <a:spcPct val="35000"/>
            </a:spcAft>
            <a:buNone/>
          </a:pPr>
          <a:r>
            <a:rPr lang="en-GB" sz="2000" kern="1200" dirty="0"/>
            <a:t>Micro-credential learning</a:t>
          </a:r>
        </a:p>
      </dsp:txBody>
      <dsp:txXfrm>
        <a:off x="3024334" y="1728198"/>
        <a:ext cx="3286919" cy="1201112"/>
      </dsp:txXfrm>
    </dsp:sp>
    <dsp:sp modelId="{2015B50B-935E-486D-9F4E-5FB97E645A84}">
      <dsp:nvSpPr>
        <dsp:cNvPr id="0" name=""/>
        <dsp:cNvSpPr/>
      </dsp:nvSpPr>
      <dsp:spPr>
        <a:xfrm>
          <a:off x="4392488" y="712367"/>
          <a:ext cx="1946571" cy="389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kern="1200" dirty="0"/>
            <a:t>Degree learning</a:t>
          </a:r>
        </a:p>
      </dsp:txBody>
      <dsp:txXfrm>
        <a:off x="4392488" y="712367"/>
        <a:ext cx="1946571" cy="3893143"/>
      </dsp:txXfrm>
    </dsp:sp>
    <dsp:sp modelId="{999EA52A-5B7B-4629-892B-A77267C1EF67}">
      <dsp:nvSpPr>
        <dsp:cNvPr id="0" name=""/>
        <dsp:cNvSpPr/>
      </dsp:nvSpPr>
      <dsp:spPr>
        <a:xfrm>
          <a:off x="6890507" y="630476"/>
          <a:ext cx="973285" cy="962034"/>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B2B40E-6A76-4D23-B84D-18A07C89C165}">
      <dsp:nvSpPr>
        <dsp:cNvPr id="0" name=""/>
        <dsp:cNvSpPr/>
      </dsp:nvSpPr>
      <dsp:spPr>
        <a:xfrm>
          <a:off x="6963026" y="702987"/>
          <a:ext cx="778628" cy="778628"/>
        </a:xfrm>
        <a:prstGeom prst="pie">
          <a:avLst>
            <a:gd name="adj1" fmla="val 5400000"/>
            <a:gd name="adj2" fmla="val 1620000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E659B6-29CC-4757-8168-A946731FA55D}">
      <dsp:nvSpPr>
        <dsp:cNvPr id="0" name=""/>
        <dsp:cNvSpPr/>
      </dsp:nvSpPr>
      <dsp:spPr>
        <a:xfrm>
          <a:off x="7317692" y="1819075"/>
          <a:ext cx="3123467" cy="1531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n-GB" sz="2000" kern="1200" dirty="0"/>
            <a:t>CPD provision / Micro-credentials</a:t>
          </a:r>
        </a:p>
        <a:p>
          <a:pPr marL="0" lvl="0" indent="0" algn="l" defTabSz="889000">
            <a:lnSpc>
              <a:spcPct val="90000"/>
            </a:lnSpc>
            <a:spcBef>
              <a:spcPct val="0"/>
            </a:spcBef>
            <a:spcAft>
              <a:spcPct val="35000"/>
            </a:spcAft>
            <a:buNone/>
          </a:pPr>
          <a:r>
            <a:rPr lang="en-GB" sz="2000" kern="1200" dirty="0"/>
            <a:t>Specialist Practice</a:t>
          </a:r>
        </a:p>
        <a:p>
          <a:pPr marL="0" lvl="0" indent="0" algn="l" defTabSz="889000">
            <a:lnSpc>
              <a:spcPct val="90000"/>
            </a:lnSpc>
            <a:spcBef>
              <a:spcPct val="0"/>
            </a:spcBef>
            <a:spcAft>
              <a:spcPct val="35000"/>
            </a:spcAft>
            <a:buNone/>
          </a:pPr>
          <a:r>
            <a:rPr lang="en-GB" sz="2000" kern="1200" dirty="0"/>
            <a:t>Advanced Practice</a:t>
          </a:r>
        </a:p>
        <a:p>
          <a:pPr marL="0" lvl="0" indent="0" algn="l" defTabSz="889000">
            <a:lnSpc>
              <a:spcPct val="90000"/>
            </a:lnSpc>
            <a:spcBef>
              <a:spcPct val="0"/>
            </a:spcBef>
            <a:spcAft>
              <a:spcPct val="35000"/>
            </a:spcAft>
            <a:buNone/>
          </a:pPr>
          <a:r>
            <a:rPr lang="en-GB" sz="2000" kern="1200" dirty="0"/>
            <a:t>Doctorate</a:t>
          </a:r>
        </a:p>
      </dsp:txBody>
      <dsp:txXfrm>
        <a:off x="7317692" y="1819075"/>
        <a:ext cx="3123467" cy="1531879"/>
      </dsp:txXfrm>
    </dsp:sp>
    <dsp:sp modelId="{618EA36A-1292-4D86-A953-264BCE5BC9D7}">
      <dsp:nvSpPr>
        <dsp:cNvPr id="0" name=""/>
        <dsp:cNvSpPr/>
      </dsp:nvSpPr>
      <dsp:spPr>
        <a:xfrm>
          <a:off x="7580015" y="685738"/>
          <a:ext cx="2532684" cy="3893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GB" sz="2400" b="0" kern="1200" dirty="0"/>
            <a:t>Post-qualification/ micro-credentials</a:t>
          </a:r>
        </a:p>
      </dsp:txBody>
      <dsp:txXfrm>
        <a:off x="7580015" y="685738"/>
        <a:ext cx="2532684" cy="3893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4B55F-44AD-43AD-8E04-14D7DBA82220}">
      <dsp:nvSpPr>
        <dsp:cNvPr id="0" name=""/>
        <dsp:cNvSpPr/>
      </dsp:nvSpPr>
      <dsp:spPr>
        <a:xfrm>
          <a:off x="1847826" y="577494"/>
          <a:ext cx="4585267" cy="4585267"/>
        </a:xfrm>
        <a:prstGeom prst="blockArc">
          <a:avLst>
            <a:gd name="adj1" fmla="val 13114286"/>
            <a:gd name="adj2" fmla="val 16200000"/>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E8758F-6D09-4899-9EE6-A09826972AFC}">
      <dsp:nvSpPr>
        <dsp:cNvPr id="0" name=""/>
        <dsp:cNvSpPr/>
      </dsp:nvSpPr>
      <dsp:spPr>
        <a:xfrm>
          <a:off x="1847826" y="577494"/>
          <a:ext cx="4585267" cy="4585267"/>
        </a:xfrm>
        <a:prstGeom prst="blockArc">
          <a:avLst>
            <a:gd name="adj1" fmla="val 10028571"/>
            <a:gd name="adj2" fmla="val 13114286"/>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0A6712-627C-4A94-9170-4A9F2F13DC39}">
      <dsp:nvSpPr>
        <dsp:cNvPr id="0" name=""/>
        <dsp:cNvSpPr/>
      </dsp:nvSpPr>
      <dsp:spPr>
        <a:xfrm>
          <a:off x="1847826" y="577494"/>
          <a:ext cx="4585267" cy="4585267"/>
        </a:xfrm>
        <a:prstGeom prst="blockArc">
          <a:avLst>
            <a:gd name="adj1" fmla="val 6942857"/>
            <a:gd name="adj2" fmla="val 10028571"/>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CBE34AF-3516-4481-A5C6-87E1EB837821}">
      <dsp:nvSpPr>
        <dsp:cNvPr id="0" name=""/>
        <dsp:cNvSpPr/>
      </dsp:nvSpPr>
      <dsp:spPr>
        <a:xfrm>
          <a:off x="1847826" y="577494"/>
          <a:ext cx="4585267" cy="4585267"/>
        </a:xfrm>
        <a:prstGeom prst="blockArc">
          <a:avLst>
            <a:gd name="adj1" fmla="val 3857143"/>
            <a:gd name="adj2" fmla="val 6942857"/>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1E722F-A6F3-4451-8B97-0F911FF4DFCA}">
      <dsp:nvSpPr>
        <dsp:cNvPr id="0" name=""/>
        <dsp:cNvSpPr/>
      </dsp:nvSpPr>
      <dsp:spPr>
        <a:xfrm>
          <a:off x="1847826" y="577494"/>
          <a:ext cx="4585267" cy="4585267"/>
        </a:xfrm>
        <a:prstGeom prst="blockArc">
          <a:avLst>
            <a:gd name="adj1" fmla="val 771429"/>
            <a:gd name="adj2" fmla="val 3857143"/>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28D0F1-B9B3-4372-BDFE-F5F8C0C68DCE}">
      <dsp:nvSpPr>
        <dsp:cNvPr id="0" name=""/>
        <dsp:cNvSpPr/>
      </dsp:nvSpPr>
      <dsp:spPr>
        <a:xfrm>
          <a:off x="1847826" y="577494"/>
          <a:ext cx="4585267" cy="4585267"/>
        </a:xfrm>
        <a:prstGeom prst="blockArc">
          <a:avLst>
            <a:gd name="adj1" fmla="val 19285714"/>
            <a:gd name="adj2" fmla="val 771429"/>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894437-C33C-4E83-ADEA-497E290EEB3F}">
      <dsp:nvSpPr>
        <dsp:cNvPr id="0" name=""/>
        <dsp:cNvSpPr/>
      </dsp:nvSpPr>
      <dsp:spPr>
        <a:xfrm>
          <a:off x="1847826" y="577494"/>
          <a:ext cx="4585267" cy="4585267"/>
        </a:xfrm>
        <a:prstGeom prst="blockArc">
          <a:avLst>
            <a:gd name="adj1" fmla="val 16200000"/>
            <a:gd name="adj2" fmla="val 19285714"/>
            <a:gd name="adj3" fmla="val 390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01B00A-100F-4A11-96F8-BA11D57ADB1D}">
      <dsp:nvSpPr>
        <dsp:cNvPr id="0" name=""/>
        <dsp:cNvSpPr/>
      </dsp:nvSpPr>
      <dsp:spPr>
        <a:xfrm>
          <a:off x="3252929" y="1982598"/>
          <a:ext cx="1775060" cy="1775060"/>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Learners / Workforce</a:t>
          </a:r>
        </a:p>
      </dsp:txBody>
      <dsp:txXfrm>
        <a:off x="3512881" y="2242550"/>
        <a:ext cx="1255156" cy="1255156"/>
      </dsp:txXfrm>
    </dsp:sp>
    <dsp:sp modelId="{0CFB763F-CBC1-4486-BAE3-E592E4532E91}">
      <dsp:nvSpPr>
        <dsp:cNvPr id="0" name=""/>
        <dsp:cNvSpPr/>
      </dsp:nvSpPr>
      <dsp:spPr>
        <a:xfrm>
          <a:off x="3519188" y="955"/>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Employers / Practice</a:t>
          </a:r>
        </a:p>
      </dsp:txBody>
      <dsp:txXfrm>
        <a:off x="3701154" y="182921"/>
        <a:ext cx="878610" cy="878610"/>
      </dsp:txXfrm>
    </dsp:sp>
    <dsp:sp modelId="{0AA2DC90-82DB-4882-8DEE-0BBF89612FF9}">
      <dsp:nvSpPr>
        <dsp:cNvPr id="0" name=""/>
        <dsp:cNvSpPr/>
      </dsp:nvSpPr>
      <dsp:spPr>
        <a:xfrm>
          <a:off x="5276669" y="847313"/>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Service Users</a:t>
          </a:r>
        </a:p>
      </dsp:txBody>
      <dsp:txXfrm>
        <a:off x="5458635" y="1029279"/>
        <a:ext cx="878610" cy="878610"/>
      </dsp:txXfrm>
    </dsp:sp>
    <dsp:sp modelId="{882770BA-6D70-464E-8EFD-8F396817F260}">
      <dsp:nvSpPr>
        <dsp:cNvPr id="0" name=""/>
        <dsp:cNvSpPr/>
      </dsp:nvSpPr>
      <dsp:spPr>
        <a:xfrm>
          <a:off x="5710731" y="2749062"/>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FE </a:t>
          </a:r>
        </a:p>
      </dsp:txBody>
      <dsp:txXfrm>
        <a:off x="5892697" y="2931028"/>
        <a:ext cx="878610" cy="878610"/>
      </dsp:txXfrm>
    </dsp:sp>
    <dsp:sp modelId="{ABC48D7C-8BBB-4D99-9A87-C5D2AEAC4707}">
      <dsp:nvSpPr>
        <dsp:cNvPr id="0" name=""/>
        <dsp:cNvSpPr/>
      </dsp:nvSpPr>
      <dsp:spPr>
        <a:xfrm>
          <a:off x="4494517" y="4274147"/>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HE</a:t>
          </a:r>
        </a:p>
      </dsp:txBody>
      <dsp:txXfrm>
        <a:off x="4676483" y="4456113"/>
        <a:ext cx="878610" cy="878610"/>
      </dsp:txXfrm>
    </dsp:sp>
    <dsp:sp modelId="{ED83F6CD-B93A-466D-83B8-7382CFBF9635}">
      <dsp:nvSpPr>
        <dsp:cNvPr id="0" name=""/>
        <dsp:cNvSpPr/>
      </dsp:nvSpPr>
      <dsp:spPr>
        <a:xfrm>
          <a:off x="2543860" y="4274147"/>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Regulatory Bodies</a:t>
          </a:r>
        </a:p>
      </dsp:txBody>
      <dsp:txXfrm>
        <a:off x="2725826" y="4456113"/>
        <a:ext cx="878610" cy="878610"/>
      </dsp:txXfrm>
    </dsp:sp>
    <dsp:sp modelId="{9C0D8014-D8DE-428D-BA45-5F68D05BAFF5}">
      <dsp:nvSpPr>
        <dsp:cNvPr id="0" name=""/>
        <dsp:cNvSpPr/>
      </dsp:nvSpPr>
      <dsp:spPr>
        <a:xfrm>
          <a:off x="1327646" y="2749062"/>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Professional Bodies</a:t>
          </a:r>
        </a:p>
      </dsp:txBody>
      <dsp:txXfrm>
        <a:off x="1509612" y="2931028"/>
        <a:ext cx="878610" cy="878610"/>
      </dsp:txXfrm>
    </dsp:sp>
    <dsp:sp modelId="{468D63D8-6351-43ED-B61D-36ED38116473}">
      <dsp:nvSpPr>
        <dsp:cNvPr id="0" name=""/>
        <dsp:cNvSpPr/>
      </dsp:nvSpPr>
      <dsp:spPr>
        <a:xfrm>
          <a:off x="1761708" y="847313"/>
          <a:ext cx="1242542" cy="1242542"/>
        </a:xfrm>
        <a:prstGeom prst="ellips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Research / Innovation </a:t>
          </a:r>
        </a:p>
      </dsp:txBody>
      <dsp:txXfrm>
        <a:off x="1943674" y="1029279"/>
        <a:ext cx="878610" cy="878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AE79B-D0A1-444D-B7B4-0C83EC9A1BF8}">
      <dsp:nvSpPr>
        <dsp:cNvPr id="0" name=""/>
        <dsp:cNvSpPr/>
      </dsp:nvSpPr>
      <dsp:spPr>
        <a:xfrm>
          <a:off x="2888614" y="1458658"/>
          <a:ext cx="1791335" cy="1791335"/>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22134E6-720C-42EC-A838-F4CCD2F19623}">
      <dsp:nvSpPr>
        <dsp:cNvPr id="0" name=""/>
        <dsp:cNvSpPr/>
      </dsp:nvSpPr>
      <dsp:spPr>
        <a:xfrm>
          <a:off x="2745308" y="0"/>
          <a:ext cx="2077948" cy="12027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Integrated Care Systems</a:t>
          </a:r>
        </a:p>
      </dsp:txBody>
      <dsp:txXfrm>
        <a:off x="2745308" y="0"/>
        <a:ext cx="2077948" cy="1202753"/>
      </dsp:txXfrm>
    </dsp:sp>
    <dsp:sp modelId="{A8191D8C-FB39-4D40-8D7E-B917B1B30814}">
      <dsp:nvSpPr>
        <dsp:cNvPr id="0" name=""/>
        <dsp:cNvSpPr/>
      </dsp:nvSpPr>
      <dsp:spPr>
        <a:xfrm>
          <a:off x="3570038" y="1953578"/>
          <a:ext cx="1791335" cy="1791335"/>
        </a:xfrm>
        <a:prstGeom prst="ellipse">
          <a:avLst/>
        </a:prstGeom>
        <a:solidFill>
          <a:schemeClr val="accent3">
            <a:alpha val="50000"/>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8553B8D-B25A-4D7D-B880-E4858E50D2F3}">
      <dsp:nvSpPr>
        <dsp:cNvPr id="0" name=""/>
        <dsp:cNvSpPr/>
      </dsp:nvSpPr>
      <dsp:spPr>
        <a:xfrm>
          <a:off x="5503964" y="1586610"/>
          <a:ext cx="1862988" cy="13051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Higher Education Institutions</a:t>
          </a:r>
        </a:p>
      </dsp:txBody>
      <dsp:txXfrm>
        <a:off x="5503964" y="1586610"/>
        <a:ext cx="1862988" cy="1305115"/>
      </dsp:txXfrm>
    </dsp:sp>
    <dsp:sp modelId="{BC53C36F-7F16-4C3E-ABB5-114CCD1D90E8}">
      <dsp:nvSpPr>
        <dsp:cNvPr id="0" name=""/>
        <dsp:cNvSpPr/>
      </dsp:nvSpPr>
      <dsp:spPr>
        <a:xfrm>
          <a:off x="3309936" y="2755073"/>
          <a:ext cx="1791335" cy="1791335"/>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E4D97B2-C914-4A4E-A124-BC7A9403EC05}">
      <dsp:nvSpPr>
        <dsp:cNvPr id="0" name=""/>
        <dsp:cNvSpPr/>
      </dsp:nvSpPr>
      <dsp:spPr>
        <a:xfrm>
          <a:off x="5217350" y="3812984"/>
          <a:ext cx="1862988" cy="13051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Health Education England</a:t>
          </a:r>
        </a:p>
      </dsp:txBody>
      <dsp:txXfrm>
        <a:off x="5217350" y="3812984"/>
        <a:ext cx="1862988" cy="1305115"/>
      </dsp:txXfrm>
    </dsp:sp>
    <dsp:sp modelId="{54C6CE3A-E1E1-4A8A-903E-6C3C1072C57F}">
      <dsp:nvSpPr>
        <dsp:cNvPr id="0" name=""/>
        <dsp:cNvSpPr/>
      </dsp:nvSpPr>
      <dsp:spPr>
        <a:xfrm>
          <a:off x="2467293" y="2755073"/>
          <a:ext cx="1791335" cy="1791335"/>
        </a:xfrm>
        <a:prstGeom prst="ellipse">
          <a:avLst/>
        </a:prstGeom>
        <a:solidFill>
          <a:schemeClr val="accent3">
            <a:alpha val="50000"/>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6BDD618-5FCD-49B3-9831-D17D21E91A0E}">
      <dsp:nvSpPr>
        <dsp:cNvPr id="0" name=""/>
        <dsp:cNvSpPr/>
      </dsp:nvSpPr>
      <dsp:spPr>
        <a:xfrm>
          <a:off x="488226" y="3812984"/>
          <a:ext cx="1862988" cy="13051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NHS England</a:t>
          </a:r>
        </a:p>
      </dsp:txBody>
      <dsp:txXfrm>
        <a:off x="488226" y="3812984"/>
        <a:ext cx="1862988" cy="1305115"/>
      </dsp:txXfrm>
    </dsp:sp>
    <dsp:sp modelId="{20D9209D-B5F1-47F8-8E80-59215AB2E4CD}">
      <dsp:nvSpPr>
        <dsp:cNvPr id="0" name=""/>
        <dsp:cNvSpPr/>
      </dsp:nvSpPr>
      <dsp:spPr>
        <a:xfrm>
          <a:off x="2207191" y="1953578"/>
          <a:ext cx="1791335" cy="1791335"/>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528733E-C034-450C-B8D5-3B5C7708B924}">
      <dsp:nvSpPr>
        <dsp:cNvPr id="0" name=""/>
        <dsp:cNvSpPr/>
      </dsp:nvSpPr>
      <dsp:spPr>
        <a:xfrm>
          <a:off x="201612" y="1586610"/>
          <a:ext cx="1862988" cy="130511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a:t>Further Education Institutions</a:t>
          </a:r>
        </a:p>
      </dsp:txBody>
      <dsp:txXfrm>
        <a:off x="201612" y="1586610"/>
        <a:ext cx="1862988" cy="1305115"/>
      </dsp:txXfrm>
    </dsp:sp>
  </dsp:spTree>
</dsp:drawing>
</file>

<file path=ppt/diagrams/layout1.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Apprentices benefit from highly effective skills and behaviours which are delivered through innovative and industry relevant apprenticeship programmes to meet the needs of professional, </a:t>
            </a:r>
            <a:r>
              <a:rPr lang="en-GB" dirty="0" err="1"/>
              <a:t>statutary</a:t>
            </a:r>
            <a:r>
              <a:rPr lang="en-GB" dirty="0"/>
              <a:t> and regulatory bodies</a:t>
            </a:r>
          </a:p>
          <a:p>
            <a:r>
              <a:rPr lang="en-GB" dirty="0"/>
              <a:t>Trailblazer Groups - </a:t>
            </a:r>
            <a:r>
              <a:rPr lang="en-GB" sz="1800" dirty="0">
                <a:effectLst/>
                <a:latin typeface="Calibri" panose="020F0502020204030204" pitchFamily="34" charset="0"/>
                <a:ea typeface="Calibri" panose="020F0502020204030204" pitchFamily="34" charset="0"/>
                <a:cs typeface="Times New Roman" panose="02020603050405020304" pitchFamily="18" charset="0"/>
              </a:rPr>
              <a:t>Market leading apprenticeship experience is gained where UWE staff form part of Apprenticeship Trailblazer groups (Aerospace Engineer) as national groups to drive policy review and discussion to influence best practice and change</a:t>
            </a:r>
          </a:p>
          <a:p>
            <a:r>
              <a:rPr lang="en-GB" sz="1800" dirty="0">
                <a:effectLst/>
                <a:latin typeface="Calibri" panose="020F0502020204030204" pitchFamily="34" charset="0"/>
                <a:cs typeface="Times New Roman" panose="02020603050405020304" pitchFamily="18" charset="0"/>
              </a:rPr>
              <a:t>Apprenticeship programmes meet WECA and LEP skills priorities in High Tech and Digital, Aerospace and Advanced Engineering and Business Services meaning provision is relevant to local business growth and productivity, as well as skills </a:t>
            </a:r>
            <a:r>
              <a:rPr lang="en-GB" sz="1800" dirty="0" err="1">
                <a:effectLst/>
                <a:latin typeface="Calibri" panose="020F0502020204030204" pitchFamily="34" charset="0"/>
                <a:cs typeface="Times New Roman" panose="02020603050405020304" pitchFamily="18" charset="0"/>
              </a:rPr>
              <a:t>priroties</a:t>
            </a:r>
            <a:r>
              <a:rPr lang="en-GB" sz="1800" dirty="0">
                <a:effectLst/>
                <a:latin typeface="Calibri" panose="020F0502020204030204" pitchFamily="34" charset="0"/>
                <a:cs typeface="Times New Roman" panose="02020603050405020304" pitchFamily="18" charset="0"/>
              </a:rPr>
              <a:t> such as boosting gaps in the skills pipeline in growing innovation sectors (such as STEAM skills)</a:t>
            </a:r>
          </a:p>
          <a:p>
            <a:r>
              <a:rPr lang="en-GB" sz="1800" dirty="0">
                <a:effectLst/>
                <a:latin typeface="Calibri" panose="020F0502020204030204" pitchFamily="34" charset="0"/>
                <a:cs typeface="Times New Roman" panose="02020603050405020304" pitchFamily="18" charset="0"/>
              </a:rPr>
              <a:t>Growth in healthcare apprenticeships support Health Education England’s mandate to contribute to the development of </a:t>
            </a:r>
            <a:r>
              <a:rPr lang="en-GB" sz="1800" dirty="0" err="1">
                <a:effectLst/>
                <a:latin typeface="Calibri" panose="020F0502020204030204" pitchFamily="34" charset="0"/>
                <a:cs typeface="Times New Roman" panose="02020603050405020304" pitchFamily="18" charset="0"/>
              </a:rPr>
              <a:t>of</a:t>
            </a:r>
            <a:r>
              <a:rPr lang="en-GB" sz="1800" dirty="0">
                <a:effectLst/>
                <a:latin typeface="Calibri" panose="020F0502020204030204" pitchFamily="34" charset="0"/>
                <a:cs typeface="Times New Roman" panose="02020603050405020304" pitchFamily="18" charset="0"/>
              </a:rPr>
              <a:t> apprenticeship standards in health, responding to growing NHS and care provider needs and pressures locally and nationally.  Invitations to tender with Trust mean we are confident we are contributing </a:t>
            </a:r>
            <a:r>
              <a:rPr lang="en-GB" sz="1800">
                <a:effectLst/>
                <a:latin typeface="Calibri" panose="020F0502020204030204" pitchFamily="34" charset="0"/>
                <a:cs typeface="Times New Roman" panose="02020603050405020304" pitchFamily="18" charset="0"/>
              </a:rPr>
              <a:t>to workforce needs</a:t>
            </a:r>
            <a:endParaRPr lang="en-GB" sz="1800" dirty="0">
              <a:effectLst/>
              <a:latin typeface="Calibri" panose="020F0502020204030204" pitchFamily="34" charset="0"/>
              <a:cs typeface="Times New Roman" panose="02020603050405020304" pitchFamily="18" charset="0"/>
            </a:endParaRPr>
          </a:p>
          <a:p>
            <a:r>
              <a:rPr lang="en-GB" sz="1800" dirty="0" err="1">
                <a:effectLst/>
                <a:latin typeface="Calibri" panose="020F0502020204030204" pitchFamily="34" charset="0"/>
                <a:cs typeface="Times New Roman" panose="02020603050405020304" pitchFamily="18" charset="0"/>
              </a:rPr>
              <a:t>WoE</a:t>
            </a:r>
            <a:r>
              <a:rPr lang="en-GB" sz="1800" dirty="0">
                <a:effectLst/>
                <a:latin typeface="Calibri" panose="020F0502020204030204" pitchFamily="34" charset="0"/>
                <a:cs typeface="Times New Roman" panose="02020603050405020304" pitchFamily="18" charset="0"/>
              </a:rPr>
              <a:t> is neighboured by 2 counties with no university, apprenticeships at UWE are Providing access and participation to high quality HE level learning for local communities – 148 apps across Somerset region and 92 in Wilts; </a:t>
            </a:r>
          </a:p>
          <a:p>
            <a:r>
              <a:rPr lang="en-GB" sz="1800" dirty="0">
                <a:effectLst/>
                <a:latin typeface="Calibri" panose="020F0502020204030204" pitchFamily="34" charset="0"/>
                <a:cs typeface="Times New Roman" panose="02020603050405020304" pitchFamily="18" charset="0"/>
              </a:rPr>
              <a:t>Effective employer engagement and promotional apprenticeship activity drives improvement in key skills gaps, such as 17% of our Engineering, Design and Mathematics provision attracting female apprentices, compared to 13% in our region in 2017/18 according to data provided by WECA</a:t>
            </a:r>
          </a:p>
          <a:p>
            <a:r>
              <a:rPr lang="en-GB" sz="1800" dirty="0">
                <a:effectLst/>
                <a:latin typeface="Calibri" panose="020F0502020204030204" pitchFamily="34" charset="0"/>
                <a:cs typeface="Times New Roman" panose="02020603050405020304" pitchFamily="18" charset="0"/>
              </a:rPr>
              <a:t>Through diversification of our offer UWE stays relevant to prospective learners and employers, and our aim is to be an apprenticeship provider of choice in the region and beyond</a:t>
            </a:r>
            <a:endParaRPr lang="en-GB" dirty="0"/>
          </a:p>
        </p:txBody>
      </p:sp>
      <p:sp>
        <p:nvSpPr>
          <p:cNvPr id="4" name="Slide Number Placeholder 3"/>
          <p:cNvSpPr>
            <a:spLocks noGrp="1"/>
          </p:cNvSpPr>
          <p:nvPr>
            <p:ph type="sldNum" sz="quarter" idx="5"/>
          </p:nvPr>
        </p:nvSpPr>
        <p:spPr/>
        <p:txBody>
          <a:bodyPr/>
          <a:lstStyle/>
          <a:p>
            <a:fld id="{60A56A3A-62CA-4E7C-95F4-BEA6B717487B}" type="slidenum">
              <a:rPr lang="en-GB" smtClean="0"/>
              <a:t>10</a:t>
            </a:fld>
            <a:endParaRPr lang="en-GB"/>
          </a:p>
        </p:txBody>
      </p:sp>
    </p:spTree>
    <p:extLst>
      <p:ext uri="{BB962C8B-B14F-4D97-AF65-F5344CB8AC3E}">
        <p14:creationId xmlns:p14="http://schemas.microsoft.com/office/powerpoint/2010/main" val="172569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journey we have been on is one of an appreciative inquiry.  From a phase of discovery, through to design and implementation of new placements within the University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27</a:t>
            </a:fld>
            <a:endParaRPr lang="en-US" altLang="en-US"/>
          </a:p>
        </p:txBody>
      </p:sp>
    </p:spTree>
    <p:extLst>
      <p:ext uri="{BB962C8B-B14F-4D97-AF65-F5344CB8AC3E}">
        <p14:creationId xmlns:p14="http://schemas.microsoft.com/office/powerpoint/2010/main" val="384980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Identifying and solving the challenges which the healthcare facing through collaborative cross-disciplinary approach and partnership working</a:t>
            </a:r>
          </a:p>
          <a:p>
            <a:pPr marL="171450" indent="-171450">
              <a:buFont typeface="Arial" panose="020B0604020202020204" pitchFamily="34" charset="0"/>
              <a:buChar char="•"/>
            </a:pPr>
            <a:r>
              <a:rPr lang="en-GB" dirty="0"/>
              <a:t>Opportunities for students’ placement, summer vacation bursaries (paid), experience of working in the “real world environment”, building own network which enhances students’ CV and develops a unique set of transferable skills.</a:t>
            </a:r>
          </a:p>
          <a:p>
            <a:pPr marL="171450" indent="-171450">
              <a:buFont typeface="Arial" panose="020B0604020202020204" pitchFamily="34" charset="0"/>
              <a:buChar char="•"/>
            </a:pPr>
            <a:r>
              <a:rPr lang="en-GB" dirty="0"/>
              <a:t>Examples of the research conducted in the Health Tech Hub: technologies for assisted living, rapid diagnostics, point-of-care tests.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36</a:t>
            </a:fld>
            <a:endParaRPr lang="en-US" altLang="en-US"/>
          </a:p>
        </p:txBody>
      </p:sp>
    </p:spTree>
    <p:extLst>
      <p:ext uri="{BB962C8B-B14F-4D97-AF65-F5344CB8AC3E}">
        <p14:creationId xmlns:p14="http://schemas.microsoft.com/office/powerpoint/2010/main" val="311712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image is from UWE website</a:t>
            </a:r>
          </a:p>
          <a:p>
            <a:r>
              <a:rPr lang="en-GB" dirty="0"/>
              <a:t>- The programme is more cost-effective when compared to the traditional GP-led care.</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37</a:t>
            </a:fld>
            <a:endParaRPr lang="en-US" altLang="en-US"/>
          </a:p>
        </p:txBody>
      </p:sp>
    </p:spTree>
    <p:extLst>
      <p:ext uri="{BB962C8B-B14F-4D97-AF65-F5344CB8AC3E}">
        <p14:creationId xmlns:p14="http://schemas.microsoft.com/office/powerpoint/2010/main" val="259246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this image is from the UWE website which describes this case study. Therefore I assume we have a permission to use it.</a:t>
            </a:r>
          </a:p>
          <a:p>
            <a:pPr marL="171450" indent="-171450">
              <a:buFontTx/>
              <a:buChar char="-"/>
            </a:pPr>
            <a:r>
              <a:rPr lang="en-GB" dirty="0"/>
              <a:t>The leader of this research Prof Rumsey received OBE for this research</a:t>
            </a:r>
          </a:p>
          <a:p>
            <a:pPr marL="171450" indent="-171450">
              <a:buFontTx/>
              <a:buChar char="-"/>
            </a:pPr>
            <a:r>
              <a:rPr lang="en-GB" dirty="0"/>
              <a:t>500 health professionals have been trained to identify and address the psychological issues impacting patients and their parents.</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38</a:t>
            </a:fld>
            <a:endParaRPr lang="en-US" altLang="en-US"/>
          </a:p>
        </p:txBody>
      </p:sp>
    </p:spTree>
    <p:extLst>
      <p:ext uri="{BB962C8B-B14F-4D97-AF65-F5344CB8AC3E}">
        <p14:creationId xmlns:p14="http://schemas.microsoft.com/office/powerpoint/2010/main" val="2603781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UWE Bristol developed a system to measure how fast the microbes grow. This helps to develop dressing for wounds and products to dental care</a:t>
            </a:r>
          </a:p>
          <a:p>
            <a:pPr marL="171450" indent="-171450">
              <a:buFont typeface="Arial" panose="020B0604020202020204" pitchFamily="34" charset="0"/>
              <a:buChar char="•"/>
            </a:pPr>
            <a:r>
              <a:rPr lang="en-GB" dirty="0"/>
              <a:t>This work had real world impact on the development of dental and wound healing products</a:t>
            </a:r>
          </a:p>
          <a:p>
            <a:pPr marL="171450" indent="-171450">
              <a:buFont typeface="Arial" panose="020B0604020202020204" pitchFamily="34" charset="0"/>
              <a:buChar char="•"/>
            </a:pPr>
            <a:r>
              <a:rPr lang="en-GB" dirty="0"/>
              <a:t>Supported by and in collaboration with the world leading companies Colgate-Palmolive, Givaudan, </a:t>
            </a:r>
            <a:r>
              <a:rPr lang="en-GB" dirty="0" err="1"/>
              <a:t>Insense</a:t>
            </a:r>
            <a:r>
              <a:rPr lang="en-GB" dirty="0"/>
              <a:t> Ltd, </a:t>
            </a:r>
          </a:p>
          <a:p>
            <a:pPr marL="171450" indent="-171450">
              <a:buFont typeface="Arial" panose="020B0604020202020204" pitchFamily="34" charset="0"/>
              <a:buChar char="•"/>
            </a:pPr>
            <a:r>
              <a:rPr lang="en-GB" dirty="0"/>
              <a:t>UWE provides training on breath analysis to the companies producing health products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40</a:t>
            </a:fld>
            <a:endParaRPr lang="en-US" altLang="en-US"/>
          </a:p>
        </p:txBody>
      </p:sp>
    </p:spTree>
    <p:extLst>
      <p:ext uri="{BB962C8B-B14F-4D97-AF65-F5344CB8AC3E}">
        <p14:creationId xmlns:p14="http://schemas.microsoft.com/office/powerpoint/2010/main" val="27631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This work is unique as it allowed to improve hospital treatment for potentially fatal conditions such as tuberculosis and sepsis.</a:t>
            </a:r>
          </a:p>
          <a:p>
            <a:pPr marL="171450" indent="-171450">
              <a:buFontTx/>
              <a:buChar char="-"/>
            </a:pPr>
            <a:r>
              <a:rPr lang="en-GB" dirty="0"/>
              <a:t>Led by a multidisciplinary team in collaboration with the world-leading company Glaxo Smith Kline and NHS</a:t>
            </a:r>
          </a:p>
          <a:p>
            <a:pPr marL="171450" indent="-171450">
              <a:buFontTx/>
              <a:buChar char="-"/>
            </a:pPr>
            <a:r>
              <a:rPr lang="en-GB" dirty="0"/>
              <a:t>Real impact of healthcare practice</a:t>
            </a:r>
          </a:p>
          <a:p>
            <a:pPr marL="171450" indent="-171450">
              <a:buFontTx/>
              <a:buChar char="-"/>
            </a:pPr>
            <a:r>
              <a:rPr lang="en-GB" dirty="0"/>
              <a:t>This work was used as an Impact Case Study for the REF where it was recognised as “world leading”.</a:t>
            </a:r>
          </a:p>
          <a:p>
            <a:pPr marL="171450" indent="-171450">
              <a:buFontTx/>
              <a:buChar char="-"/>
            </a:pPr>
            <a:r>
              <a:rPr lang="en-GB" dirty="0"/>
              <a:t>Led by Dave McCalley who was recognised as one of the world’s 100 most influential analytical scientists in 2013, 2015, 2019 and 2021 by the Journal The Analytica Scientist</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41</a:t>
            </a:fld>
            <a:endParaRPr lang="en-US" altLang="en-US"/>
          </a:p>
        </p:txBody>
      </p:sp>
    </p:spTree>
    <p:extLst>
      <p:ext uri="{BB962C8B-B14F-4D97-AF65-F5344CB8AC3E}">
        <p14:creationId xmlns:p14="http://schemas.microsoft.com/office/powerpoint/2010/main" val="2767007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4C01-C279-41CE-BC2B-00C7674109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397CA1-B822-4DE8-805E-4F6FE8C8AE78}"/>
              </a:ext>
            </a:extLst>
          </p:cNvPr>
          <p:cNvSpPr>
            <a:spLocks noGrp="1"/>
          </p:cNvSpPr>
          <p:nvPr>
            <p:ph type="dt" sz="half" idx="10"/>
          </p:nvPr>
        </p:nvSpPr>
        <p:spPr/>
        <p:txBody>
          <a:bodyPr/>
          <a:lstStyle/>
          <a:p>
            <a:fld id="{3E51A0F5-3EA6-47CC-B683-BACE92114AEC}" type="datetimeFigureOut">
              <a:rPr lang="en-GB" smtClean="0"/>
              <a:t>27/05/2023</a:t>
            </a:fld>
            <a:endParaRPr lang="en-GB"/>
          </a:p>
        </p:txBody>
      </p:sp>
      <p:sp>
        <p:nvSpPr>
          <p:cNvPr id="4" name="Footer Placeholder 3">
            <a:extLst>
              <a:ext uri="{FF2B5EF4-FFF2-40B4-BE49-F238E27FC236}">
                <a16:creationId xmlns:a16="http://schemas.microsoft.com/office/drawing/2014/main" id="{D70670A4-C648-4CA3-9FE9-85534EE412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B1D225-E71C-4A3E-BDFD-55CE1DF196FA}"/>
              </a:ext>
            </a:extLst>
          </p:cNvPr>
          <p:cNvSpPr>
            <a:spLocks noGrp="1"/>
          </p:cNvSpPr>
          <p:nvPr>
            <p:ph type="sldNum" sz="quarter" idx="12"/>
          </p:nvPr>
        </p:nvSpPr>
        <p:spPr/>
        <p:txBody>
          <a:bodyPr/>
          <a:lstStyle/>
          <a:p>
            <a:fld id="{B9F12BE7-DEEF-4240-B79D-9C5F629AC076}" type="slidenum">
              <a:rPr lang="en-GB" smtClean="0"/>
              <a:t>‹#›</a:t>
            </a:fld>
            <a:endParaRPr lang="en-GB"/>
          </a:p>
        </p:txBody>
      </p:sp>
    </p:spTree>
    <p:extLst>
      <p:ext uri="{BB962C8B-B14F-4D97-AF65-F5344CB8AC3E}">
        <p14:creationId xmlns:p14="http://schemas.microsoft.com/office/powerpoint/2010/main" val="47436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185637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1192906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3887597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776764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435623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7498125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5075462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058666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7301882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275119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11A0CC-F34A-8216-926F-053C687203C2}"/>
              </a:ext>
            </a:extLst>
          </p:cNvPr>
          <p:cNvSpPr>
            <a:spLocks noGrp="1"/>
          </p:cNvSpPr>
          <p:nvPr>
            <p:ph type="dt" sz="half" idx="10"/>
          </p:nvPr>
        </p:nvSpPr>
        <p:spPr/>
        <p:txBody>
          <a:bodyPr/>
          <a:lstStyle/>
          <a:p>
            <a:fld id="{09963C72-68E0-4807-9D00-4C46B9A19662}" type="datetimeFigureOut">
              <a:rPr lang="en-GB" smtClean="0"/>
              <a:t>27/05/2023</a:t>
            </a:fld>
            <a:endParaRPr lang="en-GB"/>
          </a:p>
        </p:txBody>
      </p:sp>
      <p:sp>
        <p:nvSpPr>
          <p:cNvPr id="3" name="Footer Placeholder 2">
            <a:extLst>
              <a:ext uri="{FF2B5EF4-FFF2-40B4-BE49-F238E27FC236}">
                <a16:creationId xmlns:a16="http://schemas.microsoft.com/office/drawing/2014/main" id="{03BFD829-E86A-1FDA-A86F-B926958D69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76A505-7B61-4115-0F80-F22EC1414DCF}"/>
              </a:ext>
            </a:extLst>
          </p:cNvPr>
          <p:cNvSpPr>
            <a:spLocks noGrp="1"/>
          </p:cNvSpPr>
          <p:nvPr>
            <p:ph type="sldNum" sz="quarter" idx="12"/>
          </p:nvPr>
        </p:nvSpPr>
        <p:spPr/>
        <p:txBody>
          <a:bodyPr/>
          <a:lstStyle/>
          <a:p>
            <a:fld id="{376EA373-D26C-45A1-B0D3-0173B134FBEA}" type="slidenum">
              <a:rPr lang="en-GB" smtClean="0"/>
              <a:t>‹#›</a:t>
            </a:fld>
            <a:endParaRPr lang="en-GB"/>
          </a:p>
        </p:txBody>
      </p:sp>
    </p:spTree>
    <p:extLst>
      <p:ext uri="{BB962C8B-B14F-4D97-AF65-F5344CB8AC3E}">
        <p14:creationId xmlns:p14="http://schemas.microsoft.com/office/powerpoint/2010/main" val="1987737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802522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Main headings, text and bullet points">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598752"/>
                </a:solidFill>
                <a:latin typeface="Georgia"/>
                <a:ea typeface="Georgia"/>
                <a:cs typeface="Georgia"/>
              </a:defRPr>
            </a:lvl1pPr>
          </a:lstStyle>
          <a:p>
            <a:pPr lvl="0"/>
            <a:r>
              <a:rPr lang="en-GB" dirty="0"/>
              <a:t>Click to edit Master text styles</a:t>
            </a:r>
          </a:p>
        </p:txBody>
      </p:sp>
      <p:sp>
        <p:nvSpPr>
          <p:cNvPr id="6" name="Text Placeholder 5"/>
          <p:cNvSpPr>
            <a:spLocks noGrp="1"/>
          </p:cNvSpPr>
          <p:nvPr>
            <p:ph type="body" sz="quarter" idx="11"/>
          </p:nvPr>
        </p:nvSpPr>
        <p:spPr>
          <a:xfrm>
            <a:off x="1200151" y="1773238"/>
            <a:ext cx="8735483" cy="4608512"/>
          </a:xfrm>
          <a:prstGeom prst="rect">
            <a:avLst/>
          </a:prstGeom>
        </p:spPr>
        <p:txBody>
          <a:bodyPr/>
          <a:lstStyle>
            <a:lvl1pPr marL="266700" indent="-266700">
              <a:buClr>
                <a:srgbClr val="598752"/>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598752"/>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598752"/>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1619363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1A9DA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3211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1"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79" r:id="rId16"/>
    <p:sldLayoutId id="2147483980" r:id="rId17"/>
    <p:sldLayoutId id="2147483982" r:id="rId18"/>
    <p:sldLayoutId id="2147483984" r:id="rId19"/>
    <p:sldLayoutId id="2147483985" r:id="rId20"/>
    <p:sldLayoutId id="2147483988" r:id="rId21"/>
    <p:sldLayoutId id="2147483989" r:id="rId22"/>
    <p:sldLayoutId id="2147483990" r:id="rId23"/>
    <p:sldLayoutId id="2147483991" r:id="rId24"/>
    <p:sldLayoutId id="2147483994" r:id="rId25"/>
    <p:sldLayoutId id="2147483995" r:id="rId26"/>
    <p:sldLayoutId id="2147483996" r:id="rId27"/>
    <p:sldLayoutId id="2147483999" r:id="rId28"/>
    <p:sldLayoutId id="2147484000" r:id="rId29"/>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46.png"/><Relationship Id="rId3" Type="http://schemas.openxmlformats.org/officeDocument/2006/relationships/image" Target="../media/image31.jpe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 Type="http://schemas.openxmlformats.org/officeDocument/2006/relationships/notesSlide" Target="../notesSlides/notesSlide1.xml"/><Relationship Id="rId16"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19"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0.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21.xml"/><Relationship Id="rId6" Type="http://schemas.openxmlformats.org/officeDocument/2006/relationships/image" Target="../media/image81.jpeg"/><Relationship Id="rId5" Type="http://schemas.openxmlformats.org/officeDocument/2006/relationships/image" Target="../media/image3.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diagramLayout" Target="../diagrams/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diagramData" Target="../diagrams/data2.xml"/><Relationship Id="rId16"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10.png"/><Relationship Id="rId5" Type="http://schemas.openxmlformats.org/officeDocument/2006/relationships/diagramColors" Target="../diagrams/colors2.xml"/><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diagramQuickStyle" Target="../diagrams/quickStyle2.xm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9.xml"/><Relationship Id="rId5" Type="http://schemas.openxmlformats.org/officeDocument/2006/relationships/image" Target="../media/image92.jpg"/><Relationship Id="rId4" Type="http://schemas.openxmlformats.org/officeDocument/2006/relationships/image" Target="../media/image91.jp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29.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png"/><Relationship Id="rId16" Type="http://schemas.openxmlformats.org/officeDocument/2006/relationships/image" Target="../media/image122.png"/><Relationship Id="rId1" Type="http://schemas.openxmlformats.org/officeDocument/2006/relationships/slideLayout" Target="../slideLayouts/slideLayout29.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gif"/><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4/relationships/chartEx" Target="../charts/chartEx1.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content.hyperfinemedia.co.uk/uwe-ahp"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17.xml"/><Relationship Id="rId4" Type="http://schemas.openxmlformats.org/officeDocument/2006/relationships/image" Target="../media/image141.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hyperlink" Target="https://soundcloud.com/uwebristol/shout-out-to-the-brave-roberta" TargetMode="External"/><Relationship Id="rId2" Type="http://schemas.openxmlformats.org/officeDocument/2006/relationships/image" Target="../media/image18.png"/><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a:xfrm>
            <a:off x="2855640" y="1916832"/>
            <a:ext cx="9001000" cy="2089585"/>
          </a:xfrm>
        </p:spPr>
        <p:txBody>
          <a:bodyPr>
            <a:normAutofit fontScale="90000"/>
          </a:bodyPr>
          <a:lstStyle/>
          <a:p>
            <a:pPr algn="l"/>
            <a:r>
              <a:rPr lang="en-GB" sz="3200" i="0" u="none" strike="noStrike" baseline="0" dirty="0">
                <a:latin typeface="Arial" panose="020B0604020202020204" pitchFamily="34" charset="0"/>
              </a:rPr>
              <a:t>Strengthening regional engagement between ICSs, HEE, Higher and Further Education Sectors</a:t>
            </a:r>
            <a:br>
              <a:rPr lang="en-GB" sz="3200" i="0" u="none" strike="noStrike" baseline="0" dirty="0">
                <a:latin typeface="Arial" panose="020B0604020202020204" pitchFamily="34" charset="0"/>
              </a:rPr>
            </a:br>
            <a:br>
              <a:rPr lang="en-GB" sz="3200" i="0" u="none" strike="noStrike" baseline="0" dirty="0">
                <a:latin typeface="Arial" panose="020B0604020202020204" pitchFamily="34" charset="0"/>
              </a:rPr>
            </a:br>
            <a:br>
              <a:rPr lang="en-GB" sz="3100" b="0" i="0" u="none" strike="noStrike" baseline="0" dirty="0">
                <a:latin typeface="Arial" panose="020B0604020202020204" pitchFamily="34" charset="0"/>
              </a:rPr>
            </a:br>
            <a:r>
              <a:rPr lang="en-GB" sz="2700" b="0" i="1" u="none" strike="noStrike" baseline="0" dirty="0">
                <a:latin typeface="Arial" panose="020B0604020202020204" pitchFamily="34" charset="0"/>
              </a:rPr>
              <a:t>Exploring, developing and delivering new models for education and training, taking into account geographical spread, population need and future learner and workforce requirements </a:t>
            </a:r>
            <a:r>
              <a:rPr lang="en-GB" sz="1800" b="0" i="0" u="none" strike="noStrike" baseline="0" dirty="0">
                <a:solidFill>
                  <a:srgbClr val="000000"/>
                </a:solidFill>
                <a:latin typeface="Arial" panose="020B0604020202020204" pitchFamily="34" charset="0"/>
              </a:rPr>
              <a:t>	</a:t>
            </a:r>
            <a:br>
              <a:rPr lang="en-GB" sz="1800" b="0" i="0" u="none" strike="noStrike" baseline="0" dirty="0">
                <a:solidFill>
                  <a:srgbClr val="000000"/>
                </a:solidFill>
                <a:latin typeface="Arial" panose="020B0604020202020204" pitchFamily="34" charset="0"/>
              </a:rPr>
            </a:br>
            <a:r>
              <a:rPr lang="en-GB" sz="3200" i="0" u="none" strike="noStrike" baseline="0" dirty="0">
                <a:solidFill>
                  <a:schemeClr val="tx1"/>
                </a:solidFill>
                <a:latin typeface="Arial" panose="020B0604020202020204" pitchFamily="34" charset="0"/>
              </a:rPr>
              <a:t> </a:t>
            </a:r>
            <a:endParaRPr lang="en-GB" sz="5400" dirty="0">
              <a:solidFill>
                <a:schemeClr val="tx1"/>
              </a:solidFill>
            </a:endParaRPr>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773334" y="2060848"/>
            <a:ext cx="1625519" cy="664749"/>
          </a:xfrm>
        </p:spPr>
        <p:txBody>
          <a:bodyPr/>
          <a:lstStyle/>
          <a:p>
            <a:r>
              <a:rPr lang="en-GB" dirty="0"/>
              <a:t>Professor Marc Griffiths</a:t>
            </a:r>
          </a:p>
        </p:txBody>
      </p:sp>
      <p:sp>
        <p:nvSpPr>
          <p:cNvPr id="5" name="Text Placeholder 4">
            <a:extLst>
              <a:ext uri="{FF2B5EF4-FFF2-40B4-BE49-F238E27FC236}">
                <a16:creationId xmlns:a16="http://schemas.microsoft.com/office/drawing/2014/main" id="{6EF2AD0F-69E6-4E94-8ACF-33E263C6D58A}"/>
              </a:ext>
            </a:extLst>
          </p:cNvPr>
          <p:cNvSpPr>
            <a:spLocks noGrp="1"/>
          </p:cNvSpPr>
          <p:nvPr>
            <p:ph type="body" sz="quarter" idx="17"/>
          </p:nvPr>
        </p:nvSpPr>
        <p:spPr>
          <a:xfrm>
            <a:off x="798008" y="2802266"/>
            <a:ext cx="1625519" cy="609225"/>
          </a:xfrm>
        </p:spPr>
        <p:txBody>
          <a:bodyPr/>
          <a:lstStyle/>
          <a:p>
            <a:r>
              <a:rPr lang="en-GB" sz="1600" dirty="0"/>
              <a:t>Pro-Vice Chancellor &amp; Head of College for Health, Science &amp; Society</a:t>
            </a:r>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798008" y="5445224"/>
            <a:ext cx="1625519" cy="345828"/>
          </a:xfrm>
        </p:spPr>
        <p:txBody>
          <a:bodyPr/>
          <a:lstStyle/>
          <a:p>
            <a:r>
              <a:rPr lang="en-GB" sz="1600" dirty="0"/>
              <a:t>16</a:t>
            </a:r>
            <a:r>
              <a:rPr lang="en-GB" sz="1600" baseline="30000" dirty="0"/>
              <a:t>th</a:t>
            </a:r>
            <a:r>
              <a:rPr lang="en-GB" sz="1600" dirty="0"/>
              <a:t> February 2023</a:t>
            </a:r>
          </a:p>
        </p:txBody>
      </p:sp>
    </p:spTree>
    <p:extLst>
      <p:ext uri="{BB962C8B-B14F-4D97-AF65-F5344CB8AC3E}">
        <p14:creationId xmlns:p14="http://schemas.microsoft.com/office/powerpoint/2010/main" val="284718809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98611"/>
            <a:ext cx="12191144" cy="5739772"/>
          </a:xfrm>
          <a:custGeom>
            <a:avLst/>
            <a:gdLst/>
            <a:ahLst/>
            <a:cxnLst/>
            <a:rect l="l" t="t" r="r" b="b"/>
            <a:pathLst>
              <a:path w="20104100" h="9465310">
                <a:moveTo>
                  <a:pt x="0" y="9464689"/>
                </a:moveTo>
                <a:lnTo>
                  <a:pt x="20104099" y="9464689"/>
                </a:lnTo>
                <a:lnTo>
                  <a:pt x="20104099" y="0"/>
                </a:lnTo>
                <a:lnTo>
                  <a:pt x="0" y="0"/>
                </a:lnTo>
                <a:lnTo>
                  <a:pt x="0" y="9464689"/>
                </a:lnTo>
                <a:close/>
              </a:path>
            </a:pathLst>
          </a:custGeom>
          <a:solidFill>
            <a:srgbClr val="00282F"/>
          </a:solidFill>
        </p:spPr>
        <p:txBody>
          <a:bodyPr wrap="square" lIns="0" tIns="0" rIns="0" bIns="0" rtlCol="0"/>
          <a:lstStyle/>
          <a:p>
            <a:pPr marL="0" indent="0" algn="ctr">
              <a:buNone/>
            </a:pPr>
            <a:endParaRPr lang="en-GB" sz="2800" i="1"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a:p>
            <a:pPr marL="0" indent="0" algn="ctr">
              <a:buNone/>
            </a:pPr>
            <a:endParaRPr lang="en-GB" sz="1400" dirty="0">
              <a:solidFill>
                <a:schemeClr val="bg1"/>
              </a:solidFill>
            </a:endParaRPr>
          </a:p>
        </p:txBody>
      </p:sp>
      <p:sp>
        <p:nvSpPr>
          <p:cNvPr id="3" name="object 3"/>
          <p:cNvSpPr/>
          <p:nvPr/>
        </p:nvSpPr>
        <p:spPr>
          <a:xfrm>
            <a:off x="5448507" y="6415185"/>
            <a:ext cx="1209488" cy="442439"/>
          </a:xfrm>
          <a:custGeom>
            <a:avLst/>
            <a:gdLst/>
            <a:ahLst/>
            <a:cxnLst/>
            <a:rect l="l" t="t" r="r" b="b"/>
            <a:pathLst>
              <a:path w="1994534" h="729615">
                <a:moveTo>
                  <a:pt x="1265006" y="0"/>
                </a:moveTo>
                <a:lnTo>
                  <a:pt x="0" y="0"/>
                </a:lnTo>
                <a:lnTo>
                  <a:pt x="729427" y="729439"/>
                </a:lnTo>
                <a:lnTo>
                  <a:pt x="1994452" y="729439"/>
                </a:lnTo>
                <a:lnTo>
                  <a:pt x="1265006" y="0"/>
                </a:lnTo>
                <a:close/>
              </a:path>
            </a:pathLst>
          </a:custGeom>
          <a:solidFill>
            <a:srgbClr val="1FB7C8"/>
          </a:solidFill>
        </p:spPr>
        <p:txBody>
          <a:bodyPr wrap="square" lIns="0" tIns="0" rIns="0" bIns="0" rtlCol="0"/>
          <a:lstStyle/>
          <a:p>
            <a:endParaRPr sz="1092"/>
          </a:p>
        </p:txBody>
      </p:sp>
      <p:sp>
        <p:nvSpPr>
          <p:cNvPr id="4" name="object 4"/>
          <p:cNvSpPr/>
          <p:nvPr/>
        </p:nvSpPr>
        <p:spPr>
          <a:xfrm>
            <a:off x="428" y="6415185"/>
            <a:ext cx="519452" cy="442439"/>
          </a:xfrm>
          <a:custGeom>
            <a:avLst/>
            <a:gdLst/>
            <a:ahLst/>
            <a:cxnLst/>
            <a:rect l="l" t="t" r="r" b="b"/>
            <a:pathLst>
              <a:path w="856615" h="729615">
                <a:moveTo>
                  <a:pt x="126838" y="0"/>
                </a:moveTo>
                <a:lnTo>
                  <a:pt x="0" y="0"/>
                </a:lnTo>
                <a:lnTo>
                  <a:pt x="0" y="729439"/>
                </a:lnTo>
                <a:lnTo>
                  <a:pt x="856283" y="729439"/>
                </a:lnTo>
                <a:lnTo>
                  <a:pt x="126838" y="0"/>
                </a:lnTo>
                <a:close/>
              </a:path>
            </a:pathLst>
          </a:custGeom>
          <a:solidFill>
            <a:srgbClr val="1FB7C8"/>
          </a:solidFill>
        </p:spPr>
        <p:txBody>
          <a:bodyPr wrap="square" lIns="0" tIns="0" rIns="0" bIns="0" rtlCol="0"/>
          <a:lstStyle/>
          <a:p>
            <a:endParaRPr sz="1092"/>
          </a:p>
        </p:txBody>
      </p:sp>
      <p:sp>
        <p:nvSpPr>
          <p:cNvPr id="5" name="object 5"/>
          <p:cNvSpPr/>
          <p:nvPr/>
        </p:nvSpPr>
        <p:spPr>
          <a:xfrm>
            <a:off x="844472" y="6415185"/>
            <a:ext cx="1209488" cy="442439"/>
          </a:xfrm>
          <a:custGeom>
            <a:avLst/>
            <a:gdLst/>
            <a:ahLst/>
            <a:cxnLst/>
            <a:rect l="l" t="t" r="r" b="b"/>
            <a:pathLst>
              <a:path w="1994535" h="729615">
                <a:moveTo>
                  <a:pt x="1265019" y="0"/>
                </a:moveTo>
                <a:lnTo>
                  <a:pt x="0" y="0"/>
                </a:lnTo>
                <a:lnTo>
                  <a:pt x="729439" y="729439"/>
                </a:lnTo>
                <a:lnTo>
                  <a:pt x="1994464" y="729439"/>
                </a:lnTo>
                <a:lnTo>
                  <a:pt x="1265019" y="0"/>
                </a:lnTo>
                <a:close/>
              </a:path>
            </a:pathLst>
          </a:custGeom>
          <a:solidFill>
            <a:srgbClr val="1FB7C8"/>
          </a:solidFill>
        </p:spPr>
        <p:txBody>
          <a:bodyPr wrap="square" lIns="0" tIns="0" rIns="0" bIns="0" rtlCol="0"/>
          <a:lstStyle/>
          <a:p>
            <a:endParaRPr sz="1092"/>
          </a:p>
        </p:txBody>
      </p:sp>
      <p:sp>
        <p:nvSpPr>
          <p:cNvPr id="6" name="object 6"/>
          <p:cNvSpPr/>
          <p:nvPr/>
        </p:nvSpPr>
        <p:spPr>
          <a:xfrm>
            <a:off x="2380137" y="6415185"/>
            <a:ext cx="1209488" cy="442439"/>
          </a:xfrm>
          <a:custGeom>
            <a:avLst/>
            <a:gdLst/>
            <a:ahLst/>
            <a:cxnLst/>
            <a:rect l="l" t="t" r="r" b="b"/>
            <a:pathLst>
              <a:path w="1994535" h="729615">
                <a:moveTo>
                  <a:pt x="1265000" y="0"/>
                </a:moveTo>
                <a:lnTo>
                  <a:pt x="0" y="0"/>
                </a:lnTo>
                <a:lnTo>
                  <a:pt x="729445" y="729439"/>
                </a:lnTo>
                <a:lnTo>
                  <a:pt x="1994452" y="729439"/>
                </a:lnTo>
                <a:lnTo>
                  <a:pt x="1265000" y="0"/>
                </a:lnTo>
                <a:close/>
              </a:path>
            </a:pathLst>
          </a:custGeom>
          <a:solidFill>
            <a:srgbClr val="1FB7C8"/>
          </a:solidFill>
        </p:spPr>
        <p:txBody>
          <a:bodyPr wrap="square" lIns="0" tIns="0" rIns="0" bIns="0" rtlCol="0"/>
          <a:lstStyle/>
          <a:p>
            <a:endParaRPr sz="1092"/>
          </a:p>
        </p:txBody>
      </p:sp>
      <p:sp>
        <p:nvSpPr>
          <p:cNvPr id="7" name="object 7"/>
          <p:cNvSpPr/>
          <p:nvPr/>
        </p:nvSpPr>
        <p:spPr>
          <a:xfrm>
            <a:off x="3915772" y="6415185"/>
            <a:ext cx="1209488" cy="442439"/>
          </a:xfrm>
          <a:custGeom>
            <a:avLst/>
            <a:gdLst/>
            <a:ahLst/>
            <a:cxnLst/>
            <a:rect l="l" t="t" r="r" b="b"/>
            <a:pathLst>
              <a:path w="1994534" h="729615">
                <a:moveTo>
                  <a:pt x="1265044" y="0"/>
                </a:moveTo>
                <a:lnTo>
                  <a:pt x="0" y="0"/>
                </a:lnTo>
                <a:lnTo>
                  <a:pt x="729445" y="729439"/>
                </a:lnTo>
                <a:lnTo>
                  <a:pt x="1994490" y="729439"/>
                </a:lnTo>
                <a:lnTo>
                  <a:pt x="1265044" y="0"/>
                </a:lnTo>
                <a:close/>
              </a:path>
            </a:pathLst>
          </a:custGeom>
          <a:solidFill>
            <a:srgbClr val="1FB7C8"/>
          </a:solidFill>
        </p:spPr>
        <p:txBody>
          <a:bodyPr wrap="square" lIns="0" tIns="0" rIns="0" bIns="0" rtlCol="0"/>
          <a:lstStyle/>
          <a:p>
            <a:endParaRPr sz="1092"/>
          </a:p>
        </p:txBody>
      </p:sp>
      <p:sp>
        <p:nvSpPr>
          <p:cNvPr id="8" name="object 8"/>
          <p:cNvSpPr/>
          <p:nvPr/>
        </p:nvSpPr>
        <p:spPr>
          <a:xfrm>
            <a:off x="11647244" y="6485499"/>
            <a:ext cx="544481" cy="372357"/>
          </a:xfrm>
          <a:custGeom>
            <a:avLst/>
            <a:gdLst/>
            <a:ahLst/>
            <a:cxnLst/>
            <a:rect l="l" t="t" r="r" b="b"/>
            <a:pathLst>
              <a:path w="897890" h="614045">
                <a:moveTo>
                  <a:pt x="897635" y="0"/>
                </a:moveTo>
                <a:lnTo>
                  <a:pt x="0" y="0"/>
                </a:lnTo>
                <a:lnTo>
                  <a:pt x="613476" y="613489"/>
                </a:lnTo>
                <a:lnTo>
                  <a:pt x="897635" y="613489"/>
                </a:lnTo>
                <a:lnTo>
                  <a:pt x="897635" y="0"/>
                </a:lnTo>
                <a:close/>
              </a:path>
            </a:pathLst>
          </a:custGeom>
          <a:solidFill>
            <a:srgbClr val="1FB7C8"/>
          </a:solidFill>
        </p:spPr>
        <p:txBody>
          <a:bodyPr wrap="square" lIns="0" tIns="0" rIns="0" bIns="0" rtlCol="0"/>
          <a:lstStyle/>
          <a:p>
            <a:endParaRPr sz="1092"/>
          </a:p>
        </p:txBody>
      </p:sp>
      <p:sp>
        <p:nvSpPr>
          <p:cNvPr id="9" name="object 9"/>
          <p:cNvSpPr/>
          <p:nvPr/>
        </p:nvSpPr>
        <p:spPr>
          <a:xfrm>
            <a:off x="6124733" y="6485499"/>
            <a:ext cx="523688" cy="372357"/>
          </a:xfrm>
          <a:custGeom>
            <a:avLst/>
            <a:gdLst/>
            <a:ahLst/>
            <a:cxnLst/>
            <a:rect l="l" t="t" r="r" b="b"/>
            <a:pathLst>
              <a:path w="863600" h="614045">
                <a:moveTo>
                  <a:pt x="249586" y="0"/>
                </a:moveTo>
                <a:lnTo>
                  <a:pt x="0" y="0"/>
                </a:lnTo>
                <a:lnTo>
                  <a:pt x="0" y="613489"/>
                </a:lnTo>
                <a:lnTo>
                  <a:pt x="863075" y="613489"/>
                </a:lnTo>
                <a:lnTo>
                  <a:pt x="249586" y="0"/>
                </a:lnTo>
                <a:close/>
              </a:path>
            </a:pathLst>
          </a:custGeom>
          <a:solidFill>
            <a:srgbClr val="1FB7C8"/>
          </a:solidFill>
        </p:spPr>
        <p:txBody>
          <a:bodyPr wrap="square" lIns="0" tIns="0" rIns="0" bIns="0" rtlCol="0"/>
          <a:lstStyle/>
          <a:p>
            <a:endParaRPr sz="1092"/>
          </a:p>
        </p:txBody>
      </p:sp>
      <p:sp>
        <p:nvSpPr>
          <p:cNvPr id="10" name="object 10"/>
          <p:cNvSpPr/>
          <p:nvPr/>
        </p:nvSpPr>
        <p:spPr>
          <a:xfrm>
            <a:off x="7043212" y="6485499"/>
            <a:ext cx="1139405" cy="372357"/>
          </a:xfrm>
          <a:custGeom>
            <a:avLst/>
            <a:gdLst/>
            <a:ahLst/>
            <a:cxnLst/>
            <a:rect l="l" t="t" r="r" b="b"/>
            <a:pathLst>
              <a:path w="1878965" h="614045">
                <a:moveTo>
                  <a:pt x="1265019" y="0"/>
                </a:moveTo>
                <a:lnTo>
                  <a:pt x="0" y="0"/>
                </a:lnTo>
                <a:lnTo>
                  <a:pt x="613482" y="613489"/>
                </a:lnTo>
                <a:lnTo>
                  <a:pt x="1878508" y="613489"/>
                </a:lnTo>
                <a:lnTo>
                  <a:pt x="1265019" y="0"/>
                </a:lnTo>
                <a:close/>
              </a:path>
            </a:pathLst>
          </a:custGeom>
          <a:solidFill>
            <a:srgbClr val="1FB7C8"/>
          </a:solidFill>
        </p:spPr>
        <p:txBody>
          <a:bodyPr wrap="square" lIns="0" tIns="0" rIns="0" bIns="0" rtlCol="0"/>
          <a:lstStyle/>
          <a:p>
            <a:endParaRPr sz="1092"/>
          </a:p>
        </p:txBody>
      </p:sp>
      <p:sp>
        <p:nvSpPr>
          <p:cNvPr id="11" name="object 11"/>
          <p:cNvSpPr/>
          <p:nvPr/>
        </p:nvSpPr>
        <p:spPr>
          <a:xfrm>
            <a:off x="8578878" y="6485499"/>
            <a:ext cx="1139405" cy="372357"/>
          </a:xfrm>
          <a:custGeom>
            <a:avLst/>
            <a:gdLst/>
            <a:ahLst/>
            <a:cxnLst/>
            <a:rect l="l" t="t" r="r" b="b"/>
            <a:pathLst>
              <a:path w="1878965" h="614045">
                <a:moveTo>
                  <a:pt x="1265006" y="0"/>
                </a:moveTo>
                <a:lnTo>
                  <a:pt x="0" y="0"/>
                </a:lnTo>
                <a:lnTo>
                  <a:pt x="613482" y="613489"/>
                </a:lnTo>
                <a:lnTo>
                  <a:pt x="1878495" y="613489"/>
                </a:lnTo>
                <a:lnTo>
                  <a:pt x="1265006" y="0"/>
                </a:lnTo>
                <a:close/>
              </a:path>
            </a:pathLst>
          </a:custGeom>
          <a:solidFill>
            <a:srgbClr val="1FB7C8"/>
          </a:solidFill>
        </p:spPr>
        <p:txBody>
          <a:bodyPr wrap="square" lIns="0" tIns="0" rIns="0" bIns="0" rtlCol="0"/>
          <a:lstStyle/>
          <a:p>
            <a:endParaRPr sz="1092"/>
          </a:p>
        </p:txBody>
      </p:sp>
      <p:sp>
        <p:nvSpPr>
          <p:cNvPr id="12" name="object 12"/>
          <p:cNvSpPr/>
          <p:nvPr/>
        </p:nvSpPr>
        <p:spPr>
          <a:xfrm>
            <a:off x="10114513" y="6485499"/>
            <a:ext cx="1139405" cy="372357"/>
          </a:xfrm>
          <a:custGeom>
            <a:avLst/>
            <a:gdLst/>
            <a:ahLst/>
            <a:cxnLst/>
            <a:rect l="l" t="t" r="r" b="b"/>
            <a:pathLst>
              <a:path w="1878965" h="614045">
                <a:moveTo>
                  <a:pt x="1265044" y="0"/>
                </a:moveTo>
                <a:lnTo>
                  <a:pt x="0" y="0"/>
                </a:lnTo>
                <a:lnTo>
                  <a:pt x="613482" y="613489"/>
                </a:lnTo>
                <a:lnTo>
                  <a:pt x="1878527" y="613489"/>
                </a:lnTo>
                <a:lnTo>
                  <a:pt x="1265044" y="0"/>
                </a:lnTo>
                <a:close/>
              </a:path>
            </a:pathLst>
          </a:custGeom>
          <a:solidFill>
            <a:srgbClr val="1FB7C8"/>
          </a:solidFill>
        </p:spPr>
        <p:txBody>
          <a:bodyPr wrap="square" lIns="0" tIns="0" rIns="0" bIns="0" rtlCol="0"/>
          <a:lstStyle/>
          <a:p>
            <a:endParaRPr sz="1092"/>
          </a:p>
        </p:txBody>
      </p:sp>
      <p:sp>
        <p:nvSpPr>
          <p:cNvPr id="13" name="object 13"/>
          <p:cNvSpPr/>
          <p:nvPr/>
        </p:nvSpPr>
        <p:spPr>
          <a:xfrm>
            <a:off x="428" y="0"/>
            <a:ext cx="12191144" cy="1118227"/>
          </a:xfrm>
          <a:custGeom>
            <a:avLst/>
            <a:gdLst/>
            <a:ahLst/>
            <a:cxnLst/>
            <a:rect l="l" t="t" r="r" b="b"/>
            <a:pathLst>
              <a:path w="20104100" h="1844039">
                <a:moveTo>
                  <a:pt x="20104099" y="0"/>
                </a:moveTo>
                <a:lnTo>
                  <a:pt x="0" y="0"/>
                </a:lnTo>
                <a:lnTo>
                  <a:pt x="0" y="1843866"/>
                </a:lnTo>
                <a:lnTo>
                  <a:pt x="20104099" y="1843866"/>
                </a:lnTo>
                <a:lnTo>
                  <a:pt x="20104099" y="0"/>
                </a:lnTo>
                <a:close/>
              </a:path>
            </a:pathLst>
          </a:custGeom>
          <a:solidFill>
            <a:srgbClr val="F58465"/>
          </a:solidFill>
        </p:spPr>
        <p:txBody>
          <a:bodyPr wrap="square" lIns="0" tIns="0" rIns="0" bIns="0" rtlCol="0"/>
          <a:lstStyle/>
          <a:p>
            <a:pPr algn="ctr"/>
            <a:r>
              <a:rPr lang="en-GB" sz="3600" b="1" dirty="0"/>
              <a:t>Why Apprenticeships?</a:t>
            </a:r>
          </a:p>
        </p:txBody>
      </p:sp>
      <p:pic>
        <p:nvPicPr>
          <p:cNvPr id="15" name="Picture 14" descr="Text&#10;&#10;Description automatically generated">
            <a:extLst>
              <a:ext uri="{FF2B5EF4-FFF2-40B4-BE49-F238E27FC236}">
                <a16:creationId xmlns:a16="http://schemas.microsoft.com/office/drawing/2014/main" id="{AE9D3335-1102-7155-1A3D-D44CED920D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55406" y="0"/>
            <a:ext cx="2236166" cy="1118083"/>
          </a:xfrm>
          <a:prstGeom prst="rect">
            <a:avLst/>
          </a:prstGeom>
        </p:spPr>
      </p:pic>
      <p:pic>
        <p:nvPicPr>
          <p:cNvPr id="16" name="Graphic 15" descr="Group of people outline">
            <a:extLst>
              <a:ext uri="{FF2B5EF4-FFF2-40B4-BE49-F238E27FC236}">
                <a16:creationId xmlns:a16="http://schemas.microsoft.com/office/drawing/2014/main" id="{FEA4911D-0FF0-CEC8-761D-9DF7AA60F3D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33131" y="4038546"/>
            <a:ext cx="914400" cy="914400"/>
          </a:xfrm>
          <a:prstGeom prst="rect">
            <a:avLst/>
          </a:prstGeom>
        </p:spPr>
      </p:pic>
      <p:sp>
        <p:nvSpPr>
          <p:cNvPr id="17" name="TextBox 16">
            <a:extLst>
              <a:ext uri="{FF2B5EF4-FFF2-40B4-BE49-F238E27FC236}">
                <a16:creationId xmlns:a16="http://schemas.microsoft.com/office/drawing/2014/main" id="{2B69DF8E-DFAC-D45F-F16D-765F7161E435}"/>
              </a:ext>
            </a:extLst>
          </p:cNvPr>
          <p:cNvSpPr txBox="1"/>
          <p:nvPr/>
        </p:nvSpPr>
        <p:spPr>
          <a:xfrm>
            <a:off x="422094" y="5198630"/>
            <a:ext cx="2769833" cy="523220"/>
          </a:xfrm>
          <a:prstGeom prst="rect">
            <a:avLst/>
          </a:prstGeom>
          <a:noFill/>
        </p:spPr>
        <p:txBody>
          <a:bodyPr wrap="square" rtlCol="0">
            <a:spAutoFit/>
          </a:bodyPr>
          <a:lstStyle/>
          <a:p>
            <a:pPr algn="ctr"/>
            <a:r>
              <a:rPr lang="en-GB" sz="1000" dirty="0">
                <a:solidFill>
                  <a:schemeClr val="bg1"/>
                </a:solidFill>
              </a:rPr>
              <a:t>Widen participation in key groups </a:t>
            </a:r>
          </a:p>
          <a:p>
            <a:endParaRPr lang="en-GB" dirty="0"/>
          </a:p>
        </p:txBody>
      </p:sp>
      <p:sp>
        <p:nvSpPr>
          <p:cNvPr id="20" name="TextBox 19">
            <a:extLst>
              <a:ext uri="{FF2B5EF4-FFF2-40B4-BE49-F238E27FC236}">
                <a16:creationId xmlns:a16="http://schemas.microsoft.com/office/drawing/2014/main" id="{CEBB7BA5-D57E-B5D7-0985-C1F14EC999DF}"/>
              </a:ext>
            </a:extLst>
          </p:cNvPr>
          <p:cNvSpPr txBox="1"/>
          <p:nvPr/>
        </p:nvSpPr>
        <p:spPr>
          <a:xfrm>
            <a:off x="8981967" y="2529262"/>
            <a:ext cx="2265090" cy="830997"/>
          </a:xfrm>
          <a:prstGeom prst="rect">
            <a:avLst/>
          </a:prstGeom>
          <a:noFill/>
        </p:spPr>
        <p:txBody>
          <a:bodyPr wrap="square" rtlCol="0">
            <a:spAutoFit/>
          </a:bodyPr>
          <a:lstStyle/>
          <a:p>
            <a:pPr algn="ctr"/>
            <a:r>
              <a:rPr lang="en-GB" sz="1000" dirty="0">
                <a:solidFill>
                  <a:schemeClr val="bg1"/>
                </a:solidFill>
              </a:rPr>
              <a:t>Responding to needs of healthcare sector</a:t>
            </a:r>
          </a:p>
          <a:p>
            <a:pPr algn="ctr"/>
            <a:r>
              <a:rPr lang="en-GB" sz="1000" dirty="0">
                <a:solidFill>
                  <a:schemeClr val="bg1"/>
                </a:solidFill>
              </a:rPr>
              <a:t> (regional and national)</a:t>
            </a:r>
          </a:p>
          <a:p>
            <a:endParaRPr lang="en-GB" dirty="0"/>
          </a:p>
        </p:txBody>
      </p:sp>
      <p:pic>
        <p:nvPicPr>
          <p:cNvPr id="22" name="Graphic 21" descr="Lightbulb and gear outline">
            <a:extLst>
              <a:ext uri="{FF2B5EF4-FFF2-40B4-BE49-F238E27FC236}">
                <a16:creationId xmlns:a16="http://schemas.microsoft.com/office/drawing/2014/main" id="{D878C471-481C-0271-5E48-79BB09C5ADA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63316" y="1466430"/>
            <a:ext cx="914400" cy="914400"/>
          </a:xfrm>
          <a:prstGeom prst="rect">
            <a:avLst/>
          </a:prstGeom>
        </p:spPr>
      </p:pic>
      <p:sp>
        <p:nvSpPr>
          <p:cNvPr id="23" name="TextBox 22">
            <a:extLst>
              <a:ext uri="{FF2B5EF4-FFF2-40B4-BE49-F238E27FC236}">
                <a16:creationId xmlns:a16="http://schemas.microsoft.com/office/drawing/2014/main" id="{D6CD09C8-A4A8-A9CF-956B-C18AFAF6AC9A}"/>
              </a:ext>
            </a:extLst>
          </p:cNvPr>
          <p:cNvSpPr txBox="1"/>
          <p:nvPr/>
        </p:nvSpPr>
        <p:spPr>
          <a:xfrm>
            <a:off x="405414" y="2569749"/>
            <a:ext cx="2769833" cy="400110"/>
          </a:xfrm>
          <a:prstGeom prst="rect">
            <a:avLst/>
          </a:prstGeom>
          <a:noFill/>
        </p:spPr>
        <p:txBody>
          <a:bodyPr wrap="square" rtlCol="0">
            <a:spAutoFit/>
          </a:bodyPr>
          <a:lstStyle/>
          <a:p>
            <a:pPr marL="0" indent="0" algn="ctr">
              <a:buNone/>
            </a:pPr>
            <a:r>
              <a:rPr lang="en-GB" sz="1000" dirty="0">
                <a:solidFill>
                  <a:schemeClr val="bg1"/>
                </a:solidFill>
              </a:rPr>
              <a:t>Preparing for the future needs of PSRBs, current technologies and future techniques for industry  </a:t>
            </a:r>
          </a:p>
        </p:txBody>
      </p:sp>
      <p:pic>
        <p:nvPicPr>
          <p:cNvPr id="25" name="Graphic 24" descr="Blockchain outline">
            <a:extLst>
              <a:ext uri="{FF2B5EF4-FFF2-40B4-BE49-F238E27FC236}">
                <a16:creationId xmlns:a16="http://schemas.microsoft.com/office/drawing/2014/main" id="{8C025054-FD1C-0F67-6C17-3F618CDDD4A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333131" y="1453457"/>
            <a:ext cx="914400" cy="914400"/>
          </a:xfrm>
          <a:prstGeom prst="rect">
            <a:avLst/>
          </a:prstGeom>
        </p:spPr>
      </p:pic>
      <p:sp>
        <p:nvSpPr>
          <p:cNvPr id="26" name="TextBox 25">
            <a:extLst>
              <a:ext uri="{FF2B5EF4-FFF2-40B4-BE49-F238E27FC236}">
                <a16:creationId xmlns:a16="http://schemas.microsoft.com/office/drawing/2014/main" id="{D308CBAC-7768-6BC6-5306-72CA3CA0F8A5}"/>
              </a:ext>
            </a:extLst>
          </p:cNvPr>
          <p:cNvSpPr txBox="1"/>
          <p:nvPr/>
        </p:nvSpPr>
        <p:spPr>
          <a:xfrm>
            <a:off x="3135599" y="2544781"/>
            <a:ext cx="2769833" cy="246221"/>
          </a:xfrm>
          <a:prstGeom prst="rect">
            <a:avLst/>
          </a:prstGeom>
          <a:noFill/>
        </p:spPr>
        <p:txBody>
          <a:bodyPr wrap="square" rtlCol="0">
            <a:spAutoFit/>
          </a:bodyPr>
          <a:lstStyle/>
          <a:p>
            <a:pPr marL="0" indent="0" algn="ctr">
              <a:buNone/>
            </a:pPr>
            <a:r>
              <a:rPr lang="en-GB" sz="1000" dirty="0">
                <a:solidFill>
                  <a:schemeClr val="bg1"/>
                </a:solidFill>
              </a:rPr>
              <a:t>Trailblazer Groups</a:t>
            </a:r>
          </a:p>
        </p:txBody>
      </p:sp>
      <p:pic>
        <p:nvPicPr>
          <p:cNvPr id="28" name="Graphic 27" descr="Connections outline">
            <a:extLst>
              <a:ext uri="{FF2B5EF4-FFF2-40B4-BE49-F238E27FC236}">
                <a16:creationId xmlns:a16="http://schemas.microsoft.com/office/drawing/2014/main" id="{F77E2E21-EE81-F67A-04C7-7B717C95DEE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523686" y="4038546"/>
            <a:ext cx="914400" cy="914400"/>
          </a:xfrm>
          <a:prstGeom prst="rect">
            <a:avLst/>
          </a:prstGeom>
        </p:spPr>
      </p:pic>
      <p:sp>
        <p:nvSpPr>
          <p:cNvPr id="31" name="TextBox 30">
            <a:extLst>
              <a:ext uri="{FF2B5EF4-FFF2-40B4-BE49-F238E27FC236}">
                <a16:creationId xmlns:a16="http://schemas.microsoft.com/office/drawing/2014/main" id="{920B8152-860C-4B0F-A374-5A5261C5D2E6}"/>
              </a:ext>
            </a:extLst>
          </p:cNvPr>
          <p:cNvSpPr txBox="1"/>
          <p:nvPr/>
        </p:nvSpPr>
        <p:spPr>
          <a:xfrm>
            <a:off x="8729595" y="5193295"/>
            <a:ext cx="2769833" cy="246221"/>
          </a:xfrm>
          <a:prstGeom prst="rect">
            <a:avLst/>
          </a:prstGeom>
          <a:noFill/>
        </p:spPr>
        <p:txBody>
          <a:bodyPr wrap="square" rtlCol="0">
            <a:spAutoFit/>
          </a:bodyPr>
          <a:lstStyle/>
          <a:p>
            <a:pPr marL="0" indent="0" algn="ctr">
              <a:buNone/>
            </a:pPr>
            <a:r>
              <a:rPr lang="en-GB" sz="1000" dirty="0">
                <a:solidFill>
                  <a:schemeClr val="bg1"/>
                </a:solidFill>
              </a:rPr>
              <a:t>Diversify our Offer</a:t>
            </a:r>
          </a:p>
        </p:txBody>
      </p:sp>
      <p:pic>
        <p:nvPicPr>
          <p:cNvPr id="33" name="Graphic 32" descr="Bar graph with upward trend outline">
            <a:extLst>
              <a:ext uri="{FF2B5EF4-FFF2-40B4-BE49-F238E27FC236}">
                <a16:creationId xmlns:a16="http://schemas.microsoft.com/office/drawing/2014/main" id="{0ECD9EBB-082E-CDE1-99AC-6C5571C71A1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780761" y="3999549"/>
            <a:ext cx="914400" cy="914400"/>
          </a:xfrm>
          <a:prstGeom prst="rect">
            <a:avLst/>
          </a:prstGeom>
        </p:spPr>
      </p:pic>
      <p:sp>
        <p:nvSpPr>
          <p:cNvPr id="34" name="TextBox 33">
            <a:extLst>
              <a:ext uri="{FF2B5EF4-FFF2-40B4-BE49-F238E27FC236}">
                <a16:creationId xmlns:a16="http://schemas.microsoft.com/office/drawing/2014/main" id="{5C2D6A55-23C1-6B12-1C56-3374564F999A}"/>
              </a:ext>
            </a:extLst>
          </p:cNvPr>
          <p:cNvSpPr txBox="1"/>
          <p:nvPr/>
        </p:nvSpPr>
        <p:spPr>
          <a:xfrm>
            <a:off x="5959181" y="5209537"/>
            <a:ext cx="2769833" cy="400110"/>
          </a:xfrm>
          <a:prstGeom prst="rect">
            <a:avLst/>
          </a:prstGeom>
          <a:noFill/>
        </p:spPr>
        <p:txBody>
          <a:bodyPr wrap="square" rtlCol="0">
            <a:spAutoFit/>
          </a:bodyPr>
          <a:lstStyle/>
          <a:p>
            <a:pPr marL="0" indent="0" algn="ctr">
              <a:buNone/>
            </a:pPr>
            <a:r>
              <a:rPr lang="en-GB" sz="1000" dirty="0">
                <a:solidFill>
                  <a:schemeClr val="bg1"/>
                </a:solidFill>
              </a:rPr>
              <a:t>Stay Relevant &amp; Commercial (supporting business, economy) </a:t>
            </a:r>
          </a:p>
        </p:txBody>
      </p:sp>
      <p:pic>
        <p:nvPicPr>
          <p:cNvPr id="36" name="Graphic 35" descr="Map with pin outline">
            <a:extLst>
              <a:ext uri="{FF2B5EF4-FFF2-40B4-BE49-F238E27FC236}">
                <a16:creationId xmlns:a16="http://schemas.microsoft.com/office/drawing/2014/main" id="{07E037A6-FB58-0A6E-705A-6650D5BA7CA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793501" y="1472466"/>
            <a:ext cx="914400" cy="914400"/>
          </a:xfrm>
          <a:prstGeom prst="rect">
            <a:avLst/>
          </a:prstGeom>
        </p:spPr>
      </p:pic>
      <p:sp>
        <p:nvSpPr>
          <p:cNvPr id="37" name="TextBox 36">
            <a:extLst>
              <a:ext uri="{FF2B5EF4-FFF2-40B4-BE49-F238E27FC236}">
                <a16:creationId xmlns:a16="http://schemas.microsoft.com/office/drawing/2014/main" id="{0C8CBE63-DE3E-14D9-51C0-08FC2B7392B2}"/>
              </a:ext>
            </a:extLst>
          </p:cNvPr>
          <p:cNvSpPr txBox="1"/>
          <p:nvPr/>
        </p:nvSpPr>
        <p:spPr>
          <a:xfrm>
            <a:off x="5865784" y="2574151"/>
            <a:ext cx="2769833" cy="246221"/>
          </a:xfrm>
          <a:prstGeom prst="rect">
            <a:avLst/>
          </a:prstGeom>
          <a:noFill/>
        </p:spPr>
        <p:txBody>
          <a:bodyPr wrap="square" rtlCol="0">
            <a:spAutoFit/>
          </a:bodyPr>
          <a:lstStyle/>
          <a:p>
            <a:pPr marL="0" indent="0" algn="ctr">
              <a:buNone/>
            </a:pPr>
            <a:r>
              <a:rPr lang="en-GB" sz="1000" dirty="0">
                <a:solidFill>
                  <a:schemeClr val="bg1"/>
                </a:solidFill>
              </a:rPr>
              <a:t>Map to LEP &amp; WECA Priorities</a:t>
            </a:r>
          </a:p>
        </p:txBody>
      </p:sp>
      <p:pic>
        <p:nvPicPr>
          <p:cNvPr id="39" name="Graphic 38" descr="Route (Two Pins With A Path) outline">
            <a:extLst>
              <a:ext uri="{FF2B5EF4-FFF2-40B4-BE49-F238E27FC236}">
                <a16:creationId xmlns:a16="http://schemas.microsoft.com/office/drawing/2014/main" id="{E9656D71-4015-3469-77A7-2C2F61D22EF2}"/>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063316" y="4038546"/>
            <a:ext cx="914400" cy="914400"/>
          </a:xfrm>
          <a:prstGeom prst="rect">
            <a:avLst/>
          </a:prstGeom>
        </p:spPr>
      </p:pic>
      <p:sp>
        <p:nvSpPr>
          <p:cNvPr id="40" name="TextBox 39">
            <a:extLst>
              <a:ext uri="{FF2B5EF4-FFF2-40B4-BE49-F238E27FC236}">
                <a16:creationId xmlns:a16="http://schemas.microsoft.com/office/drawing/2014/main" id="{EAE598A6-BA88-FC96-C011-1311D8BD3046}"/>
              </a:ext>
            </a:extLst>
          </p:cNvPr>
          <p:cNvSpPr txBox="1"/>
          <p:nvPr/>
        </p:nvSpPr>
        <p:spPr>
          <a:xfrm>
            <a:off x="3195086" y="5191408"/>
            <a:ext cx="2769833" cy="246221"/>
          </a:xfrm>
          <a:prstGeom prst="rect">
            <a:avLst/>
          </a:prstGeom>
          <a:noFill/>
        </p:spPr>
        <p:txBody>
          <a:bodyPr wrap="square" rtlCol="0">
            <a:spAutoFit/>
          </a:bodyPr>
          <a:lstStyle/>
          <a:p>
            <a:pPr marL="0" indent="0" algn="ctr">
              <a:buNone/>
            </a:pPr>
            <a:r>
              <a:rPr lang="en-GB" sz="1000" dirty="0">
                <a:solidFill>
                  <a:schemeClr val="bg1"/>
                </a:solidFill>
              </a:rPr>
              <a:t>Widen Access to Higher Education</a:t>
            </a:r>
          </a:p>
        </p:txBody>
      </p:sp>
      <p:pic>
        <p:nvPicPr>
          <p:cNvPr id="18" name="Graphic 17" descr="Doctor female outline">
            <a:extLst>
              <a:ext uri="{FF2B5EF4-FFF2-40B4-BE49-F238E27FC236}">
                <a16:creationId xmlns:a16="http://schemas.microsoft.com/office/drawing/2014/main" id="{1C38A254-BBE9-87DF-FD61-310DA6A0610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9609700" y="1510885"/>
            <a:ext cx="1009621" cy="1009621"/>
          </a:xfrm>
          <a:prstGeom prst="rect">
            <a:avLst/>
          </a:prstGeom>
        </p:spPr>
      </p:pic>
    </p:spTree>
    <p:extLst>
      <p:ext uri="{BB962C8B-B14F-4D97-AF65-F5344CB8AC3E}">
        <p14:creationId xmlns:p14="http://schemas.microsoft.com/office/powerpoint/2010/main" val="340798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870D61-5EB9-CB41-EBF3-FE70BA9B65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87488" y="108012"/>
            <a:ext cx="4185041" cy="6641976"/>
          </a:xfrm>
          <a:prstGeom prst="rect">
            <a:avLst/>
          </a:prstGeom>
        </p:spPr>
      </p:pic>
      <p:sp>
        <p:nvSpPr>
          <p:cNvPr id="8" name="Text Placeholder 7">
            <a:extLst>
              <a:ext uri="{FF2B5EF4-FFF2-40B4-BE49-F238E27FC236}">
                <a16:creationId xmlns:a16="http://schemas.microsoft.com/office/drawing/2014/main" id="{8FD48E3E-2857-63D8-07C3-A9D13206AC56}"/>
              </a:ext>
            </a:extLst>
          </p:cNvPr>
          <p:cNvSpPr>
            <a:spLocks noGrp="1"/>
          </p:cNvSpPr>
          <p:nvPr>
            <p:ph type="body" sz="quarter" idx="12"/>
          </p:nvPr>
        </p:nvSpPr>
        <p:spPr>
          <a:xfrm>
            <a:off x="6240018" y="1268760"/>
            <a:ext cx="5256582" cy="4896544"/>
          </a:xfrm>
        </p:spPr>
        <p:txBody>
          <a:bodyPr/>
          <a:lstStyle/>
          <a:p>
            <a:pPr marL="342900" indent="-342900">
              <a:buFont typeface="Arial" panose="020B0604020202020204" pitchFamily="34" charset="0"/>
              <a:buChar char="•"/>
            </a:pPr>
            <a:r>
              <a:rPr lang="en-GB" dirty="0"/>
              <a:t>Currently, Apprenticeships make up 13% of all student numbers in the College of Health, Science and Society.</a:t>
            </a:r>
          </a:p>
          <a:p>
            <a:pPr marL="342900" indent="-342900">
              <a:buFont typeface="Arial" panose="020B0604020202020204" pitchFamily="34" charset="0"/>
              <a:buChar char="•"/>
            </a:pPr>
            <a:r>
              <a:rPr lang="en-GB" dirty="0"/>
              <a:t>Our largest Apprenticeships are in:</a:t>
            </a:r>
          </a:p>
          <a:p>
            <a:pPr marL="617538" lvl="1" indent="-342900">
              <a:buFont typeface="Arial" panose="020B0604020202020204" pitchFamily="34" charset="0"/>
              <a:buChar char="•"/>
            </a:pPr>
            <a:r>
              <a:rPr lang="en-GB" dirty="0"/>
              <a:t>TNAs (level 4)</a:t>
            </a:r>
          </a:p>
          <a:p>
            <a:pPr marL="617538" lvl="1" indent="-342900">
              <a:buFont typeface="Arial" panose="020B0604020202020204" pitchFamily="34" charset="0"/>
              <a:buChar char="•"/>
            </a:pPr>
            <a:r>
              <a:rPr lang="en-GB" dirty="0"/>
              <a:t>Advanced Practice (level 7)</a:t>
            </a:r>
          </a:p>
          <a:p>
            <a:pPr marL="617538" lvl="1" indent="-342900">
              <a:buFont typeface="Arial" panose="020B0604020202020204" pitchFamily="34" charset="0"/>
              <a:buChar char="•"/>
            </a:pPr>
            <a:r>
              <a:rPr lang="en-GB" dirty="0"/>
              <a:t>Occupational Therapy (level 76)</a:t>
            </a:r>
          </a:p>
          <a:p>
            <a:pPr marL="617538" lvl="1" indent="-342900">
              <a:buFont typeface="Arial" panose="020B0604020202020204" pitchFamily="34" charset="0"/>
              <a:buChar char="•"/>
            </a:pPr>
            <a:r>
              <a:rPr lang="en-GB" dirty="0"/>
              <a:t>Professional Policing (level 6)</a:t>
            </a:r>
          </a:p>
          <a:p>
            <a:pPr marL="617538" lvl="1" indent="-342900">
              <a:buFont typeface="Arial" panose="020B0604020202020204" pitchFamily="34" charset="0"/>
              <a:buChar char="•"/>
            </a:pPr>
            <a:r>
              <a:rPr lang="en-GB" dirty="0"/>
              <a:t>Healthcare Science (level 6)</a:t>
            </a:r>
          </a:p>
          <a:p>
            <a:pPr marL="617538" lvl="1" indent="-342900">
              <a:buFont typeface="Arial" panose="020B0604020202020204" pitchFamily="34" charset="0"/>
              <a:buChar char="•"/>
            </a:pPr>
            <a:r>
              <a:rPr lang="en-GB" dirty="0"/>
              <a:t>Public Health Practitioner (level 6)</a:t>
            </a:r>
          </a:p>
        </p:txBody>
      </p:sp>
    </p:spTree>
    <p:extLst>
      <p:ext uri="{BB962C8B-B14F-4D97-AF65-F5344CB8AC3E}">
        <p14:creationId xmlns:p14="http://schemas.microsoft.com/office/powerpoint/2010/main" val="28655758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166C-9995-D23C-D5B2-70276B256221}"/>
              </a:ext>
            </a:extLst>
          </p:cNvPr>
          <p:cNvSpPr>
            <a:spLocks noGrp="1"/>
          </p:cNvSpPr>
          <p:nvPr>
            <p:ph type="title"/>
          </p:nvPr>
        </p:nvSpPr>
        <p:spPr>
          <a:xfrm>
            <a:off x="695400" y="332656"/>
            <a:ext cx="8687493" cy="662779"/>
          </a:xfrm>
        </p:spPr>
        <p:txBody>
          <a:bodyPr>
            <a:normAutofit fontScale="90000"/>
          </a:bodyPr>
          <a:lstStyle/>
          <a:p>
            <a:r>
              <a:rPr lang="en-GB" dirty="0"/>
              <a:t>Current market trends – Traditional UCAS data cycle</a:t>
            </a:r>
          </a:p>
        </p:txBody>
      </p:sp>
      <p:sp>
        <p:nvSpPr>
          <p:cNvPr id="3" name="Text Placeholder 2">
            <a:extLst>
              <a:ext uri="{FF2B5EF4-FFF2-40B4-BE49-F238E27FC236}">
                <a16:creationId xmlns:a16="http://schemas.microsoft.com/office/drawing/2014/main" id="{DF31358C-63BC-8546-130B-916CE2BFF791}"/>
              </a:ext>
            </a:extLst>
          </p:cNvPr>
          <p:cNvSpPr>
            <a:spLocks noGrp="1"/>
          </p:cNvSpPr>
          <p:nvPr>
            <p:ph type="body" sz="quarter" idx="11"/>
          </p:nvPr>
        </p:nvSpPr>
        <p:spPr>
          <a:xfrm>
            <a:off x="695399" y="1196752"/>
            <a:ext cx="5976665" cy="4608512"/>
          </a:xfrm>
        </p:spPr>
        <p:txBody>
          <a:bodyPr/>
          <a:lstStyle/>
          <a:p>
            <a:pPr marL="342900" indent="-342900">
              <a:buFont typeface="Arial" panose="020B0604020202020204" pitchFamily="34" charset="0"/>
              <a:buChar char="•"/>
            </a:pPr>
            <a:r>
              <a:rPr lang="en-GB" dirty="0"/>
              <a:t>UCAS applications this cycle are down for key health programmes such as Nursing Degree programmes.  </a:t>
            </a:r>
          </a:p>
          <a:p>
            <a:pPr marL="342900" indent="-342900">
              <a:buFont typeface="Arial" panose="020B0604020202020204" pitchFamily="34" charset="0"/>
              <a:buChar char="•"/>
            </a:pPr>
            <a:r>
              <a:rPr lang="en-GB" dirty="0"/>
              <a:t>UCAS accepting Apprenticeship application from 2024 – </a:t>
            </a:r>
          </a:p>
          <a:p>
            <a:pPr marL="1330325" lvl="1" indent="-342900">
              <a:buFont typeface="Arial" panose="020B0604020202020204" pitchFamily="34" charset="0"/>
              <a:buChar char="•"/>
            </a:pPr>
            <a:r>
              <a:rPr lang="en-GB" sz="1800" b="0" i="0" dirty="0">
                <a:effectLst/>
              </a:rPr>
              <a:t>However, the DfE is keen that as many apprenticeship vacancies as possible at all levels are advertised on the UCAS hub, meaning it will not just be degree apprenticeships advertised.</a:t>
            </a:r>
          </a:p>
          <a:p>
            <a:pPr marL="1330325" lvl="1" indent="-342900">
              <a:buFont typeface="Arial" panose="020B0604020202020204" pitchFamily="34" charset="0"/>
              <a:buChar char="•"/>
            </a:pPr>
            <a:r>
              <a:rPr lang="en-GB" sz="1800" b="0" i="0" dirty="0">
                <a:effectLst/>
              </a:rPr>
              <a:t>It comes as part of a wider ambition to develop a “one-stop-shop” for education and training options that will include apprenticeships, T Levels, skills bootcamps, higher technical qualifications or degree apprenticeships.</a:t>
            </a:r>
          </a:p>
          <a:p>
            <a:pPr marL="285750" indent="-285750" algn="l">
              <a:buFont typeface="Arial" panose="020B0604020202020204" pitchFamily="34" charset="0"/>
              <a:buChar char="•"/>
            </a:pPr>
            <a:r>
              <a:rPr lang="en-GB" sz="1800" b="0" i="0" dirty="0">
                <a:effectLst/>
              </a:rPr>
              <a:t>Outreach work undertaken within Schools and Colleges to promote health and social care professions </a:t>
            </a:r>
          </a:p>
          <a:p>
            <a:pPr marL="285750" indent="-285750" algn="l">
              <a:buFont typeface="Arial" panose="020B0604020202020204" pitchFamily="34" charset="0"/>
              <a:buChar char="•"/>
            </a:pPr>
            <a:endParaRPr lang="en-GB" sz="1800" b="0" i="0" dirty="0">
              <a:effectLst/>
            </a:endParaRPr>
          </a:p>
          <a:p>
            <a:endParaRPr lang="en-GB" dirty="0"/>
          </a:p>
          <a:p>
            <a:endParaRPr lang="en-GB" dirty="0"/>
          </a:p>
          <a:p>
            <a:endParaRPr lang="en-GB" dirty="0"/>
          </a:p>
        </p:txBody>
      </p:sp>
      <p:pic>
        <p:nvPicPr>
          <p:cNvPr id="8" name="Picture 7">
            <a:extLst>
              <a:ext uri="{FF2B5EF4-FFF2-40B4-BE49-F238E27FC236}">
                <a16:creationId xmlns:a16="http://schemas.microsoft.com/office/drawing/2014/main" id="{F41A7D07-E9F1-2938-4AE2-20C188C2FE7B}"/>
              </a:ext>
            </a:extLst>
          </p:cNvPr>
          <p:cNvPicPr>
            <a:picLocks noChangeAspect="1"/>
          </p:cNvPicPr>
          <p:nvPr/>
        </p:nvPicPr>
        <p:blipFill>
          <a:blip r:embed="rId2"/>
          <a:stretch>
            <a:fillRect/>
          </a:stretch>
        </p:blipFill>
        <p:spPr>
          <a:xfrm>
            <a:off x="7716199" y="1196752"/>
            <a:ext cx="3744416" cy="5043024"/>
          </a:xfrm>
          <a:prstGeom prst="rect">
            <a:avLst/>
          </a:prstGeom>
        </p:spPr>
      </p:pic>
      <p:pic>
        <p:nvPicPr>
          <p:cNvPr id="9" name="Picture 8">
            <a:extLst>
              <a:ext uri="{FF2B5EF4-FFF2-40B4-BE49-F238E27FC236}">
                <a16:creationId xmlns:a16="http://schemas.microsoft.com/office/drawing/2014/main" id="{6A08CC3E-6D08-8DA7-8383-29542B3681A6}"/>
              </a:ext>
            </a:extLst>
          </p:cNvPr>
          <p:cNvPicPr>
            <a:picLocks noChangeAspect="1"/>
          </p:cNvPicPr>
          <p:nvPr/>
        </p:nvPicPr>
        <p:blipFill>
          <a:blip r:embed="rId3"/>
          <a:stretch>
            <a:fillRect/>
          </a:stretch>
        </p:blipFill>
        <p:spPr>
          <a:xfrm>
            <a:off x="6960096" y="2369759"/>
            <a:ext cx="5000625" cy="3267075"/>
          </a:xfrm>
          <a:prstGeom prst="rect">
            <a:avLst/>
          </a:prstGeom>
        </p:spPr>
      </p:pic>
    </p:spTree>
    <p:extLst>
      <p:ext uri="{BB962C8B-B14F-4D97-AF65-F5344CB8AC3E}">
        <p14:creationId xmlns:p14="http://schemas.microsoft.com/office/powerpoint/2010/main" val="575128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5EB35-9520-BAE0-2A49-635104D42F5C}"/>
              </a:ext>
            </a:extLst>
          </p:cNvPr>
          <p:cNvPicPr>
            <a:picLocks noChangeAspect="1"/>
          </p:cNvPicPr>
          <p:nvPr/>
        </p:nvPicPr>
        <p:blipFill>
          <a:blip r:embed="rId2"/>
          <a:stretch>
            <a:fillRect/>
          </a:stretch>
        </p:blipFill>
        <p:spPr>
          <a:xfrm>
            <a:off x="6240016" y="764704"/>
            <a:ext cx="4694996" cy="5949280"/>
          </a:xfrm>
          <a:prstGeom prst="rect">
            <a:avLst/>
          </a:prstGeom>
        </p:spPr>
      </p:pic>
      <p:pic>
        <p:nvPicPr>
          <p:cNvPr id="7" name="Picture 6">
            <a:extLst>
              <a:ext uri="{FF2B5EF4-FFF2-40B4-BE49-F238E27FC236}">
                <a16:creationId xmlns:a16="http://schemas.microsoft.com/office/drawing/2014/main" id="{415AA711-2C50-0E98-511B-1C9BB8502362}"/>
              </a:ext>
            </a:extLst>
          </p:cNvPr>
          <p:cNvPicPr>
            <a:picLocks noChangeAspect="1"/>
          </p:cNvPicPr>
          <p:nvPr/>
        </p:nvPicPr>
        <p:blipFill>
          <a:blip r:embed="rId3"/>
          <a:stretch>
            <a:fillRect/>
          </a:stretch>
        </p:blipFill>
        <p:spPr>
          <a:xfrm>
            <a:off x="407368" y="305272"/>
            <a:ext cx="5145129" cy="6408712"/>
          </a:xfrm>
          <a:prstGeom prst="rect">
            <a:avLst/>
          </a:prstGeom>
        </p:spPr>
      </p:pic>
    </p:spTree>
    <p:extLst>
      <p:ext uri="{BB962C8B-B14F-4D97-AF65-F5344CB8AC3E}">
        <p14:creationId xmlns:p14="http://schemas.microsoft.com/office/powerpoint/2010/main" val="215666572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FDBB-F4D5-4B26-1546-BEC6F3755D3F}"/>
              </a:ext>
            </a:extLst>
          </p:cNvPr>
          <p:cNvSpPr>
            <a:spLocks noGrp="1"/>
          </p:cNvSpPr>
          <p:nvPr>
            <p:ph type="title"/>
          </p:nvPr>
        </p:nvSpPr>
        <p:spPr>
          <a:xfrm>
            <a:off x="839416" y="188640"/>
            <a:ext cx="10299327" cy="792085"/>
          </a:xfrm>
        </p:spPr>
        <p:txBody>
          <a:bodyPr/>
          <a:lstStyle/>
          <a:p>
            <a:r>
              <a:rPr lang="en-GB" dirty="0">
                <a:solidFill>
                  <a:schemeClr val="tx1"/>
                </a:solidFill>
              </a:rPr>
              <a:t>Topol Review  – Skills and Knowledge</a:t>
            </a:r>
          </a:p>
        </p:txBody>
      </p:sp>
      <p:pic>
        <p:nvPicPr>
          <p:cNvPr id="4" name="Picture 3">
            <a:extLst>
              <a:ext uri="{FF2B5EF4-FFF2-40B4-BE49-F238E27FC236}">
                <a16:creationId xmlns:a16="http://schemas.microsoft.com/office/drawing/2014/main" id="{F5511C29-C456-1557-BB2E-4464579588E3}"/>
              </a:ext>
            </a:extLst>
          </p:cNvPr>
          <p:cNvPicPr>
            <a:picLocks noChangeAspect="1"/>
          </p:cNvPicPr>
          <p:nvPr/>
        </p:nvPicPr>
        <p:blipFill>
          <a:blip r:embed="rId2"/>
          <a:stretch>
            <a:fillRect/>
          </a:stretch>
        </p:blipFill>
        <p:spPr>
          <a:xfrm>
            <a:off x="7104112" y="877424"/>
            <a:ext cx="3148955" cy="2321583"/>
          </a:xfrm>
          <a:prstGeom prst="rect">
            <a:avLst/>
          </a:prstGeom>
        </p:spPr>
      </p:pic>
      <p:pic>
        <p:nvPicPr>
          <p:cNvPr id="6" name="Picture 5">
            <a:extLst>
              <a:ext uri="{FF2B5EF4-FFF2-40B4-BE49-F238E27FC236}">
                <a16:creationId xmlns:a16="http://schemas.microsoft.com/office/drawing/2014/main" id="{D95E0274-360F-FBB1-1EB4-DBA158D4C7A0}"/>
              </a:ext>
            </a:extLst>
          </p:cNvPr>
          <p:cNvPicPr>
            <a:picLocks noChangeAspect="1"/>
          </p:cNvPicPr>
          <p:nvPr/>
        </p:nvPicPr>
        <p:blipFill>
          <a:blip r:embed="rId3"/>
          <a:stretch>
            <a:fillRect/>
          </a:stretch>
        </p:blipFill>
        <p:spPr>
          <a:xfrm>
            <a:off x="1199456" y="1088741"/>
            <a:ext cx="4423883" cy="5331346"/>
          </a:xfrm>
          <a:prstGeom prst="rect">
            <a:avLst/>
          </a:prstGeom>
        </p:spPr>
      </p:pic>
      <p:pic>
        <p:nvPicPr>
          <p:cNvPr id="7" name="Picture 6">
            <a:extLst>
              <a:ext uri="{FF2B5EF4-FFF2-40B4-BE49-F238E27FC236}">
                <a16:creationId xmlns:a16="http://schemas.microsoft.com/office/drawing/2014/main" id="{CD7CE8FB-67AB-01FE-1318-CDCD94EF2677}"/>
              </a:ext>
            </a:extLst>
          </p:cNvPr>
          <p:cNvPicPr>
            <a:picLocks noChangeAspect="1"/>
          </p:cNvPicPr>
          <p:nvPr/>
        </p:nvPicPr>
        <p:blipFill>
          <a:blip r:embed="rId4"/>
          <a:stretch>
            <a:fillRect/>
          </a:stretch>
        </p:blipFill>
        <p:spPr>
          <a:xfrm>
            <a:off x="6433443" y="3220467"/>
            <a:ext cx="4705300" cy="3460979"/>
          </a:xfrm>
          <a:prstGeom prst="rect">
            <a:avLst/>
          </a:prstGeom>
        </p:spPr>
      </p:pic>
    </p:spTree>
    <p:extLst>
      <p:ext uri="{BB962C8B-B14F-4D97-AF65-F5344CB8AC3E}">
        <p14:creationId xmlns:p14="http://schemas.microsoft.com/office/powerpoint/2010/main" val="203821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917B07-3C66-F77C-4FA1-1A8517D62210}"/>
              </a:ext>
            </a:extLst>
          </p:cNvPr>
          <p:cNvPicPr>
            <a:picLocks noChangeAspect="1"/>
          </p:cNvPicPr>
          <p:nvPr/>
        </p:nvPicPr>
        <p:blipFill>
          <a:blip r:embed="rId2"/>
          <a:stretch>
            <a:fillRect/>
          </a:stretch>
        </p:blipFill>
        <p:spPr>
          <a:xfrm>
            <a:off x="1343472" y="101827"/>
            <a:ext cx="8208912" cy="2690919"/>
          </a:xfrm>
          <a:prstGeom prst="rect">
            <a:avLst/>
          </a:prstGeom>
        </p:spPr>
      </p:pic>
      <p:pic>
        <p:nvPicPr>
          <p:cNvPr id="6" name="Picture 5">
            <a:extLst>
              <a:ext uri="{FF2B5EF4-FFF2-40B4-BE49-F238E27FC236}">
                <a16:creationId xmlns:a16="http://schemas.microsoft.com/office/drawing/2014/main" id="{368EF35A-0E8A-18B8-09EC-5F2B082529CD}"/>
              </a:ext>
            </a:extLst>
          </p:cNvPr>
          <p:cNvPicPr>
            <a:picLocks noChangeAspect="1"/>
          </p:cNvPicPr>
          <p:nvPr/>
        </p:nvPicPr>
        <p:blipFill>
          <a:blip r:embed="rId3"/>
          <a:stretch>
            <a:fillRect/>
          </a:stretch>
        </p:blipFill>
        <p:spPr>
          <a:xfrm>
            <a:off x="6528048" y="2792747"/>
            <a:ext cx="4118669" cy="3860849"/>
          </a:xfrm>
          <a:prstGeom prst="rect">
            <a:avLst/>
          </a:prstGeom>
        </p:spPr>
      </p:pic>
      <p:pic>
        <p:nvPicPr>
          <p:cNvPr id="8" name="Picture 7">
            <a:extLst>
              <a:ext uri="{FF2B5EF4-FFF2-40B4-BE49-F238E27FC236}">
                <a16:creationId xmlns:a16="http://schemas.microsoft.com/office/drawing/2014/main" id="{4BEB2C91-F594-6132-A1DD-7350E7723380}"/>
              </a:ext>
            </a:extLst>
          </p:cNvPr>
          <p:cNvPicPr>
            <a:picLocks noChangeAspect="1"/>
          </p:cNvPicPr>
          <p:nvPr/>
        </p:nvPicPr>
        <p:blipFill>
          <a:blip r:embed="rId4"/>
          <a:stretch>
            <a:fillRect/>
          </a:stretch>
        </p:blipFill>
        <p:spPr>
          <a:xfrm>
            <a:off x="839416" y="2792746"/>
            <a:ext cx="4505480" cy="3860850"/>
          </a:xfrm>
          <a:prstGeom prst="rect">
            <a:avLst/>
          </a:prstGeom>
        </p:spPr>
      </p:pic>
      <p:sp>
        <p:nvSpPr>
          <p:cNvPr id="2" name="TextBox 1">
            <a:extLst>
              <a:ext uri="{FF2B5EF4-FFF2-40B4-BE49-F238E27FC236}">
                <a16:creationId xmlns:a16="http://schemas.microsoft.com/office/drawing/2014/main" id="{3D0A9971-6C9F-C22E-E595-930165696E68}"/>
              </a:ext>
            </a:extLst>
          </p:cNvPr>
          <p:cNvSpPr txBox="1"/>
          <p:nvPr/>
        </p:nvSpPr>
        <p:spPr>
          <a:xfrm>
            <a:off x="4139080" y="6488668"/>
            <a:ext cx="3309560" cy="369332"/>
          </a:xfrm>
          <a:prstGeom prst="rect">
            <a:avLst/>
          </a:prstGeom>
          <a:noFill/>
        </p:spPr>
        <p:txBody>
          <a:bodyPr wrap="none" rtlCol="0">
            <a:spAutoFit/>
          </a:bodyPr>
          <a:lstStyle/>
          <a:p>
            <a:r>
              <a:rPr lang="en-GB" dirty="0"/>
              <a:t>World Economic Forum - 2020</a:t>
            </a:r>
          </a:p>
        </p:txBody>
      </p:sp>
    </p:spTree>
    <p:extLst>
      <p:ext uri="{BB962C8B-B14F-4D97-AF65-F5344CB8AC3E}">
        <p14:creationId xmlns:p14="http://schemas.microsoft.com/office/powerpoint/2010/main" val="347042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E795A-D392-A64D-167C-FFBBF462F83E}"/>
              </a:ext>
            </a:extLst>
          </p:cNvPr>
          <p:cNvPicPr>
            <a:picLocks noChangeAspect="1"/>
          </p:cNvPicPr>
          <p:nvPr/>
        </p:nvPicPr>
        <p:blipFill>
          <a:blip r:embed="rId2"/>
          <a:stretch>
            <a:fillRect/>
          </a:stretch>
        </p:blipFill>
        <p:spPr>
          <a:xfrm>
            <a:off x="335360" y="2204864"/>
            <a:ext cx="5523458" cy="3528392"/>
          </a:xfrm>
          <a:prstGeom prst="rect">
            <a:avLst/>
          </a:prstGeom>
        </p:spPr>
      </p:pic>
      <p:pic>
        <p:nvPicPr>
          <p:cNvPr id="6" name="Picture 5">
            <a:extLst>
              <a:ext uri="{FF2B5EF4-FFF2-40B4-BE49-F238E27FC236}">
                <a16:creationId xmlns:a16="http://schemas.microsoft.com/office/drawing/2014/main" id="{79E7F077-52C9-95A5-A605-D42AC75A94F0}"/>
              </a:ext>
            </a:extLst>
          </p:cNvPr>
          <p:cNvPicPr>
            <a:picLocks noChangeAspect="1"/>
          </p:cNvPicPr>
          <p:nvPr/>
        </p:nvPicPr>
        <p:blipFill>
          <a:blip r:embed="rId3"/>
          <a:stretch>
            <a:fillRect/>
          </a:stretch>
        </p:blipFill>
        <p:spPr>
          <a:xfrm>
            <a:off x="6888088" y="908720"/>
            <a:ext cx="4007713" cy="5733256"/>
          </a:xfrm>
          <a:prstGeom prst="rect">
            <a:avLst/>
          </a:prstGeom>
        </p:spPr>
      </p:pic>
      <p:pic>
        <p:nvPicPr>
          <p:cNvPr id="8" name="Picture 7">
            <a:extLst>
              <a:ext uri="{FF2B5EF4-FFF2-40B4-BE49-F238E27FC236}">
                <a16:creationId xmlns:a16="http://schemas.microsoft.com/office/drawing/2014/main" id="{49B5741A-1BA2-8612-B4A5-0F01E2DBDDCA}"/>
              </a:ext>
            </a:extLst>
          </p:cNvPr>
          <p:cNvPicPr>
            <a:picLocks noChangeAspect="1"/>
          </p:cNvPicPr>
          <p:nvPr/>
        </p:nvPicPr>
        <p:blipFill>
          <a:blip r:embed="rId4"/>
          <a:stretch>
            <a:fillRect/>
          </a:stretch>
        </p:blipFill>
        <p:spPr>
          <a:xfrm>
            <a:off x="551384" y="116632"/>
            <a:ext cx="8791575" cy="695325"/>
          </a:xfrm>
          <a:prstGeom prst="rect">
            <a:avLst/>
          </a:prstGeom>
        </p:spPr>
      </p:pic>
    </p:spTree>
    <p:extLst>
      <p:ext uri="{BB962C8B-B14F-4D97-AF65-F5344CB8AC3E}">
        <p14:creationId xmlns:p14="http://schemas.microsoft.com/office/powerpoint/2010/main" val="276304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32054D-1F9B-3BDE-7115-EC4C8CF7C9DB}"/>
              </a:ext>
            </a:extLst>
          </p:cNvPr>
          <p:cNvPicPr>
            <a:picLocks noChangeAspect="1"/>
          </p:cNvPicPr>
          <p:nvPr/>
        </p:nvPicPr>
        <p:blipFill>
          <a:blip r:embed="rId2"/>
          <a:stretch>
            <a:fillRect/>
          </a:stretch>
        </p:blipFill>
        <p:spPr>
          <a:xfrm>
            <a:off x="1631504" y="11090"/>
            <a:ext cx="7995668" cy="6802285"/>
          </a:xfrm>
          <a:prstGeom prst="rect">
            <a:avLst/>
          </a:prstGeom>
        </p:spPr>
      </p:pic>
    </p:spTree>
    <p:extLst>
      <p:ext uri="{BB962C8B-B14F-4D97-AF65-F5344CB8AC3E}">
        <p14:creationId xmlns:p14="http://schemas.microsoft.com/office/powerpoint/2010/main" val="70245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F35C-C3CD-4649-AC81-73666D37EBC1}"/>
              </a:ext>
            </a:extLst>
          </p:cNvPr>
          <p:cNvSpPr>
            <a:spLocks noGrp="1"/>
          </p:cNvSpPr>
          <p:nvPr>
            <p:ph type="title"/>
          </p:nvPr>
        </p:nvSpPr>
        <p:spPr>
          <a:xfrm>
            <a:off x="767408" y="193168"/>
            <a:ext cx="10299327" cy="792085"/>
          </a:xfrm>
        </p:spPr>
        <p:txBody>
          <a:bodyPr/>
          <a:lstStyle/>
          <a:p>
            <a:r>
              <a:rPr lang="en-GB" dirty="0"/>
              <a:t>Curricula Redesign | working in partnership</a:t>
            </a:r>
          </a:p>
        </p:txBody>
      </p:sp>
      <p:pic>
        <p:nvPicPr>
          <p:cNvPr id="4" name="Picture 3">
            <a:extLst>
              <a:ext uri="{FF2B5EF4-FFF2-40B4-BE49-F238E27FC236}">
                <a16:creationId xmlns:a16="http://schemas.microsoft.com/office/drawing/2014/main" id="{C1F9ABD9-08A1-2A25-6202-05068B7ECF7A}"/>
              </a:ext>
            </a:extLst>
          </p:cNvPr>
          <p:cNvPicPr>
            <a:picLocks noChangeAspect="1"/>
          </p:cNvPicPr>
          <p:nvPr/>
        </p:nvPicPr>
        <p:blipFill>
          <a:blip r:embed="rId2"/>
          <a:stretch>
            <a:fillRect/>
          </a:stretch>
        </p:blipFill>
        <p:spPr>
          <a:xfrm>
            <a:off x="623392" y="908720"/>
            <a:ext cx="5544616" cy="5418423"/>
          </a:xfrm>
          <a:prstGeom prst="rect">
            <a:avLst/>
          </a:prstGeom>
        </p:spPr>
      </p:pic>
      <p:pic>
        <p:nvPicPr>
          <p:cNvPr id="6" name="Picture 5">
            <a:extLst>
              <a:ext uri="{FF2B5EF4-FFF2-40B4-BE49-F238E27FC236}">
                <a16:creationId xmlns:a16="http://schemas.microsoft.com/office/drawing/2014/main" id="{F8D1F003-A5E2-717B-E760-5460ED5D654B}"/>
              </a:ext>
            </a:extLst>
          </p:cNvPr>
          <p:cNvPicPr>
            <a:picLocks noChangeAspect="1"/>
          </p:cNvPicPr>
          <p:nvPr/>
        </p:nvPicPr>
        <p:blipFill>
          <a:blip r:embed="rId3"/>
          <a:stretch>
            <a:fillRect/>
          </a:stretch>
        </p:blipFill>
        <p:spPr>
          <a:xfrm>
            <a:off x="7156632" y="985253"/>
            <a:ext cx="4034393" cy="5517232"/>
          </a:xfrm>
          <a:prstGeom prst="rect">
            <a:avLst/>
          </a:prstGeom>
        </p:spPr>
      </p:pic>
    </p:spTree>
    <p:extLst>
      <p:ext uri="{BB962C8B-B14F-4D97-AF65-F5344CB8AC3E}">
        <p14:creationId xmlns:p14="http://schemas.microsoft.com/office/powerpoint/2010/main" val="374335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FE3FA-0FB8-41C4-83C5-6B7AFF071353}"/>
              </a:ext>
            </a:extLst>
          </p:cNvPr>
          <p:cNvSpPr>
            <a:spLocks noGrp="1"/>
          </p:cNvSpPr>
          <p:nvPr>
            <p:ph type="body" sz="quarter" idx="10"/>
          </p:nvPr>
        </p:nvSpPr>
        <p:spPr>
          <a:xfrm>
            <a:off x="1847528" y="673304"/>
            <a:ext cx="8712968" cy="651068"/>
          </a:xfrm>
        </p:spPr>
        <p:txBody>
          <a:bodyPr/>
          <a:lstStyle/>
          <a:p>
            <a:r>
              <a:rPr lang="en-GB" sz="3600" dirty="0">
                <a:solidFill>
                  <a:schemeClr val="tx1"/>
                </a:solidFill>
                <a:latin typeface="Arial" panose="020B0604020202020204" pitchFamily="34" charset="0"/>
                <a:cs typeface="Arial" panose="020B0604020202020204" pitchFamily="34" charset="0"/>
              </a:rPr>
              <a:t>Curricula changes – Paramedic Science</a:t>
            </a:r>
          </a:p>
        </p:txBody>
      </p:sp>
      <p:pic>
        <p:nvPicPr>
          <p:cNvPr id="4" name="Picture 3">
            <a:extLst>
              <a:ext uri="{FF2B5EF4-FFF2-40B4-BE49-F238E27FC236}">
                <a16:creationId xmlns:a16="http://schemas.microsoft.com/office/drawing/2014/main" id="{CD079186-63FF-4270-A46B-65C76AEF8FDD}"/>
              </a:ext>
            </a:extLst>
          </p:cNvPr>
          <p:cNvPicPr>
            <a:picLocks noChangeAspect="1"/>
          </p:cNvPicPr>
          <p:nvPr/>
        </p:nvPicPr>
        <p:blipFill>
          <a:blip r:embed="rId2"/>
          <a:stretch>
            <a:fillRect/>
          </a:stretch>
        </p:blipFill>
        <p:spPr>
          <a:xfrm>
            <a:off x="6382742" y="1638057"/>
            <a:ext cx="4177754" cy="3738736"/>
          </a:xfrm>
          <a:prstGeom prst="rect">
            <a:avLst/>
          </a:prstGeom>
        </p:spPr>
      </p:pic>
      <p:pic>
        <p:nvPicPr>
          <p:cNvPr id="5" name="Picture 4">
            <a:extLst>
              <a:ext uri="{FF2B5EF4-FFF2-40B4-BE49-F238E27FC236}">
                <a16:creationId xmlns:a16="http://schemas.microsoft.com/office/drawing/2014/main" id="{40CF8686-AD04-4CE6-9F53-23FD4A185737}"/>
              </a:ext>
            </a:extLst>
          </p:cNvPr>
          <p:cNvPicPr>
            <a:picLocks noChangeAspect="1"/>
          </p:cNvPicPr>
          <p:nvPr/>
        </p:nvPicPr>
        <p:blipFill>
          <a:blip r:embed="rId3"/>
          <a:stretch>
            <a:fillRect/>
          </a:stretch>
        </p:blipFill>
        <p:spPr>
          <a:xfrm>
            <a:off x="1562078" y="1667644"/>
            <a:ext cx="4641934" cy="3522712"/>
          </a:xfrm>
          <a:prstGeom prst="rect">
            <a:avLst/>
          </a:prstGeom>
        </p:spPr>
      </p:pic>
      <p:sp>
        <p:nvSpPr>
          <p:cNvPr id="6" name="TextBox 5">
            <a:extLst>
              <a:ext uri="{FF2B5EF4-FFF2-40B4-BE49-F238E27FC236}">
                <a16:creationId xmlns:a16="http://schemas.microsoft.com/office/drawing/2014/main" id="{50478617-8A46-4024-8E39-418775F6E801}"/>
              </a:ext>
            </a:extLst>
          </p:cNvPr>
          <p:cNvSpPr txBox="1"/>
          <p:nvPr/>
        </p:nvSpPr>
        <p:spPr>
          <a:xfrm>
            <a:off x="1620910" y="5961736"/>
            <a:ext cx="4249881" cy="646331"/>
          </a:xfrm>
          <a:prstGeom prst="rect">
            <a:avLst/>
          </a:prstGeom>
          <a:solidFill>
            <a:schemeClr val="tx2">
              <a:lumMod val="20000"/>
              <a:lumOff val="80000"/>
            </a:schemeClr>
          </a:solidFill>
        </p:spPr>
        <p:txBody>
          <a:bodyPr wrap="none" rtlCol="0">
            <a:spAutoFit/>
          </a:bodyPr>
          <a:lstStyle/>
          <a:p>
            <a:r>
              <a:rPr lang="en-GB" dirty="0"/>
              <a:t>Blended approach to on site and virtual </a:t>
            </a:r>
          </a:p>
          <a:p>
            <a:r>
              <a:rPr lang="en-GB" dirty="0"/>
              <a:t>assessments </a:t>
            </a:r>
          </a:p>
        </p:txBody>
      </p:sp>
      <p:sp>
        <p:nvSpPr>
          <p:cNvPr id="7" name="TextBox 6">
            <a:extLst>
              <a:ext uri="{FF2B5EF4-FFF2-40B4-BE49-F238E27FC236}">
                <a16:creationId xmlns:a16="http://schemas.microsoft.com/office/drawing/2014/main" id="{5D0EDEA6-C50B-4856-828D-092528122E0D}"/>
              </a:ext>
            </a:extLst>
          </p:cNvPr>
          <p:cNvSpPr txBox="1"/>
          <p:nvPr/>
        </p:nvSpPr>
        <p:spPr>
          <a:xfrm>
            <a:off x="6078913" y="5961736"/>
            <a:ext cx="4596130" cy="646331"/>
          </a:xfrm>
          <a:prstGeom prst="rect">
            <a:avLst/>
          </a:prstGeom>
          <a:solidFill>
            <a:schemeClr val="tx2">
              <a:lumMod val="20000"/>
              <a:lumOff val="80000"/>
            </a:schemeClr>
          </a:solidFill>
        </p:spPr>
        <p:txBody>
          <a:bodyPr wrap="none" rtlCol="0">
            <a:spAutoFit/>
          </a:bodyPr>
          <a:lstStyle/>
          <a:p>
            <a:r>
              <a:rPr lang="en-GB" dirty="0"/>
              <a:t>Physical environments – </a:t>
            </a:r>
          </a:p>
          <a:p>
            <a:r>
              <a:rPr lang="en-GB" dirty="0"/>
              <a:t>Core competencies and skills assessments</a:t>
            </a:r>
          </a:p>
        </p:txBody>
      </p:sp>
    </p:spTree>
    <p:extLst>
      <p:ext uri="{BB962C8B-B14F-4D97-AF65-F5344CB8AC3E}">
        <p14:creationId xmlns:p14="http://schemas.microsoft.com/office/powerpoint/2010/main" val="53185273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0A2A89-2525-3578-01D7-0BAE682ACDD7}"/>
              </a:ext>
            </a:extLst>
          </p:cNvPr>
          <p:cNvSpPr>
            <a:spLocks noGrp="1"/>
          </p:cNvSpPr>
          <p:nvPr>
            <p:ph type="body" sz="quarter" idx="11"/>
          </p:nvPr>
        </p:nvSpPr>
        <p:spPr>
          <a:xfrm>
            <a:off x="695400" y="260648"/>
            <a:ext cx="9145016" cy="603104"/>
          </a:xfrm>
        </p:spPr>
        <p:txBody>
          <a:bodyPr/>
          <a:lstStyle/>
          <a:p>
            <a:r>
              <a:rPr lang="en-GB" sz="3600" dirty="0"/>
              <a:t>Connected with Partners |Our offer for learners</a:t>
            </a:r>
          </a:p>
        </p:txBody>
      </p:sp>
      <p:graphicFrame>
        <p:nvGraphicFramePr>
          <p:cNvPr id="2" name="Diagram 1">
            <a:extLst>
              <a:ext uri="{FF2B5EF4-FFF2-40B4-BE49-F238E27FC236}">
                <a16:creationId xmlns:a16="http://schemas.microsoft.com/office/drawing/2014/main" id="{023ECFA7-3E0A-FDE8-2254-1268A6E636FD}"/>
              </a:ext>
            </a:extLst>
          </p:cNvPr>
          <p:cNvGraphicFramePr/>
          <p:nvPr>
            <p:extLst>
              <p:ext uri="{D42A27DB-BD31-4B8C-83A1-F6EECF244321}">
                <p14:modId xmlns:p14="http://schemas.microsoft.com/office/powerpoint/2010/main" val="1737947053"/>
              </p:ext>
            </p:extLst>
          </p:nvPr>
        </p:nvGraphicFramePr>
        <p:xfrm>
          <a:off x="1343472" y="980728"/>
          <a:ext cx="1044116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C0E2DF0-DF3C-C605-7B5F-8C320A97776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99456" y="4461371"/>
            <a:ext cx="2592288" cy="1728192"/>
          </a:xfrm>
          <a:prstGeom prst="rect">
            <a:avLst/>
          </a:prstGeom>
        </p:spPr>
      </p:pic>
      <p:pic>
        <p:nvPicPr>
          <p:cNvPr id="6" name="Picture 5" descr="A group of people sitting around a table&#10;&#10;Description automatically generated with medium confidence">
            <a:extLst>
              <a:ext uri="{FF2B5EF4-FFF2-40B4-BE49-F238E27FC236}">
                <a16:creationId xmlns:a16="http://schemas.microsoft.com/office/drawing/2014/main" id="{BCC5BDD3-1DA8-C5A8-6530-A9125FC093C7}"/>
              </a:ext>
            </a:extLst>
          </p:cNvPr>
          <p:cNvPicPr>
            <a:picLocks noChangeAspect="1"/>
          </p:cNvPicPr>
          <p:nvPr/>
        </p:nvPicPr>
        <p:blipFill>
          <a:blip r:embed="rId8" cstate="print">
            <a:extLst>
              <a:ext uri="{28A0092B-C50C-407E-A947-70E740481C1C}">
                <a14:useLocalDpi xmlns:a14="http://schemas.microsoft.com/office/drawing/2010/main"/>
              </a:ext>
              <a:ext uri="{53640926-AAD7-44D8-BBD7-CCE9431645EC}">
                <a14:shadowObscured xmlns="" xmlns:lc="http://schemas.openxmlformats.org/drawingml/2006/lockedCanvas" xmlns:o="urn:schemas-microsoft-com:office:office" xmlns:v="urn:schemas-microsoft-com:vml" xmlns:w10="urn:schemas-microsoft-com:office:word" xmlns:w="http://schemas.openxmlformats.org/wordprocessingml/2006/main" xmlns:a16="http://schemas.microsoft.com/office/drawing/2014/main" xmlns:dgm="http://schemas.openxmlformats.org/drawingml/2006/diagram"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a:blip>
          <a:srcRect/>
          <a:stretch>
            <a:fillRect/>
          </a:stretch>
        </p:blipFill>
        <p:spPr bwMode="auto">
          <a:xfrm>
            <a:off x="5267908" y="4461371"/>
            <a:ext cx="2232248" cy="1781147"/>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0172DD19-EAB5-775C-0C37-FF40C6E81026}"/>
              </a:ext>
            </a:extLst>
          </p:cNvPr>
          <p:cNvGrpSpPr/>
          <p:nvPr/>
        </p:nvGrpSpPr>
        <p:grpSpPr>
          <a:xfrm>
            <a:off x="983432" y="6421025"/>
            <a:ext cx="10442149" cy="400690"/>
            <a:chOff x="839416" y="1124744"/>
            <a:chExt cx="10442149" cy="400690"/>
          </a:xfrm>
        </p:grpSpPr>
        <p:sp>
          <p:nvSpPr>
            <p:cNvPr id="5" name="TextBox 4">
              <a:extLst>
                <a:ext uri="{FF2B5EF4-FFF2-40B4-BE49-F238E27FC236}">
                  <a16:creationId xmlns:a16="http://schemas.microsoft.com/office/drawing/2014/main" id="{03C1217B-45E9-5ECE-5B34-893C785C243A}"/>
                </a:ext>
              </a:extLst>
            </p:cNvPr>
            <p:cNvSpPr txBox="1"/>
            <p:nvPr/>
          </p:nvSpPr>
          <p:spPr>
            <a:xfrm>
              <a:off x="839416" y="1124744"/>
              <a:ext cx="2608406" cy="369332"/>
            </a:xfrm>
            <a:prstGeom prst="rect">
              <a:avLst/>
            </a:prstGeom>
            <a:noFill/>
          </p:spPr>
          <p:txBody>
            <a:bodyPr wrap="none" rtlCol="0">
              <a:spAutoFit/>
            </a:bodyPr>
            <a:lstStyle/>
            <a:p>
              <a:r>
                <a:rPr lang="en-GB" dirty="0"/>
                <a:t>FE / HE / NHS Partners</a:t>
              </a:r>
            </a:p>
          </p:txBody>
        </p:sp>
        <p:cxnSp>
          <p:nvCxnSpPr>
            <p:cNvPr id="8" name="Straight Arrow Connector 7">
              <a:extLst>
                <a:ext uri="{FF2B5EF4-FFF2-40B4-BE49-F238E27FC236}">
                  <a16:creationId xmlns:a16="http://schemas.microsoft.com/office/drawing/2014/main" id="{8F8093E4-9195-3EFB-D5EC-B7EFF647F0C4}"/>
                </a:ext>
              </a:extLst>
            </p:cNvPr>
            <p:cNvCxnSpPr/>
            <p:nvPr/>
          </p:nvCxnSpPr>
          <p:spPr>
            <a:xfrm>
              <a:off x="3447822" y="1309410"/>
              <a:ext cx="13520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745E353-5451-30D4-BECF-AAB175D91DE9}"/>
                </a:ext>
              </a:extLst>
            </p:cNvPr>
            <p:cNvSpPr txBox="1"/>
            <p:nvPr/>
          </p:nvSpPr>
          <p:spPr>
            <a:xfrm>
              <a:off x="4799856" y="1130902"/>
              <a:ext cx="2608406" cy="369332"/>
            </a:xfrm>
            <a:prstGeom prst="rect">
              <a:avLst/>
            </a:prstGeom>
            <a:noFill/>
          </p:spPr>
          <p:txBody>
            <a:bodyPr wrap="none" rtlCol="0">
              <a:spAutoFit/>
            </a:bodyPr>
            <a:lstStyle/>
            <a:p>
              <a:r>
                <a:rPr lang="en-GB" dirty="0"/>
                <a:t>FE / HE / NHS Partners</a:t>
              </a:r>
            </a:p>
          </p:txBody>
        </p:sp>
        <p:cxnSp>
          <p:nvCxnSpPr>
            <p:cNvPr id="10" name="Straight Arrow Connector 9">
              <a:extLst>
                <a:ext uri="{FF2B5EF4-FFF2-40B4-BE49-F238E27FC236}">
                  <a16:creationId xmlns:a16="http://schemas.microsoft.com/office/drawing/2014/main" id="{E21E9FCF-9E0A-E37A-7177-BCA35A7B9987}"/>
                </a:ext>
              </a:extLst>
            </p:cNvPr>
            <p:cNvCxnSpPr/>
            <p:nvPr/>
          </p:nvCxnSpPr>
          <p:spPr>
            <a:xfrm>
              <a:off x="7320136" y="1340768"/>
              <a:ext cx="13520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D19F811-99DF-65F9-7BF5-0FC7F0207982}"/>
                </a:ext>
              </a:extLst>
            </p:cNvPr>
            <p:cNvSpPr txBox="1"/>
            <p:nvPr/>
          </p:nvSpPr>
          <p:spPr>
            <a:xfrm>
              <a:off x="8673159" y="1156102"/>
              <a:ext cx="2608406" cy="369332"/>
            </a:xfrm>
            <a:prstGeom prst="rect">
              <a:avLst/>
            </a:prstGeom>
            <a:noFill/>
          </p:spPr>
          <p:txBody>
            <a:bodyPr wrap="none" rtlCol="0">
              <a:spAutoFit/>
            </a:bodyPr>
            <a:lstStyle/>
            <a:p>
              <a:r>
                <a:rPr lang="en-GB" dirty="0"/>
                <a:t>FE / HE / NHS Partners</a:t>
              </a:r>
            </a:p>
          </p:txBody>
        </p:sp>
      </p:grpSp>
      <p:pic>
        <p:nvPicPr>
          <p:cNvPr id="13" name="Picture 4" descr="Image">
            <a:extLst>
              <a:ext uri="{FF2B5EF4-FFF2-40B4-BE49-F238E27FC236}">
                <a16:creationId xmlns:a16="http://schemas.microsoft.com/office/drawing/2014/main" id="{2A75A3D5-9D65-E2FD-13B3-5B1E454A11F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001957" y="4582016"/>
            <a:ext cx="1342515" cy="179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26696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0BD7A9-EF04-4AEC-B90E-4FF248A2DAF0}"/>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31C22E1B-6BB3-4914-A78A-F769177E4A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9376" y="785220"/>
            <a:ext cx="4274119" cy="2697344"/>
          </a:xfrm>
          <a:prstGeom prst="rect">
            <a:avLst/>
          </a:prstGeom>
        </p:spPr>
      </p:pic>
      <p:pic>
        <p:nvPicPr>
          <p:cNvPr id="3" name="Content Placeholder 4">
            <a:extLst>
              <a:ext uri="{FF2B5EF4-FFF2-40B4-BE49-F238E27FC236}">
                <a16:creationId xmlns:a16="http://schemas.microsoft.com/office/drawing/2014/main" id="{99529ECC-848D-3D38-7492-153015E133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59426" y="548680"/>
            <a:ext cx="5351688" cy="3521540"/>
          </a:xfrm>
          <a:prstGeom prst="rect">
            <a:avLst/>
          </a:prstGeom>
        </p:spPr>
      </p:pic>
      <p:pic>
        <p:nvPicPr>
          <p:cNvPr id="6" name="id-9218D205-372F-4B00-AADE-95EC6568B958" descr="Image.jpeg">
            <a:extLst>
              <a:ext uri="{FF2B5EF4-FFF2-40B4-BE49-F238E27FC236}">
                <a16:creationId xmlns:a16="http://schemas.microsoft.com/office/drawing/2014/main" id="{C2AE1BCF-2D87-0C8C-B02C-39FDBE406DF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8825" y="3438466"/>
            <a:ext cx="4274119" cy="323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D982654-0E70-90EC-EB60-209F96A026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79976" y="3578085"/>
            <a:ext cx="5351688" cy="3019268"/>
          </a:xfrm>
          <a:prstGeom prst="rect">
            <a:avLst/>
          </a:prstGeom>
        </p:spPr>
      </p:pic>
    </p:spTree>
    <p:extLst>
      <p:ext uri="{BB962C8B-B14F-4D97-AF65-F5344CB8AC3E}">
        <p14:creationId xmlns:p14="http://schemas.microsoft.com/office/powerpoint/2010/main" val="143920055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4E0C7A-6BE7-A030-5792-EE6561C296AB}"/>
              </a:ext>
            </a:extLst>
          </p:cNvPr>
          <p:cNvSpPr>
            <a:spLocks noGrp="1"/>
          </p:cNvSpPr>
          <p:nvPr>
            <p:ph type="body" sz="quarter" idx="10"/>
          </p:nvPr>
        </p:nvSpPr>
        <p:spPr>
          <a:xfrm>
            <a:off x="695400" y="476250"/>
            <a:ext cx="10081121" cy="651068"/>
          </a:xfrm>
        </p:spPr>
        <p:txBody>
          <a:bodyPr/>
          <a:lstStyle/>
          <a:p>
            <a:r>
              <a:rPr lang="en-GB" sz="3600" dirty="0">
                <a:solidFill>
                  <a:schemeClr val="tx1"/>
                </a:solidFill>
                <a:latin typeface="Arial" panose="020B0604020202020204" pitchFamily="34" charset="0"/>
                <a:cs typeface="Arial" panose="020B0604020202020204" pitchFamily="34" charset="0"/>
              </a:rPr>
              <a:t>Wellbeing, Equality, Diversity &amp; Inclusivity</a:t>
            </a:r>
          </a:p>
        </p:txBody>
      </p:sp>
      <p:sp>
        <p:nvSpPr>
          <p:cNvPr id="3" name="Text Placeholder 2">
            <a:extLst>
              <a:ext uri="{FF2B5EF4-FFF2-40B4-BE49-F238E27FC236}">
                <a16:creationId xmlns:a16="http://schemas.microsoft.com/office/drawing/2014/main" id="{2D2F5EB5-93A0-7094-ED5C-41F3EDCBE987}"/>
              </a:ext>
            </a:extLst>
          </p:cNvPr>
          <p:cNvSpPr>
            <a:spLocks noGrp="1"/>
          </p:cNvSpPr>
          <p:nvPr>
            <p:ph type="body" sz="quarter" idx="11"/>
          </p:nvPr>
        </p:nvSpPr>
        <p:spPr>
          <a:xfrm>
            <a:off x="6528048" y="1484784"/>
            <a:ext cx="5351802" cy="4608512"/>
          </a:xfrm>
        </p:spPr>
        <p:txBody>
          <a:bodyPr/>
          <a:lstStyle/>
          <a:p>
            <a:r>
              <a:rPr lang="en-GB" sz="2000" dirty="0"/>
              <a:t>Mental health support for students</a:t>
            </a:r>
          </a:p>
          <a:p>
            <a:r>
              <a:rPr lang="en-GB" sz="2000" dirty="0"/>
              <a:t>Embracing diversity in student applications / recruitment to health and social care programmes. </a:t>
            </a:r>
          </a:p>
          <a:p>
            <a:r>
              <a:rPr lang="en-GB" sz="2000" dirty="0"/>
              <a:t>Supporting students on placement is equally as important as the academic environment</a:t>
            </a:r>
          </a:p>
          <a:p>
            <a:r>
              <a:rPr lang="en-GB" sz="2000" dirty="0"/>
              <a:t>Duty of care for students </a:t>
            </a:r>
          </a:p>
          <a:p>
            <a:r>
              <a:rPr lang="en-GB" sz="2000" dirty="0"/>
              <a:t>Supporting wellbeing and promoting Speak Up / whistle blowing </a:t>
            </a:r>
          </a:p>
          <a:p>
            <a:endParaRPr lang="en-GB" dirty="0"/>
          </a:p>
        </p:txBody>
      </p:sp>
      <p:pic>
        <p:nvPicPr>
          <p:cNvPr id="4" name="Picture 3">
            <a:extLst>
              <a:ext uri="{FF2B5EF4-FFF2-40B4-BE49-F238E27FC236}">
                <a16:creationId xmlns:a16="http://schemas.microsoft.com/office/drawing/2014/main" id="{981C709F-6E7C-9A4E-7BC8-41941A36A7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2150" y="1412776"/>
            <a:ext cx="3167774" cy="2150246"/>
          </a:xfrm>
          <a:prstGeom prst="rect">
            <a:avLst/>
          </a:prstGeom>
        </p:spPr>
      </p:pic>
      <p:pic>
        <p:nvPicPr>
          <p:cNvPr id="5" name="Picture 4">
            <a:extLst>
              <a:ext uri="{FF2B5EF4-FFF2-40B4-BE49-F238E27FC236}">
                <a16:creationId xmlns:a16="http://schemas.microsoft.com/office/drawing/2014/main" id="{B889BA7D-2D4A-4DF6-C37E-D4A2BF5B97A9}"/>
              </a:ext>
            </a:extLst>
          </p:cNvPr>
          <p:cNvPicPr>
            <a:picLocks noChangeAspect="1"/>
          </p:cNvPicPr>
          <p:nvPr/>
        </p:nvPicPr>
        <p:blipFill>
          <a:blip r:embed="rId3"/>
          <a:stretch>
            <a:fillRect/>
          </a:stretch>
        </p:blipFill>
        <p:spPr>
          <a:xfrm>
            <a:off x="3045404" y="1412776"/>
            <a:ext cx="3482644" cy="4752528"/>
          </a:xfrm>
          <a:prstGeom prst="rect">
            <a:avLst/>
          </a:prstGeom>
        </p:spPr>
      </p:pic>
      <p:pic>
        <p:nvPicPr>
          <p:cNvPr id="6" name="Picture 5">
            <a:extLst>
              <a:ext uri="{FF2B5EF4-FFF2-40B4-BE49-F238E27FC236}">
                <a16:creationId xmlns:a16="http://schemas.microsoft.com/office/drawing/2014/main" id="{8A69E756-3E86-BB1B-00EC-6290BB9699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2150" y="3068960"/>
            <a:ext cx="2751002" cy="3096344"/>
          </a:xfrm>
          <a:prstGeom prst="rect">
            <a:avLst/>
          </a:prstGeom>
        </p:spPr>
      </p:pic>
    </p:spTree>
    <p:extLst>
      <p:ext uri="{BB962C8B-B14F-4D97-AF65-F5344CB8AC3E}">
        <p14:creationId xmlns:p14="http://schemas.microsoft.com/office/powerpoint/2010/main" val="193656279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C7ADF2-F598-413A-B41C-FFA1376BD39E}"/>
              </a:ext>
            </a:extLst>
          </p:cNvPr>
          <p:cNvSpPr>
            <a:spLocks noGrp="1"/>
          </p:cNvSpPr>
          <p:nvPr>
            <p:ph type="body" sz="quarter" idx="10"/>
          </p:nvPr>
        </p:nvSpPr>
        <p:spPr>
          <a:xfrm>
            <a:off x="623392" y="616761"/>
            <a:ext cx="10441160" cy="651068"/>
          </a:xfrm>
        </p:spPr>
        <p:txBody>
          <a:bodyPr/>
          <a:lstStyle/>
          <a:p>
            <a:r>
              <a:rPr lang="en-GB" dirty="0">
                <a:solidFill>
                  <a:schemeClr val="tx1"/>
                </a:solidFill>
                <a:latin typeface="Arial" panose="020B0604020202020204" pitchFamily="34" charset="0"/>
                <a:cs typeface="Arial" panose="020B0604020202020204" pitchFamily="34" charset="0"/>
              </a:rPr>
              <a:t>Supporting a diverse workforce |Technicians</a:t>
            </a:r>
          </a:p>
        </p:txBody>
      </p:sp>
      <p:sp>
        <p:nvSpPr>
          <p:cNvPr id="3" name="Text Placeholder 2">
            <a:extLst>
              <a:ext uri="{FF2B5EF4-FFF2-40B4-BE49-F238E27FC236}">
                <a16:creationId xmlns:a16="http://schemas.microsoft.com/office/drawing/2014/main" id="{3F05CD68-03E8-418D-B839-8DAC1443DF79}"/>
              </a:ext>
            </a:extLst>
          </p:cNvPr>
          <p:cNvSpPr>
            <a:spLocks noGrp="1"/>
          </p:cNvSpPr>
          <p:nvPr>
            <p:ph type="body" sz="quarter" idx="11"/>
          </p:nvPr>
        </p:nvSpPr>
        <p:spPr>
          <a:xfrm>
            <a:off x="407369" y="1504055"/>
            <a:ext cx="6264696" cy="4608512"/>
          </a:xfrm>
        </p:spPr>
        <p:txBody>
          <a:bodyPr/>
          <a:lstStyle/>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Emerging roles with the university environment to support learning through simulation </a:t>
            </a:r>
          </a:p>
          <a:p>
            <a:r>
              <a:rPr lang="en-GB" sz="2400" dirty="0">
                <a:latin typeface="Arial" panose="020B0604020202020204" pitchFamily="34" charset="0"/>
                <a:cs typeface="Arial" panose="020B0604020202020204" pitchFamily="34" charset="0"/>
              </a:rPr>
              <a:t>Disrupting the traditional delivery methods of learning and assessment</a:t>
            </a:r>
          </a:p>
          <a:p>
            <a:r>
              <a:rPr lang="en-GB" sz="2400" dirty="0">
                <a:latin typeface="Arial" panose="020B0604020202020204" pitchFamily="34" charset="0"/>
                <a:cs typeface="Arial" panose="020B0604020202020204" pitchFamily="34" charset="0"/>
              </a:rPr>
              <a:t>Co-creating new approaches to pedagogy and assessment </a:t>
            </a:r>
          </a:p>
          <a:p>
            <a:r>
              <a:rPr lang="en-GB" sz="2400" dirty="0">
                <a:latin typeface="Arial" panose="020B0604020202020204" pitchFamily="34" charset="0"/>
                <a:cs typeface="Arial" panose="020B0604020202020204" pitchFamily="34" charset="0"/>
              </a:rPr>
              <a:t>Greater skills mix and career development </a:t>
            </a:r>
          </a:p>
          <a:p>
            <a:r>
              <a:rPr lang="en-GB" sz="2400" dirty="0">
                <a:latin typeface="Arial" panose="020B0604020202020204" pitchFamily="34" charset="0"/>
                <a:cs typeface="Arial" panose="020B0604020202020204" pitchFamily="34" charset="0"/>
              </a:rPr>
              <a:t>Shaping the ‘</a:t>
            </a:r>
            <a:r>
              <a:rPr lang="en-GB" sz="2400" i="1" dirty="0">
                <a:latin typeface="Arial" panose="020B0604020202020204" pitchFamily="34" charset="0"/>
                <a:cs typeface="Arial" panose="020B0604020202020204" pitchFamily="34" charset="0"/>
              </a:rPr>
              <a:t>hybrid workforce</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cs typeface="Arial" panose="020B0604020202020204" pitchFamily="34" charset="0"/>
              </a:rPr>
              <a:t>Digital learning and design Technologists</a:t>
            </a:r>
          </a:p>
        </p:txBody>
      </p:sp>
      <p:pic>
        <p:nvPicPr>
          <p:cNvPr id="4" name="Picture 3">
            <a:extLst>
              <a:ext uri="{FF2B5EF4-FFF2-40B4-BE49-F238E27FC236}">
                <a16:creationId xmlns:a16="http://schemas.microsoft.com/office/drawing/2014/main" id="{13461AD8-ADF5-487F-B7E6-0AE524A46A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347163" y="2097717"/>
            <a:ext cx="4681728" cy="3167831"/>
          </a:xfrm>
          <a:prstGeom prst="rect">
            <a:avLst/>
          </a:prstGeom>
        </p:spPr>
      </p:pic>
    </p:spTree>
    <p:extLst>
      <p:ext uri="{BB962C8B-B14F-4D97-AF65-F5344CB8AC3E}">
        <p14:creationId xmlns:p14="http://schemas.microsoft.com/office/powerpoint/2010/main" val="309468549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548680"/>
            <a:ext cx="10945216" cy="651068"/>
          </a:xfrm>
        </p:spPr>
        <p:txBody>
          <a:bodyPr/>
          <a:lstStyle/>
          <a:p>
            <a:r>
              <a:rPr lang="en-GB" sz="3200" dirty="0">
                <a:solidFill>
                  <a:schemeClr val="tx1"/>
                </a:solidFill>
                <a:latin typeface="Arial" panose="020B0604020202020204" pitchFamily="34" charset="0"/>
                <a:cs typeface="Arial" panose="020B0604020202020204" pitchFamily="34" charset="0"/>
              </a:rPr>
              <a:t>Supporting Students in Clinical Practice | Working together </a:t>
            </a:r>
          </a:p>
        </p:txBody>
      </p:sp>
      <p:sp>
        <p:nvSpPr>
          <p:cNvPr id="3" name="Text Placeholder 2"/>
          <p:cNvSpPr>
            <a:spLocks noGrp="1"/>
          </p:cNvSpPr>
          <p:nvPr>
            <p:ph type="body" sz="quarter" idx="11"/>
          </p:nvPr>
        </p:nvSpPr>
        <p:spPr>
          <a:xfrm>
            <a:off x="500088" y="1412776"/>
            <a:ext cx="8434064" cy="4679233"/>
          </a:xfrm>
        </p:spPr>
        <p:txBody>
          <a:bodyPr/>
          <a:lstStyle/>
          <a:p>
            <a:r>
              <a:rPr lang="en-GB" sz="2000" dirty="0">
                <a:latin typeface="Arial" panose="020B0604020202020204" pitchFamily="34" charset="0"/>
                <a:cs typeface="Arial" panose="020B0604020202020204" pitchFamily="34" charset="0"/>
              </a:rPr>
              <a:t>Virtual assessments / tutor visits</a:t>
            </a:r>
          </a:p>
          <a:p>
            <a:r>
              <a:rPr lang="en-GB" sz="2000" dirty="0">
                <a:latin typeface="Arial" panose="020B0604020202020204" pitchFamily="34" charset="0"/>
                <a:cs typeface="Arial" panose="020B0604020202020204" pitchFamily="34" charset="0"/>
              </a:rPr>
              <a:t>This has changed our approach to how we support our students and clinical colleagues </a:t>
            </a:r>
          </a:p>
          <a:p>
            <a:r>
              <a:rPr lang="en-GB" sz="2000" dirty="0">
                <a:latin typeface="Arial" panose="020B0604020202020204" pitchFamily="34" charset="0"/>
                <a:cs typeface="Arial" panose="020B0604020202020204" pitchFamily="34" charset="0"/>
              </a:rPr>
              <a:t>Collaborative Learning in Practice (CLiP) via Remote working</a:t>
            </a:r>
          </a:p>
          <a:p>
            <a:r>
              <a:rPr lang="en-GB" sz="2000" dirty="0">
                <a:latin typeface="Arial" panose="020B0604020202020204" pitchFamily="34" charset="0"/>
                <a:cs typeface="Arial" panose="020B0604020202020204" pitchFamily="34" charset="0"/>
              </a:rPr>
              <a:t>Mental wellbeing and resilience training</a:t>
            </a:r>
          </a:p>
          <a:p>
            <a:r>
              <a:rPr lang="en-GB" sz="2000" dirty="0">
                <a:latin typeface="Arial" panose="020B0604020202020204" pitchFamily="34" charset="0"/>
                <a:cs typeface="Arial" panose="020B0604020202020204" pitchFamily="34" charset="0"/>
              </a:rPr>
              <a:t>Virtual placements and assessment of skills:</a:t>
            </a:r>
          </a:p>
          <a:p>
            <a:endParaRPr lang="en-GB" sz="2000" dirty="0">
              <a:latin typeface="Arial" panose="020B0604020202020204" pitchFamily="34" charset="0"/>
              <a:cs typeface="Arial" panose="020B0604020202020204" pitchFamily="34" charset="0"/>
            </a:endParaRPr>
          </a:p>
          <a:p>
            <a:pPr lvl="1"/>
            <a:endParaRPr lang="en-GB" sz="2000" dirty="0">
              <a:latin typeface="Arial" panose="020B0604020202020204" pitchFamily="34" charset="0"/>
              <a:cs typeface="Arial" panose="020B0604020202020204" pitchFamily="34" charset="0"/>
            </a:endParaRPr>
          </a:p>
          <a:p>
            <a:endParaRPr lang="en-GB" sz="2400" dirty="0"/>
          </a:p>
          <a:p>
            <a:endParaRPr lang="en-GB" sz="2400" dirty="0"/>
          </a:p>
        </p:txBody>
      </p:sp>
      <p:pic>
        <p:nvPicPr>
          <p:cNvPr id="4" name="Picture 3">
            <a:extLst>
              <a:ext uri="{FF2B5EF4-FFF2-40B4-BE49-F238E27FC236}">
                <a16:creationId xmlns:a16="http://schemas.microsoft.com/office/drawing/2014/main" id="{AD3830A4-48F1-4D1F-B7EB-852570532062}"/>
              </a:ext>
            </a:extLst>
          </p:cNvPr>
          <p:cNvPicPr>
            <a:picLocks noChangeAspect="1"/>
          </p:cNvPicPr>
          <p:nvPr/>
        </p:nvPicPr>
        <p:blipFill>
          <a:blip r:embed="rId2"/>
          <a:stretch>
            <a:fillRect/>
          </a:stretch>
        </p:blipFill>
        <p:spPr>
          <a:xfrm>
            <a:off x="6600056" y="3038595"/>
            <a:ext cx="5112568" cy="3494449"/>
          </a:xfrm>
          <a:prstGeom prst="rect">
            <a:avLst/>
          </a:prstGeom>
        </p:spPr>
      </p:pic>
    </p:spTree>
    <p:extLst>
      <p:ext uri="{BB962C8B-B14F-4D97-AF65-F5344CB8AC3E}">
        <p14:creationId xmlns:p14="http://schemas.microsoft.com/office/powerpoint/2010/main" val="250920386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36121" y="188640"/>
            <a:ext cx="7231215" cy="651068"/>
          </a:xfrm>
        </p:spPr>
        <p:txBody>
          <a:bodyPr/>
          <a:lstStyle/>
          <a:p>
            <a:r>
              <a:rPr lang="en-GB" dirty="0">
                <a:solidFill>
                  <a:schemeClr val="tx1"/>
                </a:solidFill>
                <a:latin typeface="Arial" panose="020B0604020202020204" pitchFamily="34" charset="0"/>
                <a:cs typeface="Arial" panose="020B0604020202020204" pitchFamily="34" charset="0"/>
              </a:rPr>
              <a:t>The Connected Campus – 2.0</a:t>
            </a:r>
          </a:p>
        </p:txBody>
      </p:sp>
      <p:sp>
        <p:nvSpPr>
          <p:cNvPr id="3" name="Text Placeholder 2"/>
          <p:cNvSpPr>
            <a:spLocks noGrp="1"/>
          </p:cNvSpPr>
          <p:nvPr>
            <p:ph type="body" sz="quarter" idx="11"/>
          </p:nvPr>
        </p:nvSpPr>
        <p:spPr>
          <a:xfrm>
            <a:off x="647762" y="818246"/>
            <a:ext cx="10369152" cy="4608512"/>
          </a:xfrm>
        </p:spPr>
        <p:txBody>
          <a:bodyPr/>
          <a:lstStyle/>
          <a:p>
            <a:r>
              <a:rPr lang="en-GB" sz="1800" dirty="0">
                <a:latin typeface="Arial" panose="020B0604020202020204" pitchFamily="34" charset="0"/>
                <a:cs typeface="Arial" panose="020B0604020202020204" pitchFamily="34" charset="0"/>
              </a:rPr>
              <a:t>Creating physical and digital spaces that provide access to simulation and clinical skills has become integral within health and social care.</a:t>
            </a:r>
          </a:p>
          <a:p>
            <a:r>
              <a:rPr lang="en-GB" sz="1800" dirty="0">
                <a:latin typeface="Arial" panose="020B0604020202020204" pitchFamily="34" charset="0"/>
                <a:cs typeface="Arial" panose="020B0604020202020204" pitchFamily="34" charset="0"/>
              </a:rPr>
              <a:t>Constraints on the availability of physical placements within practice, coupled with the experiences of Covid-19.</a:t>
            </a:r>
          </a:p>
          <a:p>
            <a:r>
              <a:rPr lang="en-GB" sz="1800" dirty="0">
                <a:latin typeface="Arial" panose="020B0604020202020204" pitchFamily="34" charset="0"/>
                <a:cs typeface="Arial" panose="020B0604020202020204" pitchFamily="34" charset="0"/>
              </a:rPr>
              <a:t>Having a ‘</a:t>
            </a:r>
            <a:r>
              <a:rPr lang="en-GB" sz="1800" i="1" dirty="0">
                <a:latin typeface="Arial" panose="020B0604020202020204" pitchFamily="34" charset="0"/>
                <a:cs typeface="Arial" panose="020B0604020202020204" pitchFamily="34" charset="0"/>
              </a:rPr>
              <a:t>connected campus</a:t>
            </a:r>
            <a:r>
              <a:rPr lang="en-GB" sz="1800" dirty="0">
                <a:latin typeface="Arial" panose="020B0604020202020204" pitchFamily="34" charset="0"/>
                <a:cs typeface="Arial" panose="020B0604020202020204" pitchFamily="34" charset="0"/>
              </a:rPr>
              <a:t>’ that creates the required conditions for professional growth, development and key graduate outcomes is vital.</a:t>
            </a:r>
          </a:p>
          <a:p>
            <a:r>
              <a:rPr lang="en-GB" sz="1800" dirty="0">
                <a:latin typeface="Arial" panose="020B0604020202020204" pitchFamily="34" charset="0"/>
                <a:cs typeface="Arial" panose="020B0604020202020204" pitchFamily="34" charset="0"/>
              </a:rPr>
              <a:t>Connections with remote / regional sites will be vital as long arm supervision becomes more embedded.  </a:t>
            </a:r>
          </a:p>
          <a:p>
            <a:endParaRPr lang="en-GB" sz="1800" dirty="0">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A40AD157-80CA-46D7-AB1F-07917D6BEFAB}"/>
              </a:ext>
            </a:extLst>
          </p:cNvPr>
          <p:cNvPicPr>
            <a:picLocks noChangeAspect="1"/>
          </p:cNvPicPr>
          <p:nvPr/>
        </p:nvPicPr>
        <p:blipFill>
          <a:blip r:embed="rId2"/>
          <a:stretch>
            <a:fillRect/>
          </a:stretch>
        </p:blipFill>
        <p:spPr>
          <a:xfrm>
            <a:off x="606625" y="3286611"/>
            <a:ext cx="5345359" cy="3409631"/>
          </a:xfrm>
          <a:prstGeom prst="rect">
            <a:avLst/>
          </a:prstGeom>
        </p:spPr>
      </p:pic>
      <p:pic>
        <p:nvPicPr>
          <p:cNvPr id="5" name="Picture 4">
            <a:extLst>
              <a:ext uri="{FF2B5EF4-FFF2-40B4-BE49-F238E27FC236}">
                <a16:creationId xmlns:a16="http://schemas.microsoft.com/office/drawing/2014/main" id="{3545034A-8FA3-69E5-FC47-AE8DD4B5A4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4303" y="3583021"/>
            <a:ext cx="5753037" cy="2816810"/>
          </a:xfrm>
          <a:prstGeom prst="rect">
            <a:avLst/>
          </a:prstGeom>
        </p:spPr>
      </p:pic>
    </p:spTree>
    <p:extLst>
      <p:ext uri="{BB962C8B-B14F-4D97-AF65-F5344CB8AC3E}">
        <p14:creationId xmlns:p14="http://schemas.microsoft.com/office/powerpoint/2010/main" val="404345187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2E5E31-37B2-4514-B196-BAF3CF0FEF12}"/>
              </a:ext>
            </a:extLst>
          </p:cNvPr>
          <p:cNvSpPr>
            <a:spLocks noGrp="1"/>
          </p:cNvSpPr>
          <p:nvPr>
            <p:ph type="body" sz="quarter" idx="10"/>
          </p:nvPr>
        </p:nvSpPr>
        <p:spPr>
          <a:xfrm>
            <a:off x="1847529" y="476672"/>
            <a:ext cx="6515621" cy="651068"/>
          </a:xfrm>
        </p:spPr>
        <p:txBody>
          <a:bodyPr/>
          <a:lstStyle/>
          <a:p>
            <a:r>
              <a:rPr lang="en-GB" dirty="0">
                <a:solidFill>
                  <a:schemeClr val="tx1"/>
                </a:solidFill>
                <a:latin typeface="+mn-lt"/>
              </a:rPr>
              <a:t>Diagnostics &amp; rehabilitation </a:t>
            </a:r>
          </a:p>
        </p:txBody>
      </p:sp>
      <p:pic>
        <p:nvPicPr>
          <p:cNvPr id="4" name="Picture 3">
            <a:extLst>
              <a:ext uri="{FF2B5EF4-FFF2-40B4-BE49-F238E27FC236}">
                <a16:creationId xmlns:a16="http://schemas.microsoft.com/office/drawing/2014/main" id="{1EC864A1-F8BB-44A2-BB66-8F4E6E2638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529" y="1735970"/>
            <a:ext cx="2541781" cy="1988078"/>
          </a:xfrm>
          <a:prstGeom prst="rect">
            <a:avLst/>
          </a:prstGeom>
        </p:spPr>
      </p:pic>
      <p:sp>
        <p:nvSpPr>
          <p:cNvPr id="5" name="TextBox 4">
            <a:extLst>
              <a:ext uri="{FF2B5EF4-FFF2-40B4-BE49-F238E27FC236}">
                <a16:creationId xmlns:a16="http://schemas.microsoft.com/office/drawing/2014/main" id="{31CAD34E-2B3B-4E52-959E-498F8672E5DD}"/>
              </a:ext>
            </a:extLst>
          </p:cNvPr>
          <p:cNvSpPr txBox="1"/>
          <p:nvPr/>
        </p:nvSpPr>
        <p:spPr>
          <a:xfrm>
            <a:off x="8904313" y="6381328"/>
            <a:ext cx="1697901" cy="369332"/>
          </a:xfrm>
          <a:prstGeom prst="rect">
            <a:avLst/>
          </a:prstGeom>
          <a:solidFill>
            <a:schemeClr val="bg1">
              <a:lumMod val="75000"/>
            </a:schemeClr>
          </a:solidFill>
        </p:spPr>
        <p:txBody>
          <a:bodyPr wrap="none" rtlCol="0">
            <a:spAutoFit/>
          </a:bodyPr>
          <a:lstStyle/>
          <a:p>
            <a:r>
              <a:rPr lang="en-GB" dirty="0"/>
              <a:t>Case Study #8</a:t>
            </a:r>
          </a:p>
        </p:txBody>
      </p:sp>
      <p:pic>
        <p:nvPicPr>
          <p:cNvPr id="6" name="Picture 5">
            <a:extLst>
              <a:ext uri="{FF2B5EF4-FFF2-40B4-BE49-F238E27FC236}">
                <a16:creationId xmlns:a16="http://schemas.microsoft.com/office/drawing/2014/main" id="{9155E4EA-6C3E-433F-AD53-DAF6AB273B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4592" y="1725804"/>
            <a:ext cx="2264720" cy="1988077"/>
          </a:xfrm>
          <a:prstGeom prst="rect">
            <a:avLst/>
          </a:prstGeom>
        </p:spPr>
      </p:pic>
      <p:pic>
        <p:nvPicPr>
          <p:cNvPr id="8" name="Picture 7">
            <a:extLst>
              <a:ext uri="{FF2B5EF4-FFF2-40B4-BE49-F238E27FC236}">
                <a16:creationId xmlns:a16="http://schemas.microsoft.com/office/drawing/2014/main" id="{7A9A53F8-8F84-4614-AF44-76B65C05CE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64595" y="1735971"/>
            <a:ext cx="2966866" cy="1977910"/>
          </a:xfrm>
          <a:prstGeom prst="rect">
            <a:avLst/>
          </a:prstGeom>
        </p:spPr>
      </p:pic>
      <p:pic>
        <p:nvPicPr>
          <p:cNvPr id="10" name="Picture 9">
            <a:extLst>
              <a:ext uri="{FF2B5EF4-FFF2-40B4-BE49-F238E27FC236}">
                <a16:creationId xmlns:a16="http://schemas.microsoft.com/office/drawing/2014/main" id="{BF63F382-1642-4A4C-A04E-D673B59B04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47528" y="4365104"/>
            <a:ext cx="2592288" cy="1728192"/>
          </a:xfrm>
          <a:prstGeom prst="rect">
            <a:avLst/>
          </a:prstGeom>
        </p:spPr>
      </p:pic>
      <p:pic>
        <p:nvPicPr>
          <p:cNvPr id="12" name="Picture 11">
            <a:extLst>
              <a:ext uri="{FF2B5EF4-FFF2-40B4-BE49-F238E27FC236}">
                <a16:creationId xmlns:a16="http://schemas.microsoft.com/office/drawing/2014/main" id="{741A2420-3868-46E2-BC9A-E72CA3412B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5120" y="4424626"/>
            <a:ext cx="2502815" cy="1668671"/>
          </a:xfrm>
          <a:prstGeom prst="rect">
            <a:avLst/>
          </a:prstGeom>
        </p:spPr>
      </p:pic>
      <p:pic>
        <p:nvPicPr>
          <p:cNvPr id="14" name="Picture 13">
            <a:extLst>
              <a:ext uri="{FF2B5EF4-FFF2-40B4-BE49-F238E27FC236}">
                <a16:creationId xmlns:a16="http://schemas.microsoft.com/office/drawing/2014/main" id="{325F1CC9-6E89-4F9D-8FC0-A86614AE4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52186" y="4403011"/>
            <a:ext cx="2224896" cy="1668672"/>
          </a:xfrm>
          <a:prstGeom prst="rect">
            <a:avLst/>
          </a:prstGeom>
        </p:spPr>
      </p:pic>
    </p:spTree>
    <p:extLst>
      <p:ext uri="{BB962C8B-B14F-4D97-AF65-F5344CB8AC3E}">
        <p14:creationId xmlns:p14="http://schemas.microsoft.com/office/powerpoint/2010/main" val="56714001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655BDD-2E2E-27C9-E0DD-9AEC0E9A9D2A}"/>
              </a:ext>
            </a:extLst>
          </p:cNvPr>
          <p:cNvSpPr>
            <a:spLocks noGrp="1"/>
          </p:cNvSpPr>
          <p:nvPr>
            <p:ph type="body" sz="quarter" idx="10"/>
          </p:nvPr>
        </p:nvSpPr>
        <p:spPr>
          <a:xfrm>
            <a:off x="1199455" y="689700"/>
            <a:ext cx="10009113" cy="651068"/>
          </a:xfrm>
        </p:spPr>
        <p:txBody>
          <a:bodyPr/>
          <a:lstStyle/>
          <a:p>
            <a:r>
              <a:rPr lang="en-GB" dirty="0">
                <a:solidFill>
                  <a:schemeClr val="tx1"/>
                </a:solidFill>
                <a:latin typeface="Arial" panose="020B0604020202020204" pitchFamily="34" charset="0"/>
                <a:cs typeface="Arial" panose="020B0604020202020204" pitchFamily="34" charset="0"/>
              </a:rPr>
              <a:t>Co-created Organisational Development</a:t>
            </a:r>
          </a:p>
        </p:txBody>
      </p:sp>
      <p:sp>
        <p:nvSpPr>
          <p:cNvPr id="3" name="Text Placeholder 2">
            <a:extLst>
              <a:ext uri="{FF2B5EF4-FFF2-40B4-BE49-F238E27FC236}">
                <a16:creationId xmlns:a16="http://schemas.microsoft.com/office/drawing/2014/main" id="{9ECDE927-4D3E-CB7B-6359-A93BAED8A095}"/>
              </a:ext>
            </a:extLst>
          </p:cNvPr>
          <p:cNvSpPr>
            <a:spLocks noGrp="1"/>
          </p:cNvSpPr>
          <p:nvPr>
            <p:ph type="body" sz="quarter" idx="11"/>
          </p:nvPr>
        </p:nvSpPr>
        <p:spPr>
          <a:xfrm>
            <a:off x="623392" y="1628800"/>
            <a:ext cx="9792393" cy="4608512"/>
          </a:xfrm>
        </p:spPr>
        <p:txBody>
          <a:bodyPr/>
          <a:lstStyle/>
          <a:p>
            <a:r>
              <a:rPr lang="en-GB" sz="2000" dirty="0"/>
              <a:t>Developing an open and inclusive culture – Test and improve approach</a:t>
            </a:r>
          </a:p>
          <a:p>
            <a:r>
              <a:rPr lang="en-GB" sz="2000" dirty="0"/>
              <a:t>Create a culture of life long learning &amp; openness to collaboration and co-creation</a:t>
            </a:r>
          </a:p>
          <a:p>
            <a:r>
              <a:rPr lang="en-GB" sz="2000" dirty="0"/>
              <a:t>Understanding human intelligence and artificial intelligence</a:t>
            </a:r>
          </a:p>
          <a:p>
            <a:r>
              <a:rPr lang="en-GB" sz="2000" dirty="0"/>
              <a:t>Utilising the full potential of the Institute of Technologies across the South West</a:t>
            </a:r>
          </a:p>
          <a:p>
            <a:r>
              <a:rPr lang="en-GB" sz="2000" dirty="0"/>
              <a:t>Creating truly integrated patient facing clinics across programmes / AQP status </a:t>
            </a:r>
          </a:p>
          <a:p>
            <a:r>
              <a:rPr lang="en-GB" sz="2000" dirty="0"/>
              <a:t>Ensure ethical considerations are factored into any digital provision </a:t>
            </a:r>
          </a:p>
          <a:p>
            <a:r>
              <a:rPr lang="en-GB" sz="2000" dirty="0"/>
              <a:t>Mapping future micro-credential learning / specialism learning / generalist learning</a:t>
            </a:r>
          </a:p>
          <a:p>
            <a:pPr lvl="1"/>
            <a:r>
              <a:rPr lang="en-GB" sz="2000" dirty="0"/>
              <a:t>HEE Genomics Education Programme</a:t>
            </a:r>
          </a:p>
          <a:p>
            <a:pPr lvl="1"/>
            <a:r>
              <a:rPr lang="en-GB" sz="2000" dirty="0"/>
              <a:t>Independent Prescribing Programme</a:t>
            </a:r>
          </a:p>
          <a:p>
            <a:r>
              <a:rPr lang="en-GB" sz="2000" dirty="0"/>
              <a:t>Bringing the regulators / professional bodies with us</a:t>
            </a:r>
          </a:p>
          <a:p>
            <a:r>
              <a:rPr lang="en-GB" sz="2000" dirty="0"/>
              <a:t>Tapping into the wider STEAM agenda </a:t>
            </a:r>
          </a:p>
          <a:p>
            <a:pPr lvl="1"/>
            <a:endParaRPr lang="en-GB" sz="2000" dirty="0"/>
          </a:p>
          <a:p>
            <a:endParaRPr lang="en-GB" sz="2000" dirty="0"/>
          </a:p>
          <a:p>
            <a:endParaRPr lang="en-GB" sz="2000" dirty="0"/>
          </a:p>
        </p:txBody>
      </p:sp>
      <p:pic>
        <p:nvPicPr>
          <p:cNvPr id="5" name="Picture 4">
            <a:extLst>
              <a:ext uri="{FF2B5EF4-FFF2-40B4-BE49-F238E27FC236}">
                <a16:creationId xmlns:a16="http://schemas.microsoft.com/office/drawing/2014/main" id="{74852212-0634-DCBE-7F18-084333D4A1CA}"/>
              </a:ext>
            </a:extLst>
          </p:cNvPr>
          <p:cNvPicPr>
            <a:picLocks noChangeAspect="1"/>
          </p:cNvPicPr>
          <p:nvPr/>
        </p:nvPicPr>
        <p:blipFill>
          <a:blip r:embed="rId2"/>
          <a:stretch>
            <a:fillRect/>
          </a:stretch>
        </p:blipFill>
        <p:spPr>
          <a:xfrm>
            <a:off x="8472264" y="4437112"/>
            <a:ext cx="2899099" cy="1227132"/>
          </a:xfrm>
          <a:prstGeom prst="rect">
            <a:avLst/>
          </a:prstGeom>
        </p:spPr>
      </p:pic>
    </p:spTree>
    <p:extLst>
      <p:ext uri="{BB962C8B-B14F-4D97-AF65-F5344CB8AC3E}">
        <p14:creationId xmlns:p14="http://schemas.microsoft.com/office/powerpoint/2010/main" val="49431433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512C5-6FE3-4E04-AAFA-664C6F03DA8C}"/>
              </a:ext>
            </a:extLst>
          </p:cNvPr>
          <p:cNvSpPr>
            <a:spLocks noGrp="1"/>
          </p:cNvSpPr>
          <p:nvPr>
            <p:ph type="body" sz="quarter" idx="10"/>
          </p:nvPr>
        </p:nvSpPr>
        <p:spPr>
          <a:xfrm>
            <a:off x="1023506" y="249504"/>
            <a:ext cx="6515621" cy="651068"/>
          </a:xfrm>
        </p:spPr>
        <p:txBody>
          <a:bodyPr/>
          <a:lstStyle/>
          <a:p>
            <a:r>
              <a:rPr lang="en-GB" dirty="0">
                <a:solidFill>
                  <a:schemeClr val="tx1"/>
                </a:solidFill>
                <a:latin typeface="Arial" panose="020B0604020202020204" pitchFamily="34" charset="0"/>
                <a:cs typeface="Arial" panose="020B0604020202020204" pitchFamily="34" charset="0"/>
              </a:rPr>
              <a:t>The on-going journey  </a:t>
            </a:r>
          </a:p>
        </p:txBody>
      </p:sp>
      <p:sp>
        <p:nvSpPr>
          <p:cNvPr id="3" name="Text Placeholder 2">
            <a:extLst>
              <a:ext uri="{FF2B5EF4-FFF2-40B4-BE49-F238E27FC236}">
                <a16:creationId xmlns:a16="http://schemas.microsoft.com/office/drawing/2014/main" id="{5DBFD965-F981-4DF8-8178-69D4FF2703CE}"/>
              </a:ext>
            </a:extLst>
          </p:cNvPr>
          <p:cNvSpPr>
            <a:spLocks noGrp="1"/>
          </p:cNvSpPr>
          <p:nvPr>
            <p:ph type="body" sz="quarter" idx="11"/>
          </p:nvPr>
        </p:nvSpPr>
        <p:spPr>
          <a:xfrm>
            <a:off x="335360" y="1072419"/>
            <a:ext cx="8208912" cy="4608512"/>
          </a:xfrm>
        </p:spPr>
        <p:txBody>
          <a:bodyPr/>
          <a:lstStyle/>
          <a:p>
            <a:r>
              <a:rPr lang="en-GB" sz="2000" dirty="0">
                <a:latin typeface="Arial" panose="020B0604020202020204" pitchFamily="34" charset="0"/>
                <a:cs typeface="Arial" panose="020B0604020202020204" pitchFamily="34" charset="0"/>
              </a:rPr>
              <a:t>Continuing the journey of ensuring our simulation environments are diverse, inclusive and reflect society</a:t>
            </a:r>
          </a:p>
          <a:p>
            <a:r>
              <a:rPr lang="en-GB" sz="2000" dirty="0">
                <a:latin typeface="Arial" panose="020B0604020202020204" pitchFamily="34" charset="0"/>
                <a:cs typeface="Arial" panose="020B0604020202020204" pitchFamily="34" charset="0"/>
              </a:rPr>
              <a:t>Skills development for staff and ensuring we are reflective of modern practice </a:t>
            </a:r>
          </a:p>
          <a:p>
            <a:r>
              <a:rPr lang="en-GB" sz="2000" dirty="0">
                <a:latin typeface="Arial" panose="020B0604020202020204" pitchFamily="34" charset="0"/>
                <a:cs typeface="Arial" panose="020B0604020202020204" pitchFamily="34" charset="0"/>
              </a:rPr>
              <a:t>Augmented reality and virtual reality – Immersive environments / 360 degrees</a:t>
            </a:r>
          </a:p>
          <a:p>
            <a:r>
              <a:rPr lang="en-GB" sz="2000" dirty="0">
                <a:latin typeface="Arial" panose="020B0604020202020204" pitchFamily="34" charset="0"/>
                <a:cs typeface="Arial" panose="020B0604020202020204" pitchFamily="34" charset="0"/>
              </a:rPr>
              <a:t>Self-assessment of our pedagogy and assessment approaches</a:t>
            </a:r>
          </a:p>
          <a:p>
            <a:r>
              <a:rPr lang="en-GB" sz="2000" dirty="0">
                <a:latin typeface="Arial" panose="020B0604020202020204" pitchFamily="34" charset="0"/>
                <a:cs typeface="Arial" panose="020B0604020202020204" pitchFamily="34" charset="0"/>
              </a:rPr>
              <a:t>Involvement in quality improvement programmes working with NHS colleagues</a:t>
            </a:r>
          </a:p>
          <a:p>
            <a:r>
              <a:rPr lang="en-GB" sz="2000" dirty="0">
                <a:latin typeface="Arial" panose="020B0604020202020204" pitchFamily="34" charset="0"/>
                <a:cs typeface="Arial" panose="020B0604020202020204" pitchFamily="34" charset="0"/>
              </a:rPr>
              <a:t>Re-mapping the involvement of standardised patients</a:t>
            </a:r>
          </a:p>
          <a:p>
            <a:r>
              <a:rPr lang="en-GB" sz="2000" dirty="0">
                <a:latin typeface="Arial" panose="020B0604020202020204" pitchFamily="34" charset="0"/>
                <a:cs typeface="Arial" panose="020B0604020202020204" pitchFamily="34" charset="0"/>
              </a:rPr>
              <a:t>Closer work with organisations such as the Associate for Simulated Practice in Healthcare</a:t>
            </a:r>
          </a:p>
          <a:p>
            <a:r>
              <a:rPr lang="en-GB" sz="2000" dirty="0">
                <a:latin typeface="Arial" panose="020B0604020202020204" pitchFamily="34" charset="0"/>
                <a:cs typeface="Arial" panose="020B0604020202020204" pitchFamily="34" charset="0"/>
              </a:rPr>
              <a:t>Championing the value of simulated learning and local provision through IoTs, FE partners, HEIs, Employers / Systems</a:t>
            </a:r>
          </a:p>
          <a:p>
            <a:r>
              <a:rPr lang="en-GB" sz="2000" dirty="0">
                <a:latin typeface="Arial" panose="020B0604020202020204" pitchFamily="34" charset="0"/>
                <a:cs typeface="Arial" panose="020B0604020202020204" pitchFamily="34" charset="0"/>
              </a:rPr>
              <a:t>Pushing boundaries to create new workforce models</a:t>
            </a:r>
          </a:p>
          <a:p>
            <a:pPr lvl="1"/>
            <a:r>
              <a:rPr lang="en-GB" sz="2000" dirty="0">
                <a:latin typeface="Arial" panose="020B0604020202020204" pitchFamily="34" charset="0"/>
                <a:cs typeface="Arial" panose="020B0604020202020204" pitchFamily="34" charset="0"/>
              </a:rPr>
              <a:t>Medical Degree Apprenticeship </a:t>
            </a:r>
          </a:p>
          <a:p>
            <a:endParaRPr lang="en-GB" sz="2400" dirty="0">
              <a:latin typeface="Arial" panose="020B0604020202020204" pitchFamily="34" charset="0"/>
              <a:cs typeface="Arial" panose="020B0604020202020204" pitchFamily="34" charset="0"/>
            </a:endParaRPr>
          </a:p>
        </p:txBody>
      </p:sp>
      <p:pic>
        <p:nvPicPr>
          <p:cNvPr id="2050" name="Picture 2" descr="https://ukwest1-mediap.svc.ms/transform/thumbnail?provider=spo&amp;inputFormat=jpg&amp;cs=fFNQTw&amp;docid=https%3A%2F%2Fuweacuk-my.sharepoint.com%3A443%2F_api%2Fv2.0%2Fdrives%2Fb!D8qN0dF9R0STZ1x02KIkU5q_jGH10UhKh56o55Ek5xvy93j1K9g5R5TPlCwWrzG5%2Fitems%2F01SNOM5IUZK4XLNZO72RBIEP6ZZ43LOFGH%3Fversion%3DPublished&amp;access_token=eyJ0eXAiOiJKV1QiLCJhbGciOiJub25lIn0.eyJhdWQiOiIwMDAwMDAwMy0wMDAwLTBmZjEtY2UwMC0wMDAwMDAwMDAwMDAvdXdlYWN1ay1teS5zaGFyZXBvaW50LmNvbUAwN2VmMTIwOC00MTNjLTRiNWUtOWNkZC02NGVmMzA1NzU0ZjAiLCJpc3MiOiIwMDAwMDAwMy0wMDAwLTBmZjEtY2UwMC0wMDAwMDAwMDAwMDAiLCJuYmYiOiIxNjI1MDU0NDAwIiwiZXhwIjoiMTYyNTA3NjAwMCIsImVuZHBvaW50dXJsIjoidGdRMmY2Tm4yTU9zTnlBZW44RlcxeC9jdUlVUEkwblVzSW1ONktJeGoyaz0iLCJlbmRwb2ludHVybExlbmd0aCI6IjExNyIsImlzbG9vcGJhY2siOiJUcnVlIiwidmVyIjoiaGFzaGVkcHJvb2Z0b2tlbiIsInNpdGVpZCI6IlpERTRaR05oTUdZdE4yUmtNUzAwTkRRM0xUa3pOamN0TldNM05HUTRZVEl5TkRVeiIsInNpZ25pbl9zdGF0ZSI6IltcImttc2lcIl0iLCJuYW1laWQiOiIwIy5mfG1lbWJlcnNoaXB8bWFyYy5ncmlmZml0aHNAdXdlLmFjLnVrIiwibmlpIjoibWljcm9zb2Z0LnNoYXJlcG9pbnQiLCJpc3VzZXIiOiJ0cnVlIiwiY2FjaGVrZXkiOiIwaC5mfG1lbWJlcnNoaXB8MTAwMzAwMDA5MThlNDE4MEBsaXZlLmNvbSIsInR0IjoiMCIsInVzZVBlcnNpc3RlbnRDb29raWUiOiIzIn0.UVBUNERCNlBrM3JZZzc3M0JhaXdEeW9BRk1DOEVMODJXRVA4cWpaMUdxRT0&amp;encodeFailures=1&amp;width=681&amp;height=563&amp;srcWidth=1173&amp;srcHeight=970">
            <a:extLst>
              <a:ext uri="{FF2B5EF4-FFF2-40B4-BE49-F238E27FC236}">
                <a16:creationId xmlns:a16="http://schemas.microsoft.com/office/drawing/2014/main" id="{368B858C-272D-4538-B34E-E7B11558EE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60296" y="978950"/>
            <a:ext cx="2900268" cy="2397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FE4604-BDEE-75CF-9977-E368813412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70911" y="3453908"/>
            <a:ext cx="2989653" cy="3236302"/>
          </a:xfrm>
          <a:prstGeom prst="rect">
            <a:avLst/>
          </a:prstGeom>
        </p:spPr>
      </p:pic>
    </p:spTree>
    <p:extLst>
      <p:ext uri="{BB962C8B-B14F-4D97-AF65-F5344CB8AC3E}">
        <p14:creationId xmlns:p14="http://schemas.microsoft.com/office/powerpoint/2010/main" val="362424709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8DF26743-139B-57E0-065D-1E335877B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888" y="29837"/>
            <a:ext cx="10009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D88B0C29-4E5B-371C-933C-9C96552DF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79" t="10500" b="24272"/>
          <a:stretch/>
        </p:blipFill>
        <p:spPr bwMode="auto">
          <a:xfrm>
            <a:off x="47328" y="980728"/>
            <a:ext cx="2857350" cy="447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4934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1ECF05-D45B-477A-ADEB-6F83AD8C7D47}"/>
              </a:ext>
            </a:extLst>
          </p:cNvPr>
          <p:cNvSpPr>
            <a:spLocks noGrp="1"/>
          </p:cNvSpPr>
          <p:nvPr>
            <p:ph type="body" sz="quarter" idx="10"/>
          </p:nvPr>
        </p:nvSpPr>
        <p:spPr>
          <a:xfrm>
            <a:off x="1919536" y="472389"/>
            <a:ext cx="8352928" cy="651068"/>
          </a:xfrm>
        </p:spPr>
        <p:txBody>
          <a:bodyPr/>
          <a:lstStyle/>
          <a:p>
            <a:r>
              <a:rPr lang="en-GB" sz="3600" dirty="0">
                <a:solidFill>
                  <a:schemeClr val="tx1"/>
                </a:solidFill>
                <a:latin typeface="Arial" panose="020B0604020202020204" pitchFamily="34" charset="0"/>
                <a:cs typeface="Arial" panose="020B0604020202020204" pitchFamily="34" charset="0"/>
              </a:rPr>
              <a:t>Practice orientated clinics | Optometry</a:t>
            </a:r>
          </a:p>
        </p:txBody>
      </p:sp>
      <p:pic>
        <p:nvPicPr>
          <p:cNvPr id="4" name="Picture 3">
            <a:extLst>
              <a:ext uri="{FF2B5EF4-FFF2-40B4-BE49-F238E27FC236}">
                <a16:creationId xmlns:a16="http://schemas.microsoft.com/office/drawing/2014/main" id="{29BA5B13-24F2-47DC-8948-2770BF51A552}"/>
              </a:ext>
            </a:extLst>
          </p:cNvPr>
          <p:cNvPicPr>
            <a:picLocks noChangeAspect="1"/>
          </p:cNvPicPr>
          <p:nvPr/>
        </p:nvPicPr>
        <p:blipFill>
          <a:blip r:embed="rId2"/>
          <a:stretch>
            <a:fillRect/>
          </a:stretch>
        </p:blipFill>
        <p:spPr>
          <a:xfrm>
            <a:off x="1829743" y="1124744"/>
            <a:ext cx="7740352" cy="4980814"/>
          </a:xfrm>
          <a:prstGeom prst="rect">
            <a:avLst/>
          </a:prstGeom>
        </p:spPr>
      </p:pic>
    </p:spTree>
    <p:extLst>
      <p:ext uri="{BB962C8B-B14F-4D97-AF65-F5344CB8AC3E}">
        <p14:creationId xmlns:p14="http://schemas.microsoft.com/office/powerpoint/2010/main" val="35167333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2456F3-DAF6-D852-6565-D15FFC02CBCB}"/>
              </a:ext>
            </a:extLst>
          </p:cNvPr>
          <p:cNvGraphicFramePr/>
          <p:nvPr>
            <p:extLst>
              <p:ext uri="{D42A27DB-BD31-4B8C-83A1-F6EECF244321}">
                <p14:modId xmlns:p14="http://schemas.microsoft.com/office/powerpoint/2010/main" val="967369530"/>
              </p:ext>
            </p:extLst>
          </p:nvPr>
        </p:nvGraphicFramePr>
        <p:xfrm>
          <a:off x="-816768" y="980728"/>
          <a:ext cx="8280920" cy="551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University Centre Weston logo for top university centre somerset degree near you with best higher education courses in weston-super-mare near bristol and bridgwater">
            <a:extLst>
              <a:ext uri="{FF2B5EF4-FFF2-40B4-BE49-F238E27FC236}">
                <a16:creationId xmlns:a16="http://schemas.microsoft.com/office/drawing/2014/main" id="{2DAB3A55-D15F-C7C2-DA04-E7C6C7CDD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654" y="3789040"/>
            <a:ext cx="2088232" cy="620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merset Logo">
            <a:extLst>
              <a:ext uri="{FF2B5EF4-FFF2-40B4-BE49-F238E27FC236}">
                <a16:creationId xmlns:a16="http://schemas.microsoft.com/office/drawing/2014/main" id="{13368A18-2AE0-ECF0-392F-E1448885E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0654" y="2818627"/>
            <a:ext cx="1685925" cy="733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28DEC6-D6C0-33E9-D9E0-AEB46C95B51A}"/>
              </a:ext>
            </a:extLst>
          </p:cNvPr>
          <p:cNvPicPr>
            <a:picLocks noChangeAspect="1"/>
          </p:cNvPicPr>
          <p:nvPr/>
        </p:nvPicPr>
        <p:blipFill>
          <a:blip r:embed="rId9"/>
          <a:stretch>
            <a:fillRect/>
          </a:stretch>
        </p:blipFill>
        <p:spPr>
          <a:xfrm>
            <a:off x="6623180" y="4625775"/>
            <a:ext cx="1921092" cy="755630"/>
          </a:xfrm>
          <a:prstGeom prst="rect">
            <a:avLst/>
          </a:prstGeom>
        </p:spPr>
      </p:pic>
      <p:sp>
        <p:nvSpPr>
          <p:cNvPr id="6" name="TextBox 5">
            <a:extLst>
              <a:ext uri="{FF2B5EF4-FFF2-40B4-BE49-F238E27FC236}">
                <a16:creationId xmlns:a16="http://schemas.microsoft.com/office/drawing/2014/main" id="{E06A486D-8CC6-AFCC-5EBB-571B679A06F9}"/>
              </a:ext>
            </a:extLst>
          </p:cNvPr>
          <p:cNvSpPr txBox="1"/>
          <p:nvPr/>
        </p:nvSpPr>
        <p:spPr>
          <a:xfrm>
            <a:off x="245801" y="87639"/>
            <a:ext cx="9580764" cy="461665"/>
          </a:xfrm>
          <a:prstGeom prst="rect">
            <a:avLst/>
          </a:prstGeom>
          <a:noFill/>
        </p:spPr>
        <p:txBody>
          <a:bodyPr wrap="none" rtlCol="0">
            <a:spAutoFit/>
          </a:bodyPr>
          <a:lstStyle/>
          <a:p>
            <a:r>
              <a:rPr lang="en-GB" sz="2400" dirty="0"/>
              <a:t>Working Together | A multi-system approach for Health &amp; Social Care</a:t>
            </a:r>
          </a:p>
        </p:txBody>
      </p:sp>
      <p:pic>
        <p:nvPicPr>
          <p:cNvPr id="8" name="Picture 7">
            <a:extLst>
              <a:ext uri="{FF2B5EF4-FFF2-40B4-BE49-F238E27FC236}">
                <a16:creationId xmlns:a16="http://schemas.microsoft.com/office/drawing/2014/main" id="{87F2DA96-C819-FF52-00D5-79D7569959C5}"/>
              </a:ext>
            </a:extLst>
          </p:cNvPr>
          <p:cNvPicPr>
            <a:picLocks noChangeAspect="1"/>
          </p:cNvPicPr>
          <p:nvPr/>
        </p:nvPicPr>
        <p:blipFill>
          <a:blip r:embed="rId10"/>
          <a:stretch>
            <a:fillRect/>
          </a:stretch>
        </p:blipFill>
        <p:spPr>
          <a:xfrm>
            <a:off x="7032104" y="5494494"/>
            <a:ext cx="3600400" cy="612482"/>
          </a:xfrm>
          <a:prstGeom prst="rect">
            <a:avLst/>
          </a:prstGeom>
        </p:spPr>
      </p:pic>
      <p:pic>
        <p:nvPicPr>
          <p:cNvPr id="1032" name="Picture 8" descr="Health &amp; Care Professions Council">
            <a:extLst>
              <a:ext uri="{FF2B5EF4-FFF2-40B4-BE49-F238E27FC236}">
                <a16:creationId xmlns:a16="http://schemas.microsoft.com/office/drawing/2014/main" id="{34686D51-07DA-DE47-859A-E1F9BC980C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24307" y="2954639"/>
            <a:ext cx="2242311" cy="62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DC1661D-6516-64ED-ECBF-AA13033F97F6}"/>
              </a:ext>
            </a:extLst>
          </p:cNvPr>
          <p:cNvPicPr>
            <a:picLocks noChangeAspect="1"/>
          </p:cNvPicPr>
          <p:nvPr/>
        </p:nvPicPr>
        <p:blipFill rotWithShape="1">
          <a:blip r:embed="rId12"/>
          <a:srcRect r="16222" b="56811"/>
          <a:stretch/>
        </p:blipFill>
        <p:spPr>
          <a:xfrm>
            <a:off x="8976321" y="3739550"/>
            <a:ext cx="2311524" cy="562857"/>
          </a:xfrm>
          <a:prstGeom prst="rect">
            <a:avLst/>
          </a:prstGeom>
        </p:spPr>
      </p:pic>
      <p:pic>
        <p:nvPicPr>
          <p:cNvPr id="12" name="Picture 11">
            <a:extLst>
              <a:ext uri="{FF2B5EF4-FFF2-40B4-BE49-F238E27FC236}">
                <a16:creationId xmlns:a16="http://schemas.microsoft.com/office/drawing/2014/main" id="{BBB591CA-3AEB-0F74-D002-FBFD29E01018}"/>
              </a:ext>
            </a:extLst>
          </p:cNvPr>
          <p:cNvPicPr>
            <a:picLocks noChangeAspect="1"/>
          </p:cNvPicPr>
          <p:nvPr/>
        </p:nvPicPr>
        <p:blipFill>
          <a:blip r:embed="rId13"/>
          <a:stretch>
            <a:fillRect/>
          </a:stretch>
        </p:blipFill>
        <p:spPr>
          <a:xfrm>
            <a:off x="9049954" y="4602405"/>
            <a:ext cx="1428750" cy="771525"/>
          </a:xfrm>
          <a:prstGeom prst="rect">
            <a:avLst/>
          </a:prstGeom>
        </p:spPr>
      </p:pic>
      <p:pic>
        <p:nvPicPr>
          <p:cNvPr id="1034" name="Picture 10" descr="The Health Foundation Logo">
            <a:extLst>
              <a:ext uri="{FF2B5EF4-FFF2-40B4-BE49-F238E27FC236}">
                <a16:creationId xmlns:a16="http://schemas.microsoft.com/office/drawing/2014/main" id="{BF917D4F-131F-FD7B-218D-6457CD44D3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24307" y="1933576"/>
            <a:ext cx="21812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F42E95D-9449-9325-D7F5-551339216892}"/>
              </a:ext>
            </a:extLst>
          </p:cNvPr>
          <p:cNvPicPr>
            <a:picLocks noChangeAspect="1"/>
          </p:cNvPicPr>
          <p:nvPr/>
        </p:nvPicPr>
        <p:blipFill rotWithShape="1">
          <a:blip r:embed="rId15"/>
          <a:srcRect t="11670"/>
          <a:stretch/>
        </p:blipFill>
        <p:spPr>
          <a:xfrm>
            <a:off x="6660654" y="1933576"/>
            <a:ext cx="1700931" cy="802381"/>
          </a:xfrm>
          <a:prstGeom prst="rect">
            <a:avLst/>
          </a:prstGeom>
        </p:spPr>
      </p:pic>
      <p:pic>
        <p:nvPicPr>
          <p:cNvPr id="41" name="Picture 41">
            <a:extLst>
              <a:ext uri="{FF2B5EF4-FFF2-40B4-BE49-F238E27FC236}">
                <a16:creationId xmlns:a16="http://schemas.microsoft.com/office/drawing/2014/main" id="{9ECB87A5-3C18-487C-D34B-172F7891A755}"/>
              </a:ext>
            </a:extLst>
          </p:cNvPr>
          <p:cNvPicPr>
            <a:picLocks noChangeAspect="1"/>
          </p:cNvPicPr>
          <p:nvPr/>
        </p:nvPicPr>
        <p:blipFill>
          <a:blip r:embed="rId16"/>
          <a:stretch>
            <a:fillRect/>
          </a:stretch>
        </p:blipFill>
        <p:spPr>
          <a:xfrm>
            <a:off x="7983418" y="6134280"/>
            <a:ext cx="2178269" cy="661203"/>
          </a:xfrm>
          <a:prstGeom prst="rect">
            <a:avLst/>
          </a:prstGeom>
        </p:spPr>
      </p:pic>
    </p:spTree>
    <p:extLst>
      <p:ext uri="{BB962C8B-B14F-4D97-AF65-F5344CB8AC3E}">
        <p14:creationId xmlns:p14="http://schemas.microsoft.com/office/powerpoint/2010/main" val="64553192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DC158E-7B98-5202-B067-D0E403CEDE09}"/>
              </a:ext>
            </a:extLst>
          </p:cNvPr>
          <p:cNvSpPr>
            <a:spLocks noGrp="1"/>
          </p:cNvSpPr>
          <p:nvPr>
            <p:ph type="body" sz="quarter" idx="10"/>
          </p:nvPr>
        </p:nvSpPr>
        <p:spPr>
          <a:xfrm>
            <a:off x="551384" y="3284984"/>
            <a:ext cx="11089232" cy="651068"/>
          </a:xfrm>
        </p:spPr>
        <p:txBody>
          <a:bodyPr/>
          <a:lstStyle/>
          <a:p>
            <a:r>
              <a:rPr lang="en-GB" sz="3200" dirty="0">
                <a:solidFill>
                  <a:schemeClr val="tx1"/>
                </a:solidFill>
                <a:latin typeface="Arial" panose="020B0604020202020204" pitchFamily="34" charset="0"/>
                <a:cs typeface="Arial" panose="020B0604020202020204" pitchFamily="34" charset="0"/>
              </a:rPr>
              <a:t>Education, Research, Innovation, Leadership &amp; Collaboration</a:t>
            </a:r>
          </a:p>
        </p:txBody>
      </p:sp>
    </p:spTree>
    <p:extLst>
      <p:ext uri="{BB962C8B-B14F-4D97-AF65-F5344CB8AC3E}">
        <p14:creationId xmlns:p14="http://schemas.microsoft.com/office/powerpoint/2010/main" val="42666682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92699"/>
            <a:ext cx="10299327" cy="930378"/>
          </a:xfrm>
          <a:prstGeom prst="rect">
            <a:avLst/>
          </a:prstGeom>
        </p:spPr>
        <p:txBody>
          <a:bodyPr vert="horz" wrap="square" lIns="0" tIns="372740" rIns="0" bIns="0" rtlCol="0">
            <a:spAutoFit/>
          </a:bodyPr>
          <a:lstStyle/>
          <a:p>
            <a:pPr marL="788035">
              <a:lnSpc>
                <a:spcPct val="100000"/>
              </a:lnSpc>
              <a:spcBef>
                <a:spcPts val="100"/>
              </a:spcBef>
            </a:pPr>
            <a:r>
              <a:rPr sz="3600" dirty="0">
                <a:solidFill>
                  <a:schemeClr val="tx1"/>
                </a:solidFill>
              </a:rPr>
              <a:t>Delivery</a:t>
            </a:r>
            <a:r>
              <a:rPr sz="3600" spc="-70" dirty="0">
                <a:solidFill>
                  <a:schemeClr val="tx1"/>
                </a:solidFill>
              </a:rPr>
              <a:t> </a:t>
            </a:r>
            <a:r>
              <a:rPr sz="3600" dirty="0">
                <a:solidFill>
                  <a:schemeClr val="tx1"/>
                </a:solidFill>
              </a:rPr>
              <a:t>by</a:t>
            </a:r>
            <a:r>
              <a:rPr sz="3600" spc="-40" dirty="0">
                <a:solidFill>
                  <a:schemeClr val="tx1"/>
                </a:solidFill>
              </a:rPr>
              <a:t> </a:t>
            </a:r>
            <a:r>
              <a:rPr sz="3600" dirty="0">
                <a:solidFill>
                  <a:schemeClr val="tx1"/>
                </a:solidFill>
              </a:rPr>
              <a:t>design</a:t>
            </a:r>
            <a:r>
              <a:rPr sz="3600" spc="-40" dirty="0">
                <a:solidFill>
                  <a:schemeClr val="tx1"/>
                </a:solidFill>
              </a:rPr>
              <a:t> </a:t>
            </a:r>
            <a:r>
              <a:rPr sz="3600" dirty="0">
                <a:solidFill>
                  <a:schemeClr val="tx1"/>
                </a:solidFill>
              </a:rPr>
              <a:t>|</a:t>
            </a:r>
            <a:r>
              <a:rPr sz="3600" spc="-30" dirty="0">
                <a:solidFill>
                  <a:schemeClr val="tx1"/>
                </a:solidFill>
              </a:rPr>
              <a:t> </a:t>
            </a:r>
            <a:r>
              <a:rPr sz="3600" dirty="0">
                <a:solidFill>
                  <a:schemeClr val="tx1"/>
                </a:solidFill>
              </a:rPr>
              <a:t>Bringing</a:t>
            </a:r>
            <a:r>
              <a:rPr sz="3600" spc="-25" dirty="0">
                <a:solidFill>
                  <a:schemeClr val="tx1"/>
                </a:solidFill>
              </a:rPr>
              <a:t> </a:t>
            </a:r>
            <a:r>
              <a:rPr sz="3600" dirty="0">
                <a:solidFill>
                  <a:schemeClr val="tx1"/>
                </a:solidFill>
              </a:rPr>
              <a:t>everyone</a:t>
            </a:r>
            <a:r>
              <a:rPr sz="3600" spc="-45" dirty="0">
                <a:solidFill>
                  <a:schemeClr val="tx1"/>
                </a:solidFill>
              </a:rPr>
              <a:t> </a:t>
            </a:r>
            <a:r>
              <a:rPr sz="3600" spc="-10" dirty="0">
                <a:solidFill>
                  <a:schemeClr val="tx1"/>
                </a:solidFill>
              </a:rPr>
              <a:t>on-board</a:t>
            </a:r>
            <a:endParaRPr sz="3600" dirty="0">
              <a:solidFill>
                <a:schemeClr val="tx1"/>
              </a:solidFill>
            </a:endParaRPr>
          </a:p>
        </p:txBody>
      </p:sp>
      <p:pic>
        <p:nvPicPr>
          <p:cNvPr id="3" name="object 3"/>
          <p:cNvPicPr/>
          <p:nvPr/>
        </p:nvPicPr>
        <p:blipFill>
          <a:blip r:embed="rId2" cstate="print"/>
          <a:stretch>
            <a:fillRect/>
          </a:stretch>
        </p:blipFill>
        <p:spPr>
          <a:xfrm>
            <a:off x="4362450" y="2004822"/>
            <a:ext cx="3070859" cy="2015489"/>
          </a:xfrm>
          <a:prstGeom prst="rect">
            <a:avLst/>
          </a:prstGeom>
        </p:spPr>
      </p:pic>
      <p:pic>
        <p:nvPicPr>
          <p:cNvPr id="4" name="object 4"/>
          <p:cNvPicPr/>
          <p:nvPr/>
        </p:nvPicPr>
        <p:blipFill>
          <a:blip r:embed="rId3" cstate="print"/>
          <a:stretch>
            <a:fillRect/>
          </a:stretch>
        </p:blipFill>
        <p:spPr>
          <a:xfrm>
            <a:off x="0" y="2004822"/>
            <a:ext cx="4265675" cy="2015489"/>
          </a:xfrm>
          <a:prstGeom prst="rect">
            <a:avLst/>
          </a:prstGeom>
        </p:spPr>
      </p:pic>
      <p:pic>
        <p:nvPicPr>
          <p:cNvPr id="5" name="object 5"/>
          <p:cNvPicPr/>
          <p:nvPr/>
        </p:nvPicPr>
        <p:blipFill>
          <a:blip r:embed="rId4" cstate="print"/>
          <a:stretch>
            <a:fillRect/>
          </a:stretch>
        </p:blipFill>
        <p:spPr>
          <a:xfrm>
            <a:off x="3144012" y="4102608"/>
            <a:ext cx="4289284" cy="1896973"/>
          </a:xfrm>
          <a:prstGeom prst="rect">
            <a:avLst/>
          </a:prstGeom>
        </p:spPr>
      </p:pic>
      <p:pic>
        <p:nvPicPr>
          <p:cNvPr id="6" name="object 6"/>
          <p:cNvPicPr/>
          <p:nvPr/>
        </p:nvPicPr>
        <p:blipFill>
          <a:blip r:embed="rId5" cstate="print"/>
          <a:stretch>
            <a:fillRect/>
          </a:stretch>
        </p:blipFill>
        <p:spPr>
          <a:xfrm>
            <a:off x="0" y="4102608"/>
            <a:ext cx="3047237" cy="1901189"/>
          </a:xfrm>
          <a:prstGeom prst="rect">
            <a:avLst/>
          </a:prstGeom>
        </p:spPr>
      </p:pic>
      <p:sp>
        <p:nvSpPr>
          <p:cNvPr id="7" name="object 7"/>
          <p:cNvSpPr txBox="1"/>
          <p:nvPr/>
        </p:nvSpPr>
        <p:spPr>
          <a:xfrm>
            <a:off x="7595160" y="2663836"/>
            <a:ext cx="4396740" cy="2494280"/>
          </a:xfrm>
          <a:prstGeom prst="rect">
            <a:avLst/>
          </a:prstGeom>
        </p:spPr>
        <p:txBody>
          <a:bodyPr vert="horz" wrap="square" lIns="0" tIns="12700" rIns="0" bIns="0" rtlCol="0">
            <a:spAutoFit/>
          </a:bodyPr>
          <a:lstStyle/>
          <a:p>
            <a:pPr marL="12700" marR="245745">
              <a:lnSpc>
                <a:spcPct val="100000"/>
              </a:lnSpc>
              <a:spcBef>
                <a:spcPts val="100"/>
              </a:spcBef>
            </a:pPr>
            <a:r>
              <a:rPr sz="1800" dirty="0">
                <a:latin typeface="Arial"/>
                <a:cs typeface="Arial"/>
              </a:rPr>
              <a:t>What</a:t>
            </a:r>
            <a:r>
              <a:rPr sz="1800" spc="-10" dirty="0">
                <a:latin typeface="Arial"/>
                <a:cs typeface="Arial"/>
              </a:rPr>
              <a:t> </a:t>
            </a:r>
            <a:r>
              <a:rPr sz="1800" dirty="0">
                <a:latin typeface="Arial"/>
                <a:cs typeface="Arial"/>
              </a:rPr>
              <a:t>did</a:t>
            </a:r>
            <a:r>
              <a:rPr sz="1800" spc="-5" dirty="0">
                <a:latin typeface="Arial"/>
                <a:cs typeface="Arial"/>
              </a:rPr>
              <a:t> </a:t>
            </a:r>
            <a:r>
              <a:rPr sz="1800" dirty="0">
                <a:latin typeface="Arial"/>
                <a:cs typeface="Arial"/>
              </a:rPr>
              <a:t>we</a:t>
            </a:r>
            <a:r>
              <a:rPr sz="1800" spc="-10" dirty="0">
                <a:latin typeface="Arial"/>
                <a:cs typeface="Arial"/>
              </a:rPr>
              <a:t> </a:t>
            </a:r>
            <a:r>
              <a:rPr sz="1800" dirty="0">
                <a:latin typeface="Arial"/>
                <a:cs typeface="Arial"/>
              </a:rPr>
              <a:t>learn</a:t>
            </a:r>
            <a:r>
              <a:rPr sz="1800" spc="-10" dirty="0">
                <a:latin typeface="Arial"/>
                <a:cs typeface="Arial"/>
              </a:rPr>
              <a:t> </a:t>
            </a:r>
            <a:r>
              <a:rPr sz="1800" dirty="0">
                <a:latin typeface="Arial"/>
                <a:cs typeface="Arial"/>
              </a:rPr>
              <a:t>as</a:t>
            </a:r>
            <a:r>
              <a:rPr sz="1800" spc="-5" dirty="0">
                <a:latin typeface="Arial"/>
                <a:cs typeface="Arial"/>
              </a:rPr>
              <a:t> </a:t>
            </a:r>
            <a:r>
              <a:rPr sz="1800" dirty="0">
                <a:latin typeface="Arial"/>
                <a:cs typeface="Arial"/>
              </a:rPr>
              <a:t>a</a:t>
            </a:r>
            <a:r>
              <a:rPr sz="1800" spc="-5" dirty="0">
                <a:latin typeface="Arial"/>
                <a:cs typeface="Arial"/>
              </a:rPr>
              <a:t> </a:t>
            </a:r>
            <a:r>
              <a:rPr sz="1800" dirty="0">
                <a:latin typeface="Arial"/>
                <a:cs typeface="Arial"/>
              </a:rPr>
              <a:t>region</a:t>
            </a:r>
            <a:r>
              <a:rPr sz="1800" spc="-10" dirty="0">
                <a:latin typeface="Arial"/>
                <a:cs typeface="Arial"/>
              </a:rPr>
              <a:t> </a:t>
            </a:r>
            <a:r>
              <a:rPr sz="1800" spc="-20" dirty="0">
                <a:latin typeface="Arial"/>
                <a:cs typeface="Arial"/>
              </a:rPr>
              <a:t>from </a:t>
            </a:r>
            <a:r>
              <a:rPr sz="1800" dirty="0">
                <a:latin typeface="Arial"/>
                <a:cs typeface="Arial"/>
              </a:rPr>
              <a:t>working</a:t>
            </a:r>
            <a:r>
              <a:rPr sz="1800" spc="-25" dirty="0">
                <a:latin typeface="Arial"/>
                <a:cs typeface="Arial"/>
              </a:rPr>
              <a:t> </a:t>
            </a:r>
            <a:r>
              <a:rPr sz="1800" dirty="0">
                <a:latin typeface="Arial"/>
                <a:cs typeface="Arial"/>
              </a:rPr>
              <a:t>together</a:t>
            </a:r>
            <a:r>
              <a:rPr sz="1800" spc="-15" dirty="0">
                <a:latin typeface="Arial"/>
                <a:cs typeface="Arial"/>
              </a:rPr>
              <a:t> </a:t>
            </a:r>
            <a:r>
              <a:rPr sz="1800" dirty="0">
                <a:latin typeface="Arial"/>
                <a:cs typeface="Arial"/>
              </a:rPr>
              <a:t>in</a:t>
            </a:r>
            <a:r>
              <a:rPr sz="1800" spc="-5" dirty="0">
                <a:latin typeface="Arial"/>
                <a:cs typeface="Arial"/>
              </a:rPr>
              <a:t> </a:t>
            </a:r>
            <a:r>
              <a:rPr sz="1800" dirty="0">
                <a:latin typeface="Arial"/>
                <a:cs typeface="Arial"/>
              </a:rPr>
              <a:t>a</a:t>
            </a:r>
            <a:r>
              <a:rPr sz="1800" spc="-10" dirty="0">
                <a:latin typeface="Arial"/>
                <a:cs typeface="Arial"/>
              </a:rPr>
              <a:t> </a:t>
            </a:r>
            <a:r>
              <a:rPr sz="1800" dirty="0">
                <a:latin typeface="Arial"/>
                <a:cs typeface="Arial"/>
              </a:rPr>
              <a:t>truly</a:t>
            </a:r>
            <a:r>
              <a:rPr sz="1800" spc="-5" dirty="0">
                <a:latin typeface="Arial"/>
                <a:cs typeface="Arial"/>
              </a:rPr>
              <a:t> </a:t>
            </a:r>
            <a:r>
              <a:rPr sz="1800" spc="-10" dirty="0">
                <a:latin typeface="Arial"/>
                <a:cs typeface="Arial"/>
              </a:rPr>
              <a:t>collaboratively </a:t>
            </a:r>
            <a:r>
              <a:rPr sz="1800" dirty="0">
                <a:latin typeface="Arial"/>
                <a:cs typeface="Arial"/>
              </a:rPr>
              <a:t>way</a:t>
            </a:r>
            <a:r>
              <a:rPr sz="1800" spc="-5" dirty="0">
                <a:latin typeface="Arial"/>
                <a:cs typeface="Arial"/>
              </a:rPr>
              <a:t> </a:t>
            </a:r>
            <a:r>
              <a:rPr sz="1800" dirty="0">
                <a:latin typeface="Arial"/>
                <a:cs typeface="Arial"/>
              </a:rPr>
              <a:t>during</a:t>
            </a:r>
            <a:r>
              <a:rPr sz="1800" spc="-5" dirty="0">
                <a:latin typeface="Arial"/>
                <a:cs typeface="Arial"/>
              </a:rPr>
              <a:t> </a:t>
            </a:r>
            <a:r>
              <a:rPr sz="1800" dirty="0">
                <a:latin typeface="Arial"/>
                <a:cs typeface="Arial"/>
              </a:rPr>
              <a:t>the</a:t>
            </a:r>
            <a:r>
              <a:rPr sz="1800" spc="10" dirty="0">
                <a:latin typeface="Arial"/>
                <a:cs typeface="Arial"/>
              </a:rPr>
              <a:t> </a:t>
            </a:r>
            <a:r>
              <a:rPr sz="1800" spc="-10" dirty="0">
                <a:latin typeface="Arial"/>
                <a:cs typeface="Arial"/>
              </a:rPr>
              <a:t>Covid-</a:t>
            </a:r>
            <a:r>
              <a:rPr sz="1800" dirty="0">
                <a:latin typeface="Arial"/>
                <a:cs typeface="Arial"/>
              </a:rPr>
              <a:t>19</a:t>
            </a:r>
            <a:r>
              <a:rPr sz="1800" spc="5" dirty="0">
                <a:latin typeface="Arial"/>
                <a:cs typeface="Arial"/>
              </a:rPr>
              <a:t> </a:t>
            </a:r>
            <a:r>
              <a:rPr sz="1800" spc="-10" dirty="0">
                <a:latin typeface="Arial"/>
                <a:cs typeface="Arial"/>
              </a:rPr>
              <a:t>Pandemic?</a:t>
            </a:r>
            <a:endParaRPr sz="1800">
              <a:latin typeface="Arial"/>
              <a:cs typeface="Arial"/>
            </a:endParaRPr>
          </a:p>
          <a:p>
            <a:pPr>
              <a:lnSpc>
                <a:spcPct val="100000"/>
              </a:lnSpc>
              <a:spcBef>
                <a:spcPts val="30"/>
              </a:spcBef>
            </a:pPr>
            <a:endParaRPr sz="1850">
              <a:latin typeface="Arial"/>
              <a:cs typeface="Arial"/>
            </a:endParaRPr>
          </a:p>
          <a:p>
            <a:pPr marL="12700">
              <a:lnSpc>
                <a:spcPct val="100000"/>
              </a:lnSpc>
            </a:pPr>
            <a:r>
              <a:rPr sz="1800" dirty="0">
                <a:latin typeface="Arial"/>
                <a:cs typeface="Arial"/>
              </a:rPr>
              <a:t>Who</a:t>
            </a:r>
            <a:r>
              <a:rPr sz="1800" spc="-20" dirty="0">
                <a:latin typeface="Arial"/>
                <a:cs typeface="Arial"/>
              </a:rPr>
              <a:t> </a:t>
            </a:r>
            <a:r>
              <a:rPr sz="1800" dirty="0">
                <a:latin typeface="Arial"/>
                <a:cs typeface="Arial"/>
              </a:rPr>
              <a:t>are</a:t>
            </a:r>
            <a:r>
              <a:rPr sz="1800" spc="-5" dirty="0">
                <a:latin typeface="Arial"/>
                <a:cs typeface="Arial"/>
              </a:rPr>
              <a:t> </a:t>
            </a:r>
            <a:r>
              <a:rPr sz="1800" dirty="0">
                <a:latin typeface="Arial"/>
                <a:cs typeface="Arial"/>
              </a:rPr>
              <a:t>our</a:t>
            </a:r>
            <a:r>
              <a:rPr sz="1800" spc="-15" dirty="0">
                <a:latin typeface="Arial"/>
                <a:cs typeface="Arial"/>
              </a:rPr>
              <a:t> </a:t>
            </a:r>
            <a:r>
              <a:rPr sz="1800" dirty="0">
                <a:latin typeface="Arial"/>
                <a:cs typeface="Arial"/>
              </a:rPr>
              <a:t>partners</a:t>
            </a:r>
            <a:r>
              <a:rPr sz="1800" spc="-5" dirty="0">
                <a:latin typeface="Arial"/>
                <a:cs typeface="Arial"/>
              </a:rPr>
              <a:t> </a:t>
            </a:r>
            <a:r>
              <a:rPr sz="1800" dirty="0">
                <a:latin typeface="Arial"/>
                <a:cs typeface="Arial"/>
              </a:rPr>
              <a:t>today</a:t>
            </a:r>
            <a:r>
              <a:rPr sz="1800" spc="-15" dirty="0">
                <a:latin typeface="Arial"/>
                <a:cs typeface="Arial"/>
              </a:rPr>
              <a:t> </a:t>
            </a:r>
            <a:r>
              <a:rPr sz="1800" dirty="0">
                <a:latin typeface="Arial"/>
                <a:cs typeface="Arial"/>
              </a:rPr>
              <a:t>and</a:t>
            </a:r>
            <a:r>
              <a:rPr sz="1800" spc="-5" dirty="0">
                <a:latin typeface="Arial"/>
                <a:cs typeface="Arial"/>
              </a:rPr>
              <a:t> </a:t>
            </a:r>
            <a:r>
              <a:rPr sz="1800" spc="-10" dirty="0">
                <a:latin typeface="Arial"/>
                <a:cs typeface="Arial"/>
              </a:rPr>
              <a:t>tomorrow?</a:t>
            </a:r>
            <a:endParaRPr sz="1800">
              <a:latin typeface="Arial"/>
              <a:cs typeface="Arial"/>
            </a:endParaRPr>
          </a:p>
          <a:p>
            <a:pPr>
              <a:lnSpc>
                <a:spcPct val="100000"/>
              </a:lnSpc>
              <a:spcBef>
                <a:spcPts val="35"/>
              </a:spcBef>
            </a:pPr>
            <a:endParaRPr sz="1850">
              <a:latin typeface="Arial"/>
              <a:cs typeface="Arial"/>
            </a:endParaRPr>
          </a:p>
          <a:p>
            <a:pPr marL="12700" marR="197485">
              <a:lnSpc>
                <a:spcPct val="100000"/>
              </a:lnSpc>
            </a:pPr>
            <a:r>
              <a:rPr sz="1800" dirty="0">
                <a:latin typeface="Arial"/>
                <a:cs typeface="Arial"/>
              </a:rPr>
              <a:t>Where</a:t>
            </a:r>
            <a:r>
              <a:rPr sz="1800" spc="-25" dirty="0">
                <a:latin typeface="Arial"/>
                <a:cs typeface="Arial"/>
              </a:rPr>
              <a:t> </a:t>
            </a:r>
            <a:r>
              <a:rPr sz="1800" dirty="0">
                <a:latin typeface="Arial"/>
                <a:cs typeface="Arial"/>
              </a:rPr>
              <a:t>does</a:t>
            </a:r>
            <a:r>
              <a:rPr sz="1800" spc="-15" dirty="0">
                <a:latin typeface="Arial"/>
                <a:cs typeface="Arial"/>
              </a:rPr>
              <a:t> </a:t>
            </a:r>
            <a:r>
              <a:rPr sz="1800" dirty="0">
                <a:latin typeface="Arial"/>
                <a:cs typeface="Arial"/>
              </a:rPr>
              <a:t>the</a:t>
            </a:r>
            <a:r>
              <a:rPr sz="1800" spc="-10" dirty="0">
                <a:latin typeface="Arial"/>
                <a:cs typeface="Arial"/>
              </a:rPr>
              <a:t> </a:t>
            </a:r>
            <a:r>
              <a:rPr sz="1800" dirty="0">
                <a:latin typeface="Arial"/>
                <a:cs typeface="Arial"/>
              </a:rPr>
              <a:t>tech</a:t>
            </a:r>
            <a:r>
              <a:rPr sz="1800" spc="-10" dirty="0">
                <a:latin typeface="Arial"/>
                <a:cs typeface="Arial"/>
              </a:rPr>
              <a:t> </a:t>
            </a:r>
            <a:r>
              <a:rPr sz="1800" dirty="0">
                <a:latin typeface="Arial"/>
                <a:cs typeface="Arial"/>
              </a:rPr>
              <a:t>innovation</a:t>
            </a:r>
            <a:r>
              <a:rPr sz="1800" spc="-20" dirty="0">
                <a:latin typeface="Arial"/>
                <a:cs typeface="Arial"/>
              </a:rPr>
              <a:t> </a:t>
            </a:r>
            <a:r>
              <a:rPr sz="1800" spc="-10" dirty="0">
                <a:latin typeface="Arial"/>
                <a:cs typeface="Arial"/>
              </a:rPr>
              <a:t>happen </a:t>
            </a:r>
            <a:r>
              <a:rPr sz="1800" dirty="0">
                <a:latin typeface="Arial"/>
                <a:cs typeface="Arial"/>
              </a:rPr>
              <a:t>across</a:t>
            </a:r>
            <a:r>
              <a:rPr sz="1800" spc="-20" dirty="0">
                <a:latin typeface="Arial"/>
                <a:cs typeface="Arial"/>
              </a:rPr>
              <a:t> </a:t>
            </a:r>
            <a:r>
              <a:rPr sz="1800" dirty="0">
                <a:latin typeface="Arial"/>
                <a:cs typeface="Arial"/>
              </a:rPr>
              <a:t>the</a:t>
            </a:r>
            <a:r>
              <a:rPr sz="1800" spc="-15" dirty="0">
                <a:latin typeface="Arial"/>
                <a:cs typeface="Arial"/>
              </a:rPr>
              <a:t> </a:t>
            </a:r>
            <a:r>
              <a:rPr sz="1800" dirty="0">
                <a:latin typeface="Arial"/>
                <a:cs typeface="Arial"/>
              </a:rPr>
              <a:t>region</a:t>
            </a:r>
            <a:r>
              <a:rPr sz="1800" spc="-15" dirty="0">
                <a:latin typeface="Arial"/>
                <a:cs typeface="Arial"/>
              </a:rPr>
              <a:t> </a:t>
            </a:r>
            <a:r>
              <a:rPr sz="1800" dirty="0">
                <a:latin typeface="Arial"/>
                <a:cs typeface="Arial"/>
              </a:rPr>
              <a:t>in</a:t>
            </a:r>
            <a:r>
              <a:rPr sz="1800" spc="-10" dirty="0">
                <a:latin typeface="Arial"/>
                <a:cs typeface="Arial"/>
              </a:rPr>
              <a:t> </a:t>
            </a:r>
            <a:r>
              <a:rPr sz="1800" dirty="0">
                <a:latin typeface="Arial"/>
                <a:cs typeface="Arial"/>
              </a:rPr>
              <a:t>reference</a:t>
            </a:r>
            <a:r>
              <a:rPr sz="1800" spc="-15" dirty="0">
                <a:latin typeface="Arial"/>
                <a:cs typeface="Arial"/>
              </a:rPr>
              <a:t> </a:t>
            </a:r>
            <a:r>
              <a:rPr sz="1800" dirty="0">
                <a:latin typeface="Arial"/>
                <a:cs typeface="Arial"/>
              </a:rPr>
              <a:t>to</a:t>
            </a:r>
            <a:r>
              <a:rPr sz="1800" spc="-10" dirty="0">
                <a:latin typeface="Arial"/>
                <a:cs typeface="Arial"/>
              </a:rPr>
              <a:t> </a:t>
            </a:r>
            <a:r>
              <a:rPr sz="1800" dirty="0">
                <a:latin typeface="Arial"/>
                <a:cs typeface="Arial"/>
              </a:rPr>
              <a:t>health</a:t>
            </a:r>
            <a:r>
              <a:rPr sz="1800" spc="-15" dirty="0">
                <a:latin typeface="Arial"/>
                <a:cs typeface="Arial"/>
              </a:rPr>
              <a:t> </a:t>
            </a:r>
            <a:r>
              <a:rPr sz="1800" spc="-50" dirty="0">
                <a:latin typeface="Arial"/>
                <a:cs typeface="Arial"/>
              </a:rPr>
              <a:t>&amp; </a:t>
            </a:r>
            <a:r>
              <a:rPr sz="1800" dirty="0">
                <a:latin typeface="Arial"/>
                <a:cs typeface="Arial"/>
              </a:rPr>
              <a:t>social</a:t>
            </a:r>
            <a:r>
              <a:rPr sz="1800" spc="-15" dirty="0">
                <a:latin typeface="Arial"/>
                <a:cs typeface="Arial"/>
              </a:rPr>
              <a:t> </a:t>
            </a:r>
            <a:r>
              <a:rPr sz="1800" spc="-10" dirty="0">
                <a:latin typeface="Arial"/>
                <a:cs typeface="Arial"/>
              </a:rPr>
              <a:t>care?</a:t>
            </a:r>
            <a:endParaRPr sz="1800">
              <a:latin typeface="Arial"/>
              <a:cs typeface="Aria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642" y="1218451"/>
            <a:ext cx="7488161" cy="3201161"/>
          </a:xfrm>
          <a:prstGeom prst="rect">
            <a:avLst/>
          </a:prstGeom>
        </p:spPr>
      </p:pic>
      <p:pic>
        <p:nvPicPr>
          <p:cNvPr id="3" name="object 3"/>
          <p:cNvPicPr/>
          <p:nvPr/>
        </p:nvPicPr>
        <p:blipFill>
          <a:blip r:embed="rId3" cstate="print"/>
          <a:stretch>
            <a:fillRect/>
          </a:stretch>
        </p:blipFill>
        <p:spPr>
          <a:xfrm>
            <a:off x="671895" y="4419612"/>
            <a:ext cx="6628253" cy="1447024"/>
          </a:xfrm>
          <a:prstGeom prst="rect">
            <a:avLst/>
          </a:prstGeom>
        </p:spPr>
      </p:pic>
      <p:sp>
        <p:nvSpPr>
          <p:cNvPr id="4" name="object 4"/>
          <p:cNvSpPr txBox="1"/>
          <p:nvPr/>
        </p:nvSpPr>
        <p:spPr>
          <a:xfrm>
            <a:off x="7747254" y="1997964"/>
            <a:ext cx="4231005" cy="2308225"/>
          </a:xfrm>
          <a:prstGeom prst="rect">
            <a:avLst/>
          </a:prstGeom>
          <a:solidFill>
            <a:srgbClr val="FBD4B5"/>
          </a:solidFill>
        </p:spPr>
        <p:txBody>
          <a:bodyPr vert="horz" wrap="square" lIns="0" tIns="39370" rIns="0" bIns="0" rtlCol="0">
            <a:spAutoFit/>
          </a:bodyPr>
          <a:lstStyle/>
          <a:p>
            <a:pPr marL="91440">
              <a:lnSpc>
                <a:spcPct val="100000"/>
              </a:lnSpc>
              <a:spcBef>
                <a:spcPts val="310"/>
              </a:spcBef>
            </a:pPr>
            <a:r>
              <a:rPr sz="1800" dirty="0">
                <a:latin typeface="Arial"/>
                <a:cs typeface="Arial"/>
              </a:rPr>
              <a:t>Creating</a:t>
            </a:r>
            <a:r>
              <a:rPr sz="1800" spc="-25" dirty="0">
                <a:latin typeface="Arial"/>
                <a:cs typeface="Arial"/>
              </a:rPr>
              <a:t> </a:t>
            </a:r>
            <a:r>
              <a:rPr sz="1800" dirty="0">
                <a:latin typeface="Arial"/>
                <a:cs typeface="Arial"/>
              </a:rPr>
              <a:t>the</a:t>
            </a:r>
            <a:r>
              <a:rPr sz="1800" spc="-10" dirty="0">
                <a:latin typeface="Arial"/>
                <a:cs typeface="Arial"/>
              </a:rPr>
              <a:t> </a:t>
            </a:r>
            <a:r>
              <a:rPr sz="1800" dirty="0">
                <a:latin typeface="Arial"/>
                <a:cs typeface="Arial"/>
              </a:rPr>
              <a:t>patient</a:t>
            </a:r>
            <a:r>
              <a:rPr sz="1800" spc="-20" dirty="0">
                <a:latin typeface="Arial"/>
                <a:cs typeface="Arial"/>
              </a:rPr>
              <a:t> </a:t>
            </a:r>
            <a:r>
              <a:rPr sz="1800" dirty="0">
                <a:latin typeface="Arial"/>
                <a:cs typeface="Arial"/>
              </a:rPr>
              <a:t>journey</a:t>
            </a:r>
            <a:r>
              <a:rPr sz="1800" spc="-10" dirty="0">
                <a:latin typeface="Arial"/>
                <a:cs typeface="Arial"/>
              </a:rPr>
              <a:t> through:</a:t>
            </a:r>
            <a:endParaRPr sz="1800">
              <a:latin typeface="Arial"/>
              <a:cs typeface="Arial"/>
            </a:endParaRPr>
          </a:p>
          <a:p>
            <a:pPr>
              <a:lnSpc>
                <a:spcPct val="100000"/>
              </a:lnSpc>
              <a:spcBef>
                <a:spcPts val="30"/>
              </a:spcBef>
            </a:pPr>
            <a:endParaRPr sz="1850">
              <a:latin typeface="Arial"/>
              <a:cs typeface="Arial"/>
            </a:endParaRPr>
          </a:p>
          <a:p>
            <a:pPr marL="491490" indent="-400685">
              <a:lnSpc>
                <a:spcPct val="100000"/>
              </a:lnSpc>
              <a:spcBef>
                <a:spcPts val="5"/>
              </a:spcBef>
              <a:buAutoNum type="romanLcPeriod"/>
              <a:tabLst>
                <a:tab pos="491490" algn="l"/>
                <a:tab pos="492125" algn="l"/>
              </a:tabLst>
            </a:pPr>
            <a:r>
              <a:rPr sz="1800" dirty="0">
                <a:latin typeface="Arial"/>
                <a:cs typeface="Arial"/>
              </a:rPr>
              <a:t>Collaborative</a:t>
            </a:r>
            <a:r>
              <a:rPr sz="1800" spc="-40" dirty="0">
                <a:latin typeface="Arial"/>
                <a:cs typeface="Arial"/>
              </a:rPr>
              <a:t> </a:t>
            </a:r>
            <a:r>
              <a:rPr sz="1800" dirty="0">
                <a:latin typeface="Arial"/>
                <a:cs typeface="Arial"/>
              </a:rPr>
              <a:t>education</a:t>
            </a:r>
            <a:r>
              <a:rPr sz="1800" spc="-20" dirty="0">
                <a:latin typeface="Arial"/>
                <a:cs typeface="Arial"/>
              </a:rPr>
              <a:t> </a:t>
            </a:r>
            <a:r>
              <a:rPr sz="1800" spc="-10" dirty="0">
                <a:latin typeface="Arial"/>
                <a:cs typeface="Arial"/>
              </a:rPr>
              <a:t>models</a:t>
            </a:r>
            <a:endParaRPr sz="1800">
              <a:latin typeface="Arial"/>
              <a:cs typeface="Arial"/>
            </a:endParaRPr>
          </a:p>
          <a:p>
            <a:pPr marL="491490" indent="-400685">
              <a:lnSpc>
                <a:spcPct val="100000"/>
              </a:lnSpc>
              <a:buAutoNum type="romanLcPeriod"/>
              <a:tabLst>
                <a:tab pos="491490" algn="l"/>
                <a:tab pos="492125" algn="l"/>
              </a:tabLst>
            </a:pPr>
            <a:r>
              <a:rPr sz="1800" dirty="0">
                <a:latin typeface="Arial"/>
                <a:cs typeface="Arial"/>
              </a:rPr>
              <a:t>Contemporary</a:t>
            </a:r>
            <a:r>
              <a:rPr sz="1800" spc="-20" dirty="0">
                <a:latin typeface="Arial"/>
                <a:cs typeface="Arial"/>
              </a:rPr>
              <a:t> </a:t>
            </a:r>
            <a:r>
              <a:rPr sz="1800" dirty="0">
                <a:latin typeface="Arial"/>
                <a:cs typeface="Arial"/>
              </a:rPr>
              <a:t>placement</a:t>
            </a:r>
            <a:r>
              <a:rPr sz="1800" spc="-20" dirty="0">
                <a:latin typeface="Arial"/>
                <a:cs typeface="Arial"/>
              </a:rPr>
              <a:t> </a:t>
            </a:r>
            <a:r>
              <a:rPr sz="1800" spc="-10" dirty="0">
                <a:latin typeface="Arial"/>
                <a:cs typeface="Arial"/>
              </a:rPr>
              <a:t>models</a:t>
            </a:r>
            <a:endParaRPr sz="1800">
              <a:latin typeface="Arial"/>
              <a:cs typeface="Arial"/>
            </a:endParaRPr>
          </a:p>
          <a:p>
            <a:pPr marL="472440" marR="123189" indent="-381635">
              <a:lnSpc>
                <a:spcPct val="100000"/>
              </a:lnSpc>
              <a:buAutoNum type="romanLcPeriod"/>
              <a:tabLst>
                <a:tab pos="491490" algn="l"/>
                <a:tab pos="492125" algn="l"/>
              </a:tabLst>
            </a:pPr>
            <a:r>
              <a:rPr sz="1800" dirty="0">
                <a:latin typeface="Arial"/>
                <a:cs typeface="Arial"/>
              </a:rPr>
              <a:t>Innovative</a:t>
            </a:r>
            <a:r>
              <a:rPr sz="1800" spc="-20" dirty="0">
                <a:latin typeface="Arial"/>
                <a:cs typeface="Arial"/>
              </a:rPr>
              <a:t> </a:t>
            </a:r>
            <a:r>
              <a:rPr sz="1800" dirty="0">
                <a:latin typeface="Arial"/>
                <a:cs typeface="Arial"/>
              </a:rPr>
              <a:t>approaches</a:t>
            </a:r>
            <a:r>
              <a:rPr sz="1800" spc="-25" dirty="0">
                <a:latin typeface="Arial"/>
                <a:cs typeface="Arial"/>
              </a:rPr>
              <a:t> </a:t>
            </a:r>
            <a:r>
              <a:rPr sz="1800" dirty="0">
                <a:latin typeface="Arial"/>
                <a:cs typeface="Arial"/>
              </a:rPr>
              <a:t>to</a:t>
            </a:r>
            <a:r>
              <a:rPr sz="1800" spc="-15" dirty="0">
                <a:latin typeface="Arial"/>
                <a:cs typeface="Arial"/>
              </a:rPr>
              <a:t> </a:t>
            </a:r>
            <a:r>
              <a:rPr sz="1800" spc="-10" dirty="0">
                <a:latin typeface="Arial"/>
                <a:cs typeface="Arial"/>
              </a:rPr>
              <a:t>workforce mapping</a:t>
            </a:r>
            <a:endParaRPr sz="1800">
              <a:latin typeface="Arial"/>
              <a:cs typeface="Arial"/>
            </a:endParaRPr>
          </a:p>
          <a:p>
            <a:pPr marL="366395" indent="-275590">
              <a:lnSpc>
                <a:spcPct val="100000"/>
              </a:lnSpc>
              <a:buAutoNum type="romanLcPeriod"/>
              <a:tabLst>
                <a:tab pos="367030" algn="l"/>
              </a:tabLst>
            </a:pPr>
            <a:r>
              <a:rPr sz="1800" dirty="0">
                <a:latin typeface="Arial"/>
                <a:cs typeface="Arial"/>
              </a:rPr>
              <a:t>Innovation</a:t>
            </a:r>
            <a:r>
              <a:rPr sz="1800" spc="-20" dirty="0">
                <a:latin typeface="Arial"/>
                <a:cs typeface="Arial"/>
              </a:rPr>
              <a:t> </a:t>
            </a:r>
            <a:r>
              <a:rPr sz="1800" dirty="0">
                <a:latin typeface="Arial"/>
                <a:cs typeface="Arial"/>
              </a:rPr>
              <a:t>and</a:t>
            </a:r>
            <a:r>
              <a:rPr sz="1800" spc="-15" dirty="0">
                <a:latin typeface="Arial"/>
                <a:cs typeface="Arial"/>
              </a:rPr>
              <a:t> </a:t>
            </a:r>
            <a:r>
              <a:rPr sz="1800" spc="-10" dirty="0">
                <a:latin typeface="Arial"/>
                <a:cs typeface="Arial"/>
              </a:rPr>
              <a:t>research</a:t>
            </a:r>
            <a:endParaRPr sz="1800">
              <a:latin typeface="Arial"/>
              <a:cs typeface="Arial"/>
            </a:endParaRPr>
          </a:p>
        </p:txBody>
      </p:sp>
      <p:sp>
        <p:nvSpPr>
          <p:cNvPr id="5" name="object 5"/>
          <p:cNvSpPr txBox="1"/>
          <p:nvPr/>
        </p:nvSpPr>
        <p:spPr>
          <a:xfrm>
            <a:off x="7571231" y="5081015"/>
            <a:ext cx="4583430" cy="647065"/>
          </a:xfrm>
          <a:prstGeom prst="rect">
            <a:avLst/>
          </a:prstGeom>
          <a:solidFill>
            <a:srgbClr val="BEBEBE"/>
          </a:solidFill>
        </p:spPr>
        <p:txBody>
          <a:bodyPr vert="horz" wrap="square" lIns="0" tIns="40005" rIns="0" bIns="0" rtlCol="0">
            <a:spAutoFit/>
          </a:bodyPr>
          <a:lstStyle/>
          <a:p>
            <a:pPr marL="90805" marR="202565">
              <a:lnSpc>
                <a:spcPct val="100000"/>
              </a:lnSpc>
              <a:spcBef>
                <a:spcPts val="315"/>
              </a:spcBef>
            </a:pPr>
            <a:r>
              <a:rPr sz="1800" dirty="0">
                <a:latin typeface="Arial"/>
                <a:cs typeface="Arial"/>
              </a:rPr>
              <a:t>How</a:t>
            </a:r>
            <a:r>
              <a:rPr sz="1800" spc="-25" dirty="0">
                <a:latin typeface="Arial"/>
                <a:cs typeface="Arial"/>
              </a:rPr>
              <a:t> </a:t>
            </a:r>
            <a:r>
              <a:rPr sz="1800" dirty="0">
                <a:latin typeface="Arial"/>
                <a:cs typeface="Arial"/>
              </a:rPr>
              <a:t>do</a:t>
            </a:r>
            <a:r>
              <a:rPr sz="1800" spc="-10" dirty="0">
                <a:latin typeface="Arial"/>
                <a:cs typeface="Arial"/>
              </a:rPr>
              <a:t> </a:t>
            </a:r>
            <a:r>
              <a:rPr sz="1800" dirty="0">
                <a:latin typeface="Arial"/>
                <a:cs typeface="Arial"/>
              </a:rPr>
              <a:t>we</a:t>
            </a:r>
            <a:r>
              <a:rPr sz="1800" spc="-5" dirty="0">
                <a:latin typeface="Arial"/>
                <a:cs typeface="Arial"/>
              </a:rPr>
              <a:t> </a:t>
            </a:r>
            <a:r>
              <a:rPr sz="1800" dirty="0">
                <a:latin typeface="Arial"/>
                <a:cs typeface="Arial"/>
              </a:rPr>
              <a:t>use</a:t>
            </a:r>
            <a:r>
              <a:rPr sz="1800" spc="-105" dirty="0">
                <a:latin typeface="Arial"/>
                <a:cs typeface="Arial"/>
              </a:rPr>
              <a:t> </a:t>
            </a:r>
            <a:r>
              <a:rPr sz="1800" dirty="0">
                <a:latin typeface="Arial"/>
                <a:cs typeface="Arial"/>
              </a:rPr>
              <a:t>AI</a:t>
            </a:r>
            <a:r>
              <a:rPr sz="1800" spc="-10" dirty="0">
                <a:latin typeface="Arial"/>
                <a:cs typeface="Arial"/>
              </a:rPr>
              <a:t> </a:t>
            </a:r>
            <a:r>
              <a:rPr sz="1800" dirty="0">
                <a:latin typeface="Arial"/>
                <a:cs typeface="Arial"/>
              </a:rPr>
              <a:t>/ Robotics</a:t>
            </a:r>
            <a:r>
              <a:rPr sz="1800" spc="-15" dirty="0">
                <a:latin typeface="Arial"/>
                <a:cs typeface="Arial"/>
              </a:rPr>
              <a:t> </a:t>
            </a:r>
            <a:r>
              <a:rPr sz="1800" dirty="0">
                <a:latin typeface="Arial"/>
                <a:cs typeface="Arial"/>
              </a:rPr>
              <a:t>/ </a:t>
            </a:r>
            <a:r>
              <a:rPr sz="1800" spc="-10" dirty="0">
                <a:latin typeface="Arial"/>
                <a:cs typeface="Arial"/>
              </a:rPr>
              <a:t>Diagnostics </a:t>
            </a:r>
            <a:r>
              <a:rPr sz="1800" dirty="0">
                <a:latin typeface="Arial"/>
                <a:cs typeface="Arial"/>
              </a:rPr>
              <a:t>to</a:t>
            </a:r>
            <a:r>
              <a:rPr sz="1800" spc="-10" dirty="0">
                <a:latin typeface="Arial"/>
                <a:cs typeface="Arial"/>
              </a:rPr>
              <a:t> </a:t>
            </a:r>
            <a:r>
              <a:rPr sz="1800" dirty="0">
                <a:latin typeface="Arial"/>
                <a:cs typeface="Arial"/>
              </a:rPr>
              <a:t>help</a:t>
            </a:r>
            <a:r>
              <a:rPr sz="1800" spc="-10" dirty="0">
                <a:latin typeface="Arial"/>
                <a:cs typeface="Arial"/>
              </a:rPr>
              <a:t> </a:t>
            </a:r>
            <a:r>
              <a:rPr sz="1800" dirty="0">
                <a:latin typeface="Arial"/>
                <a:cs typeface="Arial"/>
              </a:rPr>
              <a:t>shape</a:t>
            </a:r>
            <a:r>
              <a:rPr sz="1800" spc="-15" dirty="0">
                <a:latin typeface="Arial"/>
                <a:cs typeface="Arial"/>
              </a:rPr>
              <a:t> </a:t>
            </a:r>
            <a:r>
              <a:rPr sz="1800" dirty="0">
                <a:latin typeface="Arial"/>
                <a:cs typeface="Arial"/>
              </a:rPr>
              <a:t>the</a:t>
            </a:r>
            <a:r>
              <a:rPr sz="1800" spc="-5" dirty="0">
                <a:latin typeface="Arial"/>
                <a:cs typeface="Arial"/>
              </a:rPr>
              <a:t> </a:t>
            </a:r>
            <a:r>
              <a:rPr sz="1800" spc="-10" dirty="0">
                <a:latin typeface="Arial"/>
                <a:cs typeface="Arial"/>
              </a:rPr>
              <a:t>above?</a:t>
            </a:r>
            <a:endParaRPr sz="1800">
              <a:latin typeface="Arial"/>
              <a:cs typeface="Arial"/>
            </a:endParaRPr>
          </a:p>
        </p:txBody>
      </p:sp>
      <p:sp>
        <p:nvSpPr>
          <p:cNvPr id="6" name="TextBox 5">
            <a:extLst>
              <a:ext uri="{FF2B5EF4-FFF2-40B4-BE49-F238E27FC236}">
                <a16:creationId xmlns:a16="http://schemas.microsoft.com/office/drawing/2014/main" id="{05EC5DD2-2578-69A5-2D66-367C76364A0D}"/>
              </a:ext>
            </a:extLst>
          </p:cNvPr>
          <p:cNvSpPr txBox="1"/>
          <p:nvPr/>
        </p:nvSpPr>
        <p:spPr>
          <a:xfrm>
            <a:off x="2063552" y="302974"/>
            <a:ext cx="7175169" cy="584775"/>
          </a:xfrm>
          <a:prstGeom prst="rect">
            <a:avLst/>
          </a:prstGeom>
          <a:noFill/>
        </p:spPr>
        <p:txBody>
          <a:bodyPr wrap="none" rtlCol="0">
            <a:spAutoFit/>
          </a:bodyPr>
          <a:lstStyle/>
          <a:p>
            <a:r>
              <a:rPr lang="en-GB" sz="3200" dirty="0"/>
              <a:t>Creating an Integrated Care Academy </a:t>
            </a: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000" y="389057"/>
            <a:ext cx="11382245" cy="566822"/>
          </a:xfrm>
          <a:prstGeom prst="rect">
            <a:avLst/>
          </a:prstGeom>
        </p:spPr>
        <p:txBody>
          <a:bodyPr vert="horz" wrap="square" lIns="0" tIns="12700" rIns="0" bIns="0" rtlCol="0">
            <a:spAutoFit/>
          </a:bodyPr>
          <a:lstStyle/>
          <a:p>
            <a:pPr marL="84455">
              <a:lnSpc>
                <a:spcPct val="100000"/>
              </a:lnSpc>
              <a:spcBef>
                <a:spcPts val="100"/>
              </a:spcBef>
            </a:pPr>
            <a:r>
              <a:rPr lang="en-GB" sz="3600" spc="-60" dirty="0">
                <a:solidFill>
                  <a:schemeClr val="tx1"/>
                </a:solidFill>
              </a:rPr>
              <a:t>An integrated model</a:t>
            </a:r>
            <a:r>
              <a:rPr sz="3600" spc="-60" dirty="0">
                <a:solidFill>
                  <a:schemeClr val="tx1"/>
                </a:solidFill>
              </a:rPr>
              <a:t> </a:t>
            </a:r>
            <a:r>
              <a:rPr sz="3600" dirty="0">
                <a:solidFill>
                  <a:schemeClr val="tx1"/>
                </a:solidFill>
              </a:rPr>
              <a:t>for</a:t>
            </a:r>
            <a:r>
              <a:rPr sz="3600" spc="-50" dirty="0">
                <a:solidFill>
                  <a:schemeClr val="tx1"/>
                </a:solidFill>
              </a:rPr>
              <a:t> </a:t>
            </a:r>
            <a:r>
              <a:rPr sz="3600" dirty="0">
                <a:solidFill>
                  <a:schemeClr val="tx1"/>
                </a:solidFill>
              </a:rPr>
              <a:t>Health</a:t>
            </a:r>
            <a:r>
              <a:rPr sz="3600" spc="-70" dirty="0">
                <a:solidFill>
                  <a:schemeClr val="tx1"/>
                </a:solidFill>
              </a:rPr>
              <a:t> </a:t>
            </a:r>
            <a:r>
              <a:rPr sz="3600" dirty="0">
                <a:solidFill>
                  <a:schemeClr val="tx1"/>
                </a:solidFill>
              </a:rPr>
              <a:t>and</a:t>
            </a:r>
            <a:r>
              <a:rPr sz="3600" spc="-55" dirty="0">
                <a:solidFill>
                  <a:schemeClr val="tx1"/>
                </a:solidFill>
              </a:rPr>
              <a:t> </a:t>
            </a:r>
            <a:r>
              <a:rPr sz="3600" dirty="0">
                <a:solidFill>
                  <a:schemeClr val="tx1"/>
                </a:solidFill>
              </a:rPr>
              <a:t>Social</a:t>
            </a:r>
            <a:r>
              <a:rPr sz="3600" spc="-50" dirty="0">
                <a:solidFill>
                  <a:schemeClr val="tx1"/>
                </a:solidFill>
              </a:rPr>
              <a:t> </a:t>
            </a:r>
            <a:r>
              <a:rPr sz="3600" spc="-20" dirty="0">
                <a:solidFill>
                  <a:schemeClr val="tx1"/>
                </a:solidFill>
              </a:rPr>
              <a:t>Care</a:t>
            </a:r>
            <a:r>
              <a:rPr lang="en-GB" sz="3600" spc="-20" dirty="0">
                <a:solidFill>
                  <a:schemeClr val="tx1"/>
                </a:solidFill>
              </a:rPr>
              <a:t> education</a:t>
            </a:r>
            <a:endParaRPr sz="3600" dirty="0">
              <a:solidFill>
                <a:schemeClr val="tx1"/>
              </a:solidFill>
            </a:endParaRPr>
          </a:p>
        </p:txBody>
      </p:sp>
      <p:grpSp>
        <p:nvGrpSpPr>
          <p:cNvPr id="3" name="object 3"/>
          <p:cNvGrpSpPr/>
          <p:nvPr/>
        </p:nvGrpSpPr>
        <p:grpSpPr>
          <a:xfrm>
            <a:off x="2666238" y="957834"/>
            <a:ext cx="6616065" cy="5354320"/>
            <a:chOff x="2666238" y="957834"/>
            <a:chExt cx="6616065" cy="5354320"/>
          </a:xfrm>
        </p:grpSpPr>
        <p:pic>
          <p:nvPicPr>
            <p:cNvPr id="4" name="object 4"/>
            <p:cNvPicPr/>
            <p:nvPr/>
          </p:nvPicPr>
          <p:blipFill>
            <a:blip r:embed="rId2" cstate="print"/>
            <a:stretch>
              <a:fillRect/>
            </a:stretch>
          </p:blipFill>
          <p:spPr>
            <a:xfrm>
              <a:off x="2666238" y="2734055"/>
              <a:ext cx="3620261" cy="3477005"/>
            </a:xfrm>
            <a:prstGeom prst="rect">
              <a:avLst/>
            </a:prstGeom>
          </p:spPr>
        </p:pic>
        <p:sp>
          <p:nvSpPr>
            <p:cNvPr id="5" name="object 5"/>
            <p:cNvSpPr/>
            <p:nvPr/>
          </p:nvSpPr>
          <p:spPr>
            <a:xfrm>
              <a:off x="2712338" y="2757297"/>
              <a:ext cx="3528060" cy="3385185"/>
            </a:xfrm>
            <a:custGeom>
              <a:avLst/>
              <a:gdLst/>
              <a:ahLst/>
              <a:cxnLst/>
              <a:rect l="l" t="t" r="r" b="b"/>
              <a:pathLst>
                <a:path w="3528060" h="3385185">
                  <a:moveTo>
                    <a:pt x="0" y="1692402"/>
                  </a:moveTo>
                  <a:lnTo>
                    <a:pt x="677" y="1645031"/>
                  </a:lnTo>
                  <a:lnTo>
                    <a:pt x="2699" y="1597982"/>
                  </a:lnTo>
                  <a:lnTo>
                    <a:pt x="6046" y="1551272"/>
                  </a:lnTo>
                  <a:lnTo>
                    <a:pt x="10701" y="1504918"/>
                  </a:lnTo>
                  <a:lnTo>
                    <a:pt x="16647" y="1458937"/>
                  </a:lnTo>
                  <a:lnTo>
                    <a:pt x="23866" y="1413345"/>
                  </a:lnTo>
                  <a:lnTo>
                    <a:pt x="32341" y="1368161"/>
                  </a:lnTo>
                  <a:lnTo>
                    <a:pt x="42052" y="1323400"/>
                  </a:lnTo>
                  <a:lnTo>
                    <a:pt x="52984" y="1279080"/>
                  </a:lnTo>
                  <a:lnTo>
                    <a:pt x="65118" y="1235218"/>
                  </a:lnTo>
                  <a:lnTo>
                    <a:pt x="78436" y="1191831"/>
                  </a:lnTo>
                  <a:lnTo>
                    <a:pt x="92921" y="1148935"/>
                  </a:lnTo>
                  <a:lnTo>
                    <a:pt x="108555" y="1106548"/>
                  </a:lnTo>
                  <a:lnTo>
                    <a:pt x="125320" y="1064686"/>
                  </a:lnTo>
                  <a:lnTo>
                    <a:pt x="143200" y="1023367"/>
                  </a:lnTo>
                  <a:lnTo>
                    <a:pt x="162175" y="982607"/>
                  </a:lnTo>
                  <a:lnTo>
                    <a:pt x="182228" y="942424"/>
                  </a:lnTo>
                  <a:lnTo>
                    <a:pt x="203343" y="902834"/>
                  </a:lnTo>
                  <a:lnTo>
                    <a:pt x="225500" y="863855"/>
                  </a:lnTo>
                  <a:lnTo>
                    <a:pt x="248683" y="825503"/>
                  </a:lnTo>
                  <a:lnTo>
                    <a:pt x="272873" y="787796"/>
                  </a:lnTo>
                  <a:lnTo>
                    <a:pt x="298053" y="750749"/>
                  </a:lnTo>
                  <a:lnTo>
                    <a:pt x="324205" y="714382"/>
                  </a:lnTo>
                  <a:lnTo>
                    <a:pt x="351312" y="678709"/>
                  </a:lnTo>
                  <a:lnTo>
                    <a:pt x="379356" y="643748"/>
                  </a:lnTo>
                  <a:lnTo>
                    <a:pt x="408319" y="609517"/>
                  </a:lnTo>
                  <a:lnTo>
                    <a:pt x="438184" y="576032"/>
                  </a:lnTo>
                  <a:lnTo>
                    <a:pt x="468932" y="543310"/>
                  </a:lnTo>
                  <a:lnTo>
                    <a:pt x="500547" y="511368"/>
                  </a:lnTo>
                  <a:lnTo>
                    <a:pt x="533010" y="480223"/>
                  </a:lnTo>
                  <a:lnTo>
                    <a:pt x="566304" y="449892"/>
                  </a:lnTo>
                  <a:lnTo>
                    <a:pt x="600411" y="420392"/>
                  </a:lnTo>
                  <a:lnTo>
                    <a:pt x="635313" y="391740"/>
                  </a:lnTo>
                  <a:lnTo>
                    <a:pt x="670993" y="363953"/>
                  </a:lnTo>
                  <a:lnTo>
                    <a:pt x="707433" y="337048"/>
                  </a:lnTo>
                  <a:lnTo>
                    <a:pt x="744616" y="311042"/>
                  </a:lnTo>
                  <a:lnTo>
                    <a:pt x="782523" y="285951"/>
                  </a:lnTo>
                  <a:lnTo>
                    <a:pt x="821137" y="261793"/>
                  </a:lnTo>
                  <a:lnTo>
                    <a:pt x="860440" y="238585"/>
                  </a:lnTo>
                  <a:lnTo>
                    <a:pt x="900416" y="216344"/>
                  </a:lnTo>
                  <a:lnTo>
                    <a:pt x="941045" y="195086"/>
                  </a:lnTo>
                  <a:lnTo>
                    <a:pt x="982310" y="174829"/>
                  </a:lnTo>
                  <a:lnTo>
                    <a:pt x="1024194" y="155590"/>
                  </a:lnTo>
                  <a:lnTo>
                    <a:pt x="1066678" y="137385"/>
                  </a:lnTo>
                  <a:lnTo>
                    <a:pt x="1109746" y="120232"/>
                  </a:lnTo>
                  <a:lnTo>
                    <a:pt x="1153380" y="104147"/>
                  </a:lnTo>
                  <a:lnTo>
                    <a:pt x="1197561" y="89148"/>
                  </a:lnTo>
                  <a:lnTo>
                    <a:pt x="1242272" y="75251"/>
                  </a:lnTo>
                  <a:lnTo>
                    <a:pt x="1287496" y="62474"/>
                  </a:lnTo>
                  <a:lnTo>
                    <a:pt x="1333215" y="50833"/>
                  </a:lnTo>
                  <a:lnTo>
                    <a:pt x="1379410" y="40345"/>
                  </a:lnTo>
                  <a:lnTo>
                    <a:pt x="1426066" y="31028"/>
                  </a:lnTo>
                  <a:lnTo>
                    <a:pt x="1473162" y="22897"/>
                  </a:lnTo>
                  <a:lnTo>
                    <a:pt x="1520683" y="15972"/>
                  </a:lnTo>
                  <a:lnTo>
                    <a:pt x="1568611" y="10267"/>
                  </a:lnTo>
                  <a:lnTo>
                    <a:pt x="1616927" y="5800"/>
                  </a:lnTo>
                  <a:lnTo>
                    <a:pt x="1665613" y="2589"/>
                  </a:lnTo>
                  <a:lnTo>
                    <a:pt x="1714654" y="650"/>
                  </a:lnTo>
                  <a:lnTo>
                    <a:pt x="1764030" y="0"/>
                  </a:lnTo>
                  <a:lnTo>
                    <a:pt x="1813405" y="650"/>
                  </a:lnTo>
                  <a:lnTo>
                    <a:pt x="1862446" y="2589"/>
                  </a:lnTo>
                  <a:lnTo>
                    <a:pt x="1911132" y="5800"/>
                  </a:lnTo>
                  <a:lnTo>
                    <a:pt x="1959448" y="10267"/>
                  </a:lnTo>
                  <a:lnTo>
                    <a:pt x="2007376" y="15972"/>
                  </a:lnTo>
                  <a:lnTo>
                    <a:pt x="2054897" y="22897"/>
                  </a:lnTo>
                  <a:lnTo>
                    <a:pt x="2101993" y="31028"/>
                  </a:lnTo>
                  <a:lnTo>
                    <a:pt x="2148649" y="40345"/>
                  </a:lnTo>
                  <a:lnTo>
                    <a:pt x="2194844" y="50833"/>
                  </a:lnTo>
                  <a:lnTo>
                    <a:pt x="2240563" y="62474"/>
                  </a:lnTo>
                  <a:lnTo>
                    <a:pt x="2285787" y="75251"/>
                  </a:lnTo>
                  <a:lnTo>
                    <a:pt x="2330498" y="89148"/>
                  </a:lnTo>
                  <a:lnTo>
                    <a:pt x="2374679" y="104147"/>
                  </a:lnTo>
                  <a:lnTo>
                    <a:pt x="2418313" y="120232"/>
                  </a:lnTo>
                  <a:lnTo>
                    <a:pt x="2461381" y="137385"/>
                  </a:lnTo>
                  <a:lnTo>
                    <a:pt x="2503865" y="155590"/>
                  </a:lnTo>
                  <a:lnTo>
                    <a:pt x="2545749" y="174829"/>
                  </a:lnTo>
                  <a:lnTo>
                    <a:pt x="2587014" y="195086"/>
                  </a:lnTo>
                  <a:lnTo>
                    <a:pt x="2627643" y="216344"/>
                  </a:lnTo>
                  <a:lnTo>
                    <a:pt x="2667619" y="238585"/>
                  </a:lnTo>
                  <a:lnTo>
                    <a:pt x="2706922" y="261793"/>
                  </a:lnTo>
                  <a:lnTo>
                    <a:pt x="2745536" y="285951"/>
                  </a:lnTo>
                  <a:lnTo>
                    <a:pt x="2783443" y="311042"/>
                  </a:lnTo>
                  <a:lnTo>
                    <a:pt x="2820626" y="337048"/>
                  </a:lnTo>
                  <a:lnTo>
                    <a:pt x="2857066" y="363953"/>
                  </a:lnTo>
                  <a:lnTo>
                    <a:pt x="2892746" y="391740"/>
                  </a:lnTo>
                  <a:lnTo>
                    <a:pt x="2927648" y="420392"/>
                  </a:lnTo>
                  <a:lnTo>
                    <a:pt x="2961755" y="449892"/>
                  </a:lnTo>
                  <a:lnTo>
                    <a:pt x="2995049" y="480223"/>
                  </a:lnTo>
                  <a:lnTo>
                    <a:pt x="3027512" y="511368"/>
                  </a:lnTo>
                  <a:lnTo>
                    <a:pt x="3059127" y="543310"/>
                  </a:lnTo>
                  <a:lnTo>
                    <a:pt x="3089875" y="576032"/>
                  </a:lnTo>
                  <a:lnTo>
                    <a:pt x="3119740" y="609517"/>
                  </a:lnTo>
                  <a:lnTo>
                    <a:pt x="3148703" y="643748"/>
                  </a:lnTo>
                  <a:lnTo>
                    <a:pt x="3176747" y="678709"/>
                  </a:lnTo>
                  <a:lnTo>
                    <a:pt x="3203854" y="714382"/>
                  </a:lnTo>
                  <a:lnTo>
                    <a:pt x="3230006" y="750749"/>
                  </a:lnTo>
                  <a:lnTo>
                    <a:pt x="3255186" y="787796"/>
                  </a:lnTo>
                  <a:lnTo>
                    <a:pt x="3279376" y="825503"/>
                  </a:lnTo>
                  <a:lnTo>
                    <a:pt x="3302559" y="863855"/>
                  </a:lnTo>
                  <a:lnTo>
                    <a:pt x="3324716" y="902834"/>
                  </a:lnTo>
                  <a:lnTo>
                    <a:pt x="3345831" y="942424"/>
                  </a:lnTo>
                  <a:lnTo>
                    <a:pt x="3365884" y="982607"/>
                  </a:lnTo>
                  <a:lnTo>
                    <a:pt x="3384859" y="1023367"/>
                  </a:lnTo>
                  <a:lnTo>
                    <a:pt x="3402739" y="1064686"/>
                  </a:lnTo>
                  <a:lnTo>
                    <a:pt x="3419504" y="1106548"/>
                  </a:lnTo>
                  <a:lnTo>
                    <a:pt x="3435138" y="1148935"/>
                  </a:lnTo>
                  <a:lnTo>
                    <a:pt x="3449623" y="1191831"/>
                  </a:lnTo>
                  <a:lnTo>
                    <a:pt x="3462941" y="1235218"/>
                  </a:lnTo>
                  <a:lnTo>
                    <a:pt x="3475075" y="1279080"/>
                  </a:lnTo>
                  <a:lnTo>
                    <a:pt x="3486007" y="1323400"/>
                  </a:lnTo>
                  <a:lnTo>
                    <a:pt x="3495718" y="1368161"/>
                  </a:lnTo>
                  <a:lnTo>
                    <a:pt x="3504193" y="1413345"/>
                  </a:lnTo>
                  <a:lnTo>
                    <a:pt x="3511412" y="1458937"/>
                  </a:lnTo>
                  <a:lnTo>
                    <a:pt x="3517358" y="1504918"/>
                  </a:lnTo>
                  <a:lnTo>
                    <a:pt x="3522013" y="1551272"/>
                  </a:lnTo>
                  <a:lnTo>
                    <a:pt x="3525360" y="1597982"/>
                  </a:lnTo>
                  <a:lnTo>
                    <a:pt x="3527382" y="1645031"/>
                  </a:lnTo>
                  <a:lnTo>
                    <a:pt x="3528060" y="1692402"/>
                  </a:lnTo>
                  <a:lnTo>
                    <a:pt x="3527382" y="1739772"/>
                  </a:lnTo>
                  <a:lnTo>
                    <a:pt x="3525360" y="1786821"/>
                  </a:lnTo>
                  <a:lnTo>
                    <a:pt x="3522013" y="1833531"/>
                  </a:lnTo>
                  <a:lnTo>
                    <a:pt x="3517358" y="1879885"/>
                  </a:lnTo>
                  <a:lnTo>
                    <a:pt x="3511412" y="1925866"/>
                  </a:lnTo>
                  <a:lnTo>
                    <a:pt x="3504193" y="1971458"/>
                  </a:lnTo>
                  <a:lnTo>
                    <a:pt x="3495718" y="2016642"/>
                  </a:lnTo>
                  <a:lnTo>
                    <a:pt x="3486007" y="2061403"/>
                  </a:lnTo>
                  <a:lnTo>
                    <a:pt x="3475075" y="2105723"/>
                  </a:lnTo>
                  <a:lnTo>
                    <a:pt x="3462941" y="2149585"/>
                  </a:lnTo>
                  <a:lnTo>
                    <a:pt x="3449623" y="2192972"/>
                  </a:lnTo>
                  <a:lnTo>
                    <a:pt x="3435138" y="2235868"/>
                  </a:lnTo>
                  <a:lnTo>
                    <a:pt x="3419504" y="2278255"/>
                  </a:lnTo>
                  <a:lnTo>
                    <a:pt x="3402739" y="2320117"/>
                  </a:lnTo>
                  <a:lnTo>
                    <a:pt x="3384859" y="2361436"/>
                  </a:lnTo>
                  <a:lnTo>
                    <a:pt x="3365884" y="2402196"/>
                  </a:lnTo>
                  <a:lnTo>
                    <a:pt x="3345831" y="2442379"/>
                  </a:lnTo>
                  <a:lnTo>
                    <a:pt x="3324716" y="2481969"/>
                  </a:lnTo>
                  <a:lnTo>
                    <a:pt x="3302559" y="2520948"/>
                  </a:lnTo>
                  <a:lnTo>
                    <a:pt x="3279376" y="2559300"/>
                  </a:lnTo>
                  <a:lnTo>
                    <a:pt x="3255186" y="2597007"/>
                  </a:lnTo>
                  <a:lnTo>
                    <a:pt x="3230006" y="2634054"/>
                  </a:lnTo>
                  <a:lnTo>
                    <a:pt x="3203854" y="2670421"/>
                  </a:lnTo>
                  <a:lnTo>
                    <a:pt x="3176747" y="2706094"/>
                  </a:lnTo>
                  <a:lnTo>
                    <a:pt x="3148703" y="2741055"/>
                  </a:lnTo>
                  <a:lnTo>
                    <a:pt x="3119740" y="2775286"/>
                  </a:lnTo>
                  <a:lnTo>
                    <a:pt x="3089875" y="2808771"/>
                  </a:lnTo>
                  <a:lnTo>
                    <a:pt x="3059127" y="2841493"/>
                  </a:lnTo>
                  <a:lnTo>
                    <a:pt x="3027512" y="2873435"/>
                  </a:lnTo>
                  <a:lnTo>
                    <a:pt x="2995049" y="2904580"/>
                  </a:lnTo>
                  <a:lnTo>
                    <a:pt x="2961755" y="2934911"/>
                  </a:lnTo>
                  <a:lnTo>
                    <a:pt x="2927648" y="2964411"/>
                  </a:lnTo>
                  <a:lnTo>
                    <a:pt x="2892746" y="2993063"/>
                  </a:lnTo>
                  <a:lnTo>
                    <a:pt x="2857066" y="3020850"/>
                  </a:lnTo>
                  <a:lnTo>
                    <a:pt x="2820626" y="3047755"/>
                  </a:lnTo>
                  <a:lnTo>
                    <a:pt x="2783443" y="3073761"/>
                  </a:lnTo>
                  <a:lnTo>
                    <a:pt x="2745536" y="3098852"/>
                  </a:lnTo>
                  <a:lnTo>
                    <a:pt x="2706922" y="3123010"/>
                  </a:lnTo>
                  <a:lnTo>
                    <a:pt x="2667619" y="3146218"/>
                  </a:lnTo>
                  <a:lnTo>
                    <a:pt x="2627643" y="3168459"/>
                  </a:lnTo>
                  <a:lnTo>
                    <a:pt x="2587014" y="3189717"/>
                  </a:lnTo>
                  <a:lnTo>
                    <a:pt x="2545749" y="3209974"/>
                  </a:lnTo>
                  <a:lnTo>
                    <a:pt x="2503865" y="3229213"/>
                  </a:lnTo>
                  <a:lnTo>
                    <a:pt x="2461381" y="3247418"/>
                  </a:lnTo>
                  <a:lnTo>
                    <a:pt x="2418313" y="3264571"/>
                  </a:lnTo>
                  <a:lnTo>
                    <a:pt x="2374679" y="3280656"/>
                  </a:lnTo>
                  <a:lnTo>
                    <a:pt x="2330498" y="3295655"/>
                  </a:lnTo>
                  <a:lnTo>
                    <a:pt x="2285787" y="3309552"/>
                  </a:lnTo>
                  <a:lnTo>
                    <a:pt x="2240563" y="3322329"/>
                  </a:lnTo>
                  <a:lnTo>
                    <a:pt x="2194844" y="3333970"/>
                  </a:lnTo>
                  <a:lnTo>
                    <a:pt x="2148649" y="3344458"/>
                  </a:lnTo>
                  <a:lnTo>
                    <a:pt x="2101993" y="3353775"/>
                  </a:lnTo>
                  <a:lnTo>
                    <a:pt x="2054897" y="3361906"/>
                  </a:lnTo>
                  <a:lnTo>
                    <a:pt x="2007376" y="3368831"/>
                  </a:lnTo>
                  <a:lnTo>
                    <a:pt x="1959448" y="3374536"/>
                  </a:lnTo>
                  <a:lnTo>
                    <a:pt x="1911132" y="3379003"/>
                  </a:lnTo>
                  <a:lnTo>
                    <a:pt x="1862446" y="3382214"/>
                  </a:lnTo>
                  <a:lnTo>
                    <a:pt x="1813405" y="3384153"/>
                  </a:lnTo>
                  <a:lnTo>
                    <a:pt x="1764030" y="3384804"/>
                  </a:lnTo>
                  <a:lnTo>
                    <a:pt x="1714654" y="3384153"/>
                  </a:lnTo>
                  <a:lnTo>
                    <a:pt x="1665613" y="3382214"/>
                  </a:lnTo>
                  <a:lnTo>
                    <a:pt x="1616927" y="3379003"/>
                  </a:lnTo>
                  <a:lnTo>
                    <a:pt x="1568611" y="3374536"/>
                  </a:lnTo>
                  <a:lnTo>
                    <a:pt x="1520683" y="3368831"/>
                  </a:lnTo>
                  <a:lnTo>
                    <a:pt x="1473162" y="3361906"/>
                  </a:lnTo>
                  <a:lnTo>
                    <a:pt x="1426066" y="3353775"/>
                  </a:lnTo>
                  <a:lnTo>
                    <a:pt x="1379410" y="3344458"/>
                  </a:lnTo>
                  <a:lnTo>
                    <a:pt x="1333215" y="3333970"/>
                  </a:lnTo>
                  <a:lnTo>
                    <a:pt x="1287496" y="3322329"/>
                  </a:lnTo>
                  <a:lnTo>
                    <a:pt x="1242272" y="3309552"/>
                  </a:lnTo>
                  <a:lnTo>
                    <a:pt x="1197561" y="3295655"/>
                  </a:lnTo>
                  <a:lnTo>
                    <a:pt x="1153380" y="3280656"/>
                  </a:lnTo>
                  <a:lnTo>
                    <a:pt x="1109746" y="3264571"/>
                  </a:lnTo>
                  <a:lnTo>
                    <a:pt x="1066678" y="3247418"/>
                  </a:lnTo>
                  <a:lnTo>
                    <a:pt x="1024194" y="3229213"/>
                  </a:lnTo>
                  <a:lnTo>
                    <a:pt x="982310" y="3209974"/>
                  </a:lnTo>
                  <a:lnTo>
                    <a:pt x="941045" y="3189717"/>
                  </a:lnTo>
                  <a:lnTo>
                    <a:pt x="900416" y="3168459"/>
                  </a:lnTo>
                  <a:lnTo>
                    <a:pt x="860440" y="3146218"/>
                  </a:lnTo>
                  <a:lnTo>
                    <a:pt x="821137" y="3123010"/>
                  </a:lnTo>
                  <a:lnTo>
                    <a:pt x="782523" y="3098852"/>
                  </a:lnTo>
                  <a:lnTo>
                    <a:pt x="744616" y="3073761"/>
                  </a:lnTo>
                  <a:lnTo>
                    <a:pt x="707433" y="3047755"/>
                  </a:lnTo>
                  <a:lnTo>
                    <a:pt x="670993" y="3020850"/>
                  </a:lnTo>
                  <a:lnTo>
                    <a:pt x="635313" y="2993063"/>
                  </a:lnTo>
                  <a:lnTo>
                    <a:pt x="600411" y="2964411"/>
                  </a:lnTo>
                  <a:lnTo>
                    <a:pt x="566304" y="2934911"/>
                  </a:lnTo>
                  <a:lnTo>
                    <a:pt x="533010" y="2904580"/>
                  </a:lnTo>
                  <a:lnTo>
                    <a:pt x="500547" y="2873435"/>
                  </a:lnTo>
                  <a:lnTo>
                    <a:pt x="468932" y="2841493"/>
                  </a:lnTo>
                  <a:lnTo>
                    <a:pt x="438184" y="2808771"/>
                  </a:lnTo>
                  <a:lnTo>
                    <a:pt x="408319" y="2775286"/>
                  </a:lnTo>
                  <a:lnTo>
                    <a:pt x="379356" y="2741055"/>
                  </a:lnTo>
                  <a:lnTo>
                    <a:pt x="351312" y="2706094"/>
                  </a:lnTo>
                  <a:lnTo>
                    <a:pt x="324205" y="2670421"/>
                  </a:lnTo>
                  <a:lnTo>
                    <a:pt x="298053" y="2634054"/>
                  </a:lnTo>
                  <a:lnTo>
                    <a:pt x="272873" y="2597007"/>
                  </a:lnTo>
                  <a:lnTo>
                    <a:pt x="248683" y="2559300"/>
                  </a:lnTo>
                  <a:lnTo>
                    <a:pt x="225500" y="2520948"/>
                  </a:lnTo>
                  <a:lnTo>
                    <a:pt x="203343" y="2481969"/>
                  </a:lnTo>
                  <a:lnTo>
                    <a:pt x="182228" y="2442379"/>
                  </a:lnTo>
                  <a:lnTo>
                    <a:pt x="162175" y="2402196"/>
                  </a:lnTo>
                  <a:lnTo>
                    <a:pt x="143200" y="2361436"/>
                  </a:lnTo>
                  <a:lnTo>
                    <a:pt x="125320" y="2320117"/>
                  </a:lnTo>
                  <a:lnTo>
                    <a:pt x="108555" y="2278255"/>
                  </a:lnTo>
                  <a:lnTo>
                    <a:pt x="92921" y="2235868"/>
                  </a:lnTo>
                  <a:lnTo>
                    <a:pt x="78436" y="2192972"/>
                  </a:lnTo>
                  <a:lnTo>
                    <a:pt x="65118" y="2149585"/>
                  </a:lnTo>
                  <a:lnTo>
                    <a:pt x="52984" y="2105723"/>
                  </a:lnTo>
                  <a:lnTo>
                    <a:pt x="42052" y="2061403"/>
                  </a:lnTo>
                  <a:lnTo>
                    <a:pt x="32341" y="2016642"/>
                  </a:lnTo>
                  <a:lnTo>
                    <a:pt x="23866" y="1971458"/>
                  </a:lnTo>
                  <a:lnTo>
                    <a:pt x="16647" y="1925866"/>
                  </a:lnTo>
                  <a:lnTo>
                    <a:pt x="10701" y="1879885"/>
                  </a:lnTo>
                  <a:lnTo>
                    <a:pt x="6046" y="1833531"/>
                  </a:lnTo>
                  <a:lnTo>
                    <a:pt x="2699" y="1786821"/>
                  </a:lnTo>
                  <a:lnTo>
                    <a:pt x="677" y="1739772"/>
                  </a:lnTo>
                  <a:lnTo>
                    <a:pt x="0" y="1692402"/>
                  </a:lnTo>
                  <a:close/>
                </a:path>
              </a:pathLst>
            </a:custGeom>
            <a:ln w="9524">
              <a:solidFill>
                <a:srgbClr val="497DBA"/>
              </a:solidFill>
            </a:ln>
          </p:spPr>
          <p:txBody>
            <a:bodyPr wrap="square" lIns="0" tIns="0" rIns="0" bIns="0" rtlCol="0"/>
            <a:lstStyle/>
            <a:p>
              <a:endParaRPr/>
            </a:p>
          </p:txBody>
        </p:sp>
        <p:pic>
          <p:nvPicPr>
            <p:cNvPr id="6" name="object 6"/>
            <p:cNvPicPr/>
            <p:nvPr/>
          </p:nvPicPr>
          <p:blipFill>
            <a:blip r:embed="rId3" cstate="print"/>
            <a:stretch>
              <a:fillRect/>
            </a:stretch>
          </p:blipFill>
          <p:spPr>
            <a:xfrm>
              <a:off x="5660898" y="2834640"/>
              <a:ext cx="3621023" cy="3477005"/>
            </a:xfrm>
            <a:prstGeom prst="rect">
              <a:avLst/>
            </a:prstGeom>
          </p:spPr>
        </p:pic>
        <p:sp>
          <p:nvSpPr>
            <p:cNvPr id="7" name="object 7"/>
            <p:cNvSpPr/>
            <p:nvPr/>
          </p:nvSpPr>
          <p:spPr>
            <a:xfrm>
              <a:off x="5706998" y="2857880"/>
              <a:ext cx="3529329" cy="3385185"/>
            </a:xfrm>
            <a:custGeom>
              <a:avLst/>
              <a:gdLst/>
              <a:ahLst/>
              <a:cxnLst/>
              <a:rect l="l" t="t" r="r" b="b"/>
              <a:pathLst>
                <a:path w="3529329" h="3385185">
                  <a:moveTo>
                    <a:pt x="0" y="1692402"/>
                  </a:moveTo>
                  <a:lnTo>
                    <a:pt x="677" y="1645031"/>
                  </a:lnTo>
                  <a:lnTo>
                    <a:pt x="2699" y="1597982"/>
                  </a:lnTo>
                  <a:lnTo>
                    <a:pt x="6047" y="1551272"/>
                  </a:lnTo>
                  <a:lnTo>
                    <a:pt x="10704" y="1504918"/>
                  </a:lnTo>
                  <a:lnTo>
                    <a:pt x="16651" y="1458937"/>
                  </a:lnTo>
                  <a:lnTo>
                    <a:pt x="23871" y="1413345"/>
                  </a:lnTo>
                  <a:lnTo>
                    <a:pt x="32347" y="1368161"/>
                  </a:lnTo>
                  <a:lnTo>
                    <a:pt x="42061" y="1323400"/>
                  </a:lnTo>
                  <a:lnTo>
                    <a:pt x="52995" y="1279080"/>
                  </a:lnTo>
                  <a:lnTo>
                    <a:pt x="65131" y="1235218"/>
                  </a:lnTo>
                  <a:lnTo>
                    <a:pt x="78452" y="1191831"/>
                  </a:lnTo>
                  <a:lnTo>
                    <a:pt x="92940" y="1148935"/>
                  </a:lnTo>
                  <a:lnTo>
                    <a:pt x="108578" y="1106548"/>
                  </a:lnTo>
                  <a:lnTo>
                    <a:pt x="125347" y="1064686"/>
                  </a:lnTo>
                  <a:lnTo>
                    <a:pt x="143230" y="1023367"/>
                  </a:lnTo>
                  <a:lnTo>
                    <a:pt x="162209" y="982607"/>
                  </a:lnTo>
                  <a:lnTo>
                    <a:pt x="182267" y="942424"/>
                  </a:lnTo>
                  <a:lnTo>
                    <a:pt x="203386" y="902834"/>
                  </a:lnTo>
                  <a:lnTo>
                    <a:pt x="225548" y="863855"/>
                  </a:lnTo>
                  <a:lnTo>
                    <a:pt x="248735" y="825503"/>
                  </a:lnTo>
                  <a:lnTo>
                    <a:pt x="272930" y="787796"/>
                  </a:lnTo>
                  <a:lnTo>
                    <a:pt x="298116" y="750749"/>
                  </a:lnTo>
                  <a:lnTo>
                    <a:pt x="324274" y="714382"/>
                  </a:lnTo>
                  <a:lnTo>
                    <a:pt x="351387" y="678709"/>
                  </a:lnTo>
                  <a:lnTo>
                    <a:pt x="379437" y="643748"/>
                  </a:lnTo>
                  <a:lnTo>
                    <a:pt x="408406" y="609517"/>
                  </a:lnTo>
                  <a:lnTo>
                    <a:pt x="438277" y="576032"/>
                  </a:lnTo>
                  <a:lnTo>
                    <a:pt x="469032" y="543310"/>
                  </a:lnTo>
                  <a:lnTo>
                    <a:pt x="500653" y="511368"/>
                  </a:lnTo>
                  <a:lnTo>
                    <a:pt x="533123" y="480223"/>
                  </a:lnTo>
                  <a:lnTo>
                    <a:pt x="566424" y="449892"/>
                  </a:lnTo>
                  <a:lnTo>
                    <a:pt x="600538" y="420392"/>
                  </a:lnTo>
                  <a:lnTo>
                    <a:pt x="635448" y="391740"/>
                  </a:lnTo>
                  <a:lnTo>
                    <a:pt x="671136" y="363953"/>
                  </a:lnTo>
                  <a:lnTo>
                    <a:pt x="707584" y="337048"/>
                  </a:lnTo>
                  <a:lnTo>
                    <a:pt x="744774" y="311042"/>
                  </a:lnTo>
                  <a:lnTo>
                    <a:pt x="782690" y="285951"/>
                  </a:lnTo>
                  <a:lnTo>
                    <a:pt x="821312" y="261793"/>
                  </a:lnTo>
                  <a:lnTo>
                    <a:pt x="860624" y="238585"/>
                  </a:lnTo>
                  <a:lnTo>
                    <a:pt x="900608" y="216344"/>
                  </a:lnTo>
                  <a:lnTo>
                    <a:pt x="941245" y="195086"/>
                  </a:lnTo>
                  <a:lnTo>
                    <a:pt x="982520" y="174829"/>
                  </a:lnTo>
                  <a:lnTo>
                    <a:pt x="1024412" y="155590"/>
                  </a:lnTo>
                  <a:lnTo>
                    <a:pt x="1066906" y="137385"/>
                  </a:lnTo>
                  <a:lnTo>
                    <a:pt x="1109984" y="120232"/>
                  </a:lnTo>
                  <a:lnTo>
                    <a:pt x="1153627" y="104147"/>
                  </a:lnTo>
                  <a:lnTo>
                    <a:pt x="1197817" y="89148"/>
                  </a:lnTo>
                  <a:lnTo>
                    <a:pt x="1242539" y="75251"/>
                  </a:lnTo>
                  <a:lnTo>
                    <a:pt x="1287772" y="62474"/>
                  </a:lnTo>
                  <a:lnTo>
                    <a:pt x="1333501" y="50833"/>
                  </a:lnTo>
                  <a:lnTo>
                    <a:pt x="1379707" y="40345"/>
                  </a:lnTo>
                  <a:lnTo>
                    <a:pt x="1426372" y="31028"/>
                  </a:lnTo>
                  <a:lnTo>
                    <a:pt x="1473479" y="22897"/>
                  </a:lnTo>
                  <a:lnTo>
                    <a:pt x="1521011" y="15972"/>
                  </a:lnTo>
                  <a:lnTo>
                    <a:pt x="1568948" y="10267"/>
                  </a:lnTo>
                  <a:lnTo>
                    <a:pt x="1617275" y="5800"/>
                  </a:lnTo>
                  <a:lnTo>
                    <a:pt x="1665973" y="2589"/>
                  </a:lnTo>
                  <a:lnTo>
                    <a:pt x="1715024" y="650"/>
                  </a:lnTo>
                  <a:lnTo>
                    <a:pt x="1764411" y="0"/>
                  </a:lnTo>
                  <a:lnTo>
                    <a:pt x="1813797" y="650"/>
                  </a:lnTo>
                  <a:lnTo>
                    <a:pt x="1862848" y="2589"/>
                  </a:lnTo>
                  <a:lnTo>
                    <a:pt x="1911546" y="5800"/>
                  </a:lnTo>
                  <a:lnTo>
                    <a:pt x="1959873" y="10267"/>
                  </a:lnTo>
                  <a:lnTo>
                    <a:pt x="2007810" y="15972"/>
                  </a:lnTo>
                  <a:lnTo>
                    <a:pt x="2055342" y="22897"/>
                  </a:lnTo>
                  <a:lnTo>
                    <a:pt x="2102449" y="31028"/>
                  </a:lnTo>
                  <a:lnTo>
                    <a:pt x="2149114" y="40345"/>
                  </a:lnTo>
                  <a:lnTo>
                    <a:pt x="2195320" y="50833"/>
                  </a:lnTo>
                  <a:lnTo>
                    <a:pt x="2241049" y="62474"/>
                  </a:lnTo>
                  <a:lnTo>
                    <a:pt x="2286282" y="75251"/>
                  </a:lnTo>
                  <a:lnTo>
                    <a:pt x="2331004" y="89148"/>
                  </a:lnTo>
                  <a:lnTo>
                    <a:pt x="2375194" y="104147"/>
                  </a:lnTo>
                  <a:lnTo>
                    <a:pt x="2418837" y="120232"/>
                  </a:lnTo>
                  <a:lnTo>
                    <a:pt x="2461915" y="137385"/>
                  </a:lnTo>
                  <a:lnTo>
                    <a:pt x="2504409" y="155590"/>
                  </a:lnTo>
                  <a:lnTo>
                    <a:pt x="2546301" y="174829"/>
                  </a:lnTo>
                  <a:lnTo>
                    <a:pt x="2587576" y="195086"/>
                  </a:lnTo>
                  <a:lnTo>
                    <a:pt x="2628213" y="216344"/>
                  </a:lnTo>
                  <a:lnTo>
                    <a:pt x="2668197" y="238585"/>
                  </a:lnTo>
                  <a:lnTo>
                    <a:pt x="2707509" y="261793"/>
                  </a:lnTo>
                  <a:lnTo>
                    <a:pt x="2746131" y="285951"/>
                  </a:lnTo>
                  <a:lnTo>
                    <a:pt x="2784047" y="311042"/>
                  </a:lnTo>
                  <a:lnTo>
                    <a:pt x="2821237" y="337048"/>
                  </a:lnTo>
                  <a:lnTo>
                    <a:pt x="2857685" y="363953"/>
                  </a:lnTo>
                  <a:lnTo>
                    <a:pt x="2893373" y="391740"/>
                  </a:lnTo>
                  <a:lnTo>
                    <a:pt x="2928283" y="420392"/>
                  </a:lnTo>
                  <a:lnTo>
                    <a:pt x="2962397" y="449892"/>
                  </a:lnTo>
                  <a:lnTo>
                    <a:pt x="2995698" y="480223"/>
                  </a:lnTo>
                  <a:lnTo>
                    <a:pt x="3028168" y="511368"/>
                  </a:lnTo>
                  <a:lnTo>
                    <a:pt x="3059789" y="543310"/>
                  </a:lnTo>
                  <a:lnTo>
                    <a:pt x="3090544" y="576032"/>
                  </a:lnTo>
                  <a:lnTo>
                    <a:pt x="3120415" y="609517"/>
                  </a:lnTo>
                  <a:lnTo>
                    <a:pt x="3149384" y="643748"/>
                  </a:lnTo>
                  <a:lnTo>
                    <a:pt x="3177434" y="678709"/>
                  </a:lnTo>
                  <a:lnTo>
                    <a:pt x="3204547" y="714382"/>
                  </a:lnTo>
                  <a:lnTo>
                    <a:pt x="3230705" y="750749"/>
                  </a:lnTo>
                  <a:lnTo>
                    <a:pt x="3255891" y="787796"/>
                  </a:lnTo>
                  <a:lnTo>
                    <a:pt x="3280086" y="825503"/>
                  </a:lnTo>
                  <a:lnTo>
                    <a:pt x="3303273" y="863855"/>
                  </a:lnTo>
                  <a:lnTo>
                    <a:pt x="3325435" y="902834"/>
                  </a:lnTo>
                  <a:lnTo>
                    <a:pt x="3346554" y="942424"/>
                  </a:lnTo>
                  <a:lnTo>
                    <a:pt x="3366612" y="982607"/>
                  </a:lnTo>
                  <a:lnTo>
                    <a:pt x="3385591" y="1023367"/>
                  </a:lnTo>
                  <a:lnTo>
                    <a:pt x="3403474" y="1064686"/>
                  </a:lnTo>
                  <a:lnTo>
                    <a:pt x="3420243" y="1106548"/>
                  </a:lnTo>
                  <a:lnTo>
                    <a:pt x="3435881" y="1148935"/>
                  </a:lnTo>
                  <a:lnTo>
                    <a:pt x="3450369" y="1191831"/>
                  </a:lnTo>
                  <a:lnTo>
                    <a:pt x="3463690" y="1235218"/>
                  </a:lnTo>
                  <a:lnTo>
                    <a:pt x="3475826" y="1279080"/>
                  </a:lnTo>
                  <a:lnTo>
                    <a:pt x="3486760" y="1323400"/>
                  </a:lnTo>
                  <a:lnTo>
                    <a:pt x="3496474" y="1368161"/>
                  </a:lnTo>
                  <a:lnTo>
                    <a:pt x="3504950" y="1413345"/>
                  </a:lnTo>
                  <a:lnTo>
                    <a:pt x="3512170" y="1458937"/>
                  </a:lnTo>
                  <a:lnTo>
                    <a:pt x="3518117" y="1504918"/>
                  </a:lnTo>
                  <a:lnTo>
                    <a:pt x="3522774" y="1551272"/>
                  </a:lnTo>
                  <a:lnTo>
                    <a:pt x="3526122" y="1597982"/>
                  </a:lnTo>
                  <a:lnTo>
                    <a:pt x="3528144" y="1645031"/>
                  </a:lnTo>
                  <a:lnTo>
                    <a:pt x="3528822" y="1692402"/>
                  </a:lnTo>
                  <a:lnTo>
                    <a:pt x="3528144" y="1739772"/>
                  </a:lnTo>
                  <a:lnTo>
                    <a:pt x="3526122" y="1786821"/>
                  </a:lnTo>
                  <a:lnTo>
                    <a:pt x="3522774" y="1833531"/>
                  </a:lnTo>
                  <a:lnTo>
                    <a:pt x="3518117" y="1879885"/>
                  </a:lnTo>
                  <a:lnTo>
                    <a:pt x="3512170" y="1925866"/>
                  </a:lnTo>
                  <a:lnTo>
                    <a:pt x="3504950" y="1971458"/>
                  </a:lnTo>
                  <a:lnTo>
                    <a:pt x="3496474" y="2016642"/>
                  </a:lnTo>
                  <a:lnTo>
                    <a:pt x="3486760" y="2061403"/>
                  </a:lnTo>
                  <a:lnTo>
                    <a:pt x="3475826" y="2105723"/>
                  </a:lnTo>
                  <a:lnTo>
                    <a:pt x="3463690" y="2149585"/>
                  </a:lnTo>
                  <a:lnTo>
                    <a:pt x="3450369" y="2192972"/>
                  </a:lnTo>
                  <a:lnTo>
                    <a:pt x="3435881" y="2235868"/>
                  </a:lnTo>
                  <a:lnTo>
                    <a:pt x="3420243" y="2278255"/>
                  </a:lnTo>
                  <a:lnTo>
                    <a:pt x="3403474" y="2320117"/>
                  </a:lnTo>
                  <a:lnTo>
                    <a:pt x="3385591" y="2361436"/>
                  </a:lnTo>
                  <a:lnTo>
                    <a:pt x="3366612" y="2402196"/>
                  </a:lnTo>
                  <a:lnTo>
                    <a:pt x="3346554" y="2442379"/>
                  </a:lnTo>
                  <a:lnTo>
                    <a:pt x="3325435" y="2481969"/>
                  </a:lnTo>
                  <a:lnTo>
                    <a:pt x="3303273" y="2520948"/>
                  </a:lnTo>
                  <a:lnTo>
                    <a:pt x="3280086" y="2559300"/>
                  </a:lnTo>
                  <a:lnTo>
                    <a:pt x="3255891" y="2597007"/>
                  </a:lnTo>
                  <a:lnTo>
                    <a:pt x="3230705" y="2634054"/>
                  </a:lnTo>
                  <a:lnTo>
                    <a:pt x="3204547" y="2670421"/>
                  </a:lnTo>
                  <a:lnTo>
                    <a:pt x="3177434" y="2706094"/>
                  </a:lnTo>
                  <a:lnTo>
                    <a:pt x="3149384" y="2741055"/>
                  </a:lnTo>
                  <a:lnTo>
                    <a:pt x="3120415" y="2775286"/>
                  </a:lnTo>
                  <a:lnTo>
                    <a:pt x="3090544" y="2808771"/>
                  </a:lnTo>
                  <a:lnTo>
                    <a:pt x="3059789" y="2841493"/>
                  </a:lnTo>
                  <a:lnTo>
                    <a:pt x="3028168" y="2873435"/>
                  </a:lnTo>
                  <a:lnTo>
                    <a:pt x="2995698" y="2904580"/>
                  </a:lnTo>
                  <a:lnTo>
                    <a:pt x="2962397" y="2934911"/>
                  </a:lnTo>
                  <a:lnTo>
                    <a:pt x="2928283" y="2964411"/>
                  </a:lnTo>
                  <a:lnTo>
                    <a:pt x="2893373" y="2993063"/>
                  </a:lnTo>
                  <a:lnTo>
                    <a:pt x="2857685" y="3020850"/>
                  </a:lnTo>
                  <a:lnTo>
                    <a:pt x="2821237" y="3047755"/>
                  </a:lnTo>
                  <a:lnTo>
                    <a:pt x="2784047" y="3073761"/>
                  </a:lnTo>
                  <a:lnTo>
                    <a:pt x="2746131" y="3098852"/>
                  </a:lnTo>
                  <a:lnTo>
                    <a:pt x="2707509" y="3123010"/>
                  </a:lnTo>
                  <a:lnTo>
                    <a:pt x="2668197" y="3146218"/>
                  </a:lnTo>
                  <a:lnTo>
                    <a:pt x="2628213" y="3168459"/>
                  </a:lnTo>
                  <a:lnTo>
                    <a:pt x="2587576" y="3189717"/>
                  </a:lnTo>
                  <a:lnTo>
                    <a:pt x="2546301" y="3209974"/>
                  </a:lnTo>
                  <a:lnTo>
                    <a:pt x="2504409" y="3229213"/>
                  </a:lnTo>
                  <a:lnTo>
                    <a:pt x="2461915" y="3247418"/>
                  </a:lnTo>
                  <a:lnTo>
                    <a:pt x="2418837" y="3264571"/>
                  </a:lnTo>
                  <a:lnTo>
                    <a:pt x="2375194" y="3280656"/>
                  </a:lnTo>
                  <a:lnTo>
                    <a:pt x="2331004" y="3295655"/>
                  </a:lnTo>
                  <a:lnTo>
                    <a:pt x="2286282" y="3309552"/>
                  </a:lnTo>
                  <a:lnTo>
                    <a:pt x="2241049" y="3322329"/>
                  </a:lnTo>
                  <a:lnTo>
                    <a:pt x="2195320" y="3333970"/>
                  </a:lnTo>
                  <a:lnTo>
                    <a:pt x="2149114" y="3344458"/>
                  </a:lnTo>
                  <a:lnTo>
                    <a:pt x="2102449" y="3353775"/>
                  </a:lnTo>
                  <a:lnTo>
                    <a:pt x="2055342" y="3361906"/>
                  </a:lnTo>
                  <a:lnTo>
                    <a:pt x="2007810" y="3368831"/>
                  </a:lnTo>
                  <a:lnTo>
                    <a:pt x="1959873" y="3374536"/>
                  </a:lnTo>
                  <a:lnTo>
                    <a:pt x="1911546" y="3379003"/>
                  </a:lnTo>
                  <a:lnTo>
                    <a:pt x="1862848" y="3382214"/>
                  </a:lnTo>
                  <a:lnTo>
                    <a:pt x="1813797" y="3384153"/>
                  </a:lnTo>
                  <a:lnTo>
                    <a:pt x="1764411" y="3384804"/>
                  </a:lnTo>
                  <a:lnTo>
                    <a:pt x="1715024" y="3384153"/>
                  </a:lnTo>
                  <a:lnTo>
                    <a:pt x="1665973" y="3382214"/>
                  </a:lnTo>
                  <a:lnTo>
                    <a:pt x="1617275" y="3379003"/>
                  </a:lnTo>
                  <a:lnTo>
                    <a:pt x="1568948" y="3374536"/>
                  </a:lnTo>
                  <a:lnTo>
                    <a:pt x="1521011" y="3368831"/>
                  </a:lnTo>
                  <a:lnTo>
                    <a:pt x="1473479" y="3361906"/>
                  </a:lnTo>
                  <a:lnTo>
                    <a:pt x="1426372" y="3353775"/>
                  </a:lnTo>
                  <a:lnTo>
                    <a:pt x="1379707" y="3344458"/>
                  </a:lnTo>
                  <a:lnTo>
                    <a:pt x="1333501" y="3333970"/>
                  </a:lnTo>
                  <a:lnTo>
                    <a:pt x="1287772" y="3322329"/>
                  </a:lnTo>
                  <a:lnTo>
                    <a:pt x="1242539" y="3309552"/>
                  </a:lnTo>
                  <a:lnTo>
                    <a:pt x="1197817" y="3295655"/>
                  </a:lnTo>
                  <a:lnTo>
                    <a:pt x="1153627" y="3280656"/>
                  </a:lnTo>
                  <a:lnTo>
                    <a:pt x="1109984" y="3264571"/>
                  </a:lnTo>
                  <a:lnTo>
                    <a:pt x="1066906" y="3247418"/>
                  </a:lnTo>
                  <a:lnTo>
                    <a:pt x="1024412" y="3229213"/>
                  </a:lnTo>
                  <a:lnTo>
                    <a:pt x="982520" y="3209974"/>
                  </a:lnTo>
                  <a:lnTo>
                    <a:pt x="941245" y="3189717"/>
                  </a:lnTo>
                  <a:lnTo>
                    <a:pt x="900608" y="3168459"/>
                  </a:lnTo>
                  <a:lnTo>
                    <a:pt x="860624" y="3146218"/>
                  </a:lnTo>
                  <a:lnTo>
                    <a:pt x="821312" y="3123010"/>
                  </a:lnTo>
                  <a:lnTo>
                    <a:pt x="782690" y="3098852"/>
                  </a:lnTo>
                  <a:lnTo>
                    <a:pt x="744774" y="3073761"/>
                  </a:lnTo>
                  <a:lnTo>
                    <a:pt x="707584" y="3047755"/>
                  </a:lnTo>
                  <a:lnTo>
                    <a:pt x="671136" y="3020850"/>
                  </a:lnTo>
                  <a:lnTo>
                    <a:pt x="635448" y="2993063"/>
                  </a:lnTo>
                  <a:lnTo>
                    <a:pt x="600538" y="2964411"/>
                  </a:lnTo>
                  <a:lnTo>
                    <a:pt x="566424" y="2934911"/>
                  </a:lnTo>
                  <a:lnTo>
                    <a:pt x="533123" y="2904580"/>
                  </a:lnTo>
                  <a:lnTo>
                    <a:pt x="500653" y="2873435"/>
                  </a:lnTo>
                  <a:lnTo>
                    <a:pt x="469032" y="2841493"/>
                  </a:lnTo>
                  <a:lnTo>
                    <a:pt x="438277" y="2808771"/>
                  </a:lnTo>
                  <a:lnTo>
                    <a:pt x="408406" y="2775286"/>
                  </a:lnTo>
                  <a:lnTo>
                    <a:pt x="379437" y="2741055"/>
                  </a:lnTo>
                  <a:lnTo>
                    <a:pt x="351387" y="2706094"/>
                  </a:lnTo>
                  <a:lnTo>
                    <a:pt x="324274" y="2670421"/>
                  </a:lnTo>
                  <a:lnTo>
                    <a:pt x="298116" y="2634054"/>
                  </a:lnTo>
                  <a:lnTo>
                    <a:pt x="272930" y="2597007"/>
                  </a:lnTo>
                  <a:lnTo>
                    <a:pt x="248735" y="2559300"/>
                  </a:lnTo>
                  <a:lnTo>
                    <a:pt x="225548" y="2520948"/>
                  </a:lnTo>
                  <a:lnTo>
                    <a:pt x="203386" y="2481969"/>
                  </a:lnTo>
                  <a:lnTo>
                    <a:pt x="182267" y="2442379"/>
                  </a:lnTo>
                  <a:lnTo>
                    <a:pt x="162209" y="2402196"/>
                  </a:lnTo>
                  <a:lnTo>
                    <a:pt x="143230" y="2361436"/>
                  </a:lnTo>
                  <a:lnTo>
                    <a:pt x="125347" y="2320117"/>
                  </a:lnTo>
                  <a:lnTo>
                    <a:pt x="108578" y="2278255"/>
                  </a:lnTo>
                  <a:lnTo>
                    <a:pt x="92940" y="2235868"/>
                  </a:lnTo>
                  <a:lnTo>
                    <a:pt x="78452" y="2192972"/>
                  </a:lnTo>
                  <a:lnTo>
                    <a:pt x="65131" y="2149585"/>
                  </a:lnTo>
                  <a:lnTo>
                    <a:pt x="52995" y="2105723"/>
                  </a:lnTo>
                  <a:lnTo>
                    <a:pt x="42061" y="2061403"/>
                  </a:lnTo>
                  <a:lnTo>
                    <a:pt x="32347" y="2016642"/>
                  </a:lnTo>
                  <a:lnTo>
                    <a:pt x="23871" y="1971458"/>
                  </a:lnTo>
                  <a:lnTo>
                    <a:pt x="16651" y="1925866"/>
                  </a:lnTo>
                  <a:lnTo>
                    <a:pt x="10704" y="1879885"/>
                  </a:lnTo>
                  <a:lnTo>
                    <a:pt x="6047" y="1833531"/>
                  </a:lnTo>
                  <a:lnTo>
                    <a:pt x="2699" y="1786821"/>
                  </a:lnTo>
                  <a:lnTo>
                    <a:pt x="677" y="1739772"/>
                  </a:lnTo>
                  <a:lnTo>
                    <a:pt x="0" y="1692402"/>
                  </a:lnTo>
                  <a:close/>
                </a:path>
              </a:pathLst>
            </a:custGeom>
            <a:ln w="9525">
              <a:solidFill>
                <a:srgbClr val="497DBA"/>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962400" y="957834"/>
              <a:ext cx="3620261" cy="3476243"/>
            </a:xfrm>
            <a:prstGeom prst="rect">
              <a:avLst/>
            </a:prstGeom>
          </p:spPr>
        </p:pic>
        <p:sp>
          <p:nvSpPr>
            <p:cNvPr id="9" name="object 9"/>
            <p:cNvSpPr/>
            <p:nvPr/>
          </p:nvSpPr>
          <p:spPr>
            <a:xfrm>
              <a:off x="4008500" y="981075"/>
              <a:ext cx="3528060" cy="3384550"/>
            </a:xfrm>
            <a:custGeom>
              <a:avLst/>
              <a:gdLst/>
              <a:ahLst/>
              <a:cxnLst/>
              <a:rect l="l" t="t" r="r" b="b"/>
              <a:pathLst>
                <a:path w="3528059" h="3384550">
                  <a:moveTo>
                    <a:pt x="0" y="1692021"/>
                  </a:moveTo>
                  <a:lnTo>
                    <a:pt x="677" y="1644660"/>
                  </a:lnTo>
                  <a:lnTo>
                    <a:pt x="2699" y="1597621"/>
                  </a:lnTo>
                  <a:lnTo>
                    <a:pt x="6046" y="1550922"/>
                  </a:lnTo>
                  <a:lnTo>
                    <a:pt x="10701" y="1504578"/>
                  </a:lnTo>
                  <a:lnTo>
                    <a:pt x="16647" y="1458607"/>
                  </a:lnTo>
                  <a:lnTo>
                    <a:pt x="23866" y="1413025"/>
                  </a:lnTo>
                  <a:lnTo>
                    <a:pt x="32341" y="1367851"/>
                  </a:lnTo>
                  <a:lnTo>
                    <a:pt x="42052" y="1323100"/>
                  </a:lnTo>
                  <a:lnTo>
                    <a:pt x="52984" y="1278790"/>
                  </a:lnTo>
                  <a:lnTo>
                    <a:pt x="65118" y="1234938"/>
                  </a:lnTo>
                  <a:lnTo>
                    <a:pt x="78436" y="1191560"/>
                  </a:lnTo>
                  <a:lnTo>
                    <a:pt x="92921" y="1148673"/>
                  </a:lnTo>
                  <a:lnTo>
                    <a:pt x="108555" y="1106296"/>
                  </a:lnTo>
                  <a:lnTo>
                    <a:pt x="125320" y="1064443"/>
                  </a:lnTo>
                  <a:lnTo>
                    <a:pt x="143200" y="1023133"/>
                  </a:lnTo>
                  <a:lnTo>
                    <a:pt x="162175" y="982383"/>
                  </a:lnTo>
                  <a:lnTo>
                    <a:pt x="182228" y="942209"/>
                  </a:lnTo>
                  <a:lnTo>
                    <a:pt x="203343" y="902628"/>
                  </a:lnTo>
                  <a:lnTo>
                    <a:pt x="225500" y="863657"/>
                  </a:lnTo>
                  <a:lnTo>
                    <a:pt x="248683" y="825314"/>
                  </a:lnTo>
                  <a:lnTo>
                    <a:pt x="272873" y="787615"/>
                  </a:lnTo>
                  <a:lnTo>
                    <a:pt x="298053" y="750577"/>
                  </a:lnTo>
                  <a:lnTo>
                    <a:pt x="324205" y="714218"/>
                  </a:lnTo>
                  <a:lnTo>
                    <a:pt x="351312" y="678553"/>
                  </a:lnTo>
                  <a:lnTo>
                    <a:pt x="379356" y="643600"/>
                  </a:lnTo>
                  <a:lnTo>
                    <a:pt x="408319" y="609377"/>
                  </a:lnTo>
                  <a:lnTo>
                    <a:pt x="438184" y="575899"/>
                  </a:lnTo>
                  <a:lnTo>
                    <a:pt x="468932" y="543185"/>
                  </a:lnTo>
                  <a:lnTo>
                    <a:pt x="500547" y="511250"/>
                  </a:lnTo>
                  <a:lnTo>
                    <a:pt x="533010" y="480112"/>
                  </a:lnTo>
                  <a:lnTo>
                    <a:pt x="566304" y="449788"/>
                  </a:lnTo>
                  <a:lnTo>
                    <a:pt x="600411" y="420295"/>
                  </a:lnTo>
                  <a:lnTo>
                    <a:pt x="635313" y="391650"/>
                  </a:lnTo>
                  <a:lnTo>
                    <a:pt x="670993" y="363869"/>
                  </a:lnTo>
                  <a:lnTo>
                    <a:pt x="707433" y="336970"/>
                  </a:lnTo>
                  <a:lnTo>
                    <a:pt x="744616" y="310970"/>
                  </a:lnTo>
                  <a:lnTo>
                    <a:pt x="782523" y="285885"/>
                  </a:lnTo>
                  <a:lnTo>
                    <a:pt x="821137" y="261733"/>
                  </a:lnTo>
                  <a:lnTo>
                    <a:pt x="860440" y="238530"/>
                  </a:lnTo>
                  <a:lnTo>
                    <a:pt x="900416" y="216294"/>
                  </a:lnTo>
                  <a:lnTo>
                    <a:pt x="941045" y="195041"/>
                  </a:lnTo>
                  <a:lnTo>
                    <a:pt x="982310" y="174789"/>
                  </a:lnTo>
                  <a:lnTo>
                    <a:pt x="1024194" y="155554"/>
                  </a:lnTo>
                  <a:lnTo>
                    <a:pt x="1066678" y="137353"/>
                  </a:lnTo>
                  <a:lnTo>
                    <a:pt x="1109746" y="120204"/>
                  </a:lnTo>
                  <a:lnTo>
                    <a:pt x="1153380" y="104123"/>
                  </a:lnTo>
                  <a:lnTo>
                    <a:pt x="1197561" y="89127"/>
                  </a:lnTo>
                  <a:lnTo>
                    <a:pt x="1242272" y="75234"/>
                  </a:lnTo>
                  <a:lnTo>
                    <a:pt x="1287496" y="62459"/>
                  </a:lnTo>
                  <a:lnTo>
                    <a:pt x="1333215" y="50821"/>
                  </a:lnTo>
                  <a:lnTo>
                    <a:pt x="1379410" y="40336"/>
                  </a:lnTo>
                  <a:lnTo>
                    <a:pt x="1426066" y="31020"/>
                  </a:lnTo>
                  <a:lnTo>
                    <a:pt x="1473162" y="22892"/>
                  </a:lnTo>
                  <a:lnTo>
                    <a:pt x="1520683" y="15968"/>
                  </a:lnTo>
                  <a:lnTo>
                    <a:pt x="1568611" y="10264"/>
                  </a:lnTo>
                  <a:lnTo>
                    <a:pt x="1616927" y="5799"/>
                  </a:lnTo>
                  <a:lnTo>
                    <a:pt x="1665613" y="2588"/>
                  </a:lnTo>
                  <a:lnTo>
                    <a:pt x="1714654" y="650"/>
                  </a:lnTo>
                  <a:lnTo>
                    <a:pt x="1764030" y="0"/>
                  </a:lnTo>
                  <a:lnTo>
                    <a:pt x="1813405" y="650"/>
                  </a:lnTo>
                  <a:lnTo>
                    <a:pt x="1862446" y="2588"/>
                  </a:lnTo>
                  <a:lnTo>
                    <a:pt x="1911132" y="5799"/>
                  </a:lnTo>
                  <a:lnTo>
                    <a:pt x="1959448" y="10264"/>
                  </a:lnTo>
                  <a:lnTo>
                    <a:pt x="2007376" y="15968"/>
                  </a:lnTo>
                  <a:lnTo>
                    <a:pt x="2054897" y="22892"/>
                  </a:lnTo>
                  <a:lnTo>
                    <a:pt x="2101993" y="31020"/>
                  </a:lnTo>
                  <a:lnTo>
                    <a:pt x="2148649" y="40336"/>
                  </a:lnTo>
                  <a:lnTo>
                    <a:pt x="2194844" y="50821"/>
                  </a:lnTo>
                  <a:lnTo>
                    <a:pt x="2240563" y="62459"/>
                  </a:lnTo>
                  <a:lnTo>
                    <a:pt x="2285787" y="75234"/>
                  </a:lnTo>
                  <a:lnTo>
                    <a:pt x="2330498" y="89127"/>
                  </a:lnTo>
                  <a:lnTo>
                    <a:pt x="2374679" y="104123"/>
                  </a:lnTo>
                  <a:lnTo>
                    <a:pt x="2418313" y="120204"/>
                  </a:lnTo>
                  <a:lnTo>
                    <a:pt x="2461381" y="137353"/>
                  </a:lnTo>
                  <a:lnTo>
                    <a:pt x="2503865" y="155554"/>
                  </a:lnTo>
                  <a:lnTo>
                    <a:pt x="2545749" y="174789"/>
                  </a:lnTo>
                  <a:lnTo>
                    <a:pt x="2587014" y="195041"/>
                  </a:lnTo>
                  <a:lnTo>
                    <a:pt x="2627643" y="216294"/>
                  </a:lnTo>
                  <a:lnTo>
                    <a:pt x="2667619" y="238530"/>
                  </a:lnTo>
                  <a:lnTo>
                    <a:pt x="2706922" y="261733"/>
                  </a:lnTo>
                  <a:lnTo>
                    <a:pt x="2745536" y="285885"/>
                  </a:lnTo>
                  <a:lnTo>
                    <a:pt x="2783443" y="310970"/>
                  </a:lnTo>
                  <a:lnTo>
                    <a:pt x="2820626" y="336970"/>
                  </a:lnTo>
                  <a:lnTo>
                    <a:pt x="2857066" y="363869"/>
                  </a:lnTo>
                  <a:lnTo>
                    <a:pt x="2892746" y="391650"/>
                  </a:lnTo>
                  <a:lnTo>
                    <a:pt x="2927648" y="420295"/>
                  </a:lnTo>
                  <a:lnTo>
                    <a:pt x="2961755" y="449788"/>
                  </a:lnTo>
                  <a:lnTo>
                    <a:pt x="2995049" y="480112"/>
                  </a:lnTo>
                  <a:lnTo>
                    <a:pt x="3027512" y="511250"/>
                  </a:lnTo>
                  <a:lnTo>
                    <a:pt x="3059127" y="543185"/>
                  </a:lnTo>
                  <a:lnTo>
                    <a:pt x="3089875" y="575899"/>
                  </a:lnTo>
                  <a:lnTo>
                    <a:pt x="3119740" y="609377"/>
                  </a:lnTo>
                  <a:lnTo>
                    <a:pt x="3148703" y="643600"/>
                  </a:lnTo>
                  <a:lnTo>
                    <a:pt x="3176747" y="678553"/>
                  </a:lnTo>
                  <a:lnTo>
                    <a:pt x="3203854" y="714218"/>
                  </a:lnTo>
                  <a:lnTo>
                    <a:pt x="3230006" y="750577"/>
                  </a:lnTo>
                  <a:lnTo>
                    <a:pt x="3255186" y="787615"/>
                  </a:lnTo>
                  <a:lnTo>
                    <a:pt x="3279376" y="825314"/>
                  </a:lnTo>
                  <a:lnTo>
                    <a:pt x="3302559" y="863657"/>
                  </a:lnTo>
                  <a:lnTo>
                    <a:pt x="3324716" y="902628"/>
                  </a:lnTo>
                  <a:lnTo>
                    <a:pt x="3345831" y="942209"/>
                  </a:lnTo>
                  <a:lnTo>
                    <a:pt x="3365884" y="982383"/>
                  </a:lnTo>
                  <a:lnTo>
                    <a:pt x="3384859" y="1023133"/>
                  </a:lnTo>
                  <a:lnTo>
                    <a:pt x="3402739" y="1064443"/>
                  </a:lnTo>
                  <a:lnTo>
                    <a:pt x="3419504" y="1106296"/>
                  </a:lnTo>
                  <a:lnTo>
                    <a:pt x="3435138" y="1148673"/>
                  </a:lnTo>
                  <a:lnTo>
                    <a:pt x="3449623" y="1191560"/>
                  </a:lnTo>
                  <a:lnTo>
                    <a:pt x="3462941" y="1234938"/>
                  </a:lnTo>
                  <a:lnTo>
                    <a:pt x="3475075" y="1278790"/>
                  </a:lnTo>
                  <a:lnTo>
                    <a:pt x="3486007" y="1323100"/>
                  </a:lnTo>
                  <a:lnTo>
                    <a:pt x="3495718" y="1367851"/>
                  </a:lnTo>
                  <a:lnTo>
                    <a:pt x="3504193" y="1413025"/>
                  </a:lnTo>
                  <a:lnTo>
                    <a:pt x="3511412" y="1458607"/>
                  </a:lnTo>
                  <a:lnTo>
                    <a:pt x="3517358" y="1504578"/>
                  </a:lnTo>
                  <a:lnTo>
                    <a:pt x="3522013" y="1550922"/>
                  </a:lnTo>
                  <a:lnTo>
                    <a:pt x="3525360" y="1597621"/>
                  </a:lnTo>
                  <a:lnTo>
                    <a:pt x="3527382" y="1644660"/>
                  </a:lnTo>
                  <a:lnTo>
                    <a:pt x="3528060" y="1692021"/>
                  </a:lnTo>
                  <a:lnTo>
                    <a:pt x="3527382" y="1739381"/>
                  </a:lnTo>
                  <a:lnTo>
                    <a:pt x="3525360" y="1786420"/>
                  </a:lnTo>
                  <a:lnTo>
                    <a:pt x="3522013" y="1833119"/>
                  </a:lnTo>
                  <a:lnTo>
                    <a:pt x="3517358" y="1879463"/>
                  </a:lnTo>
                  <a:lnTo>
                    <a:pt x="3511412" y="1925434"/>
                  </a:lnTo>
                  <a:lnTo>
                    <a:pt x="3504193" y="1971016"/>
                  </a:lnTo>
                  <a:lnTo>
                    <a:pt x="3495718" y="2016190"/>
                  </a:lnTo>
                  <a:lnTo>
                    <a:pt x="3486007" y="2060941"/>
                  </a:lnTo>
                  <a:lnTo>
                    <a:pt x="3475075" y="2105251"/>
                  </a:lnTo>
                  <a:lnTo>
                    <a:pt x="3462941" y="2149103"/>
                  </a:lnTo>
                  <a:lnTo>
                    <a:pt x="3449623" y="2192481"/>
                  </a:lnTo>
                  <a:lnTo>
                    <a:pt x="3435138" y="2235368"/>
                  </a:lnTo>
                  <a:lnTo>
                    <a:pt x="3419504" y="2277745"/>
                  </a:lnTo>
                  <a:lnTo>
                    <a:pt x="3402739" y="2319598"/>
                  </a:lnTo>
                  <a:lnTo>
                    <a:pt x="3384859" y="2360908"/>
                  </a:lnTo>
                  <a:lnTo>
                    <a:pt x="3365884" y="2401658"/>
                  </a:lnTo>
                  <a:lnTo>
                    <a:pt x="3345831" y="2441832"/>
                  </a:lnTo>
                  <a:lnTo>
                    <a:pt x="3324716" y="2481413"/>
                  </a:lnTo>
                  <a:lnTo>
                    <a:pt x="3302559" y="2520384"/>
                  </a:lnTo>
                  <a:lnTo>
                    <a:pt x="3279376" y="2558727"/>
                  </a:lnTo>
                  <a:lnTo>
                    <a:pt x="3255186" y="2596426"/>
                  </a:lnTo>
                  <a:lnTo>
                    <a:pt x="3230006" y="2633464"/>
                  </a:lnTo>
                  <a:lnTo>
                    <a:pt x="3203854" y="2669823"/>
                  </a:lnTo>
                  <a:lnTo>
                    <a:pt x="3176747" y="2705488"/>
                  </a:lnTo>
                  <a:lnTo>
                    <a:pt x="3148703" y="2740441"/>
                  </a:lnTo>
                  <a:lnTo>
                    <a:pt x="3119740" y="2774664"/>
                  </a:lnTo>
                  <a:lnTo>
                    <a:pt x="3089875" y="2808142"/>
                  </a:lnTo>
                  <a:lnTo>
                    <a:pt x="3059127" y="2840856"/>
                  </a:lnTo>
                  <a:lnTo>
                    <a:pt x="3027512" y="2872791"/>
                  </a:lnTo>
                  <a:lnTo>
                    <a:pt x="2995049" y="2903929"/>
                  </a:lnTo>
                  <a:lnTo>
                    <a:pt x="2961755" y="2934253"/>
                  </a:lnTo>
                  <a:lnTo>
                    <a:pt x="2927648" y="2963746"/>
                  </a:lnTo>
                  <a:lnTo>
                    <a:pt x="2892746" y="2992391"/>
                  </a:lnTo>
                  <a:lnTo>
                    <a:pt x="2857066" y="3020172"/>
                  </a:lnTo>
                  <a:lnTo>
                    <a:pt x="2820626" y="3047071"/>
                  </a:lnTo>
                  <a:lnTo>
                    <a:pt x="2783443" y="3073071"/>
                  </a:lnTo>
                  <a:lnTo>
                    <a:pt x="2745536" y="3098156"/>
                  </a:lnTo>
                  <a:lnTo>
                    <a:pt x="2706922" y="3122308"/>
                  </a:lnTo>
                  <a:lnTo>
                    <a:pt x="2667619" y="3145511"/>
                  </a:lnTo>
                  <a:lnTo>
                    <a:pt x="2627643" y="3167747"/>
                  </a:lnTo>
                  <a:lnTo>
                    <a:pt x="2587014" y="3189000"/>
                  </a:lnTo>
                  <a:lnTo>
                    <a:pt x="2545749" y="3209252"/>
                  </a:lnTo>
                  <a:lnTo>
                    <a:pt x="2503865" y="3228487"/>
                  </a:lnTo>
                  <a:lnTo>
                    <a:pt x="2461381" y="3246688"/>
                  </a:lnTo>
                  <a:lnTo>
                    <a:pt x="2418313" y="3263837"/>
                  </a:lnTo>
                  <a:lnTo>
                    <a:pt x="2374679" y="3279918"/>
                  </a:lnTo>
                  <a:lnTo>
                    <a:pt x="2330498" y="3294914"/>
                  </a:lnTo>
                  <a:lnTo>
                    <a:pt x="2285787" y="3308807"/>
                  </a:lnTo>
                  <a:lnTo>
                    <a:pt x="2240563" y="3321582"/>
                  </a:lnTo>
                  <a:lnTo>
                    <a:pt x="2194844" y="3333220"/>
                  </a:lnTo>
                  <a:lnTo>
                    <a:pt x="2148649" y="3343705"/>
                  </a:lnTo>
                  <a:lnTo>
                    <a:pt x="2101993" y="3353021"/>
                  </a:lnTo>
                  <a:lnTo>
                    <a:pt x="2054897" y="3361149"/>
                  </a:lnTo>
                  <a:lnTo>
                    <a:pt x="2007376" y="3368073"/>
                  </a:lnTo>
                  <a:lnTo>
                    <a:pt x="1959448" y="3373777"/>
                  </a:lnTo>
                  <a:lnTo>
                    <a:pt x="1911132" y="3378242"/>
                  </a:lnTo>
                  <a:lnTo>
                    <a:pt x="1862446" y="3381453"/>
                  </a:lnTo>
                  <a:lnTo>
                    <a:pt x="1813405" y="3383391"/>
                  </a:lnTo>
                  <a:lnTo>
                    <a:pt x="1764030" y="3384042"/>
                  </a:lnTo>
                  <a:lnTo>
                    <a:pt x="1714654" y="3383391"/>
                  </a:lnTo>
                  <a:lnTo>
                    <a:pt x="1665613" y="3381453"/>
                  </a:lnTo>
                  <a:lnTo>
                    <a:pt x="1616927" y="3378242"/>
                  </a:lnTo>
                  <a:lnTo>
                    <a:pt x="1568611" y="3373777"/>
                  </a:lnTo>
                  <a:lnTo>
                    <a:pt x="1520683" y="3368073"/>
                  </a:lnTo>
                  <a:lnTo>
                    <a:pt x="1473162" y="3361149"/>
                  </a:lnTo>
                  <a:lnTo>
                    <a:pt x="1426066" y="3353021"/>
                  </a:lnTo>
                  <a:lnTo>
                    <a:pt x="1379410" y="3343705"/>
                  </a:lnTo>
                  <a:lnTo>
                    <a:pt x="1333215" y="3333220"/>
                  </a:lnTo>
                  <a:lnTo>
                    <a:pt x="1287496" y="3321582"/>
                  </a:lnTo>
                  <a:lnTo>
                    <a:pt x="1242272" y="3308807"/>
                  </a:lnTo>
                  <a:lnTo>
                    <a:pt x="1197561" y="3294914"/>
                  </a:lnTo>
                  <a:lnTo>
                    <a:pt x="1153380" y="3279918"/>
                  </a:lnTo>
                  <a:lnTo>
                    <a:pt x="1109746" y="3263837"/>
                  </a:lnTo>
                  <a:lnTo>
                    <a:pt x="1066678" y="3246688"/>
                  </a:lnTo>
                  <a:lnTo>
                    <a:pt x="1024194" y="3228487"/>
                  </a:lnTo>
                  <a:lnTo>
                    <a:pt x="982310" y="3209252"/>
                  </a:lnTo>
                  <a:lnTo>
                    <a:pt x="941045" y="3189000"/>
                  </a:lnTo>
                  <a:lnTo>
                    <a:pt x="900416" y="3167747"/>
                  </a:lnTo>
                  <a:lnTo>
                    <a:pt x="860440" y="3145511"/>
                  </a:lnTo>
                  <a:lnTo>
                    <a:pt x="821137" y="3122308"/>
                  </a:lnTo>
                  <a:lnTo>
                    <a:pt x="782523" y="3098156"/>
                  </a:lnTo>
                  <a:lnTo>
                    <a:pt x="744616" y="3073071"/>
                  </a:lnTo>
                  <a:lnTo>
                    <a:pt x="707433" y="3047071"/>
                  </a:lnTo>
                  <a:lnTo>
                    <a:pt x="670993" y="3020172"/>
                  </a:lnTo>
                  <a:lnTo>
                    <a:pt x="635313" y="2992391"/>
                  </a:lnTo>
                  <a:lnTo>
                    <a:pt x="600411" y="2963746"/>
                  </a:lnTo>
                  <a:lnTo>
                    <a:pt x="566304" y="2934253"/>
                  </a:lnTo>
                  <a:lnTo>
                    <a:pt x="533010" y="2903929"/>
                  </a:lnTo>
                  <a:lnTo>
                    <a:pt x="500547" y="2872791"/>
                  </a:lnTo>
                  <a:lnTo>
                    <a:pt x="468932" y="2840856"/>
                  </a:lnTo>
                  <a:lnTo>
                    <a:pt x="438184" y="2808142"/>
                  </a:lnTo>
                  <a:lnTo>
                    <a:pt x="408319" y="2774664"/>
                  </a:lnTo>
                  <a:lnTo>
                    <a:pt x="379356" y="2740441"/>
                  </a:lnTo>
                  <a:lnTo>
                    <a:pt x="351312" y="2705488"/>
                  </a:lnTo>
                  <a:lnTo>
                    <a:pt x="324205" y="2669823"/>
                  </a:lnTo>
                  <a:lnTo>
                    <a:pt x="298053" y="2633464"/>
                  </a:lnTo>
                  <a:lnTo>
                    <a:pt x="272873" y="2596426"/>
                  </a:lnTo>
                  <a:lnTo>
                    <a:pt x="248683" y="2558727"/>
                  </a:lnTo>
                  <a:lnTo>
                    <a:pt x="225500" y="2520384"/>
                  </a:lnTo>
                  <a:lnTo>
                    <a:pt x="203343" y="2481413"/>
                  </a:lnTo>
                  <a:lnTo>
                    <a:pt x="182228" y="2441832"/>
                  </a:lnTo>
                  <a:lnTo>
                    <a:pt x="162175" y="2401658"/>
                  </a:lnTo>
                  <a:lnTo>
                    <a:pt x="143200" y="2360908"/>
                  </a:lnTo>
                  <a:lnTo>
                    <a:pt x="125320" y="2319598"/>
                  </a:lnTo>
                  <a:lnTo>
                    <a:pt x="108555" y="2277745"/>
                  </a:lnTo>
                  <a:lnTo>
                    <a:pt x="92921" y="2235368"/>
                  </a:lnTo>
                  <a:lnTo>
                    <a:pt x="78436" y="2192481"/>
                  </a:lnTo>
                  <a:lnTo>
                    <a:pt x="65118" y="2149103"/>
                  </a:lnTo>
                  <a:lnTo>
                    <a:pt x="52984" y="2105251"/>
                  </a:lnTo>
                  <a:lnTo>
                    <a:pt x="42052" y="2060941"/>
                  </a:lnTo>
                  <a:lnTo>
                    <a:pt x="32341" y="2016190"/>
                  </a:lnTo>
                  <a:lnTo>
                    <a:pt x="23866" y="1971016"/>
                  </a:lnTo>
                  <a:lnTo>
                    <a:pt x="16647" y="1925434"/>
                  </a:lnTo>
                  <a:lnTo>
                    <a:pt x="10701" y="1879463"/>
                  </a:lnTo>
                  <a:lnTo>
                    <a:pt x="6046" y="1833119"/>
                  </a:lnTo>
                  <a:lnTo>
                    <a:pt x="2699" y="1786420"/>
                  </a:lnTo>
                  <a:lnTo>
                    <a:pt x="677" y="1739381"/>
                  </a:lnTo>
                  <a:lnTo>
                    <a:pt x="0" y="1692021"/>
                  </a:lnTo>
                  <a:close/>
                </a:path>
              </a:pathLst>
            </a:custGeom>
            <a:ln w="9525">
              <a:solidFill>
                <a:srgbClr val="497DBA"/>
              </a:solidFill>
            </a:ln>
          </p:spPr>
          <p:txBody>
            <a:bodyPr wrap="square" lIns="0" tIns="0" rIns="0" bIns="0" rtlCol="0"/>
            <a:lstStyle/>
            <a:p>
              <a:endParaRPr/>
            </a:p>
          </p:txBody>
        </p:sp>
      </p:grpSp>
      <p:sp>
        <p:nvSpPr>
          <p:cNvPr id="10" name="object 10"/>
          <p:cNvSpPr txBox="1"/>
          <p:nvPr/>
        </p:nvSpPr>
        <p:spPr>
          <a:xfrm>
            <a:off x="5155691" y="1189482"/>
            <a:ext cx="1322070" cy="369570"/>
          </a:xfrm>
          <a:prstGeom prst="rect">
            <a:avLst/>
          </a:prstGeom>
          <a:solidFill>
            <a:srgbClr val="6CA362"/>
          </a:solidFill>
        </p:spPr>
        <p:txBody>
          <a:bodyPr vert="horz" wrap="square" lIns="0" tIns="39370" rIns="0" bIns="0" rtlCol="0">
            <a:spAutoFit/>
          </a:bodyPr>
          <a:lstStyle/>
          <a:p>
            <a:pPr marL="91440">
              <a:lnSpc>
                <a:spcPct val="100000"/>
              </a:lnSpc>
              <a:spcBef>
                <a:spcPts val="310"/>
              </a:spcBef>
            </a:pPr>
            <a:r>
              <a:rPr sz="1800" b="1" spc="-10" dirty="0">
                <a:latin typeface="Arial"/>
                <a:cs typeface="Arial"/>
              </a:rPr>
              <a:t>Workforce</a:t>
            </a:r>
            <a:endParaRPr sz="1800">
              <a:latin typeface="Arial"/>
              <a:cs typeface="Arial"/>
            </a:endParaRPr>
          </a:p>
        </p:txBody>
      </p:sp>
      <p:grpSp>
        <p:nvGrpSpPr>
          <p:cNvPr id="11" name="object 11"/>
          <p:cNvGrpSpPr/>
          <p:nvPr/>
        </p:nvGrpSpPr>
        <p:grpSpPr>
          <a:xfrm>
            <a:off x="2975994" y="2211435"/>
            <a:ext cx="6233160" cy="2828925"/>
            <a:chOff x="2975994" y="2211435"/>
            <a:chExt cx="6233160" cy="2828925"/>
          </a:xfrm>
        </p:grpSpPr>
        <p:sp>
          <p:nvSpPr>
            <p:cNvPr id="12" name="object 12"/>
            <p:cNvSpPr/>
            <p:nvPr/>
          </p:nvSpPr>
          <p:spPr>
            <a:xfrm>
              <a:off x="2975994" y="3539708"/>
              <a:ext cx="568325" cy="680720"/>
            </a:xfrm>
            <a:custGeom>
              <a:avLst/>
              <a:gdLst/>
              <a:ahLst/>
              <a:cxnLst/>
              <a:rect l="l" t="t" r="r" b="b"/>
              <a:pathLst>
                <a:path w="568325" h="680720">
                  <a:moveTo>
                    <a:pt x="228396" y="0"/>
                  </a:moveTo>
                  <a:lnTo>
                    <a:pt x="0" y="535546"/>
                  </a:lnTo>
                  <a:lnTo>
                    <a:pt x="339725" y="680427"/>
                  </a:lnTo>
                  <a:lnTo>
                    <a:pt x="568121" y="144894"/>
                  </a:lnTo>
                  <a:lnTo>
                    <a:pt x="228396" y="0"/>
                  </a:lnTo>
                  <a:close/>
                </a:path>
              </a:pathLst>
            </a:custGeom>
            <a:solidFill>
              <a:srgbClr val="CC6F53"/>
            </a:solidFill>
          </p:spPr>
          <p:txBody>
            <a:bodyPr wrap="square" lIns="0" tIns="0" rIns="0" bIns="0" rtlCol="0"/>
            <a:lstStyle/>
            <a:p>
              <a:endParaRPr/>
            </a:p>
          </p:txBody>
        </p:sp>
        <p:sp>
          <p:nvSpPr>
            <p:cNvPr id="13" name="object 13"/>
            <p:cNvSpPr/>
            <p:nvPr/>
          </p:nvSpPr>
          <p:spPr>
            <a:xfrm>
              <a:off x="3114636" y="3683213"/>
              <a:ext cx="293370" cy="398145"/>
            </a:xfrm>
            <a:custGeom>
              <a:avLst/>
              <a:gdLst/>
              <a:ahLst/>
              <a:cxnLst/>
              <a:rect l="l" t="t" r="r" b="b"/>
              <a:pathLst>
                <a:path w="293370" h="398145">
                  <a:moveTo>
                    <a:pt x="74779" y="224318"/>
                  </a:moveTo>
                  <a:lnTo>
                    <a:pt x="37176" y="249193"/>
                  </a:lnTo>
                  <a:lnTo>
                    <a:pt x="0" y="333552"/>
                  </a:lnTo>
                  <a:lnTo>
                    <a:pt x="150520" y="397751"/>
                  </a:lnTo>
                  <a:lnTo>
                    <a:pt x="163487" y="367360"/>
                  </a:lnTo>
                  <a:lnTo>
                    <a:pt x="100647" y="340563"/>
                  </a:lnTo>
                  <a:lnTo>
                    <a:pt x="105014" y="330314"/>
                  </a:lnTo>
                  <a:lnTo>
                    <a:pt x="76619" y="330314"/>
                  </a:lnTo>
                  <a:lnTo>
                    <a:pt x="38430" y="314032"/>
                  </a:lnTo>
                  <a:lnTo>
                    <a:pt x="53797" y="277990"/>
                  </a:lnTo>
                  <a:lnTo>
                    <a:pt x="73558" y="258038"/>
                  </a:lnTo>
                  <a:lnTo>
                    <a:pt x="121041" y="258038"/>
                  </a:lnTo>
                  <a:lnTo>
                    <a:pt x="118427" y="250342"/>
                  </a:lnTo>
                  <a:lnTo>
                    <a:pt x="88038" y="226090"/>
                  </a:lnTo>
                  <a:lnTo>
                    <a:pt x="81397" y="224713"/>
                  </a:lnTo>
                  <a:lnTo>
                    <a:pt x="74779" y="224318"/>
                  </a:lnTo>
                  <a:close/>
                </a:path>
                <a:path w="293370" h="398145">
                  <a:moveTo>
                    <a:pt x="121041" y="258038"/>
                  </a:moveTo>
                  <a:lnTo>
                    <a:pt x="73558" y="258038"/>
                  </a:lnTo>
                  <a:lnTo>
                    <a:pt x="78232" y="258432"/>
                  </a:lnTo>
                  <a:lnTo>
                    <a:pt x="87807" y="262521"/>
                  </a:lnTo>
                  <a:lnTo>
                    <a:pt x="91135" y="265150"/>
                  </a:lnTo>
                  <a:lnTo>
                    <a:pt x="95415" y="271830"/>
                  </a:lnTo>
                  <a:lnTo>
                    <a:pt x="96227" y="275158"/>
                  </a:lnTo>
                  <a:lnTo>
                    <a:pt x="96302" y="275929"/>
                  </a:lnTo>
                  <a:lnTo>
                    <a:pt x="96012" y="279730"/>
                  </a:lnTo>
                  <a:lnTo>
                    <a:pt x="76619" y="330314"/>
                  </a:lnTo>
                  <a:lnTo>
                    <a:pt x="105014" y="330314"/>
                  </a:lnTo>
                  <a:lnTo>
                    <a:pt x="140341" y="308771"/>
                  </a:lnTo>
                  <a:lnTo>
                    <a:pt x="192735" y="298767"/>
                  </a:lnTo>
                  <a:lnTo>
                    <a:pt x="198156" y="286054"/>
                  </a:lnTo>
                  <a:lnTo>
                    <a:pt x="119646" y="286054"/>
                  </a:lnTo>
                  <a:lnTo>
                    <a:pt x="121663" y="275929"/>
                  </a:lnTo>
                  <a:lnTo>
                    <a:pt x="122132" y="266603"/>
                  </a:lnTo>
                  <a:lnTo>
                    <a:pt x="121041" y="258038"/>
                  </a:lnTo>
                  <a:close/>
                </a:path>
                <a:path w="293370" h="398145">
                  <a:moveTo>
                    <a:pt x="208229" y="262432"/>
                  </a:moveTo>
                  <a:lnTo>
                    <a:pt x="160720" y="269987"/>
                  </a:lnTo>
                  <a:lnTo>
                    <a:pt x="119646" y="286054"/>
                  </a:lnTo>
                  <a:lnTo>
                    <a:pt x="198156" y="286054"/>
                  </a:lnTo>
                  <a:lnTo>
                    <a:pt x="208229" y="262432"/>
                  </a:lnTo>
                  <a:close/>
                </a:path>
                <a:path w="293370" h="398145">
                  <a:moveTo>
                    <a:pt x="165391" y="180149"/>
                  </a:moveTo>
                  <a:lnTo>
                    <a:pt x="140055" y="180149"/>
                  </a:lnTo>
                  <a:lnTo>
                    <a:pt x="141074" y="190089"/>
                  </a:lnTo>
                  <a:lnTo>
                    <a:pt x="158659" y="226194"/>
                  </a:lnTo>
                  <a:lnTo>
                    <a:pt x="187644" y="237858"/>
                  </a:lnTo>
                  <a:lnTo>
                    <a:pt x="195910" y="237324"/>
                  </a:lnTo>
                  <a:lnTo>
                    <a:pt x="231540" y="212431"/>
                  </a:lnTo>
                  <a:lnTo>
                    <a:pt x="234358" y="206984"/>
                  </a:lnTo>
                  <a:lnTo>
                    <a:pt x="195249" y="206984"/>
                  </a:lnTo>
                  <a:lnTo>
                    <a:pt x="189293" y="206857"/>
                  </a:lnTo>
                  <a:lnTo>
                    <a:pt x="178142" y="202095"/>
                  </a:lnTo>
                  <a:lnTo>
                    <a:pt x="174015" y="198399"/>
                  </a:lnTo>
                  <a:lnTo>
                    <a:pt x="167373" y="187794"/>
                  </a:lnTo>
                  <a:lnTo>
                    <a:pt x="165455" y="181114"/>
                  </a:lnTo>
                  <a:lnTo>
                    <a:pt x="165391" y="180149"/>
                  </a:lnTo>
                  <a:close/>
                </a:path>
                <a:path w="293370" h="398145">
                  <a:moveTo>
                    <a:pt x="243981" y="159131"/>
                  </a:moveTo>
                  <a:lnTo>
                    <a:pt x="213690" y="159131"/>
                  </a:lnTo>
                  <a:lnTo>
                    <a:pt x="215696" y="165811"/>
                  </a:lnTo>
                  <a:lnTo>
                    <a:pt x="216700" y="171627"/>
                  </a:lnTo>
                  <a:lnTo>
                    <a:pt x="195249" y="206984"/>
                  </a:lnTo>
                  <a:lnTo>
                    <a:pt x="234358" y="206984"/>
                  </a:lnTo>
                  <a:lnTo>
                    <a:pt x="244995" y="165608"/>
                  </a:lnTo>
                  <a:lnTo>
                    <a:pt x="243981" y="159131"/>
                  </a:lnTo>
                  <a:close/>
                </a:path>
                <a:path w="293370" h="398145">
                  <a:moveTo>
                    <a:pt x="123224" y="95764"/>
                  </a:moveTo>
                  <a:lnTo>
                    <a:pt x="90237" y="116583"/>
                  </a:lnTo>
                  <a:lnTo>
                    <a:pt x="80313" y="152928"/>
                  </a:lnTo>
                  <a:lnTo>
                    <a:pt x="81889" y="160743"/>
                  </a:lnTo>
                  <a:lnTo>
                    <a:pt x="111086" y="184581"/>
                  </a:lnTo>
                  <a:lnTo>
                    <a:pt x="124320" y="184086"/>
                  </a:lnTo>
                  <a:lnTo>
                    <a:pt x="131775" y="182689"/>
                  </a:lnTo>
                  <a:lnTo>
                    <a:pt x="140055" y="180149"/>
                  </a:lnTo>
                  <a:lnTo>
                    <a:pt x="165391" y="180149"/>
                  </a:lnTo>
                  <a:lnTo>
                    <a:pt x="164922" y="173050"/>
                  </a:lnTo>
                  <a:lnTo>
                    <a:pt x="213690" y="159131"/>
                  </a:lnTo>
                  <a:lnTo>
                    <a:pt x="243981" y="159131"/>
                  </a:lnTo>
                  <a:lnTo>
                    <a:pt x="243713" y="157416"/>
                  </a:lnTo>
                  <a:lnTo>
                    <a:pt x="242730" y="154546"/>
                  </a:lnTo>
                  <a:lnTo>
                    <a:pt x="115011" y="154546"/>
                  </a:lnTo>
                  <a:lnTo>
                    <a:pt x="108445" y="151752"/>
                  </a:lnTo>
                  <a:lnTo>
                    <a:pt x="106349" y="149313"/>
                  </a:lnTo>
                  <a:lnTo>
                    <a:pt x="103974" y="142151"/>
                  </a:lnTo>
                  <a:lnTo>
                    <a:pt x="104379" y="138049"/>
                  </a:lnTo>
                  <a:lnTo>
                    <a:pt x="108331" y="128765"/>
                  </a:lnTo>
                  <a:lnTo>
                    <a:pt x="111226" y="125577"/>
                  </a:lnTo>
                  <a:lnTo>
                    <a:pt x="118795" y="122250"/>
                  </a:lnTo>
                  <a:lnTo>
                    <a:pt x="122542" y="122199"/>
                  </a:lnTo>
                  <a:lnTo>
                    <a:pt x="157483" y="122199"/>
                  </a:lnTo>
                  <a:lnTo>
                    <a:pt x="155482" y="116745"/>
                  </a:lnTo>
                  <a:lnTo>
                    <a:pt x="130461" y="96416"/>
                  </a:lnTo>
                  <a:lnTo>
                    <a:pt x="123224" y="95764"/>
                  </a:lnTo>
                  <a:close/>
                </a:path>
                <a:path w="293370" h="398145">
                  <a:moveTo>
                    <a:pt x="157483" y="122199"/>
                  </a:moveTo>
                  <a:lnTo>
                    <a:pt x="122542" y="122199"/>
                  </a:lnTo>
                  <a:lnTo>
                    <a:pt x="130619" y="125641"/>
                  </a:lnTo>
                  <a:lnTo>
                    <a:pt x="133807" y="130403"/>
                  </a:lnTo>
                  <a:lnTo>
                    <a:pt x="135807" y="138074"/>
                  </a:lnTo>
                  <a:lnTo>
                    <a:pt x="138430" y="148399"/>
                  </a:lnTo>
                  <a:lnTo>
                    <a:pt x="120256" y="154203"/>
                  </a:lnTo>
                  <a:lnTo>
                    <a:pt x="115011" y="154546"/>
                  </a:lnTo>
                  <a:lnTo>
                    <a:pt x="242730" y="154546"/>
                  </a:lnTo>
                  <a:lnTo>
                    <a:pt x="240830" y="148996"/>
                  </a:lnTo>
                  <a:lnTo>
                    <a:pt x="248573" y="145243"/>
                  </a:lnTo>
                  <a:lnTo>
                    <a:pt x="255251" y="141414"/>
                  </a:lnTo>
                  <a:lnTo>
                    <a:pt x="161912" y="141414"/>
                  </a:lnTo>
                  <a:lnTo>
                    <a:pt x="160093" y="131694"/>
                  </a:lnTo>
                  <a:lnTo>
                    <a:pt x="157912" y="123367"/>
                  </a:lnTo>
                  <a:lnTo>
                    <a:pt x="157483" y="122199"/>
                  </a:lnTo>
                  <a:close/>
                </a:path>
                <a:path w="293370" h="398145">
                  <a:moveTo>
                    <a:pt x="201104" y="95034"/>
                  </a:moveTo>
                  <a:lnTo>
                    <a:pt x="184035" y="118579"/>
                  </a:lnTo>
                  <a:lnTo>
                    <a:pt x="190322" y="123367"/>
                  </a:lnTo>
                  <a:lnTo>
                    <a:pt x="195135" y="127927"/>
                  </a:lnTo>
                  <a:lnTo>
                    <a:pt x="198462" y="132257"/>
                  </a:lnTo>
                  <a:lnTo>
                    <a:pt x="161912" y="141414"/>
                  </a:lnTo>
                  <a:lnTo>
                    <a:pt x="255251" y="141414"/>
                  </a:lnTo>
                  <a:lnTo>
                    <a:pt x="255782" y="141109"/>
                  </a:lnTo>
                  <a:lnTo>
                    <a:pt x="262456" y="136594"/>
                  </a:lnTo>
                  <a:lnTo>
                    <a:pt x="268589" y="131694"/>
                  </a:lnTo>
                  <a:lnTo>
                    <a:pt x="262811" y="121196"/>
                  </a:lnTo>
                  <a:lnTo>
                    <a:pt x="226593" y="121196"/>
                  </a:lnTo>
                  <a:lnTo>
                    <a:pt x="224663" y="117779"/>
                  </a:lnTo>
                  <a:lnTo>
                    <a:pt x="221957" y="114198"/>
                  </a:lnTo>
                  <a:lnTo>
                    <a:pt x="214950" y="106641"/>
                  </a:lnTo>
                  <a:lnTo>
                    <a:pt x="209245" y="101574"/>
                  </a:lnTo>
                  <a:lnTo>
                    <a:pt x="201104" y="95034"/>
                  </a:lnTo>
                  <a:close/>
                </a:path>
                <a:path w="293370" h="398145">
                  <a:moveTo>
                    <a:pt x="253758" y="104749"/>
                  </a:moveTo>
                  <a:lnTo>
                    <a:pt x="226593" y="121196"/>
                  </a:lnTo>
                  <a:lnTo>
                    <a:pt x="262811" y="121196"/>
                  </a:lnTo>
                  <a:lnTo>
                    <a:pt x="253758" y="104749"/>
                  </a:lnTo>
                  <a:close/>
                </a:path>
                <a:path w="293370" h="398145">
                  <a:moveTo>
                    <a:pt x="142252" y="0"/>
                  </a:moveTo>
                  <a:lnTo>
                    <a:pt x="129298" y="30391"/>
                  </a:lnTo>
                  <a:lnTo>
                    <a:pt x="279819" y="94576"/>
                  </a:lnTo>
                  <a:lnTo>
                    <a:pt x="292773" y="64185"/>
                  </a:lnTo>
                  <a:lnTo>
                    <a:pt x="142252" y="0"/>
                  </a:lnTo>
                  <a:close/>
                </a:path>
              </a:pathLst>
            </a:custGeom>
            <a:solidFill>
              <a:srgbClr val="000000"/>
            </a:solidFill>
          </p:spPr>
          <p:txBody>
            <a:bodyPr wrap="square" lIns="0" tIns="0" rIns="0" bIns="0" rtlCol="0"/>
            <a:lstStyle/>
            <a:p>
              <a:endParaRPr/>
            </a:p>
          </p:txBody>
        </p:sp>
        <p:sp>
          <p:nvSpPr>
            <p:cNvPr id="14" name="object 14"/>
            <p:cNvSpPr/>
            <p:nvPr/>
          </p:nvSpPr>
          <p:spPr>
            <a:xfrm>
              <a:off x="7701182" y="2924943"/>
              <a:ext cx="1508125" cy="1941195"/>
            </a:xfrm>
            <a:custGeom>
              <a:avLst/>
              <a:gdLst/>
              <a:ahLst/>
              <a:cxnLst/>
              <a:rect l="l" t="t" r="r" b="b"/>
              <a:pathLst>
                <a:path w="1508125" h="1941195">
                  <a:moveTo>
                    <a:pt x="303085" y="0"/>
                  </a:moveTo>
                  <a:lnTo>
                    <a:pt x="0" y="211061"/>
                  </a:lnTo>
                  <a:lnTo>
                    <a:pt x="1204798" y="1941169"/>
                  </a:lnTo>
                  <a:lnTo>
                    <a:pt x="1507883" y="1730108"/>
                  </a:lnTo>
                  <a:lnTo>
                    <a:pt x="303085" y="0"/>
                  </a:lnTo>
                  <a:close/>
                </a:path>
              </a:pathLst>
            </a:custGeom>
            <a:solidFill>
              <a:srgbClr val="189DAC"/>
            </a:solidFill>
          </p:spPr>
          <p:txBody>
            <a:bodyPr wrap="square" lIns="0" tIns="0" rIns="0" bIns="0" rtlCol="0"/>
            <a:lstStyle/>
            <a:p>
              <a:endParaRPr/>
            </a:p>
          </p:txBody>
        </p:sp>
        <p:sp>
          <p:nvSpPr>
            <p:cNvPr id="15" name="object 15"/>
            <p:cNvSpPr/>
            <p:nvPr/>
          </p:nvSpPr>
          <p:spPr>
            <a:xfrm>
              <a:off x="3751324" y="4436787"/>
              <a:ext cx="1205230" cy="603885"/>
            </a:xfrm>
            <a:custGeom>
              <a:avLst/>
              <a:gdLst/>
              <a:ahLst/>
              <a:cxnLst/>
              <a:rect l="l" t="t" r="r" b="b"/>
              <a:pathLst>
                <a:path w="1205229" h="603885">
                  <a:moveTo>
                    <a:pt x="86702" y="421951"/>
                  </a:moveTo>
                  <a:lnTo>
                    <a:pt x="0" y="451530"/>
                  </a:lnTo>
                  <a:lnTo>
                    <a:pt x="61175" y="603307"/>
                  </a:lnTo>
                  <a:lnTo>
                    <a:pt x="119049" y="579978"/>
                  </a:lnTo>
                  <a:lnTo>
                    <a:pt x="125295" y="577298"/>
                  </a:lnTo>
                  <a:lnTo>
                    <a:pt x="74041" y="577298"/>
                  </a:lnTo>
                  <a:lnTo>
                    <a:pt x="53009" y="525126"/>
                  </a:lnTo>
                  <a:lnTo>
                    <a:pt x="97418" y="507219"/>
                  </a:lnTo>
                  <a:lnTo>
                    <a:pt x="45796" y="507219"/>
                  </a:lnTo>
                  <a:lnTo>
                    <a:pt x="27305" y="461347"/>
                  </a:lnTo>
                  <a:lnTo>
                    <a:pt x="68541" y="444735"/>
                  </a:lnTo>
                  <a:lnTo>
                    <a:pt x="76530" y="442335"/>
                  </a:lnTo>
                  <a:lnTo>
                    <a:pt x="86639" y="441548"/>
                  </a:lnTo>
                  <a:lnTo>
                    <a:pt x="120649" y="441548"/>
                  </a:lnTo>
                  <a:lnTo>
                    <a:pt x="120091" y="440163"/>
                  </a:lnTo>
                  <a:lnTo>
                    <a:pt x="115417" y="434283"/>
                  </a:lnTo>
                  <a:lnTo>
                    <a:pt x="102336" y="424707"/>
                  </a:lnTo>
                  <a:lnTo>
                    <a:pt x="94945" y="422193"/>
                  </a:lnTo>
                  <a:lnTo>
                    <a:pt x="86702" y="421951"/>
                  </a:lnTo>
                  <a:close/>
                </a:path>
                <a:path w="1205229" h="603885">
                  <a:moveTo>
                    <a:pt x="153098" y="504184"/>
                  </a:moveTo>
                  <a:lnTo>
                    <a:pt x="117157" y="504184"/>
                  </a:lnTo>
                  <a:lnTo>
                    <a:pt x="122364" y="505492"/>
                  </a:lnTo>
                  <a:lnTo>
                    <a:pt x="131521" y="511512"/>
                  </a:lnTo>
                  <a:lnTo>
                    <a:pt x="134962" y="515843"/>
                  </a:lnTo>
                  <a:lnTo>
                    <a:pt x="139179" y="526333"/>
                  </a:lnTo>
                  <a:lnTo>
                    <a:pt x="139903" y="530994"/>
                  </a:lnTo>
                  <a:lnTo>
                    <a:pt x="138874" y="539998"/>
                  </a:lnTo>
                  <a:lnTo>
                    <a:pt x="137452" y="543833"/>
                  </a:lnTo>
                  <a:lnTo>
                    <a:pt x="132803" y="550209"/>
                  </a:lnTo>
                  <a:lnTo>
                    <a:pt x="129489" y="553142"/>
                  </a:lnTo>
                  <a:lnTo>
                    <a:pt x="125196" y="555835"/>
                  </a:lnTo>
                  <a:lnTo>
                    <a:pt x="122770" y="557384"/>
                  </a:lnTo>
                  <a:lnTo>
                    <a:pt x="118313" y="559454"/>
                  </a:lnTo>
                  <a:lnTo>
                    <a:pt x="74041" y="577298"/>
                  </a:lnTo>
                  <a:lnTo>
                    <a:pt x="125295" y="577298"/>
                  </a:lnTo>
                  <a:lnTo>
                    <a:pt x="159181" y="548278"/>
                  </a:lnTo>
                  <a:lnTo>
                    <a:pt x="162077" y="527438"/>
                  </a:lnTo>
                  <a:lnTo>
                    <a:pt x="160909" y="520224"/>
                  </a:lnTo>
                  <a:lnTo>
                    <a:pt x="158051" y="513112"/>
                  </a:lnTo>
                  <a:lnTo>
                    <a:pt x="155003" y="506897"/>
                  </a:lnTo>
                  <a:lnTo>
                    <a:pt x="153098" y="504184"/>
                  </a:lnTo>
                  <a:close/>
                </a:path>
                <a:path w="1205229" h="603885">
                  <a:moveTo>
                    <a:pt x="162890" y="385883"/>
                  </a:moveTo>
                  <a:lnTo>
                    <a:pt x="142798" y="393973"/>
                  </a:lnTo>
                  <a:lnTo>
                    <a:pt x="203974" y="545751"/>
                  </a:lnTo>
                  <a:lnTo>
                    <a:pt x="224066" y="537661"/>
                  </a:lnTo>
                  <a:lnTo>
                    <a:pt x="195224" y="466122"/>
                  </a:lnTo>
                  <a:lnTo>
                    <a:pt x="239680" y="448202"/>
                  </a:lnTo>
                  <a:lnTo>
                    <a:pt x="188010" y="448202"/>
                  </a:lnTo>
                  <a:lnTo>
                    <a:pt x="162890" y="385883"/>
                  </a:lnTo>
                  <a:close/>
                </a:path>
                <a:path w="1205229" h="603885">
                  <a:moveTo>
                    <a:pt x="120649" y="441548"/>
                  </a:moveTo>
                  <a:lnTo>
                    <a:pt x="86639" y="441548"/>
                  </a:lnTo>
                  <a:lnTo>
                    <a:pt x="91147" y="442779"/>
                  </a:lnTo>
                  <a:lnTo>
                    <a:pt x="99060" y="448494"/>
                  </a:lnTo>
                  <a:lnTo>
                    <a:pt x="102057" y="452444"/>
                  </a:lnTo>
                  <a:lnTo>
                    <a:pt x="106235" y="462795"/>
                  </a:lnTo>
                  <a:lnTo>
                    <a:pt x="106718" y="467735"/>
                  </a:lnTo>
                  <a:lnTo>
                    <a:pt x="104381" y="476854"/>
                  </a:lnTo>
                  <a:lnTo>
                    <a:pt x="101549" y="480930"/>
                  </a:lnTo>
                  <a:lnTo>
                    <a:pt x="93662" y="487242"/>
                  </a:lnTo>
                  <a:lnTo>
                    <a:pt x="87515" y="490392"/>
                  </a:lnTo>
                  <a:lnTo>
                    <a:pt x="45796" y="507219"/>
                  </a:lnTo>
                  <a:lnTo>
                    <a:pt x="97418" y="507219"/>
                  </a:lnTo>
                  <a:lnTo>
                    <a:pt x="97764" y="507080"/>
                  </a:lnTo>
                  <a:lnTo>
                    <a:pt x="105511" y="504946"/>
                  </a:lnTo>
                  <a:lnTo>
                    <a:pt x="117157" y="504184"/>
                  </a:lnTo>
                  <a:lnTo>
                    <a:pt x="153098" y="504184"/>
                  </a:lnTo>
                  <a:lnTo>
                    <a:pt x="151209" y="501492"/>
                  </a:lnTo>
                  <a:lnTo>
                    <a:pt x="124187" y="487877"/>
                  </a:lnTo>
                  <a:lnTo>
                    <a:pt x="114655" y="487877"/>
                  </a:lnTo>
                  <a:lnTo>
                    <a:pt x="120345" y="481489"/>
                  </a:lnTo>
                  <a:lnTo>
                    <a:pt x="123799" y="474733"/>
                  </a:lnTo>
                  <a:lnTo>
                    <a:pt x="126225" y="460432"/>
                  </a:lnTo>
                  <a:lnTo>
                    <a:pt x="125514" y="453613"/>
                  </a:lnTo>
                  <a:lnTo>
                    <a:pt x="120649" y="441548"/>
                  </a:lnTo>
                  <a:close/>
                </a:path>
                <a:path w="1205229" h="603885">
                  <a:moveTo>
                    <a:pt x="297466" y="434321"/>
                  </a:moveTo>
                  <a:lnTo>
                    <a:pt x="274116" y="434321"/>
                  </a:lnTo>
                  <a:lnTo>
                    <a:pt x="302945" y="505860"/>
                  </a:lnTo>
                  <a:lnTo>
                    <a:pt x="323037" y="497758"/>
                  </a:lnTo>
                  <a:lnTo>
                    <a:pt x="297466" y="434321"/>
                  </a:lnTo>
                  <a:close/>
                </a:path>
                <a:path w="1205229" h="603885">
                  <a:moveTo>
                    <a:pt x="122104" y="487639"/>
                  </a:moveTo>
                  <a:lnTo>
                    <a:pt x="114655" y="487877"/>
                  </a:lnTo>
                  <a:lnTo>
                    <a:pt x="124187" y="487877"/>
                  </a:lnTo>
                  <a:lnTo>
                    <a:pt x="122104" y="487639"/>
                  </a:lnTo>
                  <a:close/>
                </a:path>
                <a:path w="1205229" h="603885">
                  <a:moveTo>
                    <a:pt x="391617" y="299562"/>
                  </a:moveTo>
                  <a:lnTo>
                    <a:pt x="384416" y="299714"/>
                  </a:lnTo>
                  <a:lnTo>
                    <a:pt x="376466" y="301479"/>
                  </a:lnTo>
                  <a:lnTo>
                    <a:pt x="370763" y="302660"/>
                  </a:lnTo>
                  <a:lnTo>
                    <a:pt x="362877" y="305277"/>
                  </a:lnTo>
                  <a:lnTo>
                    <a:pt x="295541" y="332416"/>
                  </a:lnTo>
                  <a:lnTo>
                    <a:pt x="356717" y="484181"/>
                  </a:lnTo>
                  <a:lnTo>
                    <a:pt x="376809" y="476092"/>
                  </a:lnTo>
                  <a:lnTo>
                    <a:pt x="351929" y="414382"/>
                  </a:lnTo>
                  <a:lnTo>
                    <a:pt x="390855" y="398698"/>
                  </a:lnTo>
                  <a:lnTo>
                    <a:pt x="395585" y="396475"/>
                  </a:lnTo>
                  <a:lnTo>
                    <a:pt x="344716" y="396475"/>
                  </a:lnTo>
                  <a:lnTo>
                    <a:pt x="322846" y="342234"/>
                  </a:lnTo>
                  <a:lnTo>
                    <a:pt x="370776" y="322904"/>
                  </a:lnTo>
                  <a:lnTo>
                    <a:pt x="377215" y="320834"/>
                  </a:lnTo>
                  <a:lnTo>
                    <a:pt x="386778" y="319704"/>
                  </a:lnTo>
                  <a:lnTo>
                    <a:pt x="424419" y="319704"/>
                  </a:lnTo>
                  <a:lnTo>
                    <a:pt x="421741" y="315805"/>
                  </a:lnTo>
                  <a:lnTo>
                    <a:pt x="410527" y="305721"/>
                  </a:lnTo>
                  <a:lnTo>
                    <a:pt x="404507" y="302470"/>
                  </a:lnTo>
                  <a:lnTo>
                    <a:pt x="391617" y="299562"/>
                  </a:lnTo>
                  <a:close/>
                </a:path>
                <a:path w="1205229" h="603885">
                  <a:moveTo>
                    <a:pt x="261861" y="345993"/>
                  </a:moveTo>
                  <a:lnTo>
                    <a:pt x="241769" y="354083"/>
                  </a:lnTo>
                  <a:lnTo>
                    <a:pt x="266890" y="416414"/>
                  </a:lnTo>
                  <a:lnTo>
                    <a:pt x="188010" y="448202"/>
                  </a:lnTo>
                  <a:lnTo>
                    <a:pt x="239680" y="448202"/>
                  </a:lnTo>
                  <a:lnTo>
                    <a:pt x="274116" y="434321"/>
                  </a:lnTo>
                  <a:lnTo>
                    <a:pt x="297466" y="434321"/>
                  </a:lnTo>
                  <a:lnTo>
                    <a:pt x="261861" y="345993"/>
                  </a:lnTo>
                  <a:close/>
                </a:path>
                <a:path w="1205229" h="603885">
                  <a:moveTo>
                    <a:pt x="424419" y="319704"/>
                  </a:moveTo>
                  <a:lnTo>
                    <a:pt x="386778" y="319704"/>
                  </a:lnTo>
                  <a:lnTo>
                    <a:pt x="392214" y="320986"/>
                  </a:lnTo>
                  <a:lnTo>
                    <a:pt x="402272" y="327438"/>
                  </a:lnTo>
                  <a:lnTo>
                    <a:pt x="406069" y="332239"/>
                  </a:lnTo>
                  <a:lnTo>
                    <a:pt x="412165" y="347352"/>
                  </a:lnTo>
                  <a:lnTo>
                    <a:pt x="412178" y="355251"/>
                  </a:lnTo>
                  <a:lnTo>
                    <a:pt x="408673" y="362274"/>
                  </a:lnTo>
                  <a:lnTo>
                    <a:pt x="344716" y="396475"/>
                  </a:lnTo>
                  <a:lnTo>
                    <a:pt x="395585" y="396475"/>
                  </a:lnTo>
                  <a:lnTo>
                    <a:pt x="429971" y="367354"/>
                  </a:lnTo>
                  <a:lnTo>
                    <a:pt x="433208" y="348730"/>
                  </a:lnTo>
                  <a:lnTo>
                    <a:pt x="432066" y="339233"/>
                  </a:lnTo>
                  <a:lnTo>
                    <a:pt x="429082" y="329610"/>
                  </a:lnTo>
                  <a:lnTo>
                    <a:pt x="426059" y="322091"/>
                  </a:lnTo>
                  <a:lnTo>
                    <a:pt x="424419" y="319704"/>
                  </a:lnTo>
                  <a:close/>
                </a:path>
                <a:path w="1205229" h="603885">
                  <a:moveTo>
                    <a:pt x="533527" y="233483"/>
                  </a:moveTo>
                  <a:lnTo>
                    <a:pt x="518617" y="239491"/>
                  </a:lnTo>
                  <a:lnTo>
                    <a:pt x="537883" y="414179"/>
                  </a:lnTo>
                  <a:lnTo>
                    <a:pt x="552894" y="408121"/>
                  </a:lnTo>
                  <a:lnTo>
                    <a:pt x="533527" y="233483"/>
                  </a:lnTo>
                  <a:close/>
                </a:path>
                <a:path w="1205229" h="603885">
                  <a:moveTo>
                    <a:pt x="661289" y="184995"/>
                  </a:moveTo>
                  <a:lnTo>
                    <a:pt x="639648" y="193720"/>
                  </a:lnTo>
                  <a:lnTo>
                    <a:pt x="642543" y="368980"/>
                  </a:lnTo>
                  <a:lnTo>
                    <a:pt x="663867" y="360382"/>
                  </a:lnTo>
                  <a:lnTo>
                    <a:pt x="662012" y="307702"/>
                  </a:lnTo>
                  <a:lnTo>
                    <a:pt x="708396" y="289008"/>
                  </a:lnTo>
                  <a:lnTo>
                    <a:pt x="661212" y="289008"/>
                  </a:lnTo>
                  <a:lnTo>
                    <a:pt x="659942" y="237776"/>
                  </a:lnTo>
                  <a:lnTo>
                    <a:pt x="659561" y="230301"/>
                  </a:lnTo>
                  <a:lnTo>
                    <a:pt x="658793" y="221393"/>
                  </a:lnTo>
                  <a:lnTo>
                    <a:pt x="657771" y="213419"/>
                  </a:lnTo>
                  <a:lnTo>
                    <a:pt x="656437" y="205493"/>
                  </a:lnTo>
                  <a:lnTo>
                    <a:pt x="681230" y="205493"/>
                  </a:lnTo>
                  <a:lnTo>
                    <a:pt x="661289" y="184995"/>
                  </a:lnTo>
                  <a:close/>
                </a:path>
                <a:path w="1205229" h="603885">
                  <a:moveTo>
                    <a:pt x="755780" y="282124"/>
                  </a:moveTo>
                  <a:lnTo>
                    <a:pt x="725474" y="282124"/>
                  </a:lnTo>
                  <a:lnTo>
                    <a:pt x="761695" y="320948"/>
                  </a:lnTo>
                  <a:lnTo>
                    <a:pt x="784580" y="311728"/>
                  </a:lnTo>
                  <a:lnTo>
                    <a:pt x="755780" y="282124"/>
                  </a:lnTo>
                  <a:close/>
                </a:path>
                <a:path w="1205229" h="603885">
                  <a:moveTo>
                    <a:pt x="760095" y="145168"/>
                  </a:moveTo>
                  <a:lnTo>
                    <a:pt x="740003" y="153270"/>
                  </a:lnTo>
                  <a:lnTo>
                    <a:pt x="801179" y="305035"/>
                  </a:lnTo>
                  <a:lnTo>
                    <a:pt x="821258" y="296945"/>
                  </a:lnTo>
                  <a:lnTo>
                    <a:pt x="792429" y="225406"/>
                  </a:lnTo>
                  <a:lnTo>
                    <a:pt x="836853" y="207499"/>
                  </a:lnTo>
                  <a:lnTo>
                    <a:pt x="785215" y="207499"/>
                  </a:lnTo>
                  <a:lnTo>
                    <a:pt x="760095" y="145168"/>
                  </a:lnTo>
                  <a:close/>
                </a:path>
                <a:path w="1205229" h="603885">
                  <a:moveTo>
                    <a:pt x="681230" y="205493"/>
                  </a:moveTo>
                  <a:lnTo>
                    <a:pt x="656437" y="205493"/>
                  </a:lnTo>
                  <a:lnTo>
                    <a:pt x="661083" y="211274"/>
                  </a:lnTo>
                  <a:lnTo>
                    <a:pt x="666540" y="217723"/>
                  </a:lnTo>
                  <a:lnTo>
                    <a:pt x="673324" y="225406"/>
                  </a:lnTo>
                  <a:lnTo>
                    <a:pt x="679881" y="232620"/>
                  </a:lnTo>
                  <a:lnTo>
                    <a:pt x="712660" y="268269"/>
                  </a:lnTo>
                  <a:lnTo>
                    <a:pt x="661212" y="289008"/>
                  </a:lnTo>
                  <a:lnTo>
                    <a:pt x="708396" y="289008"/>
                  </a:lnTo>
                  <a:lnTo>
                    <a:pt x="725474" y="282124"/>
                  </a:lnTo>
                  <a:lnTo>
                    <a:pt x="755780" y="282124"/>
                  </a:lnTo>
                  <a:lnTo>
                    <a:pt x="681230" y="205493"/>
                  </a:lnTo>
                  <a:close/>
                </a:path>
                <a:path w="1205229" h="603885">
                  <a:moveTo>
                    <a:pt x="894668" y="193605"/>
                  </a:moveTo>
                  <a:lnTo>
                    <a:pt x="871321" y="193605"/>
                  </a:lnTo>
                  <a:lnTo>
                    <a:pt x="900150" y="265145"/>
                  </a:lnTo>
                  <a:lnTo>
                    <a:pt x="920242" y="257055"/>
                  </a:lnTo>
                  <a:lnTo>
                    <a:pt x="894668" y="193605"/>
                  </a:lnTo>
                  <a:close/>
                </a:path>
                <a:path w="1205229" h="603885">
                  <a:moveTo>
                    <a:pt x="945718" y="188170"/>
                  </a:moveTo>
                  <a:lnTo>
                    <a:pt x="927442" y="197466"/>
                  </a:lnTo>
                  <a:lnTo>
                    <a:pt x="931102" y="204605"/>
                  </a:lnTo>
                  <a:lnTo>
                    <a:pt x="935545" y="210973"/>
                  </a:lnTo>
                  <a:lnTo>
                    <a:pt x="975893" y="230651"/>
                  </a:lnTo>
                  <a:lnTo>
                    <a:pt x="984332" y="230301"/>
                  </a:lnTo>
                  <a:lnTo>
                    <a:pt x="1027676" y="215026"/>
                  </a:lnTo>
                  <a:lnTo>
                    <a:pt x="1034367" y="209988"/>
                  </a:lnTo>
                  <a:lnTo>
                    <a:pt x="979538" y="209988"/>
                  </a:lnTo>
                  <a:lnTo>
                    <a:pt x="971423" y="209760"/>
                  </a:lnTo>
                  <a:lnTo>
                    <a:pt x="964755" y="207880"/>
                  </a:lnTo>
                  <a:lnTo>
                    <a:pt x="954265" y="200794"/>
                  </a:lnTo>
                  <a:lnTo>
                    <a:pt x="949667" y="195409"/>
                  </a:lnTo>
                  <a:lnTo>
                    <a:pt x="945718" y="188170"/>
                  </a:lnTo>
                  <a:close/>
                </a:path>
                <a:path w="1205229" h="603885">
                  <a:moveTo>
                    <a:pt x="1048641" y="149740"/>
                  </a:moveTo>
                  <a:lnTo>
                    <a:pt x="1012825" y="149740"/>
                  </a:lnTo>
                  <a:lnTo>
                    <a:pt x="1018578" y="150883"/>
                  </a:lnTo>
                  <a:lnTo>
                    <a:pt x="1026960" y="155772"/>
                  </a:lnTo>
                  <a:lnTo>
                    <a:pt x="1030020" y="159366"/>
                  </a:lnTo>
                  <a:lnTo>
                    <a:pt x="1033810" y="168777"/>
                  </a:lnTo>
                  <a:lnTo>
                    <a:pt x="1033894" y="169818"/>
                  </a:lnTo>
                  <a:lnTo>
                    <a:pt x="1034148" y="173730"/>
                  </a:lnTo>
                  <a:lnTo>
                    <a:pt x="1031621" y="183979"/>
                  </a:lnTo>
                  <a:lnTo>
                    <a:pt x="998226" y="207361"/>
                  </a:lnTo>
                  <a:lnTo>
                    <a:pt x="979538" y="209988"/>
                  </a:lnTo>
                  <a:lnTo>
                    <a:pt x="1034367" y="209988"/>
                  </a:lnTo>
                  <a:lnTo>
                    <a:pt x="1053724" y="173730"/>
                  </a:lnTo>
                  <a:lnTo>
                    <a:pt x="1053639" y="167134"/>
                  </a:lnTo>
                  <a:lnTo>
                    <a:pt x="1052604" y="160813"/>
                  </a:lnTo>
                  <a:lnTo>
                    <a:pt x="1050632" y="154667"/>
                  </a:lnTo>
                  <a:lnTo>
                    <a:pt x="1048641" y="149740"/>
                  </a:lnTo>
                  <a:close/>
                </a:path>
                <a:path w="1205229" h="603885">
                  <a:moveTo>
                    <a:pt x="859066" y="105277"/>
                  </a:moveTo>
                  <a:lnTo>
                    <a:pt x="838974" y="113380"/>
                  </a:lnTo>
                  <a:lnTo>
                    <a:pt x="864095" y="175698"/>
                  </a:lnTo>
                  <a:lnTo>
                    <a:pt x="785215" y="207499"/>
                  </a:lnTo>
                  <a:lnTo>
                    <a:pt x="836853" y="207499"/>
                  </a:lnTo>
                  <a:lnTo>
                    <a:pt x="871321" y="193605"/>
                  </a:lnTo>
                  <a:lnTo>
                    <a:pt x="894668" y="193605"/>
                  </a:lnTo>
                  <a:lnTo>
                    <a:pt x="859066" y="105277"/>
                  </a:lnTo>
                  <a:close/>
                </a:path>
                <a:path w="1205229" h="603885">
                  <a:moveTo>
                    <a:pt x="1131616" y="0"/>
                  </a:moveTo>
                  <a:lnTo>
                    <a:pt x="1089299" y="10142"/>
                  </a:lnTo>
                  <a:lnTo>
                    <a:pt x="1059969" y="37887"/>
                  </a:lnTo>
                  <a:lnTo>
                    <a:pt x="1050669" y="78553"/>
                  </a:lnTo>
                  <a:lnTo>
                    <a:pt x="1051750" y="88708"/>
                  </a:lnTo>
                  <a:lnTo>
                    <a:pt x="1068917" y="132049"/>
                  </a:lnTo>
                  <a:lnTo>
                    <a:pt x="1099446" y="162005"/>
                  </a:lnTo>
                  <a:lnTo>
                    <a:pt x="1127935" y="169818"/>
                  </a:lnTo>
                  <a:lnTo>
                    <a:pt x="1138596" y="169148"/>
                  </a:lnTo>
                  <a:lnTo>
                    <a:pt x="1182423" y="150610"/>
                  </a:lnTo>
                  <a:lnTo>
                    <a:pt x="1182949" y="150086"/>
                  </a:lnTo>
                  <a:lnTo>
                    <a:pt x="1131944" y="150086"/>
                  </a:lnTo>
                  <a:lnTo>
                    <a:pt x="1124610" y="149409"/>
                  </a:lnTo>
                  <a:lnTo>
                    <a:pt x="1087812" y="120927"/>
                  </a:lnTo>
                  <a:lnTo>
                    <a:pt x="1072894" y="80263"/>
                  </a:lnTo>
                  <a:lnTo>
                    <a:pt x="1072108" y="72308"/>
                  </a:lnTo>
                  <a:lnTo>
                    <a:pt x="1072223" y="64462"/>
                  </a:lnTo>
                  <a:lnTo>
                    <a:pt x="1097233" y="26861"/>
                  </a:lnTo>
                  <a:lnTo>
                    <a:pt x="1170805" y="19176"/>
                  </a:lnTo>
                  <a:lnTo>
                    <a:pt x="1169016" y="17197"/>
                  </a:lnTo>
                  <a:lnTo>
                    <a:pt x="1160673" y="10398"/>
                  </a:lnTo>
                  <a:lnTo>
                    <a:pt x="1151628" y="5253"/>
                  </a:lnTo>
                  <a:lnTo>
                    <a:pt x="1141882" y="1759"/>
                  </a:lnTo>
                  <a:lnTo>
                    <a:pt x="1131616" y="0"/>
                  </a:lnTo>
                  <a:close/>
                </a:path>
                <a:path w="1205229" h="603885">
                  <a:moveTo>
                    <a:pt x="976045" y="61437"/>
                  </a:moveTo>
                  <a:lnTo>
                    <a:pt x="936737" y="71343"/>
                  </a:lnTo>
                  <a:lnTo>
                    <a:pt x="907138" y="101088"/>
                  </a:lnTo>
                  <a:lnTo>
                    <a:pt x="903732" y="115666"/>
                  </a:lnTo>
                  <a:lnTo>
                    <a:pt x="904443" y="123692"/>
                  </a:lnTo>
                  <a:lnTo>
                    <a:pt x="933602" y="154832"/>
                  </a:lnTo>
                  <a:lnTo>
                    <a:pt x="948262" y="155963"/>
                  </a:lnTo>
                  <a:lnTo>
                    <a:pt x="955741" y="155659"/>
                  </a:lnTo>
                  <a:lnTo>
                    <a:pt x="964816" y="154796"/>
                  </a:lnTo>
                  <a:lnTo>
                    <a:pt x="985964" y="151874"/>
                  </a:lnTo>
                  <a:lnTo>
                    <a:pt x="994459" y="150792"/>
                  </a:lnTo>
                  <a:lnTo>
                    <a:pt x="1000970" y="150127"/>
                  </a:lnTo>
                  <a:lnTo>
                    <a:pt x="1005497" y="149879"/>
                  </a:lnTo>
                  <a:lnTo>
                    <a:pt x="1012825" y="149740"/>
                  </a:lnTo>
                  <a:lnTo>
                    <a:pt x="1048641" y="149740"/>
                  </a:lnTo>
                  <a:lnTo>
                    <a:pt x="1047343" y="146527"/>
                  </a:lnTo>
                  <a:lnTo>
                    <a:pt x="1042339" y="140177"/>
                  </a:lnTo>
                  <a:lnTo>
                    <a:pt x="1035621" y="135630"/>
                  </a:lnTo>
                  <a:lnTo>
                    <a:pt x="1033456" y="134414"/>
                  </a:lnTo>
                  <a:lnTo>
                    <a:pt x="950298" y="134414"/>
                  </a:lnTo>
                  <a:lnTo>
                    <a:pt x="942810" y="134307"/>
                  </a:lnTo>
                  <a:lnTo>
                    <a:pt x="937666" y="133293"/>
                  </a:lnTo>
                  <a:lnTo>
                    <a:pt x="932319" y="131350"/>
                  </a:lnTo>
                  <a:lnTo>
                    <a:pt x="928547" y="127667"/>
                  </a:lnTo>
                  <a:lnTo>
                    <a:pt x="923810" y="115932"/>
                  </a:lnTo>
                  <a:lnTo>
                    <a:pt x="924433" y="109443"/>
                  </a:lnTo>
                  <a:lnTo>
                    <a:pt x="960451" y="82519"/>
                  </a:lnTo>
                  <a:lnTo>
                    <a:pt x="975158" y="80861"/>
                  </a:lnTo>
                  <a:lnTo>
                    <a:pt x="1013824" y="80861"/>
                  </a:lnTo>
                  <a:lnTo>
                    <a:pt x="1012188" y="78553"/>
                  </a:lnTo>
                  <a:lnTo>
                    <a:pt x="983344" y="62029"/>
                  </a:lnTo>
                  <a:lnTo>
                    <a:pt x="976045" y="61437"/>
                  </a:lnTo>
                  <a:close/>
                </a:path>
                <a:path w="1205229" h="603885">
                  <a:moveTo>
                    <a:pt x="1204239" y="86621"/>
                  </a:moveTo>
                  <a:lnTo>
                    <a:pt x="1182116" y="89643"/>
                  </a:lnTo>
                  <a:lnTo>
                    <a:pt x="1183007" y="97899"/>
                  </a:lnTo>
                  <a:lnTo>
                    <a:pt x="1183082" y="102750"/>
                  </a:lnTo>
                  <a:lnTo>
                    <a:pt x="1161131" y="142279"/>
                  </a:lnTo>
                  <a:lnTo>
                    <a:pt x="1131944" y="150086"/>
                  </a:lnTo>
                  <a:lnTo>
                    <a:pt x="1182949" y="150086"/>
                  </a:lnTo>
                  <a:lnTo>
                    <a:pt x="1204191" y="111984"/>
                  </a:lnTo>
                  <a:lnTo>
                    <a:pt x="1205040" y="101088"/>
                  </a:lnTo>
                  <a:lnTo>
                    <a:pt x="1205012" y="97899"/>
                  </a:lnTo>
                  <a:lnTo>
                    <a:pt x="1204239" y="86621"/>
                  </a:lnTo>
                  <a:close/>
                </a:path>
                <a:path w="1205229" h="603885">
                  <a:moveTo>
                    <a:pt x="1009815" y="128035"/>
                  </a:moveTo>
                  <a:lnTo>
                    <a:pt x="1003428" y="128105"/>
                  </a:lnTo>
                  <a:lnTo>
                    <a:pt x="995049" y="128770"/>
                  </a:lnTo>
                  <a:lnTo>
                    <a:pt x="984678" y="130034"/>
                  </a:lnTo>
                  <a:lnTo>
                    <a:pt x="960131" y="133611"/>
                  </a:lnTo>
                  <a:lnTo>
                    <a:pt x="950298" y="134414"/>
                  </a:lnTo>
                  <a:lnTo>
                    <a:pt x="1033456" y="134414"/>
                  </a:lnTo>
                  <a:lnTo>
                    <a:pt x="1030223" y="132598"/>
                  </a:lnTo>
                  <a:lnTo>
                    <a:pt x="1024123" y="130323"/>
                  </a:lnTo>
                  <a:lnTo>
                    <a:pt x="1017320" y="128802"/>
                  </a:lnTo>
                  <a:lnTo>
                    <a:pt x="1009815" y="128035"/>
                  </a:lnTo>
                  <a:close/>
                </a:path>
                <a:path w="1205229" h="603885">
                  <a:moveTo>
                    <a:pt x="1013824" y="80861"/>
                  </a:moveTo>
                  <a:lnTo>
                    <a:pt x="975158" y="80861"/>
                  </a:lnTo>
                  <a:lnTo>
                    <a:pt x="981468" y="82061"/>
                  </a:lnTo>
                  <a:lnTo>
                    <a:pt x="987143" y="84556"/>
                  </a:lnTo>
                  <a:lnTo>
                    <a:pt x="992244" y="88307"/>
                  </a:lnTo>
                  <a:lnTo>
                    <a:pt x="996774" y="93309"/>
                  </a:lnTo>
                  <a:lnTo>
                    <a:pt x="1000734" y="99562"/>
                  </a:lnTo>
                  <a:lnTo>
                    <a:pt x="1019416" y="90354"/>
                  </a:lnTo>
                  <a:lnTo>
                    <a:pt x="1016132" y="84118"/>
                  </a:lnTo>
                  <a:lnTo>
                    <a:pt x="1013824" y="80861"/>
                  </a:lnTo>
                  <a:close/>
                </a:path>
                <a:path w="1205229" h="603885">
                  <a:moveTo>
                    <a:pt x="1170805" y="19176"/>
                  </a:moveTo>
                  <a:lnTo>
                    <a:pt x="1127039" y="19176"/>
                  </a:lnTo>
                  <a:lnTo>
                    <a:pt x="1133716" y="20327"/>
                  </a:lnTo>
                  <a:lnTo>
                    <a:pt x="1140190" y="22770"/>
                  </a:lnTo>
                  <a:lnTo>
                    <a:pt x="1146524" y="26575"/>
                  </a:lnTo>
                  <a:lnTo>
                    <a:pt x="1152715" y="31742"/>
                  </a:lnTo>
                  <a:lnTo>
                    <a:pt x="1158760" y="38272"/>
                  </a:lnTo>
                  <a:lnTo>
                    <a:pt x="1176655" y="25648"/>
                  </a:lnTo>
                  <a:lnTo>
                    <a:pt x="1170805" y="19176"/>
                  </a:lnTo>
                  <a:close/>
                </a:path>
              </a:pathLst>
            </a:custGeom>
            <a:solidFill>
              <a:srgbClr val="000000"/>
            </a:solidFill>
          </p:spPr>
          <p:txBody>
            <a:bodyPr wrap="square" lIns="0" tIns="0" rIns="0" bIns="0" rtlCol="0"/>
            <a:lstStyle/>
            <a:p>
              <a:endParaRPr/>
            </a:p>
          </p:txBody>
        </p:sp>
        <p:pic>
          <p:nvPicPr>
            <p:cNvPr id="16" name="object 16"/>
            <p:cNvPicPr/>
            <p:nvPr/>
          </p:nvPicPr>
          <p:blipFill>
            <a:blip r:embed="rId5" cstate="print"/>
            <a:stretch>
              <a:fillRect/>
            </a:stretch>
          </p:blipFill>
          <p:spPr>
            <a:xfrm>
              <a:off x="6872167" y="2211435"/>
              <a:ext cx="2129457" cy="2492013"/>
            </a:xfrm>
            <a:prstGeom prst="rect">
              <a:avLst/>
            </a:prstGeom>
          </p:spPr>
        </p:pic>
      </p:grpSp>
      <p:sp>
        <p:nvSpPr>
          <p:cNvPr id="17" name="object 17"/>
          <p:cNvSpPr txBox="1"/>
          <p:nvPr/>
        </p:nvSpPr>
        <p:spPr>
          <a:xfrm>
            <a:off x="249731" y="6444589"/>
            <a:ext cx="3532504"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International</a:t>
            </a:r>
            <a:r>
              <a:rPr sz="1800" spc="-25" dirty="0">
                <a:latin typeface="Arial"/>
                <a:cs typeface="Arial"/>
              </a:rPr>
              <a:t> </a:t>
            </a:r>
            <a:r>
              <a:rPr sz="1800" dirty="0">
                <a:latin typeface="Arial"/>
                <a:cs typeface="Arial"/>
              </a:rPr>
              <a:t>connection</a:t>
            </a:r>
            <a:r>
              <a:rPr sz="1800" spc="-20" dirty="0">
                <a:latin typeface="Arial"/>
                <a:cs typeface="Arial"/>
              </a:rPr>
              <a:t> </a:t>
            </a:r>
            <a:r>
              <a:rPr sz="1800" dirty="0">
                <a:latin typeface="Arial"/>
                <a:cs typeface="Arial"/>
              </a:rPr>
              <a:t>/</a:t>
            </a:r>
            <a:r>
              <a:rPr sz="1800" spc="-10" dirty="0">
                <a:latin typeface="Arial"/>
                <a:cs typeface="Arial"/>
              </a:rPr>
              <a:t> Beacons</a:t>
            </a:r>
            <a:endParaRPr sz="1800">
              <a:latin typeface="Arial"/>
              <a:cs typeface="Arial"/>
            </a:endParaRPr>
          </a:p>
        </p:txBody>
      </p:sp>
      <p:sp>
        <p:nvSpPr>
          <p:cNvPr id="18" name="object 18"/>
          <p:cNvSpPr txBox="1"/>
          <p:nvPr/>
        </p:nvSpPr>
        <p:spPr>
          <a:xfrm>
            <a:off x="5595439" y="1916524"/>
            <a:ext cx="55943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Arial"/>
                <a:cs typeface="Arial"/>
              </a:rPr>
              <a:t>UWE</a:t>
            </a:r>
            <a:endParaRPr sz="1800">
              <a:latin typeface="Arial"/>
              <a:cs typeface="Arial"/>
            </a:endParaRPr>
          </a:p>
        </p:txBody>
      </p:sp>
      <p:sp>
        <p:nvSpPr>
          <p:cNvPr id="19" name="object 19"/>
          <p:cNvSpPr txBox="1"/>
          <p:nvPr/>
        </p:nvSpPr>
        <p:spPr>
          <a:xfrm>
            <a:off x="6728105" y="1810377"/>
            <a:ext cx="443230" cy="757555"/>
          </a:xfrm>
          <a:prstGeom prst="rect">
            <a:avLst/>
          </a:prstGeom>
        </p:spPr>
        <p:txBody>
          <a:bodyPr vert="horz" wrap="square" lIns="0" tIns="12700" rIns="0" bIns="0" rtlCol="0">
            <a:spAutoFit/>
          </a:bodyPr>
          <a:lstStyle/>
          <a:p>
            <a:pPr marL="12700" marR="27305">
              <a:lnSpc>
                <a:spcPct val="100000"/>
              </a:lnSpc>
              <a:spcBef>
                <a:spcPts val="100"/>
              </a:spcBef>
            </a:pPr>
            <a:r>
              <a:rPr sz="1600" spc="-25" dirty="0">
                <a:latin typeface="Arial"/>
                <a:cs typeface="Arial"/>
              </a:rPr>
              <a:t>UoB BU</a:t>
            </a:r>
            <a:endParaRPr sz="1600">
              <a:latin typeface="Arial"/>
              <a:cs typeface="Arial"/>
            </a:endParaRPr>
          </a:p>
          <a:p>
            <a:pPr marL="12700">
              <a:lnSpc>
                <a:spcPts val="1920"/>
              </a:lnSpc>
            </a:pPr>
            <a:r>
              <a:rPr sz="1600" spc="-25" dirty="0">
                <a:latin typeface="Arial"/>
                <a:cs typeface="Arial"/>
              </a:rPr>
              <a:t>UoG</a:t>
            </a:r>
            <a:endParaRPr sz="1600">
              <a:latin typeface="Arial"/>
              <a:cs typeface="Arial"/>
            </a:endParaRPr>
          </a:p>
        </p:txBody>
      </p:sp>
      <p:sp>
        <p:nvSpPr>
          <p:cNvPr id="20" name="object 20"/>
          <p:cNvSpPr txBox="1"/>
          <p:nvPr/>
        </p:nvSpPr>
        <p:spPr>
          <a:xfrm>
            <a:off x="9287807" y="2414792"/>
            <a:ext cx="18173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Data</a:t>
            </a:r>
            <a:r>
              <a:rPr sz="1800" spc="-10" dirty="0">
                <a:latin typeface="Arial"/>
                <a:cs typeface="Arial"/>
              </a:rPr>
              <a:t> Observatory</a:t>
            </a:r>
            <a:endParaRPr sz="1800">
              <a:latin typeface="Arial"/>
              <a:cs typeface="Arial"/>
            </a:endParaRPr>
          </a:p>
        </p:txBody>
      </p:sp>
      <p:grpSp>
        <p:nvGrpSpPr>
          <p:cNvPr id="21" name="object 21"/>
          <p:cNvGrpSpPr/>
          <p:nvPr/>
        </p:nvGrpSpPr>
        <p:grpSpPr>
          <a:xfrm>
            <a:off x="1117048" y="1811129"/>
            <a:ext cx="8434705" cy="4620895"/>
            <a:chOff x="1117048" y="1811129"/>
            <a:chExt cx="8434705" cy="4620895"/>
          </a:xfrm>
        </p:grpSpPr>
        <p:pic>
          <p:nvPicPr>
            <p:cNvPr id="22" name="object 22"/>
            <p:cNvPicPr/>
            <p:nvPr/>
          </p:nvPicPr>
          <p:blipFill>
            <a:blip r:embed="rId6" cstate="print"/>
            <a:stretch>
              <a:fillRect/>
            </a:stretch>
          </p:blipFill>
          <p:spPr>
            <a:xfrm>
              <a:off x="7679435" y="2474976"/>
              <a:ext cx="1647443" cy="394715"/>
            </a:xfrm>
            <a:prstGeom prst="rect">
              <a:avLst/>
            </a:prstGeom>
          </p:spPr>
        </p:pic>
        <p:sp>
          <p:nvSpPr>
            <p:cNvPr id="23" name="object 23"/>
            <p:cNvSpPr/>
            <p:nvPr/>
          </p:nvSpPr>
          <p:spPr>
            <a:xfrm>
              <a:off x="7722488" y="2582329"/>
              <a:ext cx="1424305" cy="214629"/>
            </a:xfrm>
            <a:custGeom>
              <a:avLst/>
              <a:gdLst/>
              <a:ahLst/>
              <a:cxnLst/>
              <a:rect l="l" t="t" r="r" b="b"/>
              <a:pathLst>
                <a:path w="1424304" h="214630">
                  <a:moveTo>
                    <a:pt x="0" y="214033"/>
                  </a:moveTo>
                  <a:lnTo>
                    <a:pt x="1424063" y="0"/>
                  </a:lnTo>
                </a:path>
              </a:pathLst>
            </a:custGeom>
            <a:ln w="25400">
              <a:solidFill>
                <a:srgbClr val="4F81BC"/>
              </a:solidFill>
            </a:ln>
          </p:spPr>
          <p:txBody>
            <a:bodyPr wrap="square" lIns="0" tIns="0" rIns="0" bIns="0" rtlCol="0"/>
            <a:lstStyle/>
            <a:p>
              <a:endParaRPr/>
            </a:p>
          </p:txBody>
        </p:sp>
        <p:sp>
          <p:nvSpPr>
            <p:cNvPr id="24" name="object 24"/>
            <p:cNvSpPr/>
            <p:nvPr/>
          </p:nvSpPr>
          <p:spPr>
            <a:xfrm>
              <a:off x="9128327" y="2546549"/>
              <a:ext cx="81280" cy="75565"/>
            </a:xfrm>
            <a:custGeom>
              <a:avLst/>
              <a:gdLst/>
              <a:ahLst/>
              <a:cxnLst/>
              <a:rect l="l" t="t" r="r" b="b"/>
              <a:pathLst>
                <a:path w="81279" h="75564">
                  <a:moveTo>
                    <a:pt x="0" y="0"/>
                  </a:moveTo>
                  <a:lnTo>
                    <a:pt x="11328" y="75349"/>
                  </a:lnTo>
                  <a:lnTo>
                    <a:pt x="81013" y="26339"/>
                  </a:lnTo>
                  <a:lnTo>
                    <a:pt x="0" y="0"/>
                  </a:lnTo>
                  <a:close/>
                </a:path>
              </a:pathLst>
            </a:custGeom>
            <a:solidFill>
              <a:srgbClr val="4F81BC"/>
            </a:solidFill>
          </p:spPr>
          <p:txBody>
            <a:bodyPr wrap="square" lIns="0" tIns="0" rIns="0" bIns="0" rtlCol="0"/>
            <a:lstStyle/>
            <a:p>
              <a:endParaRPr/>
            </a:p>
          </p:txBody>
        </p:sp>
        <p:pic>
          <p:nvPicPr>
            <p:cNvPr id="25" name="object 25"/>
            <p:cNvPicPr/>
            <p:nvPr/>
          </p:nvPicPr>
          <p:blipFill>
            <a:blip r:embed="rId7" cstate="print"/>
            <a:stretch>
              <a:fillRect/>
            </a:stretch>
          </p:blipFill>
          <p:spPr>
            <a:xfrm>
              <a:off x="5945123" y="4452366"/>
              <a:ext cx="913637" cy="590549"/>
            </a:xfrm>
            <a:prstGeom prst="rect">
              <a:avLst/>
            </a:prstGeom>
          </p:spPr>
        </p:pic>
        <p:sp>
          <p:nvSpPr>
            <p:cNvPr id="26" name="object 26"/>
            <p:cNvSpPr/>
            <p:nvPr/>
          </p:nvSpPr>
          <p:spPr>
            <a:xfrm>
              <a:off x="6119112" y="4579735"/>
              <a:ext cx="565785" cy="296545"/>
            </a:xfrm>
            <a:custGeom>
              <a:avLst/>
              <a:gdLst/>
              <a:ahLst/>
              <a:cxnLst/>
              <a:rect l="l" t="t" r="r" b="b"/>
              <a:pathLst>
                <a:path w="565784" h="296545">
                  <a:moveTo>
                    <a:pt x="0" y="295935"/>
                  </a:moveTo>
                  <a:lnTo>
                    <a:pt x="565416" y="0"/>
                  </a:lnTo>
                </a:path>
              </a:pathLst>
            </a:custGeom>
            <a:ln w="25400">
              <a:solidFill>
                <a:srgbClr val="4F81BC"/>
              </a:solidFill>
            </a:ln>
          </p:spPr>
          <p:txBody>
            <a:bodyPr wrap="square" lIns="0" tIns="0" rIns="0" bIns="0" rtlCol="0"/>
            <a:lstStyle/>
            <a:p>
              <a:endParaRPr/>
            </a:p>
          </p:txBody>
        </p:sp>
        <p:sp>
          <p:nvSpPr>
            <p:cNvPr id="27" name="object 27"/>
            <p:cNvSpPr/>
            <p:nvPr/>
          </p:nvSpPr>
          <p:spPr>
            <a:xfrm>
              <a:off x="6062853" y="4550295"/>
              <a:ext cx="678180" cy="354965"/>
            </a:xfrm>
            <a:custGeom>
              <a:avLst/>
              <a:gdLst/>
              <a:ahLst/>
              <a:cxnLst/>
              <a:rect l="l" t="t" r="r" b="b"/>
              <a:pathLst>
                <a:path w="678179" h="354964">
                  <a:moveTo>
                    <a:pt x="85178" y="353250"/>
                  </a:moveTo>
                  <a:lnTo>
                    <a:pt x="49847" y="285737"/>
                  </a:lnTo>
                  <a:lnTo>
                    <a:pt x="0" y="354825"/>
                  </a:lnTo>
                  <a:lnTo>
                    <a:pt x="85178" y="353250"/>
                  </a:lnTo>
                  <a:close/>
                </a:path>
                <a:path w="678179" h="354964">
                  <a:moveTo>
                    <a:pt x="677926" y="0"/>
                  </a:moveTo>
                  <a:lnTo>
                    <a:pt x="592747" y="1574"/>
                  </a:lnTo>
                  <a:lnTo>
                    <a:pt x="628091" y="69088"/>
                  </a:lnTo>
                  <a:lnTo>
                    <a:pt x="677926" y="0"/>
                  </a:lnTo>
                  <a:close/>
                </a:path>
              </a:pathLst>
            </a:custGeom>
            <a:solidFill>
              <a:srgbClr val="4F81BC"/>
            </a:solidFill>
          </p:spPr>
          <p:txBody>
            <a:bodyPr wrap="square" lIns="0" tIns="0" rIns="0" bIns="0" rtlCol="0"/>
            <a:lstStyle/>
            <a:p>
              <a:endParaRPr/>
            </a:p>
          </p:txBody>
        </p:sp>
        <p:pic>
          <p:nvPicPr>
            <p:cNvPr id="28" name="object 28"/>
            <p:cNvPicPr/>
            <p:nvPr/>
          </p:nvPicPr>
          <p:blipFill>
            <a:blip r:embed="rId8" cstate="print"/>
            <a:stretch>
              <a:fillRect/>
            </a:stretch>
          </p:blipFill>
          <p:spPr>
            <a:xfrm>
              <a:off x="4277554" y="2231370"/>
              <a:ext cx="1221446" cy="660939"/>
            </a:xfrm>
            <a:prstGeom prst="rect">
              <a:avLst/>
            </a:prstGeom>
          </p:spPr>
        </p:pic>
        <p:pic>
          <p:nvPicPr>
            <p:cNvPr id="29" name="object 29"/>
            <p:cNvPicPr/>
            <p:nvPr/>
          </p:nvPicPr>
          <p:blipFill>
            <a:blip r:embed="rId9" cstate="print"/>
            <a:stretch>
              <a:fillRect/>
            </a:stretch>
          </p:blipFill>
          <p:spPr>
            <a:xfrm>
              <a:off x="1117048" y="1811129"/>
              <a:ext cx="1691335" cy="1096949"/>
            </a:xfrm>
            <a:prstGeom prst="rect">
              <a:avLst/>
            </a:prstGeom>
          </p:spPr>
        </p:pic>
        <p:pic>
          <p:nvPicPr>
            <p:cNvPr id="30" name="object 30"/>
            <p:cNvPicPr/>
            <p:nvPr/>
          </p:nvPicPr>
          <p:blipFill>
            <a:blip r:embed="rId10" cstate="print"/>
            <a:stretch>
              <a:fillRect/>
            </a:stretch>
          </p:blipFill>
          <p:spPr>
            <a:xfrm>
              <a:off x="2124455" y="2544317"/>
              <a:ext cx="1084325" cy="1401317"/>
            </a:xfrm>
            <a:prstGeom prst="rect">
              <a:avLst/>
            </a:prstGeom>
          </p:spPr>
        </p:pic>
        <p:sp>
          <p:nvSpPr>
            <p:cNvPr id="31" name="object 31"/>
            <p:cNvSpPr/>
            <p:nvPr/>
          </p:nvSpPr>
          <p:spPr>
            <a:xfrm>
              <a:off x="2175890" y="2572892"/>
              <a:ext cx="876935" cy="1184275"/>
            </a:xfrm>
            <a:custGeom>
              <a:avLst/>
              <a:gdLst/>
              <a:ahLst/>
              <a:cxnLst/>
              <a:rect l="l" t="t" r="r" b="b"/>
              <a:pathLst>
                <a:path w="876935" h="1184275">
                  <a:moveTo>
                    <a:pt x="0" y="0"/>
                  </a:moveTo>
                  <a:lnTo>
                    <a:pt x="876896" y="1183919"/>
                  </a:lnTo>
                </a:path>
              </a:pathLst>
            </a:custGeom>
            <a:ln w="25400">
              <a:solidFill>
                <a:srgbClr val="4F81BC"/>
              </a:solidFill>
            </a:ln>
          </p:spPr>
          <p:txBody>
            <a:bodyPr wrap="square" lIns="0" tIns="0" rIns="0" bIns="0" rtlCol="0"/>
            <a:lstStyle/>
            <a:p>
              <a:endParaRPr/>
            </a:p>
          </p:txBody>
        </p:sp>
        <p:sp>
          <p:nvSpPr>
            <p:cNvPr id="32" name="object 32"/>
            <p:cNvSpPr/>
            <p:nvPr/>
          </p:nvSpPr>
          <p:spPr>
            <a:xfrm>
              <a:off x="3014612" y="3723931"/>
              <a:ext cx="76200" cy="84455"/>
            </a:xfrm>
            <a:custGeom>
              <a:avLst/>
              <a:gdLst/>
              <a:ahLst/>
              <a:cxnLst/>
              <a:rect l="l" t="t" r="r" b="b"/>
              <a:pathLst>
                <a:path w="76200" h="84454">
                  <a:moveTo>
                    <a:pt x="61239" y="0"/>
                  </a:moveTo>
                  <a:lnTo>
                    <a:pt x="0" y="45351"/>
                  </a:lnTo>
                  <a:lnTo>
                    <a:pt x="75971" y="83908"/>
                  </a:lnTo>
                  <a:lnTo>
                    <a:pt x="61239" y="0"/>
                  </a:lnTo>
                  <a:close/>
                </a:path>
              </a:pathLst>
            </a:custGeom>
            <a:solidFill>
              <a:srgbClr val="4F81BC"/>
            </a:solidFill>
          </p:spPr>
          <p:txBody>
            <a:bodyPr wrap="square" lIns="0" tIns="0" rIns="0" bIns="0" rtlCol="0"/>
            <a:lstStyle/>
            <a:p>
              <a:endParaRPr/>
            </a:p>
          </p:txBody>
        </p:sp>
        <p:sp>
          <p:nvSpPr>
            <p:cNvPr id="33" name="object 33"/>
            <p:cNvSpPr/>
            <p:nvPr/>
          </p:nvSpPr>
          <p:spPr>
            <a:xfrm>
              <a:off x="7537297" y="5463260"/>
              <a:ext cx="1499235" cy="968375"/>
            </a:xfrm>
            <a:custGeom>
              <a:avLst/>
              <a:gdLst/>
              <a:ahLst/>
              <a:cxnLst/>
              <a:rect l="l" t="t" r="r" b="b"/>
              <a:pathLst>
                <a:path w="1499234" h="968375">
                  <a:moveTo>
                    <a:pt x="138277" y="829233"/>
                  </a:moveTo>
                  <a:lnTo>
                    <a:pt x="117576" y="790613"/>
                  </a:lnTo>
                  <a:lnTo>
                    <a:pt x="117576" y="836739"/>
                  </a:lnTo>
                  <a:lnTo>
                    <a:pt x="114414" y="843927"/>
                  </a:lnTo>
                  <a:lnTo>
                    <a:pt x="52146" y="881113"/>
                  </a:lnTo>
                  <a:lnTo>
                    <a:pt x="27736" y="827963"/>
                  </a:lnTo>
                  <a:lnTo>
                    <a:pt x="74701" y="806399"/>
                  </a:lnTo>
                  <a:lnTo>
                    <a:pt x="81026" y="804024"/>
                  </a:lnTo>
                  <a:lnTo>
                    <a:pt x="90538" y="802449"/>
                  </a:lnTo>
                  <a:lnTo>
                    <a:pt x="96024" y="803465"/>
                  </a:lnTo>
                  <a:lnTo>
                    <a:pt x="106375" y="809434"/>
                  </a:lnTo>
                  <a:lnTo>
                    <a:pt x="110388" y="814044"/>
                  </a:lnTo>
                  <a:lnTo>
                    <a:pt x="117195" y="828852"/>
                  </a:lnTo>
                  <a:lnTo>
                    <a:pt x="117576" y="836739"/>
                  </a:lnTo>
                  <a:lnTo>
                    <a:pt x="117576" y="790613"/>
                  </a:lnTo>
                  <a:lnTo>
                    <a:pt x="113588" y="787349"/>
                  </a:lnTo>
                  <a:lnTo>
                    <a:pt x="107429" y="784390"/>
                  </a:lnTo>
                  <a:lnTo>
                    <a:pt x="94411" y="782091"/>
                  </a:lnTo>
                  <a:lnTo>
                    <a:pt x="87236" y="782586"/>
                  </a:lnTo>
                  <a:lnTo>
                    <a:pt x="79375" y="784720"/>
                  </a:lnTo>
                  <a:lnTo>
                    <a:pt x="73723" y="786168"/>
                  </a:lnTo>
                  <a:lnTo>
                    <a:pt x="65963" y="789165"/>
                  </a:lnTo>
                  <a:lnTo>
                    <a:pt x="0" y="819442"/>
                  </a:lnTo>
                  <a:lnTo>
                    <a:pt x="68275" y="968159"/>
                  </a:lnTo>
                  <a:lnTo>
                    <a:pt x="87960" y="959129"/>
                  </a:lnTo>
                  <a:lnTo>
                    <a:pt x="60198" y="898664"/>
                  </a:lnTo>
                  <a:lnTo>
                    <a:pt x="98412" y="881113"/>
                  </a:lnTo>
                  <a:lnTo>
                    <a:pt x="131318" y="857072"/>
                  </a:lnTo>
                  <a:lnTo>
                    <a:pt x="138023" y="838631"/>
                  </a:lnTo>
                  <a:lnTo>
                    <a:pt x="138277" y="829233"/>
                  </a:lnTo>
                  <a:close/>
                </a:path>
                <a:path w="1499234" h="968375">
                  <a:moveTo>
                    <a:pt x="324040" y="850734"/>
                  </a:moveTo>
                  <a:lnTo>
                    <a:pt x="296011" y="789673"/>
                  </a:lnTo>
                  <a:lnTo>
                    <a:pt x="255765" y="702017"/>
                  </a:lnTo>
                  <a:lnTo>
                    <a:pt x="236093" y="711060"/>
                  </a:lnTo>
                  <a:lnTo>
                    <a:pt x="264121" y="772121"/>
                  </a:lnTo>
                  <a:lnTo>
                    <a:pt x="186829" y="807618"/>
                  </a:lnTo>
                  <a:lnTo>
                    <a:pt x="158788" y="746544"/>
                  </a:lnTo>
                  <a:lnTo>
                    <a:pt x="139103" y="755573"/>
                  </a:lnTo>
                  <a:lnTo>
                    <a:pt x="207378" y="904290"/>
                  </a:lnTo>
                  <a:lnTo>
                    <a:pt x="227063" y="895261"/>
                  </a:lnTo>
                  <a:lnTo>
                    <a:pt x="194881" y="825157"/>
                  </a:lnTo>
                  <a:lnTo>
                    <a:pt x="233083" y="807618"/>
                  </a:lnTo>
                  <a:lnTo>
                    <a:pt x="272173" y="789673"/>
                  </a:lnTo>
                  <a:lnTo>
                    <a:pt x="304355" y="859764"/>
                  </a:lnTo>
                  <a:lnTo>
                    <a:pt x="324040" y="850734"/>
                  </a:lnTo>
                  <a:close/>
                </a:path>
                <a:path w="1499234" h="968375">
                  <a:moveTo>
                    <a:pt x="694867" y="659752"/>
                  </a:moveTo>
                  <a:lnTo>
                    <a:pt x="686816" y="642200"/>
                  </a:lnTo>
                  <a:lnTo>
                    <a:pt x="617004" y="674179"/>
                  </a:lnTo>
                  <a:lnTo>
                    <a:pt x="595896" y="628103"/>
                  </a:lnTo>
                  <a:lnTo>
                    <a:pt x="676579" y="591146"/>
                  </a:lnTo>
                  <a:lnTo>
                    <a:pt x="668540" y="573595"/>
                  </a:lnTo>
                  <a:lnTo>
                    <a:pt x="568172" y="619556"/>
                  </a:lnTo>
                  <a:lnTo>
                    <a:pt x="636308" y="768337"/>
                  </a:lnTo>
                  <a:lnTo>
                    <a:pt x="655993" y="759320"/>
                  </a:lnTo>
                  <a:lnTo>
                    <a:pt x="625043" y="691730"/>
                  </a:lnTo>
                  <a:lnTo>
                    <a:pt x="663359" y="674179"/>
                  </a:lnTo>
                  <a:lnTo>
                    <a:pt x="694867" y="659752"/>
                  </a:lnTo>
                  <a:close/>
                </a:path>
                <a:path w="1499234" h="968375">
                  <a:moveTo>
                    <a:pt x="819619" y="684377"/>
                  </a:moveTo>
                  <a:lnTo>
                    <a:pt x="763651" y="562178"/>
                  </a:lnTo>
                  <a:lnTo>
                    <a:pt x="759523" y="553161"/>
                  </a:lnTo>
                  <a:lnTo>
                    <a:pt x="808736" y="530618"/>
                  </a:lnTo>
                  <a:lnTo>
                    <a:pt x="800696" y="513067"/>
                  </a:lnTo>
                  <a:lnTo>
                    <a:pt x="682777" y="567080"/>
                  </a:lnTo>
                  <a:lnTo>
                    <a:pt x="690816" y="584631"/>
                  </a:lnTo>
                  <a:lnTo>
                    <a:pt x="739825" y="562178"/>
                  </a:lnTo>
                  <a:lnTo>
                    <a:pt x="799922" y="693394"/>
                  </a:lnTo>
                  <a:lnTo>
                    <a:pt x="819619" y="684377"/>
                  </a:lnTo>
                  <a:close/>
                </a:path>
                <a:path w="1499234" h="968375">
                  <a:moveTo>
                    <a:pt x="934999" y="607542"/>
                  </a:moveTo>
                  <a:lnTo>
                    <a:pt x="934148" y="600989"/>
                  </a:lnTo>
                  <a:lnTo>
                    <a:pt x="932624" y="597674"/>
                  </a:lnTo>
                  <a:lnTo>
                    <a:pt x="928509" y="588670"/>
                  </a:lnTo>
                  <a:lnTo>
                    <a:pt x="924674" y="584136"/>
                  </a:lnTo>
                  <a:lnTo>
                    <a:pt x="924433" y="583996"/>
                  </a:lnTo>
                  <a:lnTo>
                    <a:pt x="915009" y="578408"/>
                  </a:lnTo>
                  <a:lnTo>
                    <a:pt x="909535" y="577049"/>
                  </a:lnTo>
                  <a:lnTo>
                    <a:pt x="903427" y="577189"/>
                  </a:lnTo>
                  <a:lnTo>
                    <a:pt x="898042" y="577519"/>
                  </a:lnTo>
                  <a:lnTo>
                    <a:pt x="891095" y="578281"/>
                  </a:lnTo>
                  <a:lnTo>
                    <a:pt x="882573" y="579475"/>
                  </a:lnTo>
                  <a:lnTo>
                    <a:pt x="862444" y="582752"/>
                  </a:lnTo>
                  <a:lnTo>
                    <a:pt x="856361" y="583666"/>
                  </a:lnTo>
                  <a:lnTo>
                    <a:pt x="854227" y="583819"/>
                  </a:lnTo>
                  <a:lnTo>
                    <a:pt x="850455" y="583996"/>
                  </a:lnTo>
                  <a:lnTo>
                    <a:pt x="847369" y="583438"/>
                  </a:lnTo>
                  <a:lnTo>
                    <a:pt x="844981" y="582155"/>
                  </a:lnTo>
                  <a:lnTo>
                    <a:pt x="842632" y="580948"/>
                  </a:lnTo>
                  <a:lnTo>
                    <a:pt x="840905" y="579158"/>
                  </a:lnTo>
                  <a:lnTo>
                    <a:pt x="838123" y="573062"/>
                  </a:lnTo>
                  <a:lnTo>
                    <a:pt x="838428" y="568998"/>
                  </a:lnTo>
                  <a:lnTo>
                    <a:pt x="843064" y="560171"/>
                  </a:lnTo>
                  <a:lnTo>
                    <a:pt x="848410" y="556031"/>
                  </a:lnTo>
                  <a:lnTo>
                    <a:pt x="863904" y="548944"/>
                  </a:lnTo>
                  <a:lnTo>
                    <a:pt x="870115" y="547979"/>
                  </a:lnTo>
                  <a:lnTo>
                    <a:pt x="880745" y="550646"/>
                  </a:lnTo>
                  <a:lnTo>
                    <a:pt x="885075" y="553897"/>
                  </a:lnTo>
                  <a:lnTo>
                    <a:pt x="888428" y="559066"/>
                  </a:lnTo>
                  <a:lnTo>
                    <a:pt x="905179" y="548449"/>
                  </a:lnTo>
                  <a:lnTo>
                    <a:pt x="904862" y="547979"/>
                  </a:lnTo>
                  <a:lnTo>
                    <a:pt x="900836" y="542010"/>
                  </a:lnTo>
                  <a:lnTo>
                    <a:pt x="896188" y="537413"/>
                  </a:lnTo>
                  <a:lnTo>
                    <a:pt x="886294" y="531876"/>
                  </a:lnTo>
                  <a:lnTo>
                    <a:pt x="880059" y="530733"/>
                  </a:lnTo>
                  <a:lnTo>
                    <a:pt x="865047" y="531723"/>
                  </a:lnTo>
                  <a:lnTo>
                    <a:pt x="829576" y="550887"/>
                  </a:lnTo>
                  <a:lnTo>
                    <a:pt x="824636" y="557834"/>
                  </a:lnTo>
                  <a:lnTo>
                    <a:pt x="822096" y="562279"/>
                  </a:lnTo>
                  <a:lnTo>
                    <a:pt x="820661" y="567055"/>
                  </a:lnTo>
                  <a:lnTo>
                    <a:pt x="820013" y="577049"/>
                  </a:lnTo>
                  <a:lnTo>
                    <a:pt x="820051" y="577519"/>
                  </a:lnTo>
                  <a:lnTo>
                    <a:pt x="850239" y="604494"/>
                  </a:lnTo>
                  <a:lnTo>
                    <a:pt x="855776" y="604304"/>
                  </a:lnTo>
                  <a:lnTo>
                    <a:pt x="862939" y="603567"/>
                  </a:lnTo>
                  <a:lnTo>
                    <a:pt x="871715" y="602310"/>
                  </a:lnTo>
                  <a:lnTo>
                    <a:pt x="882116" y="600506"/>
                  </a:lnTo>
                  <a:lnTo>
                    <a:pt x="893216" y="598462"/>
                  </a:lnTo>
                  <a:lnTo>
                    <a:pt x="900379" y="597674"/>
                  </a:lnTo>
                  <a:lnTo>
                    <a:pt x="903630" y="598144"/>
                  </a:lnTo>
                  <a:lnTo>
                    <a:pt x="908304" y="598868"/>
                  </a:lnTo>
                  <a:lnTo>
                    <a:pt x="911580" y="601306"/>
                  </a:lnTo>
                  <a:lnTo>
                    <a:pt x="915581" y="610031"/>
                  </a:lnTo>
                  <a:lnTo>
                    <a:pt x="915377" y="614972"/>
                  </a:lnTo>
                  <a:lnTo>
                    <a:pt x="910399" y="625513"/>
                  </a:lnTo>
                  <a:lnTo>
                    <a:pt x="904951" y="630072"/>
                  </a:lnTo>
                  <a:lnTo>
                    <a:pt x="888238" y="637730"/>
                  </a:lnTo>
                  <a:lnTo>
                    <a:pt x="880884" y="638771"/>
                  </a:lnTo>
                  <a:lnTo>
                    <a:pt x="868083" y="635304"/>
                  </a:lnTo>
                  <a:lnTo>
                    <a:pt x="862711" y="631050"/>
                  </a:lnTo>
                  <a:lnTo>
                    <a:pt x="858380" y="624268"/>
                  </a:lnTo>
                  <a:lnTo>
                    <a:pt x="841616" y="635393"/>
                  </a:lnTo>
                  <a:lnTo>
                    <a:pt x="875398" y="655840"/>
                  </a:lnTo>
                  <a:lnTo>
                    <a:pt x="884034" y="655193"/>
                  </a:lnTo>
                  <a:lnTo>
                    <a:pt x="919454" y="638771"/>
                  </a:lnTo>
                  <a:lnTo>
                    <a:pt x="919949" y="638378"/>
                  </a:lnTo>
                  <a:lnTo>
                    <a:pt x="924255" y="634072"/>
                  </a:lnTo>
                  <a:lnTo>
                    <a:pt x="929601" y="628053"/>
                  </a:lnTo>
                  <a:lnTo>
                    <a:pt x="932827" y="621550"/>
                  </a:lnTo>
                  <a:lnTo>
                    <a:pt x="934999" y="607542"/>
                  </a:lnTo>
                  <a:close/>
                </a:path>
                <a:path w="1499234" h="968375">
                  <a:moveTo>
                    <a:pt x="1138288" y="343662"/>
                  </a:moveTo>
                  <a:lnTo>
                    <a:pt x="1117066" y="305320"/>
                  </a:lnTo>
                  <a:lnTo>
                    <a:pt x="1117066" y="340080"/>
                  </a:lnTo>
                  <a:lnTo>
                    <a:pt x="1116812" y="347929"/>
                  </a:lnTo>
                  <a:lnTo>
                    <a:pt x="1072959" y="405701"/>
                  </a:lnTo>
                  <a:lnTo>
                    <a:pt x="1030452" y="365531"/>
                  </a:lnTo>
                  <a:lnTo>
                    <a:pt x="1065961" y="327964"/>
                  </a:lnTo>
                  <a:lnTo>
                    <a:pt x="1084630" y="317284"/>
                  </a:lnTo>
                  <a:lnTo>
                    <a:pt x="1096467" y="318947"/>
                  </a:lnTo>
                  <a:lnTo>
                    <a:pt x="1101915" y="321716"/>
                  </a:lnTo>
                  <a:lnTo>
                    <a:pt x="1113764" y="332917"/>
                  </a:lnTo>
                  <a:lnTo>
                    <a:pt x="1117066" y="340080"/>
                  </a:lnTo>
                  <a:lnTo>
                    <a:pt x="1117066" y="305320"/>
                  </a:lnTo>
                  <a:lnTo>
                    <a:pt x="1115847" y="304165"/>
                  </a:lnTo>
                  <a:lnTo>
                    <a:pt x="1109306" y="300253"/>
                  </a:lnTo>
                  <a:lnTo>
                    <a:pt x="1094905" y="295770"/>
                  </a:lnTo>
                  <a:lnTo>
                    <a:pt x="1088085" y="295325"/>
                  </a:lnTo>
                  <a:lnTo>
                    <a:pt x="1075156" y="298056"/>
                  </a:lnTo>
                  <a:lnTo>
                    <a:pt x="1068679" y="301205"/>
                  </a:lnTo>
                  <a:lnTo>
                    <a:pt x="1062189" y="306120"/>
                  </a:lnTo>
                  <a:lnTo>
                    <a:pt x="1057490" y="309575"/>
                  </a:lnTo>
                  <a:lnTo>
                    <a:pt x="1051407" y="315239"/>
                  </a:lnTo>
                  <a:lnTo>
                    <a:pt x="1001547" y="367995"/>
                  </a:lnTo>
                  <a:lnTo>
                    <a:pt x="1120470" y="480402"/>
                  </a:lnTo>
                  <a:lnTo>
                    <a:pt x="1135341" y="464667"/>
                  </a:lnTo>
                  <a:lnTo>
                    <a:pt x="1086993" y="418973"/>
                  </a:lnTo>
                  <a:lnTo>
                    <a:pt x="1099527" y="405701"/>
                  </a:lnTo>
                  <a:lnTo>
                    <a:pt x="1115822" y="388467"/>
                  </a:lnTo>
                  <a:lnTo>
                    <a:pt x="1126172" y="376212"/>
                  </a:lnTo>
                  <a:lnTo>
                    <a:pt x="1133360" y="364655"/>
                  </a:lnTo>
                  <a:lnTo>
                    <a:pt x="1137399" y="353809"/>
                  </a:lnTo>
                  <a:lnTo>
                    <a:pt x="1138288" y="343662"/>
                  </a:lnTo>
                  <a:close/>
                </a:path>
                <a:path w="1499234" h="968375">
                  <a:moveTo>
                    <a:pt x="1295196" y="267868"/>
                  </a:moveTo>
                  <a:lnTo>
                    <a:pt x="1293050" y="256489"/>
                  </a:lnTo>
                  <a:lnTo>
                    <a:pt x="1288821" y="244995"/>
                  </a:lnTo>
                  <a:lnTo>
                    <a:pt x="1282509" y="233413"/>
                  </a:lnTo>
                  <a:lnTo>
                    <a:pt x="1263662" y="245389"/>
                  </a:lnTo>
                  <a:lnTo>
                    <a:pt x="1268818" y="254038"/>
                  </a:lnTo>
                  <a:lnTo>
                    <a:pt x="1272362" y="262559"/>
                  </a:lnTo>
                  <a:lnTo>
                    <a:pt x="1274267" y="270941"/>
                  </a:lnTo>
                  <a:lnTo>
                    <a:pt x="1274432" y="275526"/>
                  </a:lnTo>
                  <a:lnTo>
                    <a:pt x="1274521" y="279412"/>
                  </a:lnTo>
                  <a:lnTo>
                    <a:pt x="1273327" y="287185"/>
                  </a:lnTo>
                  <a:lnTo>
                    <a:pt x="1249718" y="317957"/>
                  </a:lnTo>
                  <a:lnTo>
                    <a:pt x="1221651" y="325158"/>
                  </a:lnTo>
                  <a:lnTo>
                    <a:pt x="1214107" y="323951"/>
                  </a:lnTo>
                  <a:lnTo>
                    <a:pt x="1175766" y="300850"/>
                  </a:lnTo>
                  <a:lnTo>
                    <a:pt x="1153274" y="268363"/>
                  </a:lnTo>
                  <a:lnTo>
                    <a:pt x="1150569" y="253555"/>
                  </a:lnTo>
                  <a:lnTo>
                    <a:pt x="1151039" y="245910"/>
                  </a:lnTo>
                  <a:lnTo>
                    <a:pt x="1171892" y="211429"/>
                  </a:lnTo>
                  <a:lnTo>
                    <a:pt x="1197660" y="202107"/>
                  </a:lnTo>
                  <a:lnTo>
                    <a:pt x="1205001" y="202920"/>
                  </a:lnTo>
                  <a:lnTo>
                    <a:pt x="1212786" y="205041"/>
                  </a:lnTo>
                  <a:lnTo>
                    <a:pt x="1221016" y="208445"/>
                  </a:lnTo>
                  <a:lnTo>
                    <a:pt x="1224686" y="202107"/>
                  </a:lnTo>
                  <a:lnTo>
                    <a:pt x="1232001" y="189509"/>
                  </a:lnTo>
                  <a:lnTo>
                    <a:pt x="1221524" y="185013"/>
                  </a:lnTo>
                  <a:lnTo>
                    <a:pt x="1211110" y="182321"/>
                  </a:lnTo>
                  <a:lnTo>
                    <a:pt x="1200734" y="181419"/>
                  </a:lnTo>
                  <a:lnTo>
                    <a:pt x="1190383" y="182321"/>
                  </a:lnTo>
                  <a:lnTo>
                    <a:pt x="1152969" y="203733"/>
                  </a:lnTo>
                  <a:lnTo>
                    <a:pt x="1132890" y="239356"/>
                  </a:lnTo>
                  <a:lnTo>
                    <a:pt x="1130769" y="259321"/>
                  </a:lnTo>
                  <a:lnTo>
                    <a:pt x="1132014" y="269354"/>
                  </a:lnTo>
                  <a:lnTo>
                    <a:pt x="1151940" y="308203"/>
                  </a:lnTo>
                  <a:lnTo>
                    <a:pt x="1188173" y="336600"/>
                  </a:lnTo>
                  <a:lnTo>
                    <a:pt x="1218730" y="345643"/>
                  </a:lnTo>
                  <a:lnTo>
                    <a:pt x="1228636" y="345643"/>
                  </a:lnTo>
                  <a:lnTo>
                    <a:pt x="1266558" y="328917"/>
                  </a:lnTo>
                  <a:lnTo>
                    <a:pt x="1293291" y="290156"/>
                  </a:lnTo>
                  <a:lnTo>
                    <a:pt x="1295196" y="279412"/>
                  </a:lnTo>
                  <a:lnTo>
                    <a:pt x="1295196" y="267868"/>
                  </a:lnTo>
                  <a:close/>
                </a:path>
                <a:path w="1499234" h="968375">
                  <a:moveTo>
                    <a:pt x="1427149" y="155943"/>
                  </a:moveTo>
                  <a:lnTo>
                    <a:pt x="1417561" y="146888"/>
                  </a:lnTo>
                  <a:lnTo>
                    <a:pt x="1308227" y="43548"/>
                  </a:lnTo>
                  <a:lnTo>
                    <a:pt x="1293964" y="58635"/>
                  </a:lnTo>
                  <a:lnTo>
                    <a:pt x="1387335" y="146888"/>
                  </a:lnTo>
                  <a:lnTo>
                    <a:pt x="1383436" y="146227"/>
                  </a:lnTo>
                  <a:lnTo>
                    <a:pt x="1234922" y="121094"/>
                  </a:lnTo>
                  <a:lnTo>
                    <a:pt x="1219669" y="137236"/>
                  </a:lnTo>
                  <a:lnTo>
                    <a:pt x="1338592" y="249643"/>
                  </a:lnTo>
                  <a:lnTo>
                    <a:pt x="1352854" y="234556"/>
                  </a:lnTo>
                  <a:lnTo>
                    <a:pt x="1259395" y="146227"/>
                  </a:lnTo>
                  <a:lnTo>
                    <a:pt x="1411884" y="172097"/>
                  </a:lnTo>
                  <a:lnTo>
                    <a:pt x="1427149" y="155943"/>
                  </a:lnTo>
                  <a:close/>
                </a:path>
                <a:path w="1499234" h="968375">
                  <a:moveTo>
                    <a:pt x="1498612" y="66903"/>
                  </a:moveTo>
                  <a:lnTo>
                    <a:pt x="1498574" y="65201"/>
                  </a:lnTo>
                  <a:lnTo>
                    <a:pt x="1495920" y="53873"/>
                  </a:lnTo>
                  <a:lnTo>
                    <a:pt x="1495463" y="51904"/>
                  </a:lnTo>
                  <a:lnTo>
                    <a:pt x="1492224" y="46151"/>
                  </a:lnTo>
                  <a:lnTo>
                    <a:pt x="1482382" y="36842"/>
                  </a:lnTo>
                  <a:lnTo>
                    <a:pt x="1477124" y="34074"/>
                  </a:lnTo>
                  <a:lnTo>
                    <a:pt x="1466024" y="32385"/>
                  </a:lnTo>
                  <a:lnTo>
                    <a:pt x="1460436" y="33172"/>
                  </a:lnTo>
                  <a:lnTo>
                    <a:pt x="1418920" y="56108"/>
                  </a:lnTo>
                  <a:lnTo>
                    <a:pt x="1413611" y="59232"/>
                  </a:lnTo>
                  <a:lnTo>
                    <a:pt x="1411693" y="60185"/>
                  </a:lnTo>
                  <a:lnTo>
                    <a:pt x="1408252" y="61747"/>
                  </a:lnTo>
                  <a:lnTo>
                    <a:pt x="1405191" y="62395"/>
                  </a:lnTo>
                  <a:lnTo>
                    <a:pt x="1402499" y="62103"/>
                  </a:lnTo>
                  <a:lnTo>
                    <a:pt x="1399870" y="61861"/>
                  </a:lnTo>
                  <a:lnTo>
                    <a:pt x="1397596" y="60845"/>
                  </a:lnTo>
                  <a:lnTo>
                    <a:pt x="1392732" y="56235"/>
                  </a:lnTo>
                  <a:lnTo>
                    <a:pt x="1391488" y="52349"/>
                  </a:lnTo>
                  <a:lnTo>
                    <a:pt x="1392478" y="42430"/>
                  </a:lnTo>
                  <a:lnTo>
                    <a:pt x="1395895" y="36601"/>
                  </a:lnTo>
                  <a:lnTo>
                    <a:pt x="1407591" y="24218"/>
                  </a:lnTo>
                  <a:lnTo>
                    <a:pt x="1412989" y="20993"/>
                  </a:lnTo>
                  <a:lnTo>
                    <a:pt x="1423847" y="19481"/>
                  </a:lnTo>
                  <a:lnTo>
                    <a:pt x="1429080" y="20866"/>
                  </a:lnTo>
                  <a:lnTo>
                    <a:pt x="1434134" y="24409"/>
                  </a:lnTo>
                  <a:lnTo>
                    <a:pt x="1437665" y="19481"/>
                  </a:lnTo>
                  <a:lnTo>
                    <a:pt x="1445679" y="8293"/>
                  </a:lnTo>
                  <a:lnTo>
                    <a:pt x="1439240" y="3949"/>
                  </a:lnTo>
                  <a:lnTo>
                    <a:pt x="1433207" y="1422"/>
                  </a:lnTo>
                  <a:lnTo>
                    <a:pt x="1421955" y="0"/>
                  </a:lnTo>
                  <a:lnTo>
                    <a:pt x="1415757" y="1282"/>
                  </a:lnTo>
                  <a:lnTo>
                    <a:pt x="1384985" y="24091"/>
                  </a:lnTo>
                  <a:lnTo>
                    <a:pt x="1374521" y="47167"/>
                  </a:lnTo>
                  <a:lnTo>
                    <a:pt x="1373873" y="51904"/>
                  </a:lnTo>
                  <a:lnTo>
                    <a:pt x="1404162" y="83654"/>
                  </a:lnTo>
                  <a:lnTo>
                    <a:pt x="1409865" y="83108"/>
                  </a:lnTo>
                  <a:lnTo>
                    <a:pt x="1443812" y="65201"/>
                  </a:lnTo>
                  <a:lnTo>
                    <a:pt x="1448219" y="62395"/>
                  </a:lnTo>
                  <a:lnTo>
                    <a:pt x="1453324" y="59143"/>
                  </a:lnTo>
                  <a:lnTo>
                    <a:pt x="1459674" y="55727"/>
                  </a:lnTo>
                  <a:lnTo>
                    <a:pt x="1467472" y="53873"/>
                  </a:lnTo>
                  <a:lnTo>
                    <a:pt x="1471422" y="54889"/>
                  </a:lnTo>
                  <a:lnTo>
                    <a:pt x="1478394" y="61493"/>
                  </a:lnTo>
                  <a:lnTo>
                    <a:pt x="1479905" y="65709"/>
                  </a:lnTo>
                  <a:lnTo>
                    <a:pt x="1480007" y="66903"/>
                  </a:lnTo>
                  <a:lnTo>
                    <a:pt x="1479397" y="77787"/>
                  </a:lnTo>
                  <a:lnTo>
                    <a:pt x="1476057" y="84061"/>
                  </a:lnTo>
                  <a:lnTo>
                    <a:pt x="1463433" y="97409"/>
                  </a:lnTo>
                  <a:lnTo>
                    <a:pt x="1456994" y="101130"/>
                  </a:lnTo>
                  <a:lnTo>
                    <a:pt x="1443824" y="102717"/>
                  </a:lnTo>
                  <a:lnTo>
                    <a:pt x="1437259" y="100787"/>
                  </a:lnTo>
                  <a:lnTo>
                    <a:pt x="1430705" y="96126"/>
                  </a:lnTo>
                  <a:lnTo>
                    <a:pt x="1419326" y="112712"/>
                  </a:lnTo>
                  <a:lnTo>
                    <a:pt x="1427276" y="117182"/>
                  </a:lnTo>
                  <a:lnTo>
                    <a:pt x="1435150" y="120053"/>
                  </a:lnTo>
                  <a:lnTo>
                    <a:pt x="1442935" y="121348"/>
                  </a:lnTo>
                  <a:lnTo>
                    <a:pt x="1450632" y="121031"/>
                  </a:lnTo>
                  <a:lnTo>
                    <a:pt x="1486242" y="96888"/>
                  </a:lnTo>
                  <a:lnTo>
                    <a:pt x="1498155" y="72948"/>
                  </a:lnTo>
                  <a:lnTo>
                    <a:pt x="1498612" y="66903"/>
                  </a:lnTo>
                  <a:close/>
                </a:path>
              </a:pathLst>
            </a:custGeom>
            <a:solidFill>
              <a:srgbClr val="000000"/>
            </a:solidFill>
          </p:spPr>
          <p:txBody>
            <a:bodyPr wrap="square" lIns="0" tIns="0" rIns="0" bIns="0" rtlCol="0"/>
            <a:lstStyle/>
            <a:p>
              <a:endParaRPr/>
            </a:p>
          </p:txBody>
        </p:sp>
        <p:pic>
          <p:nvPicPr>
            <p:cNvPr id="34" name="object 34"/>
            <p:cNvPicPr/>
            <p:nvPr/>
          </p:nvPicPr>
          <p:blipFill>
            <a:blip r:embed="rId11" cstate="print"/>
            <a:stretch>
              <a:fillRect/>
            </a:stretch>
          </p:blipFill>
          <p:spPr>
            <a:xfrm>
              <a:off x="9103880" y="4164664"/>
              <a:ext cx="447751" cy="1239799"/>
            </a:xfrm>
            <a:prstGeom prst="rect">
              <a:avLst/>
            </a:prstGeom>
          </p:spPr>
        </p:pic>
        <p:sp>
          <p:nvSpPr>
            <p:cNvPr id="35" name="object 35"/>
            <p:cNvSpPr/>
            <p:nvPr/>
          </p:nvSpPr>
          <p:spPr>
            <a:xfrm>
              <a:off x="6501044" y="6043422"/>
              <a:ext cx="673100" cy="360680"/>
            </a:xfrm>
            <a:custGeom>
              <a:avLst/>
              <a:gdLst/>
              <a:ahLst/>
              <a:cxnLst/>
              <a:rect l="l" t="t" r="r" b="b"/>
              <a:pathLst>
                <a:path w="673100" h="360679">
                  <a:moveTo>
                    <a:pt x="251993" y="114122"/>
                  </a:moveTo>
                  <a:lnTo>
                    <a:pt x="214604" y="226606"/>
                  </a:lnTo>
                  <a:lnTo>
                    <a:pt x="233667" y="232943"/>
                  </a:lnTo>
                  <a:lnTo>
                    <a:pt x="271056" y="120459"/>
                  </a:lnTo>
                  <a:lnTo>
                    <a:pt x="251993" y="114122"/>
                  </a:lnTo>
                  <a:close/>
                </a:path>
                <a:path w="673100" h="360679">
                  <a:moveTo>
                    <a:pt x="179362" y="89979"/>
                  </a:moveTo>
                  <a:lnTo>
                    <a:pt x="141973" y="202476"/>
                  </a:lnTo>
                  <a:lnTo>
                    <a:pt x="161036" y="208813"/>
                  </a:lnTo>
                  <a:lnTo>
                    <a:pt x="183286" y="141858"/>
                  </a:lnTo>
                  <a:lnTo>
                    <a:pt x="186817" y="134797"/>
                  </a:lnTo>
                  <a:lnTo>
                    <a:pt x="234989" y="119240"/>
                  </a:lnTo>
                  <a:lnTo>
                    <a:pt x="239280" y="113893"/>
                  </a:lnTo>
                  <a:lnTo>
                    <a:pt x="238313" y="112737"/>
                  </a:lnTo>
                  <a:lnTo>
                    <a:pt x="190855" y="112737"/>
                  </a:lnTo>
                  <a:lnTo>
                    <a:pt x="196519" y="95681"/>
                  </a:lnTo>
                  <a:lnTo>
                    <a:pt x="179362" y="89979"/>
                  </a:lnTo>
                  <a:close/>
                </a:path>
                <a:path w="673100" h="360679">
                  <a:moveTo>
                    <a:pt x="51612" y="0"/>
                  </a:moveTo>
                  <a:lnTo>
                    <a:pt x="0" y="155282"/>
                  </a:lnTo>
                  <a:lnTo>
                    <a:pt x="20548" y="162115"/>
                  </a:lnTo>
                  <a:lnTo>
                    <a:pt x="41529" y="98983"/>
                  </a:lnTo>
                  <a:lnTo>
                    <a:pt x="147680" y="98983"/>
                  </a:lnTo>
                  <a:lnTo>
                    <a:pt x="148459" y="97805"/>
                  </a:lnTo>
                  <a:lnTo>
                    <a:pt x="105410" y="97805"/>
                  </a:lnTo>
                  <a:lnTo>
                    <a:pt x="97156" y="96608"/>
                  </a:lnTo>
                  <a:lnTo>
                    <a:pt x="87769" y="94005"/>
                  </a:lnTo>
                  <a:lnTo>
                    <a:pt x="47625" y="80657"/>
                  </a:lnTo>
                  <a:lnTo>
                    <a:pt x="66065" y="25158"/>
                  </a:lnTo>
                  <a:lnTo>
                    <a:pt x="126098" y="25158"/>
                  </a:lnTo>
                  <a:lnTo>
                    <a:pt x="120497" y="22898"/>
                  </a:lnTo>
                  <a:lnTo>
                    <a:pt x="51612" y="0"/>
                  </a:lnTo>
                  <a:close/>
                </a:path>
                <a:path w="673100" h="360679">
                  <a:moveTo>
                    <a:pt x="234989" y="119240"/>
                  </a:moveTo>
                  <a:lnTo>
                    <a:pt x="210058" y="119240"/>
                  </a:lnTo>
                  <a:lnTo>
                    <a:pt x="218884" y="122173"/>
                  </a:lnTo>
                  <a:lnTo>
                    <a:pt x="223088" y="125094"/>
                  </a:lnTo>
                  <a:lnTo>
                    <a:pt x="226834" y="129400"/>
                  </a:lnTo>
                  <a:lnTo>
                    <a:pt x="234989" y="119240"/>
                  </a:lnTo>
                  <a:close/>
                </a:path>
                <a:path w="673100" h="360679">
                  <a:moveTo>
                    <a:pt x="147680" y="98983"/>
                  </a:moveTo>
                  <a:lnTo>
                    <a:pt x="41529" y="98983"/>
                  </a:lnTo>
                  <a:lnTo>
                    <a:pt x="81356" y="112217"/>
                  </a:lnTo>
                  <a:lnTo>
                    <a:pt x="96841" y="116413"/>
                  </a:lnTo>
                  <a:lnTo>
                    <a:pt x="110356" y="118048"/>
                  </a:lnTo>
                  <a:lnTo>
                    <a:pt x="121900" y="117123"/>
                  </a:lnTo>
                  <a:lnTo>
                    <a:pt x="131470" y="113639"/>
                  </a:lnTo>
                  <a:lnTo>
                    <a:pt x="139390" y="108234"/>
                  </a:lnTo>
                  <a:lnTo>
                    <a:pt x="145988" y="101542"/>
                  </a:lnTo>
                  <a:lnTo>
                    <a:pt x="147680" y="98983"/>
                  </a:lnTo>
                  <a:close/>
                </a:path>
                <a:path w="673100" h="360679">
                  <a:moveTo>
                    <a:pt x="212775" y="99669"/>
                  </a:moveTo>
                  <a:lnTo>
                    <a:pt x="203669" y="102298"/>
                  </a:lnTo>
                  <a:lnTo>
                    <a:pt x="197878" y="106210"/>
                  </a:lnTo>
                  <a:lnTo>
                    <a:pt x="190855" y="112737"/>
                  </a:lnTo>
                  <a:lnTo>
                    <a:pt x="238313" y="112737"/>
                  </a:lnTo>
                  <a:lnTo>
                    <a:pt x="234010" y="107594"/>
                  </a:lnTo>
                  <a:lnTo>
                    <a:pt x="228155" y="103377"/>
                  </a:lnTo>
                  <a:lnTo>
                    <a:pt x="217284" y="99758"/>
                  </a:lnTo>
                  <a:lnTo>
                    <a:pt x="212775" y="99669"/>
                  </a:lnTo>
                  <a:close/>
                </a:path>
                <a:path w="673100" h="360679">
                  <a:moveTo>
                    <a:pt x="266217" y="71323"/>
                  </a:moveTo>
                  <a:lnTo>
                    <a:pt x="258927" y="93256"/>
                  </a:lnTo>
                  <a:lnTo>
                    <a:pt x="277990" y="99593"/>
                  </a:lnTo>
                  <a:lnTo>
                    <a:pt x="285280" y="77660"/>
                  </a:lnTo>
                  <a:lnTo>
                    <a:pt x="266217" y="71323"/>
                  </a:lnTo>
                  <a:close/>
                </a:path>
                <a:path w="673100" h="360679">
                  <a:moveTo>
                    <a:pt x="126098" y="25158"/>
                  </a:moveTo>
                  <a:lnTo>
                    <a:pt x="66065" y="25158"/>
                  </a:lnTo>
                  <a:lnTo>
                    <a:pt x="115112" y="41452"/>
                  </a:lnTo>
                  <a:lnTo>
                    <a:pt x="121348" y="44030"/>
                  </a:lnTo>
                  <a:lnTo>
                    <a:pt x="124510" y="46100"/>
                  </a:lnTo>
                  <a:lnTo>
                    <a:pt x="129374" y="49377"/>
                  </a:lnTo>
                  <a:lnTo>
                    <a:pt x="132689" y="53860"/>
                  </a:lnTo>
                  <a:lnTo>
                    <a:pt x="136182" y="65290"/>
                  </a:lnTo>
                  <a:lnTo>
                    <a:pt x="135978" y="71399"/>
                  </a:lnTo>
                  <a:lnTo>
                    <a:pt x="105410" y="97805"/>
                  </a:lnTo>
                  <a:lnTo>
                    <a:pt x="148459" y="97805"/>
                  </a:lnTo>
                  <a:lnTo>
                    <a:pt x="151263" y="93565"/>
                  </a:lnTo>
                  <a:lnTo>
                    <a:pt x="155219" y="84302"/>
                  </a:lnTo>
                  <a:lnTo>
                    <a:pt x="157772" y="76606"/>
                  </a:lnTo>
                  <a:lnTo>
                    <a:pt x="158546" y="69024"/>
                  </a:lnTo>
                  <a:lnTo>
                    <a:pt x="156540" y="54089"/>
                  </a:lnTo>
                  <a:lnTo>
                    <a:pt x="154051" y="47713"/>
                  </a:lnTo>
                  <a:lnTo>
                    <a:pt x="146100" y="37147"/>
                  </a:lnTo>
                  <a:lnTo>
                    <a:pt x="140525" y="32613"/>
                  </a:lnTo>
                  <a:lnTo>
                    <a:pt x="133311" y="28803"/>
                  </a:lnTo>
                  <a:lnTo>
                    <a:pt x="128206" y="26009"/>
                  </a:lnTo>
                  <a:lnTo>
                    <a:pt x="126098" y="25158"/>
                  </a:lnTo>
                  <a:close/>
                </a:path>
                <a:path w="673100" h="360679">
                  <a:moveTo>
                    <a:pt x="469729" y="289255"/>
                  </a:moveTo>
                  <a:lnTo>
                    <a:pt x="449427" y="289255"/>
                  </a:lnTo>
                  <a:lnTo>
                    <a:pt x="448233" y="294728"/>
                  </a:lnTo>
                  <a:lnTo>
                    <a:pt x="447967" y="299783"/>
                  </a:lnTo>
                  <a:lnTo>
                    <a:pt x="448627" y="304393"/>
                  </a:lnTo>
                  <a:lnTo>
                    <a:pt x="468541" y="311010"/>
                  </a:lnTo>
                  <a:lnTo>
                    <a:pt x="467575" y="305904"/>
                  </a:lnTo>
                  <a:lnTo>
                    <a:pt x="467461" y="300875"/>
                  </a:lnTo>
                  <a:lnTo>
                    <a:pt x="468210" y="295909"/>
                  </a:lnTo>
                  <a:lnTo>
                    <a:pt x="469254" y="290988"/>
                  </a:lnTo>
                  <a:lnTo>
                    <a:pt x="469729" y="289255"/>
                  </a:lnTo>
                  <a:close/>
                </a:path>
                <a:path w="673100" h="360679">
                  <a:moveTo>
                    <a:pt x="407314" y="223418"/>
                  </a:moveTo>
                  <a:lnTo>
                    <a:pt x="374802" y="246926"/>
                  </a:lnTo>
                  <a:lnTo>
                    <a:pt x="373029" y="260581"/>
                  </a:lnTo>
                  <a:lnTo>
                    <a:pt x="374325" y="267089"/>
                  </a:lnTo>
                  <a:lnTo>
                    <a:pt x="410044" y="294385"/>
                  </a:lnTo>
                  <a:lnTo>
                    <a:pt x="417461" y="295478"/>
                  </a:lnTo>
                  <a:lnTo>
                    <a:pt x="432168" y="294881"/>
                  </a:lnTo>
                  <a:lnTo>
                    <a:pt x="440372" y="292900"/>
                  </a:lnTo>
                  <a:lnTo>
                    <a:pt x="449427" y="289255"/>
                  </a:lnTo>
                  <a:lnTo>
                    <a:pt x="469729" y="289255"/>
                  </a:lnTo>
                  <a:lnTo>
                    <a:pt x="471260" y="283673"/>
                  </a:lnTo>
                  <a:lnTo>
                    <a:pt x="471931" y="281482"/>
                  </a:lnTo>
                  <a:lnTo>
                    <a:pt x="426478" y="281482"/>
                  </a:lnTo>
                  <a:lnTo>
                    <a:pt x="393623" y="258241"/>
                  </a:lnTo>
                  <a:lnTo>
                    <a:pt x="396417" y="249834"/>
                  </a:lnTo>
                  <a:lnTo>
                    <a:pt x="398310" y="247103"/>
                  </a:lnTo>
                  <a:lnTo>
                    <a:pt x="403644" y="242849"/>
                  </a:lnTo>
                  <a:lnTo>
                    <a:pt x="406844" y="241617"/>
                  </a:lnTo>
                  <a:lnTo>
                    <a:pt x="414273" y="240944"/>
                  </a:lnTo>
                  <a:lnTo>
                    <a:pt x="485123" y="240944"/>
                  </a:lnTo>
                  <a:lnTo>
                    <a:pt x="488360" y="231203"/>
                  </a:lnTo>
                  <a:lnTo>
                    <a:pt x="466953" y="231203"/>
                  </a:lnTo>
                  <a:lnTo>
                    <a:pt x="460126" y="230979"/>
                  </a:lnTo>
                  <a:lnTo>
                    <a:pt x="451819" y="230116"/>
                  </a:lnTo>
                  <a:lnTo>
                    <a:pt x="442034" y="228612"/>
                  </a:lnTo>
                  <a:lnTo>
                    <a:pt x="430771" y="226466"/>
                  </a:lnTo>
                  <a:lnTo>
                    <a:pt x="422909" y="224878"/>
                  </a:lnTo>
                  <a:lnTo>
                    <a:pt x="416941" y="223951"/>
                  </a:lnTo>
                  <a:lnTo>
                    <a:pt x="412877" y="223697"/>
                  </a:lnTo>
                  <a:lnTo>
                    <a:pt x="407314" y="223418"/>
                  </a:lnTo>
                  <a:close/>
                </a:path>
                <a:path w="673100" h="360679">
                  <a:moveTo>
                    <a:pt x="483397" y="246138"/>
                  </a:moveTo>
                  <a:lnTo>
                    <a:pt x="461987" y="246138"/>
                  </a:lnTo>
                  <a:lnTo>
                    <a:pt x="456869" y="261531"/>
                  </a:lnTo>
                  <a:lnTo>
                    <a:pt x="453732" y="267550"/>
                  </a:lnTo>
                  <a:lnTo>
                    <a:pt x="445719" y="275869"/>
                  </a:lnTo>
                  <a:lnTo>
                    <a:pt x="440055" y="278866"/>
                  </a:lnTo>
                  <a:lnTo>
                    <a:pt x="426478" y="281482"/>
                  </a:lnTo>
                  <a:lnTo>
                    <a:pt x="471931" y="281482"/>
                  </a:lnTo>
                  <a:lnTo>
                    <a:pt x="474231" y="273967"/>
                  </a:lnTo>
                  <a:lnTo>
                    <a:pt x="478281" y="261531"/>
                  </a:lnTo>
                  <a:lnTo>
                    <a:pt x="483397" y="246138"/>
                  </a:lnTo>
                  <a:close/>
                </a:path>
                <a:path w="673100" h="360679">
                  <a:moveTo>
                    <a:pt x="288785" y="126352"/>
                  </a:moveTo>
                  <a:lnTo>
                    <a:pt x="294195" y="253060"/>
                  </a:lnTo>
                  <a:lnTo>
                    <a:pt x="311988" y="258978"/>
                  </a:lnTo>
                  <a:lnTo>
                    <a:pt x="332717" y="233489"/>
                  </a:lnTo>
                  <a:lnTo>
                    <a:pt x="310337" y="233489"/>
                  </a:lnTo>
                  <a:lnTo>
                    <a:pt x="310691" y="226263"/>
                  </a:lnTo>
                  <a:lnTo>
                    <a:pt x="310799" y="221780"/>
                  </a:lnTo>
                  <a:lnTo>
                    <a:pt x="310773" y="212420"/>
                  </a:lnTo>
                  <a:lnTo>
                    <a:pt x="308914" y="133032"/>
                  </a:lnTo>
                  <a:lnTo>
                    <a:pt x="288785" y="126352"/>
                  </a:lnTo>
                  <a:close/>
                </a:path>
                <a:path w="673100" h="360679">
                  <a:moveTo>
                    <a:pt x="485123" y="240944"/>
                  </a:moveTo>
                  <a:lnTo>
                    <a:pt x="414273" y="240944"/>
                  </a:lnTo>
                  <a:lnTo>
                    <a:pt x="420243" y="241515"/>
                  </a:lnTo>
                  <a:lnTo>
                    <a:pt x="428459" y="242989"/>
                  </a:lnTo>
                  <a:lnTo>
                    <a:pt x="438706" y="244663"/>
                  </a:lnTo>
                  <a:lnTo>
                    <a:pt x="447709" y="245744"/>
                  </a:lnTo>
                  <a:lnTo>
                    <a:pt x="455470" y="246235"/>
                  </a:lnTo>
                  <a:lnTo>
                    <a:pt x="461987" y="246138"/>
                  </a:lnTo>
                  <a:lnTo>
                    <a:pt x="483397" y="246138"/>
                  </a:lnTo>
                  <a:lnTo>
                    <a:pt x="485123" y="240944"/>
                  </a:lnTo>
                  <a:close/>
                </a:path>
                <a:path w="673100" h="360679">
                  <a:moveTo>
                    <a:pt x="372364" y="154127"/>
                  </a:moveTo>
                  <a:lnTo>
                    <a:pt x="318744" y="221780"/>
                  </a:lnTo>
                  <a:lnTo>
                    <a:pt x="314007" y="228130"/>
                  </a:lnTo>
                  <a:lnTo>
                    <a:pt x="310337" y="233489"/>
                  </a:lnTo>
                  <a:lnTo>
                    <a:pt x="332717" y="233489"/>
                  </a:lnTo>
                  <a:lnTo>
                    <a:pt x="391960" y="160642"/>
                  </a:lnTo>
                  <a:lnTo>
                    <a:pt x="372364" y="154127"/>
                  </a:lnTo>
                  <a:close/>
                </a:path>
                <a:path w="673100" h="360679">
                  <a:moveTo>
                    <a:pt x="479576" y="190753"/>
                  </a:moveTo>
                  <a:lnTo>
                    <a:pt x="433095" y="190753"/>
                  </a:lnTo>
                  <a:lnTo>
                    <a:pt x="440232" y="191388"/>
                  </a:lnTo>
                  <a:lnTo>
                    <a:pt x="458800" y="197561"/>
                  </a:lnTo>
                  <a:lnTo>
                    <a:pt x="465328" y="202120"/>
                  </a:lnTo>
                  <a:lnTo>
                    <a:pt x="471309" y="212420"/>
                  </a:lnTo>
                  <a:lnTo>
                    <a:pt x="471280" y="218541"/>
                  </a:lnTo>
                  <a:lnTo>
                    <a:pt x="468528" y="226796"/>
                  </a:lnTo>
                  <a:lnTo>
                    <a:pt x="466953" y="231203"/>
                  </a:lnTo>
                  <a:lnTo>
                    <a:pt x="488360" y="231203"/>
                  </a:lnTo>
                  <a:lnTo>
                    <a:pt x="489432" y="227977"/>
                  </a:lnTo>
                  <a:lnTo>
                    <a:pt x="491070" y="222008"/>
                  </a:lnTo>
                  <a:lnTo>
                    <a:pt x="491520" y="218490"/>
                  </a:lnTo>
                  <a:lnTo>
                    <a:pt x="492112" y="212940"/>
                  </a:lnTo>
                  <a:lnTo>
                    <a:pt x="491578" y="207962"/>
                  </a:lnTo>
                  <a:lnTo>
                    <a:pt x="488200" y="199237"/>
                  </a:lnTo>
                  <a:lnTo>
                    <a:pt x="484733" y="194932"/>
                  </a:lnTo>
                  <a:lnTo>
                    <a:pt x="479576" y="190753"/>
                  </a:lnTo>
                  <a:close/>
                </a:path>
                <a:path w="673100" h="360679">
                  <a:moveTo>
                    <a:pt x="430352" y="174993"/>
                  </a:moveTo>
                  <a:lnTo>
                    <a:pt x="394957" y="197281"/>
                  </a:lnTo>
                  <a:lnTo>
                    <a:pt x="412750" y="206019"/>
                  </a:lnTo>
                  <a:lnTo>
                    <a:pt x="417448" y="198716"/>
                  </a:lnTo>
                  <a:lnTo>
                    <a:pt x="422452" y="194208"/>
                  </a:lnTo>
                  <a:lnTo>
                    <a:pt x="433095" y="190753"/>
                  </a:lnTo>
                  <a:lnTo>
                    <a:pt x="479576" y="190753"/>
                  </a:lnTo>
                  <a:lnTo>
                    <a:pt x="474230" y="186423"/>
                  </a:lnTo>
                  <a:lnTo>
                    <a:pt x="436658" y="175154"/>
                  </a:lnTo>
                  <a:lnTo>
                    <a:pt x="430352" y="174993"/>
                  </a:lnTo>
                  <a:close/>
                </a:path>
                <a:path w="673100" h="360679">
                  <a:moveTo>
                    <a:pt x="614168" y="236021"/>
                  </a:moveTo>
                  <a:lnTo>
                    <a:pt x="576205" y="257469"/>
                  </a:lnTo>
                  <a:lnTo>
                    <a:pt x="560807" y="294658"/>
                  </a:lnTo>
                  <a:lnTo>
                    <a:pt x="559729" y="307047"/>
                  </a:lnTo>
                  <a:lnTo>
                    <a:pt x="560954" y="318380"/>
                  </a:lnTo>
                  <a:lnTo>
                    <a:pt x="587194" y="352219"/>
                  </a:lnTo>
                  <a:lnTo>
                    <a:pt x="617224" y="360606"/>
                  </a:lnTo>
                  <a:lnTo>
                    <a:pt x="625831" y="360157"/>
                  </a:lnTo>
                  <a:lnTo>
                    <a:pt x="654954" y="343890"/>
                  </a:lnTo>
                  <a:lnTo>
                    <a:pt x="617461" y="343890"/>
                  </a:lnTo>
                  <a:lnTo>
                    <a:pt x="610895" y="343738"/>
                  </a:lnTo>
                  <a:lnTo>
                    <a:pt x="581281" y="316885"/>
                  </a:lnTo>
                  <a:lnTo>
                    <a:pt x="580318" y="309286"/>
                  </a:lnTo>
                  <a:lnTo>
                    <a:pt x="580762" y="300949"/>
                  </a:lnTo>
                  <a:lnTo>
                    <a:pt x="582612" y="291871"/>
                  </a:lnTo>
                  <a:lnTo>
                    <a:pt x="634952" y="291871"/>
                  </a:lnTo>
                  <a:lnTo>
                    <a:pt x="588873" y="276555"/>
                  </a:lnTo>
                  <a:lnTo>
                    <a:pt x="618785" y="253057"/>
                  </a:lnTo>
                  <a:lnTo>
                    <a:pt x="658848" y="253057"/>
                  </a:lnTo>
                  <a:lnTo>
                    <a:pt x="655820" y="249780"/>
                  </a:lnTo>
                  <a:lnTo>
                    <a:pt x="647044" y="243667"/>
                  </a:lnTo>
                  <a:lnTo>
                    <a:pt x="636600" y="239128"/>
                  </a:lnTo>
                  <a:lnTo>
                    <a:pt x="625167" y="236413"/>
                  </a:lnTo>
                  <a:lnTo>
                    <a:pt x="614168" y="236021"/>
                  </a:lnTo>
                  <a:close/>
                </a:path>
                <a:path w="673100" h="360679">
                  <a:moveTo>
                    <a:pt x="641235" y="328180"/>
                  </a:moveTo>
                  <a:lnTo>
                    <a:pt x="635660" y="335267"/>
                  </a:lnTo>
                  <a:lnTo>
                    <a:pt x="629793" y="339826"/>
                  </a:lnTo>
                  <a:lnTo>
                    <a:pt x="617461" y="343890"/>
                  </a:lnTo>
                  <a:lnTo>
                    <a:pt x="654954" y="343890"/>
                  </a:lnTo>
                  <a:lnTo>
                    <a:pt x="660120" y="337159"/>
                  </a:lnTo>
                  <a:lnTo>
                    <a:pt x="641235" y="328180"/>
                  </a:lnTo>
                  <a:close/>
                </a:path>
                <a:path w="673100" h="360679">
                  <a:moveTo>
                    <a:pt x="519074" y="202882"/>
                  </a:moveTo>
                  <a:lnTo>
                    <a:pt x="514146" y="217716"/>
                  </a:lnTo>
                  <a:lnTo>
                    <a:pt x="528129" y="222364"/>
                  </a:lnTo>
                  <a:lnTo>
                    <a:pt x="502805" y="298526"/>
                  </a:lnTo>
                  <a:lnTo>
                    <a:pt x="501091" y="306285"/>
                  </a:lnTo>
                  <a:lnTo>
                    <a:pt x="501827" y="314451"/>
                  </a:lnTo>
                  <a:lnTo>
                    <a:pt x="503555" y="318223"/>
                  </a:lnTo>
                  <a:lnTo>
                    <a:pt x="536625" y="333400"/>
                  </a:lnTo>
                  <a:lnTo>
                    <a:pt x="539470" y="315645"/>
                  </a:lnTo>
                  <a:lnTo>
                    <a:pt x="535838" y="314985"/>
                  </a:lnTo>
                  <a:lnTo>
                    <a:pt x="532968" y="314312"/>
                  </a:lnTo>
                  <a:lnTo>
                    <a:pt x="522592" y="303491"/>
                  </a:lnTo>
                  <a:lnTo>
                    <a:pt x="523417" y="299885"/>
                  </a:lnTo>
                  <a:lnTo>
                    <a:pt x="547077" y="228663"/>
                  </a:lnTo>
                  <a:lnTo>
                    <a:pt x="568372" y="228663"/>
                  </a:lnTo>
                  <a:lnTo>
                    <a:pt x="571182" y="220205"/>
                  </a:lnTo>
                  <a:lnTo>
                    <a:pt x="552018" y="213842"/>
                  </a:lnTo>
                  <a:lnTo>
                    <a:pt x="554114" y="207530"/>
                  </a:lnTo>
                  <a:lnTo>
                    <a:pt x="533057" y="207530"/>
                  </a:lnTo>
                  <a:lnTo>
                    <a:pt x="519074" y="202882"/>
                  </a:lnTo>
                  <a:close/>
                </a:path>
                <a:path w="673100" h="360679">
                  <a:moveTo>
                    <a:pt x="634952" y="291871"/>
                  </a:moveTo>
                  <a:lnTo>
                    <a:pt x="582612" y="291871"/>
                  </a:lnTo>
                  <a:lnTo>
                    <a:pt x="666496" y="319760"/>
                  </a:lnTo>
                  <a:lnTo>
                    <a:pt x="667321" y="317525"/>
                  </a:lnTo>
                  <a:lnTo>
                    <a:pt x="668299" y="314705"/>
                  </a:lnTo>
                  <a:lnTo>
                    <a:pt x="671774" y="301263"/>
                  </a:lnTo>
                  <a:lnTo>
                    <a:pt x="672132" y="297433"/>
                  </a:lnTo>
                  <a:lnTo>
                    <a:pt x="651687" y="297433"/>
                  </a:lnTo>
                  <a:lnTo>
                    <a:pt x="634952" y="291871"/>
                  </a:lnTo>
                  <a:close/>
                </a:path>
                <a:path w="673100" h="360679">
                  <a:moveTo>
                    <a:pt x="658848" y="253057"/>
                  </a:moveTo>
                  <a:lnTo>
                    <a:pt x="618785" y="253057"/>
                  </a:lnTo>
                  <a:lnTo>
                    <a:pt x="625117" y="253330"/>
                  </a:lnTo>
                  <a:lnTo>
                    <a:pt x="631609" y="254876"/>
                  </a:lnTo>
                  <a:lnTo>
                    <a:pt x="653986" y="287680"/>
                  </a:lnTo>
                  <a:lnTo>
                    <a:pt x="651687" y="297433"/>
                  </a:lnTo>
                  <a:lnTo>
                    <a:pt x="672132" y="297433"/>
                  </a:lnTo>
                  <a:lnTo>
                    <a:pt x="672941" y="288788"/>
                  </a:lnTo>
                  <a:lnTo>
                    <a:pt x="671803" y="277279"/>
                  </a:lnTo>
                  <a:lnTo>
                    <a:pt x="668362" y="266738"/>
                  </a:lnTo>
                  <a:lnTo>
                    <a:pt x="662926" y="257469"/>
                  </a:lnTo>
                  <a:lnTo>
                    <a:pt x="658848" y="253057"/>
                  </a:lnTo>
                  <a:close/>
                </a:path>
                <a:path w="673100" h="360679">
                  <a:moveTo>
                    <a:pt x="568372" y="228663"/>
                  </a:moveTo>
                  <a:lnTo>
                    <a:pt x="547077" y="228663"/>
                  </a:lnTo>
                  <a:lnTo>
                    <a:pt x="566254" y="235038"/>
                  </a:lnTo>
                  <a:lnTo>
                    <a:pt x="568372" y="228663"/>
                  </a:lnTo>
                  <a:close/>
                </a:path>
                <a:path w="673100" h="360679">
                  <a:moveTo>
                    <a:pt x="565073" y="174536"/>
                  </a:moveTo>
                  <a:lnTo>
                    <a:pt x="542315" y="179679"/>
                  </a:lnTo>
                  <a:lnTo>
                    <a:pt x="533057" y="207530"/>
                  </a:lnTo>
                  <a:lnTo>
                    <a:pt x="554114" y="207530"/>
                  </a:lnTo>
                  <a:lnTo>
                    <a:pt x="565073" y="174536"/>
                  </a:lnTo>
                  <a:close/>
                </a:path>
              </a:pathLst>
            </a:custGeom>
            <a:solidFill>
              <a:srgbClr val="000000"/>
            </a:solidFill>
          </p:spPr>
          <p:txBody>
            <a:bodyPr wrap="square" lIns="0" tIns="0" rIns="0" bIns="0" rtlCol="0"/>
            <a:lstStyle/>
            <a:p>
              <a:endParaRPr/>
            </a:p>
          </p:txBody>
        </p:sp>
        <p:pic>
          <p:nvPicPr>
            <p:cNvPr id="36" name="object 36"/>
            <p:cNvPicPr/>
            <p:nvPr/>
          </p:nvPicPr>
          <p:blipFill>
            <a:blip r:embed="rId12" cstate="print"/>
            <a:stretch>
              <a:fillRect/>
            </a:stretch>
          </p:blipFill>
          <p:spPr>
            <a:xfrm>
              <a:off x="9131065" y="3758911"/>
              <a:ext cx="265766" cy="234446"/>
            </a:xfrm>
            <a:prstGeom prst="rect">
              <a:avLst/>
            </a:prstGeom>
          </p:spPr>
        </p:pic>
        <p:sp>
          <p:nvSpPr>
            <p:cNvPr id="37" name="object 37"/>
            <p:cNvSpPr/>
            <p:nvPr/>
          </p:nvSpPr>
          <p:spPr>
            <a:xfrm>
              <a:off x="2514562" y="3145446"/>
              <a:ext cx="6697345" cy="2090420"/>
            </a:xfrm>
            <a:custGeom>
              <a:avLst/>
              <a:gdLst/>
              <a:ahLst/>
              <a:cxnLst/>
              <a:rect l="l" t="t" r="r" b="b"/>
              <a:pathLst>
                <a:path w="6697345" h="2090420">
                  <a:moveTo>
                    <a:pt x="173837" y="1227861"/>
                  </a:moveTo>
                  <a:lnTo>
                    <a:pt x="165049" y="1189177"/>
                  </a:lnTo>
                  <a:lnTo>
                    <a:pt x="97942" y="1165225"/>
                  </a:lnTo>
                  <a:lnTo>
                    <a:pt x="87325" y="1233728"/>
                  </a:lnTo>
                  <a:lnTo>
                    <a:pt x="106286" y="1236700"/>
                  </a:lnTo>
                  <a:lnTo>
                    <a:pt x="113741" y="1189177"/>
                  </a:lnTo>
                  <a:lnTo>
                    <a:pt x="143840" y="1193888"/>
                  </a:lnTo>
                  <a:lnTo>
                    <a:pt x="154025" y="1229779"/>
                  </a:lnTo>
                  <a:lnTo>
                    <a:pt x="153987" y="1233728"/>
                  </a:lnTo>
                  <a:lnTo>
                    <a:pt x="141414" y="1272832"/>
                  </a:lnTo>
                  <a:lnTo>
                    <a:pt x="108165" y="1293152"/>
                  </a:lnTo>
                  <a:lnTo>
                    <a:pt x="99199" y="1294130"/>
                  </a:lnTo>
                  <a:lnTo>
                    <a:pt x="89496" y="1294041"/>
                  </a:lnTo>
                  <a:lnTo>
                    <a:pt x="47498" y="1281607"/>
                  </a:lnTo>
                  <a:lnTo>
                    <a:pt x="24066" y="1249794"/>
                  </a:lnTo>
                  <a:lnTo>
                    <a:pt x="22555" y="1237589"/>
                  </a:lnTo>
                  <a:lnTo>
                    <a:pt x="22758" y="1230871"/>
                  </a:lnTo>
                  <a:lnTo>
                    <a:pt x="39776" y="1191323"/>
                  </a:lnTo>
                  <a:lnTo>
                    <a:pt x="65862" y="1182458"/>
                  </a:lnTo>
                  <a:lnTo>
                    <a:pt x="63601" y="1162329"/>
                  </a:lnTo>
                  <a:lnTo>
                    <a:pt x="24688" y="1178585"/>
                  </a:lnTo>
                  <a:lnTo>
                    <a:pt x="6959" y="1212481"/>
                  </a:lnTo>
                  <a:lnTo>
                    <a:pt x="4038" y="1232801"/>
                  </a:lnTo>
                  <a:lnTo>
                    <a:pt x="4178" y="1244117"/>
                  </a:lnTo>
                  <a:lnTo>
                    <a:pt x="18491" y="1283538"/>
                  </a:lnTo>
                  <a:lnTo>
                    <a:pt x="54508" y="1309103"/>
                  </a:lnTo>
                  <a:lnTo>
                    <a:pt x="88658" y="1316342"/>
                  </a:lnTo>
                  <a:lnTo>
                    <a:pt x="100012" y="1316215"/>
                  </a:lnTo>
                  <a:lnTo>
                    <a:pt x="140563" y="1302334"/>
                  </a:lnTo>
                  <a:lnTo>
                    <a:pt x="149745" y="1294130"/>
                  </a:lnTo>
                  <a:lnTo>
                    <a:pt x="155702" y="1287208"/>
                  </a:lnTo>
                  <a:lnTo>
                    <a:pt x="172694" y="1245527"/>
                  </a:lnTo>
                  <a:lnTo>
                    <a:pt x="173672" y="1236700"/>
                  </a:lnTo>
                  <a:lnTo>
                    <a:pt x="173837" y="1227861"/>
                  </a:lnTo>
                  <a:close/>
                </a:path>
                <a:path w="6697345" h="2090420">
                  <a:moveTo>
                    <a:pt x="183083" y="1771319"/>
                  </a:moveTo>
                  <a:lnTo>
                    <a:pt x="175869" y="1750898"/>
                  </a:lnTo>
                  <a:lnTo>
                    <a:pt x="113144" y="1773059"/>
                  </a:lnTo>
                  <a:lnTo>
                    <a:pt x="99161" y="1733486"/>
                  </a:lnTo>
                  <a:lnTo>
                    <a:pt x="94932" y="1723377"/>
                  </a:lnTo>
                  <a:lnTo>
                    <a:pt x="94932" y="1779498"/>
                  </a:lnTo>
                  <a:lnTo>
                    <a:pt x="39789" y="1798980"/>
                  </a:lnTo>
                  <a:lnTo>
                    <a:pt x="22567" y="1750250"/>
                  </a:lnTo>
                  <a:lnTo>
                    <a:pt x="20777" y="1743735"/>
                  </a:lnTo>
                  <a:lnTo>
                    <a:pt x="20447" y="1739607"/>
                  </a:lnTo>
                  <a:lnTo>
                    <a:pt x="20066" y="1734121"/>
                  </a:lnTo>
                  <a:lnTo>
                    <a:pt x="21577" y="1728762"/>
                  </a:lnTo>
                  <a:lnTo>
                    <a:pt x="28473" y="1718983"/>
                  </a:lnTo>
                  <a:lnTo>
                    <a:pt x="33413" y="1715401"/>
                  </a:lnTo>
                  <a:lnTo>
                    <a:pt x="48780" y="1709966"/>
                  </a:lnTo>
                  <a:lnTo>
                    <a:pt x="56667" y="1710296"/>
                  </a:lnTo>
                  <a:lnTo>
                    <a:pt x="94932" y="1779498"/>
                  </a:lnTo>
                  <a:lnTo>
                    <a:pt x="94932" y="1723377"/>
                  </a:lnTo>
                  <a:lnTo>
                    <a:pt x="92976" y="1718691"/>
                  </a:lnTo>
                  <a:lnTo>
                    <a:pt x="87744" y="1709966"/>
                  </a:lnTo>
                  <a:lnTo>
                    <a:pt x="85979" y="1707019"/>
                  </a:lnTo>
                  <a:lnTo>
                    <a:pt x="78168" y="1698472"/>
                  </a:lnTo>
                  <a:lnTo>
                    <a:pt x="69545" y="1693049"/>
                  </a:lnTo>
                  <a:lnTo>
                    <a:pt x="60413" y="1690116"/>
                  </a:lnTo>
                  <a:lnTo>
                    <a:pt x="51079" y="1689011"/>
                  </a:lnTo>
                  <a:lnTo>
                    <a:pt x="41541" y="1689735"/>
                  </a:lnTo>
                  <a:lnTo>
                    <a:pt x="7124" y="1709788"/>
                  </a:lnTo>
                  <a:lnTo>
                    <a:pt x="0" y="1735620"/>
                  </a:lnTo>
                  <a:lnTo>
                    <a:pt x="1422" y="1743735"/>
                  </a:lnTo>
                  <a:lnTo>
                    <a:pt x="2336" y="1749386"/>
                  </a:lnTo>
                  <a:lnTo>
                    <a:pt x="4610" y="1757387"/>
                  </a:lnTo>
                  <a:lnTo>
                    <a:pt x="28790" y="1825828"/>
                  </a:lnTo>
                  <a:lnTo>
                    <a:pt x="104787" y="1798980"/>
                  </a:lnTo>
                  <a:lnTo>
                    <a:pt x="178155" y="1773059"/>
                  </a:lnTo>
                  <a:lnTo>
                    <a:pt x="183083" y="1771319"/>
                  </a:lnTo>
                  <a:close/>
                </a:path>
                <a:path w="6697345" h="2090420">
                  <a:moveTo>
                    <a:pt x="208673" y="998016"/>
                  </a:moveTo>
                  <a:lnTo>
                    <a:pt x="53962" y="928344"/>
                  </a:lnTo>
                  <a:lnTo>
                    <a:pt x="50584" y="949845"/>
                  </a:lnTo>
                  <a:lnTo>
                    <a:pt x="159766" y="995375"/>
                  </a:lnTo>
                  <a:lnTo>
                    <a:pt x="168503" y="998918"/>
                  </a:lnTo>
                  <a:lnTo>
                    <a:pt x="176720" y="1002157"/>
                  </a:lnTo>
                  <a:lnTo>
                    <a:pt x="184404" y="1005052"/>
                  </a:lnTo>
                  <a:lnTo>
                    <a:pt x="170434" y="1005154"/>
                  </a:lnTo>
                  <a:lnTo>
                    <a:pt x="125196" y="1008659"/>
                  </a:lnTo>
                  <a:lnTo>
                    <a:pt x="39751" y="1018984"/>
                  </a:lnTo>
                  <a:lnTo>
                    <a:pt x="35699" y="1044790"/>
                  </a:lnTo>
                  <a:lnTo>
                    <a:pt x="140055" y="1092669"/>
                  </a:lnTo>
                  <a:lnTo>
                    <a:pt x="143281" y="1094066"/>
                  </a:lnTo>
                  <a:lnTo>
                    <a:pt x="168795" y="1104633"/>
                  </a:lnTo>
                  <a:lnTo>
                    <a:pt x="160337" y="1104849"/>
                  </a:lnTo>
                  <a:lnTo>
                    <a:pt x="151815" y="1105192"/>
                  </a:lnTo>
                  <a:lnTo>
                    <a:pt x="143256" y="1105674"/>
                  </a:lnTo>
                  <a:lnTo>
                    <a:pt x="24815" y="1114259"/>
                  </a:lnTo>
                  <a:lnTo>
                    <a:pt x="21374" y="1136205"/>
                  </a:lnTo>
                  <a:lnTo>
                    <a:pt x="189763" y="1118654"/>
                  </a:lnTo>
                  <a:lnTo>
                    <a:pt x="193179" y="1096822"/>
                  </a:lnTo>
                  <a:lnTo>
                    <a:pt x="70396" y="1040930"/>
                  </a:lnTo>
                  <a:lnTo>
                    <a:pt x="64312" y="1038352"/>
                  </a:lnTo>
                  <a:lnTo>
                    <a:pt x="57162" y="1035494"/>
                  </a:lnTo>
                  <a:lnTo>
                    <a:pt x="59588" y="1035354"/>
                  </a:lnTo>
                  <a:lnTo>
                    <a:pt x="66179" y="1034656"/>
                  </a:lnTo>
                  <a:lnTo>
                    <a:pt x="205435" y="1018641"/>
                  </a:lnTo>
                  <a:lnTo>
                    <a:pt x="208673" y="998016"/>
                  </a:lnTo>
                  <a:close/>
                </a:path>
                <a:path w="6697345" h="2090420">
                  <a:moveTo>
                    <a:pt x="221386" y="746137"/>
                  </a:moveTo>
                  <a:lnTo>
                    <a:pt x="177050" y="739178"/>
                  </a:lnTo>
                  <a:lnTo>
                    <a:pt x="177507" y="736282"/>
                  </a:lnTo>
                  <a:lnTo>
                    <a:pt x="183946" y="695185"/>
                  </a:lnTo>
                  <a:lnTo>
                    <a:pt x="165417" y="692277"/>
                  </a:lnTo>
                  <a:lnTo>
                    <a:pt x="158521" y="736282"/>
                  </a:lnTo>
                  <a:lnTo>
                    <a:pt x="114528" y="729386"/>
                  </a:lnTo>
                  <a:lnTo>
                    <a:pt x="111582" y="748131"/>
                  </a:lnTo>
                  <a:lnTo>
                    <a:pt x="155587" y="755027"/>
                  </a:lnTo>
                  <a:lnTo>
                    <a:pt x="148691" y="799020"/>
                  </a:lnTo>
                  <a:lnTo>
                    <a:pt x="167220" y="801928"/>
                  </a:lnTo>
                  <a:lnTo>
                    <a:pt x="174117" y="757923"/>
                  </a:lnTo>
                  <a:lnTo>
                    <a:pt x="218440" y="764882"/>
                  </a:lnTo>
                  <a:lnTo>
                    <a:pt x="219532" y="757923"/>
                  </a:lnTo>
                  <a:lnTo>
                    <a:pt x="221386" y="746137"/>
                  </a:lnTo>
                  <a:close/>
                </a:path>
                <a:path w="6697345" h="2090420">
                  <a:moveTo>
                    <a:pt x="230555" y="858418"/>
                  </a:moveTo>
                  <a:lnTo>
                    <a:pt x="227317" y="857910"/>
                  </a:lnTo>
                  <a:lnTo>
                    <a:pt x="191846" y="852347"/>
                  </a:lnTo>
                  <a:lnTo>
                    <a:pt x="192303" y="849490"/>
                  </a:lnTo>
                  <a:lnTo>
                    <a:pt x="195275" y="830516"/>
                  </a:lnTo>
                  <a:lnTo>
                    <a:pt x="177076" y="827659"/>
                  </a:lnTo>
                  <a:lnTo>
                    <a:pt x="173659" y="849490"/>
                  </a:lnTo>
                  <a:lnTo>
                    <a:pt x="170548" y="849007"/>
                  </a:lnTo>
                  <a:lnTo>
                    <a:pt x="170548" y="869340"/>
                  </a:lnTo>
                  <a:lnTo>
                    <a:pt x="162610" y="919962"/>
                  </a:lnTo>
                  <a:lnTo>
                    <a:pt x="97650" y="857910"/>
                  </a:lnTo>
                  <a:lnTo>
                    <a:pt x="170548" y="869340"/>
                  </a:lnTo>
                  <a:lnTo>
                    <a:pt x="170548" y="849007"/>
                  </a:lnTo>
                  <a:lnTo>
                    <a:pt x="68897" y="833069"/>
                  </a:lnTo>
                  <a:lnTo>
                    <a:pt x="66357" y="849274"/>
                  </a:lnTo>
                  <a:lnTo>
                    <a:pt x="159550" y="939482"/>
                  </a:lnTo>
                  <a:lnTo>
                    <a:pt x="177749" y="942327"/>
                  </a:lnTo>
                  <a:lnTo>
                    <a:pt x="181254" y="919962"/>
                  </a:lnTo>
                  <a:lnTo>
                    <a:pt x="188734" y="872197"/>
                  </a:lnTo>
                  <a:lnTo>
                    <a:pt x="227444" y="878268"/>
                  </a:lnTo>
                  <a:lnTo>
                    <a:pt x="228396" y="872197"/>
                  </a:lnTo>
                  <a:lnTo>
                    <a:pt x="230555" y="858418"/>
                  </a:lnTo>
                  <a:close/>
                </a:path>
                <a:path w="6697345" h="2090420">
                  <a:moveTo>
                    <a:pt x="233705" y="1914588"/>
                  </a:moveTo>
                  <a:lnTo>
                    <a:pt x="193014" y="1799450"/>
                  </a:lnTo>
                  <a:lnTo>
                    <a:pt x="174815" y="1805889"/>
                  </a:lnTo>
                  <a:lnTo>
                    <a:pt x="208280" y="1900605"/>
                  </a:lnTo>
                  <a:lnTo>
                    <a:pt x="155765" y="1919160"/>
                  </a:lnTo>
                  <a:lnTo>
                    <a:pt x="125603" y="1833803"/>
                  </a:lnTo>
                  <a:lnTo>
                    <a:pt x="107505" y="1840204"/>
                  </a:lnTo>
                  <a:lnTo>
                    <a:pt x="137655" y="1925561"/>
                  </a:lnTo>
                  <a:lnTo>
                    <a:pt x="90411" y="1942249"/>
                  </a:lnTo>
                  <a:lnTo>
                    <a:pt x="58204" y="1851113"/>
                  </a:lnTo>
                  <a:lnTo>
                    <a:pt x="39992" y="1857540"/>
                  </a:lnTo>
                  <a:lnTo>
                    <a:pt x="79413" y="1969096"/>
                  </a:lnTo>
                  <a:lnTo>
                    <a:pt x="155409" y="1942249"/>
                  </a:lnTo>
                  <a:lnTo>
                    <a:pt x="220764" y="1919160"/>
                  </a:lnTo>
                  <a:lnTo>
                    <a:pt x="233705" y="1914588"/>
                  </a:lnTo>
                  <a:close/>
                </a:path>
                <a:path w="6697345" h="2090420">
                  <a:moveTo>
                    <a:pt x="269557" y="609663"/>
                  </a:moveTo>
                  <a:lnTo>
                    <a:pt x="107226" y="584212"/>
                  </a:lnTo>
                  <a:lnTo>
                    <a:pt x="105219" y="597014"/>
                  </a:lnTo>
                  <a:lnTo>
                    <a:pt x="110032" y="600887"/>
                  </a:lnTo>
                  <a:lnTo>
                    <a:pt x="114769" y="605688"/>
                  </a:lnTo>
                  <a:lnTo>
                    <a:pt x="135623" y="641426"/>
                  </a:lnTo>
                  <a:lnTo>
                    <a:pt x="138480" y="650125"/>
                  </a:lnTo>
                  <a:lnTo>
                    <a:pt x="157657" y="653135"/>
                  </a:lnTo>
                  <a:lnTo>
                    <a:pt x="143764" y="615175"/>
                  </a:lnTo>
                  <a:lnTo>
                    <a:pt x="139954" y="609688"/>
                  </a:lnTo>
                  <a:lnTo>
                    <a:pt x="266446" y="629513"/>
                  </a:lnTo>
                  <a:lnTo>
                    <a:pt x="269557" y="609688"/>
                  </a:lnTo>
                  <a:close/>
                </a:path>
                <a:path w="6697345" h="2090420">
                  <a:moveTo>
                    <a:pt x="276542" y="2035835"/>
                  </a:moveTo>
                  <a:lnTo>
                    <a:pt x="242481" y="1939429"/>
                  </a:lnTo>
                  <a:lnTo>
                    <a:pt x="224269" y="1945868"/>
                  </a:lnTo>
                  <a:lnTo>
                    <a:pt x="251117" y="2021852"/>
                  </a:lnTo>
                  <a:lnTo>
                    <a:pt x="115036" y="2069934"/>
                  </a:lnTo>
                  <a:lnTo>
                    <a:pt x="122250" y="2090343"/>
                  </a:lnTo>
                  <a:lnTo>
                    <a:pt x="276542" y="2035835"/>
                  </a:lnTo>
                  <a:close/>
                </a:path>
                <a:path w="6697345" h="2090420">
                  <a:moveTo>
                    <a:pt x="6389357" y="17780"/>
                  </a:moveTo>
                  <a:lnTo>
                    <a:pt x="6378168" y="0"/>
                  </a:lnTo>
                  <a:lnTo>
                    <a:pt x="6319583" y="39370"/>
                  </a:lnTo>
                  <a:lnTo>
                    <a:pt x="6312471" y="43180"/>
                  </a:lnTo>
                  <a:lnTo>
                    <a:pt x="6305296" y="45720"/>
                  </a:lnTo>
                  <a:lnTo>
                    <a:pt x="6300571" y="46990"/>
                  </a:lnTo>
                  <a:lnTo>
                    <a:pt x="6296139" y="46990"/>
                  </a:lnTo>
                  <a:lnTo>
                    <a:pt x="6277521" y="22860"/>
                  </a:lnTo>
                  <a:lnTo>
                    <a:pt x="6258191" y="27940"/>
                  </a:lnTo>
                  <a:lnTo>
                    <a:pt x="6286208" y="59690"/>
                  </a:lnTo>
                  <a:lnTo>
                    <a:pt x="6295771" y="58420"/>
                  </a:lnTo>
                  <a:lnTo>
                    <a:pt x="6280848" y="68580"/>
                  </a:lnTo>
                  <a:lnTo>
                    <a:pt x="6290919" y="83820"/>
                  </a:lnTo>
                  <a:lnTo>
                    <a:pt x="6328778" y="58420"/>
                  </a:lnTo>
                  <a:lnTo>
                    <a:pt x="6345822" y="46990"/>
                  </a:lnTo>
                  <a:lnTo>
                    <a:pt x="6389357" y="17780"/>
                  </a:lnTo>
                  <a:close/>
                </a:path>
                <a:path w="6697345" h="2090420">
                  <a:moveTo>
                    <a:pt x="6445910" y="113030"/>
                  </a:moveTo>
                  <a:lnTo>
                    <a:pt x="6431864" y="76200"/>
                  </a:lnTo>
                  <a:lnTo>
                    <a:pt x="6427521" y="71589"/>
                  </a:lnTo>
                  <a:lnTo>
                    <a:pt x="6427521" y="110490"/>
                  </a:lnTo>
                  <a:lnTo>
                    <a:pt x="6426352" y="118110"/>
                  </a:lnTo>
                  <a:lnTo>
                    <a:pt x="6394361" y="149860"/>
                  </a:lnTo>
                  <a:lnTo>
                    <a:pt x="6377457" y="156210"/>
                  </a:lnTo>
                  <a:lnTo>
                    <a:pt x="6369761" y="156210"/>
                  </a:lnTo>
                  <a:lnTo>
                    <a:pt x="6341237" y="128270"/>
                  </a:lnTo>
                  <a:lnTo>
                    <a:pt x="6340881" y="121920"/>
                  </a:lnTo>
                  <a:lnTo>
                    <a:pt x="6342037" y="114300"/>
                  </a:lnTo>
                  <a:lnTo>
                    <a:pt x="6373558" y="81280"/>
                  </a:lnTo>
                  <a:lnTo>
                    <a:pt x="6390741" y="76200"/>
                  </a:lnTo>
                  <a:lnTo>
                    <a:pt x="6398514" y="76200"/>
                  </a:lnTo>
                  <a:lnTo>
                    <a:pt x="6427165" y="104140"/>
                  </a:lnTo>
                  <a:lnTo>
                    <a:pt x="6427521" y="110490"/>
                  </a:lnTo>
                  <a:lnTo>
                    <a:pt x="6427521" y="71589"/>
                  </a:lnTo>
                  <a:lnTo>
                    <a:pt x="6392799" y="55880"/>
                  </a:lnTo>
                  <a:lnTo>
                    <a:pt x="6385522" y="55880"/>
                  </a:lnTo>
                  <a:lnTo>
                    <a:pt x="6377902" y="58420"/>
                  </a:lnTo>
                  <a:lnTo>
                    <a:pt x="6369736" y="60960"/>
                  </a:lnTo>
                  <a:lnTo>
                    <a:pt x="6333058" y="87630"/>
                  </a:lnTo>
                  <a:lnTo>
                    <a:pt x="6322504" y="119380"/>
                  </a:lnTo>
                  <a:lnTo>
                    <a:pt x="6323609" y="129540"/>
                  </a:lnTo>
                  <a:lnTo>
                    <a:pt x="6346711" y="165100"/>
                  </a:lnTo>
                  <a:lnTo>
                    <a:pt x="6376289" y="175260"/>
                  </a:lnTo>
                  <a:lnTo>
                    <a:pt x="6388722" y="173990"/>
                  </a:lnTo>
                  <a:lnTo>
                    <a:pt x="6401638" y="170180"/>
                  </a:lnTo>
                  <a:lnTo>
                    <a:pt x="6415062" y="162560"/>
                  </a:lnTo>
                  <a:lnTo>
                    <a:pt x="6423063" y="156210"/>
                  </a:lnTo>
                  <a:lnTo>
                    <a:pt x="6426263" y="153670"/>
                  </a:lnTo>
                  <a:lnTo>
                    <a:pt x="6434937" y="143510"/>
                  </a:lnTo>
                  <a:lnTo>
                    <a:pt x="6441084" y="134620"/>
                  </a:lnTo>
                  <a:lnTo>
                    <a:pt x="6444704" y="123190"/>
                  </a:lnTo>
                  <a:lnTo>
                    <a:pt x="6445910" y="113030"/>
                  </a:lnTo>
                  <a:close/>
                </a:path>
                <a:path w="6697345" h="2090420">
                  <a:moveTo>
                    <a:pt x="6485953" y="168910"/>
                  </a:moveTo>
                  <a:lnTo>
                    <a:pt x="6469113" y="137160"/>
                  </a:lnTo>
                  <a:lnTo>
                    <a:pt x="6455994" y="148590"/>
                  </a:lnTo>
                  <a:lnTo>
                    <a:pt x="6458458" y="151130"/>
                  </a:lnTo>
                  <a:lnTo>
                    <a:pt x="6460312" y="153670"/>
                  </a:lnTo>
                  <a:lnTo>
                    <a:pt x="6463220" y="158750"/>
                  </a:lnTo>
                  <a:lnTo>
                    <a:pt x="6464084" y="160020"/>
                  </a:lnTo>
                  <a:lnTo>
                    <a:pt x="6464262" y="163830"/>
                  </a:lnTo>
                  <a:lnTo>
                    <a:pt x="6463830" y="166370"/>
                  </a:lnTo>
                  <a:lnTo>
                    <a:pt x="6461887" y="168910"/>
                  </a:lnTo>
                  <a:lnTo>
                    <a:pt x="6459029" y="171450"/>
                  </a:lnTo>
                  <a:lnTo>
                    <a:pt x="6396710" y="213360"/>
                  </a:lnTo>
                  <a:lnTo>
                    <a:pt x="6385458" y="196850"/>
                  </a:lnTo>
                  <a:lnTo>
                    <a:pt x="6372479" y="204470"/>
                  </a:lnTo>
                  <a:lnTo>
                    <a:pt x="6383731" y="222250"/>
                  </a:lnTo>
                  <a:lnTo>
                    <a:pt x="6349339" y="245110"/>
                  </a:lnTo>
                  <a:lnTo>
                    <a:pt x="6370485" y="255270"/>
                  </a:lnTo>
                  <a:lnTo>
                    <a:pt x="6394856" y="238760"/>
                  </a:lnTo>
                  <a:lnTo>
                    <a:pt x="6403060" y="250190"/>
                  </a:lnTo>
                  <a:lnTo>
                    <a:pt x="6416040" y="241300"/>
                  </a:lnTo>
                  <a:lnTo>
                    <a:pt x="6414224" y="238760"/>
                  </a:lnTo>
                  <a:lnTo>
                    <a:pt x="6407836" y="229870"/>
                  </a:lnTo>
                  <a:lnTo>
                    <a:pt x="6432588" y="213360"/>
                  </a:lnTo>
                  <a:lnTo>
                    <a:pt x="6474485" y="185420"/>
                  </a:lnTo>
                  <a:lnTo>
                    <a:pt x="6480594" y="180340"/>
                  </a:lnTo>
                  <a:lnTo>
                    <a:pt x="6485014" y="172720"/>
                  </a:lnTo>
                  <a:lnTo>
                    <a:pt x="6485953" y="168910"/>
                  </a:lnTo>
                  <a:close/>
                </a:path>
                <a:path w="6697345" h="2090420">
                  <a:moveTo>
                    <a:pt x="6544551" y="260350"/>
                  </a:moveTo>
                  <a:lnTo>
                    <a:pt x="6543561" y="248920"/>
                  </a:lnTo>
                  <a:lnTo>
                    <a:pt x="6540259" y="238760"/>
                  </a:lnTo>
                  <a:lnTo>
                    <a:pt x="6534645" y="228600"/>
                  </a:lnTo>
                  <a:lnTo>
                    <a:pt x="6531165" y="224790"/>
                  </a:lnTo>
                  <a:lnTo>
                    <a:pt x="6528854" y="222250"/>
                  </a:lnTo>
                  <a:lnTo>
                    <a:pt x="6522275" y="215900"/>
                  </a:lnTo>
                  <a:lnTo>
                    <a:pt x="6514922" y="210820"/>
                  </a:lnTo>
                  <a:lnTo>
                    <a:pt x="6506794" y="208280"/>
                  </a:lnTo>
                  <a:lnTo>
                    <a:pt x="6498171" y="207010"/>
                  </a:lnTo>
                  <a:lnTo>
                    <a:pt x="6489332" y="207010"/>
                  </a:lnTo>
                  <a:lnTo>
                    <a:pt x="6480276" y="208280"/>
                  </a:lnTo>
                  <a:lnTo>
                    <a:pt x="6471005" y="212090"/>
                  </a:lnTo>
                  <a:lnTo>
                    <a:pt x="6479883" y="229870"/>
                  </a:lnTo>
                  <a:lnTo>
                    <a:pt x="6489014" y="226060"/>
                  </a:lnTo>
                  <a:lnTo>
                    <a:pt x="6497053" y="224790"/>
                  </a:lnTo>
                  <a:lnTo>
                    <a:pt x="6526225" y="251460"/>
                  </a:lnTo>
                  <a:lnTo>
                    <a:pt x="6526555" y="257810"/>
                  </a:lnTo>
                  <a:lnTo>
                    <a:pt x="6525361" y="264160"/>
                  </a:lnTo>
                  <a:lnTo>
                    <a:pt x="6492176" y="297180"/>
                  </a:lnTo>
                  <a:lnTo>
                    <a:pt x="6475235" y="302260"/>
                  </a:lnTo>
                  <a:lnTo>
                    <a:pt x="6467742" y="302260"/>
                  </a:lnTo>
                  <a:lnTo>
                    <a:pt x="6439725" y="276860"/>
                  </a:lnTo>
                  <a:lnTo>
                    <a:pt x="6441135" y="264160"/>
                  </a:lnTo>
                  <a:lnTo>
                    <a:pt x="6444272" y="257810"/>
                  </a:lnTo>
                  <a:lnTo>
                    <a:pt x="6449847" y="252730"/>
                  </a:lnTo>
                  <a:lnTo>
                    <a:pt x="6436461" y="237490"/>
                  </a:lnTo>
                  <a:lnTo>
                    <a:pt x="6430696" y="243840"/>
                  </a:lnTo>
                  <a:lnTo>
                    <a:pt x="6426403" y="251460"/>
                  </a:lnTo>
                  <a:lnTo>
                    <a:pt x="6423571" y="259080"/>
                  </a:lnTo>
                  <a:lnTo>
                    <a:pt x="6422199" y="266700"/>
                  </a:lnTo>
                  <a:lnTo>
                    <a:pt x="6422314" y="274320"/>
                  </a:lnTo>
                  <a:lnTo>
                    <a:pt x="6441389" y="308610"/>
                  </a:lnTo>
                  <a:lnTo>
                    <a:pt x="6474549" y="322580"/>
                  </a:lnTo>
                  <a:lnTo>
                    <a:pt x="6489928" y="320040"/>
                  </a:lnTo>
                  <a:lnTo>
                    <a:pt x="6513601" y="308610"/>
                  </a:lnTo>
                  <a:lnTo>
                    <a:pt x="6521526" y="302260"/>
                  </a:lnTo>
                  <a:lnTo>
                    <a:pt x="6524701" y="299720"/>
                  </a:lnTo>
                  <a:lnTo>
                    <a:pt x="6533337" y="290830"/>
                  </a:lnTo>
                  <a:lnTo>
                    <a:pt x="6539522" y="280670"/>
                  </a:lnTo>
                  <a:lnTo>
                    <a:pt x="6543230" y="270510"/>
                  </a:lnTo>
                  <a:lnTo>
                    <a:pt x="6544551" y="260350"/>
                  </a:lnTo>
                  <a:close/>
                </a:path>
                <a:path w="6697345" h="2090420">
                  <a:moveTo>
                    <a:pt x="6615290" y="365760"/>
                  </a:moveTo>
                  <a:lnTo>
                    <a:pt x="6614071" y="354330"/>
                  </a:lnTo>
                  <a:lnTo>
                    <a:pt x="6610451" y="344170"/>
                  </a:lnTo>
                  <a:lnTo>
                    <a:pt x="6604406" y="332740"/>
                  </a:lnTo>
                  <a:lnTo>
                    <a:pt x="6600393" y="327660"/>
                  </a:lnTo>
                  <a:lnTo>
                    <a:pt x="6598386" y="325120"/>
                  </a:lnTo>
                  <a:lnTo>
                    <a:pt x="6591846" y="318770"/>
                  </a:lnTo>
                  <a:lnTo>
                    <a:pt x="6584772" y="313690"/>
                  </a:lnTo>
                  <a:lnTo>
                    <a:pt x="6577165" y="309880"/>
                  </a:lnTo>
                  <a:lnTo>
                    <a:pt x="6560896" y="307340"/>
                  </a:lnTo>
                  <a:lnTo>
                    <a:pt x="6552362" y="308610"/>
                  </a:lnTo>
                  <a:lnTo>
                    <a:pt x="6543573" y="311150"/>
                  </a:lnTo>
                  <a:lnTo>
                    <a:pt x="6553009" y="330200"/>
                  </a:lnTo>
                  <a:lnTo>
                    <a:pt x="6561760" y="327660"/>
                  </a:lnTo>
                  <a:lnTo>
                    <a:pt x="6569189" y="327660"/>
                  </a:lnTo>
                  <a:lnTo>
                    <a:pt x="6596062" y="355600"/>
                  </a:lnTo>
                  <a:lnTo>
                    <a:pt x="6596647" y="361950"/>
                  </a:lnTo>
                  <a:lnTo>
                    <a:pt x="6595808" y="368300"/>
                  </a:lnTo>
                  <a:lnTo>
                    <a:pt x="6593484" y="375920"/>
                  </a:lnTo>
                  <a:lnTo>
                    <a:pt x="6589598" y="382270"/>
                  </a:lnTo>
                  <a:lnTo>
                    <a:pt x="6584150" y="388620"/>
                  </a:lnTo>
                  <a:lnTo>
                    <a:pt x="6577127" y="394970"/>
                  </a:lnTo>
                  <a:lnTo>
                    <a:pt x="6562776" y="373519"/>
                  </a:lnTo>
                  <a:lnTo>
                    <a:pt x="6562776" y="402590"/>
                  </a:lnTo>
                  <a:lnTo>
                    <a:pt x="6556095" y="406400"/>
                  </a:lnTo>
                  <a:lnTo>
                    <a:pt x="6542900" y="408940"/>
                  </a:lnTo>
                  <a:lnTo>
                    <a:pt x="6536385" y="407670"/>
                  </a:lnTo>
                  <a:lnTo>
                    <a:pt x="6527762" y="406400"/>
                  </a:lnTo>
                  <a:lnTo>
                    <a:pt x="6510160" y="373380"/>
                  </a:lnTo>
                  <a:lnTo>
                    <a:pt x="6511506" y="367030"/>
                  </a:lnTo>
                  <a:lnTo>
                    <a:pt x="6513322" y="360680"/>
                  </a:lnTo>
                  <a:lnTo>
                    <a:pt x="6518122" y="354330"/>
                  </a:lnTo>
                  <a:lnTo>
                    <a:pt x="6525908" y="347980"/>
                  </a:lnTo>
                  <a:lnTo>
                    <a:pt x="6562776" y="402590"/>
                  </a:lnTo>
                  <a:lnTo>
                    <a:pt x="6562776" y="373519"/>
                  </a:lnTo>
                  <a:lnTo>
                    <a:pt x="6545707" y="347980"/>
                  </a:lnTo>
                  <a:lnTo>
                    <a:pt x="6527876" y="321310"/>
                  </a:lnTo>
                  <a:lnTo>
                    <a:pt x="6525857" y="322580"/>
                  </a:lnTo>
                  <a:lnTo>
                    <a:pt x="6523368" y="323850"/>
                  </a:lnTo>
                  <a:lnTo>
                    <a:pt x="6493942" y="361950"/>
                  </a:lnTo>
                  <a:lnTo>
                    <a:pt x="6492557" y="372110"/>
                  </a:lnTo>
                  <a:lnTo>
                    <a:pt x="6493472" y="382270"/>
                  </a:lnTo>
                  <a:lnTo>
                    <a:pt x="6517970" y="419100"/>
                  </a:lnTo>
                  <a:lnTo>
                    <a:pt x="6549428" y="427990"/>
                  </a:lnTo>
                  <a:lnTo>
                    <a:pt x="6561048" y="425450"/>
                  </a:lnTo>
                  <a:lnTo>
                    <a:pt x="6596062" y="405130"/>
                  </a:lnTo>
                  <a:lnTo>
                    <a:pt x="6614084" y="375920"/>
                  </a:lnTo>
                  <a:lnTo>
                    <a:pt x="6615290" y="365760"/>
                  </a:lnTo>
                  <a:close/>
                </a:path>
                <a:path w="6697345" h="2090420">
                  <a:moveTo>
                    <a:pt x="6697231" y="488950"/>
                  </a:moveTo>
                  <a:lnTo>
                    <a:pt x="6680936" y="447040"/>
                  </a:lnTo>
                  <a:lnTo>
                    <a:pt x="6672542" y="436880"/>
                  </a:lnTo>
                  <a:lnTo>
                    <a:pt x="6670345" y="434340"/>
                  </a:lnTo>
                  <a:lnTo>
                    <a:pt x="6637998" y="416560"/>
                  </a:lnTo>
                  <a:lnTo>
                    <a:pt x="6624460" y="416560"/>
                  </a:lnTo>
                  <a:lnTo>
                    <a:pt x="6618122" y="419100"/>
                  </a:lnTo>
                  <a:lnTo>
                    <a:pt x="6612153" y="420370"/>
                  </a:lnTo>
                  <a:lnTo>
                    <a:pt x="6588188" y="454660"/>
                  </a:lnTo>
                  <a:lnTo>
                    <a:pt x="6588099" y="462280"/>
                  </a:lnTo>
                  <a:lnTo>
                    <a:pt x="6588900" y="469900"/>
                  </a:lnTo>
                  <a:lnTo>
                    <a:pt x="6590284" y="476250"/>
                  </a:lnTo>
                  <a:lnTo>
                    <a:pt x="6592671" y="483870"/>
                  </a:lnTo>
                  <a:lnTo>
                    <a:pt x="6596050" y="494030"/>
                  </a:lnTo>
                  <a:lnTo>
                    <a:pt x="6600418" y="505460"/>
                  </a:lnTo>
                  <a:lnTo>
                    <a:pt x="6604597" y="516890"/>
                  </a:lnTo>
                  <a:lnTo>
                    <a:pt x="6607416" y="525780"/>
                  </a:lnTo>
                  <a:lnTo>
                    <a:pt x="6608851" y="533400"/>
                  </a:lnTo>
                  <a:lnTo>
                    <a:pt x="6608915" y="538480"/>
                  </a:lnTo>
                  <a:lnTo>
                    <a:pt x="6608127" y="544830"/>
                  </a:lnTo>
                  <a:lnTo>
                    <a:pt x="6605295" y="548640"/>
                  </a:lnTo>
                  <a:lnTo>
                    <a:pt x="6594780" y="556260"/>
                  </a:lnTo>
                  <a:lnTo>
                    <a:pt x="6588315" y="556260"/>
                  </a:lnTo>
                  <a:lnTo>
                    <a:pt x="6554546" y="527050"/>
                  </a:lnTo>
                  <a:lnTo>
                    <a:pt x="6549758" y="506730"/>
                  </a:lnTo>
                  <a:lnTo>
                    <a:pt x="6551028" y="500380"/>
                  </a:lnTo>
                  <a:lnTo>
                    <a:pt x="6553644" y="495300"/>
                  </a:lnTo>
                  <a:lnTo>
                    <a:pt x="6557607" y="488950"/>
                  </a:lnTo>
                  <a:lnTo>
                    <a:pt x="6562915" y="483870"/>
                  </a:lnTo>
                  <a:lnTo>
                    <a:pt x="6550050" y="467360"/>
                  </a:lnTo>
                  <a:lnTo>
                    <a:pt x="6529857" y="501650"/>
                  </a:lnTo>
                  <a:lnTo>
                    <a:pt x="6529768" y="509270"/>
                  </a:lnTo>
                  <a:lnTo>
                    <a:pt x="6530695" y="516890"/>
                  </a:lnTo>
                  <a:lnTo>
                    <a:pt x="6548488" y="552450"/>
                  </a:lnTo>
                  <a:lnTo>
                    <a:pt x="6583705" y="575310"/>
                  </a:lnTo>
                  <a:lnTo>
                    <a:pt x="6598666" y="575310"/>
                  </a:lnTo>
                  <a:lnTo>
                    <a:pt x="6629857" y="546100"/>
                  </a:lnTo>
                  <a:lnTo>
                    <a:pt x="6630835" y="538480"/>
                  </a:lnTo>
                  <a:lnTo>
                    <a:pt x="6629882" y="529590"/>
                  </a:lnTo>
                  <a:lnTo>
                    <a:pt x="6617144" y="487680"/>
                  </a:lnTo>
                  <a:lnTo>
                    <a:pt x="6614338" y="480060"/>
                  </a:lnTo>
                  <a:lnTo>
                    <a:pt x="6612344" y="473710"/>
                  </a:lnTo>
                  <a:lnTo>
                    <a:pt x="6611163" y="468630"/>
                  </a:lnTo>
                  <a:lnTo>
                    <a:pt x="6609512" y="462280"/>
                  </a:lnTo>
                  <a:lnTo>
                    <a:pt x="6609448" y="455930"/>
                  </a:lnTo>
                  <a:lnTo>
                    <a:pt x="6612496" y="447040"/>
                  </a:lnTo>
                  <a:lnTo>
                    <a:pt x="6615392" y="443230"/>
                  </a:lnTo>
                  <a:lnTo>
                    <a:pt x="6623863" y="438150"/>
                  </a:lnTo>
                  <a:lnTo>
                    <a:pt x="6628600" y="436880"/>
                  </a:lnTo>
                  <a:lnTo>
                    <a:pt x="6639141" y="436880"/>
                  </a:lnTo>
                  <a:lnTo>
                    <a:pt x="6671742" y="469900"/>
                  </a:lnTo>
                  <a:lnTo>
                    <a:pt x="6676784" y="490220"/>
                  </a:lnTo>
                  <a:lnTo>
                    <a:pt x="6676326" y="496570"/>
                  </a:lnTo>
                  <a:lnTo>
                    <a:pt x="6671538" y="509270"/>
                  </a:lnTo>
                  <a:lnTo>
                    <a:pt x="6667220" y="514350"/>
                  </a:lnTo>
                  <a:lnTo>
                    <a:pt x="6660959" y="519430"/>
                  </a:lnTo>
                  <a:lnTo>
                    <a:pt x="6673824" y="535940"/>
                  </a:lnTo>
                  <a:lnTo>
                    <a:pt x="6695707" y="504190"/>
                  </a:lnTo>
                  <a:lnTo>
                    <a:pt x="6697027" y="496570"/>
                  </a:lnTo>
                  <a:lnTo>
                    <a:pt x="6697231" y="488950"/>
                  </a:lnTo>
                  <a:close/>
                </a:path>
              </a:pathLst>
            </a:custGeom>
            <a:solidFill>
              <a:srgbClr val="000000"/>
            </a:solidFill>
          </p:spPr>
          <p:txBody>
            <a:bodyPr wrap="square" lIns="0" tIns="0" rIns="0" bIns="0" rtlCol="0"/>
            <a:lstStyle/>
            <a:p>
              <a:endParaRPr/>
            </a:p>
          </p:txBody>
        </p:sp>
      </p:grpSp>
      <p:sp>
        <p:nvSpPr>
          <p:cNvPr id="38" name="object 38"/>
          <p:cNvSpPr txBox="1"/>
          <p:nvPr/>
        </p:nvSpPr>
        <p:spPr>
          <a:xfrm>
            <a:off x="5614080" y="3541339"/>
            <a:ext cx="2532380" cy="2251899"/>
          </a:xfrm>
          <a:prstGeom prst="rect">
            <a:avLst/>
          </a:prstGeom>
        </p:spPr>
        <p:txBody>
          <a:bodyPr vert="horz" wrap="square" lIns="0" tIns="12700" rIns="0" bIns="0" rtlCol="0">
            <a:spAutoFit/>
          </a:bodyPr>
          <a:lstStyle/>
          <a:p>
            <a:pPr marL="12700" marR="1507490">
              <a:lnSpc>
                <a:spcPct val="100000"/>
              </a:lnSpc>
              <a:spcBef>
                <a:spcPts val="100"/>
              </a:spcBef>
            </a:pPr>
            <a:r>
              <a:rPr sz="1600" spc="-10" dirty="0">
                <a:latin typeface="Arial"/>
                <a:cs typeface="Arial"/>
              </a:rPr>
              <a:t>Learning Academies</a:t>
            </a:r>
            <a:endParaRPr sz="1600" dirty="0">
              <a:latin typeface="Arial"/>
              <a:cs typeface="Arial"/>
            </a:endParaRPr>
          </a:p>
          <a:p>
            <a:pPr>
              <a:lnSpc>
                <a:spcPct val="100000"/>
              </a:lnSpc>
              <a:spcBef>
                <a:spcPts val="40"/>
              </a:spcBef>
            </a:pPr>
            <a:endParaRPr sz="2450" dirty="0">
              <a:latin typeface="Arial"/>
              <a:cs typeface="Arial"/>
            </a:endParaRPr>
          </a:p>
          <a:p>
            <a:pPr marL="1217295">
              <a:lnSpc>
                <a:spcPct val="100000"/>
              </a:lnSpc>
            </a:pPr>
            <a:r>
              <a:rPr sz="1800" dirty="0">
                <a:latin typeface="Arial"/>
                <a:cs typeface="Arial"/>
              </a:rPr>
              <a:t>ICS</a:t>
            </a:r>
            <a:r>
              <a:rPr sz="1800" spc="-10" dirty="0">
                <a:latin typeface="Arial"/>
                <a:cs typeface="Arial"/>
              </a:rPr>
              <a:t> </a:t>
            </a:r>
            <a:r>
              <a:rPr sz="1800" dirty="0">
                <a:latin typeface="Arial"/>
                <a:cs typeface="Arial"/>
              </a:rPr>
              <a:t>x </a:t>
            </a:r>
            <a:r>
              <a:rPr lang="en-GB" spc="-50" dirty="0">
                <a:latin typeface="Arial"/>
                <a:cs typeface="Arial"/>
              </a:rPr>
              <a:t>7</a:t>
            </a:r>
            <a:endParaRPr sz="1800" dirty="0">
              <a:latin typeface="Arial"/>
              <a:cs typeface="Arial"/>
            </a:endParaRPr>
          </a:p>
          <a:p>
            <a:pPr>
              <a:lnSpc>
                <a:spcPct val="100000"/>
              </a:lnSpc>
              <a:spcBef>
                <a:spcPts val="15"/>
              </a:spcBef>
            </a:pPr>
            <a:endParaRPr sz="1800" dirty="0">
              <a:latin typeface="Arial"/>
              <a:cs typeface="Arial"/>
            </a:endParaRPr>
          </a:p>
          <a:p>
            <a:pPr marL="126364">
              <a:lnSpc>
                <a:spcPts val="2090"/>
              </a:lnSpc>
              <a:spcBef>
                <a:spcPts val="5"/>
              </a:spcBef>
            </a:pPr>
            <a:r>
              <a:rPr sz="1800" spc="-20" dirty="0">
                <a:latin typeface="Arial"/>
                <a:cs typeface="Arial"/>
              </a:rPr>
              <a:t>AHSN</a:t>
            </a:r>
            <a:endParaRPr sz="1800" dirty="0">
              <a:latin typeface="Arial"/>
              <a:cs typeface="Arial"/>
            </a:endParaRPr>
          </a:p>
          <a:p>
            <a:pPr marL="1132205" marR="5080">
              <a:lnSpc>
                <a:spcPts val="2160"/>
              </a:lnSpc>
            </a:pPr>
            <a:r>
              <a:rPr sz="1800" spc="-10" dirty="0">
                <a:latin typeface="Arial"/>
                <a:cs typeface="Arial"/>
              </a:rPr>
              <a:t>Diagnostics Rehabilitation</a:t>
            </a:r>
            <a:endParaRPr sz="1800" dirty="0">
              <a:latin typeface="Arial"/>
              <a:cs typeface="Arial"/>
            </a:endParaRPr>
          </a:p>
        </p:txBody>
      </p:sp>
      <p:grpSp>
        <p:nvGrpSpPr>
          <p:cNvPr id="39" name="object 39"/>
          <p:cNvGrpSpPr/>
          <p:nvPr/>
        </p:nvGrpSpPr>
        <p:grpSpPr>
          <a:xfrm>
            <a:off x="2927708" y="2869063"/>
            <a:ext cx="5197475" cy="1702435"/>
            <a:chOff x="2927708" y="2869063"/>
            <a:chExt cx="5197475" cy="1702435"/>
          </a:xfrm>
        </p:grpSpPr>
        <p:pic>
          <p:nvPicPr>
            <p:cNvPr id="40" name="object 40"/>
            <p:cNvPicPr/>
            <p:nvPr/>
          </p:nvPicPr>
          <p:blipFill>
            <a:blip r:embed="rId13" cstate="print"/>
            <a:stretch>
              <a:fillRect/>
            </a:stretch>
          </p:blipFill>
          <p:spPr>
            <a:xfrm>
              <a:off x="6935581" y="3533389"/>
              <a:ext cx="1189456" cy="1037967"/>
            </a:xfrm>
            <a:prstGeom prst="rect">
              <a:avLst/>
            </a:prstGeom>
          </p:spPr>
        </p:pic>
        <p:sp>
          <p:nvSpPr>
            <p:cNvPr id="41" name="object 41"/>
            <p:cNvSpPr/>
            <p:nvPr/>
          </p:nvSpPr>
          <p:spPr>
            <a:xfrm>
              <a:off x="2927708" y="2869063"/>
              <a:ext cx="529590" cy="466725"/>
            </a:xfrm>
            <a:custGeom>
              <a:avLst/>
              <a:gdLst/>
              <a:ahLst/>
              <a:cxnLst/>
              <a:rect l="l" t="t" r="r" b="b"/>
              <a:pathLst>
                <a:path w="529589" h="466725">
                  <a:moveTo>
                    <a:pt x="13804" y="378320"/>
                  </a:moveTo>
                  <a:lnTo>
                    <a:pt x="0" y="392468"/>
                  </a:lnTo>
                  <a:lnTo>
                    <a:pt x="131178" y="466585"/>
                  </a:lnTo>
                  <a:lnTo>
                    <a:pt x="144919" y="452513"/>
                  </a:lnTo>
                  <a:lnTo>
                    <a:pt x="140914" y="445604"/>
                  </a:lnTo>
                  <a:lnTo>
                    <a:pt x="123202" y="445604"/>
                  </a:lnTo>
                  <a:lnTo>
                    <a:pt x="116957" y="441392"/>
                  </a:lnTo>
                  <a:lnTo>
                    <a:pt x="110604" y="437251"/>
                  </a:lnTo>
                  <a:lnTo>
                    <a:pt x="104146" y="433181"/>
                  </a:lnTo>
                  <a:lnTo>
                    <a:pt x="13804" y="378320"/>
                  </a:lnTo>
                  <a:close/>
                </a:path>
                <a:path w="529589" h="466725">
                  <a:moveTo>
                    <a:pt x="73787" y="316915"/>
                  </a:moveTo>
                  <a:lnTo>
                    <a:pt x="108534" y="422097"/>
                  </a:lnTo>
                  <a:lnTo>
                    <a:pt x="123202" y="445604"/>
                  </a:lnTo>
                  <a:lnTo>
                    <a:pt x="140914" y="445604"/>
                  </a:lnTo>
                  <a:lnTo>
                    <a:pt x="84696" y="348640"/>
                  </a:lnTo>
                  <a:lnTo>
                    <a:pt x="81610" y="343636"/>
                  </a:lnTo>
                  <a:lnTo>
                    <a:pt x="77889" y="337883"/>
                  </a:lnTo>
                  <a:lnTo>
                    <a:pt x="112359" y="337883"/>
                  </a:lnTo>
                  <a:lnTo>
                    <a:pt x="73787" y="316915"/>
                  </a:lnTo>
                  <a:close/>
                </a:path>
                <a:path w="529589" h="466725">
                  <a:moveTo>
                    <a:pt x="112359" y="337883"/>
                  </a:moveTo>
                  <a:lnTo>
                    <a:pt x="77889" y="337883"/>
                  </a:lnTo>
                  <a:lnTo>
                    <a:pt x="79730" y="339026"/>
                  </a:lnTo>
                  <a:lnTo>
                    <a:pt x="84874" y="341922"/>
                  </a:lnTo>
                  <a:lnTo>
                    <a:pt x="194144" y="402132"/>
                  </a:lnTo>
                  <a:lnTo>
                    <a:pt x="207124" y="388835"/>
                  </a:lnTo>
                  <a:lnTo>
                    <a:pt x="202790" y="381431"/>
                  </a:lnTo>
                  <a:lnTo>
                    <a:pt x="185889" y="381431"/>
                  </a:lnTo>
                  <a:lnTo>
                    <a:pt x="175703" y="374292"/>
                  </a:lnTo>
                  <a:lnTo>
                    <a:pt x="164841" y="367258"/>
                  </a:lnTo>
                  <a:lnTo>
                    <a:pt x="153305" y="360329"/>
                  </a:lnTo>
                  <a:lnTo>
                    <a:pt x="141097" y="353504"/>
                  </a:lnTo>
                  <a:lnTo>
                    <a:pt x="112359" y="337883"/>
                  </a:lnTo>
                  <a:close/>
                </a:path>
                <a:path w="529589" h="466725">
                  <a:moveTo>
                    <a:pt x="130848" y="258508"/>
                  </a:moveTo>
                  <a:lnTo>
                    <a:pt x="173009" y="361695"/>
                  </a:lnTo>
                  <a:lnTo>
                    <a:pt x="185889" y="381431"/>
                  </a:lnTo>
                  <a:lnTo>
                    <a:pt x="202790" y="381431"/>
                  </a:lnTo>
                  <a:lnTo>
                    <a:pt x="130848" y="258508"/>
                  </a:lnTo>
                  <a:close/>
                </a:path>
                <a:path w="529589" h="466725">
                  <a:moveTo>
                    <a:pt x="217271" y="170040"/>
                  </a:moveTo>
                  <a:lnTo>
                    <a:pt x="143687" y="245363"/>
                  </a:lnTo>
                  <a:lnTo>
                    <a:pt x="247865" y="347129"/>
                  </a:lnTo>
                  <a:lnTo>
                    <a:pt x="273061" y="321335"/>
                  </a:lnTo>
                  <a:lnTo>
                    <a:pt x="249034" y="321335"/>
                  </a:lnTo>
                  <a:lnTo>
                    <a:pt x="213575" y="286689"/>
                  </a:lnTo>
                  <a:lnTo>
                    <a:pt x="225237" y="274751"/>
                  </a:lnTo>
                  <a:lnTo>
                    <a:pt x="201358" y="274751"/>
                  </a:lnTo>
                  <a:lnTo>
                    <a:pt x="169443" y="243585"/>
                  </a:lnTo>
                  <a:lnTo>
                    <a:pt x="229565" y="182041"/>
                  </a:lnTo>
                  <a:lnTo>
                    <a:pt x="217271" y="170040"/>
                  </a:lnTo>
                  <a:close/>
                </a:path>
                <a:path w="529589" h="466725">
                  <a:moveTo>
                    <a:pt x="311518" y="257378"/>
                  </a:moveTo>
                  <a:lnTo>
                    <a:pt x="249034" y="321335"/>
                  </a:lnTo>
                  <a:lnTo>
                    <a:pt x="273061" y="321335"/>
                  </a:lnTo>
                  <a:lnTo>
                    <a:pt x="323811" y="269379"/>
                  </a:lnTo>
                  <a:lnTo>
                    <a:pt x="311518" y="257378"/>
                  </a:lnTo>
                  <a:close/>
                </a:path>
                <a:path w="529589" h="466725">
                  <a:moveTo>
                    <a:pt x="257657" y="217119"/>
                  </a:moveTo>
                  <a:lnTo>
                    <a:pt x="201358" y="274751"/>
                  </a:lnTo>
                  <a:lnTo>
                    <a:pt x="225237" y="274751"/>
                  </a:lnTo>
                  <a:lnTo>
                    <a:pt x="269875" y="229057"/>
                  </a:lnTo>
                  <a:lnTo>
                    <a:pt x="257657" y="217119"/>
                  </a:lnTo>
                  <a:close/>
                </a:path>
                <a:path w="529589" h="466725">
                  <a:moveTo>
                    <a:pt x="323396" y="82524"/>
                  </a:moveTo>
                  <a:lnTo>
                    <a:pt x="280522" y="101726"/>
                  </a:lnTo>
                  <a:lnTo>
                    <a:pt x="260390" y="141985"/>
                  </a:lnTo>
                  <a:lnTo>
                    <a:pt x="259988" y="150823"/>
                  </a:lnTo>
                  <a:lnTo>
                    <a:pt x="260955" y="159768"/>
                  </a:lnTo>
                  <a:lnTo>
                    <a:pt x="278108" y="194637"/>
                  </a:lnTo>
                  <a:lnTo>
                    <a:pt x="309934" y="220435"/>
                  </a:lnTo>
                  <a:lnTo>
                    <a:pt x="345811" y="229071"/>
                  </a:lnTo>
                  <a:lnTo>
                    <a:pt x="354469" y="227837"/>
                  </a:lnTo>
                  <a:lnTo>
                    <a:pt x="363006" y="225094"/>
                  </a:lnTo>
                  <a:lnTo>
                    <a:pt x="371454" y="220730"/>
                  </a:lnTo>
                  <a:lnTo>
                    <a:pt x="379813" y="214745"/>
                  </a:lnTo>
                  <a:lnTo>
                    <a:pt x="384129" y="210776"/>
                  </a:lnTo>
                  <a:lnTo>
                    <a:pt x="346492" y="210776"/>
                  </a:lnTo>
                  <a:lnTo>
                    <a:pt x="339898" y="210740"/>
                  </a:lnTo>
                  <a:lnTo>
                    <a:pt x="299415" y="188442"/>
                  </a:lnTo>
                  <a:lnTo>
                    <a:pt x="278258" y="152650"/>
                  </a:lnTo>
                  <a:lnTo>
                    <a:pt x="277699" y="145980"/>
                  </a:lnTo>
                  <a:lnTo>
                    <a:pt x="278218" y="139191"/>
                  </a:lnTo>
                  <a:lnTo>
                    <a:pt x="298881" y="106527"/>
                  </a:lnTo>
                  <a:lnTo>
                    <a:pt x="320346" y="100893"/>
                  </a:lnTo>
                  <a:lnTo>
                    <a:pt x="344640" y="100893"/>
                  </a:lnTo>
                  <a:lnTo>
                    <a:pt x="351091" y="90182"/>
                  </a:lnTo>
                  <a:lnTo>
                    <a:pt x="341842" y="86029"/>
                  </a:lnTo>
                  <a:lnTo>
                    <a:pt x="332611" y="83477"/>
                  </a:lnTo>
                  <a:lnTo>
                    <a:pt x="323396" y="82524"/>
                  </a:lnTo>
                  <a:close/>
                </a:path>
                <a:path w="529589" h="466725">
                  <a:moveTo>
                    <a:pt x="395401" y="129984"/>
                  </a:moveTo>
                  <a:lnTo>
                    <a:pt x="378447" y="140373"/>
                  </a:lnTo>
                  <a:lnTo>
                    <a:pt x="382914" y="148142"/>
                  </a:lnTo>
                  <a:lnTo>
                    <a:pt x="385937" y="155773"/>
                  </a:lnTo>
                  <a:lnTo>
                    <a:pt x="387516" y="163263"/>
                  </a:lnTo>
                  <a:lnTo>
                    <a:pt x="387606" y="170891"/>
                  </a:lnTo>
                  <a:lnTo>
                    <a:pt x="386437" y="177704"/>
                  </a:lnTo>
                  <a:lnTo>
                    <a:pt x="359206" y="207585"/>
                  </a:lnTo>
                  <a:lnTo>
                    <a:pt x="346492" y="210776"/>
                  </a:lnTo>
                  <a:lnTo>
                    <a:pt x="384129" y="210776"/>
                  </a:lnTo>
                  <a:lnTo>
                    <a:pt x="406069" y="170891"/>
                  </a:lnTo>
                  <a:lnTo>
                    <a:pt x="406181" y="160841"/>
                  </a:lnTo>
                  <a:lnTo>
                    <a:pt x="404441" y="150675"/>
                  </a:lnTo>
                  <a:lnTo>
                    <a:pt x="400838" y="140373"/>
                  </a:lnTo>
                  <a:lnTo>
                    <a:pt x="395401" y="129984"/>
                  </a:lnTo>
                  <a:close/>
                </a:path>
                <a:path w="529589" h="466725">
                  <a:moveTo>
                    <a:pt x="383362" y="0"/>
                  </a:moveTo>
                  <a:lnTo>
                    <a:pt x="368858" y="14846"/>
                  </a:lnTo>
                  <a:lnTo>
                    <a:pt x="433959" y="156629"/>
                  </a:lnTo>
                  <a:lnTo>
                    <a:pt x="448259" y="141985"/>
                  </a:lnTo>
                  <a:lnTo>
                    <a:pt x="427875" y="99720"/>
                  </a:lnTo>
                  <a:lnTo>
                    <a:pt x="442479" y="84772"/>
                  </a:lnTo>
                  <a:lnTo>
                    <a:pt x="420535" y="84772"/>
                  </a:lnTo>
                  <a:lnTo>
                    <a:pt x="401154" y="43484"/>
                  </a:lnTo>
                  <a:lnTo>
                    <a:pt x="397875" y="36940"/>
                  </a:lnTo>
                  <a:lnTo>
                    <a:pt x="394381" y="30584"/>
                  </a:lnTo>
                  <a:lnTo>
                    <a:pt x="390669" y="24414"/>
                  </a:lnTo>
                  <a:lnTo>
                    <a:pt x="386740" y="18427"/>
                  </a:lnTo>
                  <a:lnTo>
                    <a:pt x="428810" y="18427"/>
                  </a:lnTo>
                  <a:lnTo>
                    <a:pt x="383362" y="0"/>
                  </a:lnTo>
                  <a:close/>
                </a:path>
                <a:path w="529589" h="466725">
                  <a:moveTo>
                    <a:pt x="344640" y="100893"/>
                  </a:moveTo>
                  <a:lnTo>
                    <a:pt x="320346" y="100893"/>
                  </a:lnTo>
                  <a:lnTo>
                    <a:pt x="326867" y="101726"/>
                  </a:lnTo>
                  <a:lnTo>
                    <a:pt x="333762" y="103722"/>
                  </a:lnTo>
                  <a:lnTo>
                    <a:pt x="341033" y="106883"/>
                  </a:lnTo>
                  <a:lnTo>
                    <a:pt x="344640" y="100893"/>
                  </a:lnTo>
                  <a:close/>
                </a:path>
                <a:path w="529589" h="466725">
                  <a:moveTo>
                    <a:pt x="428810" y="18427"/>
                  </a:moveTo>
                  <a:lnTo>
                    <a:pt x="386740" y="18427"/>
                  </a:lnTo>
                  <a:lnTo>
                    <a:pt x="392600" y="21478"/>
                  </a:lnTo>
                  <a:lnTo>
                    <a:pt x="399359" y="24780"/>
                  </a:lnTo>
                  <a:lnTo>
                    <a:pt x="407016" y="28336"/>
                  </a:lnTo>
                  <a:lnTo>
                    <a:pt x="455041" y="49453"/>
                  </a:lnTo>
                  <a:lnTo>
                    <a:pt x="420535" y="84772"/>
                  </a:lnTo>
                  <a:lnTo>
                    <a:pt x="442479" y="84772"/>
                  </a:lnTo>
                  <a:lnTo>
                    <a:pt x="470433" y="56159"/>
                  </a:lnTo>
                  <a:lnTo>
                    <a:pt x="521867" y="56159"/>
                  </a:lnTo>
                  <a:lnTo>
                    <a:pt x="428810" y="18427"/>
                  </a:lnTo>
                  <a:close/>
                </a:path>
                <a:path w="529589" h="466725">
                  <a:moveTo>
                    <a:pt x="521867" y="56159"/>
                  </a:moveTo>
                  <a:lnTo>
                    <a:pt x="470433" y="56159"/>
                  </a:lnTo>
                  <a:lnTo>
                    <a:pt x="513854" y="74828"/>
                  </a:lnTo>
                  <a:lnTo>
                    <a:pt x="529196" y="59131"/>
                  </a:lnTo>
                  <a:lnTo>
                    <a:pt x="521867" y="56159"/>
                  </a:lnTo>
                  <a:close/>
                </a:path>
              </a:pathLst>
            </a:custGeom>
            <a:solidFill>
              <a:srgbClr val="000000"/>
            </a:solidFill>
          </p:spPr>
          <p:txBody>
            <a:bodyPr wrap="square" lIns="0" tIns="0" rIns="0" bIns="0" rtlCol="0"/>
            <a:lstStyle/>
            <a:p>
              <a:endParaRPr/>
            </a:p>
          </p:txBody>
        </p:sp>
      </p:grpSp>
      <p:sp>
        <p:nvSpPr>
          <p:cNvPr id="42" name="object 42"/>
          <p:cNvSpPr txBox="1"/>
          <p:nvPr/>
        </p:nvSpPr>
        <p:spPr>
          <a:xfrm>
            <a:off x="8664176" y="1290074"/>
            <a:ext cx="113220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Regulators</a:t>
            </a:r>
            <a:endParaRPr sz="1800">
              <a:latin typeface="Arial"/>
              <a:cs typeface="Arial"/>
            </a:endParaRPr>
          </a:p>
        </p:txBody>
      </p:sp>
      <p:grpSp>
        <p:nvGrpSpPr>
          <p:cNvPr id="43" name="object 43"/>
          <p:cNvGrpSpPr/>
          <p:nvPr/>
        </p:nvGrpSpPr>
        <p:grpSpPr>
          <a:xfrm>
            <a:off x="6902195" y="1379220"/>
            <a:ext cx="1725295" cy="235585"/>
            <a:chOff x="6902195" y="1379220"/>
            <a:chExt cx="1725295" cy="235585"/>
          </a:xfrm>
        </p:grpSpPr>
        <p:pic>
          <p:nvPicPr>
            <p:cNvPr id="44" name="object 44"/>
            <p:cNvPicPr/>
            <p:nvPr/>
          </p:nvPicPr>
          <p:blipFill>
            <a:blip r:embed="rId14" cstate="print"/>
            <a:stretch>
              <a:fillRect/>
            </a:stretch>
          </p:blipFill>
          <p:spPr>
            <a:xfrm>
              <a:off x="6902195" y="1379220"/>
              <a:ext cx="1725167" cy="235457"/>
            </a:xfrm>
            <a:prstGeom prst="rect">
              <a:avLst/>
            </a:prstGeom>
          </p:spPr>
        </p:pic>
        <p:sp>
          <p:nvSpPr>
            <p:cNvPr id="45" name="object 45"/>
            <p:cNvSpPr/>
            <p:nvPr/>
          </p:nvSpPr>
          <p:spPr>
            <a:xfrm>
              <a:off x="7083410" y="1448181"/>
              <a:ext cx="1503045" cy="27940"/>
            </a:xfrm>
            <a:custGeom>
              <a:avLst/>
              <a:gdLst/>
              <a:ahLst/>
              <a:cxnLst/>
              <a:rect l="l" t="t" r="r" b="b"/>
              <a:pathLst>
                <a:path w="1503045" h="27940">
                  <a:moveTo>
                    <a:pt x="1502511" y="0"/>
                  </a:moveTo>
                  <a:lnTo>
                    <a:pt x="0" y="27381"/>
                  </a:lnTo>
                </a:path>
              </a:pathLst>
            </a:custGeom>
            <a:ln w="25399">
              <a:solidFill>
                <a:srgbClr val="4F81BC"/>
              </a:solidFill>
            </a:ln>
          </p:spPr>
          <p:txBody>
            <a:bodyPr wrap="square" lIns="0" tIns="0" rIns="0" bIns="0" rtlCol="0"/>
            <a:lstStyle/>
            <a:p>
              <a:endParaRPr/>
            </a:p>
          </p:txBody>
        </p:sp>
        <p:sp>
          <p:nvSpPr>
            <p:cNvPr id="46" name="object 46"/>
            <p:cNvSpPr/>
            <p:nvPr/>
          </p:nvSpPr>
          <p:spPr>
            <a:xfrm>
              <a:off x="7019927" y="1437236"/>
              <a:ext cx="77470" cy="76200"/>
            </a:xfrm>
            <a:custGeom>
              <a:avLst/>
              <a:gdLst/>
              <a:ahLst/>
              <a:cxnLst/>
              <a:rect l="l" t="t" r="r" b="b"/>
              <a:pathLst>
                <a:path w="77470" h="76200">
                  <a:moveTo>
                    <a:pt x="75488" y="0"/>
                  </a:moveTo>
                  <a:lnTo>
                    <a:pt x="0" y="39484"/>
                  </a:lnTo>
                  <a:lnTo>
                    <a:pt x="76885" y="76187"/>
                  </a:lnTo>
                  <a:lnTo>
                    <a:pt x="75488" y="0"/>
                  </a:lnTo>
                  <a:close/>
                </a:path>
              </a:pathLst>
            </a:custGeom>
            <a:solidFill>
              <a:srgbClr val="4F81BC"/>
            </a:solidFill>
          </p:spPr>
          <p:txBody>
            <a:bodyPr wrap="square" lIns="0" tIns="0" rIns="0" bIns="0" rtlCol="0"/>
            <a:lstStyle/>
            <a:p>
              <a:endParaRPr/>
            </a:p>
          </p:txBody>
        </p:sp>
      </p:gr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04082" y="2006346"/>
            <a:ext cx="5329555" cy="3075940"/>
            <a:chOff x="3704082" y="2006346"/>
            <a:chExt cx="5329555" cy="3075940"/>
          </a:xfrm>
        </p:grpSpPr>
        <p:pic>
          <p:nvPicPr>
            <p:cNvPr id="3" name="object 3"/>
            <p:cNvPicPr/>
            <p:nvPr/>
          </p:nvPicPr>
          <p:blipFill>
            <a:blip r:embed="rId2" cstate="print"/>
            <a:stretch>
              <a:fillRect/>
            </a:stretch>
          </p:blipFill>
          <p:spPr>
            <a:xfrm>
              <a:off x="3704082" y="2052828"/>
              <a:ext cx="2108453" cy="2701289"/>
            </a:xfrm>
            <a:prstGeom prst="rect">
              <a:avLst/>
            </a:prstGeom>
          </p:spPr>
        </p:pic>
        <p:sp>
          <p:nvSpPr>
            <p:cNvPr id="4" name="object 4"/>
            <p:cNvSpPr/>
            <p:nvPr/>
          </p:nvSpPr>
          <p:spPr>
            <a:xfrm>
              <a:off x="3746990" y="2075698"/>
              <a:ext cx="1873250" cy="2604770"/>
            </a:xfrm>
            <a:custGeom>
              <a:avLst/>
              <a:gdLst/>
              <a:ahLst/>
              <a:cxnLst/>
              <a:rect l="l" t="t" r="r" b="b"/>
              <a:pathLst>
                <a:path w="1873250" h="2604770">
                  <a:moveTo>
                    <a:pt x="1854009" y="0"/>
                  </a:moveTo>
                  <a:lnTo>
                    <a:pt x="1859657" y="50370"/>
                  </a:lnTo>
                  <a:lnTo>
                    <a:pt x="1864313" y="100599"/>
                  </a:lnTo>
                  <a:lnTo>
                    <a:pt x="1867986" y="150674"/>
                  </a:lnTo>
                  <a:lnTo>
                    <a:pt x="1870685" y="200585"/>
                  </a:lnTo>
                  <a:lnTo>
                    <a:pt x="1872418" y="250318"/>
                  </a:lnTo>
                  <a:lnTo>
                    <a:pt x="1873192" y="299863"/>
                  </a:lnTo>
                  <a:lnTo>
                    <a:pt x="1873018" y="349207"/>
                  </a:lnTo>
                  <a:lnTo>
                    <a:pt x="1871902" y="398340"/>
                  </a:lnTo>
                  <a:lnTo>
                    <a:pt x="1869853" y="447248"/>
                  </a:lnTo>
                  <a:lnTo>
                    <a:pt x="1866880" y="495921"/>
                  </a:lnTo>
                  <a:lnTo>
                    <a:pt x="1862992" y="544346"/>
                  </a:lnTo>
                  <a:lnTo>
                    <a:pt x="1858195" y="592513"/>
                  </a:lnTo>
                  <a:lnTo>
                    <a:pt x="1852499" y="640408"/>
                  </a:lnTo>
                  <a:lnTo>
                    <a:pt x="1845912" y="688021"/>
                  </a:lnTo>
                  <a:lnTo>
                    <a:pt x="1838443" y="735339"/>
                  </a:lnTo>
                  <a:lnTo>
                    <a:pt x="1830099" y="782351"/>
                  </a:lnTo>
                  <a:lnTo>
                    <a:pt x="1820889" y="829046"/>
                  </a:lnTo>
                  <a:lnTo>
                    <a:pt x="1810822" y="875411"/>
                  </a:lnTo>
                  <a:lnTo>
                    <a:pt x="1799906" y="921434"/>
                  </a:lnTo>
                  <a:lnTo>
                    <a:pt x="1788149" y="967104"/>
                  </a:lnTo>
                  <a:lnTo>
                    <a:pt x="1775560" y="1012410"/>
                  </a:lnTo>
                  <a:lnTo>
                    <a:pt x="1762147" y="1057339"/>
                  </a:lnTo>
                  <a:lnTo>
                    <a:pt x="1747917" y="1101879"/>
                  </a:lnTo>
                  <a:lnTo>
                    <a:pt x="1732881" y="1146020"/>
                  </a:lnTo>
                  <a:lnTo>
                    <a:pt x="1717046" y="1189748"/>
                  </a:lnTo>
                  <a:lnTo>
                    <a:pt x="1700419" y="1233053"/>
                  </a:lnTo>
                  <a:lnTo>
                    <a:pt x="1683011" y="1275923"/>
                  </a:lnTo>
                  <a:lnTo>
                    <a:pt x="1664829" y="1318346"/>
                  </a:lnTo>
                  <a:lnTo>
                    <a:pt x="1645881" y="1360309"/>
                  </a:lnTo>
                  <a:lnTo>
                    <a:pt x="1626176" y="1401803"/>
                  </a:lnTo>
                  <a:lnTo>
                    <a:pt x="1605723" y="1442813"/>
                  </a:lnTo>
                  <a:lnTo>
                    <a:pt x="1584529" y="1483330"/>
                  </a:lnTo>
                  <a:lnTo>
                    <a:pt x="1562602" y="1523341"/>
                  </a:lnTo>
                  <a:lnTo>
                    <a:pt x="1539952" y="1562835"/>
                  </a:lnTo>
                  <a:lnTo>
                    <a:pt x="1516587" y="1601799"/>
                  </a:lnTo>
                  <a:lnTo>
                    <a:pt x="1492515" y="1640222"/>
                  </a:lnTo>
                  <a:lnTo>
                    <a:pt x="1467744" y="1678092"/>
                  </a:lnTo>
                  <a:lnTo>
                    <a:pt x="1442282" y="1715398"/>
                  </a:lnTo>
                  <a:lnTo>
                    <a:pt x="1416139" y="1752127"/>
                  </a:lnTo>
                  <a:lnTo>
                    <a:pt x="1389323" y="1788269"/>
                  </a:lnTo>
                  <a:lnTo>
                    <a:pt x="1361841" y="1823810"/>
                  </a:lnTo>
                  <a:lnTo>
                    <a:pt x="1333702" y="1858740"/>
                  </a:lnTo>
                  <a:lnTo>
                    <a:pt x="1304915" y="1893047"/>
                  </a:lnTo>
                  <a:lnTo>
                    <a:pt x="1275487" y="1926718"/>
                  </a:lnTo>
                  <a:lnTo>
                    <a:pt x="1245428" y="1959743"/>
                  </a:lnTo>
                  <a:lnTo>
                    <a:pt x="1214746" y="1992110"/>
                  </a:lnTo>
                  <a:lnTo>
                    <a:pt x="1183448" y="2023806"/>
                  </a:lnTo>
                  <a:lnTo>
                    <a:pt x="1151544" y="2054820"/>
                  </a:lnTo>
                  <a:lnTo>
                    <a:pt x="1119041" y="2085140"/>
                  </a:lnTo>
                  <a:lnTo>
                    <a:pt x="1085949" y="2114755"/>
                  </a:lnTo>
                  <a:lnTo>
                    <a:pt x="1052275" y="2143653"/>
                  </a:lnTo>
                  <a:lnTo>
                    <a:pt x="1018027" y="2171821"/>
                  </a:lnTo>
                  <a:lnTo>
                    <a:pt x="983215" y="2199249"/>
                  </a:lnTo>
                  <a:lnTo>
                    <a:pt x="947846" y="2225924"/>
                  </a:lnTo>
                  <a:lnTo>
                    <a:pt x="911929" y="2251835"/>
                  </a:lnTo>
                  <a:lnTo>
                    <a:pt x="875473" y="2276970"/>
                  </a:lnTo>
                  <a:lnTo>
                    <a:pt x="838485" y="2301317"/>
                  </a:lnTo>
                  <a:lnTo>
                    <a:pt x="800974" y="2324865"/>
                  </a:lnTo>
                  <a:lnTo>
                    <a:pt x="762948" y="2347601"/>
                  </a:lnTo>
                  <a:lnTo>
                    <a:pt x="724416" y="2369515"/>
                  </a:lnTo>
                  <a:lnTo>
                    <a:pt x="685385" y="2390594"/>
                  </a:lnTo>
                  <a:lnTo>
                    <a:pt x="645866" y="2410826"/>
                  </a:lnTo>
                  <a:lnTo>
                    <a:pt x="605865" y="2430200"/>
                  </a:lnTo>
                  <a:lnTo>
                    <a:pt x="565391" y="2448704"/>
                  </a:lnTo>
                  <a:lnTo>
                    <a:pt x="524452" y="2466326"/>
                  </a:lnTo>
                  <a:lnTo>
                    <a:pt x="483057" y="2483055"/>
                  </a:lnTo>
                  <a:lnTo>
                    <a:pt x="441215" y="2498879"/>
                  </a:lnTo>
                  <a:lnTo>
                    <a:pt x="398933" y="2513786"/>
                  </a:lnTo>
                  <a:lnTo>
                    <a:pt x="356220" y="2527764"/>
                  </a:lnTo>
                  <a:lnTo>
                    <a:pt x="313084" y="2540801"/>
                  </a:lnTo>
                  <a:lnTo>
                    <a:pt x="269534" y="2552886"/>
                  </a:lnTo>
                  <a:lnTo>
                    <a:pt x="225578" y="2564008"/>
                  </a:lnTo>
                  <a:lnTo>
                    <a:pt x="181224" y="2574153"/>
                  </a:lnTo>
                  <a:lnTo>
                    <a:pt x="136481" y="2583312"/>
                  </a:lnTo>
                  <a:lnTo>
                    <a:pt x="91357" y="2591471"/>
                  </a:lnTo>
                  <a:lnTo>
                    <a:pt x="45860" y="2598619"/>
                  </a:lnTo>
                  <a:lnTo>
                    <a:pt x="0" y="2604744"/>
                  </a:lnTo>
                </a:path>
              </a:pathLst>
            </a:custGeom>
            <a:ln w="25400">
              <a:solidFill>
                <a:srgbClr val="4F81BC"/>
              </a:solidFill>
            </a:ln>
          </p:spPr>
          <p:txBody>
            <a:bodyPr wrap="square" lIns="0" tIns="0" rIns="0" bIns="0" rtlCol="0"/>
            <a:lstStyle/>
            <a:p>
              <a:endParaRPr/>
            </a:p>
          </p:txBody>
        </p:sp>
        <p:pic>
          <p:nvPicPr>
            <p:cNvPr id="5" name="object 5"/>
            <p:cNvPicPr/>
            <p:nvPr/>
          </p:nvPicPr>
          <p:blipFill>
            <a:blip r:embed="rId3" cstate="print"/>
            <a:stretch>
              <a:fillRect/>
            </a:stretch>
          </p:blipFill>
          <p:spPr>
            <a:xfrm>
              <a:off x="5638800" y="2006346"/>
              <a:ext cx="2319527" cy="2791955"/>
            </a:xfrm>
            <a:prstGeom prst="rect">
              <a:avLst/>
            </a:prstGeom>
          </p:spPr>
        </p:pic>
        <p:sp>
          <p:nvSpPr>
            <p:cNvPr id="6" name="object 6"/>
            <p:cNvSpPr/>
            <p:nvPr/>
          </p:nvSpPr>
          <p:spPr>
            <a:xfrm>
              <a:off x="5692652" y="2031385"/>
              <a:ext cx="2220595" cy="2693670"/>
            </a:xfrm>
            <a:custGeom>
              <a:avLst/>
              <a:gdLst/>
              <a:ahLst/>
              <a:cxnLst/>
              <a:rect l="l" t="t" r="r" b="b"/>
              <a:pathLst>
                <a:path w="2220595" h="2693670">
                  <a:moveTo>
                    <a:pt x="2220399" y="2693416"/>
                  </a:moveTo>
                  <a:lnTo>
                    <a:pt x="2165020" y="2674202"/>
                  </a:lnTo>
                  <a:lnTo>
                    <a:pt x="2110143" y="2654384"/>
                  </a:lnTo>
                  <a:lnTo>
                    <a:pt x="2055779" y="2633972"/>
                  </a:lnTo>
                  <a:lnTo>
                    <a:pt x="2001934" y="2612974"/>
                  </a:lnTo>
                  <a:lnTo>
                    <a:pt x="1948617" y="2591402"/>
                  </a:lnTo>
                  <a:lnTo>
                    <a:pt x="1895836" y="2569265"/>
                  </a:lnTo>
                  <a:lnTo>
                    <a:pt x="1843599" y="2546574"/>
                  </a:lnTo>
                  <a:lnTo>
                    <a:pt x="1791913" y="2523338"/>
                  </a:lnTo>
                  <a:lnTo>
                    <a:pt x="1740788" y="2499568"/>
                  </a:lnTo>
                  <a:lnTo>
                    <a:pt x="1690231" y="2475274"/>
                  </a:lnTo>
                  <a:lnTo>
                    <a:pt x="1640249" y="2450465"/>
                  </a:lnTo>
                  <a:lnTo>
                    <a:pt x="1590852" y="2425152"/>
                  </a:lnTo>
                  <a:lnTo>
                    <a:pt x="1542047" y="2399344"/>
                  </a:lnTo>
                  <a:lnTo>
                    <a:pt x="1493842" y="2373053"/>
                  </a:lnTo>
                  <a:lnTo>
                    <a:pt x="1446245" y="2346287"/>
                  </a:lnTo>
                  <a:lnTo>
                    <a:pt x="1399265" y="2319058"/>
                  </a:lnTo>
                  <a:lnTo>
                    <a:pt x="1352909" y="2291374"/>
                  </a:lnTo>
                  <a:lnTo>
                    <a:pt x="1307185" y="2263247"/>
                  </a:lnTo>
                  <a:lnTo>
                    <a:pt x="1262102" y="2234685"/>
                  </a:lnTo>
                  <a:lnTo>
                    <a:pt x="1217667" y="2205700"/>
                  </a:lnTo>
                  <a:lnTo>
                    <a:pt x="1173889" y="2176301"/>
                  </a:lnTo>
                  <a:lnTo>
                    <a:pt x="1130775" y="2146499"/>
                  </a:lnTo>
                  <a:lnTo>
                    <a:pt x="1088334" y="2116303"/>
                  </a:lnTo>
                  <a:lnTo>
                    <a:pt x="1046574" y="2085723"/>
                  </a:lnTo>
                  <a:lnTo>
                    <a:pt x="1005503" y="2054770"/>
                  </a:lnTo>
                  <a:lnTo>
                    <a:pt x="965128" y="2023453"/>
                  </a:lnTo>
                  <a:lnTo>
                    <a:pt x="925459" y="1991783"/>
                  </a:lnTo>
                  <a:lnTo>
                    <a:pt x="886502" y="1959770"/>
                  </a:lnTo>
                  <a:lnTo>
                    <a:pt x="848266" y="1927423"/>
                  </a:lnTo>
                  <a:lnTo>
                    <a:pt x="810759" y="1894753"/>
                  </a:lnTo>
                  <a:lnTo>
                    <a:pt x="773989" y="1861770"/>
                  </a:lnTo>
                  <a:lnTo>
                    <a:pt x="737964" y="1828484"/>
                  </a:lnTo>
                  <a:lnTo>
                    <a:pt x="702693" y="1794905"/>
                  </a:lnTo>
                  <a:lnTo>
                    <a:pt x="668182" y="1761043"/>
                  </a:lnTo>
                  <a:lnTo>
                    <a:pt x="634441" y="1726908"/>
                  </a:lnTo>
                  <a:lnTo>
                    <a:pt x="601478" y="1692510"/>
                  </a:lnTo>
                  <a:lnTo>
                    <a:pt x="569299" y="1657859"/>
                  </a:lnTo>
                  <a:lnTo>
                    <a:pt x="537914" y="1622965"/>
                  </a:lnTo>
                  <a:lnTo>
                    <a:pt x="507331" y="1587839"/>
                  </a:lnTo>
                  <a:lnTo>
                    <a:pt x="477557" y="1552490"/>
                  </a:lnTo>
                  <a:lnTo>
                    <a:pt x="448600" y="1516929"/>
                  </a:lnTo>
                  <a:lnTo>
                    <a:pt x="420469" y="1481165"/>
                  </a:lnTo>
                  <a:lnTo>
                    <a:pt x="393172" y="1445208"/>
                  </a:lnTo>
                  <a:lnTo>
                    <a:pt x="366716" y="1409070"/>
                  </a:lnTo>
                  <a:lnTo>
                    <a:pt x="341111" y="1372758"/>
                  </a:lnTo>
                  <a:lnTo>
                    <a:pt x="316363" y="1336285"/>
                  </a:lnTo>
                  <a:lnTo>
                    <a:pt x="292481" y="1299659"/>
                  </a:lnTo>
                  <a:lnTo>
                    <a:pt x="269472" y="1262891"/>
                  </a:lnTo>
                  <a:lnTo>
                    <a:pt x="247346" y="1225991"/>
                  </a:lnTo>
                  <a:lnTo>
                    <a:pt x="226110" y="1188969"/>
                  </a:lnTo>
                  <a:lnTo>
                    <a:pt x="205772" y="1151835"/>
                  </a:lnTo>
                  <a:lnTo>
                    <a:pt x="186340" y="1114599"/>
                  </a:lnTo>
                  <a:lnTo>
                    <a:pt x="167822" y="1077271"/>
                  </a:lnTo>
                  <a:lnTo>
                    <a:pt x="150226" y="1039861"/>
                  </a:lnTo>
                  <a:lnTo>
                    <a:pt x="133561" y="1002380"/>
                  </a:lnTo>
                  <a:lnTo>
                    <a:pt x="117834" y="964837"/>
                  </a:lnTo>
                  <a:lnTo>
                    <a:pt x="103053" y="927242"/>
                  </a:lnTo>
                  <a:lnTo>
                    <a:pt x="89227" y="889605"/>
                  </a:lnTo>
                  <a:lnTo>
                    <a:pt x="76363" y="851937"/>
                  </a:lnTo>
                  <a:lnTo>
                    <a:pt x="64470" y="814248"/>
                  </a:lnTo>
                  <a:lnTo>
                    <a:pt x="53555" y="776547"/>
                  </a:lnTo>
                  <a:lnTo>
                    <a:pt x="43627" y="738844"/>
                  </a:lnTo>
                  <a:lnTo>
                    <a:pt x="34693" y="701151"/>
                  </a:lnTo>
                  <a:lnTo>
                    <a:pt x="26763" y="663476"/>
                  </a:lnTo>
                  <a:lnTo>
                    <a:pt x="19843" y="625830"/>
                  </a:lnTo>
                  <a:lnTo>
                    <a:pt x="9067" y="550664"/>
                  </a:lnTo>
                  <a:lnTo>
                    <a:pt x="2431" y="475735"/>
                  </a:lnTo>
                  <a:lnTo>
                    <a:pt x="0" y="401121"/>
                  </a:lnTo>
                  <a:lnTo>
                    <a:pt x="380" y="363959"/>
                  </a:lnTo>
                  <a:lnTo>
                    <a:pt x="4375" y="289971"/>
                  </a:lnTo>
                  <a:lnTo>
                    <a:pt x="12736" y="216500"/>
                  </a:lnTo>
                  <a:lnTo>
                    <a:pt x="25525" y="143628"/>
                  </a:lnTo>
                  <a:lnTo>
                    <a:pt x="42809" y="71434"/>
                  </a:lnTo>
                  <a:lnTo>
                    <a:pt x="53156" y="35617"/>
                  </a:lnTo>
                  <a:lnTo>
                    <a:pt x="64650" y="0"/>
                  </a:lnTo>
                </a:path>
              </a:pathLst>
            </a:custGeom>
            <a:ln w="25400">
              <a:solidFill>
                <a:srgbClr val="4F81BC"/>
              </a:solidFill>
            </a:ln>
          </p:spPr>
          <p:txBody>
            <a:bodyPr wrap="square" lIns="0" tIns="0" rIns="0" bIns="0" rtlCol="0"/>
            <a:lstStyle/>
            <a:p>
              <a:endParaRPr/>
            </a:p>
          </p:txBody>
        </p:sp>
        <p:pic>
          <p:nvPicPr>
            <p:cNvPr id="7" name="object 7"/>
            <p:cNvPicPr/>
            <p:nvPr/>
          </p:nvPicPr>
          <p:blipFill>
            <a:blip r:embed="rId4" cstate="print"/>
            <a:stretch>
              <a:fillRect/>
            </a:stretch>
          </p:blipFill>
          <p:spPr>
            <a:xfrm>
              <a:off x="4093463" y="3832860"/>
              <a:ext cx="3377183" cy="999743"/>
            </a:xfrm>
            <a:prstGeom prst="rect">
              <a:avLst/>
            </a:prstGeom>
          </p:spPr>
        </p:pic>
        <p:sp>
          <p:nvSpPr>
            <p:cNvPr id="8" name="object 8"/>
            <p:cNvSpPr/>
            <p:nvPr/>
          </p:nvSpPr>
          <p:spPr>
            <a:xfrm>
              <a:off x="4142737" y="4085565"/>
              <a:ext cx="3277870" cy="676275"/>
            </a:xfrm>
            <a:custGeom>
              <a:avLst/>
              <a:gdLst/>
              <a:ahLst/>
              <a:cxnLst/>
              <a:rect l="l" t="t" r="r" b="b"/>
              <a:pathLst>
                <a:path w="3277870" h="676275">
                  <a:moveTo>
                    <a:pt x="0" y="675858"/>
                  </a:moveTo>
                  <a:lnTo>
                    <a:pt x="40775" y="642310"/>
                  </a:lnTo>
                  <a:lnTo>
                    <a:pt x="81920" y="609616"/>
                  </a:lnTo>
                  <a:lnTo>
                    <a:pt x="123420" y="577774"/>
                  </a:lnTo>
                  <a:lnTo>
                    <a:pt x="165263" y="546786"/>
                  </a:lnTo>
                  <a:lnTo>
                    <a:pt x="207434" y="516651"/>
                  </a:lnTo>
                  <a:lnTo>
                    <a:pt x="249920" y="487369"/>
                  </a:lnTo>
                  <a:lnTo>
                    <a:pt x="292707" y="458941"/>
                  </a:lnTo>
                  <a:lnTo>
                    <a:pt x="335781" y="431366"/>
                  </a:lnTo>
                  <a:lnTo>
                    <a:pt x="379129" y="404644"/>
                  </a:lnTo>
                  <a:lnTo>
                    <a:pt x="422736" y="378776"/>
                  </a:lnTo>
                  <a:lnTo>
                    <a:pt x="466590" y="353762"/>
                  </a:lnTo>
                  <a:lnTo>
                    <a:pt x="510677" y="329602"/>
                  </a:lnTo>
                  <a:lnTo>
                    <a:pt x="554982" y="306295"/>
                  </a:lnTo>
                  <a:lnTo>
                    <a:pt x="599493" y="283842"/>
                  </a:lnTo>
                  <a:lnTo>
                    <a:pt x="644195" y="262243"/>
                  </a:lnTo>
                  <a:lnTo>
                    <a:pt x="689075" y="241498"/>
                  </a:lnTo>
                  <a:lnTo>
                    <a:pt x="734119" y="221607"/>
                  </a:lnTo>
                  <a:lnTo>
                    <a:pt x="779314" y="202571"/>
                  </a:lnTo>
                  <a:lnTo>
                    <a:pt x="824645" y="184388"/>
                  </a:lnTo>
                  <a:lnTo>
                    <a:pt x="870100" y="167060"/>
                  </a:lnTo>
                  <a:lnTo>
                    <a:pt x="915664" y="150586"/>
                  </a:lnTo>
                  <a:lnTo>
                    <a:pt x="961324" y="134967"/>
                  </a:lnTo>
                  <a:lnTo>
                    <a:pt x="1007065" y="120202"/>
                  </a:lnTo>
                  <a:lnTo>
                    <a:pt x="1052875" y="106291"/>
                  </a:lnTo>
                  <a:lnTo>
                    <a:pt x="1098740" y="93235"/>
                  </a:lnTo>
                  <a:lnTo>
                    <a:pt x="1144646" y="81034"/>
                  </a:lnTo>
                  <a:lnTo>
                    <a:pt x="1190579" y="69688"/>
                  </a:lnTo>
                  <a:lnTo>
                    <a:pt x="1236526" y="59196"/>
                  </a:lnTo>
                  <a:lnTo>
                    <a:pt x="1282472" y="49560"/>
                  </a:lnTo>
                  <a:lnTo>
                    <a:pt x="1328405" y="40778"/>
                  </a:lnTo>
                  <a:lnTo>
                    <a:pt x="1374310" y="32851"/>
                  </a:lnTo>
                  <a:lnTo>
                    <a:pt x="1420175" y="25780"/>
                  </a:lnTo>
                  <a:lnTo>
                    <a:pt x="1465984" y="19563"/>
                  </a:lnTo>
                  <a:lnTo>
                    <a:pt x="1511725" y="14202"/>
                  </a:lnTo>
                  <a:lnTo>
                    <a:pt x="1557384" y="9697"/>
                  </a:lnTo>
                  <a:lnTo>
                    <a:pt x="1602947" y="6046"/>
                  </a:lnTo>
                  <a:lnTo>
                    <a:pt x="1648400" y="3251"/>
                  </a:lnTo>
                  <a:lnTo>
                    <a:pt x="1693730" y="1312"/>
                  </a:lnTo>
                  <a:lnTo>
                    <a:pt x="1738923" y="228"/>
                  </a:lnTo>
                  <a:lnTo>
                    <a:pt x="1783966" y="0"/>
                  </a:lnTo>
                  <a:lnTo>
                    <a:pt x="1828844" y="627"/>
                  </a:lnTo>
                  <a:lnTo>
                    <a:pt x="1873544" y="2110"/>
                  </a:lnTo>
                  <a:lnTo>
                    <a:pt x="1918053" y="4449"/>
                  </a:lnTo>
                  <a:lnTo>
                    <a:pt x="1962356" y="7644"/>
                  </a:lnTo>
                  <a:lnTo>
                    <a:pt x="2006440" y="11696"/>
                  </a:lnTo>
                  <a:lnTo>
                    <a:pt x="2050292" y="16603"/>
                  </a:lnTo>
                  <a:lnTo>
                    <a:pt x="2093897" y="22366"/>
                  </a:lnTo>
                  <a:lnTo>
                    <a:pt x="2137242" y="28986"/>
                  </a:lnTo>
                  <a:lnTo>
                    <a:pt x="2180313" y="36461"/>
                  </a:lnTo>
                  <a:lnTo>
                    <a:pt x="2223097" y="44793"/>
                  </a:lnTo>
                  <a:lnTo>
                    <a:pt x="2265579" y="53982"/>
                  </a:lnTo>
                  <a:lnTo>
                    <a:pt x="2307747" y="64027"/>
                  </a:lnTo>
                  <a:lnTo>
                    <a:pt x="2349586" y="74929"/>
                  </a:lnTo>
                  <a:lnTo>
                    <a:pt x="2391083" y="86687"/>
                  </a:lnTo>
                  <a:lnTo>
                    <a:pt x="2432224" y="99302"/>
                  </a:lnTo>
                  <a:lnTo>
                    <a:pt x="2472996" y="112773"/>
                  </a:lnTo>
                  <a:lnTo>
                    <a:pt x="2513384" y="127102"/>
                  </a:lnTo>
                  <a:lnTo>
                    <a:pt x="2553375" y="142287"/>
                  </a:lnTo>
                  <a:lnTo>
                    <a:pt x="2592956" y="158329"/>
                  </a:lnTo>
                  <a:lnTo>
                    <a:pt x="2632112" y="175229"/>
                  </a:lnTo>
                  <a:lnTo>
                    <a:pt x="2670831" y="192985"/>
                  </a:lnTo>
                  <a:lnTo>
                    <a:pt x="2709097" y="211599"/>
                  </a:lnTo>
                  <a:lnTo>
                    <a:pt x="2746899" y="231070"/>
                  </a:lnTo>
                  <a:lnTo>
                    <a:pt x="2784221" y="251398"/>
                  </a:lnTo>
                  <a:lnTo>
                    <a:pt x="2821050" y="272584"/>
                  </a:lnTo>
                  <a:lnTo>
                    <a:pt x="2857373" y="294627"/>
                  </a:lnTo>
                  <a:lnTo>
                    <a:pt x="2893176" y="317527"/>
                  </a:lnTo>
                  <a:lnTo>
                    <a:pt x="2928445" y="341286"/>
                  </a:lnTo>
                  <a:lnTo>
                    <a:pt x="2963167" y="365901"/>
                  </a:lnTo>
                  <a:lnTo>
                    <a:pt x="2997327" y="391375"/>
                  </a:lnTo>
                  <a:lnTo>
                    <a:pt x="3030913" y="417706"/>
                  </a:lnTo>
                  <a:lnTo>
                    <a:pt x="3063910" y="444896"/>
                  </a:lnTo>
                  <a:lnTo>
                    <a:pt x="3096305" y="472943"/>
                  </a:lnTo>
                  <a:lnTo>
                    <a:pt x="3128083" y="501848"/>
                  </a:lnTo>
                  <a:lnTo>
                    <a:pt x="3159233" y="531611"/>
                  </a:lnTo>
                  <a:lnTo>
                    <a:pt x="3189739" y="562233"/>
                  </a:lnTo>
                  <a:lnTo>
                    <a:pt x="3219588" y="593712"/>
                  </a:lnTo>
                  <a:lnTo>
                    <a:pt x="3248766" y="626050"/>
                  </a:lnTo>
                  <a:lnTo>
                    <a:pt x="3277260" y="659246"/>
                  </a:lnTo>
                </a:path>
              </a:pathLst>
            </a:custGeom>
            <a:ln w="25400">
              <a:solidFill>
                <a:srgbClr val="4F81BC"/>
              </a:solidFill>
            </a:ln>
          </p:spPr>
          <p:txBody>
            <a:bodyPr wrap="square" lIns="0" tIns="0" rIns="0" bIns="0" rtlCol="0"/>
            <a:lstStyle/>
            <a:p>
              <a:endParaRPr/>
            </a:p>
          </p:txBody>
        </p:sp>
        <p:sp>
          <p:nvSpPr>
            <p:cNvPr id="9" name="object 9"/>
            <p:cNvSpPr/>
            <p:nvPr/>
          </p:nvSpPr>
          <p:spPr>
            <a:xfrm>
              <a:off x="6720077" y="4712207"/>
              <a:ext cx="2313940" cy="369570"/>
            </a:xfrm>
            <a:custGeom>
              <a:avLst/>
              <a:gdLst/>
              <a:ahLst/>
              <a:cxnLst/>
              <a:rect l="l" t="t" r="r" b="b"/>
              <a:pathLst>
                <a:path w="2313940" h="369570">
                  <a:moveTo>
                    <a:pt x="2313431" y="0"/>
                  </a:moveTo>
                  <a:lnTo>
                    <a:pt x="0" y="0"/>
                  </a:lnTo>
                  <a:lnTo>
                    <a:pt x="0" y="369570"/>
                  </a:lnTo>
                  <a:lnTo>
                    <a:pt x="2313431" y="369570"/>
                  </a:lnTo>
                  <a:lnTo>
                    <a:pt x="2313431" y="0"/>
                  </a:lnTo>
                  <a:close/>
                </a:path>
              </a:pathLst>
            </a:custGeom>
            <a:solidFill>
              <a:srgbClr val="00AFEF"/>
            </a:solidFill>
          </p:spPr>
          <p:txBody>
            <a:bodyPr wrap="square" lIns="0" tIns="0" rIns="0" bIns="0" rtlCol="0"/>
            <a:lstStyle/>
            <a:p>
              <a:endParaRPr/>
            </a:p>
          </p:txBody>
        </p:sp>
      </p:grpSp>
      <p:sp>
        <p:nvSpPr>
          <p:cNvPr id="10" name="object 10"/>
          <p:cNvSpPr txBox="1"/>
          <p:nvPr/>
        </p:nvSpPr>
        <p:spPr>
          <a:xfrm>
            <a:off x="6798910" y="4739120"/>
            <a:ext cx="213423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Future</a:t>
            </a:r>
            <a:r>
              <a:rPr sz="1800" b="1" spc="-5" dirty="0">
                <a:latin typeface="Arial"/>
                <a:cs typeface="Arial"/>
              </a:rPr>
              <a:t> </a:t>
            </a:r>
            <a:r>
              <a:rPr sz="1800" b="1" dirty="0">
                <a:latin typeface="Arial"/>
                <a:cs typeface="Arial"/>
              </a:rPr>
              <a:t>care</a:t>
            </a:r>
            <a:r>
              <a:rPr sz="1800" b="1" spc="-15" dirty="0">
                <a:latin typeface="Arial"/>
                <a:cs typeface="Arial"/>
              </a:rPr>
              <a:t> </a:t>
            </a:r>
            <a:r>
              <a:rPr sz="1800" b="1" spc="-10" dirty="0">
                <a:latin typeface="Arial"/>
                <a:cs typeface="Arial"/>
              </a:rPr>
              <a:t>models</a:t>
            </a:r>
            <a:endParaRPr sz="1800">
              <a:latin typeface="Arial"/>
              <a:cs typeface="Arial"/>
            </a:endParaRPr>
          </a:p>
        </p:txBody>
      </p:sp>
      <p:sp>
        <p:nvSpPr>
          <p:cNvPr id="11" name="object 11"/>
          <p:cNvSpPr txBox="1"/>
          <p:nvPr/>
        </p:nvSpPr>
        <p:spPr>
          <a:xfrm>
            <a:off x="3160014" y="4643628"/>
            <a:ext cx="2066289" cy="368935"/>
          </a:xfrm>
          <a:prstGeom prst="rect">
            <a:avLst/>
          </a:prstGeom>
          <a:solidFill>
            <a:srgbClr val="CC6F53"/>
          </a:solidFill>
        </p:spPr>
        <p:txBody>
          <a:bodyPr vert="horz" wrap="square" lIns="0" tIns="39369" rIns="0" bIns="0" rtlCol="0">
            <a:spAutoFit/>
          </a:bodyPr>
          <a:lstStyle/>
          <a:p>
            <a:pPr marL="91440">
              <a:lnSpc>
                <a:spcPct val="100000"/>
              </a:lnSpc>
              <a:spcBef>
                <a:spcPts val="309"/>
              </a:spcBef>
            </a:pPr>
            <a:r>
              <a:rPr sz="1800" b="1" spc="-10" dirty="0">
                <a:latin typeface="Arial"/>
                <a:cs typeface="Arial"/>
              </a:rPr>
              <a:t>Tech</a:t>
            </a:r>
            <a:r>
              <a:rPr sz="1800" b="1" spc="-55" dirty="0">
                <a:latin typeface="Arial"/>
                <a:cs typeface="Arial"/>
              </a:rPr>
              <a:t> </a:t>
            </a:r>
            <a:r>
              <a:rPr sz="1800" b="1" dirty="0">
                <a:latin typeface="Arial"/>
                <a:cs typeface="Arial"/>
              </a:rPr>
              <a:t>/</a:t>
            </a:r>
            <a:r>
              <a:rPr sz="1800" b="1" spc="-45" dirty="0">
                <a:latin typeface="Arial"/>
                <a:cs typeface="Arial"/>
              </a:rPr>
              <a:t> </a:t>
            </a:r>
            <a:r>
              <a:rPr sz="1800" b="1" spc="-10" dirty="0">
                <a:latin typeface="Arial"/>
                <a:cs typeface="Arial"/>
              </a:rPr>
              <a:t>Innovation</a:t>
            </a:r>
            <a:endParaRPr sz="1800">
              <a:latin typeface="Arial"/>
              <a:cs typeface="Arial"/>
            </a:endParaRPr>
          </a:p>
        </p:txBody>
      </p:sp>
      <p:sp>
        <p:nvSpPr>
          <p:cNvPr id="12" name="object 12"/>
          <p:cNvSpPr txBox="1"/>
          <p:nvPr/>
        </p:nvSpPr>
        <p:spPr>
          <a:xfrm>
            <a:off x="4706111" y="1629155"/>
            <a:ext cx="2070100" cy="368935"/>
          </a:xfrm>
          <a:prstGeom prst="rect">
            <a:avLst/>
          </a:prstGeom>
          <a:solidFill>
            <a:srgbClr val="00AF50"/>
          </a:solidFill>
        </p:spPr>
        <p:txBody>
          <a:bodyPr vert="horz" wrap="square" lIns="0" tIns="39369" rIns="0" bIns="0" rtlCol="0">
            <a:spAutoFit/>
          </a:bodyPr>
          <a:lstStyle/>
          <a:p>
            <a:pPr marL="91440">
              <a:lnSpc>
                <a:spcPct val="100000"/>
              </a:lnSpc>
              <a:spcBef>
                <a:spcPts val="309"/>
              </a:spcBef>
            </a:pPr>
            <a:r>
              <a:rPr sz="1800" b="1" dirty="0">
                <a:latin typeface="Arial"/>
                <a:cs typeface="Arial"/>
              </a:rPr>
              <a:t>Future</a:t>
            </a:r>
            <a:r>
              <a:rPr sz="1800" b="1" spc="-15" dirty="0">
                <a:latin typeface="Arial"/>
                <a:cs typeface="Arial"/>
              </a:rPr>
              <a:t> </a:t>
            </a:r>
            <a:r>
              <a:rPr sz="1800" b="1" spc="-10" dirty="0">
                <a:latin typeface="Arial"/>
                <a:cs typeface="Arial"/>
              </a:rPr>
              <a:t>workforce</a:t>
            </a:r>
            <a:endParaRPr sz="1800">
              <a:latin typeface="Arial"/>
              <a:cs typeface="Arial"/>
            </a:endParaRPr>
          </a:p>
        </p:txBody>
      </p:sp>
      <p:grpSp>
        <p:nvGrpSpPr>
          <p:cNvPr id="13" name="object 13"/>
          <p:cNvGrpSpPr/>
          <p:nvPr/>
        </p:nvGrpSpPr>
        <p:grpSpPr>
          <a:xfrm>
            <a:off x="4982717" y="3346703"/>
            <a:ext cx="1532890" cy="796290"/>
            <a:chOff x="4982717" y="3346703"/>
            <a:chExt cx="1532890" cy="796290"/>
          </a:xfrm>
        </p:grpSpPr>
        <p:pic>
          <p:nvPicPr>
            <p:cNvPr id="14" name="object 14"/>
            <p:cNvPicPr/>
            <p:nvPr/>
          </p:nvPicPr>
          <p:blipFill>
            <a:blip r:embed="rId5" cstate="print"/>
            <a:stretch>
              <a:fillRect/>
            </a:stretch>
          </p:blipFill>
          <p:spPr>
            <a:xfrm>
              <a:off x="4982717" y="3346703"/>
              <a:ext cx="1532381" cy="796289"/>
            </a:xfrm>
            <a:prstGeom prst="rect">
              <a:avLst/>
            </a:prstGeom>
          </p:spPr>
        </p:pic>
        <p:pic>
          <p:nvPicPr>
            <p:cNvPr id="15" name="object 15"/>
            <p:cNvPicPr/>
            <p:nvPr/>
          </p:nvPicPr>
          <p:blipFill>
            <a:blip r:embed="rId6" cstate="print"/>
            <a:stretch>
              <a:fillRect/>
            </a:stretch>
          </p:blipFill>
          <p:spPr>
            <a:xfrm>
              <a:off x="5152644" y="3919423"/>
              <a:ext cx="393890" cy="140512"/>
            </a:xfrm>
            <a:prstGeom prst="rect">
              <a:avLst/>
            </a:prstGeom>
          </p:spPr>
        </p:pic>
        <p:pic>
          <p:nvPicPr>
            <p:cNvPr id="16" name="object 16"/>
            <p:cNvPicPr/>
            <p:nvPr/>
          </p:nvPicPr>
          <p:blipFill>
            <a:blip r:embed="rId7" cstate="print"/>
            <a:stretch>
              <a:fillRect/>
            </a:stretch>
          </p:blipFill>
          <p:spPr>
            <a:xfrm>
              <a:off x="5951283" y="3983558"/>
              <a:ext cx="279590" cy="76377"/>
            </a:xfrm>
            <a:prstGeom prst="rect">
              <a:avLst/>
            </a:prstGeom>
          </p:spPr>
        </p:pic>
        <p:pic>
          <p:nvPicPr>
            <p:cNvPr id="17" name="object 17"/>
            <p:cNvPicPr/>
            <p:nvPr/>
          </p:nvPicPr>
          <p:blipFill>
            <a:blip r:embed="rId8" cstate="print"/>
            <a:stretch>
              <a:fillRect/>
            </a:stretch>
          </p:blipFill>
          <p:spPr>
            <a:xfrm>
              <a:off x="5028818" y="3369944"/>
              <a:ext cx="1440179" cy="704087"/>
            </a:xfrm>
            <a:prstGeom prst="rect">
              <a:avLst/>
            </a:prstGeom>
          </p:spPr>
        </p:pic>
        <p:sp>
          <p:nvSpPr>
            <p:cNvPr id="18" name="object 18"/>
            <p:cNvSpPr/>
            <p:nvPr/>
          </p:nvSpPr>
          <p:spPr>
            <a:xfrm>
              <a:off x="5028818" y="3369944"/>
              <a:ext cx="1440180" cy="704215"/>
            </a:xfrm>
            <a:custGeom>
              <a:avLst/>
              <a:gdLst/>
              <a:ahLst/>
              <a:cxnLst/>
              <a:rect l="l" t="t" r="r" b="b"/>
              <a:pathLst>
                <a:path w="1440179" h="704214">
                  <a:moveTo>
                    <a:pt x="0" y="352043"/>
                  </a:moveTo>
                  <a:lnTo>
                    <a:pt x="10428" y="292011"/>
                  </a:lnTo>
                  <a:lnTo>
                    <a:pt x="40560" y="235270"/>
                  </a:lnTo>
                  <a:lnTo>
                    <a:pt x="88668" y="182667"/>
                  </a:lnTo>
                  <a:lnTo>
                    <a:pt x="118921" y="158182"/>
                  </a:lnTo>
                  <a:lnTo>
                    <a:pt x="153021" y="135048"/>
                  </a:lnTo>
                  <a:lnTo>
                    <a:pt x="190749" y="113371"/>
                  </a:lnTo>
                  <a:lnTo>
                    <a:pt x="231891" y="93257"/>
                  </a:lnTo>
                  <a:lnTo>
                    <a:pt x="276229" y="74812"/>
                  </a:lnTo>
                  <a:lnTo>
                    <a:pt x="323548" y="58141"/>
                  </a:lnTo>
                  <a:lnTo>
                    <a:pt x="373632" y="43350"/>
                  </a:lnTo>
                  <a:lnTo>
                    <a:pt x="426265" y="30544"/>
                  </a:lnTo>
                  <a:lnTo>
                    <a:pt x="481229" y="19830"/>
                  </a:lnTo>
                  <a:lnTo>
                    <a:pt x="538310" y="11313"/>
                  </a:lnTo>
                  <a:lnTo>
                    <a:pt x="597291" y="5098"/>
                  </a:lnTo>
                  <a:lnTo>
                    <a:pt x="657957" y="1292"/>
                  </a:lnTo>
                  <a:lnTo>
                    <a:pt x="720090" y="0"/>
                  </a:lnTo>
                  <a:lnTo>
                    <a:pt x="782222" y="1292"/>
                  </a:lnTo>
                  <a:lnTo>
                    <a:pt x="842888" y="5098"/>
                  </a:lnTo>
                  <a:lnTo>
                    <a:pt x="901869" y="11313"/>
                  </a:lnTo>
                  <a:lnTo>
                    <a:pt x="958950" y="19830"/>
                  </a:lnTo>
                  <a:lnTo>
                    <a:pt x="1013914" y="30544"/>
                  </a:lnTo>
                  <a:lnTo>
                    <a:pt x="1066547" y="43350"/>
                  </a:lnTo>
                  <a:lnTo>
                    <a:pt x="1116631" y="58141"/>
                  </a:lnTo>
                  <a:lnTo>
                    <a:pt x="1163950" y="74812"/>
                  </a:lnTo>
                  <a:lnTo>
                    <a:pt x="1208288" y="93257"/>
                  </a:lnTo>
                  <a:lnTo>
                    <a:pt x="1249430" y="113371"/>
                  </a:lnTo>
                  <a:lnTo>
                    <a:pt x="1287158" y="135048"/>
                  </a:lnTo>
                  <a:lnTo>
                    <a:pt x="1321258" y="158182"/>
                  </a:lnTo>
                  <a:lnTo>
                    <a:pt x="1351511" y="182667"/>
                  </a:lnTo>
                  <a:lnTo>
                    <a:pt x="1399619" y="235270"/>
                  </a:lnTo>
                  <a:lnTo>
                    <a:pt x="1429751" y="292011"/>
                  </a:lnTo>
                  <a:lnTo>
                    <a:pt x="1440180" y="352043"/>
                  </a:lnTo>
                  <a:lnTo>
                    <a:pt x="1437536" y="382419"/>
                  </a:lnTo>
                  <a:lnTo>
                    <a:pt x="1417040" y="440911"/>
                  </a:lnTo>
                  <a:lnTo>
                    <a:pt x="1377704" y="495688"/>
                  </a:lnTo>
                  <a:lnTo>
                    <a:pt x="1321258" y="545905"/>
                  </a:lnTo>
                  <a:lnTo>
                    <a:pt x="1287158" y="569039"/>
                  </a:lnTo>
                  <a:lnTo>
                    <a:pt x="1249430" y="590716"/>
                  </a:lnTo>
                  <a:lnTo>
                    <a:pt x="1208288" y="610830"/>
                  </a:lnTo>
                  <a:lnTo>
                    <a:pt x="1163950" y="629275"/>
                  </a:lnTo>
                  <a:lnTo>
                    <a:pt x="1116631" y="645946"/>
                  </a:lnTo>
                  <a:lnTo>
                    <a:pt x="1066547" y="660737"/>
                  </a:lnTo>
                  <a:lnTo>
                    <a:pt x="1013914" y="673543"/>
                  </a:lnTo>
                  <a:lnTo>
                    <a:pt x="958950" y="684257"/>
                  </a:lnTo>
                  <a:lnTo>
                    <a:pt x="901869" y="692774"/>
                  </a:lnTo>
                  <a:lnTo>
                    <a:pt x="842888" y="698989"/>
                  </a:lnTo>
                  <a:lnTo>
                    <a:pt x="782222" y="702795"/>
                  </a:lnTo>
                  <a:lnTo>
                    <a:pt x="720090" y="704087"/>
                  </a:lnTo>
                  <a:lnTo>
                    <a:pt x="657957" y="702795"/>
                  </a:lnTo>
                  <a:lnTo>
                    <a:pt x="597291" y="698989"/>
                  </a:lnTo>
                  <a:lnTo>
                    <a:pt x="538310" y="692774"/>
                  </a:lnTo>
                  <a:lnTo>
                    <a:pt x="481229" y="684257"/>
                  </a:lnTo>
                  <a:lnTo>
                    <a:pt x="426265" y="673543"/>
                  </a:lnTo>
                  <a:lnTo>
                    <a:pt x="373632" y="660737"/>
                  </a:lnTo>
                  <a:lnTo>
                    <a:pt x="323548" y="645946"/>
                  </a:lnTo>
                  <a:lnTo>
                    <a:pt x="276229" y="629275"/>
                  </a:lnTo>
                  <a:lnTo>
                    <a:pt x="231891" y="610830"/>
                  </a:lnTo>
                  <a:lnTo>
                    <a:pt x="190749" y="590716"/>
                  </a:lnTo>
                  <a:lnTo>
                    <a:pt x="153021" y="569039"/>
                  </a:lnTo>
                  <a:lnTo>
                    <a:pt x="118921" y="545905"/>
                  </a:lnTo>
                  <a:lnTo>
                    <a:pt x="88668" y="521420"/>
                  </a:lnTo>
                  <a:lnTo>
                    <a:pt x="40560" y="468817"/>
                  </a:lnTo>
                  <a:lnTo>
                    <a:pt x="10428" y="412076"/>
                  </a:lnTo>
                  <a:lnTo>
                    <a:pt x="0" y="352043"/>
                  </a:lnTo>
                  <a:close/>
                </a:path>
              </a:pathLst>
            </a:custGeom>
            <a:ln w="9525">
              <a:solidFill>
                <a:srgbClr val="497DBA"/>
              </a:solidFill>
            </a:ln>
          </p:spPr>
          <p:txBody>
            <a:bodyPr wrap="square" lIns="0" tIns="0" rIns="0" bIns="0" rtlCol="0"/>
            <a:lstStyle/>
            <a:p>
              <a:endParaRPr/>
            </a:p>
          </p:txBody>
        </p:sp>
      </p:grpSp>
      <p:sp>
        <p:nvSpPr>
          <p:cNvPr id="19" name="object 19"/>
          <p:cNvSpPr txBox="1"/>
          <p:nvPr/>
        </p:nvSpPr>
        <p:spPr>
          <a:xfrm>
            <a:off x="5318409" y="3557271"/>
            <a:ext cx="747395" cy="299720"/>
          </a:xfrm>
          <a:prstGeom prst="rect">
            <a:avLst/>
          </a:prstGeom>
        </p:spPr>
        <p:txBody>
          <a:bodyPr vert="horz" wrap="square" lIns="0" tIns="12700" rIns="0" bIns="0" rtlCol="0">
            <a:spAutoFit/>
          </a:bodyPr>
          <a:lstStyle/>
          <a:p>
            <a:pPr marL="12700">
              <a:lnSpc>
                <a:spcPct val="100000"/>
              </a:lnSpc>
              <a:spcBef>
                <a:spcPts val="100"/>
              </a:spcBef>
            </a:pPr>
            <a:r>
              <a:rPr sz="1800" spc="-25" dirty="0">
                <a:latin typeface="Calibri"/>
                <a:cs typeface="Calibri"/>
              </a:rPr>
              <a:t>Testbed</a:t>
            </a:r>
            <a:endParaRPr sz="1800">
              <a:latin typeface="Calibri"/>
              <a:cs typeface="Calibri"/>
            </a:endParaRPr>
          </a:p>
        </p:txBody>
      </p:sp>
      <p:sp>
        <p:nvSpPr>
          <p:cNvPr id="20" name="object 20"/>
          <p:cNvSpPr txBox="1"/>
          <p:nvPr/>
        </p:nvSpPr>
        <p:spPr>
          <a:xfrm>
            <a:off x="4429781" y="765500"/>
            <a:ext cx="5293995" cy="827405"/>
          </a:xfrm>
          <a:prstGeom prst="rect">
            <a:avLst/>
          </a:prstGeom>
        </p:spPr>
        <p:txBody>
          <a:bodyPr vert="horz" wrap="square" lIns="0" tIns="139065" rIns="0" bIns="0" rtlCol="0">
            <a:spAutoFit/>
          </a:bodyPr>
          <a:lstStyle/>
          <a:p>
            <a:pPr marL="12700">
              <a:lnSpc>
                <a:spcPct val="100000"/>
              </a:lnSpc>
              <a:spcBef>
                <a:spcPts val="1095"/>
              </a:spcBef>
            </a:pPr>
            <a:r>
              <a:rPr sz="1800" dirty="0">
                <a:latin typeface="Arial"/>
                <a:cs typeface="Arial"/>
              </a:rPr>
              <a:t>Space</a:t>
            </a:r>
            <a:r>
              <a:rPr sz="1800" spc="-20" dirty="0">
                <a:latin typeface="Arial"/>
                <a:cs typeface="Arial"/>
              </a:rPr>
              <a:t> </a:t>
            </a:r>
            <a:r>
              <a:rPr sz="1800" dirty="0">
                <a:latin typeface="Arial"/>
                <a:cs typeface="Arial"/>
              </a:rPr>
              <a:t>to innovate</a:t>
            </a:r>
            <a:r>
              <a:rPr sz="1800" spc="-20" dirty="0">
                <a:latin typeface="Arial"/>
                <a:cs typeface="Arial"/>
              </a:rPr>
              <a:t> </a:t>
            </a:r>
            <a:r>
              <a:rPr sz="1800" dirty="0">
                <a:latin typeface="Arial"/>
                <a:cs typeface="Arial"/>
              </a:rPr>
              <a:t>&amp;</a:t>
            </a:r>
            <a:r>
              <a:rPr sz="1800" spc="-5" dirty="0">
                <a:latin typeface="Arial"/>
                <a:cs typeface="Arial"/>
              </a:rPr>
              <a:t> </a:t>
            </a:r>
            <a:r>
              <a:rPr sz="1800" spc="-20" dirty="0">
                <a:latin typeface="Arial"/>
                <a:cs typeface="Arial"/>
              </a:rPr>
              <a:t>test</a:t>
            </a:r>
            <a:endParaRPr sz="1800">
              <a:latin typeface="Arial"/>
              <a:cs typeface="Arial"/>
            </a:endParaRPr>
          </a:p>
          <a:p>
            <a:pPr marL="3526154">
              <a:lnSpc>
                <a:spcPct val="100000"/>
              </a:lnSpc>
              <a:spcBef>
                <a:spcPts val="994"/>
              </a:spcBef>
            </a:pPr>
            <a:r>
              <a:rPr sz="1800" dirty="0">
                <a:latin typeface="Arial"/>
                <a:cs typeface="Arial"/>
              </a:rPr>
              <a:t>Supply</a:t>
            </a:r>
            <a:r>
              <a:rPr sz="1800" spc="-15" dirty="0">
                <a:latin typeface="Arial"/>
                <a:cs typeface="Arial"/>
              </a:rPr>
              <a:t> </a:t>
            </a:r>
            <a:r>
              <a:rPr sz="1800" dirty="0">
                <a:latin typeface="Arial"/>
                <a:cs typeface="Arial"/>
              </a:rPr>
              <a:t>/ </a:t>
            </a:r>
            <a:r>
              <a:rPr sz="1800" spc="-10" dirty="0">
                <a:latin typeface="Arial"/>
                <a:cs typeface="Arial"/>
              </a:rPr>
              <a:t>Demand</a:t>
            </a:r>
            <a:endParaRPr sz="1800">
              <a:latin typeface="Arial"/>
              <a:cs typeface="Arial"/>
            </a:endParaRPr>
          </a:p>
        </p:txBody>
      </p:sp>
      <p:sp>
        <p:nvSpPr>
          <p:cNvPr id="21" name="object 21"/>
          <p:cNvSpPr txBox="1"/>
          <p:nvPr/>
        </p:nvSpPr>
        <p:spPr>
          <a:xfrm>
            <a:off x="7943651" y="1841399"/>
            <a:ext cx="18173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Data</a:t>
            </a:r>
            <a:r>
              <a:rPr sz="1800" spc="-10" dirty="0">
                <a:latin typeface="Arial"/>
                <a:cs typeface="Arial"/>
              </a:rPr>
              <a:t> Observatory</a:t>
            </a:r>
            <a:endParaRPr sz="1800">
              <a:latin typeface="Arial"/>
              <a:cs typeface="Arial"/>
            </a:endParaRPr>
          </a:p>
        </p:txBody>
      </p:sp>
      <p:grpSp>
        <p:nvGrpSpPr>
          <p:cNvPr id="22" name="object 22"/>
          <p:cNvGrpSpPr/>
          <p:nvPr/>
        </p:nvGrpSpPr>
        <p:grpSpPr>
          <a:xfrm>
            <a:off x="7512557" y="998220"/>
            <a:ext cx="3517900" cy="1676400"/>
            <a:chOff x="7512557" y="998220"/>
            <a:chExt cx="3517900" cy="1676400"/>
          </a:xfrm>
        </p:grpSpPr>
        <p:sp>
          <p:nvSpPr>
            <p:cNvPr id="23" name="object 23"/>
            <p:cNvSpPr/>
            <p:nvPr/>
          </p:nvSpPr>
          <p:spPr>
            <a:xfrm>
              <a:off x="9962058" y="1321739"/>
              <a:ext cx="751840" cy="828675"/>
            </a:xfrm>
            <a:custGeom>
              <a:avLst/>
              <a:gdLst/>
              <a:ahLst/>
              <a:cxnLst/>
              <a:rect l="l" t="t" r="r" b="b"/>
              <a:pathLst>
                <a:path w="751840" h="828675">
                  <a:moveTo>
                    <a:pt x="262559" y="75171"/>
                  </a:moveTo>
                  <a:lnTo>
                    <a:pt x="168617" y="75171"/>
                  </a:lnTo>
                  <a:lnTo>
                    <a:pt x="168617" y="93941"/>
                  </a:lnTo>
                  <a:lnTo>
                    <a:pt x="262559" y="93941"/>
                  </a:lnTo>
                  <a:lnTo>
                    <a:pt x="262559" y="75171"/>
                  </a:lnTo>
                  <a:close/>
                </a:path>
                <a:path w="751840" h="828675">
                  <a:moveTo>
                    <a:pt x="271945" y="133070"/>
                  </a:moveTo>
                  <a:lnTo>
                    <a:pt x="264756" y="115722"/>
                  </a:lnTo>
                  <a:lnTo>
                    <a:pt x="177965" y="151650"/>
                  </a:lnTo>
                  <a:lnTo>
                    <a:pt x="185153" y="169011"/>
                  </a:lnTo>
                  <a:lnTo>
                    <a:pt x="271945" y="133070"/>
                  </a:lnTo>
                  <a:close/>
                </a:path>
                <a:path w="751840" h="828675">
                  <a:moveTo>
                    <a:pt x="271945" y="35953"/>
                  </a:moveTo>
                  <a:lnTo>
                    <a:pt x="185153" y="25"/>
                  </a:lnTo>
                  <a:lnTo>
                    <a:pt x="177965" y="17373"/>
                  </a:lnTo>
                  <a:lnTo>
                    <a:pt x="264756" y="53314"/>
                  </a:lnTo>
                  <a:lnTo>
                    <a:pt x="271945" y="35953"/>
                  </a:lnTo>
                  <a:close/>
                </a:path>
                <a:path w="751840" h="828675">
                  <a:moveTo>
                    <a:pt x="441058" y="103339"/>
                  </a:moveTo>
                  <a:lnTo>
                    <a:pt x="422262" y="103339"/>
                  </a:lnTo>
                  <a:lnTo>
                    <a:pt x="422262" y="56388"/>
                  </a:lnTo>
                  <a:lnTo>
                    <a:pt x="431660" y="56388"/>
                  </a:lnTo>
                  <a:lnTo>
                    <a:pt x="431660" y="47002"/>
                  </a:lnTo>
                  <a:lnTo>
                    <a:pt x="384695" y="33477"/>
                  </a:lnTo>
                  <a:lnTo>
                    <a:pt x="384695" y="18821"/>
                  </a:lnTo>
                  <a:lnTo>
                    <a:pt x="384886" y="14566"/>
                  </a:lnTo>
                  <a:lnTo>
                    <a:pt x="382181" y="10706"/>
                  </a:lnTo>
                  <a:lnTo>
                    <a:pt x="378117" y="9436"/>
                  </a:lnTo>
                  <a:lnTo>
                    <a:pt x="372478" y="9436"/>
                  </a:lnTo>
                  <a:lnTo>
                    <a:pt x="368414" y="10706"/>
                  </a:lnTo>
                  <a:lnTo>
                    <a:pt x="365709" y="14566"/>
                  </a:lnTo>
                  <a:lnTo>
                    <a:pt x="365899" y="18821"/>
                  </a:lnTo>
                  <a:lnTo>
                    <a:pt x="365899" y="33477"/>
                  </a:lnTo>
                  <a:lnTo>
                    <a:pt x="318935" y="47002"/>
                  </a:lnTo>
                  <a:lnTo>
                    <a:pt x="318935" y="56388"/>
                  </a:lnTo>
                  <a:lnTo>
                    <a:pt x="328320" y="56388"/>
                  </a:lnTo>
                  <a:lnTo>
                    <a:pt x="328320" y="103339"/>
                  </a:lnTo>
                  <a:lnTo>
                    <a:pt x="309537" y="103339"/>
                  </a:lnTo>
                  <a:lnTo>
                    <a:pt x="309537" y="131508"/>
                  </a:lnTo>
                  <a:lnTo>
                    <a:pt x="323062" y="131508"/>
                  </a:lnTo>
                  <a:lnTo>
                    <a:pt x="312635" y="319328"/>
                  </a:lnTo>
                  <a:lnTo>
                    <a:pt x="438899" y="319328"/>
                  </a:lnTo>
                  <a:lnTo>
                    <a:pt x="427532" y="131508"/>
                  </a:lnTo>
                  <a:lnTo>
                    <a:pt x="441058" y="131508"/>
                  </a:lnTo>
                  <a:lnTo>
                    <a:pt x="441058" y="103339"/>
                  </a:lnTo>
                  <a:close/>
                </a:path>
                <a:path w="751840" h="828675">
                  <a:moveTo>
                    <a:pt x="572541" y="17348"/>
                  </a:moveTo>
                  <a:lnTo>
                    <a:pt x="565353" y="0"/>
                  </a:lnTo>
                  <a:lnTo>
                    <a:pt x="478561" y="35928"/>
                  </a:lnTo>
                  <a:lnTo>
                    <a:pt x="485749" y="53289"/>
                  </a:lnTo>
                  <a:lnTo>
                    <a:pt x="572541" y="17348"/>
                  </a:lnTo>
                  <a:close/>
                </a:path>
                <a:path w="751840" h="828675">
                  <a:moveTo>
                    <a:pt x="572630" y="151752"/>
                  </a:moveTo>
                  <a:lnTo>
                    <a:pt x="485838" y="115824"/>
                  </a:lnTo>
                  <a:lnTo>
                    <a:pt x="478650" y="133172"/>
                  </a:lnTo>
                  <a:lnTo>
                    <a:pt x="565442" y="169113"/>
                  </a:lnTo>
                  <a:lnTo>
                    <a:pt x="572630" y="151752"/>
                  </a:lnTo>
                  <a:close/>
                </a:path>
                <a:path w="751840" h="828675">
                  <a:moveTo>
                    <a:pt x="581964" y="75171"/>
                  </a:moveTo>
                  <a:lnTo>
                    <a:pt x="488022" y="75171"/>
                  </a:lnTo>
                  <a:lnTo>
                    <a:pt x="488022" y="93941"/>
                  </a:lnTo>
                  <a:lnTo>
                    <a:pt x="581964" y="93941"/>
                  </a:lnTo>
                  <a:lnTo>
                    <a:pt x="581964" y="75171"/>
                  </a:lnTo>
                  <a:close/>
                </a:path>
                <a:path w="751840" h="828675">
                  <a:moveTo>
                    <a:pt x="680605" y="576338"/>
                  </a:moveTo>
                  <a:lnTo>
                    <a:pt x="654710" y="545668"/>
                  </a:lnTo>
                  <a:lnTo>
                    <a:pt x="620572" y="510298"/>
                  </a:lnTo>
                  <a:lnTo>
                    <a:pt x="582383" y="478917"/>
                  </a:lnTo>
                  <a:lnTo>
                    <a:pt x="544398" y="460184"/>
                  </a:lnTo>
                  <a:lnTo>
                    <a:pt x="521652" y="456882"/>
                  </a:lnTo>
                  <a:lnTo>
                    <a:pt x="497713" y="457746"/>
                  </a:lnTo>
                  <a:lnTo>
                    <a:pt x="473011" y="461810"/>
                  </a:lnTo>
                  <a:lnTo>
                    <a:pt x="448005" y="468071"/>
                  </a:lnTo>
                  <a:lnTo>
                    <a:pt x="441058" y="347497"/>
                  </a:lnTo>
                  <a:lnTo>
                    <a:pt x="311137" y="347497"/>
                  </a:lnTo>
                  <a:lnTo>
                    <a:pt x="301739" y="510235"/>
                  </a:lnTo>
                  <a:lnTo>
                    <a:pt x="290474" y="516750"/>
                  </a:lnTo>
                  <a:lnTo>
                    <a:pt x="279565" y="523849"/>
                  </a:lnTo>
                  <a:lnTo>
                    <a:pt x="275551" y="513245"/>
                  </a:lnTo>
                  <a:lnTo>
                    <a:pt x="269684" y="503631"/>
                  </a:lnTo>
                  <a:lnTo>
                    <a:pt x="262178" y="495261"/>
                  </a:lnTo>
                  <a:lnTo>
                    <a:pt x="253174" y="488353"/>
                  </a:lnTo>
                  <a:lnTo>
                    <a:pt x="222961" y="486333"/>
                  </a:lnTo>
                  <a:lnTo>
                    <a:pt x="180530" y="499541"/>
                  </a:lnTo>
                  <a:lnTo>
                    <a:pt x="139192" y="518604"/>
                  </a:lnTo>
                  <a:lnTo>
                    <a:pt x="103365" y="543255"/>
                  </a:lnTo>
                  <a:lnTo>
                    <a:pt x="82194" y="574738"/>
                  </a:lnTo>
                  <a:lnTo>
                    <a:pt x="86144" y="574738"/>
                  </a:lnTo>
                  <a:lnTo>
                    <a:pt x="90182" y="573900"/>
                  </a:lnTo>
                  <a:lnTo>
                    <a:pt x="94132" y="573709"/>
                  </a:lnTo>
                  <a:lnTo>
                    <a:pt x="136829" y="580859"/>
                  </a:lnTo>
                  <a:lnTo>
                    <a:pt x="159588" y="588987"/>
                  </a:lnTo>
                  <a:lnTo>
                    <a:pt x="168922" y="591591"/>
                  </a:lnTo>
                  <a:lnTo>
                    <a:pt x="178422" y="593420"/>
                  </a:lnTo>
                  <a:lnTo>
                    <a:pt x="188074" y="594461"/>
                  </a:lnTo>
                  <a:lnTo>
                    <a:pt x="197713" y="593432"/>
                  </a:lnTo>
                  <a:lnTo>
                    <a:pt x="207225" y="591604"/>
                  </a:lnTo>
                  <a:lnTo>
                    <a:pt x="216547" y="589000"/>
                  </a:lnTo>
                  <a:lnTo>
                    <a:pt x="225653" y="585635"/>
                  </a:lnTo>
                  <a:lnTo>
                    <a:pt x="239318" y="580872"/>
                  </a:lnTo>
                  <a:lnTo>
                    <a:pt x="253326" y="577291"/>
                  </a:lnTo>
                  <a:lnTo>
                    <a:pt x="267576" y="574903"/>
                  </a:lnTo>
                  <a:lnTo>
                    <a:pt x="282016" y="573709"/>
                  </a:lnTo>
                  <a:lnTo>
                    <a:pt x="296443" y="574890"/>
                  </a:lnTo>
                  <a:lnTo>
                    <a:pt x="310705" y="577278"/>
                  </a:lnTo>
                  <a:lnTo>
                    <a:pt x="324713" y="580859"/>
                  </a:lnTo>
                  <a:lnTo>
                    <a:pt x="338378" y="585635"/>
                  </a:lnTo>
                  <a:lnTo>
                    <a:pt x="347472" y="588987"/>
                  </a:lnTo>
                  <a:lnTo>
                    <a:pt x="356806" y="591591"/>
                  </a:lnTo>
                  <a:lnTo>
                    <a:pt x="366306" y="593420"/>
                  </a:lnTo>
                  <a:lnTo>
                    <a:pt x="375958" y="594461"/>
                  </a:lnTo>
                  <a:lnTo>
                    <a:pt x="385597" y="593432"/>
                  </a:lnTo>
                  <a:lnTo>
                    <a:pt x="395109" y="591604"/>
                  </a:lnTo>
                  <a:lnTo>
                    <a:pt x="404431" y="589000"/>
                  </a:lnTo>
                  <a:lnTo>
                    <a:pt x="413537" y="585635"/>
                  </a:lnTo>
                  <a:lnTo>
                    <a:pt x="427202" y="580872"/>
                  </a:lnTo>
                  <a:lnTo>
                    <a:pt x="441210" y="577291"/>
                  </a:lnTo>
                  <a:lnTo>
                    <a:pt x="455460" y="574903"/>
                  </a:lnTo>
                  <a:lnTo>
                    <a:pt x="469900" y="573709"/>
                  </a:lnTo>
                  <a:lnTo>
                    <a:pt x="484327" y="574890"/>
                  </a:lnTo>
                  <a:lnTo>
                    <a:pt x="498589" y="577278"/>
                  </a:lnTo>
                  <a:lnTo>
                    <a:pt x="512597" y="580859"/>
                  </a:lnTo>
                  <a:lnTo>
                    <a:pt x="526262" y="585635"/>
                  </a:lnTo>
                  <a:lnTo>
                    <a:pt x="535355" y="588987"/>
                  </a:lnTo>
                  <a:lnTo>
                    <a:pt x="544690" y="591591"/>
                  </a:lnTo>
                  <a:lnTo>
                    <a:pt x="554189" y="593420"/>
                  </a:lnTo>
                  <a:lnTo>
                    <a:pt x="563841" y="594461"/>
                  </a:lnTo>
                  <a:lnTo>
                    <a:pt x="573481" y="593432"/>
                  </a:lnTo>
                  <a:lnTo>
                    <a:pt x="582993" y="591604"/>
                  </a:lnTo>
                  <a:lnTo>
                    <a:pt x="592315" y="589000"/>
                  </a:lnTo>
                  <a:lnTo>
                    <a:pt x="601421" y="585635"/>
                  </a:lnTo>
                  <a:lnTo>
                    <a:pt x="615086" y="580872"/>
                  </a:lnTo>
                  <a:lnTo>
                    <a:pt x="629094" y="577291"/>
                  </a:lnTo>
                  <a:lnTo>
                    <a:pt x="643356" y="574903"/>
                  </a:lnTo>
                  <a:lnTo>
                    <a:pt x="657783" y="573709"/>
                  </a:lnTo>
                  <a:lnTo>
                    <a:pt x="665441" y="574065"/>
                  </a:lnTo>
                  <a:lnTo>
                    <a:pt x="673061" y="574941"/>
                  </a:lnTo>
                  <a:lnTo>
                    <a:pt x="680605" y="576338"/>
                  </a:lnTo>
                  <a:close/>
                </a:path>
                <a:path w="751840" h="828675">
                  <a:moveTo>
                    <a:pt x="751535" y="771194"/>
                  </a:moveTo>
                  <a:lnTo>
                    <a:pt x="713955" y="763308"/>
                  </a:lnTo>
                  <a:lnTo>
                    <a:pt x="700290" y="758532"/>
                  </a:lnTo>
                  <a:lnTo>
                    <a:pt x="686282" y="754951"/>
                  </a:lnTo>
                  <a:lnTo>
                    <a:pt x="672020" y="752551"/>
                  </a:lnTo>
                  <a:lnTo>
                    <a:pt x="657593" y="751382"/>
                  </a:lnTo>
                  <a:lnTo>
                    <a:pt x="643166" y="752563"/>
                  </a:lnTo>
                  <a:lnTo>
                    <a:pt x="628904" y="754964"/>
                  </a:lnTo>
                  <a:lnTo>
                    <a:pt x="614908" y="758545"/>
                  </a:lnTo>
                  <a:lnTo>
                    <a:pt x="601230" y="763308"/>
                  </a:lnTo>
                  <a:lnTo>
                    <a:pt x="592137" y="766673"/>
                  </a:lnTo>
                  <a:lnTo>
                    <a:pt x="582803" y="769277"/>
                  </a:lnTo>
                  <a:lnTo>
                    <a:pt x="573290" y="771105"/>
                  </a:lnTo>
                  <a:lnTo>
                    <a:pt x="563651" y="772134"/>
                  </a:lnTo>
                  <a:lnTo>
                    <a:pt x="554012" y="771080"/>
                  </a:lnTo>
                  <a:lnTo>
                    <a:pt x="544499" y="769264"/>
                  </a:lnTo>
                  <a:lnTo>
                    <a:pt x="535178" y="766660"/>
                  </a:lnTo>
                  <a:lnTo>
                    <a:pt x="526072" y="763308"/>
                  </a:lnTo>
                  <a:lnTo>
                    <a:pt x="512406" y="758532"/>
                  </a:lnTo>
                  <a:lnTo>
                    <a:pt x="498398" y="754951"/>
                  </a:lnTo>
                  <a:lnTo>
                    <a:pt x="484136" y="752551"/>
                  </a:lnTo>
                  <a:lnTo>
                    <a:pt x="469709" y="751382"/>
                  </a:lnTo>
                  <a:lnTo>
                    <a:pt x="455282" y="752563"/>
                  </a:lnTo>
                  <a:lnTo>
                    <a:pt x="441020" y="754964"/>
                  </a:lnTo>
                  <a:lnTo>
                    <a:pt x="427024" y="758545"/>
                  </a:lnTo>
                  <a:lnTo>
                    <a:pt x="413346" y="763308"/>
                  </a:lnTo>
                  <a:lnTo>
                    <a:pt x="404253" y="766673"/>
                  </a:lnTo>
                  <a:lnTo>
                    <a:pt x="394919" y="769277"/>
                  </a:lnTo>
                  <a:lnTo>
                    <a:pt x="385406" y="771105"/>
                  </a:lnTo>
                  <a:lnTo>
                    <a:pt x="375767" y="772134"/>
                  </a:lnTo>
                  <a:lnTo>
                    <a:pt x="366128" y="771080"/>
                  </a:lnTo>
                  <a:lnTo>
                    <a:pt x="356616" y="769264"/>
                  </a:lnTo>
                  <a:lnTo>
                    <a:pt x="347294" y="766660"/>
                  </a:lnTo>
                  <a:lnTo>
                    <a:pt x="338188" y="763308"/>
                  </a:lnTo>
                  <a:lnTo>
                    <a:pt x="324523" y="758532"/>
                  </a:lnTo>
                  <a:lnTo>
                    <a:pt x="310515" y="754951"/>
                  </a:lnTo>
                  <a:lnTo>
                    <a:pt x="296252" y="752551"/>
                  </a:lnTo>
                  <a:lnTo>
                    <a:pt x="281825" y="751382"/>
                  </a:lnTo>
                  <a:lnTo>
                    <a:pt x="267398" y="752563"/>
                  </a:lnTo>
                  <a:lnTo>
                    <a:pt x="253136" y="754964"/>
                  </a:lnTo>
                  <a:lnTo>
                    <a:pt x="239141" y="758545"/>
                  </a:lnTo>
                  <a:lnTo>
                    <a:pt x="225463" y="763308"/>
                  </a:lnTo>
                  <a:lnTo>
                    <a:pt x="216369" y="766673"/>
                  </a:lnTo>
                  <a:lnTo>
                    <a:pt x="207035" y="769277"/>
                  </a:lnTo>
                  <a:lnTo>
                    <a:pt x="197523" y="771105"/>
                  </a:lnTo>
                  <a:lnTo>
                    <a:pt x="187883" y="772134"/>
                  </a:lnTo>
                  <a:lnTo>
                    <a:pt x="178244" y="771080"/>
                  </a:lnTo>
                  <a:lnTo>
                    <a:pt x="168732" y="769264"/>
                  </a:lnTo>
                  <a:lnTo>
                    <a:pt x="159410" y="766660"/>
                  </a:lnTo>
                  <a:lnTo>
                    <a:pt x="150304" y="763308"/>
                  </a:lnTo>
                  <a:lnTo>
                    <a:pt x="136639" y="758532"/>
                  </a:lnTo>
                  <a:lnTo>
                    <a:pt x="122631" y="754951"/>
                  </a:lnTo>
                  <a:lnTo>
                    <a:pt x="108369" y="752551"/>
                  </a:lnTo>
                  <a:lnTo>
                    <a:pt x="93941" y="751382"/>
                  </a:lnTo>
                  <a:lnTo>
                    <a:pt x="79514" y="752563"/>
                  </a:lnTo>
                  <a:lnTo>
                    <a:pt x="65252" y="754964"/>
                  </a:lnTo>
                  <a:lnTo>
                    <a:pt x="51257" y="758545"/>
                  </a:lnTo>
                  <a:lnTo>
                    <a:pt x="37579" y="763308"/>
                  </a:lnTo>
                  <a:lnTo>
                    <a:pt x="28486" y="766673"/>
                  </a:lnTo>
                  <a:lnTo>
                    <a:pt x="19151" y="769277"/>
                  </a:lnTo>
                  <a:lnTo>
                    <a:pt x="9639" y="771105"/>
                  </a:lnTo>
                  <a:lnTo>
                    <a:pt x="0" y="772134"/>
                  </a:lnTo>
                  <a:lnTo>
                    <a:pt x="0" y="828471"/>
                  </a:lnTo>
                  <a:lnTo>
                    <a:pt x="42697" y="821372"/>
                  </a:lnTo>
                  <a:lnTo>
                    <a:pt x="65455" y="813079"/>
                  </a:lnTo>
                  <a:lnTo>
                    <a:pt x="74777" y="810348"/>
                  </a:lnTo>
                  <a:lnTo>
                    <a:pt x="84289" y="808367"/>
                  </a:lnTo>
                  <a:lnTo>
                    <a:pt x="93941" y="807161"/>
                  </a:lnTo>
                  <a:lnTo>
                    <a:pt x="103593" y="808355"/>
                  </a:lnTo>
                  <a:lnTo>
                    <a:pt x="113106" y="810336"/>
                  </a:lnTo>
                  <a:lnTo>
                    <a:pt x="122428" y="813066"/>
                  </a:lnTo>
                  <a:lnTo>
                    <a:pt x="131521" y="816546"/>
                  </a:lnTo>
                  <a:lnTo>
                    <a:pt x="145173" y="821359"/>
                  </a:lnTo>
                  <a:lnTo>
                    <a:pt x="159181" y="824966"/>
                  </a:lnTo>
                  <a:lnTo>
                    <a:pt x="173443" y="827341"/>
                  </a:lnTo>
                  <a:lnTo>
                    <a:pt x="187883" y="828471"/>
                  </a:lnTo>
                  <a:lnTo>
                    <a:pt x="202323" y="827354"/>
                  </a:lnTo>
                  <a:lnTo>
                    <a:pt x="216585" y="824979"/>
                  </a:lnTo>
                  <a:lnTo>
                    <a:pt x="230593" y="821372"/>
                  </a:lnTo>
                  <a:lnTo>
                    <a:pt x="244246" y="816546"/>
                  </a:lnTo>
                  <a:lnTo>
                    <a:pt x="253339" y="813079"/>
                  </a:lnTo>
                  <a:lnTo>
                    <a:pt x="262661" y="810348"/>
                  </a:lnTo>
                  <a:lnTo>
                    <a:pt x="272173" y="808367"/>
                  </a:lnTo>
                  <a:lnTo>
                    <a:pt x="281825" y="807161"/>
                  </a:lnTo>
                  <a:lnTo>
                    <a:pt x="291465" y="808240"/>
                  </a:lnTo>
                  <a:lnTo>
                    <a:pt x="300964" y="810082"/>
                  </a:lnTo>
                  <a:lnTo>
                    <a:pt x="310299" y="812673"/>
                  </a:lnTo>
                  <a:lnTo>
                    <a:pt x="333070" y="820801"/>
                  </a:lnTo>
                  <a:lnTo>
                    <a:pt x="347065" y="824420"/>
                  </a:lnTo>
                  <a:lnTo>
                    <a:pt x="361327" y="826820"/>
                  </a:lnTo>
                  <a:lnTo>
                    <a:pt x="375767" y="828001"/>
                  </a:lnTo>
                  <a:lnTo>
                    <a:pt x="390207" y="826884"/>
                  </a:lnTo>
                  <a:lnTo>
                    <a:pt x="404469" y="824509"/>
                  </a:lnTo>
                  <a:lnTo>
                    <a:pt x="418477" y="820902"/>
                  </a:lnTo>
                  <a:lnTo>
                    <a:pt x="432130" y="816076"/>
                  </a:lnTo>
                  <a:lnTo>
                    <a:pt x="441223" y="812609"/>
                  </a:lnTo>
                  <a:lnTo>
                    <a:pt x="450545" y="809879"/>
                  </a:lnTo>
                  <a:lnTo>
                    <a:pt x="460057" y="807897"/>
                  </a:lnTo>
                  <a:lnTo>
                    <a:pt x="469709" y="806691"/>
                  </a:lnTo>
                  <a:lnTo>
                    <a:pt x="479361" y="807885"/>
                  </a:lnTo>
                  <a:lnTo>
                    <a:pt x="488873" y="809866"/>
                  </a:lnTo>
                  <a:lnTo>
                    <a:pt x="498195" y="812596"/>
                  </a:lnTo>
                  <a:lnTo>
                    <a:pt x="507288" y="816076"/>
                  </a:lnTo>
                  <a:lnTo>
                    <a:pt x="520941" y="820889"/>
                  </a:lnTo>
                  <a:lnTo>
                    <a:pt x="534949" y="824496"/>
                  </a:lnTo>
                  <a:lnTo>
                    <a:pt x="549211" y="826871"/>
                  </a:lnTo>
                  <a:lnTo>
                    <a:pt x="563651" y="828001"/>
                  </a:lnTo>
                  <a:lnTo>
                    <a:pt x="578091" y="826884"/>
                  </a:lnTo>
                  <a:lnTo>
                    <a:pt x="592353" y="824509"/>
                  </a:lnTo>
                  <a:lnTo>
                    <a:pt x="606361" y="820902"/>
                  </a:lnTo>
                  <a:lnTo>
                    <a:pt x="620014" y="816076"/>
                  </a:lnTo>
                  <a:lnTo>
                    <a:pt x="629107" y="812609"/>
                  </a:lnTo>
                  <a:lnTo>
                    <a:pt x="638429" y="809879"/>
                  </a:lnTo>
                  <a:lnTo>
                    <a:pt x="647941" y="807897"/>
                  </a:lnTo>
                  <a:lnTo>
                    <a:pt x="657593" y="806691"/>
                  </a:lnTo>
                  <a:lnTo>
                    <a:pt x="667232" y="807770"/>
                  </a:lnTo>
                  <a:lnTo>
                    <a:pt x="676732" y="809612"/>
                  </a:lnTo>
                  <a:lnTo>
                    <a:pt x="686066" y="812203"/>
                  </a:lnTo>
                  <a:lnTo>
                    <a:pt x="708825" y="820356"/>
                  </a:lnTo>
                  <a:lnTo>
                    <a:pt x="722833" y="823988"/>
                  </a:lnTo>
                  <a:lnTo>
                    <a:pt x="737095" y="826389"/>
                  </a:lnTo>
                  <a:lnTo>
                    <a:pt x="751535" y="827532"/>
                  </a:lnTo>
                  <a:lnTo>
                    <a:pt x="751535" y="771194"/>
                  </a:lnTo>
                  <a:close/>
                </a:path>
                <a:path w="751840" h="828675">
                  <a:moveTo>
                    <a:pt x="751535" y="658507"/>
                  </a:moveTo>
                  <a:lnTo>
                    <a:pt x="713955" y="650621"/>
                  </a:lnTo>
                  <a:lnTo>
                    <a:pt x="700290" y="645845"/>
                  </a:lnTo>
                  <a:lnTo>
                    <a:pt x="686282" y="642264"/>
                  </a:lnTo>
                  <a:lnTo>
                    <a:pt x="672033" y="639864"/>
                  </a:lnTo>
                  <a:lnTo>
                    <a:pt x="657593" y="638695"/>
                  </a:lnTo>
                  <a:lnTo>
                    <a:pt x="643166" y="639876"/>
                  </a:lnTo>
                  <a:lnTo>
                    <a:pt x="628904" y="642277"/>
                  </a:lnTo>
                  <a:lnTo>
                    <a:pt x="614908" y="645858"/>
                  </a:lnTo>
                  <a:lnTo>
                    <a:pt x="601230" y="650621"/>
                  </a:lnTo>
                  <a:lnTo>
                    <a:pt x="592137" y="653986"/>
                  </a:lnTo>
                  <a:lnTo>
                    <a:pt x="582803" y="656590"/>
                  </a:lnTo>
                  <a:lnTo>
                    <a:pt x="573303" y="658418"/>
                  </a:lnTo>
                  <a:lnTo>
                    <a:pt x="563651" y="659447"/>
                  </a:lnTo>
                  <a:lnTo>
                    <a:pt x="554012" y="658393"/>
                  </a:lnTo>
                  <a:lnTo>
                    <a:pt x="544499" y="656577"/>
                  </a:lnTo>
                  <a:lnTo>
                    <a:pt x="535178" y="653973"/>
                  </a:lnTo>
                  <a:lnTo>
                    <a:pt x="526072" y="650621"/>
                  </a:lnTo>
                  <a:lnTo>
                    <a:pt x="512406" y="645845"/>
                  </a:lnTo>
                  <a:lnTo>
                    <a:pt x="498398" y="642264"/>
                  </a:lnTo>
                  <a:lnTo>
                    <a:pt x="484136" y="639864"/>
                  </a:lnTo>
                  <a:lnTo>
                    <a:pt x="469709" y="638695"/>
                  </a:lnTo>
                  <a:lnTo>
                    <a:pt x="455282" y="639876"/>
                  </a:lnTo>
                  <a:lnTo>
                    <a:pt x="441020" y="642277"/>
                  </a:lnTo>
                  <a:lnTo>
                    <a:pt x="427024" y="645858"/>
                  </a:lnTo>
                  <a:lnTo>
                    <a:pt x="413346" y="650621"/>
                  </a:lnTo>
                  <a:lnTo>
                    <a:pt x="404253" y="653986"/>
                  </a:lnTo>
                  <a:lnTo>
                    <a:pt x="394919" y="656590"/>
                  </a:lnTo>
                  <a:lnTo>
                    <a:pt x="385406" y="658418"/>
                  </a:lnTo>
                  <a:lnTo>
                    <a:pt x="375767" y="659447"/>
                  </a:lnTo>
                  <a:lnTo>
                    <a:pt x="366128" y="658393"/>
                  </a:lnTo>
                  <a:lnTo>
                    <a:pt x="356616" y="656577"/>
                  </a:lnTo>
                  <a:lnTo>
                    <a:pt x="347294" y="653973"/>
                  </a:lnTo>
                  <a:lnTo>
                    <a:pt x="338188" y="650621"/>
                  </a:lnTo>
                  <a:lnTo>
                    <a:pt x="324523" y="645845"/>
                  </a:lnTo>
                  <a:lnTo>
                    <a:pt x="310515" y="642264"/>
                  </a:lnTo>
                  <a:lnTo>
                    <a:pt x="296252" y="639864"/>
                  </a:lnTo>
                  <a:lnTo>
                    <a:pt x="281825" y="638695"/>
                  </a:lnTo>
                  <a:lnTo>
                    <a:pt x="267398" y="639876"/>
                  </a:lnTo>
                  <a:lnTo>
                    <a:pt x="253136" y="642277"/>
                  </a:lnTo>
                  <a:lnTo>
                    <a:pt x="239141" y="645858"/>
                  </a:lnTo>
                  <a:lnTo>
                    <a:pt x="225463" y="650621"/>
                  </a:lnTo>
                  <a:lnTo>
                    <a:pt x="216369" y="653986"/>
                  </a:lnTo>
                  <a:lnTo>
                    <a:pt x="207035" y="656590"/>
                  </a:lnTo>
                  <a:lnTo>
                    <a:pt x="197523" y="658418"/>
                  </a:lnTo>
                  <a:lnTo>
                    <a:pt x="187883" y="659447"/>
                  </a:lnTo>
                  <a:lnTo>
                    <a:pt x="178244" y="658393"/>
                  </a:lnTo>
                  <a:lnTo>
                    <a:pt x="168732" y="656577"/>
                  </a:lnTo>
                  <a:lnTo>
                    <a:pt x="159410" y="653973"/>
                  </a:lnTo>
                  <a:lnTo>
                    <a:pt x="150304" y="650621"/>
                  </a:lnTo>
                  <a:lnTo>
                    <a:pt x="136639" y="645845"/>
                  </a:lnTo>
                  <a:lnTo>
                    <a:pt x="122631" y="642264"/>
                  </a:lnTo>
                  <a:lnTo>
                    <a:pt x="108369" y="639864"/>
                  </a:lnTo>
                  <a:lnTo>
                    <a:pt x="93941" y="638695"/>
                  </a:lnTo>
                  <a:lnTo>
                    <a:pt x="79514" y="639876"/>
                  </a:lnTo>
                  <a:lnTo>
                    <a:pt x="65252" y="642277"/>
                  </a:lnTo>
                  <a:lnTo>
                    <a:pt x="51257" y="645858"/>
                  </a:lnTo>
                  <a:lnTo>
                    <a:pt x="37579" y="650621"/>
                  </a:lnTo>
                  <a:lnTo>
                    <a:pt x="28486" y="653986"/>
                  </a:lnTo>
                  <a:lnTo>
                    <a:pt x="19151" y="656590"/>
                  </a:lnTo>
                  <a:lnTo>
                    <a:pt x="9639" y="658418"/>
                  </a:lnTo>
                  <a:lnTo>
                    <a:pt x="0" y="659447"/>
                  </a:lnTo>
                  <a:lnTo>
                    <a:pt x="0" y="715784"/>
                  </a:lnTo>
                  <a:lnTo>
                    <a:pt x="42710" y="708685"/>
                  </a:lnTo>
                  <a:lnTo>
                    <a:pt x="65455" y="700392"/>
                  </a:lnTo>
                  <a:lnTo>
                    <a:pt x="74777" y="697661"/>
                  </a:lnTo>
                  <a:lnTo>
                    <a:pt x="84289" y="695680"/>
                  </a:lnTo>
                  <a:lnTo>
                    <a:pt x="93941" y="694474"/>
                  </a:lnTo>
                  <a:lnTo>
                    <a:pt x="103593" y="695667"/>
                  </a:lnTo>
                  <a:lnTo>
                    <a:pt x="113106" y="697649"/>
                  </a:lnTo>
                  <a:lnTo>
                    <a:pt x="122428" y="700379"/>
                  </a:lnTo>
                  <a:lnTo>
                    <a:pt x="131521" y="703859"/>
                  </a:lnTo>
                  <a:lnTo>
                    <a:pt x="145173" y="708672"/>
                  </a:lnTo>
                  <a:lnTo>
                    <a:pt x="159181" y="712279"/>
                  </a:lnTo>
                  <a:lnTo>
                    <a:pt x="173443" y="714654"/>
                  </a:lnTo>
                  <a:lnTo>
                    <a:pt x="187883" y="715784"/>
                  </a:lnTo>
                  <a:lnTo>
                    <a:pt x="202323" y="714667"/>
                  </a:lnTo>
                  <a:lnTo>
                    <a:pt x="216585" y="712292"/>
                  </a:lnTo>
                  <a:lnTo>
                    <a:pt x="230593" y="708685"/>
                  </a:lnTo>
                  <a:lnTo>
                    <a:pt x="244246" y="703859"/>
                  </a:lnTo>
                  <a:lnTo>
                    <a:pt x="253339" y="700392"/>
                  </a:lnTo>
                  <a:lnTo>
                    <a:pt x="262661" y="697661"/>
                  </a:lnTo>
                  <a:lnTo>
                    <a:pt x="272173" y="695680"/>
                  </a:lnTo>
                  <a:lnTo>
                    <a:pt x="281825" y="694474"/>
                  </a:lnTo>
                  <a:lnTo>
                    <a:pt x="291465" y="695553"/>
                  </a:lnTo>
                  <a:lnTo>
                    <a:pt x="300964" y="697395"/>
                  </a:lnTo>
                  <a:lnTo>
                    <a:pt x="310299" y="699985"/>
                  </a:lnTo>
                  <a:lnTo>
                    <a:pt x="333070" y="708113"/>
                  </a:lnTo>
                  <a:lnTo>
                    <a:pt x="347065" y="711733"/>
                  </a:lnTo>
                  <a:lnTo>
                    <a:pt x="361327" y="714133"/>
                  </a:lnTo>
                  <a:lnTo>
                    <a:pt x="375767" y="715314"/>
                  </a:lnTo>
                  <a:lnTo>
                    <a:pt x="390207" y="714197"/>
                  </a:lnTo>
                  <a:lnTo>
                    <a:pt x="404469" y="711822"/>
                  </a:lnTo>
                  <a:lnTo>
                    <a:pt x="418477" y="708215"/>
                  </a:lnTo>
                  <a:lnTo>
                    <a:pt x="432130" y="703389"/>
                  </a:lnTo>
                  <a:lnTo>
                    <a:pt x="441223" y="699922"/>
                  </a:lnTo>
                  <a:lnTo>
                    <a:pt x="450545" y="697191"/>
                  </a:lnTo>
                  <a:lnTo>
                    <a:pt x="460057" y="695210"/>
                  </a:lnTo>
                  <a:lnTo>
                    <a:pt x="469709" y="694004"/>
                  </a:lnTo>
                  <a:lnTo>
                    <a:pt x="479374" y="695198"/>
                  </a:lnTo>
                  <a:lnTo>
                    <a:pt x="488873" y="697179"/>
                  </a:lnTo>
                  <a:lnTo>
                    <a:pt x="498195" y="699909"/>
                  </a:lnTo>
                  <a:lnTo>
                    <a:pt x="507288" y="703389"/>
                  </a:lnTo>
                  <a:lnTo>
                    <a:pt x="520954" y="708202"/>
                  </a:lnTo>
                  <a:lnTo>
                    <a:pt x="534949" y="711809"/>
                  </a:lnTo>
                  <a:lnTo>
                    <a:pt x="549211" y="714184"/>
                  </a:lnTo>
                  <a:lnTo>
                    <a:pt x="563651" y="715314"/>
                  </a:lnTo>
                  <a:lnTo>
                    <a:pt x="578091" y="714197"/>
                  </a:lnTo>
                  <a:lnTo>
                    <a:pt x="592353" y="711822"/>
                  </a:lnTo>
                  <a:lnTo>
                    <a:pt x="606361" y="708215"/>
                  </a:lnTo>
                  <a:lnTo>
                    <a:pt x="620014" y="703389"/>
                  </a:lnTo>
                  <a:lnTo>
                    <a:pt x="629107" y="699922"/>
                  </a:lnTo>
                  <a:lnTo>
                    <a:pt x="638429" y="697191"/>
                  </a:lnTo>
                  <a:lnTo>
                    <a:pt x="647941" y="695210"/>
                  </a:lnTo>
                  <a:lnTo>
                    <a:pt x="657593" y="694004"/>
                  </a:lnTo>
                  <a:lnTo>
                    <a:pt x="667232" y="695083"/>
                  </a:lnTo>
                  <a:lnTo>
                    <a:pt x="676732" y="696925"/>
                  </a:lnTo>
                  <a:lnTo>
                    <a:pt x="686066" y="699516"/>
                  </a:lnTo>
                  <a:lnTo>
                    <a:pt x="708825" y="707669"/>
                  </a:lnTo>
                  <a:lnTo>
                    <a:pt x="722833" y="711301"/>
                  </a:lnTo>
                  <a:lnTo>
                    <a:pt x="737095" y="713701"/>
                  </a:lnTo>
                  <a:lnTo>
                    <a:pt x="751535" y="714844"/>
                  </a:lnTo>
                  <a:lnTo>
                    <a:pt x="751535" y="658507"/>
                  </a:lnTo>
                  <a:close/>
                </a:path>
              </a:pathLst>
            </a:custGeom>
            <a:solidFill>
              <a:srgbClr val="000000"/>
            </a:solidFill>
          </p:spPr>
          <p:txBody>
            <a:bodyPr wrap="square" lIns="0" tIns="0" rIns="0" bIns="0" rtlCol="0"/>
            <a:lstStyle/>
            <a:p>
              <a:endParaRPr/>
            </a:p>
          </p:txBody>
        </p:sp>
        <p:pic>
          <p:nvPicPr>
            <p:cNvPr id="24" name="object 24"/>
            <p:cNvPicPr/>
            <p:nvPr/>
          </p:nvPicPr>
          <p:blipFill>
            <a:blip r:embed="rId9" cstate="print"/>
            <a:stretch>
              <a:fillRect/>
            </a:stretch>
          </p:blipFill>
          <p:spPr>
            <a:xfrm>
              <a:off x="7512557" y="998220"/>
              <a:ext cx="3517391" cy="1676399"/>
            </a:xfrm>
            <a:prstGeom prst="rect">
              <a:avLst/>
            </a:prstGeom>
          </p:spPr>
        </p:pic>
        <p:sp>
          <p:nvSpPr>
            <p:cNvPr id="25" name="object 25"/>
            <p:cNvSpPr/>
            <p:nvPr/>
          </p:nvSpPr>
          <p:spPr>
            <a:xfrm>
              <a:off x="7558658" y="1021461"/>
              <a:ext cx="3425190" cy="1584325"/>
            </a:xfrm>
            <a:custGeom>
              <a:avLst/>
              <a:gdLst/>
              <a:ahLst/>
              <a:cxnLst/>
              <a:rect l="l" t="t" r="r" b="b"/>
              <a:pathLst>
                <a:path w="3425190" h="1584325">
                  <a:moveTo>
                    <a:pt x="0" y="792099"/>
                  </a:moveTo>
                  <a:lnTo>
                    <a:pt x="4697" y="732983"/>
                  </a:lnTo>
                  <a:lnTo>
                    <a:pt x="18568" y="675048"/>
                  </a:lnTo>
                  <a:lnTo>
                    <a:pt x="41283" y="618446"/>
                  </a:lnTo>
                  <a:lnTo>
                    <a:pt x="72509" y="563330"/>
                  </a:lnTo>
                  <a:lnTo>
                    <a:pt x="111915" y="509853"/>
                  </a:lnTo>
                  <a:lnTo>
                    <a:pt x="159172" y="458170"/>
                  </a:lnTo>
                  <a:lnTo>
                    <a:pt x="213946" y="408431"/>
                  </a:lnTo>
                  <a:lnTo>
                    <a:pt x="244049" y="384340"/>
                  </a:lnTo>
                  <a:lnTo>
                    <a:pt x="275908" y="360792"/>
                  </a:lnTo>
                  <a:lnTo>
                    <a:pt x="309480" y="337808"/>
                  </a:lnTo>
                  <a:lnTo>
                    <a:pt x="344726" y="315405"/>
                  </a:lnTo>
                  <a:lnTo>
                    <a:pt x="381602" y="293604"/>
                  </a:lnTo>
                  <a:lnTo>
                    <a:pt x="420068" y="272423"/>
                  </a:lnTo>
                  <a:lnTo>
                    <a:pt x="460083" y="251882"/>
                  </a:lnTo>
                  <a:lnTo>
                    <a:pt x="501605" y="232000"/>
                  </a:lnTo>
                  <a:lnTo>
                    <a:pt x="544593" y="212795"/>
                  </a:lnTo>
                  <a:lnTo>
                    <a:pt x="589004" y="194288"/>
                  </a:lnTo>
                  <a:lnTo>
                    <a:pt x="634799" y="176497"/>
                  </a:lnTo>
                  <a:lnTo>
                    <a:pt x="681935" y="159441"/>
                  </a:lnTo>
                  <a:lnTo>
                    <a:pt x="730371" y="143139"/>
                  </a:lnTo>
                  <a:lnTo>
                    <a:pt x="780066" y="127612"/>
                  </a:lnTo>
                  <a:lnTo>
                    <a:pt x="830979" y="112876"/>
                  </a:lnTo>
                  <a:lnTo>
                    <a:pt x="883067" y="98953"/>
                  </a:lnTo>
                  <a:lnTo>
                    <a:pt x="936290" y="85861"/>
                  </a:lnTo>
                  <a:lnTo>
                    <a:pt x="990605" y="73619"/>
                  </a:lnTo>
                  <a:lnTo>
                    <a:pt x="1045973" y="62247"/>
                  </a:lnTo>
                  <a:lnTo>
                    <a:pt x="1102351" y="51762"/>
                  </a:lnTo>
                  <a:lnTo>
                    <a:pt x="1159698" y="42186"/>
                  </a:lnTo>
                  <a:lnTo>
                    <a:pt x="1217973" y="33536"/>
                  </a:lnTo>
                  <a:lnTo>
                    <a:pt x="1277133" y="25832"/>
                  </a:lnTo>
                  <a:lnTo>
                    <a:pt x="1337139" y="19094"/>
                  </a:lnTo>
                  <a:lnTo>
                    <a:pt x="1397948" y="13339"/>
                  </a:lnTo>
                  <a:lnTo>
                    <a:pt x="1459519" y="8588"/>
                  </a:lnTo>
                  <a:lnTo>
                    <a:pt x="1521810" y="4859"/>
                  </a:lnTo>
                  <a:lnTo>
                    <a:pt x="1584781" y="2172"/>
                  </a:lnTo>
                  <a:lnTo>
                    <a:pt x="1648389" y="546"/>
                  </a:lnTo>
                  <a:lnTo>
                    <a:pt x="1712595" y="0"/>
                  </a:lnTo>
                  <a:lnTo>
                    <a:pt x="1776800" y="546"/>
                  </a:lnTo>
                  <a:lnTo>
                    <a:pt x="1840408" y="2172"/>
                  </a:lnTo>
                  <a:lnTo>
                    <a:pt x="1903379" y="4859"/>
                  </a:lnTo>
                  <a:lnTo>
                    <a:pt x="1965670" y="8588"/>
                  </a:lnTo>
                  <a:lnTo>
                    <a:pt x="2027241" y="13339"/>
                  </a:lnTo>
                  <a:lnTo>
                    <a:pt x="2088050" y="19094"/>
                  </a:lnTo>
                  <a:lnTo>
                    <a:pt x="2148056" y="25832"/>
                  </a:lnTo>
                  <a:lnTo>
                    <a:pt x="2207216" y="33536"/>
                  </a:lnTo>
                  <a:lnTo>
                    <a:pt x="2265491" y="42186"/>
                  </a:lnTo>
                  <a:lnTo>
                    <a:pt x="2322838" y="51762"/>
                  </a:lnTo>
                  <a:lnTo>
                    <a:pt x="2379216" y="62247"/>
                  </a:lnTo>
                  <a:lnTo>
                    <a:pt x="2434584" y="73619"/>
                  </a:lnTo>
                  <a:lnTo>
                    <a:pt x="2488899" y="85861"/>
                  </a:lnTo>
                  <a:lnTo>
                    <a:pt x="2542122" y="98953"/>
                  </a:lnTo>
                  <a:lnTo>
                    <a:pt x="2594210" y="112876"/>
                  </a:lnTo>
                  <a:lnTo>
                    <a:pt x="2645123" y="127612"/>
                  </a:lnTo>
                  <a:lnTo>
                    <a:pt x="2694818" y="143139"/>
                  </a:lnTo>
                  <a:lnTo>
                    <a:pt x="2743254" y="159441"/>
                  </a:lnTo>
                  <a:lnTo>
                    <a:pt x="2790390" y="176497"/>
                  </a:lnTo>
                  <a:lnTo>
                    <a:pt x="2836185" y="194288"/>
                  </a:lnTo>
                  <a:lnTo>
                    <a:pt x="2880596" y="212795"/>
                  </a:lnTo>
                  <a:lnTo>
                    <a:pt x="2923584" y="232000"/>
                  </a:lnTo>
                  <a:lnTo>
                    <a:pt x="2965106" y="251882"/>
                  </a:lnTo>
                  <a:lnTo>
                    <a:pt x="3005121" y="272423"/>
                  </a:lnTo>
                  <a:lnTo>
                    <a:pt x="3043587" y="293604"/>
                  </a:lnTo>
                  <a:lnTo>
                    <a:pt x="3080463" y="315405"/>
                  </a:lnTo>
                  <a:lnTo>
                    <a:pt x="3115709" y="337808"/>
                  </a:lnTo>
                  <a:lnTo>
                    <a:pt x="3149281" y="360792"/>
                  </a:lnTo>
                  <a:lnTo>
                    <a:pt x="3181140" y="384340"/>
                  </a:lnTo>
                  <a:lnTo>
                    <a:pt x="3211243" y="408431"/>
                  </a:lnTo>
                  <a:lnTo>
                    <a:pt x="3266017" y="458170"/>
                  </a:lnTo>
                  <a:lnTo>
                    <a:pt x="3313274" y="509853"/>
                  </a:lnTo>
                  <a:lnTo>
                    <a:pt x="3352680" y="563330"/>
                  </a:lnTo>
                  <a:lnTo>
                    <a:pt x="3383906" y="618446"/>
                  </a:lnTo>
                  <a:lnTo>
                    <a:pt x="3406621" y="675048"/>
                  </a:lnTo>
                  <a:lnTo>
                    <a:pt x="3420492" y="732983"/>
                  </a:lnTo>
                  <a:lnTo>
                    <a:pt x="3425190" y="792099"/>
                  </a:lnTo>
                  <a:lnTo>
                    <a:pt x="3424008" y="821794"/>
                  </a:lnTo>
                  <a:lnTo>
                    <a:pt x="3414682" y="880338"/>
                  </a:lnTo>
                  <a:lnTo>
                    <a:pt x="3396348" y="937626"/>
                  </a:lnTo>
                  <a:lnTo>
                    <a:pt x="3369337" y="993505"/>
                  </a:lnTo>
                  <a:lnTo>
                    <a:pt x="3333979" y="1047820"/>
                  </a:lnTo>
                  <a:lnTo>
                    <a:pt x="3290606" y="1100419"/>
                  </a:lnTo>
                  <a:lnTo>
                    <a:pt x="3239549" y="1151149"/>
                  </a:lnTo>
                  <a:lnTo>
                    <a:pt x="3181140" y="1199857"/>
                  </a:lnTo>
                  <a:lnTo>
                    <a:pt x="3149281" y="1223405"/>
                  </a:lnTo>
                  <a:lnTo>
                    <a:pt x="3115709" y="1246389"/>
                  </a:lnTo>
                  <a:lnTo>
                    <a:pt x="3080463" y="1268792"/>
                  </a:lnTo>
                  <a:lnTo>
                    <a:pt x="3043587" y="1290593"/>
                  </a:lnTo>
                  <a:lnTo>
                    <a:pt x="3005121" y="1311774"/>
                  </a:lnTo>
                  <a:lnTo>
                    <a:pt x="2965106" y="1332315"/>
                  </a:lnTo>
                  <a:lnTo>
                    <a:pt x="2923584" y="1352197"/>
                  </a:lnTo>
                  <a:lnTo>
                    <a:pt x="2880596" y="1371402"/>
                  </a:lnTo>
                  <a:lnTo>
                    <a:pt x="2836185" y="1389909"/>
                  </a:lnTo>
                  <a:lnTo>
                    <a:pt x="2790390" y="1407700"/>
                  </a:lnTo>
                  <a:lnTo>
                    <a:pt x="2743254" y="1424756"/>
                  </a:lnTo>
                  <a:lnTo>
                    <a:pt x="2694818" y="1441058"/>
                  </a:lnTo>
                  <a:lnTo>
                    <a:pt x="2645123" y="1456585"/>
                  </a:lnTo>
                  <a:lnTo>
                    <a:pt x="2594210" y="1471321"/>
                  </a:lnTo>
                  <a:lnTo>
                    <a:pt x="2542122" y="1485244"/>
                  </a:lnTo>
                  <a:lnTo>
                    <a:pt x="2488899" y="1498336"/>
                  </a:lnTo>
                  <a:lnTo>
                    <a:pt x="2434584" y="1510578"/>
                  </a:lnTo>
                  <a:lnTo>
                    <a:pt x="2379216" y="1521950"/>
                  </a:lnTo>
                  <a:lnTo>
                    <a:pt x="2322838" y="1532435"/>
                  </a:lnTo>
                  <a:lnTo>
                    <a:pt x="2265491" y="1542011"/>
                  </a:lnTo>
                  <a:lnTo>
                    <a:pt x="2207216" y="1550661"/>
                  </a:lnTo>
                  <a:lnTo>
                    <a:pt x="2148056" y="1558365"/>
                  </a:lnTo>
                  <a:lnTo>
                    <a:pt x="2088050" y="1565103"/>
                  </a:lnTo>
                  <a:lnTo>
                    <a:pt x="2027241" y="1570858"/>
                  </a:lnTo>
                  <a:lnTo>
                    <a:pt x="1965670" y="1575609"/>
                  </a:lnTo>
                  <a:lnTo>
                    <a:pt x="1903379" y="1579338"/>
                  </a:lnTo>
                  <a:lnTo>
                    <a:pt x="1840408" y="1582025"/>
                  </a:lnTo>
                  <a:lnTo>
                    <a:pt x="1776800" y="1583651"/>
                  </a:lnTo>
                  <a:lnTo>
                    <a:pt x="1712595" y="1584198"/>
                  </a:lnTo>
                  <a:lnTo>
                    <a:pt x="1648389" y="1583651"/>
                  </a:lnTo>
                  <a:lnTo>
                    <a:pt x="1584781" y="1582025"/>
                  </a:lnTo>
                  <a:lnTo>
                    <a:pt x="1521810" y="1579338"/>
                  </a:lnTo>
                  <a:lnTo>
                    <a:pt x="1459519" y="1575609"/>
                  </a:lnTo>
                  <a:lnTo>
                    <a:pt x="1397948" y="1570858"/>
                  </a:lnTo>
                  <a:lnTo>
                    <a:pt x="1337139" y="1565103"/>
                  </a:lnTo>
                  <a:lnTo>
                    <a:pt x="1277133" y="1558365"/>
                  </a:lnTo>
                  <a:lnTo>
                    <a:pt x="1217973" y="1550661"/>
                  </a:lnTo>
                  <a:lnTo>
                    <a:pt x="1159698" y="1542011"/>
                  </a:lnTo>
                  <a:lnTo>
                    <a:pt x="1102351" y="1532435"/>
                  </a:lnTo>
                  <a:lnTo>
                    <a:pt x="1045973" y="1521950"/>
                  </a:lnTo>
                  <a:lnTo>
                    <a:pt x="990605" y="1510578"/>
                  </a:lnTo>
                  <a:lnTo>
                    <a:pt x="936290" y="1498336"/>
                  </a:lnTo>
                  <a:lnTo>
                    <a:pt x="883067" y="1485244"/>
                  </a:lnTo>
                  <a:lnTo>
                    <a:pt x="830979" y="1471321"/>
                  </a:lnTo>
                  <a:lnTo>
                    <a:pt x="780066" y="1456585"/>
                  </a:lnTo>
                  <a:lnTo>
                    <a:pt x="730371" y="1441058"/>
                  </a:lnTo>
                  <a:lnTo>
                    <a:pt x="681935" y="1424756"/>
                  </a:lnTo>
                  <a:lnTo>
                    <a:pt x="634799" y="1407700"/>
                  </a:lnTo>
                  <a:lnTo>
                    <a:pt x="589004" y="1389909"/>
                  </a:lnTo>
                  <a:lnTo>
                    <a:pt x="544593" y="1371402"/>
                  </a:lnTo>
                  <a:lnTo>
                    <a:pt x="501605" y="1352197"/>
                  </a:lnTo>
                  <a:lnTo>
                    <a:pt x="460083" y="1332315"/>
                  </a:lnTo>
                  <a:lnTo>
                    <a:pt x="420068" y="1311774"/>
                  </a:lnTo>
                  <a:lnTo>
                    <a:pt x="381602" y="1290593"/>
                  </a:lnTo>
                  <a:lnTo>
                    <a:pt x="344726" y="1268792"/>
                  </a:lnTo>
                  <a:lnTo>
                    <a:pt x="309480" y="1246389"/>
                  </a:lnTo>
                  <a:lnTo>
                    <a:pt x="275908" y="1223405"/>
                  </a:lnTo>
                  <a:lnTo>
                    <a:pt x="244049" y="1199857"/>
                  </a:lnTo>
                  <a:lnTo>
                    <a:pt x="213946" y="1175766"/>
                  </a:lnTo>
                  <a:lnTo>
                    <a:pt x="159172" y="1126027"/>
                  </a:lnTo>
                  <a:lnTo>
                    <a:pt x="111915" y="1074344"/>
                  </a:lnTo>
                  <a:lnTo>
                    <a:pt x="72509" y="1020867"/>
                  </a:lnTo>
                  <a:lnTo>
                    <a:pt x="41283" y="965751"/>
                  </a:lnTo>
                  <a:lnTo>
                    <a:pt x="18568" y="909149"/>
                  </a:lnTo>
                  <a:lnTo>
                    <a:pt x="4697" y="851214"/>
                  </a:lnTo>
                  <a:lnTo>
                    <a:pt x="0" y="792099"/>
                  </a:lnTo>
                  <a:close/>
                </a:path>
              </a:pathLst>
            </a:custGeom>
            <a:ln w="9524">
              <a:solidFill>
                <a:srgbClr val="77923B"/>
              </a:solidFill>
            </a:ln>
          </p:spPr>
          <p:txBody>
            <a:bodyPr wrap="square" lIns="0" tIns="0" rIns="0" bIns="0" rtlCol="0"/>
            <a:lstStyle/>
            <a:p>
              <a:endParaRPr/>
            </a:p>
          </p:txBody>
        </p:sp>
      </p:grpSp>
      <p:sp>
        <p:nvSpPr>
          <p:cNvPr id="26" name="object 26"/>
          <p:cNvSpPr txBox="1"/>
          <p:nvPr/>
        </p:nvSpPr>
        <p:spPr>
          <a:xfrm>
            <a:off x="2389680" y="2979703"/>
            <a:ext cx="2148840" cy="57404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System</a:t>
            </a:r>
            <a:r>
              <a:rPr sz="1800" spc="-15" dirty="0">
                <a:latin typeface="Arial"/>
                <a:cs typeface="Arial"/>
              </a:rPr>
              <a:t> </a:t>
            </a:r>
            <a:r>
              <a:rPr sz="1800" spc="-10" dirty="0">
                <a:latin typeface="Arial"/>
                <a:cs typeface="Arial"/>
              </a:rPr>
              <a:t>simulation</a:t>
            </a:r>
            <a:endParaRPr sz="1800">
              <a:latin typeface="Arial"/>
              <a:cs typeface="Arial"/>
            </a:endParaRPr>
          </a:p>
          <a:p>
            <a:pPr marL="12700">
              <a:lnSpc>
                <a:spcPct val="100000"/>
              </a:lnSpc>
            </a:pPr>
            <a:r>
              <a:rPr sz="1800" dirty="0">
                <a:latin typeface="Arial"/>
                <a:cs typeface="Arial"/>
              </a:rPr>
              <a:t>&amp;</a:t>
            </a:r>
            <a:r>
              <a:rPr sz="1800" spc="-5" dirty="0">
                <a:latin typeface="Arial"/>
                <a:cs typeface="Arial"/>
              </a:rPr>
              <a:t> </a:t>
            </a:r>
            <a:r>
              <a:rPr sz="1800" dirty="0">
                <a:latin typeface="Arial"/>
                <a:cs typeface="Arial"/>
              </a:rPr>
              <a:t>scenario</a:t>
            </a:r>
            <a:r>
              <a:rPr sz="1800" spc="-10" dirty="0">
                <a:latin typeface="Arial"/>
                <a:cs typeface="Arial"/>
              </a:rPr>
              <a:t> modelling</a:t>
            </a:r>
            <a:endParaRPr sz="1800">
              <a:latin typeface="Arial"/>
              <a:cs typeface="Arial"/>
            </a:endParaRPr>
          </a:p>
        </p:txBody>
      </p:sp>
      <p:grpSp>
        <p:nvGrpSpPr>
          <p:cNvPr id="27" name="object 27"/>
          <p:cNvGrpSpPr/>
          <p:nvPr/>
        </p:nvGrpSpPr>
        <p:grpSpPr>
          <a:xfrm>
            <a:off x="2125217" y="2791205"/>
            <a:ext cx="2592705" cy="1015365"/>
            <a:chOff x="2125217" y="2791205"/>
            <a:chExt cx="2592705" cy="1015365"/>
          </a:xfrm>
        </p:grpSpPr>
        <p:pic>
          <p:nvPicPr>
            <p:cNvPr id="28" name="object 28"/>
            <p:cNvPicPr/>
            <p:nvPr/>
          </p:nvPicPr>
          <p:blipFill>
            <a:blip r:embed="rId10" cstate="print"/>
            <a:stretch>
              <a:fillRect/>
            </a:stretch>
          </p:blipFill>
          <p:spPr>
            <a:xfrm>
              <a:off x="2125217" y="2791205"/>
              <a:ext cx="2592323" cy="1014983"/>
            </a:xfrm>
            <a:prstGeom prst="rect">
              <a:avLst/>
            </a:prstGeom>
          </p:spPr>
        </p:pic>
        <p:sp>
          <p:nvSpPr>
            <p:cNvPr id="29" name="object 29"/>
            <p:cNvSpPr/>
            <p:nvPr/>
          </p:nvSpPr>
          <p:spPr>
            <a:xfrm>
              <a:off x="2171318" y="2814446"/>
              <a:ext cx="2500630" cy="923290"/>
            </a:xfrm>
            <a:custGeom>
              <a:avLst/>
              <a:gdLst/>
              <a:ahLst/>
              <a:cxnLst/>
              <a:rect l="l" t="t" r="r" b="b"/>
              <a:pathLst>
                <a:path w="2500629" h="923289">
                  <a:moveTo>
                    <a:pt x="0" y="461390"/>
                  </a:moveTo>
                  <a:lnTo>
                    <a:pt x="7335" y="411116"/>
                  </a:lnTo>
                  <a:lnTo>
                    <a:pt x="28832" y="362409"/>
                  </a:lnTo>
                  <a:lnTo>
                    <a:pt x="63729" y="315553"/>
                  </a:lnTo>
                  <a:lnTo>
                    <a:pt x="111263" y="270828"/>
                  </a:lnTo>
                  <a:lnTo>
                    <a:pt x="170671" y="228515"/>
                  </a:lnTo>
                  <a:lnTo>
                    <a:pt x="204589" y="208351"/>
                  </a:lnTo>
                  <a:lnTo>
                    <a:pt x="241190" y="188896"/>
                  </a:lnTo>
                  <a:lnTo>
                    <a:pt x="280379" y="170185"/>
                  </a:lnTo>
                  <a:lnTo>
                    <a:pt x="322059" y="152253"/>
                  </a:lnTo>
                  <a:lnTo>
                    <a:pt x="366136" y="135135"/>
                  </a:lnTo>
                  <a:lnTo>
                    <a:pt x="412514" y="118867"/>
                  </a:lnTo>
                  <a:lnTo>
                    <a:pt x="461098" y="103483"/>
                  </a:lnTo>
                  <a:lnTo>
                    <a:pt x="511793" y="89019"/>
                  </a:lnTo>
                  <a:lnTo>
                    <a:pt x="564503" y="75510"/>
                  </a:lnTo>
                  <a:lnTo>
                    <a:pt x="619133" y="62991"/>
                  </a:lnTo>
                  <a:lnTo>
                    <a:pt x="675588" y="51498"/>
                  </a:lnTo>
                  <a:lnTo>
                    <a:pt x="733772" y="41065"/>
                  </a:lnTo>
                  <a:lnTo>
                    <a:pt x="793590" y="31727"/>
                  </a:lnTo>
                  <a:lnTo>
                    <a:pt x="854946" y="23521"/>
                  </a:lnTo>
                  <a:lnTo>
                    <a:pt x="917746" y="16480"/>
                  </a:lnTo>
                  <a:lnTo>
                    <a:pt x="981895" y="10641"/>
                  </a:lnTo>
                  <a:lnTo>
                    <a:pt x="1047295" y="6038"/>
                  </a:lnTo>
                  <a:lnTo>
                    <a:pt x="1113853" y="2707"/>
                  </a:lnTo>
                  <a:lnTo>
                    <a:pt x="1181474" y="682"/>
                  </a:lnTo>
                  <a:lnTo>
                    <a:pt x="1250061" y="0"/>
                  </a:lnTo>
                  <a:lnTo>
                    <a:pt x="1318647" y="682"/>
                  </a:lnTo>
                  <a:lnTo>
                    <a:pt x="1386268" y="2707"/>
                  </a:lnTo>
                  <a:lnTo>
                    <a:pt x="1452826" y="6038"/>
                  </a:lnTo>
                  <a:lnTo>
                    <a:pt x="1518226" y="10641"/>
                  </a:lnTo>
                  <a:lnTo>
                    <a:pt x="1582375" y="16480"/>
                  </a:lnTo>
                  <a:lnTo>
                    <a:pt x="1645175" y="23521"/>
                  </a:lnTo>
                  <a:lnTo>
                    <a:pt x="1706531" y="31727"/>
                  </a:lnTo>
                  <a:lnTo>
                    <a:pt x="1766349" y="41065"/>
                  </a:lnTo>
                  <a:lnTo>
                    <a:pt x="1824533" y="51498"/>
                  </a:lnTo>
                  <a:lnTo>
                    <a:pt x="1880988" y="62991"/>
                  </a:lnTo>
                  <a:lnTo>
                    <a:pt x="1935618" y="75510"/>
                  </a:lnTo>
                  <a:lnTo>
                    <a:pt x="1988328" y="89019"/>
                  </a:lnTo>
                  <a:lnTo>
                    <a:pt x="2039023" y="103483"/>
                  </a:lnTo>
                  <a:lnTo>
                    <a:pt x="2087607" y="118867"/>
                  </a:lnTo>
                  <a:lnTo>
                    <a:pt x="2133985" y="135135"/>
                  </a:lnTo>
                  <a:lnTo>
                    <a:pt x="2178062" y="152253"/>
                  </a:lnTo>
                  <a:lnTo>
                    <a:pt x="2219742" y="170185"/>
                  </a:lnTo>
                  <a:lnTo>
                    <a:pt x="2258931" y="188896"/>
                  </a:lnTo>
                  <a:lnTo>
                    <a:pt x="2295532" y="208351"/>
                  </a:lnTo>
                  <a:lnTo>
                    <a:pt x="2329450" y="228515"/>
                  </a:lnTo>
                  <a:lnTo>
                    <a:pt x="2388858" y="270828"/>
                  </a:lnTo>
                  <a:lnTo>
                    <a:pt x="2436392" y="315553"/>
                  </a:lnTo>
                  <a:lnTo>
                    <a:pt x="2471289" y="362409"/>
                  </a:lnTo>
                  <a:lnTo>
                    <a:pt x="2492786" y="411116"/>
                  </a:lnTo>
                  <a:lnTo>
                    <a:pt x="2500122" y="461390"/>
                  </a:lnTo>
                  <a:lnTo>
                    <a:pt x="2498272" y="486705"/>
                  </a:lnTo>
                  <a:lnTo>
                    <a:pt x="2483760" y="536229"/>
                  </a:lnTo>
                  <a:lnTo>
                    <a:pt x="2455468" y="584044"/>
                  </a:lnTo>
                  <a:lnTo>
                    <a:pt x="2414157" y="629870"/>
                  </a:lnTo>
                  <a:lnTo>
                    <a:pt x="2360591" y="673423"/>
                  </a:lnTo>
                  <a:lnTo>
                    <a:pt x="2295532" y="714424"/>
                  </a:lnTo>
                  <a:lnTo>
                    <a:pt x="2258931" y="733879"/>
                  </a:lnTo>
                  <a:lnTo>
                    <a:pt x="2219742" y="752591"/>
                  </a:lnTo>
                  <a:lnTo>
                    <a:pt x="2178062" y="770523"/>
                  </a:lnTo>
                  <a:lnTo>
                    <a:pt x="2133985" y="787641"/>
                  </a:lnTo>
                  <a:lnTo>
                    <a:pt x="2087607" y="803909"/>
                  </a:lnTo>
                  <a:lnTo>
                    <a:pt x="2039023" y="819294"/>
                  </a:lnTo>
                  <a:lnTo>
                    <a:pt x="1988328" y="833758"/>
                  </a:lnTo>
                  <a:lnTo>
                    <a:pt x="1935618" y="847267"/>
                  </a:lnTo>
                  <a:lnTo>
                    <a:pt x="1880988" y="859787"/>
                  </a:lnTo>
                  <a:lnTo>
                    <a:pt x="1824533" y="871281"/>
                  </a:lnTo>
                  <a:lnTo>
                    <a:pt x="1766349" y="881714"/>
                  </a:lnTo>
                  <a:lnTo>
                    <a:pt x="1706531" y="891052"/>
                  </a:lnTo>
                  <a:lnTo>
                    <a:pt x="1645175" y="899259"/>
                  </a:lnTo>
                  <a:lnTo>
                    <a:pt x="1582375" y="906300"/>
                  </a:lnTo>
                  <a:lnTo>
                    <a:pt x="1518226" y="912139"/>
                  </a:lnTo>
                  <a:lnTo>
                    <a:pt x="1452826" y="916742"/>
                  </a:lnTo>
                  <a:lnTo>
                    <a:pt x="1386268" y="920074"/>
                  </a:lnTo>
                  <a:lnTo>
                    <a:pt x="1318647" y="922099"/>
                  </a:lnTo>
                  <a:lnTo>
                    <a:pt x="1250061" y="922781"/>
                  </a:lnTo>
                  <a:lnTo>
                    <a:pt x="1181474" y="922099"/>
                  </a:lnTo>
                  <a:lnTo>
                    <a:pt x="1113853" y="920074"/>
                  </a:lnTo>
                  <a:lnTo>
                    <a:pt x="1047295" y="916742"/>
                  </a:lnTo>
                  <a:lnTo>
                    <a:pt x="981895" y="912139"/>
                  </a:lnTo>
                  <a:lnTo>
                    <a:pt x="917746" y="906300"/>
                  </a:lnTo>
                  <a:lnTo>
                    <a:pt x="854946" y="899259"/>
                  </a:lnTo>
                  <a:lnTo>
                    <a:pt x="793590" y="891052"/>
                  </a:lnTo>
                  <a:lnTo>
                    <a:pt x="733772" y="881714"/>
                  </a:lnTo>
                  <a:lnTo>
                    <a:pt x="675588" y="871281"/>
                  </a:lnTo>
                  <a:lnTo>
                    <a:pt x="619133" y="859787"/>
                  </a:lnTo>
                  <a:lnTo>
                    <a:pt x="564503" y="847267"/>
                  </a:lnTo>
                  <a:lnTo>
                    <a:pt x="511793" y="833758"/>
                  </a:lnTo>
                  <a:lnTo>
                    <a:pt x="461098" y="819294"/>
                  </a:lnTo>
                  <a:lnTo>
                    <a:pt x="412514" y="803909"/>
                  </a:lnTo>
                  <a:lnTo>
                    <a:pt x="366136" y="787641"/>
                  </a:lnTo>
                  <a:lnTo>
                    <a:pt x="322059" y="770523"/>
                  </a:lnTo>
                  <a:lnTo>
                    <a:pt x="280379" y="752591"/>
                  </a:lnTo>
                  <a:lnTo>
                    <a:pt x="241190" y="733879"/>
                  </a:lnTo>
                  <a:lnTo>
                    <a:pt x="204589" y="714424"/>
                  </a:lnTo>
                  <a:lnTo>
                    <a:pt x="170671" y="694261"/>
                  </a:lnTo>
                  <a:lnTo>
                    <a:pt x="111263" y="651948"/>
                  </a:lnTo>
                  <a:lnTo>
                    <a:pt x="63729" y="607223"/>
                  </a:lnTo>
                  <a:lnTo>
                    <a:pt x="28832" y="560368"/>
                  </a:lnTo>
                  <a:lnTo>
                    <a:pt x="7335" y="511663"/>
                  </a:lnTo>
                  <a:lnTo>
                    <a:pt x="0" y="461390"/>
                  </a:lnTo>
                  <a:close/>
                </a:path>
              </a:pathLst>
            </a:custGeom>
            <a:ln w="9525">
              <a:solidFill>
                <a:srgbClr val="497DBA"/>
              </a:solidFill>
            </a:ln>
          </p:spPr>
          <p:txBody>
            <a:bodyPr wrap="square" lIns="0" tIns="0" rIns="0" bIns="0" rtlCol="0"/>
            <a:lstStyle/>
            <a:p>
              <a:endParaRPr/>
            </a:p>
          </p:txBody>
        </p:sp>
      </p:grpSp>
      <p:sp>
        <p:nvSpPr>
          <p:cNvPr id="30" name="object 30"/>
          <p:cNvSpPr txBox="1"/>
          <p:nvPr/>
        </p:nvSpPr>
        <p:spPr>
          <a:xfrm>
            <a:off x="1293530" y="4695168"/>
            <a:ext cx="1056005" cy="848360"/>
          </a:xfrm>
          <a:prstGeom prst="rect">
            <a:avLst/>
          </a:prstGeom>
        </p:spPr>
        <p:txBody>
          <a:bodyPr vert="horz" wrap="square" lIns="0" tIns="12700" rIns="0" bIns="0" rtlCol="0">
            <a:spAutoFit/>
          </a:bodyPr>
          <a:lstStyle/>
          <a:p>
            <a:pPr marL="12700" marR="5080">
              <a:lnSpc>
                <a:spcPct val="100000"/>
              </a:lnSpc>
              <a:spcBef>
                <a:spcPts val="100"/>
              </a:spcBef>
            </a:pPr>
            <a:r>
              <a:rPr sz="1800" spc="-10" dirty="0">
                <a:latin typeface="Arial"/>
                <a:cs typeface="Arial"/>
              </a:rPr>
              <a:t>Preferred System simulation</a:t>
            </a:r>
            <a:endParaRPr sz="1800">
              <a:latin typeface="Arial"/>
              <a:cs typeface="Arial"/>
            </a:endParaRPr>
          </a:p>
        </p:txBody>
      </p:sp>
      <p:grpSp>
        <p:nvGrpSpPr>
          <p:cNvPr id="31" name="object 31"/>
          <p:cNvGrpSpPr/>
          <p:nvPr/>
        </p:nvGrpSpPr>
        <p:grpSpPr>
          <a:xfrm>
            <a:off x="239268" y="738378"/>
            <a:ext cx="7012305" cy="5367020"/>
            <a:chOff x="239268" y="738378"/>
            <a:chExt cx="7012305" cy="5367020"/>
          </a:xfrm>
        </p:grpSpPr>
        <p:pic>
          <p:nvPicPr>
            <p:cNvPr id="32" name="object 32"/>
            <p:cNvPicPr/>
            <p:nvPr/>
          </p:nvPicPr>
          <p:blipFill>
            <a:blip r:embed="rId11" cstate="print"/>
            <a:stretch>
              <a:fillRect/>
            </a:stretch>
          </p:blipFill>
          <p:spPr>
            <a:xfrm>
              <a:off x="239268" y="4414265"/>
              <a:ext cx="2724911" cy="1690877"/>
            </a:xfrm>
            <a:prstGeom prst="rect">
              <a:avLst/>
            </a:prstGeom>
          </p:spPr>
        </p:pic>
        <p:sp>
          <p:nvSpPr>
            <p:cNvPr id="33" name="object 33"/>
            <p:cNvSpPr/>
            <p:nvPr/>
          </p:nvSpPr>
          <p:spPr>
            <a:xfrm>
              <a:off x="285369" y="4437507"/>
              <a:ext cx="2632710" cy="1598930"/>
            </a:xfrm>
            <a:custGeom>
              <a:avLst/>
              <a:gdLst/>
              <a:ahLst/>
              <a:cxnLst/>
              <a:rect l="l" t="t" r="r" b="b"/>
              <a:pathLst>
                <a:path w="2632710" h="1598929">
                  <a:moveTo>
                    <a:pt x="0" y="799338"/>
                  </a:moveTo>
                  <a:lnTo>
                    <a:pt x="5094" y="728525"/>
                  </a:lnTo>
                  <a:lnTo>
                    <a:pt x="20093" y="659437"/>
                  </a:lnTo>
                  <a:lnTo>
                    <a:pt x="44567" y="592335"/>
                  </a:lnTo>
                  <a:lnTo>
                    <a:pt x="78090" y="527478"/>
                  </a:lnTo>
                  <a:lnTo>
                    <a:pt x="120232" y="465126"/>
                  </a:lnTo>
                  <a:lnTo>
                    <a:pt x="144402" y="434971"/>
                  </a:lnTo>
                  <a:lnTo>
                    <a:pt x="170566" y="405539"/>
                  </a:lnTo>
                  <a:lnTo>
                    <a:pt x="198671" y="376864"/>
                  </a:lnTo>
                  <a:lnTo>
                    <a:pt x="228664" y="348977"/>
                  </a:lnTo>
                  <a:lnTo>
                    <a:pt x="260490" y="321912"/>
                  </a:lnTo>
                  <a:lnTo>
                    <a:pt x="294097" y="295700"/>
                  </a:lnTo>
                  <a:lnTo>
                    <a:pt x="329431" y="270375"/>
                  </a:lnTo>
                  <a:lnTo>
                    <a:pt x="366438" y="245968"/>
                  </a:lnTo>
                  <a:lnTo>
                    <a:pt x="405065" y="222512"/>
                  </a:lnTo>
                  <a:lnTo>
                    <a:pt x="445259" y="200040"/>
                  </a:lnTo>
                  <a:lnTo>
                    <a:pt x="486965" y="178585"/>
                  </a:lnTo>
                  <a:lnTo>
                    <a:pt x="530131" y="158177"/>
                  </a:lnTo>
                  <a:lnTo>
                    <a:pt x="574702" y="138851"/>
                  </a:lnTo>
                  <a:lnTo>
                    <a:pt x="620626" y="120639"/>
                  </a:lnTo>
                  <a:lnTo>
                    <a:pt x="667849" y="103573"/>
                  </a:lnTo>
                  <a:lnTo>
                    <a:pt x="716317" y="87685"/>
                  </a:lnTo>
                  <a:lnTo>
                    <a:pt x="765977" y="73008"/>
                  </a:lnTo>
                  <a:lnTo>
                    <a:pt x="816775" y="59575"/>
                  </a:lnTo>
                  <a:lnTo>
                    <a:pt x="868658" y="47418"/>
                  </a:lnTo>
                  <a:lnTo>
                    <a:pt x="921572" y="36570"/>
                  </a:lnTo>
                  <a:lnTo>
                    <a:pt x="975464" y="27062"/>
                  </a:lnTo>
                  <a:lnTo>
                    <a:pt x="1030281" y="18929"/>
                  </a:lnTo>
                  <a:lnTo>
                    <a:pt x="1085968" y="12201"/>
                  </a:lnTo>
                  <a:lnTo>
                    <a:pt x="1142472" y="6911"/>
                  </a:lnTo>
                  <a:lnTo>
                    <a:pt x="1199741" y="3093"/>
                  </a:lnTo>
                  <a:lnTo>
                    <a:pt x="1257719" y="778"/>
                  </a:lnTo>
                  <a:lnTo>
                    <a:pt x="1316355" y="0"/>
                  </a:lnTo>
                  <a:lnTo>
                    <a:pt x="1374990" y="778"/>
                  </a:lnTo>
                  <a:lnTo>
                    <a:pt x="1432968" y="3093"/>
                  </a:lnTo>
                  <a:lnTo>
                    <a:pt x="1490237" y="6911"/>
                  </a:lnTo>
                  <a:lnTo>
                    <a:pt x="1546741" y="12201"/>
                  </a:lnTo>
                  <a:lnTo>
                    <a:pt x="1602428" y="18929"/>
                  </a:lnTo>
                  <a:lnTo>
                    <a:pt x="1657245" y="27062"/>
                  </a:lnTo>
                  <a:lnTo>
                    <a:pt x="1711137" y="36570"/>
                  </a:lnTo>
                  <a:lnTo>
                    <a:pt x="1764051" y="47418"/>
                  </a:lnTo>
                  <a:lnTo>
                    <a:pt x="1815934" y="59575"/>
                  </a:lnTo>
                  <a:lnTo>
                    <a:pt x="1866732" y="73008"/>
                  </a:lnTo>
                  <a:lnTo>
                    <a:pt x="1916392" y="87685"/>
                  </a:lnTo>
                  <a:lnTo>
                    <a:pt x="1964860" y="103573"/>
                  </a:lnTo>
                  <a:lnTo>
                    <a:pt x="2012083" y="120639"/>
                  </a:lnTo>
                  <a:lnTo>
                    <a:pt x="2058007" y="138851"/>
                  </a:lnTo>
                  <a:lnTo>
                    <a:pt x="2102578" y="158177"/>
                  </a:lnTo>
                  <a:lnTo>
                    <a:pt x="2145744" y="178585"/>
                  </a:lnTo>
                  <a:lnTo>
                    <a:pt x="2187450" y="200040"/>
                  </a:lnTo>
                  <a:lnTo>
                    <a:pt x="2227644" y="222512"/>
                  </a:lnTo>
                  <a:lnTo>
                    <a:pt x="2266271" y="245968"/>
                  </a:lnTo>
                  <a:lnTo>
                    <a:pt x="2303278" y="270375"/>
                  </a:lnTo>
                  <a:lnTo>
                    <a:pt x="2338612" y="295700"/>
                  </a:lnTo>
                  <a:lnTo>
                    <a:pt x="2372219" y="321912"/>
                  </a:lnTo>
                  <a:lnTo>
                    <a:pt x="2404045" y="348977"/>
                  </a:lnTo>
                  <a:lnTo>
                    <a:pt x="2434038" y="376864"/>
                  </a:lnTo>
                  <a:lnTo>
                    <a:pt x="2462143" y="405539"/>
                  </a:lnTo>
                  <a:lnTo>
                    <a:pt x="2488307" y="434971"/>
                  </a:lnTo>
                  <a:lnTo>
                    <a:pt x="2512477" y="465126"/>
                  </a:lnTo>
                  <a:lnTo>
                    <a:pt x="2554619" y="527478"/>
                  </a:lnTo>
                  <a:lnTo>
                    <a:pt x="2588142" y="592335"/>
                  </a:lnTo>
                  <a:lnTo>
                    <a:pt x="2612616" y="659437"/>
                  </a:lnTo>
                  <a:lnTo>
                    <a:pt x="2627615" y="728525"/>
                  </a:lnTo>
                  <a:lnTo>
                    <a:pt x="2632710" y="799338"/>
                  </a:lnTo>
                  <a:lnTo>
                    <a:pt x="2631427" y="834943"/>
                  </a:lnTo>
                  <a:lnTo>
                    <a:pt x="2621327" y="904926"/>
                  </a:lnTo>
                  <a:lnTo>
                    <a:pt x="2601537" y="973053"/>
                  </a:lnTo>
                  <a:lnTo>
                    <a:pt x="2572485" y="1039065"/>
                  </a:lnTo>
                  <a:lnTo>
                    <a:pt x="2534599" y="1102702"/>
                  </a:lnTo>
                  <a:lnTo>
                    <a:pt x="2488307" y="1163704"/>
                  </a:lnTo>
                  <a:lnTo>
                    <a:pt x="2462143" y="1193136"/>
                  </a:lnTo>
                  <a:lnTo>
                    <a:pt x="2434038" y="1221811"/>
                  </a:lnTo>
                  <a:lnTo>
                    <a:pt x="2404045" y="1249698"/>
                  </a:lnTo>
                  <a:lnTo>
                    <a:pt x="2372219" y="1276763"/>
                  </a:lnTo>
                  <a:lnTo>
                    <a:pt x="2338612" y="1302975"/>
                  </a:lnTo>
                  <a:lnTo>
                    <a:pt x="2303278" y="1328300"/>
                  </a:lnTo>
                  <a:lnTo>
                    <a:pt x="2266271" y="1352707"/>
                  </a:lnTo>
                  <a:lnTo>
                    <a:pt x="2227644" y="1376163"/>
                  </a:lnTo>
                  <a:lnTo>
                    <a:pt x="2187450" y="1398635"/>
                  </a:lnTo>
                  <a:lnTo>
                    <a:pt x="2145744" y="1420090"/>
                  </a:lnTo>
                  <a:lnTo>
                    <a:pt x="2102578" y="1440498"/>
                  </a:lnTo>
                  <a:lnTo>
                    <a:pt x="2058007" y="1459824"/>
                  </a:lnTo>
                  <a:lnTo>
                    <a:pt x="2012083" y="1478036"/>
                  </a:lnTo>
                  <a:lnTo>
                    <a:pt x="1964860" y="1495102"/>
                  </a:lnTo>
                  <a:lnTo>
                    <a:pt x="1916392" y="1510990"/>
                  </a:lnTo>
                  <a:lnTo>
                    <a:pt x="1866732" y="1525667"/>
                  </a:lnTo>
                  <a:lnTo>
                    <a:pt x="1815934" y="1539100"/>
                  </a:lnTo>
                  <a:lnTo>
                    <a:pt x="1764051" y="1551257"/>
                  </a:lnTo>
                  <a:lnTo>
                    <a:pt x="1711137" y="1562105"/>
                  </a:lnTo>
                  <a:lnTo>
                    <a:pt x="1657245" y="1571613"/>
                  </a:lnTo>
                  <a:lnTo>
                    <a:pt x="1602428" y="1579746"/>
                  </a:lnTo>
                  <a:lnTo>
                    <a:pt x="1546741" y="1586474"/>
                  </a:lnTo>
                  <a:lnTo>
                    <a:pt x="1490237" y="1591764"/>
                  </a:lnTo>
                  <a:lnTo>
                    <a:pt x="1432968" y="1595582"/>
                  </a:lnTo>
                  <a:lnTo>
                    <a:pt x="1374990" y="1597897"/>
                  </a:lnTo>
                  <a:lnTo>
                    <a:pt x="1316355" y="1598676"/>
                  </a:lnTo>
                  <a:lnTo>
                    <a:pt x="1257719" y="1597897"/>
                  </a:lnTo>
                  <a:lnTo>
                    <a:pt x="1199741" y="1595582"/>
                  </a:lnTo>
                  <a:lnTo>
                    <a:pt x="1142472" y="1591764"/>
                  </a:lnTo>
                  <a:lnTo>
                    <a:pt x="1085968" y="1586474"/>
                  </a:lnTo>
                  <a:lnTo>
                    <a:pt x="1030281" y="1579746"/>
                  </a:lnTo>
                  <a:lnTo>
                    <a:pt x="975464" y="1571613"/>
                  </a:lnTo>
                  <a:lnTo>
                    <a:pt x="921572" y="1562105"/>
                  </a:lnTo>
                  <a:lnTo>
                    <a:pt x="868658" y="1551257"/>
                  </a:lnTo>
                  <a:lnTo>
                    <a:pt x="816775" y="1539100"/>
                  </a:lnTo>
                  <a:lnTo>
                    <a:pt x="765977" y="1525667"/>
                  </a:lnTo>
                  <a:lnTo>
                    <a:pt x="716317" y="1510990"/>
                  </a:lnTo>
                  <a:lnTo>
                    <a:pt x="667849" y="1495102"/>
                  </a:lnTo>
                  <a:lnTo>
                    <a:pt x="620626" y="1478036"/>
                  </a:lnTo>
                  <a:lnTo>
                    <a:pt x="574702" y="1459824"/>
                  </a:lnTo>
                  <a:lnTo>
                    <a:pt x="530131" y="1440498"/>
                  </a:lnTo>
                  <a:lnTo>
                    <a:pt x="486965" y="1420090"/>
                  </a:lnTo>
                  <a:lnTo>
                    <a:pt x="445259" y="1398635"/>
                  </a:lnTo>
                  <a:lnTo>
                    <a:pt x="405065" y="1376163"/>
                  </a:lnTo>
                  <a:lnTo>
                    <a:pt x="366438" y="1352707"/>
                  </a:lnTo>
                  <a:lnTo>
                    <a:pt x="329431" y="1328300"/>
                  </a:lnTo>
                  <a:lnTo>
                    <a:pt x="294097" y="1302975"/>
                  </a:lnTo>
                  <a:lnTo>
                    <a:pt x="260490" y="1276763"/>
                  </a:lnTo>
                  <a:lnTo>
                    <a:pt x="228664" y="1249698"/>
                  </a:lnTo>
                  <a:lnTo>
                    <a:pt x="198671" y="1221811"/>
                  </a:lnTo>
                  <a:lnTo>
                    <a:pt x="170566" y="1193136"/>
                  </a:lnTo>
                  <a:lnTo>
                    <a:pt x="144402" y="1163704"/>
                  </a:lnTo>
                  <a:lnTo>
                    <a:pt x="120232" y="1133549"/>
                  </a:lnTo>
                  <a:lnTo>
                    <a:pt x="78090" y="1071197"/>
                  </a:lnTo>
                  <a:lnTo>
                    <a:pt x="44567" y="1006340"/>
                  </a:lnTo>
                  <a:lnTo>
                    <a:pt x="20093" y="939238"/>
                  </a:lnTo>
                  <a:lnTo>
                    <a:pt x="5094" y="870150"/>
                  </a:lnTo>
                  <a:lnTo>
                    <a:pt x="0" y="799338"/>
                  </a:lnTo>
                  <a:close/>
                </a:path>
              </a:pathLst>
            </a:custGeom>
            <a:ln w="9525">
              <a:solidFill>
                <a:srgbClr val="E36C09"/>
              </a:solidFill>
            </a:ln>
          </p:spPr>
          <p:txBody>
            <a:bodyPr wrap="square" lIns="0" tIns="0" rIns="0" bIns="0" rtlCol="0"/>
            <a:lstStyle/>
            <a:p>
              <a:endParaRPr/>
            </a:p>
          </p:txBody>
        </p:sp>
        <p:pic>
          <p:nvPicPr>
            <p:cNvPr id="34" name="object 34"/>
            <p:cNvPicPr/>
            <p:nvPr/>
          </p:nvPicPr>
          <p:blipFill>
            <a:blip r:embed="rId12" cstate="print"/>
            <a:stretch>
              <a:fillRect/>
            </a:stretch>
          </p:blipFill>
          <p:spPr>
            <a:xfrm>
              <a:off x="4136898" y="738378"/>
              <a:ext cx="3114293" cy="697229"/>
            </a:xfrm>
            <a:prstGeom prst="rect">
              <a:avLst/>
            </a:prstGeom>
          </p:spPr>
        </p:pic>
        <p:sp>
          <p:nvSpPr>
            <p:cNvPr id="35" name="object 35"/>
            <p:cNvSpPr/>
            <p:nvPr/>
          </p:nvSpPr>
          <p:spPr>
            <a:xfrm>
              <a:off x="4182998" y="761619"/>
              <a:ext cx="3022600" cy="605155"/>
            </a:xfrm>
            <a:custGeom>
              <a:avLst/>
              <a:gdLst/>
              <a:ahLst/>
              <a:cxnLst/>
              <a:rect l="l" t="t" r="r" b="b"/>
              <a:pathLst>
                <a:path w="3022600" h="605155">
                  <a:moveTo>
                    <a:pt x="0" y="302513"/>
                  </a:moveTo>
                  <a:lnTo>
                    <a:pt x="16383" y="257811"/>
                  </a:lnTo>
                  <a:lnTo>
                    <a:pt x="44788" y="229112"/>
                  </a:lnTo>
                  <a:lnTo>
                    <a:pt x="86371" y="201457"/>
                  </a:lnTo>
                  <a:lnTo>
                    <a:pt x="140440" y="174984"/>
                  </a:lnTo>
                  <a:lnTo>
                    <a:pt x="206301" y="149831"/>
                  </a:lnTo>
                  <a:lnTo>
                    <a:pt x="243438" y="137794"/>
                  </a:lnTo>
                  <a:lnTo>
                    <a:pt x="283263" y="126139"/>
                  </a:lnTo>
                  <a:lnTo>
                    <a:pt x="325690" y="114883"/>
                  </a:lnTo>
                  <a:lnTo>
                    <a:pt x="370633" y="104044"/>
                  </a:lnTo>
                  <a:lnTo>
                    <a:pt x="418004" y="93640"/>
                  </a:lnTo>
                  <a:lnTo>
                    <a:pt x="467718" y="83687"/>
                  </a:lnTo>
                  <a:lnTo>
                    <a:pt x="519688" y="74203"/>
                  </a:lnTo>
                  <a:lnTo>
                    <a:pt x="573826" y="65205"/>
                  </a:lnTo>
                  <a:lnTo>
                    <a:pt x="630047" y="56711"/>
                  </a:lnTo>
                  <a:lnTo>
                    <a:pt x="688264" y="48738"/>
                  </a:lnTo>
                  <a:lnTo>
                    <a:pt x="748391" y="41303"/>
                  </a:lnTo>
                  <a:lnTo>
                    <a:pt x="810340" y="34423"/>
                  </a:lnTo>
                  <a:lnTo>
                    <a:pt x="874026" y="28117"/>
                  </a:lnTo>
                  <a:lnTo>
                    <a:pt x="939361" y="22401"/>
                  </a:lnTo>
                  <a:lnTo>
                    <a:pt x="1006260" y="17292"/>
                  </a:lnTo>
                  <a:lnTo>
                    <a:pt x="1074635" y="12808"/>
                  </a:lnTo>
                  <a:lnTo>
                    <a:pt x="1144400" y="8967"/>
                  </a:lnTo>
                  <a:lnTo>
                    <a:pt x="1215468" y="5785"/>
                  </a:lnTo>
                  <a:lnTo>
                    <a:pt x="1287754" y="3280"/>
                  </a:lnTo>
                  <a:lnTo>
                    <a:pt x="1361169" y="1469"/>
                  </a:lnTo>
                  <a:lnTo>
                    <a:pt x="1435629" y="370"/>
                  </a:lnTo>
                  <a:lnTo>
                    <a:pt x="1511046" y="0"/>
                  </a:lnTo>
                  <a:lnTo>
                    <a:pt x="1586462" y="370"/>
                  </a:lnTo>
                  <a:lnTo>
                    <a:pt x="1660922" y="1469"/>
                  </a:lnTo>
                  <a:lnTo>
                    <a:pt x="1734337" y="3280"/>
                  </a:lnTo>
                  <a:lnTo>
                    <a:pt x="1806623" y="5785"/>
                  </a:lnTo>
                  <a:lnTo>
                    <a:pt x="1877691" y="8967"/>
                  </a:lnTo>
                  <a:lnTo>
                    <a:pt x="1947456" y="12808"/>
                  </a:lnTo>
                  <a:lnTo>
                    <a:pt x="2015831" y="17292"/>
                  </a:lnTo>
                  <a:lnTo>
                    <a:pt x="2082730" y="22401"/>
                  </a:lnTo>
                  <a:lnTo>
                    <a:pt x="2148065" y="28117"/>
                  </a:lnTo>
                  <a:lnTo>
                    <a:pt x="2211751" y="34423"/>
                  </a:lnTo>
                  <a:lnTo>
                    <a:pt x="2273700" y="41303"/>
                  </a:lnTo>
                  <a:lnTo>
                    <a:pt x="2333827" y="48738"/>
                  </a:lnTo>
                  <a:lnTo>
                    <a:pt x="2392044" y="56711"/>
                  </a:lnTo>
                  <a:lnTo>
                    <a:pt x="2448265" y="65205"/>
                  </a:lnTo>
                  <a:lnTo>
                    <a:pt x="2502403" y="74203"/>
                  </a:lnTo>
                  <a:lnTo>
                    <a:pt x="2554373" y="83687"/>
                  </a:lnTo>
                  <a:lnTo>
                    <a:pt x="2604087" y="93640"/>
                  </a:lnTo>
                  <a:lnTo>
                    <a:pt x="2651458" y="104044"/>
                  </a:lnTo>
                  <a:lnTo>
                    <a:pt x="2696401" y="114883"/>
                  </a:lnTo>
                  <a:lnTo>
                    <a:pt x="2738828" y="126139"/>
                  </a:lnTo>
                  <a:lnTo>
                    <a:pt x="2778653" y="137794"/>
                  </a:lnTo>
                  <a:lnTo>
                    <a:pt x="2815790" y="149831"/>
                  </a:lnTo>
                  <a:lnTo>
                    <a:pt x="2881651" y="174984"/>
                  </a:lnTo>
                  <a:lnTo>
                    <a:pt x="2935720" y="201457"/>
                  </a:lnTo>
                  <a:lnTo>
                    <a:pt x="2977303" y="229112"/>
                  </a:lnTo>
                  <a:lnTo>
                    <a:pt x="3005708" y="257811"/>
                  </a:lnTo>
                  <a:lnTo>
                    <a:pt x="3022092" y="302513"/>
                  </a:lnTo>
                  <a:lnTo>
                    <a:pt x="3020242" y="317612"/>
                  </a:lnTo>
                  <a:lnTo>
                    <a:pt x="2993196" y="361687"/>
                  </a:lnTo>
                  <a:lnTo>
                    <a:pt x="2958115" y="389882"/>
                  </a:lnTo>
                  <a:lnTo>
                    <a:pt x="2910203" y="416963"/>
                  </a:lnTo>
                  <a:lnTo>
                    <a:pt x="2850151" y="442793"/>
                  </a:lnTo>
                  <a:lnTo>
                    <a:pt x="2778653" y="467233"/>
                  </a:lnTo>
                  <a:lnTo>
                    <a:pt x="2738828" y="478888"/>
                  </a:lnTo>
                  <a:lnTo>
                    <a:pt x="2696401" y="490144"/>
                  </a:lnTo>
                  <a:lnTo>
                    <a:pt x="2651458" y="500983"/>
                  </a:lnTo>
                  <a:lnTo>
                    <a:pt x="2604087" y="511387"/>
                  </a:lnTo>
                  <a:lnTo>
                    <a:pt x="2554373" y="521340"/>
                  </a:lnTo>
                  <a:lnTo>
                    <a:pt x="2502403" y="530824"/>
                  </a:lnTo>
                  <a:lnTo>
                    <a:pt x="2448265" y="539822"/>
                  </a:lnTo>
                  <a:lnTo>
                    <a:pt x="2392044" y="548316"/>
                  </a:lnTo>
                  <a:lnTo>
                    <a:pt x="2333827" y="556289"/>
                  </a:lnTo>
                  <a:lnTo>
                    <a:pt x="2273700" y="563724"/>
                  </a:lnTo>
                  <a:lnTo>
                    <a:pt x="2211751" y="570604"/>
                  </a:lnTo>
                  <a:lnTo>
                    <a:pt x="2148065" y="576910"/>
                  </a:lnTo>
                  <a:lnTo>
                    <a:pt x="2082730" y="582626"/>
                  </a:lnTo>
                  <a:lnTo>
                    <a:pt x="2015831" y="587735"/>
                  </a:lnTo>
                  <a:lnTo>
                    <a:pt x="1947456" y="592219"/>
                  </a:lnTo>
                  <a:lnTo>
                    <a:pt x="1877691" y="596060"/>
                  </a:lnTo>
                  <a:lnTo>
                    <a:pt x="1806623" y="599242"/>
                  </a:lnTo>
                  <a:lnTo>
                    <a:pt x="1734337" y="601747"/>
                  </a:lnTo>
                  <a:lnTo>
                    <a:pt x="1660922" y="603558"/>
                  </a:lnTo>
                  <a:lnTo>
                    <a:pt x="1586462" y="604657"/>
                  </a:lnTo>
                  <a:lnTo>
                    <a:pt x="1511046" y="605027"/>
                  </a:lnTo>
                  <a:lnTo>
                    <a:pt x="1435629" y="604657"/>
                  </a:lnTo>
                  <a:lnTo>
                    <a:pt x="1361169" y="603558"/>
                  </a:lnTo>
                  <a:lnTo>
                    <a:pt x="1287754" y="601747"/>
                  </a:lnTo>
                  <a:lnTo>
                    <a:pt x="1215468" y="599242"/>
                  </a:lnTo>
                  <a:lnTo>
                    <a:pt x="1144400" y="596060"/>
                  </a:lnTo>
                  <a:lnTo>
                    <a:pt x="1074635" y="592219"/>
                  </a:lnTo>
                  <a:lnTo>
                    <a:pt x="1006260" y="587735"/>
                  </a:lnTo>
                  <a:lnTo>
                    <a:pt x="939361" y="582626"/>
                  </a:lnTo>
                  <a:lnTo>
                    <a:pt x="874026" y="576910"/>
                  </a:lnTo>
                  <a:lnTo>
                    <a:pt x="810340" y="570604"/>
                  </a:lnTo>
                  <a:lnTo>
                    <a:pt x="748391" y="563724"/>
                  </a:lnTo>
                  <a:lnTo>
                    <a:pt x="688264" y="556289"/>
                  </a:lnTo>
                  <a:lnTo>
                    <a:pt x="630047" y="548316"/>
                  </a:lnTo>
                  <a:lnTo>
                    <a:pt x="573826" y="539822"/>
                  </a:lnTo>
                  <a:lnTo>
                    <a:pt x="519688" y="530824"/>
                  </a:lnTo>
                  <a:lnTo>
                    <a:pt x="467718" y="521340"/>
                  </a:lnTo>
                  <a:lnTo>
                    <a:pt x="418004" y="511387"/>
                  </a:lnTo>
                  <a:lnTo>
                    <a:pt x="370633" y="500983"/>
                  </a:lnTo>
                  <a:lnTo>
                    <a:pt x="325690" y="490144"/>
                  </a:lnTo>
                  <a:lnTo>
                    <a:pt x="283263" y="478888"/>
                  </a:lnTo>
                  <a:lnTo>
                    <a:pt x="243438" y="467233"/>
                  </a:lnTo>
                  <a:lnTo>
                    <a:pt x="206301" y="455196"/>
                  </a:lnTo>
                  <a:lnTo>
                    <a:pt x="140440" y="430043"/>
                  </a:lnTo>
                  <a:lnTo>
                    <a:pt x="86371" y="403570"/>
                  </a:lnTo>
                  <a:lnTo>
                    <a:pt x="44788" y="375915"/>
                  </a:lnTo>
                  <a:lnTo>
                    <a:pt x="16383" y="347216"/>
                  </a:lnTo>
                  <a:lnTo>
                    <a:pt x="0" y="302513"/>
                  </a:lnTo>
                  <a:close/>
                </a:path>
              </a:pathLst>
            </a:custGeom>
            <a:ln w="9525">
              <a:solidFill>
                <a:srgbClr val="00AF50"/>
              </a:solidFill>
            </a:ln>
          </p:spPr>
          <p:txBody>
            <a:bodyPr wrap="square" lIns="0" tIns="0" rIns="0" bIns="0" rtlCol="0"/>
            <a:lstStyle/>
            <a:p>
              <a:endParaRPr/>
            </a:p>
          </p:txBody>
        </p:sp>
      </p:grpSp>
      <p:sp>
        <p:nvSpPr>
          <p:cNvPr id="36" name="object 36"/>
          <p:cNvSpPr txBox="1"/>
          <p:nvPr/>
        </p:nvSpPr>
        <p:spPr>
          <a:xfrm>
            <a:off x="9254252" y="5022856"/>
            <a:ext cx="14236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Patient</a:t>
            </a:r>
            <a:r>
              <a:rPr sz="1800" spc="-15" dirty="0">
                <a:latin typeface="Arial"/>
                <a:cs typeface="Arial"/>
              </a:rPr>
              <a:t> </a:t>
            </a:r>
            <a:r>
              <a:rPr sz="1800" spc="-10" dirty="0">
                <a:latin typeface="Arial"/>
                <a:cs typeface="Arial"/>
              </a:rPr>
              <a:t>clinics</a:t>
            </a:r>
            <a:endParaRPr sz="1800">
              <a:latin typeface="Arial"/>
              <a:cs typeface="Arial"/>
            </a:endParaRPr>
          </a:p>
        </p:txBody>
      </p:sp>
      <p:sp>
        <p:nvSpPr>
          <p:cNvPr id="37" name="object 37"/>
          <p:cNvSpPr txBox="1"/>
          <p:nvPr/>
        </p:nvSpPr>
        <p:spPr>
          <a:xfrm>
            <a:off x="9254252" y="5571496"/>
            <a:ext cx="20713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Rehab</a:t>
            </a:r>
            <a:r>
              <a:rPr sz="1800" spc="-10" dirty="0">
                <a:latin typeface="Arial"/>
                <a:cs typeface="Arial"/>
              </a:rPr>
              <a:t> </a:t>
            </a:r>
            <a:r>
              <a:rPr sz="1800" dirty="0">
                <a:latin typeface="Arial"/>
                <a:cs typeface="Arial"/>
              </a:rPr>
              <a:t>/</a:t>
            </a:r>
            <a:r>
              <a:rPr sz="1800" spc="-5" dirty="0">
                <a:latin typeface="Arial"/>
                <a:cs typeface="Arial"/>
              </a:rPr>
              <a:t> </a:t>
            </a:r>
            <a:r>
              <a:rPr sz="1800" spc="-10" dirty="0">
                <a:latin typeface="Arial"/>
                <a:cs typeface="Arial"/>
              </a:rPr>
              <a:t>Diagnostics</a:t>
            </a:r>
            <a:endParaRPr sz="1800">
              <a:latin typeface="Arial"/>
              <a:cs typeface="Arial"/>
            </a:endParaRPr>
          </a:p>
        </p:txBody>
      </p:sp>
      <p:grpSp>
        <p:nvGrpSpPr>
          <p:cNvPr id="38" name="object 38"/>
          <p:cNvGrpSpPr/>
          <p:nvPr/>
        </p:nvGrpSpPr>
        <p:grpSpPr>
          <a:xfrm>
            <a:off x="8716518" y="4824984"/>
            <a:ext cx="3191510" cy="1678939"/>
            <a:chOff x="8716518" y="4824984"/>
            <a:chExt cx="3191510" cy="1678939"/>
          </a:xfrm>
        </p:grpSpPr>
        <p:pic>
          <p:nvPicPr>
            <p:cNvPr id="39" name="object 39"/>
            <p:cNvPicPr/>
            <p:nvPr/>
          </p:nvPicPr>
          <p:blipFill>
            <a:blip r:embed="rId13" cstate="print"/>
            <a:stretch>
              <a:fillRect/>
            </a:stretch>
          </p:blipFill>
          <p:spPr>
            <a:xfrm>
              <a:off x="8716518" y="4824984"/>
              <a:ext cx="3191243" cy="1678685"/>
            </a:xfrm>
            <a:prstGeom prst="rect">
              <a:avLst/>
            </a:prstGeom>
          </p:spPr>
        </p:pic>
        <p:sp>
          <p:nvSpPr>
            <p:cNvPr id="40" name="object 40"/>
            <p:cNvSpPr/>
            <p:nvPr/>
          </p:nvSpPr>
          <p:spPr>
            <a:xfrm>
              <a:off x="8762619" y="4848225"/>
              <a:ext cx="3099435" cy="1586865"/>
            </a:xfrm>
            <a:custGeom>
              <a:avLst/>
              <a:gdLst/>
              <a:ahLst/>
              <a:cxnLst/>
              <a:rect l="l" t="t" r="r" b="b"/>
              <a:pathLst>
                <a:path w="3099434" h="1586864">
                  <a:moveTo>
                    <a:pt x="0" y="793241"/>
                  </a:moveTo>
                  <a:lnTo>
                    <a:pt x="4890" y="729753"/>
                  </a:lnTo>
                  <a:lnTo>
                    <a:pt x="19315" y="667639"/>
                  </a:lnTo>
                  <a:lnTo>
                    <a:pt x="42905" y="607088"/>
                  </a:lnTo>
                  <a:lnTo>
                    <a:pt x="75288" y="548290"/>
                  </a:lnTo>
                  <a:lnTo>
                    <a:pt x="116095" y="491435"/>
                  </a:lnTo>
                  <a:lnTo>
                    <a:pt x="164955" y="436712"/>
                  </a:lnTo>
                  <a:lnTo>
                    <a:pt x="221498" y="384311"/>
                  </a:lnTo>
                  <a:lnTo>
                    <a:pt x="252535" y="359041"/>
                  </a:lnTo>
                  <a:lnTo>
                    <a:pt x="285353" y="334421"/>
                  </a:lnTo>
                  <a:lnTo>
                    <a:pt x="319908" y="310477"/>
                  </a:lnTo>
                  <a:lnTo>
                    <a:pt x="356151" y="287232"/>
                  </a:lnTo>
                  <a:lnTo>
                    <a:pt x="394038" y="264710"/>
                  </a:lnTo>
                  <a:lnTo>
                    <a:pt x="433521" y="242934"/>
                  </a:lnTo>
                  <a:lnTo>
                    <a:pt x="474554" y="221928"/>
                  </a:lnTo>
                  <a:lnTo>
                    <a:pt x="517092" y="201716"/>
                  </a:lnTo>
                  <a:lnTo>
                    <a:pt x="561088" y="182321"/>
                  </a:lnTo>
                  <a:lnTo>
                    <a:pt x="606495" y="163767"/>
                  </a:lnTo>
                  <a:lnTo>
                    <a:pt x="653267" y="146078"/>
                  </a:lnTo>
                  <a:lnTo>
                    <a:pt x="701359" y="129277"/>
                  </a:lnTo>
                  <a:lnTo>
                    <a:pt x="750723" y="113389"/>
                  </a:lnTo>
                  <a:lnTo>
                    <a:pt x="801313" y="98436"/>
                  </a:lnTo>
                  <a:lnTo>
                    <a:pt x="853083" y="84443"/>
                  </a:lnTo>
                  <a:lnTo>
                    <a:pt x="905988" y="71434"/>
                  </a:lnTo>
                  <a:lnTo>
                    <a:pt x="959979" y="59431"/>
                  </a:lnTo>
                  <a:lnTo>
                    <a:pt x="1015012" y="48459"/>
                  </a:lnTo>
                  <a:lnTo>
                    <a:pt x="1071040" y="38541"/>
                  </a:lnTo>
                  <a:lnTo>
                    <a:pt x="1128017" y="29701"/>
                  </a:lnTo>
                  <a:lnTo>
                    <a:pt x="1185896" y="21963"/>
                  </a:lnTo>
                  <a:lnTo>
                    <a:pt x="1244631" y="15351"/>
                  </a:lnTo>
                  <a:lnTo>
                    <a:pt x="1304176" y="9888"/>
                  </a:lnTo>
                  <a:lnTo>
                    <a:pt x="1364484" y="5597"/>
                  </a:lnTo>
                  <a:lnTo>
                    <a:pt x="1425509" y="2503"/>
                  </a:lnTo>
                  <a:lnTo>
                    <a:pt x="1487206" y="629"/>
                  </a:lnTo>
                  <a:lnTo>
                    <a:pt x="1549527" y="0"/>
                  </a:lnTo>
                  <a:lnTo>
                    <a:pt x="1611847" y="629"/>
                  </a:lnTo>
                  <a:lnTo>
                    <a:pt x="1673544" y="2503"/>
                  </a:lnTo>
                  <a:lnTo>
                    <a:pt x="1734569" y="5597"/>
                  </a:lnTo>
                  <a:lnTo>
                    <a:pt x="1794877" y="9888"/>
                  </a:lnTo>
                  <a:lnTo>
                    <a:pt x="1854422" y="15351"/>
                  </a:lnTo>
                  <a:lnTo>
                    <a:pt x="1913157" y="21963"/>
                  </a:lnTo>
                  <a:lnTo>
                    <a:pt x="1971036" y="29701"/>
                  </a:lnTo>
                  <a:lnTo>
                    <a:pt x="2028013" y="38541"/>
                  </a:lnTo>
                  <a:lnTo>
                    <a:pt x="2084041" y="48459"/>
                  </a:lnTo>
                  <a:lnTo>
                    <a:pt x="2139074" y="59431"/>
                  </a:lnTo>
                  <a:lnTo>
                    <a:pt x="2193065" y="71434"/>
                  </a:lnTo>
                  <a:lnTo>
                    <a:pt x="2245970" y="84443"/>
                  </a:lnTo>
                  <a:lnTo>
                    <a:pt x="2297740" y="98436"/>
                  </a:lnTo>
                  <a:lnTo>
                    <a:pt x="2348330" y="113389"/>
                  </a:lnTo>
                  <a:lnTo>
                    <a:pt x="2397694" y="129277"/>
                  </a:lnTo>
                  <a:lnTo>
                    <a:pt x="2445786" y="146078"/>
                  </a:lnTo>
                  <a:lnTo>
                    <a:pt x="2492558" y="163767"/>
                  </a:lnTo>
                  <a:lnTo>
                    <a:pt x="2537965" y="182321"/>
                  </a:lnTo>
                  <a:lnTo>
                    <a:pt x="2581961" y="201716"/>
                  </a:lnTo>
                  <a:lnTo>
                    <a:pt x="2624499" y="221928"/>
                  </a:lnTo>
                  <a:lnTo>
                    <a:pt x="2665532" y="242934"/>
                  </a:lnTo>
                  <a:lnTo>
                    <a:pt x="2705015" y="264710"/>
                  </a:lnTo>
                  <a:lnTo>
                    <a:pt x="2742902" y="287232"/>
                  </a:lnTo>
                  <a:lnTo>
                    <a:pt x="2779145" y="310477"/>
                  </a:lnTo>
                  <a:lnTo>
                    <a:pt x="2813700" y="334421"/>
                  </a:lnTo>
                  <a:lnTo>
                    <a:pt x="2846518" y="359041"/>
                  </a:lnTo>
                  <a:lnTo>
                    <a:pt x="2877555" y="384311"/>
                  </a:lnTo>
                  <a:lnTo>
                    <a:pt x="2906764" y="410210"/>
                  </a:lnTo>
                  <a:lnTo>
                    <a:pt x="2959512" y="463795"/>
                  </a:lnTo>
                  <a:lnTo>
                    <a:pt x="3004391" y="519608"/>
                  </a:lnTo>
                  <a:lnTo>
                    <a:pt x="3041033" y="577458"/>
                  </a:lnTo>
                  <a:lnTo>
                    <a:pt x="3069065" y="637156"/>
                  </a:lnTo>
                  <a:lnTo>
                    <a:pt x="3088119" y="698512"/>
                  </a:lnTo>
                  <a:lnTo>
                    <a:pt x="3097823" y="761337"/>
                  </a:lnTo>
                  <a:lnTo>
                    <a:pt x="3099054" y="793241"/>
                  </a:lnTo>
                  <a:lnTo>
                    <a:pt x="3097823" y="825146"/>
                  </a:lnTo>
                  <a:lnTo>
                    <a:pt x="3088119" y="887971"/>
                  </a:lnTo>
                  <a:lnTo>
                    <a:pt x="3069065" y="949327"/>
                  </a:lnTo>
                  <a:lnTo>
                    <a:pt x="3041033" y="1009025"/>
                  </a:lnTo>
                  <a:lnTo>
                    <a:pt x="3004391" y="1066875"/>
                  </a:lnTo>
                  <a:lnTo>
                    <a:pt x="2959512" y="1122688"/>
                  </a:lnTo>
                  <a:lnTo>
                    <a:pt x="2906764" y="1176273"/>
                  </a:lnTo>
                  <a:lnTo>
                    <a:pt x="2877555" y="1202172"/>
                  </a:lnTo>
                  <a:lnTo>
                    <a:pt x="2846518" y="1227442"/>
                  </a:lnTo>
                  <a:lnTo>
                    <a:pt x="2813700" y="1252062"/>
                  </a:lnTo>
                  <a:lnTo>
                    <a:pt x="2779145" y="1276006"/>
                  </a:lnTo>
                  <a:lnTo>
                    <a:pt x="2742902" y="1299251"/>
                  </a:lnTo>
                  <a:lnTo>
                    <a:pt x="2705015" y="1321773"/>
                  </a:lnTo>
                  <a:lnTo>
                    <a:pt x="2665532" y="1343549"/>
                  </a:lnTo>
                  <a:lnTo>
                    <a:pt x="2624499" y="1364555"/>
                  </a:lnTo>
                  <a:lnTo>
                    <a:pt x="2581961" y="1384767"/>
                  </a:lnTo>
                  <a:lnTo>
                    <a:pt x="2537965" y="1404162"/>
                  </a:lnTo>
                  <a:lnTo>
                    <a:pt x="2492558" y="1422716"/>
                  </a:lnTo>
                  <a:lnTo>
                    <a:pt x="2445786" y="1440405"/>
                  </a:lnTo>
                  <a:lnTo>
                    <a:pt x="2397694" y="1457206"/>
                  </a:lnTo>
                  <a:lnTo>
                    <a:pt x="2348330" y="1473094"/>
                  </a:lnTo>
                  <a:lnTo>
                    <a:pt x="2297740" y="1488047"/>
                  </a:lnTo>
                  <a:lnTo>
                    <a:pt x="2245970" y="1502040"/>
                  </a:lnTo>
                  <a:lnTo>
                    <a:pt x="2193065" y="1515049"/>
                  </a:lnTo>
                  <a:lnTo>
                    <a:pt x="2139074" y="1527052"/>
                  </a:lnTo>
                  <a:lnTo>
                    <a:pt x="2084041" y="1538024"/>
                  </a:lnTo>
                  <a:lnTo>
                    <a:pt x="2028013" y="1547942"/>
                  </a:lnTo>
                  <a:lnTo>
                    <a:pt x="1971036" y="1556782"/>
                  </a:lnTo>
                  <a:lnTo>
                    <a:pt x="1913157" y="1564520"/>
                  </a:lnTo>
                  <a:lnTo>
                    <a:pt x="1854422" y="1571132"/>
                  </a:lnTo>
                  <a:lnTo>
                    <a:pt x="1794877" y="1576595"/>
                  </a:lnTo>
                  <a:lnTo>
                    <a:pt x="1734569" y="1580886"/>
                  </a:lnTo>
                  <a:lnTo>
                    <a:pt x="1673544" y="1583980"/>
                  </a:lnTo>
                  <a:lnTo>
                    <a:pt x="1611847" y="1585854"/>
                  </a:lnTo>
                  <a:lnTo>
                    <a:pt x="1549527" y="1586483"/>
                  </a:lnTo>
                  <a:lnTo>
                    <a:pt x="1487206" y="1585854"/>
                  </a:lnTo>
                  <a:lnTo>
                    <a:pt x="1425509" y="1583980"/>
                  </a:lnTo>
                  <a:lnTo>
                    <a:pt x="1364484" y="1580886"/>
                  </a:lnTo>
                  <a:lnTo>
                    <a:pt x="1304176" y="1576595"/>
                  </a:lnTo>
                  <a:lnTo>
                    <a:pt x="1244631" y="1571132"/>
                  </a:lnTo>
                  <a:lnTo>
                    <a:pt x="1185896" y="1564520"/>
                  </a:lnTo>
                  <a:lnTo>
                    <a:pt x="1128017" y="1556782"/>
                  </a:lnTo>
                  <a:lnTo>
                    <a:pt x="1071040" y="1547942"/>
                  </a:lnTo>
                  <a:lnTo>
                    <a:pt x="1015012" y="1538024"/>
                  </a:lnTo>
                  <a:lnTo>
                    <a:pt x="959979" y="1527052"/>
                  </a:lnTo>
                  <a:lnTo>
                    <a:pt x="905988" y="1515049"/>
                  </a:lnTo>
                  <a:lnTo>
                    <a:pt x="853083" y="1502040"/>
                  </a:lnTo>
                  <a:lnTo>
                    <a:pt x="801313" y="1488047"/>
                  </a:lnTo>
                  <a:lnTo>
                    <a:pt x="750723" y="1473094"/>
                  </a:lnTo>
                  <a:lnTo>
                    <a:pt x="701359" y="1457206"/>
                  </a:lnTo>
                  <a:lnTo>
                    <a:pt x="653267" y="1440405"/>
                  </a:lnTo>
                  <a:lnTo>
                    <a:pt x="606495" y="1422716"/>
                  </a:lnTo>
                  <a:lnTo>
                    <a:pt x="561088" y="1404162"/>
                  </a:lnTo>
                  <a:lnTo>
                    <a:pt x="517092" y="1384767"/>
                  </a:lnTo>
                  <a:lnTo>
                    <a:pt x="474554" y="1364555"/>
                  </a:lnTo>
                  <a:lnTo>
                    <a:pt x="433521" y="1343549"/>
                  </a:lnTo>
                  <a:lnTo>
                    <a:pt x="394038" y="1321773"/>
                  </a:lnTo>
                  <a:lnTo>
                    <a:pt x="356151" y="1299251"/>
                  </a:lnTo>
                  <a:lnTo>
                    <a:pt x="319908" y="1276006"/>
                  </a:lnTo>
                  <a:lnTo>
                    <a:pt x="285353" y="1252062"/>
                  </a:lnTo>
                  <a:lnTo>
                    <a:pt x="252535" y="1227442"/>
                  </a:lnTo>
                  <a:lnTo>
                    <a:pt x="221498" y="1202172"/>
                  </a:lnTo>
                  <a:lnTo>
                    <a:pt x="192289" y="1176273"/>
                  </a:lnTo>
                  <a:lnTo>
                    <a:pt x="139541" y="1122688"/>
                  </a:lnTo>
                  <a:lnTo>
                    <a:pt x="94662" y="1066875"/>
                  </a:lnTo>
                  <a:lnTo>
                    <a:pt x="58020" y="1009025"/>
                  </a:lnTo>
                  <a:lnTo>
                    <a:pt x="29988" y="949327"/>
                  </a:lnTo>
                  <a:lnTo>
                    <a:pt x="10934" y="887971"/>
                  </a:lnTo>
                  <a:lnTo>
                    <a:pt x="1230" y="825146"/>
                  </a:lnTo>
                  <a:lnTo>
                    <a:pt x="0" y="793241"/>
                  </a:lnTo>
                  <a:close/>
                </a:path>
              </a:pathLst>
            </a:custGeom>
            <a:ln w="9525">
              <a:solidFill>
                <a:srgbClr val="497DBA"/>
              </a:solidFill>
            </a:ln>
          </p:spPr>
          <p:txBody>
            <a:bodyPr wrap="square" lIns="0" tIns="0" rIns="0" bIns="0" rtlCol="0"/>
            <a:lstStyle/>
            <a:p>
              <a:endParaRPr/>
            </a:p>
          </p:txBody>
        </p:sp>
      </p:grpSp>
      <p:sp>
        <p:nvSpPr>
          <p:cNvPr id="41" name="object 41"/>
          <p:cNvSpPr txBox="1"/>
          <p:nvPr/>
        </p:nvSpPr>
        <p:spPr>
          <a:xfrm>
            <a:off x="8018884" y="3234834"/>
            <a:ext cx="322707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workforce</a:t>
            </a:r>
            <a:r>
              <a:rPr sz="1800" spc="-10" dirty="0">
                <a:latin typeface="Arial"/>
                <a:cs typeface="Arial"/>
              </a:rPr>
              <a:t> </a:t>
            </a:r>
            <a:r>
              <a:rPr sz="1800" dirty="0">
                <a:latin typeface="Arial"/>
                <a:cs typeface="Arial"/>
              </a:rPr>
              <a:t>pipeline</a:t>
            </a:r>
            <a:r>
              <a:rPr sz="1800" spc="-25" dirty="0">
                <a:latin typeface="Arial"/>
                <a:cs typeface="Arial"/>
              </a:rPr>
              <a:t> </a:t>
            </a:r>
            <a:r>
              <a:rPr sz="1800" dirty="0">
                <a:latin typeface="Arial"/>
                <a:cs typeface="Arial"/>
              </a:rPr>
              <a:t>for</a:t>
            </a:r>
            <a:r>
              <a:rPr sz="1800" spc="-5" dirty="0">
                <a:latin typeface="Arial"/>
                <a:cs typeface="Arial"/>
              </a:rPr>
              <a:t> </a:t>
            </a:r>
            <a:r>
              <a:rPr sz="1800" dirty="0">
                <a:latin typeface="Arial"/>
                <a:cs typeface="Arial"/>
              </a:rPr>
              <a:t>the</a:t>
            </a:r>
            <a:r>
              <a:rPr sz="1800" spc="-5" dirty="0">
                <a:latin typeface="Arial"/>
                <a:cs typeface="Arial"/>
              </a:rPr>
              <a:t> </a:t>
            </a:r>
            <a:r>
              <a:rPr sz="1800" spc="-10" dirty="0">
                <a:latin typeface="Arial"/>
                <a:cs typeface="Arial"/>
              </a:rPr>
              <a:t>future</a:t>
            </a:r>
            <a:endParaRPr sz="1800">
              <a:latin typeface="Arial"/>
              <a:cs typeface="Arial"/>
            </a:endParaRPr>
          </a:p>
        </p:txBody>
      </p:sp>
      <p:grpSp>
        <p:nvGrpSpPr>
          <p:cNvPr id="42" name="object 42"/>
          <p:cNvGrpSpPr/>
          <p:nvPr/>
        </p:nvGrpSpPr>
        <p:grpSpPr>
          <a:xfrm>
            <a:off x="336853" y="2909316"/>
            <a:ext cx="11257915" cy="2717800"/>
            <a:chOff x="336853" y="2909316"/>
            <a:chExt cx="11257915" cy="2717800"/>
          </a:xfrm>
        </p:grpSpPr>
        <p:pic>
          <p:nvPicPr>
            <p:cNvPr id="43" name="object 43"/>
            <p:cNvPicPr/>
            <p:nvPr/>
          </p:nvPicPr>
          <p:blipFill>
            <a:blip r:embed="rId14" cstate="print"/>
            <a:stretch>
              <a:fillRect/>
            </a:stretch>
          </p:blipFill>
          <p:spPr>
            <a:xfrm>
              <a:off x="7476744" y="2909316"/>
              <a:ext cx="4117847" cy="1133093"/>
            </a:xfrm>
            <a:prstGeom prst="rect">
              <a:avLst/>
            </a:prstGeom>
          </p:spPr>
        </p:pic>
        <p:sp>
          <p:nvSpPr>
            <p:cNvPr id="44" name="object 44"/>
            <p:cNvSpPr/>
            <p:nvPr/>
          </p:nvSpPr>
          <p:spPr>
            <a:xfrm>
              <a:off x="7522845" y="2932557"/>
              <a:ext cx="4025900" cy="1041400"/>
            </a:xfrm>
            <a:custGeom>
              <a:avLst/>
              <a:gdLst/>
              <a:ahLst/>
              <a:cxnLst/>
              <a:rect l="l" t="t" r="r" b="b"/>
              <a:pathLst>
                <a:path w="4025900" h="1041400">
                  <a:moveTo>
                    <a:pt x="0" y="520446"/>
                  </a:moveTo>
                  <a:lnTo>
                    <a:pt x="11307" y="464952"/>
                  </a:lnTo>
                  <a:lnTo>
                    <a:pt x="31054" y="428874"/>
                  </a:lnTo>
                  <a:lnTo>
                    <a:pt x="60170" y="393634"/>
                  </a:lnTo>
                  <a:lnTo>
                    <a:pt x="98316" y="359320"/>
                  </a:lnTo>
                  <a:lnTo>
                    <a:pt x="145150" y="326019"/>
                  </a:lnTo>
                  <a:lnTo>
                    <a:pt x="200332" y="293820"/>
                  </a:lnTo>
                  <a:lnTo>
                    <a:pt x="263522" y="262811"/>
                  </a:lnTo>
                  <a:lnTo>
                    <a:pt x="334378" y="233079"/>
                  </a:lnTo>
                  <a:lnTo>
                    <a:pt x="372574" y="218720"/>
                  </a:lnTo>
                  <a:lnTo>
                    <a:pt x="412560" y="204714"/>
                  </a:lnTo>
                  <a:lnTo>
                    <a:pt x="454292" y="191071"/>
                  </a:lnTo>
                  <a:lnTo>
                    <a:pt x="497727" y="177802"/>
                  </a:lnTo>
                  <a:lnTo>
                    <a:pt x="542824" y="164919"/>
                  </a:lnTo>
                  <a:lnTo>
                    <a:pt x="589540" y="152433"/>
                  </a:lnTo>
                  <a:lnTo>
                    <a:pt x="637831" y="140354"/>
                  </a:lnTo>
                  <a:lnTo>
                    <a:pt x="687657" y="128693"/>
                  </a:lnTo>
                  <a:lnTo>
                    <a:pt x="738973" y="117463"/>
                  </a:lnTo>
                  <a:lnTo>
                    <a:pt x="791737" y="106672"/>
                  </a:lnTo>
                  <a:lnTo>
                    <a:pt x="845907" y="96333"/>
                  </a:lnTo>
                  <a:lnTo>
                    <a:pt x="901441" y="86457"/>
                  </a:lnTo>
                  <a:lnTo>
                    <a:pt x="958295" y="77055"/>
                  </a:lnTo>
                  <a:lnTo>
                    <a:pt x="1016427" y="68136"/>
                  </a:lnTo>
                  <a:lnTo>
                    <a:pt x="1075794" y="59714"/>
                  </a:lnTo>
                  <a:lnTo>
                    <a:pt x="1136355" y="51798"/>
                  </a:lnTo>
                  <a:lnTo>
                    <a:pt x="1198065" y="44400"/>
                  </a:lnTo>
                  <a:lnTo>
                    <a:pt x="1260884" y="37530"/>
                  </a:lnTo>
                  <a:lnTo>
                    <a:pt x="1324768" y="31200"/>
                  </a:lnTo>
                  <a:lnTo>
                    <a:pt x="1389674" y="25420"/>
                  </a:lnTo>
                  <a:lnTo>
                    <a:pt x="1455560" y="20203"/>
                  </a:lnTo>
                  <a:lnTo>
                    <a:pt x="1522384" y="15557"/>
                  </a:lnTo>
                  <a:lnTo>
                    <a:pt x="1590103" y="11496"/>
                  </a:lnTo>
                  <a:lnTo>
                    <a:pt x="1658673" y="8029"/>
                  </a:lnTo>
                  <a:lnTo>
                    <a:pt x="1728054" y="5168"/>
                  </a:lnTo>
                  <a:lnTo>
                    <a:pt x="1798202" y="2923"/>
                  </a:lnTo>
                  <a:lnTo>
                    <a:pt x="1869074" y="1306"/>
                  </a:lnTo>
                  <a:lnTo>
                    <a:pt x="1940629" y="328"/>
                  </a:lnTo>
                  <a:lnTo>
                    <a:pt x="2012823" y="0"/>
                  </a:lnTo>
                  <a:lnTo>
                    <a:pt x="2085016" y="328"/>
                  </a:lnTo>
                  <a:lnTo>
                    <a:pt x="2156571" y="1306"/>
                  </a:lnTo>
                  <a:lnTo>
                    <a:pt x="2227443" y="2923"/>
                  </a:lnTo>
                  <a:lnTo>
                    <a:pt x="2297591" y="5168"/>
                  </a:lnTo>
                  <a:lnTo>
                    <a:pt x="2366972" y="8029"/>
                  </a:lnTo>
                  <a:lnTo>
                    <a:pt x="2435542" y="11496"/>
                  </a:lnTo>
                  <a:lnTo>
                    <a:pt x="2503261" y="15557"/>
                  </a:lnTo>
                  <a:lnTo>
                    <a:pt x="2570085" y="20203"/>
                  </a:lnTo>
                  <a:lnTo>
                    <a:pt x="2635971" y="25420"/>
                  </a:lnTo>
                  <a:lnTo>
                    <a:pt x="2700877" y="31200"/>
                  </a:lnTo>
                  <a:lnTo>
                    <a:pt x="2764761" y="37530"/>
                  </a:lnTo>
                  <a:lnTo>
                    <a:pt x="2827580" y="44400"/>
                  </a:lnTo>
                  <a:lnTo>
                    <a:pt x="2889290" y="51798"/>
                  </a:lnTo>
                  <a:lnTo>
                    <a:pt x="2949851" y="59714"/>
                  </a:lnTo>
                  <a:lnTo>
                    <a:pt x="3009218" y="68136"/>
                  </a:lnTo>
                  <a:lnTo>
                    <a:pt x="3067350" y="77055"/>
                  </a:lnTo>
                  <a:lnTo>
                    <a:pt x="3124204" y="86457"/>
                  </a:lnTo>
                  <a:lnTo>
                    <a:pt x="3179738" y="96333"/>
                  </a:lnTo>
                  <a:lnTo>
                    <a:pt x="3233908" y="106672"/>
                  </a:lnTo>
                  <a:lnTo>
                    <a:pt x="3286672" y="117463"/>
                  </a:lnTo>
                  <a:lnTo>
                    <a:pt x="3337988" y="128693"/>
                  </a:lnTo>
                  <a:lnTo>
                    <a:pt x="3387814" y="140354"/>
                  </a:lnTo>
                  <a:lnTo>
                    <a:pt x="3436105" y="152433"/>
                  </a:lnTo>
                  <a:lnTo>
                    <a:pt x="3482821" y="164919"/>
                  </a:lnTo>
                  <a:lnTo>
                    <a:pt x="3527918" y="177802"/>
                  </a:lnTo>
                  <a:lnTo>
                    <a:pt x="3571353" y="191071"/>
                  </a:lnTo>
                  <a:lnTo>
                    <a:pt x="3613085" y="204714"/>
                  </a:lnTo>
                  <a:lnTo>
                    <a:pt x="3653071" y="218720"/>
                  </a:lnTo>
                  <a:lnTo>
                    <a:pt x="3691267" y="233079"/>
                  </a:lnTo>
                  <a:lnTo>
                    <a:pt x="3727632" y="247780"/>
                  </a:lnTo>
                  <a:lnTo>
                    <a:pt x="3794698" y="278161"/>
                  </a:lnTo>
                  <a:lnTo>
                    <a:pt x="3853926" y="309776"/>
                  </a:lnTo>
                  <a:lnTo>
                    <a:pt x="3904977" y="342537"/>
                  </a:lnTo>
                  <a:lnTo>
                    <a:pt x="3947509" y="376356"/>
                  </a:lnTo>
                  <a:lnTo>
                    <a:pt x="3981183" y="411144"/>
                  </a:lnTo>
                  <a:lnTo>
                    <a:pt x="4005657" y="446814"/>
                  </a:lnTo>
                  <a:lnTo>
                    <a:pt x="4020592" y="483277"/>
                  </a:lnTo>
                  <a:lnTo>
                    <a:pt x="4025646" y="520446"/>
                  </a:lnTo>
                  <a:lnTo>
                    <a:pt x="4024375" y="539113"/>
                  </a:lnTo>
                  <a:lnTo>
                    <a:pt x="4014338" y="575939"/>
                  </a:lnTo>
                  <a:lnTo>
                    <a:pt x="3994591" y="612017"/>
                  </a:lnTo>
                  <a:lnTo>
                    <a:pt x="3965475" y="647257"/>
                  </a:lnTo>
                  <a:lnTo>
                    <a:pt x="3927329" y="681571"/>
                  </a:lnTo>
                  <a:lnTo>
                    <a:pt x="3880495" y="714872"/>
                  </a:lnTo>
                  <a:lnTo>
                    <a:pt x="3825313" y="747071"/>
                  </a:lnTo>
                  <a:lnTo>
                    <a:pt x="3762123" y="778080"/>
                  </a:lnTo>
                  <a:lnTo>
                    <a:pt x="3691267" y="807812"/>
                  </a:lnTo>
                  <a:lnTo>
                    <a:pt x="3653071" y="822171"/>
                  </a:lnTo>
                  <a:lnTo>
                    <a:pt x="3613085" y="836177"/>
                  </a:lnTo>
                  <a:lnTo>
                    <a:pt x="3571353" y="849820"/>
                  </a:lnTo>
                  <a:lnTo>
                    <a:pt x="3527918" y="863089"/>
                  </a:lnTo>
                  <a:lnTo>
                    <a:pt x="3482821" y="875972"/>
                  </a:lnTo>
                  <a:lnTo>
                    <a:pt x="3436105" y="888458"/>
                  </a:lnTo>
                  <a:lnTo>
                    <a:pt x="3387814" y="900537"/>
                  </a:lnTo>
                  <a:lnTo>
                    <a:pt x="3337988" y="912198"/>
                  </a:lnTo>
                  <a:lnTo>
                    <a:pt x="3286672" y="923428"/>
                  </a:lnTo>
                  <a:lnTo>
                    <a:pt x="3233908" y="934219"/>
                  </a:lnTo>
                  <a:lnTo>
                    <a:pt x="3179738" y="944558"/>
                  </a:lnTo>
                  <a:lnTo>
                    <a:pt x="3124204" y="954434"/>
                  </a:lnTo>
                  <a:lnTo>
                    <a:pt x="3067350" y="963836"/>
                  </a:lnTo>
                  <a:lnTo>
                    <a:pt x="3009218" y="972755"/>
                  </a:lnTo>
                  <a:lnTo>
                    <a:pt x="2949851" y="981177"/>
                  </a:lnTo>
                  <a:lnTo>
                    <a:pt x="2889290" y="989093"/>
                  </a:lnTo>
                  <a:lnTo>
                    <a:pt x="2827580" y="996491"/>
                  </a:lnTo>
                  <a:lnTo>
                    <a:pt x="2764761" y="1003361"/>
                  </a:lnTo>
                  <a:lnTo>
                    <a:pt x="2700877" y="1009691"/>
                  </a:lnTo>
                  <a:lnTo>
                    <a:pt x="2635971" y="1015471"/>
                  </a:lnTo>
                  <a:lnTo>
                    <a:pt x="2570085" y="1020688"/>
                  </a:lnTo>
                  <a:lnTo>
                    <a:pt x="2503261" y="1025334"/>
                  </a:lnTo>
                  <a:lnTo>
                    <a:pt x="2435542" y="1029395"/>
                  </a:lnTo>
                  <a:lnTo>
                    <a:pt x="2366972" y="1032862"/>
                  </a:lnTo>
                  <a:lnTo>
                    <a:pt x="2297591" y="1035723"/>
                  </a:lnTo>
                  <a:lnTo>
                    <a:pt x="2227443" y="1037968"/>
                  </a:lnTo>
                  <a:lnTo>
                    <a:pt x="2156571" y="1039585"/>
                  </a:lnTo>
                  <a:lnTo>
                    <a:pt x="2085016" y="1040563"/>
                  </a:lnTo>
                  <a:lnTo>
                    <a:pt x="2012823" y="1040892"/>
                  </a:lnTo>
                  <a:lnTo>
                    <a:pt x="1940629" y="1040563"/>
                  </a:lnTo>
                  <a:lnTo>
                    <a:pt x="1869074" y="1039585"/>
                  </a:lnTo>
                  <a:lnTo>
                    <a:pt x="1798202" y="1037968"/>
                  </a:lnTo>
                  <a:lnTo>
                    <a:pt x="1728054" y="1035723"/>
                  </a:lnTo>
                  <a:lnTo>
                    <a:pt x="1658673" y="1032862"/>
                  </a:lnTo>
                  <a:lnTo>
                    <a:pt x="1590103" y="1029395"/>
                  </a:lnTo>
                  <a:lnTo>
                    <a:pt x="1522384" y="1025334"/>
                  </a:lnTo>
                  <a:lnTo>
                    <a:pt x="1455560" y="1020688"/>
                  </a:lnTo>
                  <a:lnTo>
                    <a:pt x="1389674" y="1015471"/>
                  </a:lnTo>
                  <a:lnTo>
                    <a:pt x="1324768" y="1009691"/>
                  </a:lnTo>
                  <a:lnTo>
                    <a:pt x="1260884" y="1003361"/>
                  </a:lnTo>
                  <a:lnTo>
                    <a:pt x="1198065" y="996491"/>
                  </a:lnTo>
                  <a:lnTo>
                    <a:pt x="1136355" y="989093"/>
                  </a:lnTo>
                  <a:lnTo>
                    <a:pt x="1075794" y="981177"/>
                  </a:lnTo>
                  <a:lnTo>
                    <a:pt x="1016427" y="972755"/>
                  </a:lnTo>
                  <a:lnTo>
                    <a:pt x="958295" y="963836"/>
                  </a:lnTo>
                  <a:lnTo>
                    <a:pt x="901441" y="954434"/>
                  </a:lnTo>
                  <a:lnTo>
                    <a:pt x="845907" y="944558"/>
                  </a:lnTo>
                  <a:lnTo>
                    <a:pt x="791737" y="934219"/>
                  </a:lnTo>
                  <a:lnTo>
                    <a:pt x="738973" y="923428"/>
                  </a:lnTo>
                  <a:lnTo>
                    <a:pt x="687657" y="912198"/>
                  </a:lnTo>
                  <a:lnTo>
                    <a:pt x="637831" y="900537"/>
                  </a:lnTo>
                  <a:lnTo>
                    <a:pt x="589540" y="888458"/>
                  </a:lnTo>
                  <a:lnTo>
                    <a:pt x="542824" y="875972"/>
                  </a:lnTo>
                  <a:lnTo>
                    <a:pt x="497727" y="863089"/>
                  </a:lnTo>
                  <a:lnTo>
                    <a:pt x="454292" y="849820"/>
                  </a:lnTo>
                  <a:lnTo>
                    <a:pt x="412560" y="836177"/>
                  </a:lnTo>
                  <a:lnTo>
                    <a:pt x="372574" y="822171"/>
                  </a:lnTo>
                  <a:lnTo>
                    <a:pt x="334378" y="807812"/>
                  </a:lnTo>
                  <a:lnTo>
                    <a:pt x="298013" y="793111"/>
                  </a:lnTo>
                  <a:lnTo>
                    <a:pt x="230947" y="762730"/>
                  </a:lnTo>
                  <a:lnTo>
                    <a:pt x="171719" y="731115"/>
                  </a:lnTo>
                  <a:lnTo>
                    <a:pt x="120668" y="698354"/>
                  </a:lnTo>
                  <a:lnTo>
                    <a:pt x="78136" y="664535"/>
                  </a:lnTo>
                  <a:lnTo>
                    <a:pt x="44462" y="629747"/>
                  </a:lnTo>
                  <a:lnTo>
                    <a:pt x="19988" y="594077"/>
                  </a:lnTo>
                  <a:lnTo>
                    <a:pt x="5053" y="557614"/>
                  </a:lnTo>
                  <a:lnTo>
                    <a:pt x="0" y="520446"/>
                  </a:lnTo>
                  <a:close/>
                </a:path>
              </a:pathLst>
            </a:custGeom>
            <a:ln w="9525">
              <a:solidFill>
                <a:srgbClr val="00AF50"/>
              </a:solidFill>
            </a:ln>
          </p:spPr>
          <p:txBody>
            <a:bodyPr wrap="square" lIns="0" tIns="0" rIns="0" bIns="0" rtlCol="0"/>
            <a:lstStyle/>
            <a:p>
              <a:endParaRPr/>
            </a:p>
          </p:txBody>
        </p:sp>
        <p:sp>
          <p:nvSpPr>
            <p:cNvPr id="45" name="object 45"/>
            <p:cNvSpPr/>
            <p:nvPr/>
          </p:nvSpPr>
          <p:spPr>
            <a:xfrm>
              <a:off x="336842" y="4829517"/>
              <a:ext cx="11049635" cy="797560"/>
            </a:xfrm>
            <a:custGeom>
              <a:avLst/>
              <a:gdLst/>
              <a:ahLst/>
              <a:cxnLst/>
              <a:rect l="l" t="t" r="r" b="b"/>
              <a:pathLst>
                <a:path w="11049635" h="797560">
                  <a:moveTo>
                    <a:pt x="802741" y="363220"/>
                  </a:moveTo>
                  <a:lnTo>
                    <a:pt x="802233" y="359410"/>
                  </a:lnTo>
                  <a:lnTo>
                    <a:pt x="801725" y="355600"/>
                  </a:lnTo>
                  <a:lnTo>
                    <a:pt x="798830" y="334010"/>
                  </a:lnTo>
                  <a:lnTo>
                    <a:pt x="785787" y="312420"/>
                  </a:lnTo>
                  <a:lnTo>
                    <a:pt x="783488" y="308610"/>
                  </a:lnTo>
                  <a:lnTo>
                    <a:pt x="769594" y="298450"/>
                  </a:lnTo>
                  <a:lnTo>
                    <a:pt x="766572" y="296900"/>
                  </a:lnTo>
                  <a:lnTo>
                    <a:pt x="766572" y="378460"/>
                  </a:lnTo>
                  <a:lnTo>
                    <a:pt x="766572" y="398780"/>
                  </a:lnTo>
                  <a:lnTo>
                    <a:pt x="679208" y="398780"/>
                  </a:lnTo>
                  <a:lnTo>
                    <a:pt x="679208" y="377190"/>
                  </a:lnTo>
                  <a:lnTo>
                    <a:pt x="681088" y="374650"/>
                  </a:lnTo>
                  <a:lnTo>
                    <a:pt x="683907" y="373380"/>
                  </a:lnTo>
                  <a:lnTo>
                    <a:pt x="690473" y="368300"/>
                  </a:lnTo>
                  <a:lnTo>
                    <a:pt x="697992" y="364490"/>
                  </a:lnTo>
                  <a:lnTo>
                    <a:pt x="705510" y="363220"/>
                  </a:lnTo>
                  <a:lnTo>
                    <a:pt x="711149" y="360680"/>
                  </a:lnTo>
                  <a:lnTo>
                    <a:pt x="717727" y="359410"/>
                  </a:lnTo>
                  <a:lnTo>
                    <a:pt x="728992" y="359410"/>
                  </a:lnTo>
                  <a:lnTo>
                    <a:pt x="735571" y="360680"/>
                  </a:lnTo>
                  <a:lnTo>
                    <a:pt x="741210" y="363220"/>
                  </a:lnTo>
                  <a:lnTo>
                    <a:pt x="748728" y="364490"/>
                  </a:lnTo>
                  <a:lnTo>
                    <a:pt x="755294" y="368300"/>
                  </a:lnTo>
                  <a:lnTo>
                    <a:pt x="761873" y="373380"/>
                  </a:lnTo>
                  <a:lnTo>
                    <a:pt x="764692" y="374650"/>
                  </a:lnTo>
                  <a:lnTo>
                    <a:pt x="766572" y="378460"/>
                  </a:lnTo>
                  <a:lnTo>
                    <a:pt x="766572" y="296900"/>
                  </a:lnTo>
                  <a:lnTo>
                    <a:pt x="754824" y="290830"/>
                  </a:lnTo>
                  <a:lnTo>
                    <a:pt x="744969" y="287604"/>
                  </a:lnTo>
                  <a:lnTo>
                    <a:pt x="744969" y="334010"/>
                  </a:lnTo>
                  <a:lnTo>
                    <a:pt x="743305" y="341630"/>
                  </a:lnTo>
                  <a:lnTo>
                    <a:pt x="738746" y="349250"/>
                  </a:lnTo>
                  <a:lnTo>
                    <a:pt x="731888" y="353060"/>
                  </a:lnTo>
                  <a:lnTo>
                    <a:pt x="723353" y="355600"/>
                  </a:lnTo>
                  <a:lnTo>
                    <a:pt x="714832" y="353060"/>
                  </a:lnTo>
                  <a:lnTo>
                    <a:pt x="707974" y="349250"/>
                  </a:lnTo>
                  <a:lnTo>
                    <a:pt x="703414" y="341630"/>
                  </a:lnTo>
                  <a:lnTo>
                    <a:pt x="701751" y="334010"/>
                  </a:lnTo>
                  <a:lnTo>
                    <a:pt x="703414" y="325120"/>
                  </a:lnTo>
                  <a:lnTo>
                    <a:pt x="707974" y="318770"/>
                  </a:lnTo>
                  <a:lnTo>
                    <a:pt x="714832" y="313690"/>
                  </a:lnTo>
                  <a:lnTo>
                    <a:pt x="723353" y="312420"/>
                  </a:lnTo>
                  <a:lnTo>
                    <a:pt x="731888" y="313690"/>
                  </a:lnTo>
                  <a:lnTo>
                    <a:pt x="738746" y="318770"/>
                  </a:lnTo>
                  <a:lnTo>
                    <a:pt x="743305" y="325120"/>
                  </a:lnTo>
                  <a:lnTo>
                    <a:pt x="744969" y="334010"/>
                  </a:lnTo>
                  <a:lnTo>
                    <a:pt x="744969" y="287604"/>
                  </a:lnTo>
                  <a:lnTo>
                    <a:pt x="739355" y="285750"/>
                  </a:lnTo>
                  <a:lnTo>
                    <a:pt x="723353" y="283210"/>
                  </a:lnTo>
                  <a:lnTo>
                    <a:pt x="714908" y="283210"/>
                  </a:lnTo>
                  <a:lnTo>
                    <a:pt x="696226" y="233680"/>
                  </a:lnTo>
                  <a:lnTo>
                    <a:pt x="694309" y="228600"/>
                  </a:lnTo>
                  <a:lnTo>
                    <a:pt x="690473" y="218440"/>
                  </a:lnTo>
                  <a:lnTo>
                    <a:pt x="725665" y="187960"/>
                  </a:lnTo>
                  <a:lnTo>
                    <a:pt x="730694" y="177800"/>
                  </a:lnTo>
                  <a:lnTo>
                    <a:pt x="745782" y="147320"/>
                  </a:lnTo>
                  <a:lnTo>
                    <a:pt x="748144" y="119380"/>
                  </a:lnTo>
                  <a:lnTo>
                    <a:pt x="748563" y="114300"/>
                  </a:lnTo>
                  <a:lnTo>
                    <a:pt x="748893" y="110490"/>
                  </a:lnTo>
                  <a:lnTo>
                    <a:pt x="749528" y="102870"/>
                  </a:lnTo>
                  <a:lnTo>
                    <a:pt x="735571" y="58420"/>
                  </a:lnTo>
                  <a:lnTo>
                    <a:pt x="723595" y="44450"/>
                  </a:lnTo>
                  <a:lnTo>
                    <a:pt x="705065" y="22860"/>
                  </a:lnTo>
                  <a:lnTo>
                    <a:pt x="697992" y="19291"/>
                  </a:lnTo>
                  <a:lnTo>
                    <a:pt x="697992" y="147320"/>
                  </a:lnTo>
                  <a:lnTo>
                    <a:pt x="697992" y="177800"/>
                  </a:lnTo>
                  <a:lnTo>
                    <a:pt x="681088" y="177800"/>
                  </a:lnTo>
                  <a:lnTo>
                    <a:pt x="681088" y="298450"/>
                  </a:lnTo>
                  <a:lnTo>
                    <a:pt x="666153" y="309880"/>
                  </a:lnTo>
                  <a:lnTo>
                    <a:pt x="655370" y="325120"/>
                  </a:lnTo>
                  <a:lnTo>
                    <a:pt x="648982" y="341630"/>
                  </a:lnTo>
                  <a:lnTo>
                    <a:pt x="647382" y="359410"/>
                  </a:lnTo>
                  <a:lnTo>
                    <a:pt x="647496" y="368300"/>
                  </a:lnTo>
                  <a:lnTo>
                    <a:pt x="648208" y="372110"/>
                  </a:lnTo>
                  <a:lnTo>
                    <a:pt x="650087" y="377190"/>
                  </a:lnTo>
                  <a:lnTo>
                    <a:pt x="563651" y="422910"/>
                  </a:lnTo>
                  <a:lnTo>
                    <a:pt x="554888" y="407670"/>
                  </a:lnTo>
                  <a:lnTo>
                    <a:pt x="548525" y="400050"/>
                  </a:lnTo>
                  <a:lnTo>
                    <a:pt x="544283" y="394970"/>
                  </a:lnTo>
                  <a:lnTo>
                    <a:pt x="532079" y="382270"/>
                  </a:lnTo>
                  <a:lnTo>
                    <a:pt x="518566" y="372110"/>
                  </a:lnTo>
                  <a:lnTo>
                    <a:pt x="528104" y="354330"/>
                  </a:lnTo>
                  <a:lnTo>
                    <a:pt x="595591" y="228600"/>
                  </a:lnTo>
                  <a:lnTo>
                    <a:pt x="614502" y="233680"/>
                  </a:lnTo>
                  <a:lnTo>
                    <a:pt x="624268" y="234950"/>
                  </a:lnTo>
                  <a:lnTo>
                    <a:pt x="641629" y="234950"/>
                  </a:lnTo>
                  <a:lnTo>
                    <a:pt x="656666" y="233680"/>
                  </a:lnTo>
                  <a:lnTo>
                    <a:pt x="681088" y="298450"/>
                  </a:lnTo>
                  <a:lnTo>
                    <a:pt x="681088" y="177800"/>
                  </a:lnTo>
                  <a:lnTo>
                    <a:pt x="566470" y="177800"/>
                  </a:lnTo>
                  <a:lnTo>
                    <a:pt x="566470" y="146050"/>
                  </a:lnTo>
                  <a:lnTo>
                    <a:pt x="569290" y="140970"/>
                  </a:lnTo>
                  <a:lnTo>
                    <a:pt x="573049" y="138430"/>
                  </a:lnTo>
                  <a:lnTo>
                    <a:pt x="580415" y="133350"/>
                  </a:lnTo>
                  <a:lnTo>
                    <a:pt x="625208" y="119380"/>
                  </a:lnTo>
                  <a:lnTo>
                    <a:pt x="639267" y="119380"/>
                  </a:lnTo>
                  <a:lnTo>
                    <a:pt x="676148" y="129540"/>
                  </a:lnTo>
                  <a:lnTo>
                    <a:pt x="691413" y="139700"/>
                  </a:lnTo>
                  <a:lnTo>
                    <a:pt x="695172" y="142240"/>
                  </a:lnTo>
                  <a:lnTo>
                    <a:pt x="697992" y="147320"/>
                  </a:lnTo>
                  <a:lnTo>
                    <a:pt x="697992" y="19291"/>
                  </a:lnTo>
                  <a:lnTo>
                    <a:pt x="666051" y="3136"/>
                  </a:lnTo>
                  <a:lnTo>
                    <a:pt x="666051" y="77470"/>
                  </a:lnTo>
                  <a:lnTo>
                    <a:pt x="663422" y="90170"/>
                  </a:lnTo>
                  <a:lnTo>
                    <a:pt x="656310" y="100330"/>
                  </a:lnTo>
                  <a:lnTo>
                    <a:pt x="645845" y="107950"/>
                  </a:lnTo>
                  <a:lnTo>
                    <a:pt x="633171" y="110490"/>
                  </a:lnTo>
                  <a:lnTo>
                    <a:pt x="620509" y="107950"/>
                  </a:lnTo>
                  <a:lnTo>
                    <a:pt x="610044" y="100330"/>
                  </a:lnTo>
                  <a:lnTo>
                    <a:pt x="602919" y="90170"/>
                  </a:lnTo>
                  <a:lnTo>
                    <a:pt x="602665" y="88900"/>
                  </a:lnTo>
                  <a:lnTo>
                    <a:pt x="601865" y="85090"/>
                  </a:lnTo>
                  <a:lnTo>
                    <a:pt x="620115" y="46990"/>
                  </a:lnTo>
                  <a:lnTo>
                    <a:pt x="633171" y="44450"/>
                  </a:lnTo>
                  <a:lnTo>
                    <a:pt x="645845" y="46990"/>
                  </a:lnTo>
                  <a:lnTo>
                    <a:pt x="656310" y="54610"/>
                  </a:lnTo>
                  <a:lnTo>
                    <a:pt x="663422" y="64770"/>
                  </a:lnTo>
                  <a:lnTo>
                    <a:pt x="666051" y="77470"/>
                  </a:lnTo>
                  <a:lnTo>
                    <a:pt x="666051" y="3136"/>
                  </a:lnTo>
                  <a:lnTo>
                    <a:pt x="664883" y="2540"/>
                  </a:lnTo>
                  <a:lnTo>
                    <a:pt x="620115" y="0"/>
                  </a:lnTo>
                  <a:lnTo>
                    <a:pt x="575868" y="12700"/>
                  </a:lnTo>
                  <a:lnTo>
                    <a:pt x="560844" y="23698"/>
                  </a:lnTo>
                  <a:lnTo>
                    <a:pt x="560844" y="210820"/>
                  </a:lnTo>
                  <a:lnTo>
                    <a:pt x="514807" y="296583"/>
                  </a:lnTo>
                  <a:lnTo>
                    <a:pt x="514807" y="527050"/>
                  </a:lnTo>
                  <a:lnTo>
                    <a:pt x="514807" y="532130"/>
                  </a:lnTo>
                  <a:lnTo>
                    <a:pt x="513867" y="563880"/>
                  </a:lnTo>
                  <a:lnTo>
                    <a:pt x="351345" y="563880"/>
                  </a:lnTo>
                  <a:lnTo>
                    <a:pt x="351345" y="525780"/>
                  </a:lnTo>
                  <a:lnTo>
                    <a:pt x="388861" y="500380"/>
                  </a:lnTo>
                  <a:lnTo>
                    <a:pt x="424624" y="492760"/>
                  </a:lnTo>
                  <a:lnTo>
                    <a:pt x="441528" y="492760"/>
                  </a:lnTo>
                  <a:lnTo>
                    <a:pt x="487680" y="504190"/>
                  </a:lnTo>
                  <a:lnTo>
                    <a:pt x="514807" y="527050"/>
                  </a:lnTo>
                  <a:lnTo>
                    <a:pt x="514807" y="296583"/>
                  </a:lnTo>
                  <a:lnTo>
                    <a:pt x="483806" y="354330"/>
                  </a:lnTo>
                  <a:lnTo>
                    <a:pt x="473468" y="352094"/>
                  </a:lnTo>
                  <a:lnTo>
                    <a:pt x="473468" y="440690"/>
                  </a:lnTo>
                  <a:lnTo>
                    <a:pt x="470179" y="455930"/>
                  </a:lnTo>
                  <a:lnTo>
                    <a:pt x="461264" y="468630"/>
                  </a:lnTo>
                  <a:lnTo>
                    <a:pt x="448106" y="477520"/>
                  </a:lnTo>
                  <a:lnTo>
                    <a:pt x="432142" y="481330"/>
                  </a:lnTo>
                  <a:lnTo>
                    <a:pt x="416318" y="477520"/>
                  </a:lnTo>
                  <a:lnTo>
                    <a:pt x="403491" y="468630"/>
                  </a:lnTo>
                  <a:lnTo>
                    <a:pt x="394881" y="455930"/>
                  </a:lnTo>
                  <a:lnTo>
                    <a:pt x="391744" y="440690"/>
                  </a:lnTo>
                  <a:lnTo>
                    <a:pt x="394881" y="424180"/>
                  </a:lnTo>
                  <a:lnTo>
                    <a:pt x="403491" y="411480"/>
                  </a:lnTo>
                  <a:lnTo>
                    <a:pt x="412038" y="406400"/>
                  </a:lnTo>
                  <a:lnTo>
                    <a:pt x="416318" y="403860"/>
                  </a:lnTo>
                  <a:lnTo>
                    <a:pt x="432142" y="400050"/>
                  </a:lnTo>
                  <a:lnTo>
                    <a:pt x="433082" y="400050"/>
                  </a:lnTo>
                  <a:lnTo>
                    <a:pt x="448906" y="403860"/>
                  </a:lnTo>
                  <a:lnTo>
                    <a:pt x="461733" y="411480"/>
                  </a:lnTo>
                  <a:lnTo>
                    <a:pt x="470331" y="424180"/>
                  </a:lnTo>
                  <a:lnTo>
                    <a:pt x="473468" y="440690"/>
                  </a:lnTo>
                  <a:lnTo>
                    <a:pt x="473468" y="352094"/>
                  </a:lnTo>
                  <a:lnTo>
                    <a:pt x="436892" y="344170"/>
                  </a:lnTo>
                  <a:lnTo>
                    <a:pt x="390334" y="350520"/>
                  </a:lnTo>
                  <a:lnTo>
                    <a:pt x="348005" y="370840"/>
                  </a:lnTo>
                  <a:lnTo>
                    <a:pt x="313766" y="406400"/>
                  </a:lnTo>
                  <a:lnTo>
                    <a:pt x="303441" y="400939"/>
                  </a:lnTo>
                  <a:lnTo>
                    <a:pt x="303441" y="556260"/>
                  </a:lnTo>
                  <a:lnTo>
                    <a:pt x="221703" y="596900"/>
                  </a:lnTo>
                  <a:lnTo>
                    <a:pt x="212318" y="589724"/>
                  </a:lnTo>
                  <a:lnTo>
                    <a:pt x="212318" y="669290"/>
                  </a:lnTo>
                  <a:lnTo>
                    <a:pt x="212318" y="689610"/>
                  </a:lnTo>
                  <a:lnTo>
                    <a:pt x="124942" y="689610"/>
                  </a:lnTo>
                  <a:lnTo>
                    <a:pt x="124942" y="669290"/>
                  </a:lnTo>
                  <a:lnTo>
                    <a:pt x="126822" y="665480"/>
                  </a:lnTo>
                  <a:lnTo>
                    <a:pt x="129641" y="664210"/>
                  </a:lnTo>
                  <a:lnTo>
                    <a:pt x="136220" y="659130"/>
                  </a:lnTo>
                  <a:lnTo>
                    <a:pt x="143738" y="655320"/>
                  </a:lnTo>
                  <a:lnTo>
                    <a:pt x="151257" y="654050"/>
                  </a:lnTo>
                  <a:lnTo>
                    <a:pt x="156883" y="651510"/>
                  </a:lnTo>
                  <a:lnTo>
                    <a:pt x="181317" y="651510"/>
                  </a:lnTo>
                  <a:lnTo>
                    <a:pt x="186944" y="654050"/>
                  </a:lnTo>
                  <a:lnTo>
                    <a:pt x="194462" y="655320"/>
                  </a:lnTo>
                  <a:lnTo>
                    <a:pt x="201041" y="659130"/>
                  </a:lnTo>
                  <a:lnTo>
                    <a:pt x="207619" y="664210"/>
                  </a:lnTo>
                  <a:lnTo>
                    <a:pt x="210439" y="665480"/>
                  </a:lnTo>
                  <a:lnTo>
                    <a:pt x="212318" y="669290"/>
                  </a:lnTo>
                  <a:lnTo>
                    <a:pt x="212318" y="589724"/>
                  </a:lnTo>
                  <a:lnTo>
                    <a:pt x="211747" y="589280"/>
                  </a:lnTo>
                  <a:lnTo>
                    <a:pt x="200456" y="582930"/>
                  </a:lnTo>
                  <a:lnTo>
                    <a:pt x="189763" y="578472"/>
                  </a:lnTo>
                  <a:lnTo>
                    <a:pt x="189763" y="623570"/>
                  </a:lnTo>
                  <a:lnTo>
                    <a:pt x="188112" y="632460"/>
                  </a:lnTo>
                  <a:lnTo>
                    <a:pt x="183540" y="638810"/>
                  </a:lnTo>
                  <a:lnTo>
                    <a:pt x="176695" y="643890"/>
                  </a:lnTo>
                  <a:lnTo>
                    <a:pt x="168160" y="645160"/>
                  </a:lnTo>
                  <a:lnTo>
                    <a:pt x="160159" y="643890"/>
                  </a:lnTo>
                  <a:lnTo>
                    <a:pt x="153479" y="638810"/>
                  </a:lnTo>
                  <a:lnTo>
                    <a:pt x="148742" y="632460"/>
                  </a:lnTo>
                  <a:lnTo>
                    <a:pt x="146558" y="623570"/>
                  </a:lnTo>
                  <a:lnTo>
                    <a:pt x="148209" y="614680"/>
                  </a:lnTo>
                  <a:lnTo>
                    <a:pt x="152781" y="608330"/>
                  </a:lnTo>
                  <a:lnTo>
                    <a:pt x="159639" y="603250"/>
                  </a:lnTo>
                  <a:lnTo>
                    <a:pt x="168160" y="601980"/>
                  </a:lnTo>
                  <a:lnTo>
                    <a:pt x="176695" y="603250"/>
                  </a:lnTo>
                  <a:lnTo>
                    <a:pt x="183540" y="608330"/>
                  </a:lnTo>
                  <a:lnTo>
                    <a:pt x="188112" y="614680"/>
                  </a:lnTo>
                  <a:lnTo>
                    <a:pt x="189763" y="623570"/>
                  </a:lnTo>
                  <a:lnTo>
                    <a:pt x="189763" y="578472"/>
                  </a:lnTo>
                  <a:lnTo>
                    <a:pt x="188290" y="577850"/>
                  </a:lnTo>
                  <a:lnTo>
                    <a:pt x="175679" y="575310"/>
                  </a:lnTo>
                  <a:lnTo>
                    <a:pt x="152196" y="434340"/>
                  </a:lnTo>
                  <a:lnTo>
                    <a:pt x="168529" y="427990"/>
                  </a:lnTo>
                  <a:lnTo>
                    <a:pt x="183540" y="419100"/>
                  </a:lnTo>
                  <a:lnTo>
                    <a:pt x="196977" y="407670"/>
                  </a:lnTo>
                  <a:lnTo>
                    <a:pt x="208559" y="394970"/>
                  </a:lnTo>
                  <a:lnTo>
                    <a:pt x="295922" y="440690"/>
                  </a:lnTo>
                  <a:lnTo>
                    <a:pt x="287451" y="496570"/>
                  </a:lnTo>
                  <a:lnTo>
                    <a:pt x="303441" y="556260"/>
                  </a:lnTo>
                  <a:lnTo>
                    <a:pt x="303441" y="400939"/>
                  </a:lnTo>
                  <a:lnTo>
                    <a:pt x="292163" y="394970"/>
                  </a:lnTo>
                  <a:lnTo>
                    <a:pt x="272961" y="384810"/>
                  </a:lnTo>
                  <a:lnTo>
                    <a:pt x="227342" y="360680"/>
                  </a:lnTo>
                  <a:lnTo>
                    <a:pt x="229806" y="351790"/>
                  </a:lnTo>
                  <a:lnTo>
                    <a:pt x="231571" y="342900"/>
                  </a:lnTo>
                  <a:lnTo>
                    <a:pt x="232625" y="332740"/>
                  </a:lnTo>
                  <a:lnTo>
                    <a:pt x="232854" y="326390"/>
                  </a:lnTo>
                  <a:lnTo>
                    <a:pt x="232981" y="322580"/>
                  </a:lnTo>
                  <a:lnTo>
                    <a:pt x="232486" y="316230"/>
                  </a:lnTo>
                  <a:lnTo>
                    <a:pt x="231584" y="304800"/>
                  </a:lnTo>
                  <a:lnTo>
                    <a:pt x="227457" y="287020"/>
                  </a:lnTo>
                  <a:lnTo>
                    <a:pt x="220700" y="270510"/>
                  </a:lnTo>
                  <a:lnTo>
                    <a:pt x="211378" y="255270"/>
                  </a:lnTo>
                  <a:lnTo>
                    <a:pt x="215315" y="251460"/>
                  </a:lnTo>
                  <a:lnTo>
                    <a:pt x="238988" y="228600"/>
                  </a:lnTo>
                  <a:lnTo>
                    <a:pt x="316585" y="153670"/>
                  </a:lnTo>
                  <a:lnTo>
                    <a:pt x="344906" y="163830"/>
                  </a:lnTo>
                  <a:lnTo>
                    <a:pt x="374015" y="162560"/>
                  </a:lnTo>
                  <a:lnTo>
                    <a:pt x="394601" y="153670"/>
                  </a:lnTo>
                  <a:lnTo>
                    <a:pt x="400481" y="151130"/>
                  </a:lnTo>
                  <a:lnTo>
                    <a:pt x="420865" y="128270"/>
                  </a:lnTo>
                  <a:lnTo>
                    <a:pt x="421805" y="127000"/>
                  </a:lnTo>
                  <a:lnTo>
                    <a:pt x="423684" y="124460"/>
                  </a:lnTo>
                  <a:lnTo>
                    <a:pt x="427443" y="114300"/>
                  </a:lnTo>
                  <a:lnTo>
                    <a:pt x="514807" y="124460"/>
                  </a:lnTo>
                  <a:lnTo>
                    <a:pt x="518960" y="148590"/>
                  </a:lnTo>
                  <a:lnTo>
                    <a:pt x="528307" y="172720"/>
                  </a:lnTo>
                  <a:lnTo>
                    <a:pt x="542417" y="193040"/>
                  </a:lnTo>
                  <a:lnTo>
                    <a:pt x="560844" y="210820"/>
                  </a:lnTo>
                  <a:lnTo>
                    <a:pt x="560844" y="23698"/>
                  </a:lnTo>
                  <a:lnTo>
                    <a:pt x="556768" y="26670"/>
                  </a:lnTo>
                  <a:lnTo>
                    <a:pt x="540753" y="43180"/>
                  </a:lnTo>
                  <a:lnTo>
                    <a:pt x="528447" y="63500"/>
                  </a:lnTo>
                  <a:lnTo>
                    <a:pt x="520446" y="85090"/>
                  </a:lnTo>
                  <a:lnTo>
                    <a:pt x="487680" y="81280"/>
                  </a:lnTo>
                  <a:lnTo>
                    <a:pt x="433082" y="74930"/>
                  </a:lnTo>
                  <a:lnTo>
                    <a:pt x="422617" y="46990"/>
                  </a:lnTo>
                  <a:lnTo>
                    <a:pt x="414489" y="38100"/>
                  </a:lnTo>
                  <a:lnTo>
                    <a:pt x="402894" y="25400"/>
                  </a:lnTo>
                  <a:lnTo>
                    <a:pt x="400202" y="24104"/>
                  </a:lnTo>
                  <a:lnTo>
                    <a:pt x="400202" y="106680"/>
                  </a:lnTo>
                  <a:lnTo>
                    <a:pt x="400202" y="127000"/>
                  </a:lnTo>
                  <a:lnTo>
                    <a:pt x="313766" y="127000"/>
                  </a:lnTo>
                  <a:lnTo>
                    <a:pt x="313766" y="109220"/>
                  </a:lnTo>
                  <a:lnTo>
                    <a:pt x="312826" y="109220"/>
                  </a:lnTo>
                  <a:lnTo>
                    <a:pt x="312826" y="105410"/>
                  </a:lnTo>
                  <a:lnTo>
                    <a:pt x="314706" y="102870"/>
                  </a:lnTo>
                  <a:lnTo>
                    <a:pt x="317525" y="100330"/>
                  </a:lnTo>
                  <a:lnTo>
                    <a:pt x="324104" y="96520"/>
                  </a:lnTo>
                  <a:lnTo>
                    <a:pt x="331622" y="92710"/>
                  </a:lnTo>
                  <a:lnTo>
                    <a:pt x="339140" y="91440"/>
                  </a:lnTo>
                  <a:lnTo>
                    <a:pt x="344766" y="88900"/>
                  </a:lnTo>
                  <a:lnTo>
                    <a:pt x="369201" y="88900"/>
                  </a:lnTo>
                  <a:lnTo>
                    <a:pt x="374840" y="91440"/>
                  </a:lnTo>
                  <a:lnTo>
                    <a:pt x="382346" y="92710"/>
                  </a:lnTo>
                  <a:lnTo>
                    <a:pt x="388924" y="96520"/>
                  </a:lnTo>
                  <a:lnTo>
                    <a:pt x="395503" y="101600"/>
                  </a:lnTo>
                  <a:lnTo>
                    <a:pt x="398322" y="102870"/>
                  </a:lnTo>
                  <a:lnTo>
                    <a:pt x="400202" y="106680"/>
                  </a:lnTo>
                  <a:lnTo>
                    <a:pt x="400202" y="24104"/>
                  </a:lnTo>
                  <a:lnTo>
                    <a:pt x="378587" y="13639"/>
                  </a:lnTo>
                  <a:lnTo>
                    <a:pt x="378587" y="59690"/>
                  </a:lnTo>
                  <a:lnTo>
                    <a:pt x="376936" y="68580"/>
                  </a:lnTo>
                  <a:lnTo>
                    <a:pt x="372364" y="76200"/>
                  </a:lnTo>
                  <a:lnTo>
                    <a:pt x="365518" y="80010"/>
                  </a:lnTo>
                  <a:lnTo>
                    <a:pt x="356984" y="81280"/>
                  </a:lnTo>
                  <a:lnTo>
                    <a:pt x="348462" y="80010"/>
                  </a:lnTo>
                  <a:lnTo>
                    <a:pt x="341604" y="76200"/>
                  </a:lnTo>
                  <a:lnTo>
                    <a:pt x="337032" y="68580"/>
                  </a:lnTo>
                  <a:lnTo>
                    <a:pt x="335381" y="59690"/>
                  </a:lnTo>
                  <a:lnTo>
                    <a:pt x="337032" y="52070"/>
                  </a:lnTo>
                  <a:lnTo>
                    <a:pt x="341604" y="45720"/>
                  </a:lnTo>
                  <a:lnTo>
                    <a:pt x="348462" y="40640"/>
                  </a:lnTo>
                  <a:lnTo>
                    <a:pt x="356984" y="38100"/>
                  </a:lnTo>
                  <a:lnTo>
                    <a:pt x="365518" y="40640"/>
                  </a:lnTo>
                  <a:lnTo>
                    <a:pt x="372364" y="44450"/>
                  </a:lnTo>
                  <a:lnTo>
                    <a:pt x="376936" y="52070"/>
                  </a:lnTo>
                  <a:lnTo>
                    <a:pt x="378587" y="59690"/>
                  </a:lnTo>
                  <a:lnTo>
                    <a:pt x="378587" y="13639"/>
                  </a:lnTo>
                  <a:lnTo>
                    <a:pt x="376669" y="12700"/>
                  </a:lnTo>
                  <a:lnTo>
                    <a:pt x="346646" y="11430"/>
                  </a:lnTo>
                  <a:lnTo>
                    <a:pt x="320675" y="20320"/>
                  </a:lnTo>
                  <a:lnTo>
                    <a:pt x="300151" y="36830"/>
                  </a:lnTo>
                  <a:lnTo>
                    <a:pt x="286677" y="59690"/>
                  </a:lnTo>
                  <a:lnTo>
                    <a:pt x="281825" y="86360"/>
                  </a:lnTo>
                  <a:lnTo>
                    <a:pt x="282524" y="96520"/>
                  </a:lnTo>
                  <a:lnTo>
                    <a:pt x="284530" y="106680"/>
                  </a:lnTo>
                  <a:lnTo>
                    <a:pt x="287782" y="115570"/>
                  </a:lnTo>
                  <a:lnTo>
                    <a:pt x="292163" y="124460"/>
                  </a:lnTo>
                  <a:lnTo>
                    <a:pt x="186944" y="228600"/>
                  </a:lnTo>
                  <a:lnTo>
                    <a:pt x="181317" y="224942"/>
                  </a:lnTo>
                  <a:lnTo>
                    <a:pt x="181317" y="354330"/>
                  </a:lnTo>
                  <a:lnTo>
                    <a:pt x="181317" y="384289"/>
                  </a:lnTo>
                  <a:lnTo>
                    <a:pt x="49796" y="383540"/>
                  </a:lnTo>
                  <a:lnTo>
                    <a:pt x="49796" y="353060"/>
                  </a:lnTo>
                  <a:lnTo>
                    <a:pt x="52616" y="347980"/>
                  </a:lnTo>
                  <a:lnTo>
                    <a:pt x="56375" y="345440"/>
                  </a:lnTo>
                  <a:lnTo>
                    <a:pt x="63741" y="340360"/>
                  </a:lnTo>
                  <a:lnTo>
                    <a:pt x="71640" y="335280"/>
                  </a:lnTo>
                  <a:lnTo>
                    <a:pt x="88315" y="330200"/>
                  </a:lnTo>
                  <a:lnTo>
                    <a:pt x="94818" y="327660"/>
                  </a:lnTo>
                  <a:lnTo>
                    <a:pt x="101574" y="326390"/>
                  </a:lnTo>
                  <a:lnTo>
                    <a:pt x="122580" y="326390"/>
                  </a:lnTo>
                  <a:lnTo>
                    <a:pt x="159473" y="336550"/>
                  </a:lnTo>
                  <a:lnTo>
                    <a:pt x="174739" y="345440"/>
                  </a:lnTo>
                  <a:lnTo>
                    <a:pt x="178498" y="347980"/>
                  </a:lnTo>
                  <a:lnTo>
                    <a:pt x="181317" y="354330"/>
                  </a:lnTo>
                  <a:lnTo>
                    <a:pt x="181317" y="224942"/>
                  </a:lnTo>
                  <a:lnTo>
                    <a:pt x="171335" y="218440"/>
                  </a:lnTo>
                  <a:lnTo>
                    <a:pt x="154305" y="210820"/>
                  </a:lnTo>
                  <a:lnTo>
                    <a:pt x="148437" y="209588"/>
                  </a:lnTo>
                  <a:lnTo>
                    <a:pt x="148437" y="283210"/>
                  </a:lnTo>
                  <a:lnTo>
                    <a:pt x="145808" y="295910"/>
                  </a:lnTo>
                  <a:lnTo>
                    <a:pt x="138684" y="307340"/>
                  </a:lnTo>
                  <a:lnTo>
                    <a:pt x="128219" y="313690"/>
                  </a:lnTo>
                  <a:lnTo>
                    <a:pt x="115557" y="316230"/>
                  </a:lnTo>
                  <a:lnTo>
                    <a:pt x="102882" y="313690"/>
                  </a:lnTo>
                  <a:lnTo>
                    <a:pt x="92417" y="307340"/>
                  </a:lnTo>
                  <a:lnTo>
                    <a:pt x="85305" y="295910"/>
                  </a:lnTo>
                  <a:lnTo>
                    <a:pt x="82677" y="283210"/>
                  </a:lnTo>
                  <a:lnTo>
                    <a:pt x="85699" y="270510"/>
                  </a:lnTo>
                  <a:lnTo>
                    <a:pt x="92773" y="260350"/>
                  </a:lnTo>
                  <a:lnTo>
                    <a:pt x="103022" y="254000"/>
                  </a:lnTo>
                  <a:lnTo>
                    <a:pt x="115557" y="251460"/>
                  </a:lnTo>
                  <a:lnTo>
                    <a:pt x="128219" y="254000"/>
                  </a:lnTo>
                  <a:lnTo>
                    <a:pt x="138684" y="260350"/>
                  </a:lnTo>
                  <a:lnTo>
                    <a:pt x="145808" y="270510"/>
                  </a:lnTo>
                  <a:lnTo>
                    <a:pt x="148437" y="283210"/>
                  </a:lnTo>
                  <a:lnTo>
                    <a:pt x="148437" y="209588"/>
                  </a:lnTo>
                  <a:lnTo>
                    <a:pt x="136220" y="207010"/>
                  </a:lnTo>
                  <a:lnTo>
                    <a:pt x="117436" y="204470"/>
                  </a:lnTo>
                  <a:lnTo>
                    <a:pt x="71742" y="214630"/>
                  </a:lnTo>
                  <a:lnTo>
                    <a:pt x="34417" y="238760"/>
                  </a:lnTo>
                  <a:lnTo>
                    <a:pt x="9232" y="276860"/>
                  </a:lnTo>
                  <a:lnTo>
                    <a:pt x="0" y="322580"/>
                  </a:lnTo>
                  <a:lnTo>
                    <a:pt x="9232" y="368300"/>
                  </a:lnTo>
                  <a:lnTo>
                    <a:pt x="34417" y="405130"/>
                  </a:lnTo>
                  <a:lnTo>
                    <a:pt x="71742" y="430530"/>
                  </a:lnTo>
                  <a:lnTo>
                    <a:pt x="117436" y="439420"/>
                  </a:lnTo>
                  <a:lnTo>
                    <a:pt x="140919" y="580390"/>
                  </a:lnTo>
                  <a:lnTo>
                    <a:pt x="116128" y="598170"/>
                  </a:lnTo>
                  <a:lnTo>
                    <a:pt x="100406" y="622300"/>
                  </a:lnTo>
                  <a:lnTo>
                    <a:pt x="95072" y="651510"/>
                  </a:lnTo>
                  <a:lnTo>
                    <a:pt x="101460" y="680720"/>
                  </a:lnTo>
                  <a:lnTo>
                    <a:pt x="118884" y="706120"/>
                  </a:lnTo>
                  <a:lnTo>
                    <a:pt x="143624" y="721360"/>
                  </a:lnTo>
                  <a:lnTo>
                    <a:pt x="172402" y="726440"/>
                  </a:lnTo>
                  <a:lnTo>
                    <a:pt x="201980" y="720090"/>
                  </a:lnTo>
                  <a:lnTo>
                    <a:pt x="225247" y="704850"/>
                  </a:lnTo>
                  <a:lnTo>
                    <a:pt x="236258" y="689610"/>
                  </a:lnTo>
                  <a:lnTo>
                    <a:pt x="240855" y="683260"/>
                  </a:lnTo>
                  <a:lnTo>
                    <a:pt x="247827" y="656590"/>
                  </a:lnTo>
                  <a:lnTo>
                    <a:pt x="247345" y="651510"/>
                  </a:lnTo>
                  <a:lnTo>
                    <a:pt x="246748" y="645160"/>
                  </a:lnTo>
                  <a:lnTo>
                    <a:pt x="245198" y="628650"/>
                  </a:lnTo>
                  <a:lnTo>
                    <a:pt x="296252" y="601980"/>
                  </a:lnTo>
                  <a:lnTo>
                    <a:pt x="305981" y="596900"/>
                  </a:lnTo>
                  <a:lnTo>
                    <a:pt x="327863" y="585470"/>
                  </a:lnTo>
                  <a:lnTo>
                    <a:pt x="364045" y="614680"/>
                  </a:lnTo>
                  <a:lnTo>
                    <a:pt x="406095" y="629920"/>
                  </a:lnTo>
                  <a:lnTo>
                    <a:pt x="450621" y="632460"/>
                  </a:lnTo>
                  <a:lnTo>
                    <a:pt x="494258" y="621030"/>
                  </a:lnTo>
                  <a:lnTo>
                    <a:pt x="533590" y="595630"/>
                  </a:lnTo>
                  <a:lnTo>
                    <a:pt x="542556" y="585470"/>
                  </a:lnTo>
                  <a:lnTo>
                    <a:pt x="553770" y="572770"/>
                  </a:lnTo>
                  <a:lnTo>
                    <a:pt x="559041" y="563880"/>
                  </a:lnTo>
                  <a:lnTo>
                    <a:pt x="568820" y="547370"/>
                  </a:lnTo>
                  <a:lnTo>
                    <a:pt x="578243" y="518160"/>
                  </a:lnTo>
                  <a:lnTo>
                    <a:pt x="581075" y="492760"/>
                  </a:lnTo>
                  <a:lnTo>
                    <a:pt x="581507" y="488950"/>
                  </a:lnTo>
                  <a:lnTo>
                    <a:pt x="581342" y="481330"/>
                  </a:lnTo>
                  <a:lnTo>
                    <a:pt x="581317" y="480060"/>
                  </a:lnTo>
                  <a:lnTo>
                    <a:pt x="580682" y="472440"/>
                  </a:lnTo>
                  <a:lnTo>
                    <a:pt x="579526" y="464820"/>
                  </a:lnTo>
                  <a:lnTo>
                    <a:pt x="577748" y="455930"/>
                  </a:lnTo>
                  <a:lnTo>
                    <a:pt x="643559" y="422910"/>
                  </a:lnTo>
                  <a:lnTo>
                    <a:pt x="668870" y="410210"/>
                  </a:lnTo>
                  <a:lnTo>
                    <a:pt x="693153" y="427990"/>
                  </a:lnTo>
                  <a:lnTo>
                    <a:pt x="721474" y="435610"/>
                  </a:lnTo>
                  <a:lnTo>
                    <a:pt x="750519" y="431800"/>
                  </a:lnTo>
                  <a:lnTo>
                    <a:pt x="776909" y="416560"/>
                  </a:lnTo>
                  <a:lnTo>
                    <a:pt x="781761" y="410210"/>
                  </a:lnTo>
                  <a:lnTo>
                    <a:pt x="790511" y="398780"/>
                  </a:lnTo>
                  <a:lnTo>
                    <a:pt x="795375" y="392430"/>
                  </a:lnTo>
                  <a:lnTo>
                    <a:pt x="802741" y="363220"/>
                  </a:lnTo>
                  <a:close/>
                </a:path>
                <a:path w="11049635" h="797560">
                  <a:moveTo>
                    <a:pt x="11049635" y="384746"/>
                  </a:moveTo>
                  <a:lnTo>
                    <a:pt x="11043183" y="352564"/>
                  </a:lnTo>
                  <a:lnTo>
                    <a:pt x="11029518" y="332270"/>
                  </a:lnTo>
                  <a:lnTo>
                    <a:pt x="11025543" y="326364"/>
                  </a:lnTo>
                  <a:lnTo>
                    <a:pt x="11019638" y="322402"/>
                  </a:lnTo>
                  <a:lnTo>
                    <a:pt x="11019638" y="384746"/>
                  </a:lnTo>
                  <a:lnTo>
                    <a:pt x="11015548" y="405282"/>
                  </a:lnTo>
                  <a:lnTo>
                    <a:pt x="11004360" y="421944"/>
                  </a:lnTo>
                  <a:lnTo>
                    <a:pt x="10987684" y="433133"/>
                  </a:lnTo>
                  <a:lnTo>
                    <a:pt x="10967136" y="437222"/>
                  </a:lnTo>
                  <a:lnTo>
                    <a:pt x="10946600" y="433133"/>
                  </a:lnTo>
                  <a:lnTo>
                    <a:pt x="10929925" y="421944"/>
                  </a:lnTo>
                  <a:lnTo>
                    <a:pt x="10918736" y="405282"/>
                  </a:lnTo>
                  <a:lnTo>
                    <a:pt x="10914647" y="384746"/>
                  </a:lnTo>
                  <a:lnTo>
                    <a:pt x="10918736" y="364210"/>
                  </a:lnTo>
                  <a:lnTo>
                    <a:pt x="10929925" y="347535"/>
                  </a:lnTo>
                  <a:lnTo>
                    <a:pt x="10946600" y="336359"/>
                  </a:lnTo>
                  <a:lnTo>
                    <a:pt x="10967136" y="332270"/>
                  </a:lnTo>
                  <a:lnTo>
                    <a:pt x="10987684" y="336359"/>
                  </a:lnTo>
                  <a:lnTo>
                    <a:pt x="11004360" y="347535"/>
                  </a:lnTo>
                  <a:lnTo>
                    <a:pt x="11015548" y="364210"/>
                  </a:lnTo>
                  <a:lnTo>
                    <a:pt x="11019638" y="384746"/>
                  </a:lnTo>
                  <a:lnTo>
                    <a:pt x="11019638" y="322402"/>
                  </a:lnTo>
                  <a:lnTo>
                    <a:pt x="10999330" y="308737"/>
                  </a:lnTo>
                  <a:lnTo>
                    <a:pt x="10967136" y="302285"/>
                  </a:lnTo>
                  <a:lnTo>
                    <a:pt x="10934954" y="308737"/>
                  </a:lnTo>
                  <a:lnTo>
                    <a:pt x="10908741" y="326364"/>
                  </a:lnTo>
                  <a:lnTo>
                    <a:pt x="10891101" y="352564"/>
                  </a:lnTo>
                  <a:lnTo>
                    <a:pt x="10884649" y="384746"/>
                  </a:lnTo>
                  <a:lnTo>
                    <a:pt x="10889171" y="411607"/>
                  </a:lnTo>
                  <a:lnTo>
                    <a:pt x="10901705" y="434873"/>
                  </a:lnTo>
                  <a:lnTo>
                    <a:pt x="10920717" y="452958"/>
                  </a:lnTo>
                  <a:lnTo>
                    <a:pt x="10944644" y="464210"/>
                  </a:lnTo>
                  <a:lnTo>
                    <a:pt x="10944644" y="639635"/>
                  </a:lnTo>
                  <a:lnTo>
                    <a:pt x="10935818" y="683450"/>
                  </a:lnTo>
                  <a:lnTo>
                    <a:pt x="10911738" y="719188"/>
                  </a:lnTo>
                  <a:lnTo>
                    <a:pt x="10875988" y="743267"/>
                  </a:lnTo>
                  <a:lnTo>
                    <a:pt x="10832148" y="752081"/>
                  </a:lnTo>
                  <a:lnTo>
                    <a:pt x="10788307" y="743267"/>
                  </a:lnTo>
                  <a:lnTo>
                    <a:pt x="10752557" y="719188"/>
                  </a:lnTo>
                  <a:lnTo>
                    <a:pt x="10728477" y="683450"/>
                  </a:lnTo>
                  <a:lnTo>
                    <a:pt x="10719651" y="639635"/>
                  </a:lnTo>
                  <a:lnTo>
                    <a:pt x="10719651" y="563168"/>
                  </a:lnTo>
                  <a:lnTo>
                    <a:pt x="10763060" y="550265"/>
                  </a:lnTo>
                  <a:lnTo>
                    <a:pt x="10800220" y="526313"/>
                  </a:lnTo>
                  <a:lnTo>
                    <a:pt x="10819117" y="504698"/>
                  </a:lnTo>
                  <a:lnTo>
                    <a:pt x="10829163" y="493217"/>
                  </a:lnTo>
                  <a:lnTo>
                    <a:pt x="10847946" y="452882"/>
                  </a:lnTo>
                  <a:lnTo>
                    <a:pt x="10854652" y="407238"/>
                  </a:lnTo>
                  <a:lnTo>
                    <a:pt x="10853572" y="399135"/>
                  </a:lnTo>
                  <a:lnTo>
                    <a:pt x="10850524" y="391960"/>
                  </a:lnTo>
                  <a:lnTo>
                    <a:pt x="10845787" y="386041"/>
                  </a:lnTo>
                  <a:lnTo>
                    <a:pt x="10839641" y="381749"/>
                  </a:lnTo>
                  <a:lnTo>
                    <a:pt x="10839641" y="197319"/>
                  </a:lnTo>
                  <a:lnTo>
                    <a:pt x="10815917" y="158102"/>
                  </a:lnTo>
                  <a:lnTo>
                    <a:pt x="10800652" y="153098"/>
                  </a:lnTo>
                  <a:lnTo>
                    <a:pt x="10797477" y="146837"/>
                  </a:lnTo>
                  <a:lnTo>
                    <a:pt x="10792676" y="141846"/>
                  </a:lnTo>
                  <a:lnTo>
                    <a:pt x="10786618" y="138544"/>
                  </a:lnTo>
                  <a:lnTo>
                    <a:pt x="10779646" y="137350"/>
                  </a:lnTo>
                  <a:lnTo>
                    <a:pt x="10772153" y="137350"/>
                  </a:lnTo>
                  <a:lnTo>
                    <a:pt x="10760507" y="139712"/>
                  </a:lnTo>
                  <a:lnTo>
                    <a:pt x="10750956" y="146164"/>
                  </a:lnTo>
                  <a:lnTo>
                    <a:pt x="10744518" y="155689"/>
                  </a:lnTo>
                  <a:lnTo>
                    <a:pt x="10742155" y="167335"/>
                  </a:lnTo>
                  <a:lnTo>
                    <a:pt x="10744518" y="178981"/>
                  </a:lnTo>
                  <a:lnTo>
                    <a:pt x="10750956" y="188518"/>
                  </a:lnTo>
                  <a:lnTo>
                    <a:pt x="10760507" y="194957"/>
                  </a:lnTo>
                  <a:lnTo>
                    <a:pt x="10772153" y="197319"/>
                  </a:lnTo>
                  <a:lnTo>
                    <a:pt x="10788650" y="197319"/>
                  </a:lnTo>
                  <a:lnTo>
                    <a:pt x="10796892" y="191325"/>
                  </a:lnTo>
                  <a:lnTo>
                    <a:pt x="10800652" y="183832"/>
                  </a:lnTo>
                  <a:lnTo>
                    <a:pt x="10805897" y="186080"/>
                  </a:lnTo>
                  <a:lnTo>
                    <a:pt x="10809643" y="191325"/>
                  </a:lnTo>
                  <a:lnTo>
                    <a:pt x="10809643" y="381749"/>
                  </a:lnTo>
                  <a:lnTo>
                    <a:pt x="10803509" y="386461"/>
                  </a:lnTo>
                  <a:lnTo>
                    <a:pt x="10798772" y="392518"/>
                  </a:lnTo>
                  <a:lnTo>
                    <a:pt x="10795724" y="399567"/>
                  </a:lnTo>
                  <a:lnTo>
                    <a:pt x="10794644" y="407238"/>
                  </a:lnTo>
                  <a:lnTo>
                    <a:pt x="10787012" y="445236"/>
                  </a:lnTo>
                  <a:lnTo>
                    <a:pt x="10766146" y="476199"/>
                  </a:lnTo>
                  <a:lnTo>
                    <a:pt x="10735170" y="497052"/>
                  </a:lnTo>
                  <a:lnTo>
                    <a:pt x="10697147" y="504698"/>
                  </a:lnTo>
                  <a:lnTo>
                    <a:pt x="10659135" y="497052"/>
                  </a:lnTo>
                  <a:lnTo>
                    <a:pt x="10628160" y="476199"/>
                  </a:lnTo>
                  <a:lnTo>
                    <a:pt x="10607294" y="445236"/>
                  </a:lnTo>
                  <a:lnTo>
                    <a:pt x="10599661" y="407238"/>
                  </a:lnTo>
                  <a:lnTo>
                    <a:pt x="10598582" y="399135"/>
                  </a:lnTo>
                  <a:lnTo>
                    <a:pt x="10595534" y="391960"/>
                  </a:lnTo>
                  <a:lnTo>
                    <a:pt x="10590797" y="386041"/>
                  </a:lnTo>
                  <a:lnTo>
                    <a:pt x="10584663" y="381749"/>
                  </a:lnTo>
                  <a:lnTo>
                    <a:pt x="10584663" y="191325"/>
                  </a:lnTo>
                  <a:lnTo>
                    <a:pt x="10588409" y="186080"/>
                  </a:lnTo>
                  <a:lnTo>
                    <a:pt x="10593654" y="183832"/>
                  </a:lnTo>
                  <a:lnTo>
                    <a:pt x="10597401" y="192074"/>
                  </a:lnTo>
                  <a:lnTo>
                    <a:pt x="10604906" y="197319"/>
                  </a:lnTo>
                  <a:lnTo>
                    <a:pt x="10622153" y="197319"/>
                  </a:lnTo>
                  <a:lnTo>
                    <a:pt x="10633799" y="194957"/>
                  </a:lnTo>
                  <a:lnTo>
                    <a:pt x="10643337" y="188518"/>
                  </a:lnTo>
                  <a:lnTo>
                    <a:pt x="10646512" y="183832"/>
                  </a:lnTo>
                  <a:lnTo>
                    <a:pt x="10649788" y="178981"/>
                  </a:lnTo>
                  <a:lnTo>
                    <a:pt x="10652150" y="167335"/>
                  </a:lnTo>
                  <a:lnTo>
                    <a:pt x="10649788" y="155689"/>
                  </a:lnTo>
                  <a:lnTo>
                    <a:pt x="10643337" y="146164"/>
                  </a:lnTo>
                  <a:lnTo>
                    <a:pt x="10633799" y="139712"/>
                  </a:lnTo>
                  <a:lnTo>
                    <a:pt x="10622153" y="137350"/>
                  </a:lnTo>
                  <a:lnTo>
                    <a:pt x="10614660" y="137350"/>
                  </a:lnTo>
                  <a:lnTo>
                    <a:pt x="10607688" y="138544"/>
                  </a:lnTo>
                  <a:lnTo>
                    <a:pt x="10601630" y="141846"/>
                  </a:lnTo>
                  <a:lnTo>
                    <a:pt x="10596829" y="146837"/>
                  </a:lnTo>
                  <a:lnTo>
                    <a:pt x="10593654" y="153098"/>
                  </a:lnTo>
                  <a:lnTo>
                    <a:pt x="10578389" y="158102"/>
                  </a:lnTo>
                  <a:lnTo>
                    <a:pt x="10566006" y="167894"/>
                  </a:lnTo>
                  <a:lnTo>
                    <a:pt x="10557688" y="181343"/>
                  </a:lnTo>
                  <a:lnTo>
                    <a:pt x="10554653" y="197319"/>
                  </a:lnTo>
                  <a:lnTo>
                    <a:pt x="10554653" y="381749"/>
                  </a:lnTo>
                  <a:lnTo>
                    <a:pt x="10548518" y="386461"/>
                  </a:lnTo>
                  <a:lnTo>
                    <a:pt x="10543781" y="392518"/>
                  </a:lnTo>
                  <a:lnTo>
                    <a:pt x="10540733" y="399567"/>
                  </a:lnTo>
                  <a:lnTo>
                    <a:pt x="10539654" y="407238"/>
                  </a:lnTo>
                  <a:lnTo>
                    <a:pt x="10546359" y="452882"/>
                  </a:lnTo>
                  <a:lnTo>
                    <a:pt x="10565143" y="493217"/>
                  </a:lnTo>
                  <a:lnTo>
                    <a:pt x="10594086" y="526313"/>
                  </a:lnTo>
                  <a:lnTo>
                    <a:pt x="10631234" y="550265"/>
                  </a:lnTo>
                  <a:lnTo>
                    <a:pt x="10674655" y="563168"/>
                  </a:lnTo>
                  <a:lnTo>
                    <a:pt x="10674655" y="639635"/>
                  </a:lnTo>
                  <a:lnTo>
                    <a:pt x="10682681" y="689406"/>
                  </a:lnTo>
                  <a:lnTo>
                    <a:pt x="10705033" y="732624"/>
                  </a:lnTo>
                  <a:lnTo>
                    <a:pt x="10739120" y="766699"/>
                  </a:lnTo>
                  <a:lnTo>
                    <a:pt x="10782364" y="789038"/>
                  </a:lnTo>
                  <a:lnTo>
                    <a:pt x="10832148" y="797064"/>
                  </a:lnTo>
                  <a:lnTo>
                    <a:pt x="10881932" y="789038"/>
                  </a:lnTo>
                  <a:lnTo>
                    <a:pt x="10925162" y="766699"/>
                  </a:lnTo>
                  <a:lnTo>
                    <a:pt x="10939780" y="752081"/>
                  </a:lnTo>
                  <a:lnTo>
                    <a:pt x="10959262" y="732624"/>
                  </a:lnTo>
                  <a:lnTo>
                    <a:pt x="10981614" y="689406"/>
                  </a:lnTo>
                  <a:lnTo>
                    <a:pt x="10989640" y="639635"/>
                  </a:lnTo>
                  <a:lnTo>
                    <a:pt x="10989640" y="464210"/>
                  </a:lnTo>
                  <a:lnTo>
                    <a:pt x="11013567" y="452958"/>
                  </a:lnTo>
                  <a:lnTo>
                    <a:pt x="11030115" y="437222"/>
                  </a:lnTo>
                  <a:lnTo>
                    <a:pt x="11032579" y="434873"/>
                  </a:lnTo>
                  <a:lnTo>
                    <a:pt x="11045114" y="411607"/>
                  </a:lnTo>
                  <a:lnTo>
                    <a:pt x="11049635" y="384746"/>
                  </a:lnTo>
                  <a:close/>
                </a:path>
              </a:pathLst>
            </a:custGeom>
            <a:solidFill>
              <a:srgbClr val="000000"/>
            </a:solidFill>
          </p:spPr>
          <p:txBody>
            <a:bodyPr wrap="square" lIns="0" tIns="0" rIns="0" bIns="0" rtlCol="0"/>
            <a:lstStyle/>
            <a:p>
              <a:endParaRPr/>
            </a:p>
          </p:txBody>
        </p:sp>
        <p:pic>
          <p:nvPicPr>
            <p:cNvPr id="46" name="object 46"/>
            <p:cNvPicPr/>
            <p:nvPr/>
          </p:nvPicPr>
          <p:blipFill>
            <a:blip r:embed="rId15" cstate="print"/>
            <a:stretch>
              <a:fillRect/>
            </a:stretch>
          </p:blipFill>
          <p:spPr>
            <a:xfrm>
              <a:off x="11266492" y="5176771"/>
              <a:ext cx="74997" cy="74967"/>
            </a:xfrm>
            <a:prstGeom prst="rect">
              <a:avLst/>
            </a:prstGeom>
          </p:spPr>
        </p:pic>
      </p:grpSp>
      <p:sp>
        <p:nvSpPr>
          <p:cNvPr id="47" name="object 47"/>
          <p:cNvSpPr txBox="1">
            <a:spLocks noGrp="1"/>
          </p:cNvSpPr>
          <p:nvPr>
            <p:ph type="title"/>
          </p:nvPr>
        </p:nvSpPr>
        <p:spPr>
          <a:xfrm>
            <a:off x="1730780" y="70872"/>
            <a:ext cx="737743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00"/>
                </a:solidFill>
                <a:latin typeface="Arial"/>
                <a:cs typeface="Arial"/>
              </a:rPr>
              <a:t>The</a:t>
            </a:r>
            <a:r>
              <a:rPr sz="2400" b="1" spc="-35" dirty="0">
                <a:solidFill>
                  <a:srgbClr val="000000"/>
                </a:solidFill>
                <a:latin typeface="Arial"/>
                <a:cs typeface="Arial"/>
              </a:rPr>
              <a:t> </a:t>
            </a:r>
            <a:r>
              <a:rPr sz="2400" b="1" dirty="0">
                <a:solidFill>
                  <a:srgbClr val="000000"/>
                </a:solidFill>
                <a:latin typeface="Arial"/>
                <a:cs typeface="Arial"/>
              </a:rPr>
              <a:t>core</a:t>
            </a:r>
            <a:r>
              <a:rPr sz="2400" b="1" spc="-15" dirty="0">
                <a:solidFill>
                  <a:srgbClr val="000000"/>
                </a:solidFill>
                <a:latin typeface="Arial"/>
                <a:cs typeface="Arial"/>
              </a:rPr>
              <a:t> </a:t>
            </a:r>
            <a:r>
              <a:rPr sz="2400" b="1" dirty="0">
                <a:solidFill>
                  <a:srgbClr val="000000"/>
                </a:solidFill>
                <a:latin typeface="Arial"/>
                <a:cs typeface="Arial"/>
              </a:rPr>
              <a:t>principles</a:t>
            </a:r>
            <a:r>
              <a:rPr sz="2400" b="1" spc="-25" dirty="0">
                <a:solidFill>
                  <a:srgbClr val="000000"/>
                </a:solidFill>
                <a:latin typeface="Arial"/>
                <a:cs typeface="Arial"/>
              </a:rPr>
              <a:t> </a:t>
            </a:r>
            <a:r>
              <a:rPr sz="2400" b="1" dirty="0">
                <a:solidFill>
                  <a:srgbClr val="000000"/>
                </a:solidFill>
                <a:latin typeface="Arial"/>
                <a:cs typeface="Arial"/>
              </a:rPr>
              <a:t>of</a:t>
            </a:r>
            <a:r>
              <a:rPr sz="2400" b="1" spc="-20" dirty="0">
                <a:solidFill>
                  <a:srgbClr val="000000"/>
                </a:solidFill>
                <a:latin typeface="Arial"/>
                <a:cs typeface="Arial"/>
              </a:rPr>
              <a:t> </a:t>
            </a:r>
            <a:r>
              <a:rPr sz="2400" b="1" dirty="0">
                <a:solidFill>
                  <a:srgbClr val="000000"/>
                </a:solidFill>
                <a:latin typeface="Arial"/>
                <a:cs typeface="Arial"/>
              </a:rPr>
              <a:t>an</a:t>
            </a:r>
            <a:r>
              <a:rPr sz="2400" b="1" spc="-20" dirty="0">
                <a:solidFill>
                  <a:srgbClr val="000000"/>
                </a:solidFill>
                <a:latin typeface="Arial"/>
                <a:cs typeface="Arial"/>
              </a:rPr>
              <a:t> </a:t>
            </a:r>
            <a:r>
              <a:rPr sz="2400" b="1" dirty="0">
                <a:solidFill>
                  <a:srgbClr val="000000"/>
                </a:solidFill>
                <a:latin typeface="Arial"/>
                <a:cs typeface="Arial"/>
              </a:rPr>
              <a:t>Integrated</a:t>
            </a:r>
            <a:r>
              <a:rPr sz="2400" b="1" spc="-20" dirty="0">
                <a:solidFill>
                  <a:srgbClr val="000000"/>
                </a:solidFill>
                <a:latin typeface="Arial"/>
                <a:cs typeface="Arial"/>
              </a:rPr>
              <a:t> </a:t>
            </a:r>
            <a:r>
              <a:rPr sz="2400" b="1" dirty="0">
                <a:solidFill>
                  <a:srgbClr val="000000"/>
                </a:solidFill>
                <a:latin typeface="Arial"/>
                <a:cs typeface="Arial"/>
              </a:rPr>
              <a:t>Care</a:t>
            </a:r>
            <a:r>
              <a:rPr sz="2400" b="1" spc="-90" dirty="0">
                <a:solidFill>
                  <a:srgbClr val="000000"/>
                </a:solidFill>
                <a:latin typeface="Arial"/>
                <a:cs typeface="Arial"/>
              </a:rPr>
              <a:t> </a:t>
            </a:r>
            <a:r>
              <a:rPr sz="2400" b="1" spc="-10" dirty="0">
                <a:solidFill>
                  <a:srgbClr val="000000"/>
                </a:solidFill>
                <a:latin typeface="Arial"/>
                <a:cs typeface="Arial"/>
              </a:rPr>
              <a:t>Academy</a:t>
            </a:r>
            <a:endParaRPr sz="2400">
              <a:latin typeface="Arial"/>
              <a:cs typeface="Arial"/>
            </a:endParaRPr>
          </a:p>
        </p:txBody>
      </p:sp>
      <p:sp>
        <p:nvSpPr>
          <p:cNvPr id="48" name="object 48"/>
          <p:cNvSpPr txBox="1"/>
          <p:nvPr/>
        </p:nvSpPr>
        <p:spPr>
          <a:xfrm>
            <a:off x="4814346" y="5642065"/>
            <a:ext cx="245300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Research</a:t>
            </a:r>
            <a:r>
              <a:rPr sz="1800" spc="-15" dirty="0">
                <a:latin typeface="Arial"/>
                <a:cs typeface="Arial"/>
              </a:rPr>
              <a:t> </a:t>
            </a:r>
            <a:r>
              <a:rPr sz="1800" dirty="0">
                <a:latin typeface="Arial"/>
                <a:cs typeface="Arial"/>
              </a:rPr>
              <a:t>and</a:t>
            </a:r>
            <a:r>
              <a:rPr sz="1800" spc="-10" dirty="0">
                <a:latin typeface="Arial"/>
                <a:cs typeface="Arial"/>
              </a:rPr>
              <a:t> Evidence</a:t>
            </a:r>
            <a:endParaRPr sz="1800">
              <a:latin typeface="Arial"/>
              <a:cs typeface="Arial"/>
            </a:endParaRPr>
          </a:p>
        </p:txBody>
      </p:sp>
      <p:grpSp>
        <p:nvGrpSpPr>
          <p:cNvPr id="49" name="object 49"/>
          <p:cNvGrpSpPr/>
          <p:nvPr/>
        </p:nvGrpSpPr>
        <p:grpSpPr>
          <a:xfrm>
            <a:off x="4305300" y="5350002"/>
            <a:ext cx="3482340" cy="1108710"/>
            <a:chOff x="4305300" y="5350002"/>
            <a:chExt cx="3482340" cy="1108710"/>
          </a:xfrm>
        </p:grpSpPr>
        <p:pic>
          <p:nvPicPr>
            <p:cNvPr id="50" name="object 50"/>
            <p:cNvPicPr/>
            <p:nvPr/>
          </p:nvPicPr>
          <p:blipFill>
            <a:blip r:embed="rId16" cstate="print"/>
            <a:stretch>
              <a:fillRect/>
            </a:stretch>
          </p:blipFill>
          <p:spPr>
            <a:xfrm>
              <a:off x="4305300" y="5350002"/>
              <a:ext cx="3482339" cy="1108709"/>
            </a:xfrm>
            <a:prstGeom prst="rect">
              <a:avLst/>
            </a:prstGeom>
          </p:spPr>
        </p:pic>
        <p:sp>
          <p:nvSpPr>
            <p:cNvPr id="51" name="object 51"/>
            <p:cNvSpPr/>
            <p:nvPr/>
          </p:nvSpPr>
          <p:spPr>
            <a:xfrm>
              <a:off x="4351401" y="5373243"/>
              <a:ext cx="3390265" cy="1016635"/>
            </a:xfrm>
            <a:custGeom>
              <a:avLst/>
              <a:gdLst/>
              <a:ahLst/>
              <a:cxnLst/>
              <a:rect l="l" t="t" r="r" b="b"/>
              <a:pathLst>
                <a:path w="3390265" h="1016635">
                  <a:moveTo>
                    <a:pt x="0" y="508253"/>
                  </a:moveTo>
                  <a:lnTo>
                    <a:pt x="5619" y="466570"/>
                  </a:lnTo>
                  <a:lnTo>
                    <a:pt x="22185" y="425813"/>
                  </a:lnTo>
                  <a:lnTo>
                    <a:pt x="49263" y="386116"/>
                  </a:lnTo>
                  <a:lnTo>
                    <a:pt x="86416" y="347608"/>
                  </a:lnTo>
                  <a:lnTo>
                    <a:pt x="133207" y="310420"/>
                  </a:lnTo>
                  <a:lnTo>
                    <a:pt x="189201" y="274684"/>
                  </a:lnTo>
                  <a:lnTo>
                    <a:pt x="253961" y="240529"/>
                  </a:lnTo>
                  <a:lnTo>
                    <a:pt x="289492" y="224086"/>
                  </a:lnTo>
                  <a:lnTo>
                    <a:pt x="327051" y="208088"/>
                  </a:lnTo>
                  <a:lnTo>
                    <a:pt x="366584" y="192550"/>
                  </a:lnTo>
                  <a:lnTo>
                    <a:pt x="408035" y="177490"/>
                  </a:lnTo>
                  <a:lnTo>
                    <a:pt x="451350" y="162923"/>
                  </a:lnTo>
                  <a:lnTo>
                    <a:pt x="496476" y="148866"/>
                  </a:lnTo>
                  <a:lnTo>
                    <a:pt x="543357" y="135335"/>
                  </a:lnTo>
                  <a:lnTo>
                    <a:pt x="591938" y="122347"/>
                  </a:lnTo>
                  <a:lnTo>
                    <a:pt x="642166" y="109918"/>
                  </a:lnTo>
                  <a:lnTo>
                    <a:pt x="693985" y="98065"/>
                  </a:lnTo>
                  <a:lnTo>
                    <a:pt x="747342" y="86803"/>
                  </a:lnTo>
                  <a:lnTo>
                    <a:pt x="802181" y="76149"/>
                  </a:lnTo>
                  <a:lnTo>
                    <a:pt x="858448" y="66120"/>
                  </a:lnTo>
                  <a:lnTo>
                    <a:pt x="916089" y="56731"/>
                  </a:lnTo>
                  <a:lnTo>
                    <a:pt x="975049" y="47999"/>
                  </a:lnTo>
                  <a:lnTo>
                    <a:pt x="1035274" y="39941"/>
                  </a:lnTo>
                  <a:lnTo>
                    <a:pt x="1096708" y="32573"/>
                  </a:lnTo>
                  <a:lnTo>
                    <a:pt x="1159298" y="25911"/>
                  </a:lnTo>
                  <a:lnTo>
                    <a:pt x="1222989" y="19972"/>
                  </a:lnTo>
                  <a:lnTo>
                    <a:pt x="1287726" y="14771"/>
                  </a:lnTo>
                  <a:lnTo>
                    <a:pt x="1353455" y="10326"/>
                  </a:lnTo>
                  <a:lnTo>
                    <a:pt x="1420121" y="6652"/>
                  </a:lnTo>
                  <a:lnTo>
                    <a:pt x="1487670" y="3766"/>
                  </a:lnTo>
                  <a:lnTo>
                    <a:pt x="1556047" y="1684"/>
                  </a:lnTo>
                  <a:lnTo>
                    <a:pt x="1625198" y="423"/>
                  </a:lnTo>
                  <a:lnTo>
                    <a:pt x="1695069" y="0"/>
                  </a:lnTo>
                  <a:lnTo>
                    <a:pt x="1764939" y="423"/>
                  </a:lnTo>
                  <a:lnTo>
                    <a:pt x="1834090" y="1684"/>
                  </a:lnTo>
                  <a:lnTo>
                    <a:pt x="1902467" y="3766"/>
                  </a:lnTo>
                  <a:lnTo>
                    <a:pt x="1970016" y="6652"/>
                  </a:lnTo>
                  <a:lnTo>
                    <a:pt x="2036682" y="10326"/>
                  </a:lnTo>
                  <a:lnTo>
                    <a:pt x="2102411" y="14771"/>
                  </a:lnTo>
                  <a:lnTo>
                    <a:pt x="2167148" y="19972"/>
                  </a:lnTo>
                  <a:lnTo>
                    <a:pt x="2230839" y="25911"/>
                  </a:lnTo>
                  <a:lnTo>
                    <a:pt x="2293429" y="32573"/>
                  </a:lnTo>
                  <a:lnTo>
                    <a:pt x="2354863" y="39941"/>
                  </a:lnTo>
                  <a:lnTo>
                    <a:pt x="2415088" y="47999"/>
                  </a:lnTo>
                  <a:lnTo>
                    <a:pt x="2474048" y="56731"/>
                  </a:lnTo>
                  <a:lnTo>
                    <a:pt x="2531689" y="66120"/>
                  </a:lnTo>
                  <a:lnTo>
                    <a:pt x="2587956" y="76149"/>
                  </a:lnTo>
                  <a:lnTo>
                    <a:pt x="2642795" y="86803"/>
                  </a:lnTo>
                  <a:lnTo>
                    <a:pt x="2696152" y="98065"/>
                  </a:lnTo>
                  <a:lnTo>
                    <a:pt x="2747971" y="109918"/>
                  </a:lnTo>
                  <a:lnTo>
                    <a:pt x="2798199" y="122347"/>
                  </a:lnTo>
                  <a:lnTo>
                    <a:pt x="2846780" y="135335"/>
                  </a:lnTo>
                  <a:lnTo>
                    <a:pt x="2893661" y="148866"/>
                  </a:lnTo>
                  <a:lnTo>
                    <a:pt x="2938787" y="162923"/>
                  </a:lnTo>
                  <a:lnTo>
                    <a:pt x="2982102" y="177490"/>
                  </a:lnTo>
                  <a:lnTo>
                    <a:pt x="3023553" y="192550"/>
                  </a:lnTo>
                  <a:lnTo>
                    <a:pt x="3063086" y="208088"/>
                  </a:lnTo>
                  <a:lnTo>
                    <a:pt x="3100645" y="224086"/>
                  </a:lnTo>
                  <a:lnTo>
                    <a:pt x="3136176" y="240529"/>
                  </a:lnTo>
                  <a:lnTo>
                    <a:pt x="3200936" y="274684"/>
                  </a:lnTo>
                  <a:lnTo>
                    <a:pt x="3256930" y="310420"/>
                  </a:lnTo>
                  <a:lnTo>
                    <a:pt x="3303721" y="347608"/>
                  </a:lnTo>
                  <a:lnTo>
                    <a:pt x="3340874" y="386116"/>
                  </a:lnTo>
                  <a:lnTo>
                    <a:pt x="3367952" y="425813"/>
                  </a:lnTo>
                  <a:lnTo>
                    <a:pt x="3384518" y="466570"/>
                  </a:lnTo>
                  <a:lnTo>
                    <a:pt x="3390138" y="508253"/>
                  </a:lnTo>
                  <a:lnTo>
                    <a:pt x="3388724" y="529203"/>
                  </a:lnTo>
                  <a:lnTo>
                    <a:pt x="3377576" y="570440"/>
                  </a:lnTo>
                  <a:lnTo>
                    <a:pt x="3355699" y="610683"/>
                  </a:lnTo>
                  <a:lnTo>
                    <a:pt x="3323530" y="649802"/>
                  </a:lnTo>
                  <a:lnTo>
                    <a:pt x="3281503" y="687666"/>
                  </a:lnTo>
                  <a:lnTo>
                    <a:pt x="3230056" y="724144"/>
                  </a:lnTo>
                  <a:lnTo>
                    <a:pt x="3169624" y="759106"/>
                  </a:lnTo>
                  <a:lnTo>
                    <a:pt x="3100645" y="792421"/>
                  </a:lnTo>
                  <a:lnTo>
                    <a:pt x="3063086" y="808419"/>
                  </a:lnTo>
                  <a:lnTo>
                    <a:pt x="3023553" y="823957"/>
                  </a:lnTo>
                  <a:lnTo>
                    <a:pt x="2982102" y="839017"/>
                  </a:lnTo>
                  <a:lnTo>
                    <a:pt x="2938787" y="853584"/>
                  </a:lnTo>
                  <a:lnTo>
                    <a:pt x="2893661" y="867641"/>
                  </a:lnTo>
                  <a:lnTo>
                    <a:pt x="2846780" y="881172"/>
                  </a:lnTo>
                  <a:lnTo>
                    <a:pt x="2798199" y="894160"/>
                  </a:lnTo>
                  <a:lnTo>
                    <a:pt x="2747971" y="906589"/>
                  </a:lnTo>
                  <a:lnTo>
                    <a:pt x="2696152" y="918442"/>
                  </a:lnTo>
                  <a:lnTo>
                    <a:pt x="2642795" y="929704"/>
                  </a:lnTo>
                  <a:lnTo>
                    <a:pt x="2587956" y="940358"/>
                  </a:lnTo>
                  <a:lnTo>
                    <a:pt x="2531689" y="950387"/>
                  </a:lnTo>
                  <a:lnTo>
                    <a:pt x="2474048" y="959776"/>
                  </a:lnTo>
                  <a:lnTo>
                    <a:pt x="2415088" y="968508"/>
                  </a:lnTo>
                  <a:lnTo>
                    <a:pt x="2354863" y="976566"/>
                  </a:lnTo>
                  <a:lnTo>
                    <a:pt x="2293429" y="983934"/>
                  </a:lnTo>
                  <a:lnTo>
                    <a:pt x="2230839" y="990596"/>
                  </a:lnTo>
                  <a:lnTo>
                    <a:pt x="2167148" y="996535"/>
                  </a:lnTo>
                  <a:lnTo>
                    <a:pt x="2102411" y="1001736"/>
                  </a:lnTo>
                  <a:lnTo>
                    <a:pt x="2036682" y="1006181"/>
                  </a:lnTo>
                  <a:lnTo>
                    <a:pt x="1970016" y="1009855"/>
                  </a:lnTo>
                  <a:lnTo>
                    <a:pt x="1902467" y="1012741"/>
                  </a:lnTo>
                  <a:lnTo>
                    <a:pt x="1834090" y="1014823"/>
                  </a:lnTo>
                  <a:lnTo>
                    <a:pt x="1764939" y="1016084"/>
                  </a:lnTo>
                  <a:lnTo>
                    <a:pt x="1695069" y="1016507"/>
                  </a:lnTo>
                  <a:lnTo>
                    <a:pt x="1625198" y="1016084"/>
                  </a:lnTo>
                  <a:lnTo>
                    <a:pt x="1556047" y="1014823"/>
                  </a:lnTo>
                  <a:lnTo>
                    <a:pt x="1487670" y="1012741"/>
                  </a:lnTo>
                  <a:lnTo>
                    <a:pt x="1420121" y="1009855"/>
                  </a:lnTo>
                  <a:lnTo>
                    <a:pt x="1353455" y="1006181"/>
                  </a:lnTo>
                  <a:lnTo>
                    <a:pt x="1287726" y="1001736"/>
                  </a:lnTo>
                  <a:lnTo>
                    <a:pt x="1222989" y="996535"/>
                  </a:lnTo>
                  <a:lnTo>
                    <a:pt x="1159298" y="990596"/>
                  </a:lnTo>
                  <a:lnTo>
                    <a:pt x="1096708" y="983934"/>
                  </a:lnTo>
                  <a:lnTo>
                    <a:pt x="1035274" y="976566"/>
                  </a:lnTo>
                  <a:lnTo>
                    <a:pt x="975049" y="968508"/>
                  </a:lnTo>
                  <a:lnTo>
                    <a:pt x="916089" y="959776"/>
                  </a:lnTo>
                  <a:lnTo>
                    <a:pt x="858448" y="950387"/>
                  </a:lnTo>
                  <a:lnTo>
                    <a:pt x="802181" y="940358"/>
                  </a:lnTo>
                  <a:lnTo>
                    <a:pt x="747342" y="929704"/>
                  </a:lnTo>
                  <a:lnTo>
                    <a:pt x="693985" y="918442"/>
                  </a:lnTo>
                  <a:lnTo>
                    <a:pt x="642166" y="906589"/>
                  </a:lnTo>
                  <a:lnTo>
                    <a:pt x="591938" y="894160"/>
                  </a:lnTo>
                  <a:lnTo>
                    <a:pt x="543357" y="881172"/>
                  </a:lnTo>
                  <a:lnTo>
                    <a:pt x="496476" y="867641"/>
                  </a:lnTo>
                  <a:lnTo>
                    <a:pt x="451350" y="853584"/>
                  </a:lnTo>
                  <a:lnTo>
                    <a:pt x="408035" y="839017"/>
                  </a:lnTo>
                  <a:lnTo>
                    <a:pt x="366584" y="823957"/>
                  </a:lnTo>
                  <a:lnTo>
                    <a:pt x="327051" y="808419"/>
                  </a:lnTo>
                  <a:lnTo>
                    <a:pt x="289492" y="792421"/>
                  </a:lnTo>
                  <a:lnTo>
                    <a:pt x="253961" y="775978"/>
                  </a:lnTo>
                  <a:lnTo>
                    <a:pt x="189201" y="741823"/>
                  </a:lnTo>
                  <a:lnTo>
                    <a:pt x="133207" y="706087"/>
                  </a:lnTo>
                  <a:lnTo>
                    <a:pt x="86416" y="668899"/>
                  </a:lnTo>
                  <a:lnTo>
                    <a:pt x="49263" y="630391"/>
                  </a:lnTo>
                  <a:lnTo>
                    <a:pt x="22185" y="590694"/>
                  </a:lnTo>
                  <a:lnTo>
                    <a:pt x="5619" y="549937"/>
                  </a:lnTo>
                  <a:lnTo>
                    <a:pt x="0" y="508253"/>
                  </a:lnTo>
                  <a:close/>
                </a:path>
              </a:pathLst>
            </a:custGeom>
            <a:ln w="9525">
              <a:solidFill>
                <a:srgbClr val="497DBA"/>
              </a:solidFill>
            </a:ln>
          </p:spPr>
          <p:txBody>
            <a:bodyPr wrap="square" lIns="0" tIns="0" rIns="0" bIns="0" rtlCol="0"/>
            <a:lstStyle/>
            <a:p>
              <a:endParaRPr/>
            </a:p>
          </p:txBody>
        </p:sp>
      </p:grpSp>
      <p:sp>
        <p:nvSpPr>
          <p:cNvPr id="52" name="object 52"/>
          <p:cNvSpPr txBox="1"/>
          <p:nvPr/>
        </p:nvSpPr>
        <p:spPr>
          <a:xfrm>
            <a:off x="1400356" y="1585885"/>
            <a:ext cx="254254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a:cs typeface="Arial"/>
              </a:rPr>
              <a:t>Contemporary</a:t>
            </a:r>
            <a:r>
              <a:rPr sz="1800" spc="-20" dirty="0">
                <a:latin typeface="Arial"/>
                <a:cs typeface="Arial"/>
              </a:rPr>
              <a:t> </a:t>
            </a:r>
            <a:r>
              <a:rPr sz="1800" spc="-10" dirty="0">
                <a:latin typeface="Arial"/>
                <a:cs typeface="Arial"/>
              </a:rPr>
              <a:t>pedagogy approaches</a:t>
            </a:r>
            <a:endParaRPr sz="1800">
              <a:latin typeface="Arial"/>
              <a:cs typeface="Arial"/>
            </a:endParaRPr>
          </a:p>
        </p:txBody>
      </p:sp>
      <p:grpSp>
        <p:nvGrpSpPr>
          <p:cNvPr id="53" name="object 53"/>
          <p:cNvGrpSpPr/>
          <p:nvPr/>
        </p:nvGrpSpPr>
        <p:grpSpPr>
          <a:xfrm>
            <a:off x="1087374" y="1439417"/>
            <a:ext cx="3115310" cy="1012190"/>
            <a:chOff x="1087374" y="1439417"/>
            <a:chExt cx="3115310" cy="1012190"/>
          </a:xfrm>
        </p:grpSpPr>
        <p:pic>
          <p:nvPicPr>
            <p:cNvPr id="54" name="object 54"/>
            <p:cNvPicPr/>
            <p:nvPr/>
          </p:nvPicPr>
          <p:blipFill>
            <a:blip r:embed="rId17" cstate="print"/>
            <a:stretch>
              <a:fillRect/>
            </a:stretch>
          </p:blipFill>
          <p:spPr>
            <a:xfrm>
              <a:off x="1087374" y="1439417"/>
              <a:ext cx="3115055" cy="1011935"/>
            </a:xfrm>
            <a:prstGeom prst="rect">
              <a:avLst/>
            </a:prstGeom>
          </p:spPr>
        </p:pic>
        <p:sp>
          <p:nvSpPr>
            <p:cNvPr id="55" name="object 55"/>
            <p:cNvSpPr/>
            <p:nvPr/>
          </p:nvSpPr>
          <p:spPr>
            <a:xfrm>
              <a:off x="1133475" y="1462658"/>
              <a:ext cx="3023235" cy="920115"/>
            </a:xfrm>
            <a:custGeom>
              <a:avLst/>
              <a:gdLst/>
              <a:ahLst/>
              <a:cxnLst/>
              <a:rect l="l" t="t" r="r" b="b"/>
              <a:pathLst>
                <a:path w="3023235" h="920114">
                  <a:moveTo>
                    <a:pt x="0" y="459866"/>
                  </a:moveTo>
                  <a:lnTo>
                    <a:pt x="6532" y="416828"/>
                  </a:lnTo>
                  <a:lnTo>
                    <a:pt x="25741" y="374909"/>
                  </a:lnTo>
                  <a:lnTo>
                    <a:pt x="57046" y="334285"/>
                  </a:lnTo>
                  <a:lnTo>
                    <a:pt x="99867" y="295133"/>
                  </a:lnTo>
                  <a:lnTo>
                    <a:pt x="153624" y="257630"/>
                  </a:lnTo>
                  <a:lnTo>
                    <a:pt x="217734" y="221952"/>
                  </a:lnTo>
                  <a:lnTo>
                    <a:pt x="253491" y="204853"/>
                  </a:lnTo>
                  <a:lnTo>
                    <a:pt x="291619" y="188276"/>
                  </a:lnTo>
                  <a:lnTo>
                    <a:pt x="332045" y="172244"/>
                  </a:lnTo>
                  <a:lnTo>
                    <a:pt x="374696" y="156779"/>
                  </a:lnTo>
                  <a:lnTo>
                    <a:pt x="419501" y="141903"/>
                  </a:lnTo>
                  <a:lnTo>
                    <a:pt x="466386" y="127638"/>
                  </a:lnTo>
                  <a:lnTo>
                    <a:pt x="515280" y="114005"/>
                  </a:lnTo>
                  <a:lnTo>
                    <a:pt x="566108" y="101028"/>
                  </a:lnTo>
                  <a:lnTo>
                    <a:pt x="618800" y="88728"/>
                  </a:lnTo>
                  <a:lnTo>
                    <a:pt x="673281" y="77127"/>
                  </a:lnTo>
                  <a:lnTo>
                    <a:pt x="729480" y="66248"/>
                  </a:lnTo>
                  <a:lnTo>
                    <a:pt x="787325" y="56112"/>
                  </a:lnTo>
                  <a:lnTo>
                    <a:pt x="846741" y="46741"/>
                  </a:lnTo>
                  <a:lnTo>
                    <a:pt x="907658" y="38159"/>
                  </a:lnTo>
                  <a:lnTo>
                    <a:pt x="970002" y="30385"/>
                  </a:lnTo>
                  <a:lnTo>
                    <a:pt x="1033701" y="23444"/>
                  </a:lnTo>
                  <a:lnTo>
                    <a:pt x="1098681" y="17357"/>
                  </a:lnTo>
                  <a:lnTo>
                    <a:pt x="1164872" y="12145"/>
                  </a:lnTo>
                  <a:lnTo>
                    <a:pt x="1232199" y="7832"/>
                  </a:lnTo>
                  <a:lnTo>
                    <a:pt x="1300591" y="4438"/>
                  </a:lnTo>
                  <a:lnTo>
                    <a:pt x="1369974" y="1987"/>
                  </a:lnTo>
                  <a:lnTo>
                    <a:pt x="1440277" y="500"/>
                  </a:lnTo>
                  <a:lnTo>
                    <a:pt x="1511427" y="0"/>
                  </a:lnTo>
                  <a:lnTo>
                    <a:pt x="1582576" y="500"/>
                  </a:lnTo>
                  <a:lnTo>
                    <a:pt x="1652879" y="1987"/>
                  </a:lnTo>
                  <a:lnTo>
                    <a:pt x="1722262" y="4438"/>
                  </a:lnTo>
                  <a:lnTo>
                    <a:pt x="1790654" y="7832"/>
                  </a:lnTo>
                  <a:lnTo>
                    <a:pt x="1857981" y="12145"/>
                  </a:lnTo>
                  <a:lnTo>
                    <a:pt x="1924172" y="17357"/>
                  </a:lnTo>
                  <a:lnTo>
                    <a:pt x="1989152" y="23444"/>
                  </a:lnTo>
                  <a:lnTo>
                    <a:pt x="2052851" y="30385"/>
                  </a:lnTo>
                  <a:lnTo>
                    <a:pt x="2115195" y="38159"/>
                  </a:lnTo>
                  <a:lnTo>
                    <a:pt x="2176112" y="46741"/>
                  </a:lnTo>
                  <a:lnTo>
                    <a:pt x="2235528" y="56112"/>
                  </a:lnTo>
                  <a:lnTo>
                    <a:pt x="2293373" y="66248"/>
                  </a:lnTo>
                  <a:lnTo>
                    <a:pt x="2349572" y="77127"/>
                  </a:lnTo>
                  <a:lnTo>
                    <a:pt x="2404053" y="88728"/>
                  </a:lnTo>
                  <a:lnTo>
                    <a:pt x="2456745" y="101028"/>
                  </a:lnTo>
                  <a:lnTo>
                    <a:pt x="2507573" y="114005"/>
                  </a:lnTo>
                  <a:lnTo>
                    <a:pt x="2556467" y="127638"/>
                  </a:lnTo>
                  <a:lnTo>
                    <a:pt x="2603352" y="141903"/>
                  </a:lnTo>
                  <a:lnTo>
                    <a:pt x="2648157" y="156779"/>
                  </a:lnTo>
                  <a:lnTo>
                    <a:pt x="2690808" y="172244"/>
                  </a:lnTo>
                  <a:lnTo>
                    <a:pt x="2731234" y="188276"/>
                  </a:lnTo>
                  <a:lnTo>
                    <a:pt x="2769362" y="204853"/>
                  </a:lnTo>
                  <a:lnTo>
                    <a:pt x="2805119" y="221952"/>
                  </a:lnTo>
                  <a:lnTo>
                    <a:pt x="2869229" y="257630"/>
                  </a:lnTo>
                  <a:lnTo>
                    <a:pt x="2922986" y="295133"/>
                  </a:lnTo>
                  <a:lnTo>
                    <a:pt x="2965807" y="334285"/>
                  </a:lnTo>
                  <a:lnTo>
                    <a:pt x="2997112" y="374909"/>
                  </a:lnTo>
                  <a:lnTo>
                    <a:pt x="3016321" y="416828"/>
                  </a:lnTo>
                  <a:lnTo>
                    <a:pt x="3022854" y="459866"/>
                  </a:lnTo>
                  <a:lnTo>
                    <a:pt x="3021208" y="481514"/>
                  </a:lnTo>
                  <a:lnTo>
                    <a:pt x="3008265" y="524015"/>
                  </a:lnTo>
                  <a:lnTo>
                    <a:pt x="2982935" y="565309"/>
                  </a:lnTo>
                  <a:lnTo>
                    <a:pt x="2945799" y="605219"/>
                  </a:lnTo>
                  <a:lnTo>
                    <a:pt x="2897438" y="643569"/>
                  </a:lnTo>
                  <a:lnTo>
                    <a:pt x="2838432" y="680181"/>
                  </a:lnTo>
                  <a:lnTo>
                    <a:pt x="2769362" y="714880"/>
                  </a:lnTo>
                  <a:lnTo>
                    <a:pt x="2731234" y="731457"/>
                  </a:lnTo>
                  <a:lnTo>
                    <a:pt x="2690808" y="747489"/>
                  </a:lnTo>
                  <a:lnTo>
                    <a:pt x="2648157" y="762954"/>
                  </a:lnTo>
                  <a:lnTo>
                    <a:pt x="2603352" y="777830"/>
                  </a:lnTo>
                  <a:lnTo>
                    <a:pt x="2556467" y="792095"/>
                  </a:lnTo>
                  <a:lnTo>
                    <a:pt x="2507573" y="805728"/>
                  </a:lnTo>
                  <a:lnTo>
                    <a:pt x="2456745" y="818705"/>
                  </a:lnTo>
                  <a:lnTo>
                    <a:pt x="2404053" y="831005"/>
                  </a:lnTo>
                  <a:lnTo>
                    <a:pt x="2349572" y="842606"/>
                  </a:lnTo>
                  <a:lnTo>
                    <a:pt x="2293373" y="853485"/>
                  </a:lnTo>
                  <a:lnTo>
                    <a:pt x="2235528" y="863621"/>
                  </a:lnTo>
                  <a:lnTo>
                    <a:pt x="2176112" y="872992"/>
                  </a:lnTo>
                  <a:lnTo>
                    <a:pt x="2115195" y="881574"/>
                  </a:lnTo>
                  <a:lnTo>
                    <a:pt x="2052851" y="889348"/>
                  </a:lnTo>
                  <a:lnTo>
                    <a:pt x="1989152" y="896289"/>
                  </a:lnTo>
                  <a:lnTo>
                    <a:pt x="1924172" y="902376"/>
                  </a:lnTo>
                  <a:lnTo>
                    <a:pt x="1857981" y="907588"/>
                  </a:lnTo>
                  <a:lnTo>
                    <a:pt x="1790654" y="911901"/>
                  </a:lnTo>
                  <a:lnTo>
                    <a:pt x="1722262" y="915295"/>
                  </a:lnTo>
                  <a:lnTo>
                    <a:pt x="1652879" y="917746"/>
                  </a:lnTo>
                  <a:lnTo>
                    <a:pt x="1582576" y="919233"/>
                  </a:lnTo>
                  <a:lnTo>
                    <a:pt x="1511427" y="919733"/>
                  </a:lnTo>
                  <a:lnTo>
                    <a:pt x="1440277" y="919233"/>
                  </a:lnTo>
                  <a:lnTo>
                    <a:pt x="1369974" y="917746"/>
                  </a:lnTo>
                  <a:lnTo>
                    <a:pt x="1300591" y="915295"/>
                  </a:lnTo>
                  <a:lnTo>
                    <a:pt x="1232199" y="911901"/>
                  </a:lnTo>
                  <a:lnTo>
                    <a:pt x="1164872" y="907588"/>
                  </a:lnTo>
                  <a:lnTo>
                    <a:pt x="1098681" y="902376"/>
                  </a:lnTo>
                  <a:lnTo>
                    <a:pt x="1033701" y="896289"/>
                  </a:lnTo>
                  <a:lnTo>
                    <a:pt x="970002" y="889348"/>
                  </a:lnTo>
                  <a:lnTo>
                    <a:pt x="907658" y="881574"/>
                  </a:lnTo>
                  <a:lnTo>
                    <a:pt x="846741" y="872992"/>
                  </a:lnTo>
                  <a:lnTo>
                    <a:pt x="787325" y="863621"/>
                  </a:lnTo>
                  <a:lnTo>
                    <a:pt x="729480" y="853485"/>
                  </a:lnTo>
                  <a:lnTo>
                    <a:pt x="673281" y="842606"/>
                  </a:lnTo>
                  <a:lnTo>
                    <a:pt x="618800" y="831005"/>
                  </a:lnTo>
                  <a:lnTo>
                    <a:pt x="566108" y="818705"/>
                  </a:lnTo>
                  <a:lnTo>
                    <a:pt x="515280" y="805728"/>
                  </a:lnTo>
                  <a:lnTo>
                    <a:pt x="466386" y="792095"/>
                  </a:lnTo>
                  <a:lnTo>
                    <a:pt x="419501" y="777830"/>
                  </a:lnTo>
                  <a:lnTo>
                    <a:pt x="374696" y="762954"/>
                  </a:lnTo>
                  <a:lnTo>
                    <a:pt x="332045" y="747489"/>
                  </a:lnTo>
                  <a:lnTo>
                    <a:pt x="291619" y="731457"/>
                  </a:lnTo>
                  <a:lnTo>
                    <a:pt x="253491" y="714880"/>
                  </a:lnTo>
                  <a:lnTo>
                    <a:pt x="217734" y="697781"/>
                  </a:lnTo>
                  <a:lnTo>
                    <a:pt x="153624" y="662103"/>
                  </a:lnTo>
                  <a:lnTo>
                    <a:pt x="99867" y="624600"/>
                  </a:lnTo>
                  <a:lnTo>
                    <a:pt x="57046" y="585448"/>
                  </a:lnTo>
                  <a:lnTo>
                    <a:pt x="25741" y="544824"/>
                  </a:lnTo>
                  <a:lnTo>
                    <a:pt x="6532" y="502905"/>
                  </a:lnTo>
                  <a:lnTo>
                    <a:pt x="0" y="459866"/>
                  </a:lnTo>
                  <a:close/>
                </a:path>
              </a:pathLst>
            </a:custGeom>
            <a:ln w="9525">
              <a:solidFill>
                <a:srgbClr val="00AF50"/>
              </a:solidFill>
            </a:ln>
          </p:spPr>
          <p:txBody>
            <a:bodyPr wrap="square" lIns="0" tIns="0" rIns="0" bIns="0" rtlCol="0"/>
            <a:lstStyle/>
            <a:p>
              <a:endParaRPr/>
            </a:p>
          </p:txBody>
        </p:sp>
      </p:gr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928CE-EE83-127C-67A1-960671ACA41D}"/>
              </a:ext>
            </a:extLst>
          </p:cNvPr>
          <p:cNvSpPr>
            <a:spLocks noGrp="1"/>
          </p:cNvSpPr>
          <p:nvPr>
            <p:ph type="body" sz="quarter" idx="10"/>
          </p:nvPr>
        </p:nvSpPr>
        <p:spPr/>
        <p:txBody>
          <a:bodyPr/>
          <a:lstStyle/>
          <a:p>
            <a:endParaRPr lang="en-GB"/>
          </a:p>
        </p:txBody>
      </p:sp>
      <p:pic>
        <p:nvPicPr>
          <p:cNvPr id="4" name="Picture 3" descr="Diagram&#10;&#10;Description automatically generated">
            <a:extLst>
              <a:ext uri="{FF2B5EF4-FFF2-40B4-BE49-F238E27FC236}">
                <a16:creationId xmlns:a16="http://schemas.microsoft.com/office/drawing/2014/main" id="{3420B300-C69A-00F7-3BAA-41B428D4CBD8}"/>
              </a:ext>
            </a:extLst>
          </p:cNvPr>
          <p:cNvPicPr>
            <a:picLocks noChangeAspect="1"/>
          </p:cNvPicPr>
          <p:nvPr/>
        </p:nvPicPr>
        <p:blipFill>
          <a:blip r:embed="rId2"/>
          <a:stretch>
            <a:fillRect/>
          </a:stretch>
        </p:blipFill>
        <p:spPr>
          <a:xfrm>
            <a:off x="839416" y="620689"/>
            <a:ext cx="10157964" cy="5820140"/>
          </a:xfrm>
          <a:prstGeom prst="rect">
            <a:avLst/>
          </a:prstGeom>
        </p:spPr>
      </p:pic>
      <p:sp>
        <p:nvSpPr>
          <p:cNvPr id="5" name="Rectangle 4">
            <a:extLst>
              <a:ext uri="{FF2B5EF4-FFF2-40B4-BE49-F238E27FC236}">
                <a16:creationId xmlns:a16="http://schemas.microsoft.com/office/drawing/2014/main" id="{EE3EAEFB-C251-633D-8D81-A95CC481EE31}"/>
              </a:ext>
            </a:extLst>
          </p:cNvPr>
          <p:cNvSpPr/>
          <p:nvPr/>
        </p:nvSpPr>
        <p:spPr>
          <a:xfrm>
            <a:off x="1055440" y="620689"/>
            <a:ext cx="6480720" cy="36003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AF4E7A7-8B85-10F3-BAB7-C44B7F2E14A0}"/>
              </a:ext>
            </a:extLst>
          </p:cNvPr>
          <p:cNvSpPr txBox="1"/>
          <p:nvPr/>
        </p:nvSpPr>
        <p:spPr>
          <a:xfrm>
            <a:off x="1037687" y="586272"/>
            <a:ext cx="9610323" cy="400110"/>
          </a:xfrm>
          <a:prstGeom prst="rect">
            <a:avLst/>
          </a:prstGeom>
          <a:noFill/>
        </p:spPr>
        <p:txBody>
          <a:bodyPr wrap="none" rtlCol="0">
            <a:spAutoFit/>
          </a:bodyPr>
          <a:lstStyle/>
          <a:p>
            <a:r>
              <a:rPr lang="en-GB" sz="2000" b="1" dirty="0"/>
              <a:t>Utilising the combined value of the whole Health and Social Care Eco-System</a:t>
            </a:r>
          </a:p>
        </p:txBody>
      </p:sp>
    </p:spTree>
    <p:extLst>
      <p:ext uri="{BB962C8B-B14F-4D97-AF65-F5344CB8AC3E}">
        <p14:creationId xmlns:p14="http://schemas.microsoft.com/office/powerpoint/2010/main" val="2137936548"/>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142" y="381161"/>
            <a:ext cx="7886700" cy="1011108"/>
          </a:xfrm>
        </p:spPr>
        <p:txBody>
          <a:bodyPr>
            <a:normAutofit/>
          </a:bodyPr>
          <a:lstStyle/>
          <a:p>
            <a:r>
              <a:rPr lang="en-GB" sz="4000" dirty="0">
                <a:solidFill>
                  <a:schemeClr val="tx1"/>
                </a:solidFill>
              </a:rPr>
              <a:t>Health Technology Hub </a:t>
            </a:r>
          </a:p>
        </p:txBody>
      </p:sp>
      <p:sp>
        <p:nvSpPr>
          <p:cNvPr id="3" name="Text Placeholder 2"/>
          <p:cNvSpPr>
            <a:spLocks noGrp="1"/>
          </p:cNvSpPr>
          <p:nvPr>
            <p:ph type="body" sz="quarter" idx="11"/>
          </p:nvPr>
        </p:nvSpPr>
        <p:spPr>
          <a:xfrm>
            <a:off x="983432" y="1546277"/>
            <a:ext cx="10657183" cy="4897832"/>
          </a:xfrm>
        </p:spPr>
        <p:txBody>
          <a:bodyPr/>
          <a:lstStyle/>
          <a:p>
            <a:pPr marL="9525" indent="0">
              <a:buNone/>
            </a:pPr>
            <a:r>
              <a:rPr lang="en-GB" sz="2800" dirty="0"/>
              <a:t>Creating  opportunities for businesses, universities and the healthcare sector to work together to solve the demanding problems faced by the healthcare sector in the UK and globally.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045" y="4657761"/>
            <a:ext cx="749206" cy="6095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368" y="3690431"/>
            <a:ext cx="1714500" cy="4953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806" y="4710627"/>
            <a:ext cx="1943100" cy="4953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815" y="4547692"/>
            <a:ext cx="1607402" cy="82117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3590" y="5720561"/>
            <a:ext cx="2220490" cy="33741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19" y="3625048"/>
            <a:ext cx="1237451" cy="61462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2167" y="5442306"/>
            <a:ext cx="3136384" cy="82678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9585" y="3498693"/>
            <a:ext cx="1701548" cy="909919"/>
          </a:xfrm>
          <a:prstGeom prst="rect">
            <a:avLst/>
          </a:prstGeom>
        </p:spPr>
      </p:pic>
    </p:spTree>
    <p:extLst>
      <p:ext uri="{BB962C8B-B14F-4D97-AF65-F5344CB8AC3E}">
        <p14:creationId xmlns:p14="http://schemas.microsoft.com/office/powerpoint/2010/main" val="294206754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AE010-E065-4E55-13D9-E92574DEDA84}"/>
              </a:ext>
            </a:extLst>
          </p:cNvPr>
          <p:cNvSpPr>
            <a:spLocks noGrp="1"/>
          </p:cNvSpPr>
          <p:nvPr>
            <p:ph type="title"/>
          </p:nvPr>
        </p:nvSpPr>
        <p:spPr/>
        <p:txBody>
          <a:bodyPr/>
          <a:lstStyle/>
          <a:p>
            <a:r>
              <a:rPr lang="en-GB" dirty="0">
                <a:solidFill>
                  <a:schemeClr val="tx1"/>
                </a:solidFill>
              </a:rPr>
              <a:t>Osteoarthritis Research</a:t>
            </a:r>
          </a:p>
        </p:txBody>
      </p:sp>
      <p:sp>
        <p:nvSpPr>
          <p:cNvPr id="3" name="Text Placeholder 2">
            <a:extLst>
              <a:ext uri="{FF2B5EF4-FFF2-40B4-BE49-F238E27FC236}">
                <a16:creationId xmlns:a16="http://schemas.microsoft.com/office/drawing/2014/main" id="{D24BACE1-4EB8-F504-8651-F1FDDA3BDE89}"/>
              </a:ext>
            </a:extLst>
          </p:cNvPr>
          <p:cNvSpPr>
            <a:spLocks noGrp="1"/>
          </p:cNvSpPr>
          <p:nvPr>
            <p:ph type="body" sz="quarter" idx="11"/>
          </p:nvPr>
        </p:nvSpPr>
        <p:spPr>
          <a:xfrm>
            <a:off x="1199454" y="1556792"/>
            <a:ext cx="7776865" cy="1701686"/>
          </a:xfrm>
        </p:spPr>
        <p:txBody>
          <a:bodyPr/>
          <a:lstStyle/>
          <a:p>
            <a:pPr marL="9525" indent="0">
              <a:buNone/>
            </a:pPr>
            <a:r>
              <a:rPr lang="en-GB" b="1" dirty="0"/>
              <a:t>Research</a:t>
            </a:r>
          </a:p>
          <a:p>
            <a:pPr>
              <a:buFont typeface="Arial" panose="020B0604020202020204" pitchFamily="34" charset="0"/>
              <a:buChar char="•"/>
            </a:pPr>
            <a:r>
              <a:rPr lang="en-GB" dirty="0"/>
              <a:t>Development a rehabilitation program for patients with osteoarthritis</a:t>
            </a:r>
          </a:p>
          <a:p>
            <a:pPr>
              <a:buFont typeface="Arial" panose="020B0604020202020204" pitchFamily="34" charset="0"/>
              <a:buChar char="•"/>
            </a:pPr>
            <a:r>
              <a:rPr lang="en-GB" dirty="0"/>
              <a:t>Collaborators: St George’s University of London, healthcare professionals</a:t>
            </a:r>
          </a:p>
          <a:p>
            <a:endParaRPr lang="en-GB" dirty="0"/>
          </a:p>
          <a:p>
            <a:pPr marL="9525" indent="0">
              <a:buNone/>
            </a:pPr>
            <a:r>
              <a:rPr lang="en-GB" b="1" dirty="0"/>
              <a:t>Impact</a:t>
            </a:r>
          </a:p>
          <a:p>
            <a:pPr>
              <a:buFont typeface="Arial" panose="020B0604020202020204" pitchFamily="34" charset="0"/>
              <a:buChar char="•"/>
            </a:pPr>
            <a:r>
              <a:rPr lang="en-GB" dirty="0"/>
              <a:t>The programmed was awarded the Musculoskeletal Care Initiative of the Year in the Health Service Value Awards 2020</a:t>
            </a:r>
          </a:p>
          <a:p>
            <a:pPr>
              <a:buFont typeface="Arial" panose="020B0604020202020204" pitchFamily="34" charset="0"/>
              <a:buChar char="•"/>
            </a:pPr>
            <a:r>
              <a:rPr lang="en-GB" dirty="0"/>
              <a:t>The programme is recommended by national and international healthcare and clinical services</a:t>
            </a:r>
          </a:p>
          <a:p>
            <a:pPr>
              <a:buFont typeface="Arial" panose="020B0604020202020204" pitchFamily="34" charset="0"/>
              <a:buChar char="•"/>
            </a:pPr>
            <a:r>
              <a:rPr lang="en-GB" dirty="0"/>
              <a:t>Improving patient’s pain, function and quality of life</a:t>
            </a:r>
          </a:p>
          <a:p>
            <a:pPr>
              <a:buFont typeface="Arial" panose="020B0604020202020204" pitchFamily="34" charset="0"/>
              <a:buChar char="•"/>
            </a:pPr>
            <a:r>
              <a:rPr lang="en-GB" dirty="0"/>
              <a:t>Reducing health and social care cost</a:t>
            </a:r>
          </a:p>
        </p:txBody>
      </p:sp>
      <p:pic>
        <p:nvPicPr>
          <p:cNvPr id="6146" name="Picture 2" descr="A group of children looking happy">
            <a:extLst>
              <a:ext uri="{FF2B5EF4-FFF2-40B4-BE49-F238E27FC236}">
                <a16:creationId xmlns:a16="http://schemas.microsoft.com/office/drawing/2014/main" id="{0CD56EB8-11E4-F6C9-1288-8C7A8F718C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4352" y="2315869"/>
            <a:ext cx="2664296"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82784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A63E-BE0D-149D-C73D-50E5B9D9D939}"/>
              </a:ext>
            </a:extLst>
          </p:cNvPr>
          <p:cNvSpPr>
            <a:spLocks noGrp="1"/>
          </p:cNvSpPr>
          <p:nvPr>
            <p:ph type="title"/>
          </p:nvPr>
        </p:nvSpPr>
        <p:spPr>
          <a:xfrm>
            <a:off x="1271464" y="260648"/>
            <a:ext cx="9937104" cy="1011105"/>
          </a:xfrm>
        </p:spPr>
        <p:txBody>
          <a:bodyPr/>
          <a:lstStyle/>
          <a:p>
            <a:r>
              <a:rPr lang="en-GB" dirty="0">
                <a:solidFill>
                  <a:schemeClr val="tx1"/>
                </a:solidFill>
              </a:rPr>
              <a:t>Caring for Craniofacial Conditions</a:t>
            </a:r>
          </a:p>
        </p:txBody>
      </p:sp>
      <p:sp>
        <p:nvSpPr>
          <p:cNvPr id="3" name="Text Placeholder 2">
            <a:extLst>
              <a:ext uri="{FF2B5EF4-FFF2-40B4-BE49-F238E27FC236}">
                <a16:creationId xmlns:a16="http://schemas.microsoft.com/office/drawing/2014/main" id="{6B40878D-E0B1-D814-B42B-791A73EA6343}"/>
              </a:ext>
            </a:extLst>
          </p:cNvPr>
          <p:cNvSpPr>
            <a:spLocks noGrp="1"/>
          </p:cNvSpPr>
          <p:nvPr>
            <p:ph type="body" sz="quarter" idx="11"/>
          </p:nvPr>
        </p:nvSpPr>
        <p:spPr>
          <a:xfrm>
            <a:off x="1199454" y="1219575"/>
            <a:ext cx="9217025" cy="2088231"/>
          </a:xfrm>
        </p:spPr>
        <p:txBody>
          <a:bodyPr/>
          <a:lstStyle/>
          <a:p>
            <a:r>
              <a:rPr lang="en-GB" b="1" dirty="0"/>
              <a:t>Research</a:t>
            </a:r>
          </a:p>
          <a:p>
            <a:pPr>
              <a:buFontTx/>
              <a:buChar char="-"/>
            </a:pPr>
            <a:r>
              <a:rPr lang="en-GB" dirty="0"/>
              <a:t>Understanding the concerns and needs of the patients with craniofacial conditions</a:t>
            </a:r>
          </a:p>
          <a:p>
            <a:pPr>
              <a:buFontTx/>
              <a:buChar char="-"/>
            </a:pPr>
            <a:r>
              <a:rPr lang="en-GB" dirty="0"/>
              <a:t>Collaboration with the UK Charity CLAPA and healthcare professionals</a:t>
            </a:r>
          </a:p>
          <a:p>
            <a:pPr>
              <a:buFontTx/>
              <a:buChar char="-"/>
            </a:pPr>
            <a:r>
              <a:rPr lang="en-GB" dirty="0"/>
              <a:t>Leading collaboration  with cleft professionals practice in 26 countries</a:t>
            </a:r>
            <a:endParaRPr lang="en-GB" b="1" dirty="0"/>
          </a:p>
          <a:p>
            <a:pPr marL="9525" indent="0">
              <a:buNone/>
            </a:pPr>
            <a:r>
              <a:rPr lang="en-GB" b="1" dirty="0"/>
              <a:t>Impact</a:t>
            </a:r>
          </a:p>
          <a:p>
            <a:pPr>
              <a:buFontTx/>
              <a:buChar char="-"/>
            </a:pPr>
            <a:r>
              <a:rPr lang="en-GB" dirty="0"/>
              <a:t>Recommendations on the approaches to reduce the risk of social anxiety, social withdrawal behaviour and unfavourable psychological outcomes</a:t>
            </a:r>
          </a:p>
          <a:p>
            <a:pPr>
              <a:buFontTx/>
              <a:buChar char="-"/>
            </a:pPr>
            <a:r>
              <a:rPr lang="en-GB" dirty="0"/>
              <a:t>Change in patient care</a:t>
            </a:r>
          </a:p>
          <a:p>
            <a:pPr>
              <a:buFontTx/>
              <a:buChar char="-"/>
            </a:pPr>
            <a:r>
              <a:rPr lang="en-GB" dirty="0"/>
              <a:t>Training of 500 health professionals</a:t>
            </a:r>
          </a:p>
          <a:p>
            <a:pPr>
              <a:buFontTx/>
              <a:buChar char="-"/>
            </a:pPr>
            <a:r>
              <a:rPr lang="en-GB" dirty="0"/>
              <a:t>Influencing prenatal and adult health and social care</a:t>
            </a:r>
          </a:p>
          <a:p>
            <a:pPr marL="9525" indent="0">
              <a:buNone/>
            </a:pPr>
            <a:r>
              <a:rPr lang="en-GB" dirty="0"/>
              <a:t>     services in the Netherlands</a:t>
            </a:r>
          </a:p>
          <a:p>
            <a:pPr marL="9525" indent="0">
              <a:buNone/>
            </a:pPr>
            <a:endParaRPr lang="en-GB" dirty="0"/>
          </a:p>
        </p:txBody>
      </p:sp>
      <p:pic>
        <p:nvPicPr>
          <p:cNvPr id="5122" name="Picture 2" descr="Little boy with a craniofacial condition">
            <a:extLst>
              <a:ext uri="{FF2B5EF4-FFF2-40B4-BE49-F238E27FC236}">
                <a16:creationId xmlns:a16="http://schemas.microsoft.com/office/drawing/2014/main" id="{AD1F8E5C-3F2F-DD96-AC1D-ACF75C905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7082" y="4221088"/>
            <a:ext cx="237626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13249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9A6B-1DF6-C382-2366-F012BB760641}"/>
              </a:ext>
            </a:extLst>
          </p:cNvPr>
          <p:cNvSpPr>
            <a:spLocks noGrp="1"/>
          </p:cNvSpPr>
          <p:nvPr>
            <p:ph type="title"/>
          </p:nvPr>
        </p:nvSpPr>
        <p:spPr>
          <a:xfrm>
            <a:off x="1127448" y="384153"/>
            <a:ext cx="9937104" cy="1011105"/>
          </a:xfrm>
        </p:spPr>
        <p:txBody>
          <a:bodyPr/>
          <a:lstStyle/>
          <a:p>
            <a:r>
              <a:rPr lang="en-GB" dirty="0">
                <a:solidFill>
                  <a:schemeClr val="tx1"/>
                </a:solidFill>
              </a:rPr>
              <a:t>Alzheimer’s disease</a:t>
            </a:r>
          </a:p>
        </p:txBody>
      </p:sp>
      <p:sp>
        <p:nvSpPr>
          <p:cNvPr id="3" name="Text Placeholder 2">
            <a:extLst>
              <a:ext uri="{FF2B5EF4-FFF2-40B4-BE49-F238E27FC236}">
                <a16:creationId xmlns:a16="http://schemas.microsoft.com/office/drawing/2014/main" id="{9E4EC39F-CDF7-514E-44BA-8296287C1230}"/>
              </a:ext>
            </a:extLst>
          </p:cNvPr>
          <p:cNvSpPr>
            <a:spLocks noGrp="1"/>
          </p:cNvSpPr>
          <p:nvPr>
            <p:ph type="body" sz="quarter" idx="11"/>
          </p:nvPr>
        </p:nvSpPr>
        <p:spPr>
          <a:xfrm>
            <a:off x="695400" y="1412776"/>
            <a:ext cx="9721080" cy="4608512"/>
          </a:xfrm>
        </p:spPr>
        <p:txBody>
          <a:bodyPr/>
          <a:lstStyle/>
          <a:p>
            <a:pPr marL="9525" indent="0">
              <a:buNone/>
            </a:pPr>
            <a:r>
              <a:rPr lang="en-GB" b="1" dirty="0"/>
              <a:t>Research</a:t>
            </a:r>
          </a:p>
          <a:p>
            <a:r>
              <a:rPr lang="en-GB" dirty="0"/>
              <a:t>Understanding of the mechanisms of Alzheimer’s disease</a:t>
            </a:r>
          </a:p>
          <a:p>
            <a:r>
              <a:rPr lang="en-GB" dirty="0"/>
              <a:t>Collaboration with Bristol’s Southmead Hospital and the regional charity BRACE with the patients and public involvement</a:t>
            </a:r>
            <a:endParaRPr lang="en-GB" b="1" dirty="0"/>
          </a:p>
          <a:p>
            <a:pPr marL="9525" indent="0">
              <a:buNone/>
            </a:pPr>
            <a:endParaRPr lang="en-GB" b="1" dirty="0"/>
          </a:p>
          <a:p>
            <a:pPr marL="9525" indent="0">
              <a:buNone/>
            </a:pPr>
            <a:r>
              <a:rPr lang="en-GB" b="1" dirty="0"/>
              <a:t>Impact</a:t>
            </a:r>
          </a:p>
          <a:p>
            <a:r>
              <a:rPr lang="en-GB" dirty="0"/>
              <a:t>Identifying blood biomarkers for the Alzheimer’s disease and dementia</a:t>
            </a:r>
          </a:p>
          <a:p>
            <a:r>
              <a:rPr lang="en-GB" dirty="0"/>
              <a:t>Early diagnostic tool for improving patients outcome is under development</a:t>
            </a:r>
          </a:p>
        </p:txBody>
      </p:sp>
      <p:pic>
        <p:nvPicPr>
          <p:cNvPr id="4098" name="Picture 2" descr="Illustration of the thought processes in the brain.">
            <a:extLst>
              <a:ext uri="{FF2B5EF4-FFF2-40B4-BE49-F238E27FC236}">
                <a16:creationId xmlns:a16="http://schemas.microsoft.com/office/drawing/2014/main" id="{98469E10-11A9-11E0-8085-7221CF798B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0106" y="3068960"/>
            <a:ext cx="208823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0623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2C5136FF-2DB3-4F9C-91C7-249B437F6C37}"/>
                  </a:ext>
                </a:extLst>
              </p:cNvPr>
              <p:cNvGraphicFramePr/>
              <p:nvPr>
                <p:extLst>
                  <p:ext uri="{D42A27DB-BD31-4B8C-83A1-F6EECF244321}">
                    <p14:modId xmlns:p14="http://schemas.microsoft.com/office/powerpoint/2010/main" val="2398638036"/>
                  </p:ext>
                </p:extLst>
              </p:nvPr>
            </p:nvGraphicFramePr>
            <p:xfrm>
              <a:off x="551384" y="-5682"/>
              <a:ext cx="11161240"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hart 4">
                <a:extLst>
                  <a:ext uri="{FF2B5EF4-FFF2-40B4-BE49-F238E27FC236}">
                    <a16:creationId xmlns:a16="http://schemas.microsoft.com/office/drawing/2014/main" id="{2C5136FF-2DB3-4F9C-91C7-249B437F6C37}"/>
                  </a:ext>
                </a:extLst>
              </p:cNvPr>
              <p:cNvPicPr>
                <a:picLocks noGrp="1" noRot="1" noChangeAspect="1" noMove="1" noResize="1" noEditPoints="1" noAdjustHandles="1" noChangeArrowheads="1" noChangeShapeType="1"/>
              </p:cNvPicPr>
              <p:nvPr/>
            </p:nvPicPr>
            <p:blipFill>
              <a:blip r:embed="rId3"/>
              <a:stretch>
                <a:fillRect/>
              </a:stretch>
            </p:blipFill>
            <p:spPr>
              <a:xfrm>
                <a:off x="551384" y="-5682"/>
                <a:ext cx="11161240" cy="6858000"/>
              </a:xfrm>
              <a:prstGeom prst="rect">
                <a:avLst/>
              </a:prstGeom>
            </p:spPr>
          </p:pic>
        </mc:Fallback>
      </mc:AlternateContent>
      <p:pic>
        <p:nvPicPr>
          <p:cNvPr id="6" name="Picture 5">
            <a:extLst>
              <a:ext uri="{FF2B5EF4-FFF2-40B4-BE49-F238E27FC236}">
                <a16:creationId xmlns:a16="http://schemas.microsoft.com/office/drawing/2014/main" id="{986BBC84-C599-46F2-88DF-1BC103BC393C}"/>
              </a:ext>
            </a:extLst>
          </p:cNvPr>
          <p:cNvPicPr>
            <a:picLocks noChangeAspect="1"/>
          </p:cNvPicPr>
          <p:nvPr/>
        </p:nvPicPr>
        <p:blipFill>
          <a:blip r:embed="rId4"/>
          <a:stretch>
            <a:fillRect/>
          </a:stretch>
        </p:blipFill>
        <p:spPr>
          <a:xfrm>
            <a:off x="5318360" y="2564904"/>
            <a:ext cx="1162050" cy="552450"/>
          </a:xfrm>
          <a:prstGeom prst="rect">
            <a:avLst/>
          </a:prstGeom>
        </p:spPr>
      </p:pic>
      <p:sp>
        <p:nvSpPr>
          <p:cNvPr id="7" name="TextBox 6">
            <a:extLst>
              <a:ext uri="{FF2B5EF4-FFF2-40B4-BE49-F238E27FC236}">
                <a16:creationId xmlns:a16="http://schemas.microsoft.com/office/drawing/2014/main" id="{BA57CD8D-57A8-4386-B2E5-5B3AF7C21998}"/>
              </a:ext>
            </a:extLst>
          </p:cNvPr>
          <p:cNvSpPr txBox="1"/>
          <p:nvPr/>
        </p:nvSpPr>
        <p:spPr>
          <a:xfrm>
            <a:off x="4489983" y="3398904"/>
            <a:ext cx="3284041" cy="584775"/>
          </a:xfrm>
          <a:prstGeom prst="rect">
            <a:avLst/>
          </a:prstGeom>
          <a:noFill/>
        </p:spPr>
        <p:txBody>
          <a:bodyPr wrap="none" rtlCol="0">
            <a:spAutoFit/>
          </a:bodyPr>
          <a:lstStyle/>
          <a:p>
            <a:r>
              <a:rPr lang="en-US" sz="1600" b="1" dirty="0">
                <a:solidFill>
                  <a:prstClr val="black">
                    <a:lumMod val="50000"/>
                    <a:lumOff val="50000"/>
                  </a:prstClr>
                </a:solidFill>
                <a:latin typeface="Calibri"/>
              </a:rPr>
              <a:t>College of Health, Science &amp; Society</a:t>
            </a:r>
          </a:p>
          <a:p>
            <a:r>
              <a:rPr lang="en-US" sz="1600" b="1" dirty="0">
                <a:solidFill>
                  <a:prstClr val="black">
                    <a:lumMod val="50000"/>
                    <a:lumOff val="50000"/>
                  </a:prstClr>
                </a:solidFill>
                <a:latin typeface="Calibri"/>
              </a:rPr>
              <a:t>School of Health &amp; Social Wellbeing </a:t>
            </a:r>
            <a:endParaRPr lang="en-GB" sz="1600" dirty="0"/>
          </a:p>
        </p:txBody>
      </p:sp>
      <p:sp>
        <p:nvSpPr>
          <p:cNvPr id="2" name="Left Brace 1">
            <a:extLst>
              <a:ext uri="{FF2B5EF4-FFF2-40B4-BE49-F238E27FC236}">
                <a16:creationId xmlns:a16="http://schemas.microsoft.com/office/drawing/2014/main" id="{1A7B55AA-E86B-0FF8-510E-4E283E920096}"/>
              </a:ext>
            </a:extLst>
          </p:cNvPr>
          <p:cNvSpPr/>
          <p:nvPr/>
        </p:nvSpPr>
        <p:spPr>
          <a:xfrm rot="10800000">
            <a:off x="2412691" y="620687"/>
            <a:ext cx="369333" cy="583264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EB441546-EF7A-A969-E8AC-E630E89FF21F}"/>
              </a:ext>
            </a:extLst>
          </p:cNvPr>
          <p:cNvSpPr txBox="1"/>
          <p:nvPr/>
        </p:nvSpPr>
        <p:spPr>
          <a:xfrm rot="16200000">
            <a:off x="-623068" y="3711106"/>
            <a:ext cx="3980577" cy="369332"/>
          </a:xfrm>
          <a:prstGeom prst="rect">
            <a:avLst/>
          </a:prstGeom>
          <a:solidFill>
            <a:srgbClr val="FFC000"/>
          </a:solidFill>
        </p:spPr>
        <p:txBody>
          <a:bodyPr wrap="none" rtlCol="0">
            <a:spAutoFit/>
          </a:bodyPr>
          <a:lstStyle/>
          <a:p>
            <a:r>
              <a:rPr lang="en-GB" dirty="0"/>
              <a:t>Schools and Colleges Outreach work</a:t>
            </a:r>
          </a:p>
        </p:txBody>
      </p:sp>
      <p:sp>
        <p:nvSpPr>
          <p:cNvPr id="4" name="TextBox 3">
            <a:extLst>
              <a:ext uri="{FF2B5EF4-FFF2-40B4-BE49-F238E27FC236}">
                <a16:creationId xmlns:a16="http://schemas.microsoft.com/office/drawing/2014/main" id="{64C26771-D66F-8ADD-AEA3-EC86DF6D5C63}"/>
              </a:ext>
            </a:extLst>
          </p:cNvPr>
          <p:cNvSpPr txBox="1"/>
          <p:nvPr/>
        </p:nvSpPr>
        <p:spPr>
          <a:xfrm rot="16200000">
            <a:off x="283297" y="3532366"/>
            <a:ext cx="2967544" cy="369332"/>
          </a:xfrm>
          <a:prstGeom prst="rect">
            <a:avLst/>
          </a:prstGeom>
          <a:solidFill>
            <a:srgbClr val="FFC000"/>
          </a:solidFill>
        </p:spPr>
        <p:txBody>
          <a:bodyPr wrap="none" rtlCol="0">
            <a:spAutoFit/>
          </a:bodyPr>
          <a:lstStyle/>
          <a:p>
            <a:r>
              <a:rPr lang="en-GB" dirty="0"/>
              <a:t>Meaningful Data / Analytics</a:t>
            </a:r>
          </a:p>
        </p:txBody>
      </p:sp>
      <p:sp>
        <p:nvSpPr>
          <p:cNvPr id="8" name="TextBox 7">
            <a:extLst>
              <a:ext uri="{FF2B5EF4-FFF2-40B4-BE49-F238E27FC236}">
                <a16:creationId xmlns:a16="http://schemas.microsoft.com/office/drawing/2014/main" id="{6401947B-B9B4-C628-EFBE-63990E5F88C0}"/>
              </a:ext>
            </a:extLst>
          </p:cNvPr>
          <p:cNvSpPr txBox="1"/>
          <p:nvPr/>
        </p:nvSpPr>
        <p:spPr>
          <a:xfrm rot="16200000">
            <a:off x="78015" y="3794461"/>
            <a:ext cx="4147289" cy="369332"/>
          </a:xfrm>
          <a:prstGeom prst="rect">
            <a:avLst/>
          </a:prstGeom>
          <a:solidFill>
            <a:srgbClr val="FFC000"/>
          </a:solidFill>
        </p:spPr>
        <p:txBody>
          <a:bodyPr wrap="none" rtlCol="0">
            <a:spAutoFit/>
          </a:bodyPr>
          <a:lstStyle/>
          <a:p>
            <a:r>
              <a:rPr lang="en-GB" dirty="0"/>
              <a:t>Future roles and professional identities</a:t>
            </a:r>
          </a:p>
        </p:txBody>
      </p:sp>
      <p:sp>
        <p:nvSpPr>
          <p:cNvPr id="9" name="Left Brace 8">
            <a:extLst>
              <a:ext uri="{FF2B5EF4-FFF2-40B4-BE49-F238E27FC236}">
                <a16:creationId xmlns:a16="http://schemas.microsoft.com/office/drawing/2014/main" id="{B6A48E8A-7699-F650-1331-2C80AAD8A3D3}"/>
              </a:ext>
            </a:extLst>
          </p:cNvPr>
          <p:cNvSpPr/>
          <p:nvPr/>
        </p:nvSpPr>
        <p:spPr>
          <a:xfrm rot="10800000">
            <a:off x="9311275" y="620688"/>
            <a:ext cx="432049" cy="580690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CC7679CF-D40C-D723-9FCA-93DBFDEC2ACD}"/>
              </a:ext>
            </a:extLst>
          </p:cNvPr>
          <p:cNvSpPr txBox="1"/>
          <p:nvPr/>
        </p:nvSpPr>
        <p:spPr>
          <a:xfrm rot="16200000">
            <a:off x="7320752" y="3506625"/>
            <a:ext cx="5370060" cy="369332"/>
          </a:xfrm>
          <a:prstGeom prst="rect">
            <a:avLst/>
          </a:prstGeom>
          <a:solidFill>
            <a:schemeClr val="accent3">
              <a:lumMod val="40000"/>
              <a:lumOff val="60000"/>
            </a:schemeClr>
          </a:solidFill>
        </p:spPr>
        <p:txBody>
          <a:bodyPr wrap="none" rtlCol="0">
            <a:spAutoFit/>
          </a:bodyPr>
          <a:lstStyle/>
          <a:p>
            <a:r>
              <a:rPr lang="en-GB" dirty="0"/>
              <a:t>Connected Health and Social Care Workforce offer</a:t>
            </a:r>
          </a:p>
        </p:txBody>
      </p:sp>
      <p:sp>
        <p:nvSpPr>
          <p:cNvPr id="11" name="TextBox 10">
            <a:extLst>
              <a:ext uri="{FF2B5EF4-FFF2-40B4-BE49-F238E27FC236}">
                <a16:creationId xmlns:a16="http://schemas.microsoft.com/office/drawing/2014/main" id="{7E2AD9E5-2A3E-7535-C4DC-8A916452D2B5}"/>
              </a:ext>
            </a:extLst>
          </p:cNvPr>
          <p:cNvSpPr txBox="1"/>
          <p:nvPr/>
        </p:nvSpPr>
        <p:spPr>
          <a:xfrm rot="16200000">
            <a:off x="8680003" y="3275918"/>
            <a:ext cx="3480440" cy="369332"/>
          </a:xfrm>
          <a:prstGeom prst="rect">
            <a:avLst/>
          </a:prstGeom>
          <a:solidFill>
            <a:schemeClr val="accent3">
              <a:lumMod val="40000"/>
              <a:lumOff val="60000"/>
            </a:schemeClr>
          </a:solidFill>
        </p:spPr>
        <p:txBody>
          <a:bodyPr wrap="none" rtlCol="0">
            <a:spAutoFit/>
          </a:bodyPr>
          <a:lstStyle/>
          <a:p>
            <a:r>
              <a:rPr lang="en-GB" dirty="0"/>
              <a:t>Generalist / Specialist workforce</a:t>
            </a:r>
          </a:p>
        </p:txBody>
      </p:sp>
      <p:sp>
        <p:nvSpPr>
          <p:cNvPr id="12" name="TextBox 11">
            <a:extLst>
              <a:ext uri="{FF2B5EF4-FFF2-40B4-BE49-F238E27FC236}">
                <a16:creationId xmlns:a16="http://schemas.microsoft.com/office/drawing/2014/main" id="{C056A3AE-6E03-5E49-95AA-E67F7C0B401C}"/>
              </a:ext>
            </a:extLst>
          </p:cNvPr>
          <p:cNvSpPr txBox="1"/>
          <p:nvPr/>
        </p:nvSpPr>
        <p:spPr>
          <a:xfrm rot="16200000">
            <a:off x="8792854" y="3339475"/>
            <a:ext cx="3993401" cy="369332"/>
          </a:xfrm>
          <a:prstGeom prst="rect">
            <a:avLst/>
          </a:prstGeom>
          <a:solidFill>
            <a:schemeClr val="accent3">
              <a:lumMod val="40000"/>
              <a:lumOff val="60000"/>
            </a:schemeClr>
          </a:solidFill>
        </p:spPr>
        <p:txBody>
          <a:bodyPr wrap="none" rtlCol="0">
            <a:spAutoFit/>
          </a:bodyPr>
          <a:lstStyle/>
          <a:p>
            <a:r>
              <a:rPr lang="en-GB" dirty="0"/>
              <a:t>Capturing intelligence from workforce</a:t>
            </a:r>
          </a:p>
        </p:txBody>
      </p:sp>
    </p:spTree>
    <p:extLst>
      <p:ext uri="{BB962C8B-B14F-4D97-AF65-F5344CB8AC3E}">
        <p14:creationId xmlns:p14="http://schemas.microsoft.com/office/powerpoint/2010/main" val="4023920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animBg="1"/>
      <p:bldP spid="4"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0E4D-474A-4087-82CC-996B91753543}"/>
              </a:ext>
            </a:extLst>
          </p:cNvPr>
          <p:cNvSpPr>
            <a:spLocks noGrp="1"/>
          </p:cNvSpPr>
          <p:nvPr>
            <p:ph type="title"/>
          </p:nvPr>
        </p:nvSpPr>
        <p:spPr>
          <a:xfrm>
            <a:off x="755559" y="321023"/>
            <a:ext cx="9937104" cy="1011105"/>
          </a:xfrm>
        </p:spPr>
        <p:txBody>
          <a:bodyPr/>
          <a:lstStyle/>
          <a:p>
            <a:r>
              <a:rPr lang="en-GB" dirty="0">
                <a:solidFill>
                  <a:schemeClr val="tx1"/>
                </a:solidFill>
              </a:rPr>
              <a:t>Biofilm Model Systems in Healthcare</a:t>
            </a:r>
          </a:p>
        </p:txBody>
      </p:sp>
      <p:sp>
        <p:nvSpPr>
          <p:cNvPr id="3" name="Text Placeholder 2">
            <a:extLst>
              <a:ext uri="{FF2B5EF4-FFF2-40B4-BE49-F238E27FC236}">
                <a16:creationId xmlns:a16="http://schemas.microsoft.com/office/drawing/2014/main" id="{41233A0F-8709-1E14-C720-28B514A975D6}"/>
              </a:ext>
            </a:extLst>
          </p:cNvPr>
          <p:cNvSpPr>
            <a:spLocks noGrp="1"/>
          </p:cNvSpPr>
          <p:nvPr>
            <p:ph type="body" sz="quarter" idx="11"/>
          </p:nvPr>
        </p:nvSpPr>
        <p:spPr>
          <a:xfrm>
            <a:off x="767408" y="1340768"/>
            <a:ext cx="8207795" cy="4608512"/>
          </a:xfrm>
        </p:spPr>
        <p:txBody>
          <a:bodyPr/>
          <a:lstStyle/>
          <a:p>
            <a:pPr marL="9525" indent="0">
              <a:buNone/>
            </a:pPr>
            <a:r>
              <a:rPr lang="en-GB" b="1" dirty="0"/>
              <a:t>Research</a:t>
            </a:r>
          </a:p>
          <a:p>
            <a:r>
              <a:rPr lang="en-GB" dirty="0"/>
              <a:t>Development of novel technologies for measuring the microbial growth </a:t>
            </a:r>
          </a:p>
          <a:p>
            <a:r>
              <a:rPr lang="en-GB" dirty="0"/>
              <a:t>Application  to wound healing and dental care </a:t>
            </a:r>
          </a:p>
          <a:p>
            <a:r>
              <a:rPr lang="en-GB" dirty="0"/>
              <a:t>Collaboration with Colgate-Palmolive, Philips Research Laboratories Givaudan, </a:t>
            </a:r>
            <a:r>
              <a:rPr lang="en-GB" dirty="0" err="1"/>
              <a:t>Aryballe</a:t>
            </a:r>
            <a:r>
              <a:rPr lang="en-GB" dirty="0"/>
              <a:t>, GEMAG Care, </a:t>
            </a:r>
            <a:r>
              <a:rPr lang="en-GB" dirty="0" err="1"/>
              <a:t>Insense</a:t>
            </a:r>
            <a:r>
              <a:rPr lang="en-GB" dirty="0"/>
              <a:t> LTD, NHS partners</a:t>
            </a:r>
          </a:p>
          <a:p>
            <a:pPr marL="9525" indent="0">
              <a:buNone/>
            </a:pPr>
            <a:r>
              <a:rPr lang="en-GB" b="1" dirty="0"/>
              <a:t>Impact</a:t>
            </a:r>
          </a:p>
          <a:p>
            <a:pPr>
              <a:buFont typeface="Arial" panose="020B0604020202020204" pitchFamily="34" charset="0"/>
              <a:buChar char="•"/>
            </a:pPr>
            <a:r>
              <a:rPr lang="en-GB" dirty="0"/>
              <a:t>New products for dental care and wound healing </a:t>
            </a:r>
          </a:p>
          <a:p>
            <a:pPr>
              <a:buFont typeface="Arial" panose="020B0604020202020204" pitchFamily="34" charset="0"/>
              <a:buChar char="•"/>
            </a:pPr>
            <a:r>
              <a:rPr lang="en-GB" dirty="0"/>
              <a:t>Development of non invasive detection of diabetic foot ulcers and periodontal disease Tailored CPD courses on breath analysis</a:t>
            </a:r>
          </a:p>
          <a:p>
            <a:pPr>
              <a:buFont typeface="Arial" panose="020B0604020202020204" pitchFamily="34" charset="0"/>
              <a:buChar char="•"/>
            </a:pPr>
            <a:r>
              <a:rPr lang="en-GB" dirty="0"/>
              <a:t>Integrating the research in undergraduate and</a:t>
            </a:r>
          </a:p>
          <a:p>
            <a:pPr marL="9525" indent="0">
              <a:buNone/>
            </a:pPr>
            <a:r>
              <a:rPr lang="en-GB" dirty="0"/>
              <a:t>     post-graduate teaching and students’ projects</a:t>
            </a:r>
          </a:p>
          <a:p>
            <a:pPr marL="9525" indent="0">
              <a:buNone/>
            </a:pPr>
            <a:endParaRPr lang="en-GB" dirty="0"/>
          </a:p>
          <a:p>
            <a:endParaRPr lang="en-GB" dirty="0"/>
          </a:p>
        </p:txBody>
      </p:sp>
      <p:pic>
        <p:nvPicPr>
          <p:cNvPr id="1028" name="Picture 4" descr="4 Colgate-Palmolive (2020) | Beauty Packaging">
            <a:extLst>
              <a:ext uri="{FF2B5EF4-FFF2-40B4-BE49-F238E27FC236}">
                <a16:creationId xmlns:a16="http://schemas.microsoft.com/office/drawing/2014/main" id="{54CC30C7-8484-12A9-6F5A-BA572E351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0336" y="2564904"/>
            <a:ext cx="2746104"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2853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6EEC-02C0-81FE-C057-B7A2AE4C2FC0}"/>
              </a:ext>
            </a:extLst>
          </p:cNvPr>
          <p:cNvSpPr>
            <a:spLocks noGrp="1"/>
          </p:cNvSpPr>
          <p:nvPr>
            <p:ph type="title"/>
          </p:nvPr>
        </p:nvSpPr>
        <p:spPr>
          <a:xfrm>
            <a:off x="1127448" y="329901"/>
            <a:ext cx="9937104" cy="1011105"/>
          </a:xfrm>
        </p:spPr>
        <p:txBody>
          <a:bodyPr/>
          <a:lstStyle/>
          <a:p>
            <a:r>
              <a:rPr lang="en-GB" dirty="0">
                <a:solidFill>
                  <a:schemeClr val="tx1"/>
                </a:solidFill>
              </a:rPr>
              <a:t>Safer Drugs</a:t>
            </a:r>
          </a:p>
        </p:txBody>
      </p:sp>
      <p:sp>
        <p:nvSpPr>
          <p:cNvPr id="3" name="Text Placeholder 2">
            <a:extLst>
              <a:ext uri="{FF2B5EF4-FFF2-40B4-BE49-F238E27FC236}">
                <a16:creationId xmlns:a16="http://schemas.microsoft.com/office/drawing/2014/main" id="{9576E73D-FEE2-E9A2-D96E-BDDAE6465E97}"/>
              </a:ext>
            </a:extLst>
          </p:cNvPr>
          <p:cNvSpPr>
            <a:spLocks noGrp="1"/>
          </p:cNvSpPr>
          <p:nvPr>
            <p:ph type="body" sz="quarter" idx="11"/>
          </p:nvPr>
        </p:nvSpPr>
        <p:spPr>
          <a:xfrm>
            <a:off x="983432" y="1340768"/>
            <a:ext cx="9217024" cy="4608512"/>
          </a:xfrm>
        </p:spPr>
        <p:txBody>
          <a:bodyPr/>
          <a:lstStyle/>
          <a:p>
            <a:r>
              <a:rPr lang="en-GB" b="1" dirty="0"/>
              <a:t>Research</a:t>
            </a:r>
          </a:p>
          <a:p>
            <a:pPr>
              <a:buFontTx/>
              <a:buChar char="-"/>
            </a:pPr>
            <a:r>
              <a:rPr lang="en-GB" dirty="0"/>
              <a:t>UWE pioneering work on creating drugs for conditions resistant to regular antibiotics</a:t>
            </a:r>
          </a:p>
          <a:p>
            <a:pPr>
              <a:buFontTx/>
              <a:buChar char="-"/>
            </a:pPr>
            <a:r>
              <a:rPr lang="en-GB" dirty="0"/>
              <a:t>Collaboration with GlaxoSmithKline and the NHS</a:t>
            </a:r>
          </a:p>
          <a:p>
            <a:pPr>
              <a:buFontTx/>
              <a:buChar char="-"/>
            </a:pPr>
            <a:r>
              <a:rPr lang="en-GB" dirty="0"/>
              <a:t>AI and Machine Learning were integral to this research </a:t>
            </a:r>
          </a:p>
          <a:p>
            <a:pPr marL="9525" indent="0">
              <a:buNone/>
            </a:pPr>
            <a:endParaRPr lang="en-GB" dirty="0"/>
          </a:p>
          <a:p>
            <a:pPr>
              <a:buFontTx/>
              <a:buChar char="-"/>
            </a:pPr>
            <a:endParaRPr lang="en-GB" dirty="0"/>
          </a:p>
          <a:p>
            <a:r>
              <a:rPr lang="en-GB" b="1" dirty="0"/>
              <a:t>Impact</a:t>
            </a:r>
          </a:p>
          <a:p>
            <a:pPr>
              <a:buFontTx/>
              <a:buChar char="-"/>
            </a:pPr>
            <a:r>
              <a:rPr lang="en-GB" dirty="0"/>
              <a:t>The research is rated as ‘world leading’ in the REF2021</a:t>
            </a:r>
          </a:p>
          <a:p>
            <a:pPr>
              <a:buFontTx/>
              <a:buChar char="-"/>
            </a:pPr>
            <a:r>
              <a:rPr lang="en-GB" dirty="0"/>
              <a:t>The new technology  for improving drug formulation to overcome antibiotics resistance</a:t>
            </a:r>
          </a:p>
          <a:p>
            <a:pPr marL="9525" indent="0">
              <a:buNone/>
            </a:pPr>
            <a:endParaRPr lang="en-GB" dirty="0"/>
          </a:p>
        </p:txBody>
      </p:sp>
      <p:pic>
        <p:nvPicPr>
          <p:cNvPr id="2050" name="Picture 2" descr="Equipment used by Professor David McCalley.">
            <a:extLst>
              <a:ext uri="{FF2B5EF4-FFF2-40B4-BE49-F238E27FC236}">
                <a16:creationId xmlns:a16="http://schemas.microsoft.com/office/drawing/2014/main" id="{891E1009-F4D3-C60A-549D-DBEE0CB81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196" y="4165130"/>
            <a:ext cx="2795017" cy="236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204240"/>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0B7CBB-0502-CAC2-B583-F9780099CB04}"/>
              </a:ext>
            </a:extLst>
          </p:cNvPr>
          <p:cNvSpPr>
            <a:spLocks noGrp="1"/>
          </p:cNvSpPr>
          <p:nvPr>
            <p:ph type="body" sz="quarter" idx="10"/>
          </p:nvPr>
        </p:nvSpPr>
        <p:spPr/>
        <p:txBody>
          <a:bodyPr/>
          <a:lstStyle/>
          <a:p>
            <a:endParaRPr lang="en-GB"/>
          </a:p>
        </p:txBody>
      </p:sp>
      <p:pic>
        <p:nvPicPr>
          <p:cNvPr id="5" name="Picture 4">
            <a:hlinkClick r:id="rId2"/>
            <a:extLst>
              <a:ext uri="{FF2B5EF4-FFF2-40B4-BE49-F238E27FC236}">
                <a16:creationId xmlns:a16="http://schemas.microsoft.com/office/drawing/2014/main" id="{AE04DF46-9D72-4570-1B87-EF9024F96050}"/>
              </a:ext>
            </a:extLst>
          </p:cNvPr>
          <p:cNvPicPr>
            <a:picLocks noChangeAspect="1"/>
          </p:cNvPicPr>
          <p:nvPr/>
        </p:nvPicPr>
        <p:blipFill>
          <a:blip r:embed="rId3"/>
          <a:stretch>
            <a:fillRect/>
          </a:stretch>
        </p:blipFill>
        <p:spPr>
          <a:xfrm>
            <a:off x="-4914" y="0"/>
            <a:ext cx="12192000" cy="6152847"/>
          </a:xfrm>
          <a:prstGeom prst="rect">
            <a:avLst/>
          </a:prstGeom>
        </p:spPr>
      </p:pic>
    </p:spTree>
    <p:extLst>
      <p:ext uri="{BB962C8B-B14F-4D97-AF65-F5344CB8AC3E}">
        <p14:creationId xmlns:p14="http://schemas.microsoft.com/office/powerpoint/2010/main" val="14612496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B91F6A-629D-4B54-A9E7-FA625D98E8D9}"/>
              </a:ext>
            </a:extLst>
          </p:cNvPr>
          <p:cNvSpPr>
            <a:spLocks noGrp="1"/>
          </p:cNvSpPr>
          <p:nvPr>
            <p:ph type="body" sz="quarter" idx="10"/>
          </p:nvPr>
        </p:nvSpPr>
        <p:spPr>
          <a:xfrm>
            <a:off x="479377" y="544463"/>
            <a:ext cx="10225136" cy="651068"/>
          </a:xfrm>
        </p:spPr>
        <p:txBody>
          <a:bodyPr/>
          <a:lstStyle/>
          <a:p>
            <a:r>
              <a:rPr lang="en-US" dirty="0">
                <a:solidFill>
                  <a:schemeClr val="tx1"/>
                </a:solidFill>
                <a:latin typeface="Arial" panose="020B0604020202020204" pitchFamily="34" charset="0"/>
                <a:cs typeface="Arial" panose="020B0604020202020204" pitchFamily="34" charset="0"/>
              </a:rPr>
              <a:t>A model for change | collaborative working </a:t>
            </a:r>
            <a:endParaRPr lang="en-GB" dirty="0">
              <a:solidFill>
                <a:schemeClr val="tx1"/>
              </a:solidFill>
              <a:latin typeface="Arial" panose="020B0604020202020204" pitchFamily="34" charset="0"/>
              <a:cs typeface="Arial" panose="020B0604020202020204" pitchFamily="34" charset="0"/>
            </a:endParaRPr>
          </a:p>
        </p:txBody>
      </p:sp>
      <p:pic>
        <p:nvPicPr>
          <p:cNvPr id="1026" name="Picture 2" descr="C:UsersChinthanaDesktopBUSINESSCH15ACCAP3_100.gif">
            <a:extLst>
              <a:ext uri="{FF2B5EF4-FFF2-40B4-BE49-F238E27FC236}">
                <a16:creationId xmlns:a16="http://schemas.microsoft.com/office/drawing/2014/main" id="{DF6EDC43-AE1B-4FCE-AD73-3E37F483EB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3513" y="1556793"/>
            <a:ext cx="5263809" cy="47567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5D6BFA-EA4E-454C-856F-C14D7F75E7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20136" y="1642525"/>
            <a:ext cx="3154342" cy="2102895"/>
          </a:xfrm>
          <a:prstGeom prst="rect">
            <a:avLst/>
          </a:prstGeom>
        </p:spPr>
      </p:pic>
      <p:pic>
        <p:nvPicPr>
          <p:cNvPr id="5" name="Content Placeholder 4">
            <a:extLst>
              <a:ext uri="{FF2B5EF4-FFF2-40B4-BE49-F238E27FC236}">
                <a16:creationId xmlns:a16="http://schemas.microsoft.com/office/drawing/2014/main" id="{EA3D9EB6-63CE-496F-8C9E-D33ED165C5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20136" y="3745419"/>
            <a:ext cx="3154342" cy="2094680"/>
          </a:xfrm>
          <a:prstGeom prst="rect">
            <a:avLst/>
          </a:prstGeom>
        </p:spPr>
      </p:pic>
      <p:sp>
        <p:nvSpPr>
          <p:cNvPr id="3" name="TextBox 2">
            <a:extLst>
              <a:ext uri="{FF2B5EF4-FFF2-40B4-BE49-F238E27FC236}">
                <a16:creationId xmlns:a16="http://schemas.microsoft.com/office/drawing/2014/main" id="{E46D4E16-2BF8-4E6B-9FBC-5D26118EC66C}"/>
              </a:ext>
            </a:extLst>
          </p:cNvPr>
          <p:cNvSpPr txBox="1"/>
          <p:nvPr/>
        </p:nvSpPr>
        <p:spPr>
          <a:xfrm>
            <a:off x="3431704" y="6336444"/>
            <a:ext cx="1795684" cy="584775"/>
          </a:xfrm>
          <a:prstGeom prst="rect">
            <a:avLst/>
          </a:prstGeom>
          <a:noFill/>
        </p:spPr>
        <p:txBody>
          <a:bodyPr wrap="none" rtlCol="0">
            <a:spAutoFit/>
          </a:bodyPr>
          <a:lstStyle/>
          <a:p>
            <a:r>
              <a:rPr lang="en-GB" sz="1400" i="1" dirty="0"/>
              <a:t>Balogun et al (2016)</a:t>
            </a:r>
            <a:endParaRPr lang="en-GB" sz="1400" dirty="0"/>
          </a:p>
          <a:p>
            <a:r>
              <a:rPr lang="en-GB" i="1" dirty="0"/>
              <a:t> </a:t>
            </a:r>
          </a:p>
        </p:txBody>
      </p:sp>
    </p:spTree>
    <p:extLst>
      <p:ext uri="{BB962C8B-B14F-4D97-AF65-F5344CB8AC3E}">
        <p14:creationId xmlns:p14="http://schemas.microsoft.com/office/powerpoint/2010/main" val="35791311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F0955-550A-D68A-524C-0F1B22604FE9}"/>
              </a:ext>
            </a:extLst>
          </p:cNvPr>
          <p:cNvSpPr>
            <a:spLocks noGrp="1"/>
          </p:cNvSpPr>
          <p:nvPr>
            <p:ph type="body" sz="quarter" idx="10"/>
          </p:nvPr>
        </p:nvSpPr>
        <p:spPr>
          <a:xfrm>
            <a:off x="479376" y="404664"/>
            <a:ext cx="8687495" cy="651068"/>
          </a:xfrm>
        </p:spPr>
        <p:txBody>
          <a:bodyPr/>
          <a:lstStyle/>
          <a:p>
            <a:r>
              <a:rPr lang="en-GB" dirty="0">
                <a:solidFill>
                  <a:schemeClr val="tx1"/>
                </a:solidFill>
                <a:latin typeface="Arial" panose="020B0604020202020204" pitchFamily="34" charset="0"/>
                <a:cs typeface="Arial" panose="020B0604020202020204" pitchFamily="34" charset="0"/>
              </a:rPr>
              <a:t>Creating a strong ecosystem</a:t>
            </a:r>
          </a:p>
        </p:txBody>
      </p:sp>
      <p:graphicFrame>
        <p:nvGraphicFramePr>
          <p:cNvPr id="4" name="Diagram 3">
            <a:extLst>
              <a:ext uri="{FF2B5EF4-FFF2-40B4-BE49-F238E27FC236}">
                <a16:creationId xmlns:a16="http://schemas.microsoft.com/office/drawing/2014/main" id="{B41C0E0F-AC79-3A14-4628-9B18D56369C7}"/>
              </a:ext>
            </a:extLst>
          </p:cNvPr>
          <p:cNvGraphicFramePr/>
          <p:nvPr>
            <p:extLst>
              <p:ext uri="{D42A27DB-BD31-4B8C-83A1-F6EECF244321}">
                <p14:modId xmlns:p14="http://schemas.microsoft.com/office/powerpoint/2010/main" val="3779940700"/>
              </p:ext>
            </p:extLst>
          </p:nvPr>
        </p:nvGraphicFramePr>
        <p:xfrm>
          <a:off x="191344" y="1484784"/>
          <a:ext cx="7568565" cy="5118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1B449AA8-DE24-649C-8B23-84F6115956CF}"/>
              </a:ext>
            </a:extLst>
          </p:cNvPr>
          <p:cNvSpPr txBox="1"/>
          <p:nvPr/>
        </p:nvSpPr>
        <p:spPr>
          <a:xfrm>
            <a:off x="7392144" y="1484784"/>
            <a:ext cx="4397358" cy="1754326"/>
          </a:xfrm>
          <a:prstGeom prst="rect">
            <a:avLst/>
          </a:prstGeom>
          <a:solidFill>
            <a:schemeClr val="accent5">
              <a:lumMod val="40000"/>
              <a:lumOff val="60000"/>
            </a:schemeClr>
          </a:solidFill>
        </p:spPr>
        <p:txBody>
          <a:bodyPr wrap="none" rtlCol="0">
            <a:spAutoFit/>
          </a:bodyPr>
          <a:lstStyle/>
          <a:p>
            <a:pPr marL="285750" indent="-285750">
              <a:buFont typeface="Arial" panose="020B0604020202020204" pitchFamily="34" charset="0"/>
              <a:buChar char="•"/>
            </a:pPr>
            <a:r>
              <a:rPr lang="en-GB" dirty="0"/>
              <a:t>Developing new models of recruitment</a:t>
            </a:r>
          </a:p>
          <a:p>
            <a:pPr marL="741363" lvl="1" indent="-285750">
              <a:buFont typeface="Arial" panose="020B0604020202020204" pitchFamily="34" charset="0"/>
              <a:buChar char="•"/>
            </a:pPr>
            <a:r>
              <a:rPr lang="en-GB" dirty="0"/>
              <a:t>Students</a:t>
            </a:r>
          </a:p>
          <a:p>
            <a:pPr marL="741363" lvl="1" indent="-285750">
              <a:buFont typeface="Arial" panose="020B0604020202020204" pitchFamily="34" charset="0"/>
              <a:buChar char="•"/>
            </a:pPr>
            <a:r>
              <a:rPr lang="en-GB" dirty="0"/>
              <a:t>Staff</a:t>
            </a:r>
          </a:p>
          <a:p>
            <a:pPr marL="741363" lvl="1" indent="-285750">
              <a:buFont typeface="Arial" panose="020B0604020202020204" pitchFamily="34" charset="0"/>
              <a:buChar char="•"/>
            </a:pPr>
            <a:r>
              <a:rPr lang="en-GB" dirty="0"/>
              <a:t>Researchers</a:t>
            </a:r>
          </a:p>
          <a:p>
            <a:pPr marL="741363" lvl="1" indent="-285750">
              <a:buFont typeface="Arial" panose="020B0604020202020204" pitchFamily="34" charset="0"/>
              <a:buChar char="•"/>
            </a:pPr>
            <a:r>
              <a:rPr lang="en-GB" dirty="0"/>
              <a:t>PPI </a:t>
            </a:r>
          </a:p>
          <a:p>
            <a:pPr marL="741363" lvl="1" indent="-285750">
              <a:buFont typeface="Arial" panose="020B0604020202020204" pitchFamily="34" charset="0"/>
              <a:buChar char="•"/>
            </a:pPr>
            <a:r>
              <a:rPr lang="en-GB" dirty="0"/>
              <a:t>Mentorship &amp; Coaching </a:t>
            </a:r>
          </a:p>
        </p:txBody>
      </p:sp>
      <p:sp>
        <p:nvSpPr>
          <p:cNvPr id="6" name="TextBox 5">
            <a:extLst>
              <a:ext uri="{FF2B5EF4-FFF2-40B4-BE49-F238E27FC236}">
                <a16:creationId xmlns:a16="http://schemas.microsoft.com/office/drawing/2014/main" id="{010C1F72-226C-D0E7-F657-3DA78BAB92A2}"/>
              </a:ext>
            </a:extLst>
          </p:cNvPr>
          <p:cNvSpPr txBox="1"/>
          <p:nvPr/>
        </p:nvSpPr>
        <p:spPr>
          <a:xfrm>
            <a:off x="8284889" y="3861048"/>
            <a:ext cx="2755883" cy="2308324"/>
          </a:xfrm>
          <a:prstGeom prst="rect">
            <a:avLst/>
          </a:prstGeom>
          <a:solidFill>
            <a:schemeClr val="accent6">
              <a:lumMod val="40000"/>
              <a:lumOff val="60000"/>
            </a:schemeClr>
          </a:solidFill>
        </p:spPr>
        <p:txBody>
          <a:bodyPr wrap="none" rtlCol="0">
            <a:spAutoFit/>
          </a:bodyPr>
          <a:lstStyle/>
          <a:p>
            <a:r>
              <a:rPr lang="en-GB" dirty="0"/>
              <a:t>Clinical Academic Model</a:t>
            </a:r>
          </a:p>
          <a:p>
            <a:r>
              <a:rPr lang="en-GB" dirty="0"/>
              <a:t>Technicians</a:t>
            </a:r>
          </a:p>
          <a:p>
            <a:r>
              <a:rPr lang="en-GB" dirty="0"/>
              <a:t>Promoting hybrid roles</a:t>
            </a:r>
          </a:p>
          <a:p>
            <a:r>
              <a:rPr lang="en-GB" dirty="0"/>
              <a:t>Exploring future roles in</a:t>
            </a:r>
          </a:p>
          <a:p>
            <a:pPr marL="285750" indent="-285750">
              <a:buFont typeface="Arial" panose="020B0604020202020204" pitchFamily="34" charset="0"/>
              <a:buChar char="•"/>
            </a:pPr>
            <a:r>
              <a:rPr lang="en-GB" dirty="0"/>
              <a:t>Diagnostics</a:t>
            </a:r>
          </a:p>
          <a:p>
            <a:pPr marL="285750" indent="-285750">
              <a:buFont typeface="Arial" panose="020B0604020202020204" pitchFamily="34" charset="0"/>
              <a:buChar char="•"/>
            </a:pPr>
            <a:r>
              <a:rPr lang="en-GB" dirty="0"/>
              <a:t>Rehabilitation</a:t>
            </a:r>
          </a:p>
          <a:p>
            <a:pPr marL="285750" indent="-285750">
              <a:buFont typeface="Arial" panose="020B0604020202020204" pitchFamily="34" charset="0"/>
              <a:buChar char="•"/>
            </a:pPr>
            <a:r>
              <a:rPr lang="en-GB" dirty="0"/>
              <a:t>AI / Digital / Genomics</a:t>
            </a:r>
          </a:p>
          <a:p>
            <a:pPr marL="285750" indent="-285750">
              <a:buFont typeface="Arial" panose="020B0604020202020204" pitchFamily="34" charset="0"/>
              <a:buChar char="•"/>
            </a:pPr>
            <a:r>
              <a:rPr lang="en-GB" dirty="0"/>
              <a:t>Clinical Engineering</a:t>
            </a:r>
          </a:p>
        </p:txBody>
      </p:sp>
    </p:spTree>
    <p:extLst>
      <p:ext uri="{BB962C8B-B14F-4D97-AF65-F5344CB8AC3E}">
        <p14:creationId xmlns:p14="http://schemas.microsoft.com/office/powerpoint/2010/main" val="412272176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9EC08-C6AE-EE8F-67D8-D0E6DC15B984}"/>
              </a:ext>
            </a:extLst>
          </p:cNvPr>
          <p:cNvPicPr>
            <a:picLocks noChangeAspect="1"/>
          </p:cNvPicPr>
          <p:nvPr/>
        </p:nvPicPr>
        <p:blipFill>
          <a:blip r:embed="rId2"/>
          <a:stretch>
            <a:fillRect/>
          </a:stretch>
        </p:blipFill>
        <p:spPr>
          <a:xfrm>
            <a:off x="407368" y="1196752"/>
            <a:ext cx="5201716" cy="5026868"/>
          </a:xfrm>
          <a:prstGeom prst="rect">
            <a:avLst/>
          </a:prstGeom>
        </p:spPr>
      </p:pic>
      <p:pic>
        <p:nvPicPr>
          <p:cNvPr id="5" name="Picture 4">
            <a:hlinkClick r:id="rId3"/>
            <a:extLst>
              <a:ext uri="{FF2B5EF4-FFF2-40B4-BE49-F238E27FC236}">
                <a16:creationId xmlns:a16="http://schemas.microsoft.com/office/drawing/2014/main" id="{56C01178-1F65-A985-52AB-A30C569E3AD4}"/>
              </a:ext>
            </a:extLst>
          </p:cNvPr>
          <p:cNvPicPr>
            <a:picLocks noChangeAspect="1"/>
          </p:cNvPicPr>
          <p:nvPr/>
        </p:nvPicPr>
        <p:blipFill>
          <a:blip r:embed="rId4"/>
          <a:stretch>
            <a:fillRect/>
          </a:stretch>
        </p:blipFill>
        <p:spPr>
          <a:xfrm>
            <a:off x="6023992" y="1196752"/>
            <a:ext cx="5050524" cy="5026868"/>
          </a:xfrm>
          <a:prstGeom prst="rect">
            <a:avLst/>
          </a:prstGeom>
        </p:spPr>
      </p:pic>
      <p:sp>
        <p:nvSpPr>
          <p:cNvPr id="6" name="TextBox 5">
            <a:extLst>
              <a:ext uri="{FF2B5EF4-FFF2-40B4-BE49-F238E27FC236}">
                <a16:creationId xmlns:a16="http://schemas.microsoft.com/office/drawing/2014/main" id="{74E02EC7-968F-57C8-EB83-23415028CFBA}"/>
              </a:ext>
            </a:extLst>
          </p:cNvPr>
          <p:cNvSpPr txBox="1"/>
          <p:nvPr/>
        </p:nvSpPr>
        <p:spPr>
          <a:xfrm>
            <a:off x="1919536" y="116632"/>
            <a:ext cx="7186583" cy="646331"/>
          </a:xfrm>
          <a:prstGeom prst="rect">
            <a:avLst/>
          </a:prstGeom>
          <a:noFill/>
        </p:spPr>
        <p:txBody>
          <a:bodyPr wrap="none" rtlCol="0">
            <a:spAutoFit/>
          </a:bodyPr>
          <a:lstStyle/>
          <a:p>
            <a:r>
              <a:rPr lang="en-GB" sz="3600" dirty="0"/>
              <a:t>Our students, our future workforce</a:t>
            </a:r>
          </a:p>
        </p:txBody>
      </p:sp>
    </p:spTree>
    <p:extLst>
      <p:ext uri="{BB962C8B-B14F-4D97-AF65-F5344CB8AC3E}">
        <p14:creationId xmlns:p14="http://schemas.microsoft.com/office/powerpoint/2010/main" val="3027775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3A2051-22C5-4829-81B9-CF0CE76B843A}"/>
              </a:ext>
            </a:extLst>
          </p:cNvPr>
          <p:cNvSpPr>
            <a:spLocks noGrp="1"/>
          </p:cNvSpPr>
          <p:nvPr>
            <p:ph type="body" sz="quarter" idx="10"/>
          </p:nvPr>
        </p:nvSpPr>
        <p:spPr/>
        <p:txBody>
          <a:bodyPr/>
          <a:lstStyle/>
          <a:p>
            <a:r>
              <a:rPr lang="en-GB" dirty="0">
                <a:solidFill>
                  <a:schemeClr val="tx1"/>
                </a:solidFill>
                <a:latin typeface="Arial" panose="020B0604020202020204" pitchFamily="34" charset="0"/>
                <a:cs typeface="Arial" panose="020B0604020202020204" pitchFamily="34" charset="0"/>
              </a:rPr>
              <a:t>New models of education delivery</a:t>
            </a:r>
          </a:p>
        </p:txBody>
      </p:sp>
      <p:sp>
        <p:nvSpPr>
          <p:cNvPr id="3" name="Text Placeholder 2">
            <a:extLst>
              <a:ext uri="{FF2B5EF4-FFF2-40B4-BE49-F238E27FC236}">
                <a16:creationId xmlns:a16="http://schemas.microsoft.com/office/drawing/2014/main" id="{2B000291-9186-43BC-B8E1-4168ABED4502}"/>
              </a:ext>
            </a:extLst>
          </p:cNvPr>
          <p:cNvSpPr>
            <a:spLocks noGrp="1"/>
          </p:cNvSpPr>
          <p:nvPr>
            <p:ph type="body" sz="quarter" idx="11"/>
          </p:nvPr>
        </p:nvSpPr>
        <p:spPr>
          <a:xfrm>
            <a:off x="911424" y="1484784"/>
            <a:ext cx="9649072" cy="4896966"/>
          </a:xfrm>
        </p:spPr>
        <p:txBody>
          <a:bodyPr/>
          <a:lstStyle/>
          <a:p>
            <a:r>
              <a:rPr lang="en-GB" sz="2000" dirty="0">
                <a:latin typeface="Arial" panose="020B0604020202020204" pitchFamily="34" charset="0"/>
                <a:cs typeface="Arial" panose="020B0604020202020204" pitchFamily="34" charset="0"/>
              </a:rPr>
              <a:t>Changing approaches to workforce provision across the South West of England</a:t>
            </a:r>
          </a:p>
          <a:p>
            <a:pPr lvl="1"/>
            <a:r>
              <a:rPr lang="en-GB" sz="2000" dirty="0">
                <a:latin typeface="Arial" panose="020B0604020202020204" pitchFamily="34" charset="0"/>
                <a:cs typeface="Arial" panose="020B0604020202020204" pitchFamily="34" charset="0"/>
              </a:rPr>
              <a:t>Greater Social Mobility and access to education </a:t>
            </a:r>
          </a:p>
          <a:p>
            <a:r>
              <a:rPr lang="en-GB" sz="2000" dirty="0">
                <a:latin typeface="Arial" panose="020B0604020202020204" pitchFamily="34" charset="0"/>
                <a:cs typeface="Arial" panose="020B0604020202020204" pitchFamily="34" charset="0"/>
              </a:rPr>
              <a:t>Regulatory changes – greater inclusion of simulation and clinical skills within an academic environment (i.e. increase in simulated practice hours mapped against programmes)</a:t>
            </a:r>
          </a:p>
          <a:p>
            <a:r>
              <a:rPr lang="en-GB" sz="2000" dirty="0">
                <a:latin typeface="Arial" panose="020B0604020202020204" pitchFamily="34" charset="0"/>
                <a:cs typeface="Arial" panose="020B0604020202020204" pitchFamily="34" charset="0"/>
              </a:rPr>
              <a:t>Change in organisational workforce design (i.e. impact of NHS People Plan)</a:t>
            </a:r>
          </a:p>
          <a:p>
            <a:r>
              <a:rPr lang="en-GB" sz="2000" dirty="0">
                <a:latin typeface="Arial" panose="020B0604020202020204" pitchFamily="34" charset="0"/>
                <a:cs typeface="Arial" panose="020B0604020202020204" pitchFamily="34" charset="0"/>
              </a:rPr>
              <a:t>The Topol Review – AI, Robotics, Digital literacy, Genomics, Digital Medicine – Evolution of new roles (i.e. Bioinformaticians) </a:t>
            </a:r>
          </a:p>
          <a:p>
            <a:r>
              <a:rPr lang="en-GB" sz="2000" dirty="0">
                <a:latin typeface="Arial" panose="020B0604020202020204" pitchFamily="34" charset="0"/>
                <a:cs typeface="Arial" panose="020B0604020202020204" pitchFamily="34" charset="0"/>
              </a:rPr>
              <a:t>Changing student expectations / greater co-creation opportunities</a:t>
            </a:r>
          </a:p>
          <a:p>
            <a:r>
              <a:rPr lang="en-GB" sz="2000" dirty="0">
                <a:latin typeface="Arial" panose="020B0604020202020204" pitchFamily="34" charset="0"/>
                <a:cs typeface="Arial" panose="020B0604020202020204" pitchFamily="34" charset="0"/>
              </a:rPr>
              <a:t>Graduate skills that are transferable and meet the needs of the NHS People Plan and Integrated Care Systems </a:t>
            </a:r>
          </a:p>
          <a:p>
            <a:r>
              <a:rPr lang="en-GB" sz="2000" dirty="0">
                <a:latin typeface="Arial" panose="020B0604020202020204" pitchFamily="34" charset="0"/>
                <a:cs typeface="Arial" panose="020B0604020202020204" pitchFamily="34" charset="0"/>
              </a:rPr>
              <a:t>Skills development of staff within the organisation – currency and competency</a:t>
            </a:r>
          </a:p>
          <a:p>
            <a:r>
              <a:rPr lang="en-GB" sz="2000" dirty="0">
                <a:latin typeface="Arial" panose="020B0604020202020204" pitchFamily="34" charset="0"/>
                <a:cs typeface="Arial" panose="020B0604020202020204" pitchFamily="34" charset="0"/>
              </a:rPr>
              <a:t>Impact of Covid-19 on learners and the need for holistic care for our students and tomorrow’s health and social care workforce. </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82656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ceiling, floor&#10;&#10;Description automatically generated">
            <a:extLst>
              <a:ext uri="{FF2B5EF4-FFF2-40B4-BE49-F238E27FC236}">
                <a16:creationId xmlns:a16="http://schemas.microsoft.com/office/drawing/2014/main" id="{CDF849A0-42ED-4EC6-968A-72A44FD7566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a:extLst>
              <a:ext uri="{FF2B5EF4-FFF2-40B4-BE49-F238E27FC236}">
                <a16:creationId xmlns:a16="http://schemas.microsoft.com/office/drawing/2014/main" id="{F63AF432-2C5B-4DA5-86F1-4A22F70314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4" descr="A picture containing indoor, ceiling, floor, room&#10;&#10;Description automatically generated">
            <a:extLst>
              <a:ext uri="{FF2B5EF4-FFF2-40B4-BE49-F238E27FC236}">
                <a16:creationId xmlns:a16="http://schemas.microsoft.com/office/drawing/2014/main" id="{55CC6FEC-5245-427C-B799-426339E717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18556E85-B32C-40D4-A607-1CFBFFBD52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2" name="Picture 11">
            <a:extLst>
              <a:ext uri="{FF2B5EF4-FFF2-40B4-BE49-F238E27FC236}">
                <a16:creationId xmlns:a16="http://schemas.microsoft.com/office/drawing/2014/main" id="{137E790C-0F1C-46CB-B2D9-761B827C9C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 name="Title 1">
            <a:extLst>
              <a:ext uri="{FF2B5EF4-FFF2-40B4-BE49-F238E27FC236}">
                <a16:creationId xmlns:a16="http://schemas.microsoft.com/office/drawing/2014/main" id="{566BCE74-49EA-4EA1-AB38-E0083038AD5A}"/>
              </a:ext>
            </a:extLst>
          </p:cNvPr>
          <p:cNvSpPr>
            <a:spLocks noGrp="1"/>
          </p:cNvSpPr>
          <p:nvPr>
            <p:ph type="title"/>
          </p:nvPr>
        </p:nvSpPr>
        <p:spPr>
          <a:xfrm>
            <a:off x="7032104" y="3581400"/>
            <a:ext cx="4997354" cy="2163872"/>
          </a:xfrm>
        </p:spPr>
        <p:txBody>
          <a:bodyPr vert="horz" lIns="91440" tIns="45720" rIns="91440" bIns="45720" rtlCol="0" anchor="t">
            <a:noAutofit/>
          </a:bodyPr>
          <a:lstStyle/>
          <a:p>
            <a:pPr algn="just"/>
            <a:r>
              <a:rPr lang="en-US" sz="3200" dirty="0">
                <a:solidFill>
                  <a:schemeClr val="tx1"/>
                </a:solidFill>
                <a:ea typeface="+mj-ea"/>
                <a:cs typeface="+mj-cs"/>
              </a:rPr>
              <a:t>Simulated learning is vital within health and social care education </a:t>
            </a:r>
            <a:r>
              <a:rPr lang="en-US" sz="3200" kern="1200" dirty="0">
                <a:solidFill>
                  <a:schemeClr val="tx1"/>
                </a:solidFill>
                <a:latin typeface="+mj-lt"/>
                <a:ea typeface="+mj-ea"/>
                <a:cs typeface="+mj-cs"/>
              </a:rPr>
              <a:t> </a:t>
            </a:r>
          </a:p>
        </p:txBody>
      </p:sp>
      <p:pic>
        <p:nvPicPr>
          <p:cNvPr id="11" name="Picture 10">
            <a:extLst>
              <a:ext uri="{FF2B5EF4-FFF2-40B4-BE49-F238E27FC236}">
                <a16:creationId xmlns:a16="http://schemas.microsoft.com/office/drawing/2014/main" id="{F5361CD3-142A-43B6-A6CD-44ABC1B8A8F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AutoShape 2">
            <a:extLst>
              <a:ext uri="{FF2B5EF4-FFF2-40B4-BE49-F238E27FC236}">
                <a16:creationId xmlns:a16="http://schemas.microsoft.com/office/drawing/2014/main" id="{69E6B412-AF16-4B4F-AEAF-7AE4891C37E4}"/>
              </a:ext>
            </a:extLst>
          </p:cNvPr>
          <p:cNvSpPr>
            <a:spLocks noChangeAspect="1" noChangeArrowheads="1"/>
          </p:cNvSpPr>
          <p:nvPr/>
        </p:nvSpPr>
        <p:spPr bwMode="auto">
          <a:xfrm>
            <a:off x="5943599" y="1827245"/>
            <a:ext cx="1754155" cy="17541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41730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9E97-B926-44B5-966C-20FA7A27E777}"/>
              </a:ext>
            </a:extLst>
          </p:cNvPr>
          <p:cNvSpPr>
            <a:spLocks noGrp="1"/>
          </p:cNvSpPr>
          <p:nvPr>
            <p:ph type="title"/>
          </p:nvPr>
        </p:nvSpPr>
        <p:spPr>
          <a:xfrm>
            <a:off x="4577769" y="5445224"/>
            <a:ext cx="6829520" cy="862031"/>
          </a:xfrm>
        </p:spPr>
        <p:txBody>
          <a:bodyPr vert="horz" lIns="91440" tIns="45720" rIns="91440" bIns="45720" rtlCol="0" anchor="b">
            <a:noAutofit/>
          </a:bodyPr>
          <a:lstStyle/>
          <a:p>
            <a:r>
              <a:rPr lang="en-US" sz="2800" kern="1200" dirty="0">
                <a:solidFill>
                  <a:schemeClr val="tx1"/>
                </a:solidFill>
                <a:latin typeface="+mj-lt"/>
                <a:ea typeface="+mj-ea"/>
                <a:cs typeface="+mj-cs"/>
              </a:rPr>
              <a:t>Public Facing Clinics – An integral aspect of any practice facing subject within an academic setting</a:t>
            </a:r>
          </a:p>
        </p:txBody>
      </p:sp>
      <p:pic>
        <p:nvPicPr>
          <p:cNvPr id="4" name="Picture 3">
            <a:extLst>
              <a:ext uri="{FF2B5EF4-FFF2-40B4-BE49-F238E27FC236}">
                <a16:creationId xmlns:a16="http://schemas.microsoft.com/office/drawing/2014/main" id="{F75ACEC9-BBA1-400F-8634-C876F4C78C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
          <a:stretch/>
        </p:blipFill>
        <p:spPr>
          <a:xfrm>
            <a:off x="307840" y="321732"/>
            <a:ext cx="3793472" cy="4111323"/>
          </a:xfrm>
          <a:prstGeom prst="rect">
            <a:avLst/>
          </a:prstGeom>
        </p:spPr>
      </p:pic>
      <p:pic>
        <p:nvPicPr>
          <p:cNvPr id="3" name="Picture 2">
            <a:extLst>
              <a:ext uri="{FF2B5EF4-FFF2-40B4-BE49-F238E27FC236}">
                <a16:creationId xmlns:a16="http://schemas.microsoft.com/office/drawing/2014/main" id="{5A5471E1-F3DB-4048-A089-53A725FD14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4959" y="321734"/>
            <a:ext cx="3797570" cy="2010551"/>
          </a:xfrm>
          <a:prstGeom prst="rect">
            <a:avLst/>
          </a:prstGeom>
        </p:spPr>
      </p:pic>
      <p:pic>
        <p:nvPicPr>
          <p:cNvPr id="6" name="Picture 5">
            <a:extLst>
              <a:ext uri="{FF2B5EF4-FFF2-40B4-BE49-F238E27FC236}">
                <a16:creationId xmlns:a16="http://schemas.microsoft.com/office/drawing/2014/main" id="{FF0EE0BB-22DF-40D1-84B2-A2647329D6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90180" y="2422097"/>
            <a:ext cx="3794760" cy="2013804"/>
          </a:xfrm>
          <a:prstGeom prst="rect">
            <a:avLst/>
          </a:prstGeom>
        </p:spPr>
      </p:pic>
      <p:pic>
        <p:nvPicPr>
          <p:cNvPr id="7" name="Picture 6">
            <a:extLst>
              <a:ext uri="{FF2B5EF4-FFF2-40B4-BE49-F238E27FC236}">
                <a16:creationId xmlns:a16="http://schemas.microsoft.com/office/drawing/2014/main" id="{56F38985-E5DA-4315-8AA4-BA15F2F4BB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8086176" y="321734"/>
            <a:ext cx="3797984" cy="4111321"/>
          </a:xfrm>
          <a:prstGeom prst="rect">
            <a:avLst/>
          </a:prstGeom>
        </p:spPr>
      </p:pic>
      <p:pic>
        <p:nvPicPr>
          <p:cNvPr id="5" name="Picture 4">
            <a:extLst>
              <a:ext uri="{FF2B5EF4-FFF2-40B4-BE49-F238E27FC236}">
                <a16:creationId xmlns:a16="http://schemas.microsoft.com/office/drawing/2014/main" id="{66D96A23-B286-461F-BBB0-D5510A4FD49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7840" y="4525715"/>
            <a:ext cx="3794760" cy="2010551"/>
          </a:xfrm>
          <a:prstGeom prst="rect">
            <a:avLst/>
          </a:prstGeom>
        </p:spPr>
      </p:pic>
    </p:spTree>
    <p:extLst>
      <p:ext uri="{BB962C8B-B14F-4D97-AF65-F5344CB8AC3E}">
        <p14:creationId xmlns:p14="http://schemas.microsoft.com/office/powerpoint/2010/main" val="22425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ofdocument xmlns="e8946c25-bf8a-4e7a-b3bc-ca2d5c690832" xsi:nil="true"/>
    <Meetingdate xmlns="e8946c25-bf8a-4e7a-b3bc-ca2d5c6908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7B0BB0EC335243A4CF78822AAF671C" ma:contentTypeVersion="14" ma:contentTypeDescription="Create a new document." ma:contentTypeScope="" ma:versionID="6c2eb1b5df38ab5d84827720349ca045">
  <xsd:schema xmlns:xsd="http://www.w3.org/2001/XMLSchema" xmlns:xs="http://www.w3.org/2001/XMLSchema" xmlns:p="http://schemas.microsoft.com/office/2006/metadata/properties" xmlns:ns2="e8946c25-bf8a-4e7a-b3bc-ca2d5c690832" xmlns:ns3="4008ae8d-d1eb-4f33-a34c-6ad8d87baf5e" targetNamespace="http://schemas.microsoft.com/office/2006/metadata/properties" ma:root="true" ma:fieldsID="41ce0839c6625f84d4c1eb29b9db494d" ns2:_="" ns3:_="">
    <xsd:import namespace="e8946c25-bf8a-4e7a-b3bc-ca2d5c690832"/>
    <xsd:import namespace="4008ae8d-d1eb-4f33-a34c-6ad8d87baf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etingdate" minOccurs="0"/>
                <xsd:element ref="ns2:Typeofdocument"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46c25-bf8a-4e7a-b3bc-ca2d5c69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etingdate" ma:index="17" nillable="true" ma:displayName="Meeting date" ma:format="DateOnly" ma:internalName="Meetingdate">
      <xsd:simpleType>
        <xsd:restriction base="dms:DateTime"/>
      </xsd:simpleType>
    </xsd:element>
    <xsd:element name="Typeofdocument" ma:index="18" nillable="true" ma:displayName="Type of document" ma:format="Dropdown" ma:internalName="Typeofdocument">
      <xsd:simpleType>
        <xsd:restriction base="dms:Choice">
          <xsd:enumeration value="Agenda"/>
          <xsd:enumeration value="Minutes"/>
          <xsd:enumeration value="Report"/>
          <xsd:enumeration value="Terms of Reference"/>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8ae8d-d1eb-4f33-a34c-6ad8d87ba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7BB7B5-274C-4E94-9498-5C5B0E448458}">
  <ds:schemaRefs>
    <ds:schemaRef ds:uri="4008ae8d-d1eb-4f33-a34c-6ad8d87baf5e"/>
    <ds:schemaRef ds:uri="e8946c25-bf8a-4e7a-b3bc-ca2d5c6908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3.xml><?xml version="1.0" encoding="utf-8"?>
<ds:datastoreItem xmlns:ds="http://schemas.openxmlformats.org/officeDocument/2006/customXml" ds:itemID="{D3FB6966-CEF7-4DD2-BFAF-6DC364DB6008}">
  <ds:schemaRefs>
    <ds:schemaRef ds:uri="4008ae8d-d1eb-4f33-a34c-6ad8d87baf5e"/>
    <ds:schemaRef ds:uri="e8946c25-bf8a-4e7a-b3bc-ca2d5c6908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UWE Sky widescreen</Template>
  <TotalTime>13810</TotalTime>
  <Words>2357</Words>
  <Application>Microsoft Office PowerPoint</Application>
  <PresentationFormat>Widescreen</PresentationFormat>
  <Paragraphs>303</Paragraphs>
  <Slides>43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Courier New</vt:lpstr>
      <vt:lpstr>Georgia</vt:lpstr>
      <vt:lpstr>Tahoma</vt:lpstr>
      <vt:lpstr>Custom Design</vt:lpstr>
      <vt:lpstr>Strengthening regional engagement between ICSs, HEE, Higher and Further Education Sectors   Exploring, developing and delivering new models for education and training, taking into account geographical spread, population need and future learner and workforce requirements    </vt:lpstr>
      <vt:lpstr>PowerPoint Presentation</vt:lpstr>
      <vt:lpstr>PowerPoint Presentation</vt:lpstr>
      <vt:lpstr>PowerPoint Presentation</vt:lpstr>
      <vt:lpstr>PowerPoint Presentation</vt:lpstr>
      <vt:lpstr>PowerPoint Presentation</vt:lpstr>
      <vt:lpstr>PowerPoint Presentation</vt:lpstr>
      <vt:lpstr>Simulated learning is vital within health and social care education  </vt:lpstr>
      <vt:lpstr>Public Facing Clinics – An integral aspect of any practice facing subject within an academic setting</vt:lpstr>
      <vt:lpstr>PowerPoint Presentation</vt:lpstr>
      <vt:lpstr>PowerPoint Presentation</vt:lpstr>
      <vt:lpstr>Current market trends – Traditional UCAS data cycle</vt:lpstr>
      <vt:lpstr>PowerPoint Presentation</vt:lpstr>
      <vt:lpstr>Topol Review  – Skills and Knowledge</vt:lpstr>
      <vt:lpstr>PowerPoint Presentation</vt:lpstr>
      <vt:lpstr>PowerPoint Presentation</vt:lpstr>
      <vt:lpstr>PowerPoint Presentation</vt:lpstr>
      <vt:lpstr>Curricula Redesign | working in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Delivery by design | Bringing everyone on-board</vt:lpstr>
      <vt:lpstr>PowerPoint Presentation</vt:lpstr>
      <vt:lpstr>An integrated model for Health and Social Care education</vt:lpstr>
      <vt:lpstr>The core principles of an Integrated Care Academy</vt:lpstr>
      <vt:lpstr>PowerPoint Presentation</vt:lpstr>
      <vt:lpstr>Health Technology Hub </vt:lpstr>
      <vt:lpstr>Osteoarthritis Research</vt:lpstr>
      <vt:lpstr>Caring for Craniofacial Conditions</vt:lpstr>
      <vt:lpstr>Alzheimer’s disease</vt:lpstr>
      <vt:lpstr>Biofilm Model Systems in Healthcare</vt:lpstr>
      <vt:lpstr>Safer Drugs</vt:lpstr>
      <vt:lpstr>PowerPoint Presentation</vt:lpstr>
      <vt:lpstr>PowerPoint Presentation</vt:lpstr>
    </vt:vector>
  </TitlesOfParts>
  <Company>UWE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Marc Griffiths</dc:creator>
  <cp:lastModifiedBy>Marc Griffiths</cp:lastModifiedBy>
  <cp:revision>75</cp:revision>
  <cp:lastPrinted>2016-09-22T10:08:48Z</cp:lastPrinted>
  <dcterms:created xsi:type="dcterms:W3CDTF">2023-02-03T08:48:43Z</dcterms:created>
  <dcterms:modified xsi:type="dcterms:W3CDTF">2023-05-27T15:37:31Z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0x0101006F7B0BB0EC335243A4CF78822AAF671C</vt:lpwstr>
  </property>
</Properties>
</file>