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5"/>
  </p:sldMasterIdLst>
  <p:notesMasterIdLst>
    <p:notesMasterId r:id="rId21"/>
  </p:notesMasterIdLst>
  <p:handoutMasterIdLst>
    <p:handoutMasterId r:id="rId22"/>
  </p:handoutMasterIdLst>
  <p:sldIdLst>
    <p:sldId id="256" r:id="rId6"/>
    <p:sldId id="258" r:id="rId7"/>
    <p:sldId id="262" r:id="rId8"/>
    <p:sldId id="261" r:id="rId9"/>
    <p:sldId id="263" r:id="rId10"/>
    <p:sldId id="264" r:id="rId11"/>
    <p:sldId id="265" r:id="rId12"/>
    <p:sldId id="266" r:id="rId13"/>
    <p:sldId id="272" r:id="rId14"/>
    <p:sldId id="267" r:id="rId15"/>
    <p:sldId id="274" r:id="rId16"/>
    <p:sldId id="268" r:id="rId17"/>
    <p:sldId id="269" r:id="rId18"/>
    <p:sldId id="270" r:id="rId19"/>
    <p:sldId id="271" r:id="rId20"/>
  </p:sldIdLst>
  <p:sldSz cx="9144000" cy="6858000" type="screen4x3"/>
  <p:notesSz cx="9144000" cy="6858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4284EADD-FE41-494D-A42C-2B60CCFC2DE6}">
          <p14:sldIdLst>
            <p14:sldId id="256"/>
            <p14:sldId id="258"/>
            <p14:sldId id="262"/>
            <p14:sldId id="261"/>
            <p14:sldId id="263"/>
            <p14:sldId id="264"/>
            <p14:sldId id="265"/>
            <p14:sldId id="266"/>
            <p14:sldId id="272"/>
            <p14:sldId id="267"/>
            <p14:sldId id="274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4" orient="horz" pos="3838">
          <p15:clr>
            <a:srgbClr val="A4A3A4"/>
          </p15:clr>
        </p15:guide>
        <p15:guide id="5" pos="2880">
          <p15:clr>
            <a:srgbClr val="A4A3A4"/>
          </p15:clr>
        </p15:guide>
        <p15:guide id="7" pos="5103">
          <p15:clr>
            <a:srgbClr val="A4A3A4"/>
          </p15:clr>
        </p15:guide>
        <p15:guide id="12" pos="6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DAC"/>
    <a:srgbClr val="1A9DAC"/>
    <a:srgbClr val="16818D"/>
    <a:srgbClr val="1C9DAC"/>
    <a:srgbClr val="7A7392"/>
    <a:srgbClr val="598752"/>
    <a:srgbClr val="6DA463"/>
    <a:srgbClr val="A65C45"/>
    <a:srgbClr val="CC705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AD2A7B-700D-4179-9E41-70296698CE9F}" v="363" dt="2023-03-10T15:23:05.8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86376"/>
  </p:normalViewPr>
  <p:slideViewPr>
    <p:cSldViewPr showGuides="1">
      <p:cViewPr varScale="1">
        <p:scale>
          <a:sx n="98" d="100"/>
          <a:sy n="98" d="100"/>
        </p:scale>
        <p:origin x="2010" y="90"/>
      </p:cViewPr>
      <p:guideLst>
        <p:guide orient="horz" pos="3838"/>
        <p:guide pos="2880"/>
        <p:guide pos="5103"/>
        <p:guide pos="6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83" d="100"/>
          <a:sy n="183" d="100"/>
        </p:scale>
        <p:origin x="208" y="3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Green" userId="76f8a1dc-12f1-4923-a587-2fa9af6cc135" providerId="ADAL" clId="{A2AD2A7B-700D-4179-9E41-70296698CE9F}"/>
    <pc:docChg chg="undo custSel addSld delSld modSld modSection">
      <pc:chgData name="James Green" userId="76f8a1dc-12f1-4923-a587-2fa9af6cc135" providerId="ADAL" clId="{A2AD2A7B-700D-4179-9E41-70296698CE9F}" dt="2023-03-10T15:29:32.411" v="4961" actId="27636"/>
      <pc:docMkLst>
        <pc:docMk/>
      </pc:docMkLst>
      <pc:sldChg chg="modSp mod">
        <pc:chgData name="James Green" userId="76f8a1dc-12f1-4923-a587-2fa9af6cc135" providerId="ADAL" clId="{A2AD2A7B-700D-4179-9E41-70296698CE9F}" dt="2023-03-09T18:03:24.457" v="187" actId="14100"/>
        <pc:sldMkLst>
          <pc:docMk/>
          <pc:sldMk cId="3764760811" sldId="256"/>
        </pc:sldMkLst>
        <pc:spChg chg="mod">
          <ac:chgData name="James Green" userId="76f8a1dc-12f1-4923-a587-2fa9af6cc135" providerId="ADAL" clId="{A2AD2A7B-700D-4179-9E41-70296698CE9F}" dt="2023-03-09T18:02:55.370" v="180" actId="21"/>
          <ac:spMkLst>
            <pc:docMk/>
            <pc:sldMk cId="3764760811" sldId="256"/>
            <ac:spMk id="2" creationId="{60EF4C6A-CA2E-4C35-8BA5-916C10203F2E}"/>
          </ac:spMkLst>
        </pc:spChg>
        <pc:spChg chg="mod">
          <ac:chgData name="James Green" userId="76f8a1dc-12f1-4923-a587-2fa9af6cc135" providerId="ADAL" clId="{A2AD2A7B-700D-4179-9E41-70296698CE9F}" dt="2023-03-09T18:00:30.080" v="24" actId="20577"/>
          <ac:spMkLst>
            <pc:docMk/>
            <pc:sldMk cId="3764760811" sldId="256"/>
            <ac:spMk id="4" creationId="{FA5FC82F-1F0B-4D11-BC78-0C43FDE0F394}"/>
          </ac:spMkLst>
        </pc:spChg>
        <pc:spChg chg="mod">
          <ac:chgData name="James Green" userId="76f8a1dc-12f1-4923-a587-2fa9af6cc135" providerId="ADAL" clId="{A2AD2A7B-700D-4179-9E41-70296698CE9F}" dt="2023-03-09T18:03:24.457" v="187" actId="14100"/>
          <ac:spMkLst>
            <pc:docMk/>
            <pc:sldMk cId="3764760811" sldId="256"/>
            <ac:spMk id="5" creationId="{25261011-8BC0-42E0-ABA5-34977886AFBC}"/>
          </ac:spMkLst>
        </pc:spChg>
        <pc:spChg chg="mod">
          <ac:chgData name="James Green" userId="76f8a1dc-12f1-4923-a587-2fa9af6cc135" providerId="ADAL" clId="{A2AD2A7B-700D-4179-9E41-70296698CE9F}" dt="2023-03-09T18:02:34.811" v="178" actId="14100"/>
          <ac:spMkLst>
            <pc:docMk/>
            <pc:sldMk cId="3764760811" sldId="256"/>
            <ac:spMk id="6" creationId="{8AF42F57-4342-4892-B2AD-019DCDCB61B2}"/>
          </ac:spMkLst>
        </pc:spChg>
      </pc:sldChg>
      <pc:sldChg chg="del">
        <pc:chgData name="James Green" userId="76f8a1dc-12f1-4923-a587-2fa9af6cc135" providerId="ADAL" clId="{A2AD2A7B-700D-4179-9E41-70296698CE9F}" dt="2023-03-09T18:03:52.665" v="188" actId="2696"/>
        <pc:sldMkLst>
          <pc:docMk/>
          <pc:sldMk cId="211433966" sldId="257"/>
        </pc:sldMkLst>
      </pc:sldChg>
      <pc:sldChg chg="modSp mod modAnim">
        <pc:chgData name="James Green" userId="76f8a1dc-12f1-4923-a587-2fa9af6cc135" providerId="ADAL" clId="{A2AD2A7B-700D-4179-9E41-70296698CE9F}" dt="2023-03-10T11:20:43.214" v="1773"/>
        <pc:sldMkLst>
          <pc:docMk/>
          <pc:sldMk cId="1719998758" sldId="258"/>
        </pc:sldMkLst>
        <pc:spChg chg="mod">
          <ac:chgData name="James Green" userId="76f8a1dc-12f1-4923-a587-2fa9af6cc135" providerId="ADAL" clId="{A2AD2A7B-700D-4179-9E41-70296698CE9F}" dt="2023-03-09T18:17:23.116" v="1300" actId="313"/>
          <ac:spMkLst>
            <pc:docMk/>
            <pc:sldMk cId="1719998758" sldId="258"/>
            <ac:spMk id="2" creationId="{DE9A93DA-9975-43A2-9678-60BDA25B6C21}"/>
          </ac:spMkLst>
        </pc:spChg>
        <pc:spChg chg="mod">
          <ac:chgData name="James Green" userId="76f8a1dc-12f1-4923-a587-2fa9af6cc135" providerId="ADAL" clId="{A2AD2A7B-700D-4179-9E41-70296698CE9F}" dt="2023-03-10T11:00:29.587" v="1305" actId="255"/>
          <ac:spMkLst>
            <pc:docMk/>
            <pc:sldMk cId="1719998758" sldId="258"/>
            <ac:spMk id="3" creationId="{D1474684-16B6-4667-AD9F-523AB5D333B5}"/>
          </ac:spMkLst>
        </pc:spChg>
      </pc:sldChg>
      <pc:sldChg chg="modSp add del mod">
        <pc:chgData name="James Green" userId="76f8a1dc-12f1-4923-a587-2fa9af6cc135" providerId="ADAL" clId="{A2AD2A7B-700D-4179-9E41-70296698CE9F}" dt="2023-03-09T18:08:21.998" v="430" actId="2696"/>
        <pc:sldMkLst>
          <pc:docMk/>
          <pc:sldMk cId="287174509" sldId="259"/>
        </pc:sldMkLst>
        <pc:spChg chg="mod">
          <ac:chgData name="James Green" userId="76f8a1dc-12f1-4923-a587-2fa9af6cc135" providerId="ADAL" clId="{A2AD2A7B-700D-4179-9E41-70296698CE9F}" dt="2023-03-09T18:08:01.896" v="427" actId="20577"/>
          <ac:spMkLst>
            <pc:docMk/>
            <pc:sldMk cId="287174509" sldId="259"/>
            <ac:spMk id="3" creationId="{D1474684-16B6-4667-AD9F-523AB5D333B5}"/>
          </ac:spMkLst>
        </pc:spChg>
      </pc:sldChg>
      <pc:sldChg chg="modSp add del mod">
        <pc:chgData name="James Green" userId="76f8a1dc-12f1-4923-a587-2fa9af6cc135" providerId="ADAL" clId="{A2AD2A7B-700D-4179-9E41-70296698CE9F}" dt="2023-03-09T18:07:52.200" v="423" actId="2696"/>
        <pc:sldMkLst>
          <pc:docMk/>
          <pc:sldMk cId="565489555" sldId="259"/>
        </pc:sldMkLst>
        <pc:spChg chg="mod">
          <ac:chgData name="James Green" userId="76f8a1dc-12f1-4923-a587-2fa9af6cc135" providerId="ADAL" clId="{A2AD2A7B-700D-4179-9E41-70296698CE9F}" dt="2023-03-09T18:07:04.150" v="395" actId="20577"/>
          <ac:spMkLst>
            <pc:docMk/>
            <pc:sldMk cId="565489555" sldId="259"/>
            <ac:spMk id="2" creationId="{AE8F294F-A25C-4367-B378-2843EC62594D}"/>
          </ac:spMkLst>
        </pc:spChg>
      </pc:sldChg>
      <pc:sldChg chg="modSp new del mod">
        <pc:chgData name="James Green" userId="76f8a1dc-12f1-4923-a587-2fa9af6cc135" providerId="ADAL" clId="{A2AD2A7B-700D-4179-9E41-70296698CE9F}" dt="2023-03-10T11:01:12.845" v="1311" actId="2696"/>
        <pc:sldMkLst>
          <pc:docMk/>
          <pc:sldMk cId="566148733" sldId="260"/>
        </pc:sldMkLst>
        <pc:spChg chg="mod">
          <ac:chgData name="James Green" userId="76f8a1dc-12f1-4923-a587-2fa9af6cc135" providerId="ADAL" clId="{A2AD2A7B-700D-4179-9E41-70296698CE9F}" dt="2023-03-10T11:00:54.983" v="1307" actId="21"/>
          <ac:spMkLst>
            <pc:docMk/>
            <pc:sldMk cId="566148733" sldId="260"/>
            <ac:spMk id="3" creationId="{02E142C3-9AAC-06C9-B247-14F9A42E4402}"/>
          </ac:spMkLst>
        </pc:spChg>
      </pc:sldChg>
      <pc:sldChg chg="del">
        <pc:chgData name="James Green" userId="76f8a1dc-12f1-4923-a587-2fa9af6cc135" providerId="ADAL" clId="{A2AD2A7B-700D-4179-9E41-70296698CE9F}" dt="2023-03-09T18:07:53.995" v="424" actId="2696"/>
        <pc:sldMkLst>
          <pc:docMk/>
          <pc:sldMk cId="1244097967" sldId="260"/>
        </pc:sldMkLst>
      </pc:sldChg>
      <pc:sldChg chg="modSp new mod modAnim">
        <pc:chgData name="James Green" userId="76f8a1dc-12f1-4923-a587-2fa9af6cc135" providerId="ADAL" clId="{A2AD2A7B-700D-4179-9E41-70296698CE9F}" dt="2023-03-10T11:21:55.825" v="1787"/>
        <pc:sldMkLst>
          <pc:docMk/>
          <pc:sldMk cId="1321019824" sldId="261"/>
        </pc:sldMkLst>
        <pc:spChg chg="mod">
          <ac:chgData name="James Green" userId="76f8a1dc-12f1-4923-a587-2fa9af6cc135" providerId="ADAL" clId="{A2AD2A7B-700D-4179-9E41-70296698CE9F}" dt="2023-03-10T11:04:13.109" v="1382" actId="14100"/>
          <ac:spMkLst>
            <pc:docMk/>
            <pc:sldMk cId="1321019824" sldId="261"/>
            <ac:spMk id="2" creationId="{92502E0C-70D3-7BD6-1E1B-DEA8EEFB83BB}"/>
          </ac:spMkLst>
        </pc:spChg>
        <pc:spChg chg="mod">
          <ac:chgData name="James Green" userId="76f8a1dc-12f1-4923-a587-2fa9af6cc135" providerId="ADAL" clId="{A2AD2A7B-700D-4179-9E41-70296698CE9F}" dt="2023-03-10T11:03:46.716" v="1380" actId="20577"/>
          <ac:spMkLst>
            <pc:docMk/>
            <pc:sldMk cId="1321019824" sldId="261"/>
            <ac:spMk id="3" creationId="{EB7F49E5-2649-6A2E-8EB4-9B4F05E8AB74}"/>
          </ac:spMkLst>
        </pc:spChg>
      </pc:sldChg>
      <pc:sldChg chg="add del">
        <pc:chgData name="James Green" userId="76f8a1dc-12f1-4923-a587-2fa9af6cc135" providerId="ADAL" clId="{A2AD2A7B-700D-4179-9E41-70296698CE9F}" dt="2023-03-09T18:08:21.998" v="430" actId="2696"/>
        <pc:sldMkLst>
          <pc:docMk/>
          <pc:sldMk cId="3920529501" sldId="261"/>
        </pc:sldMkLst>
      </pc:sldChg>
      <pc:sldChg chg="del">
        <pc:chgData name="James Green" userId="76f8a1dc-12f1-4923-a587-2fa9af6cc135" providerId="ADAL" clId="{A2AD2A7B-700D-4179-9E41-70296698CE9F}" dt="2023-03-09T18:07:56.394" v="425" actId="2696"/>
        <pc:sldMkLst>
          <pc:docMk/>
          <pc:sldMk cId="4287480267" sldId="261"/>
        </pc:sldMkLst>
      </pc:sldChg>
      <pc:sldChg chg="modSp add mod modAnim">
        <pc:chgData name="James Green" userId="76f8a1dc-12f1-4923-a587-2fa9af6cc135" providerId="ADAL" clId="{A2AD2A7B-700D-4179-9E41-70296698CE9F}" dt="2023-03-10T14:45:49.011" v="4643"/>
        <pc:sldMkLst>
          <pc:docMk/>
          <pc:sldMk cId="3126595736" sldId="262"/>
        </pc:sldMkLst>
        <pc:spChg chg="mod">
          <ac:chgData name="James Green" userId="76f8a1dc-12f1-4923-a587-2fa9af6cc135" providerId="ADAL" clId="{A2AD2A7B-700D-4179-9E41-70296698CE9F}" dt="2023-03-10T13:23:35.533" v="4339" actId="20577"/>
          <ac:spMkLst>
            <pc:docMk/>
            <pc:sldMk cId="3126595736" sldId="262"/>
            <ac:spMk id="3" creationId="{D1474684-16B6-4667-AD9F-523AB5D333B5}"/>
          </ac:spMkLst>
        </pc:spChg>
      </pc:sldChg>
      <pc:sldChg chg="addSp delSp modSp new mod modAnim">
        <pc:chgData name="James Green" userId="76f8a1dc-12f1-4923-a587-2fa9af6cc135" providerId="ADAL" clId="{A2AD2A7B-700D-4179-9E41-70296698CE9F}" dt="2023-03-10T15:29:32.411" v="4961" actId="27636"/>
        <pc:sldMkLst>
          <pc:docMk/>
          <pc:sldMk cId="3395087937" sldId="263"/>
        </pc:sldMkLst>
        <pc:spChg chg="mod">
          <ac:chgData name="James Green" userId="76f8a1dc-12f1-4923-a587-2fa9af6cc135" providerId="ADAL" clId="{A2AD2A7B-700D-4179-9E41-70296698CE9F}" dt="2023-03-10T15:29:32.411" v="4961" actId="27636"/>
          <ac:spMkLst>
            <pc:docMk/>
            <pc:sldMk cId="3395087937" sldId="263"/>
            <ac:spMk id="2" creationId="{1C913E95-14D4-2296-E892-8966C7D07EE6}"/>
          </ac:spMkLst>
        </pc:spChg>
        <pc:spChg chg="mod">
          <ac:chgData name="James Green" userId="76f8a1dc-12f1-4923-a587-2fa9af6cc135" providerId="ADAL" clId="{A2AD2A7B-700D-4179-9E41-70296698CE9F}" dt="2023-03-10T13:25:50.398" v="4342" actId="6549"/>
          <ac:spMkLst>
            <pc:docMk/>
            <pc:sldMk cId="3395087937" sldId="263"/>
            <ac:spMk id="3" creationId="{58886548-3AB2-27EF-5A0A-0BC78C739789}"/>
          </ac:spMkLst>
        </pc:spChg>
        <pc:spChg chg="add del">
          <ac:chgData name="James Green" userId="76f8a1dc-12f1-4923-a587-2fa9af6cc135" providerId="ADAL" clId="{A2AD2A7B-700D-4179-9E41-70296698CE9F}" dt="2023-03-10T11:15:20.550" v="1719" actId="11529"/>
          <ac:spMkLst>
            <pc:docMk/>
            <pc:sldMk cId="3395087937" sldId="263"/>
            <ac:spMk id="6" creationId="{3C0851D7-460E-D354-2011-8F2153F60145}"/>
          </ac:spMkLst>
        </pc:spChg>
        <pc:spChg chg="add del mod">
          <ac:chgData name="James Green" userId="76f8a1dc-12f1-4923-a587-2fa9af6cc135" providerId="ADAL" clId="{A2AD2A7B-700D-4179-9E41-70296698CE9F}" dt="2023-03-10T11:16:30.089" v="1729" actId="478"/>
          <ac:spMkLst>
            <pc:docMk/>
            <pc:sldMk cId="3395087937" sldId="263"/>
            <ac:spMk id="7" creationId="{4348749D-EC5B-3AB6-0116-59F345632C96}"/>
          </ac:spMkLst>
        </pc:spChg>
        <pc:picChg chg="add del mod">
          <ac:chgData name="James Green" userId="76f8a1dc-12f1-4923-a587-2fa9af6cc135" providerId="ADAL" clId="{A2AD2A7B-700D-4179-9E41-70296698CE9F}" dt="2023-03-10T11:16:32.245" v="1730" actId="478"/>
          <ac:picMkLst>
            <pc:docMk/>
            <pc:sldMk cId="3395087937" sldId="263"/>
            <ac:picMk id="5" creationId="{E411E9FC-41E7-9189-023F-0191F6902939}"/>
          </ac:picMkLst>
        </pc:picChg>
        <pc:picChg chg="add del mod">
          <ac:chgData name="James Green" userId="76f8a1dc-12f1-4923-a587-2fa9af6cc135" providerId="ADAL" clId="{A2AD2A7B-700D-4179-9E41-70296698CE9F}" dt="2023-03-10T11:12:11.750" v="1637"/>
          <ac:picMkLst>
            <pc:docMk/>
            <pc:sldMk cId="3395087937" sldId="263"/>
            <ac:picMk id="1026" creationId="{328919A8-848D-F591-99D9-73D80AA8A545}"/>
          </ac:picMkLst>
        </pc:picChg>
        <pc:picChg chg="add del mod">
          <ac:chgData name="James Green" userId="76f8a1dc-12f1-4923-a587-2fa9af6cc135" providerId="ADAL" clId="{A2AD2A7B-700D-4179-9E41-70296698CE9F}" dt="2023-03-10T11:12:19.686" v="1643"/>
          <ac:picMkLst>
            <pc:docMk/>
            <pc:sldMk cId="3395087937" sldId="263"/>
            <ac:picMk id="1028" creationId="{44D21DEB-1FCA-6701-3930-2BB36C6C0D49}"/>
          </ac:picMkLst>
        </pc:picChg>
      </pc:sldChg>
      <pc:sldChg chg="modSp add mod modAnim">
        <pc:chgData name="James Green" userId="76f8a1dc-12f1-4923-a587-2fa9af6cc135" providerId="ADAL" clId="{A2AD2A7B-700D-4179-9E41-70296698CE9F}" dt="2023-03-10T11:19:20.692" v="1764"/>
        <pc:sldMkLst>
          <pc:docMk/>
          <pc:sldMk cId="2309048212" sldId="264"/>
        </pc:sldMkLst>
        <pc:spChg chg="mod">
          <ac:chgData name="James Green" userId="76f8a1dc-12f1-4923-a587-2fa9af6cc135" providerId="ADAL" clId="{A2AD2A7B-700D-4179-9E41-70296698CE9F}" dt="2023-03-10T11:17:25.739" v="1744" actId="27636"/>
          <ac:spMkLst>
            <pc:docMk/>
            <pc:sldMk cId="2309048212" sldId="264"/>
            <ac:spMk id="2" creationId="{1C913E95-14D4-2296-E892-8966C7D07EE6}"/>
          </ac:spMkLst>
        </pc:spChg>
        <pc:spChg chg="mod">
          <ac:chgData name="James Green" userId="76f8a1dc-12f1-4923-a587-2fa9af6cc135" providerId="ADAL" clId="{A2AD2A7B-700D-4179-9E41-70296698CE9F}" dt="2023-03-10T11:16:38.977" v="1732" actId="5793"/>
          <ac:spMkLst>
            <pc:docMk/>
            <pc:sldMk cId="2309048212" sldId="264"/>
            <ac:spMk id="3" creationId="{58886548-3AB2-27EF-5A0A-0BC78C739789}"/>
          </ac:spMkLst>
        </pc:spChg>
        <pc:spChg chg="mod">
          <ac:chgData name="James Green" userId="76f8a1dc-12f1-4923-a587-2fa9af6cc135" providerId="ADAL" clId="{A2AD2A7B-700D-4179-9E41-70296698CE9F}" dt="2023-03-10T11:18:16.257" v="1759" actId="1076"/>
          <ac:spMkLst>
            <pc:docMk/>
            <pc:sldMk cId="2309048212" sldId="264"/>
            <ac:spMk id="7" creationId="{4348749D-EC5B-3AB6-0116-59F345632C96}"/>
          </ac:spMkLst>
        </pc:spChg>
        <pc:picChg chg="mod">
          <ac:chgData name="James Green" userId="76f8a1dc-12f1-4923-a587-2fa9af6cc135" providerId="ADAL" clId="{A2AD2A7B-700D-4179-9E41-70296698CE9F}" dt="2023-03-10T11:18:13.239" v="1758" actId="14100"/>
          <ac:picMkLst>
            <pc:docMk/>
            <pc:sldMk cId="2309048212" sldId="264"/>
            <ac:picMk id="5" creationId="{E411E9FC-41E7-9189-023F-0191F6902939}"/>
          </ac:picMkLst>
        </pc:picChg>
      </pc:sldChg>
      <pc:sldChg chg="modSp new mod modAnim">
        <pc:chgData name="James Green" userId="76f8a1dc-12f1-4923-a587-2fa9af6cc135" providerId="ADAL" clId="{A2AD2A7B-700D-4179-9E41-70296698CE9F}" dt="2023-03-10T13:38:32.201" v="4472"/>
        <pc:sldMkLst>
          <pc:docMk/>
          <pc:sldMk cId="1145025658" sldId="265"/>
        </pc:sldMkLst>
        <pc:spChg chg="mod">
          <ac:chgData name="James Green" userId="76f8a1dc-12f1-4923-a587-2fa9af6cc135" providerId="ADAL" clId="{A2AD2A7B-700D-4179-9E41-70296698CE9F}" dt="2023-03-10T11:22:33.562" v="1844" actId="313"/>
          <ac:spMkLst>
            <pc:docMk/>
            <pc:sldMk cId="1145025658" sldId="265"/>
            <ac:spMk id="2" creationId="{5E54FB5A-9B6D-38E7-8A15-1452FE44239B}"/>
          </ac:spMkLst>
        </pc:spChg>
        <pc:spChg chg="mod">
          <ac:chgData name="James Green" userId="76f8a1dc-12f1-4923-a587-2fa9af6cc135" providerId="ADAL" clId="{A2AD2A7B-700D-4179-9E41-70296698CE9F}" dt="2023-03-10T12:15:06.333" v="4132" actId="255"/>
          <ac:spMkLst>
            <pc:docMk/>
            <pc:sldMk cId="1145025658" sldId="265"/>
            <ac:spMk id="3" creationId="{B352B42B-27BC-E3F7-A9F5-2ABF1012AF18}"/>
          </ac:spMkLst>
        </pc:spChg>
      </pc:sldChg>
      <pc:sldChg chg="addSp delSp modSp new del mod">
        <pc:chgData name="James Green" userId="76f8a1dc-12f1-4923-a587-2fa9af6cc135" providerId="ADAL" clId="{A2AD2A7B-700D-4179-9E41-70296698CE9F}" dt="2023-03-10T11:17:21.155" v="1742" actId="2696"/>
        <pc:sldMkLst>
          <pc:docMk/>
          <pc:sldMk cId="3511496892" sldId="265"/>
        </pc:sldMkLst>
        <pc:spChg chg="del">
          <ac:chgData name="James Green" userId="76f8a1dc-12f1-4923-a587-2fa9af6cc135" providerId="ADAL" clId="{A2AD2A7B-700D-4179-9E41-70296698CE9F}" dt="2023-03-10T11:17:06.374" v="1735" actId="931"/>
          <ac:spMkLst>
            <pc:docMk/>
            <pc:sldMk cId="3511496892" sldId="265"/>
            <ac:spMk id="3" creationId="{AB109671-3013-509A-CB43-EB7C063C25CD}"/>
          </ac:spMkLst>
        </pc:spChg>
        <pc:picChg chg="add mod">
          <ac:chgData name="James Green" userId="76f8a1dc-12f1-4923-a587-2fa9af6cc135" providerId="ADAL" clId="{A2AD2A7B-700D-4179-9E41-70296698CE9F}" dt="2023-03-10T11:17:17.867" v="1741" actId="14100"/>
          <ac:picMkLst>
            <pc:docMk/>
            <pc:sldMk cId="3511496892" sldId="265"/>
            <ac:picMk id="5" creationId="{9846D7BC-4E4D-2312-4D12-89BB2D5AC011}"/>
          </ac:picMkLst>
        </pc:picChg>
      </pc:sldChg>
      <pc:sldChg chg="modSp new mod modAnim">
        <pc:chgData name="James Green" userId="76f8a1dc-12f1-4923-a587-2fa9af6cc135" providerId="ADAL" clId="{A2AD2A7B-700D-4179-9E41-70296698CE9F}" dt="2023-03-10T13:40:24.359" v="4542"/>
        <pc:sldMkLst>
          <pc:docMk/>
          <pc:sldMk cId="1987198102" sldId="266"/>
        </pc:sldMkLst>
        <pc:spChg chg="mod">
          <ac:chgData name="James Green" userId="76f8a1dc-12f1-4923-a587-2fa9af6cc135" providerId="ADAL" clId="{A2AD2A7B-700D-4179-9E41-70296698CE9F}" dt="2023-03-10T13:40:04.939" v="4539" actId="1076"/>
          <ac:spMkLst>
            <pc:docMk/>
            <pc:sldMk cId="1987198102" sldId="266"/>
            <ac:spMk id="2" creationId="{163C07F3-7118-A165-4F58-835B5F1DD02B}"/>
          </ac:spMkLst>
        </pc:spChg>
        <pc:spChg chg="mod">
          <ac:chgData name="James Green" userId="76f8a1dc-12f1-4923-a587-2fa9af6cc135" providerId="ADAL" clId="{A2AD2A7B-700D-4179-9E41-70296698CE9F}" dt="2023-03-10T13:40:01.892" v="4538" actId="14100"/>
          <ac:spMkLst>
            <pc:docMk/>
            <pc:sldMk cId="1987198102" sldId="266"/>
            <ac:spMk id="3" creationId="{A0BE656D-32BE-E973-7D12-062D7F26A98D}"/>
          </ac:spMkLst>
        </pc:spChg>
      </pc:sldChg>
      <pc:sldChg chg="modSp new mod modAnim">
        <pc:chgData name="James Green" userId="76f8a1dc-12f1-4923-a587-2fa9af6cc135" providerId="ADAL" clId="{A2AD2A7B-700D-4179-9E41-70296698CE9F}" dt="2023-03-10T14:59:36.948" v="4644"/>
        <pc:sldMkLst>
          <pc:docMk/>
          <pc:sldMk cId="592468444" sldId="267"/>
        </pc:sldMkLst>
        <pc:spChg chg="mod">
          <ac:chgData name="James Green" userId="76f8a1dc-12f1-4923-a587-2fa9af6cc135" providerId="ADAL" clId="{A2AD2A7B-700D-4179-9E41-70296698CE9F}" dt="2023-03-10T13:41:36.489" v="4558" actId="27636"/>
          <ac:spMkLst>
            <pc:docMk/>
            <pc:sldMk cId="592468444" sldId="267"/>
            <ac:spMk id="2" creationId="{8F2DE31C-EF15-C68E-4B42-5BD2DE77472B}"/>
          </ac:spMkLst>
        </pc:spChg>
        <pc:spChg chg="mod">
          <ac:chgData name="James Green" userId="76f8a1dc-12f1-4923-a587-2fa9af6cc135" providerId="ADAL" clId="{A2AD2A7B-700D-4179-9E41-70296698CE9F}" dt="2023-03-10T13:42:20.583" v="4569" actId="113"/>
          <ac:spMkLst>
            <pc:docMk/>
            <pc:sldMk cId="592468444" sldId="267"/>
            <ac:spMk id="3" creationId="{5E54BE91-5F7F-8D46-EA67-C7E42CD2223F}"/>
          </ac:spMkLst>
        </pc:spChg>
      </pc:sldChg>
      <pc:sldChg chg="modSp new mod modAnim">
        <pc:chgData name="James Green" userId="76f8a1dc-12f1-4923-a587-2fa9af6cc135" providerId="ADAL" clId="{A2AD2A7B-700D-4179-9E41-70296698CE9F}" dt="2023-03-10T13:44:40.477" v="4630"/>
        <pc:sldMkLst>
          <pc:docMk/>
          <pc:sldMk cId="2987750099" sldId="268"/>
        </pc:sldMkLst>
        <pc:spChg chg="mod">
          <ac:chgData name="James Green" userId="76f8a1dc-12f1-4923-a587-2fa9af6cc135" providerId="ADAL" clId="{A2AD2A7B-700D-4179-9E41-70296698CE9F}" dt="2023-03-10T11:37:25.241" v="2992" actId="20577"/>
          <ac:spMkLst>
            <pc:docMk/>
            <pc:sldMk cId="2987750099" sldId="268"/>
            <ac:spMk id="2" creationId="{679B4E73-48E8-0176-A626-60FA17660556}"/>
          </ac:spMkLst>
        </pc:spChg>
        <pc:spChg chg="mod">
          <ac:chgData name="James Green" userId="76f8a1dc-12f1-4923-a587-2fa9af6cc135" providerId="ADAL" clId="{A2AD2A7B-700D-4179-9E41-70296698CE9F}" dt="2023-03-10T13:44:09.309" v="4625" actId="5793"/>
          <ac:spMkLst>
            <pc:docMk/>
            <pc:sldMk cId="2987750099" sldId="268"/>
            <ac:spMk id="3" creationId="{B20024AF-DE19-FCF2-6D79-5207690ACA5D}"/>
          </ac:spMkLst>
        </pc:spChg>
      </pc:sldChg>
      <pc:sldChg chg="addSp delSp modSp new mod modClrScheme modAnim chgLayout">
        <pc:chgData name="James Green" userId="76f8a1dc-12f1-4923-a587-2fa9af6cc135" providerId="ADAL" clId="{A2AD2A7B-700D-4179-9E41-70296698CE9F}" dt="2023-03-10T12:13:19" v="4085"/>
        <pc:sldMkLst>
          <pc:docMk/>
          <pc:sldMk cId="3236104168" sldId="269"/>
        </pc:sldMkLst>
        <pc:spChg chg="mod ord">
          <ac:chgData name="James Green" userId="76f8a1dc-12f1-4923-a587-2fa9af6cc135" providerId="ADAL" clId="{A2AD2A7B-700D-4179-9E41-70296698CE9F}" dt="2023-03-10T12:06:50.900" v="4052" actId="700"/>
          <ac:spMkLst>
            <pc:docMk/>
            <pc:sldMk cId="3236104168" sldId="269"/>
            <ac:spMk id="2" creationId="{28D43D46-E6BB-002D-63B3-80AAF27C57DA}"/>
          </ac:spMkLst>
        </pc:spChg>
        <pc:spChg chg="mod ord">
          <ac:chgData name="James Green" userId="76f8a1dc-12f1-4923-a587-2fa9af6cc135" providerId="ADAL" clId="{A2AD2A7B-700D-4179-9E41-70296698CE9F}" dt="2023-03-10T12:09:47.005" v="4071" actId="5793"/>
          <ac:spMkLst>
            <pc:docMk/>
            <pc:sldMk cId="3236104168" sldId="269"/>
            <ac:spMk id="3" creationId="{81E74DE4-4DA0-462F-5D67-71F4D558177D}"/>
          </ac:spMkLst>
        </pc:spChg>
        <pc:spChg chg="add del mod ord">
          <ac:chgData name="James Green" userId="76f8a1dc-12f1-4923-a587-2fa9af6cc135" providerId="ADAL" clId="{A2AD2A7B-700D-4179-9E41-70296698CE9F}" dt="2023-03-10T12:06:50.900" v="4052" actId="700"/>
          <ac:spMkLst>
            <pc:docMk/>
            <pc:sldMk cId="3236104168" sldId="269"/>
            <ac:spMk id="8" creationId="{26E74BE0-2F4C-87D3-0BBA-9E7C6815690A}"/>
          </ac:spMkLst>
        </pc:spChg>
        <pc:spChg chg="add del mod ord">
          <ac:chgData name="James Green" userId="76f8a1dc-12f1-4923-a587-2fa9af6cc135" providerId="ADAL" clId="{A2AD2A7B-700D-4179-9E41-70296698CE9F}" dt="2023-03-10T12:06:50.900" v="4052" actId="700"/>
          <ac:spMkLst>
            <pc:docMk/>
            <pc:sldMk cId="3236104168" sldId="269"/>
            <ac:spMk id="9" creationId="{778525E0-F402-15DD-C640-C2423AD07BBA}"/>
          </ac:spMkLst>
        </pc:spChg>
        <pc:spChg chg="add del mod ord">
          <ac:chgData name="James Green" userId="76f8a1dc-12f1-4923-a587-2fa9af6cc135" providerId="ADAL" clId="{A2AD2A7B-700D-4179-9E41-70296698CE9F}" dt="2023-03-10T12:06:50.900" v="4052" actId="700"/>
          <ac:spMkLst>
            <pc:docMk/>
            <pc:sldMk cId="3236104168" sldId="269"/>
            <ac:spMk id="10" creationId="{573D40B1-8048-E6E7-8E77-D2CDDD8A77C2}"/>
          </ac:spMkLst>
        </pc:spChg>
        <pc:spChg chg="add del mod ord">
          <ac:chgData name="James Green" userId="76f8a1dc-12f1-4923-a587-2fa9af6cc135" providerId="ADAL" clId="{A2AD2A7B-700D-4179-9E41-70296698CE9F}" dt="2023-03-10T12:06:50.900" v="4052" actId="700"/>
          <ac:spMkLst>
            <pc:docMk/>
            <pc:sldMk cId="3236104168" sldId="269"/>
            <ac:spMk id="11" creationId="{9F450CA6-770F-1F47-99B8-2C85ED69C2F3}"/>
          </ac:spMkLst>
        </pc:spChg>
        <pc:picChg chg="add mod">
          <ac:chgData name="James Green" userId="76f8a1dc-12f1-4923-a587-2fa9af6cc135" providerId="ADAL" clId="{A2AD2A7B-700D-4179-9E41-70296698CE9F}" dt="2023-03-10T12:09:11.888" v="4055" actId="1076"/>
          <ac:picMkLst>
            <pc:docMk/>
            <pc:sldMk cId="3236104168" sldId="269"/>
            <ac:picMk id="5" creationId="{E3715451-223E-6E9F-A863-3B5F6A38E48A}"/>
          </ac:picMkLst>
        </pc:picChg>
        <pc:picChg chg="add mod">
          <ac:chgData name="James Green" userId="76f8a1dc-12f1-4923-a587-2fa9af6cc135" providerId="ADAL" clId="{A2AD2A7B-700D-4179-9E41-70296698CE9F}" dt="2023-03-10T12:09:07.739" v="4054" actId="1076"/>
          <ac:picMkLst>
            <pc:docMk/>
            <pc:sldMk cId="3236104168" sldId="269"/>
            <ac:picMk id="7" creationId="{A33E4D5B-3661-9BB8-06C4-BDE6EA83485D}"/>
          </ac:picMkLst>
        </pc:picChg>
      </pc:sldChg>
      <pc:sldChg chg="modSp new mod modAnim">
        <pc:chgData name="James Green" userId="76f8a1dc-12f1-4923-a587-2fa9af6cc135" providerId="ADAL" clId="{A2AD2A7B-700D-4179-9E41-70296698CE9F}" dt="2023-03-10T15:23:05.865" v="4864" actId="20577"/>
        <pc:sldMkLst>
          <pc:docMk/>
          <pc:sldMk cId="2452252329" sldId="270"/>
        </pc:sldMkLst>
        <pc:spChg chg="mod">
          <ac:chgData name="James Green" userId="76f8a1dc-12f1-4923-a587-2fa9af6cc135" providerId="ADAL" clId="{A2AD2A7B-700D-4179-9E41-70296698CE9F}" dt="2023-03-10T11:43:35.323" v="3430" actId="20577"/>
          <ac:spMkLst>
            <pc:docMk/>
            <pc:sldMk cId="2452252329" sldId="270"/>
            <ac:spMk id="2" creationId="{7CC95E18-C6B8-5EC3-0695-71253B2A8CBA}"/>
          </ac:spMkLst>
        </pc:spChg>
        <pc:spChg chg="mod">
          <ac:chgData name="James Green" userId="76f8a1dc-12f1-4923-a587-2fa9af6cc135" providerId="ADAL" clId="{A2AD2A7B-700D-4179-9E41-70296698CE9F}" dt="2023-03-10T15:23:05.865" v="4864" actId="20577"/>
          <ac:spMkLst>
            <pc:docMk/>
            <pc:sldMk cId="2452252329" sldId="270"/>
            <ac:spMk id="3" creationId="{0E2D9E6C-59D4-43D2-9D0C-A2577DE5C3DC}"/>
          </ac:spMkLst>
        </pc:spChg>
      </pc:sldChg>
      <pc:sldChg chg="new del">
        <pc:chgData name="James Green" userId="76f8a1dc-12f1-4923-a587-2fa9af6cc135" providerId="ADAL" clId="{A2AD2A7B-700D-4179-9E41-70296698CE9F}" dt="2023-03-10T12:16:38.672" v="4151" actId="2696"/>
        <pc:sldMkLst>
          <pc:docMk/>
          <pc:sldMk cId="2641693924" sldId="271"/>
        </pc:sldMkLst>
      </pc:sldChg>
      <pc:sldChg chg="modSp new mod">
        <pc:chgData name="James Green" userId="76f8a1dc-12f1-4923-a587-2fa9af6cc135" providerId="ADAL" clId="{A2AD2A7B-700D-4179-9E41-70296698CE9F}" dt="2023-03-10T15:28:33.560" v="4958" actId="20577"/>
        <pc:sldMkLst>
          <pc:docMk/>
          <pc:sldMk cId="3182677370" sldId="271"/>
        </pc:sldMkLst>
        <pc:spChg chg="mod">
          <ac:chgData name="James Green" userId="76f8a1dc-12f1-4923-a587-2fa9af6cc135" providerId="ADAL" clId="{A2AD2A7B-700D-4179-9E41-70296698CE9F}" dt="2023-03-10T12:16:56.635" v="4178" actId="20577"/>
          <ac:spMkLst>
            <pc:docMk/>
            <pc:sldMk cId="3182677370" sldId="271"/>
            <ac:spMk id="2" creationId="{5753D6D1-2455-FBE1-E28B-9883FB5189A7}"/>
          </ac:spMkLst>
        </pc:spChg>
        <pc:spChg chg="mod">
          <ac:chgData name="James Green" userId="76f8a1dc-12f1-4923-a587-2fa9af6cc135" providerId="ADAL" clId="{A2AD2A7B-700D-4179-9E41-70296698CE9F}" dt="2023-03-10T15:28:33.560" v="4958" actId="20577"/>
          <ac:spMkLst>
            <pc:docMk/>
            <pc:sldMk cId="3182677370" sldId="271"/>
            <ac:spMk id="3" creationId="{AAE04B38-21D4-DF18-7342-3F157B8EDD6C}"/>
          </ac:spMkLst>
        </pc:spChg>
      </pc:sldChg>
      <pc:sldChg chg="modSp new del mod">
        <pc:chgData name="James Green" userId="76f8a1dc-12f1-4923-a587-2fa9af6cc135" providerId="ADAL" clId="{A2AD2A7B-700D-4179-9E41-70296698CE9F}" dt="2023-03-10T12:16:12.167" v="4148" actId="2696"/>
        <pc:sldMkLst>
          <pc:docMk/>
          <pc:sldMk cId="3278583579" sldId="271"/>
        </pc:sldMkLst>
        <pc:spChg chg="mod">
          <ac:chgData name="James Green" userId="76f8a1dc-12f1-4923-a587-2fa9af6cc135" providerId="ADAL" clId="{A2AD2A7B-700D-4179-9E41-70296698CE9F}" dt="2023-03-10T12:15:54.565" v="4147" actId="5793"/>
          <ac:spMkLst>
            <pc:docMk/>
            <pc:sldMk cId="3278583579" sldId="271"/>
            <ac:spMk id="2" creationId="{B9619AB0-C125-74B3-5ED7-BA9B5E5C8C1F}"/>
          </ac:spMkLst>
        </pc:spChg>
      </pc:sldChg>
      <pc:sldChg chg="modSp new mod modAnim">
        <pc:chgData name="James Green" userId="76f8a1dc-12f1-4923-a587-2fa9af6cc135" providerId="ADAL" clId="{A2AD2A7B-700D-4179-9E41-70296698CE9F}" dt="2023-03-10T13:40:41.077" v="4545"/>
        <pc:sldMkLst>
          <pc:docMk/>
          <pc:sldMk cId="2293150574" sldId="272"/>
        </pc:sldMkLst>
        <pc:spChg chg="mod">
          <ac:chgData name="James Green" userId="76f8a1dc-12f1-4923-a587-2fa9af6cc135" providerId="ADAL" clId="{A2AD2A7B-700D-4179-9E41-70296698CE9F}" dt="2023-03-10T13:39:20.363" v="4527" actId="20577"/>
          <ac:spMkLst>
            <pc:docMk/>
            <pc:sldMk cId="2293150574" sldId="272"/>
            <ac:spMk id="2" creationId="{EE52B739-7564-2DB4-673B-7747381DC487}"/>
          </ac:spMkLst>
        </pc:spChg>
        <pc:spChg chg="mod">
          <ac:chgData name="James Green" userId="76f8a1dc-12f1-4923-a587-2fa9af6cc135" providerId="ADAL" clId="{A2AD2A7B-700D-4179-9E41-70296698CE9F}" dt="2023-03-10T13:39:46.843" v="4535" actId="6549"/>
          <ac:spMkLst>
            <pc:docMk/>
            <pc:sldMk cId="2293150574" sldId="272"/>
            <ac:spMk id="3" creationId="{96541F7E-DCFD-4924-4680-075EFD21FEDA}"/>
          </ac:spMkLst>
        </pc:spChg>
      </pc:sldChg>
      <pc:sldChg chg="modSp new del mod">
        <pc:chgData name="James Green" userId="76f8a1dc-12f1-4923-a587-2fa9af6cc135" providerId="ADAL" clId="{A2AD2A7B-700D-4179-9E41-70296698CE9F}" dt="2023-03-10T12:16:48.340" v="4167" actId="2696"/>
        <pc:sldMkLst>
          <pc:docMk/>
          <pc:sldMk cId="2692914752" sldId="272"/>
        </pc:sldMkLst>
        <pc:spChg chg="mod">
          <ac:chgData name="James Green" userId="76f8a1dc-12f1-4923-a587-2fa9af6cc135" providerId="ADAL" clId="{A2AD2A7B-700D-4179-9E41-70296698CE9F}" dt="2023-03-10T12:16:45.085" v="4166" actId="20577"/>
          <ac:spMkLst>
            <pc:docMk/>
            <pc:sldMk cId="2692914752" sldId="272"/>
            <ac:spMk id="2" creationId="{7FB87E27-A7BA-4A40-2AB1-4528075D7FCD}"/>
          </ac:spMkLst>
        </pc:spChg>
      </pc:sldChg>
      <pc:sldChg chg="modSp add del mod">
        <pc:chgData name="James Green" userId="76f8a1dc-12f1-4923-a587-2fa9af6cc135" providerId="ADAL" clId="{A2AD2A7B-700D-4179-9E41-70296698CE9F}" dt="2023-03-10T13:43:11.079" v="4577" actId="2696"/>
        <pc:sldMkLst>
          <pc:docMk/>
          <pc:sldMk cId="2014985463" sldId="273"/>
        </pc:sldMkLst>
        <pc:spChg chg="mod">
          <ac:chgData name="James Green" userId="76f8a1dc-12f1-4923-a587-2fa9af6cc135" providerId="ADAL" clId="{A2AD2A7B-700D-4179-9E41-70296698CE9F}" dt="2023-03-10T13:41:48.447" v="4560" actId="21"/>
          <ac:spMkLst>
            <pc:docMk/>
            <pc:sldMk cId="2014985463" sldId="273"/>
            <ac:spMk id="3" creationId="{5E54BE91-5F7F-8D46-EA67-C7E42CD2223F}"/>
          </ac:spMkLst>
        </pc:spChg>
      </pc:sldChg>
      <pc:sldChg chg="modSp add modAnim">
        <pc:chgData name="James Green" userId="76f8a1dc-12f1-4923-a587-2fa9af6cc135" providerId="ADAL" clId="{A2AD2A7B-700D-4179-9E41-70296698CE9F}" dt="2023-03-10T15:05:45.595" v="4649"/>
        <pc:sldMkLst>
          <pc:docMk/>
          <pc:sldMk cId="622445303" sldId="274"/>
        </pc:sldMkLst>
        <pc:spChg chg="mod">
          <ac:chgData name="James Green" userId="76f8a1dc-12f1-4923-a587-2fa9af6cc135" providerId="ADAL" clId="{A2AD2A7B-700D-4179-9E41-70296698CE9F}" dt="2023-03-10T13:42:24.775" v="4570" actId="113"/>
          <ac:spMkLst>
            <pc:docMk/>
            <pc:sldMk cId="622445303" sldId="274"/>
            <ac:spMk id="3" creationId="{5E54BE91-5F7F-8D46-EA67-C7E42CD2223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43CF07-9307-6C48-9A7D-CFB6D27789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7DB75-BAF4-B743-9A92-74B92A91E0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22C6B3-A39F-7849-8137-15C55F281F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1F245-9DFC-A14D-946D-EB14F66A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02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360570-2B09-DB43-BBE0-DA076DA91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87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1A9D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1787872" cy="89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FE3B5BC-7C7D-A745-8158-A53C466DA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826" y="1915479"/>
            <a:ext cx="5689524" cy="208958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9EC6F0B-C9B0-464E-ABF8-505FA2B99A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6421" y="1916832"/>
            <a:ext cx="1219139" cy="269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600" b="0" i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1E2BFEE-0AD7-C548-92B3-DE639BB40C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6420" y="2323737"/>
            <a:ext cx="1219139" cy="402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800" b="1" i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FE54718D-4C22-E94B-A4C0-C34A3A4257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8505" y="2913639"/>
            <a:ext cx="1219139" cy="3713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800" b="1" i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3A8BFE-74A7-E94B-8A00-4CD70EAFA367}"/>
              </a:ext>
            </a:extLst>
          </p:cNvPr>
          <p:cNvCxnSpPr>
            <a:cxnSpLocks/>
          </p:cNvCxnSpPr>
          <p:nvPr userDrawn="1"/>
        </p:nvCxnSpPr>
        <p:spPr>
          <a:xfrm>
            <a:off x="1919288" y="1916832"/>
            <a:ext cx="0" cy="38022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55B2378F-7E74-5649-B1F7-5BE87863FD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8505" y="5373216"/>
            <a:ext cx="1219139" cy="3458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600" b="0" i="0">
                <a:solidFill>
                  <a:schemeClr val="bg1"/>
                </a:solidFill>
                <a:latin typeface="+mn-lt"/>
                <a:ea typeface="Tahoma"/>
                <a:cs typeface="Tahoma"/>
              </a:defRPr>
            </a:lvl1pPr>
          </a:lstStyle>
          <a:p>
            <a:pPr lvl="0"/>
            <a:r>
              <a:rPr lang="en-US" dirty="0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037226853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1207" userDrawn="1">
          <p15:clr>
            <a:srgbClr val="FBAE40"/>
          </p15:clr>
        </p15:guide>
        <p15:guide id="2" pos="12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ED979-55B4-3C48-802B-10CF449D3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692697"/>
            <a:ext cx="7886700" cy="720080"/>
          </a:xfrm>
        </p:spPr>
        <p:txBody>
          <a:bodyPr/>
          <a:lstStyle>
            <a:lvl1pPr>
              <a:defRPr>
                <a:solidFill>
                  <a:srgbClr val="1A9D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215" y="1412776"/>
            <a:ext cx="9144000" cy="59511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060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AD231-0526-BA4B-A751-485A68D4F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2" y="692697"/>
            <a:ext cx="7454131" cy="768356"/>
          </a:xfrm>
        </p:spPr>
        <p:txBody>
          <a:bodyPr/>
          <a:lstStyle>
            <a:lvl1pPr>
              <a:defRPr>
                <a:solidFill>
                  <a:srgbClr val="1A9D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461052"/>
            <a:ext cx="3024188" cy="53969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59113" y="1461053"/>
            <a:ext cx="3020316" cy="26505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9113" y="4149725"/>
            <a:ext cx="3020316" cy="27082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18225" y="1461052"/>
            <a:ext cx="3025775" cy="53969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219801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32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4" pos="3833" userDrawn="1">
          <p15:clr>
            <a:srgbClr val="FBAE40"/>
          </p15:clr>
        </p15:guide>
        <p15:guide id="5" orient="horz" pos="2614" userDrawn="1">
          <p15:clr>
            <a:srgbClr val="FBAE40"/>
          </p15:clr>
        </p15:guide>
        <p15:guide id="6" pos="567" userDrawn="1">
          <p15:clr>
            <a:srgbClr val="FBAE40"/>
          </p15:clr>
        </p15:guide>
        <p15:guide id="8" pos="1927" userDrawn="1">
          <p15:clr>
            <a:srgbClr val="FBAE40"/>
          </p15:clr>
        </p15:guide>
        <p15:guide id="9" pos="3854" userDrawn="1">
          <p15:clr>
            <a:srgbClr val="FBAE40"/>
          </p15:clr>
        </p15:guide>
        <p15:guide id="10" orient="horz" pos="259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E2A74-33A9-1E47-9EBD-B4B8BA3C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065" y="692696"/>
            <a:ext cx="7886700" cy="7683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8065" y="1461052"/>
            <a:ext cx="254707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1A9DAC"/>
              </a:buClr>
              <a:buSzTx/>
              <a:buFont typeface="Arial" panose="020B0604020202020204" pitchFamily="34" charset="0"/>
              <a:buChar char="•"/>
              <a:tabLst/>
              <a:defRPr sz="1800" b="0" i="0" baseline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1A9DAC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1A9DAC"/>
              </a:buClr>
              <a:buFont typeface="Arial" panose="020B0604020202020204" pitchFamily="34" charset="0"/>
              <a:buChar char="̶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Bullet Point</a:t>
            </a:r>
          </a:p>
          <a:p>
            <a:pPr lvl="2"/>
            <a:r>
              <a:rPr lang="en-GB" dirty="0"/>
              <a:t>Third Bullet Point</a:t>
            </a:r>
          </a:p>
          <a:p>
            <a:pPr lvl="3"/>
            <a:endParaRPr lang="en-GB" dirty="0"/>
          </a:p>
        </p:txBody>
      </p:sp>
      <p:sp>
        <p:nvSpPr>
          <p:cNvPr id="5" name="Picture Placeholde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41650" y="1461052"/>
            <a:ext cx="3043238" cy="53969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1400" y="1461053"/>
            <a:ext cx="3022599" cy="26505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1400" y="4146550"/>
            <a:ext cx="3022600" cy="2711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45381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3856" userDrawn="1">
          <p15:clr>
            <a:srgbClr val="FBAE40"/>
          </p15:clr>
        </p15:guide>
        <p15:guide id="4" pos="3833" userDrawn="1">
          <p15:clr>
            <a:srgbClr val="FBAE40"/>
          </p15:clr>
        </p15:guide>
        <p15:guide id="6" orient="horz" pos="2590" userDrawn="1">
          <p15:clr>
            <a:srgbClr val="FBAE40"/>
          </p15:clr>
        </p15:guide>
        <p15:guide id="7" orient="horz" pos="26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FF90F4-0461-4994-8ECC-80648A92C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065" y="692697"/>
            <a:ext cx="7886700" cy="12241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042988" y="1916832"/>
            <a:ext cx="7058025" cy="35283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buNone/>
              <a:defRPr sz="2800" b="0" i="1" baseline="0">
                <a:solidFill>
                  <a:srgbClr val="1A9DAC"/>
                </a:solidFill>
                <a:latin typeface="+mj-lt"/>
              </a:defRPr>
            </a:lvl1pPr>
            <a:lvl2pPr marL="609600" indent="0">
              <a:lnSpc>
                <a:spcPts val="3600"/>
              </a:lnSpc>
              <a:buNone/>
              <a:defRPr sz="2800" b="0" i="1" baseline="0">
                <a:solidFill>
                  <a:srgbClr val="1A9DAC"/>
                </a:solidFill>
                <a:latin typeface="+mj-lt"/>
              </a:defRPr>
            </a:lvl2pPr>
            <a:lvl3pPr marL="1219200" indent="0">
              <a:lnSpc>
                <a:spcPts val="3600"/>
              </a:lnSpc>
              <a:buNone/>
              <a:defRPr sz="2800" b="0" i="1" baseline="0">
                <a:solidFill>
                  <a:srgbClr val="1A9DAC"/>
                </a:solidFill>
                <a:latin typeface="+mj-lt"/>
              </a:defRPr>
            </a:lvl3pPr>
            <a:lvl4pPr marL="1828800" indent="0">
              <a:lnSpc>
                <a:spcPts val="3600"/>
              </a:lnSpc>
              <a:buNone/>
              <a:defRPr sz="2800" b="0" i="1" baseline="0">
                <a:solidFill>
                  <a:srgbClr val="1A9DAC"/>
                </a:solidFill>
                <a:latin typeface="+mj-lt"/>
              </a:defRPr>
            </a:lvl4pPr>
            <a:lvl5pPr marL="2438400" indent="0">
              <a:lnSpc>
                <a:spcPts val="3600"/>
              </a:lnSpc>
              <a:buNone/>
              <a:defRPr sz="2800" b="0" i="1" baseline="0">
                <a:solidFill>
                  <a:srgbClr val="1A9DAC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1042988" y="5661025"/>
            <a:ext cx="7058025" cy="119697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800"/>
              </a:lnSpc>
              <a:buNone/>
              <a:defRPr sz="1800" baseline="0">
                <a:solidFill>
                  <a:schemeClr val="tx1"/>
                </a:solidFill>
                <a:latin typeface="+mn-lt"/>
              </a:defRPr>
            </a:lvl1pPr>
            <a:lvl2pPr marL="609600" indent="0" algn="r">
              <a:lnSpc>
                <a:spcPts val="1800"/>
              </a:lnSpc>
              <a:buNone/>
              <a:defRPr sz="1800" baseline="0">
                <a:solidFill>
                  <a:schemeClr val="tx1"/>
                </a:solidFill>
                <a:latin typeface="+mn-lt"/>
              </a:defRPr>
            </a:lvl2pPr>
            <a:lvl3pPr marL="1219200" indent="0" algn="r">
              <a:lnSpc>
                <a:spcPts val="1800"/>
              </a:lnSpc>
              <a:buNone/>
              <a:defRPr sz="1800" baseline="0">
                <a:solidFill>
                  <a:schemeClr val="tx1"/>
                </a:solidFill>
                <a:latin typeface="+mn-lt"/>
              </a:defRPr>
            </a:lvl3pPr>
            <a:lvl4pPr marL="1828800" indent="0" algn="r">
              <a:lnSpc>
                <a:spcPts val="1800"/>
              </a:lnSpc>
              <a:buNone/>
              <a:defRPr sz="1800" baseline="0">
                <a:solidFill>
                  <a:schemeClr val="tx1"/>
                </a:solidFill>
                <a:latin typeface="+mn-lt"/>
              </a:defRPr>
            </a:lvl4pPr>
            <a:lvl5pPr marL="2438400" indent="0" algn="r">
              <a:lnSpc>
                <a:spcPts val="1800"/>
              </a:lnSpc>
              <a:buNone/>
              <a:defRPr sz="1800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06941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BC024-4559-4C02-9AB3-98D956AC7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056E6-17B0-445E-93EC-A3A4B42B21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2349500"/>
            <a:ext cx="4104456" cy="28797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0">
                <a:solidFill>
                  <a:srgbClr val="199DAC"/>
                </a:solidFill>
              </a:defRPr>
            </a:lvl1pPr>
            <a:lvl2pPr marL="609600" indent="0">
              <a:buNone/>
              <a:defRPr>
                <a:solidFill>
                  <a:srgbClr val="16818D"/>
                </a:solidFill>
              </a:defRPr>
            </a:lvl2pPr>
            <a:lvl3pPr marL="1219200" indent="0">
              <a:buNone/>
              <a:defRPr>
                <a:solidFill>
                  <a:srgbClr val="16818D"/>
                </a:solidFill>
              </a:defRPr>
            </a:lvl3pPr>
            <a:lvl4pPr marL="1828800" indent="0">
              <a:buNone/>
              <a:defRPr>
                <a:solidFill>
                  <a:srgbClr val="16818D"/>
                </a:solidFill>
              </a:defRPr>
            </a:lvl4pPr>
            <a:lvl5pPr marL="2438400" indent="0">
              <a:buNone/>
              <a:defRPr>
                <a:solidFill>
                  <a:srgbClr val="16818D"/>
                </a:solidFill>
              </a:defRPr>
            </a:lvl5pPr>
          </a:lstStyle>
          <a:p>
            <a:pPr lvl="0"/>
            <a:r>
              <a:rPr lang="en-US" dirty="0"/>
              <a:t>100%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12DBA2-E4CA-4633-9C0C-58EB9F03F1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6016" y="2349500"/>
            <a:ext cx="3672334" cy="287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9DAC"/>
                </a:solidFill>
              </a:defRPr>
            </a:lvl1pPr>
            <a:lvl2pPr marL="609600" indent="0">
              <a:buNone/>
              <a:defRPr sz="1800">
                <a:solidFill>
                  <a:srgbClr val="199DAC"/>
                </a:solidFill>
              </a:defRPr>
            </a:lvl2pPr>
            <a:lvl3pPr marL="1219200" indent="0">
              <a:buNone/>
              <a:defRPr sz="1800">
                <a:solidFill>
                  <a:srgbClr val="199DAC"/>
                </a:solidFill>
              </a:defRPr>
            </a:lvl3pPr>
            <a:lvl4pPr marL="1828800" indent="0">
              <a:buNone/>
              <a:defRPr sz="1800">
                <a:solidFill>
                  <a:srgbClr val="199DAC"/>
                </a:solidFill>
              </a:defRPr>
            </a:lvl4pPr>
            <a:lvl5pPr marL="2438400" indent="0">
              <a:buNone/>
              <a:defRPr sz="1800">
                <a:solidFill>
                  <a:srgbClr val="199DA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D44D0B-0878-42C4-9A43-6D580C188C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0" y="5157192"/>
            <a:ext cx="7472363" cy="7921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/>
            </a:lvl1pPr>
            <a:lvl2pPr marL="609600" indent="0" algn="r">
              <a:buNone/>
              <a:defRPr sz="1800"/>
            </a:lvl2pPr>
            <a:lvl3pPr marL="1219200" indent="0" algn="r">
              <a:buNone/>
              <a:defRPr sz="1800"/>
            </a:lvl3pPr>
            <a:lvl4pPr marL="1828800" indent="0" algn="r">
              <a:buNone/>
              <a:defRPr sz="1800"/>
            </a:lvl4pPr>
            <a:lvl5pPr marL="2438400" indent="0" algn="r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579384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E3DBD-28B5-6744-B93D-384D879AF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974055"/>
            <a:ext cx="651562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9D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4221163"/>
            <a:ext cx="6515620" cy="603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800" b="0" i="0">
                <a:solidFill>
                  <a:schemeClr val="tx1"/>
                </a:solidFill>
                <a:latin typeface="+mn-lt"/>
                <a:ea typeface="Tahoma"/>
                <a:cs typeface="Tahom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5060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4AAA3-E9D4-B544-B77B-0789573E9C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591" y="689701"/>
            <a:ext cx="7886700" cy="101110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1A9DAC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99591" y="1700808"/>
            <a:ext cx="6551612" cy="4608512"/>
          </a:xfrm>
          <a:prstGeom prst="rect">
            <a:avLst/>
          </a:prstGeom>
        </p:spPr>
        <p:txBody>
          <a:bodyPr lIns="0" tIns="0" rIns="0" bIns="0"/>
          <a:lstStyle>
            <a:lvl1pPr marL="266700" indent="-257175">
              <a:buClr>
                <a:srgbClr val="1A9DAC"/>
              </a:buClr>
              <a:tabLst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1A9DAC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266700">
              <a:buClr>
                <a:srgbClr val="1A9DAC"/>
              </a:buClr>
              <a:buFont typeface="Arial" panose="020B0604020202020204" pitchFamily="34" charset="0"/>
              <a:buChar char="̶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91223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5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34AA9-9B1B-7D49-821B-E768D4FE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687614"/>
            <a:ext cx="7886700" cy="1012599"/>
          </a:xfrm>
        </p:spPr>
        <p:txBody>
          <a:bodyPr/>
          <a:lstStyle>
            <a:lvl1pPr>
              <a:defRPr>
                <a:solidFill>
                  <a:srgbClr val="1A9DA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00113" y="1700213"/>
            <a:ext cx="6551612" cy="4465637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buClr>
                <a:srgbClr val="1A9DAC"/>
              </a:buClr>
              <a:buFont typeface="+mj-lt"/>
              <a:buAutoNum type="arabicPeriod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09600" indent="-342900">
              <a:buClr>
                <a:srgbClr val="1A9DAC"/>
              </a:buClr>
              <a:buFont typeface="+mj-lt"/>
              <a:buAutoNum type="romanLcPeriod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5988" marR="0" indent="-285750" algn="l" defTabSz="6064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A9DAC"/>
              </a:buClr>
              <a:buSzTx/>
              <a:buFont typeface="Arial" panose="020B0604020202020204" pitchFamily="34" charset="0"/>
              <a:buChar char="•"/>
              <a:tabLst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3431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9527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8606882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D85A6-D158-2E49-90B4-F2441730F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1" y="692697"/>
            <a:ext cx="7886700" cy="9361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Tahoma"/>
                <a:cs typeface="Tahoma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284663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Tahoma"/>
                <a:cs typeface="Tahoma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62276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A63C3-2B19-3E4C-861A-2B5A52BA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1" y="692697"/>
            <a:ext cx="7886700" cy="936104"/>
          </a:xfrm>
        </p:spPr>
        <p:txBody>
          <a:bodyPr/>
          <a:lstStyle>
            <a:lvl1pPr>
              <a:defRPr>
                <a:solidFill>
                  <a:srgbClr val="1A9DA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1A9DAC"/>
              </a:buClr>
              <a:buSzTx/>
              <a:buFont typeface="Arial" panose="020B0604020202020204" pitchFamily="34" charset="0"/>
              <a:buChar char="•"/>
              <a:tabLst/>
              <a:defRPr sz="1800" b="0" i="0" baseline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1A9DAC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1A9DAC"/>
              </a:buClr>
              <a:buFont typeface="Arial" panose="020B0604020202020204" pitchFamily="34" charset="0"/>
              <a:buChar char="̶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Bullet Point</a:t>
            </a:r>
          </a:p>
          <a:p>
            <a:pPr lvl="2"/>
            <a:r>
              <a:rPr lang="en-GB" dirty="0"/>
              <a:t>Third Bullet Point</a:t>
            </a:r>
          </a:p>
          <a:p>
            <a:pPr lvl="3"/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84663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1A9DAC"/>
              </a:buClr>
              <a:buSzTx/>
              <a:buFont typeface="Arial" panose="020B0604020202020204" pitchFamily="34" charset="0"/>
              <a:buChar char="•"/>
              <a:tabLst/>
              <a:defRPr sz="1800" b="0" i="0" baseline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1A9DAC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1A9DAC"/>
              </a:buClr>
              <a:buFont typeface="Arial" panose="020B0604020202020204" pitchFamily="34" charset="0"/>
              <a:buChar char="̶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Bullet Point</a:t>
            </a:r>
          </a:p>
          <a:p>
            <a:pPr lvl="2"/>
            <a:r>
              <a:rPr lang="en-US" dirty="0"/>
              <a:t>Third Bullet Point</a:t>
            </a:r>
          </a:p>
          <a:p>
            <a:pPr lvl="3"/>
            <a:endParaRPr lang="en-US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45515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AA39C-6E99-FE4F-B641-F44C7B4B4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692697"/>
            <a:ext cx="7886700" cy="936104"/>
          </a:xfrm>
        </p:spPr>
        <p:txBody>
          <a:bodyPr/>
          <a:lstStyle>
            <a:lvl1pPr>
              <a:defRPr>
                <a:solidFill>
                  <a:srgbClr val="1A9DA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1A9DAC"/>
              </a:buClr>
              <a:buSzTx/>
              <a:buFont typeface="+mj-lt"/>
              <a:buAutoNum type="arabicPeriod"/>
              <a:tabLst/>
              <a:defRPr sz="1800" b="0" i="0" baseline="0">
                <a:solidFill>
                  <a:schemeClr val="tx1"/>
                </a:solidFill>
                <a:latin typeface="+mn-lt"/>
                <a:ea typeface="Tahoma"/>
                <a:cs typeface="Tahoma"/>
              </a:defRPr>
            </a:lvl1pPr>
            <a:lvl2pPr marL="541338" indent="-274638">
              <a:buClr>
                <a:srgbClr val="1A9DAC"/>
              </a:buClr>
              <a:buFont typeface="+mj-lt"/>
              <a:buAutoNum type="romanLcPeriod"/>
              <a:defRPr sz="1800" baseline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1A9DAC"/>
              </a:buClr>
              <a:buFont typeface="Arial" panose="020B0604020202020204" pitchFamily="34" charset="0"/>
              <a:buChar char="̶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2538" indent="-285750">
              <a:buFont typeface="Arial" panose="020B0604020202020204" pitchFamily="34" charset="0"/>
              <a:buChar char="̶"/>
              <a:defRPr sz="14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Number Position Number 2</a:t>
            </a:r>
          </a:p>
          <a:p>
            <a:pPr lvl="2"/>
            <a:r>
              <a:rPr lang="en-GB" dirty="0"/>
              <a:t>Number Position Number 3</a:t>
            </a:r>
          </a:p>
          <a:p>
            <a:pPr lvl="3"/>
            <a:endParaRPr lang="en-GB" dirty="0"/>
          </a:p>
          <a:p>
            <a:pPr lvl="3"/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84663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1A9DAC"/>
              </a:buClr>
              <a:buSzTx/>
              <a:buFont typeface="+mj-lt"/>
              <a:buAutoNum type="arabicPeriod"/>
              <a:tabLst/>
              <a:defRPr sz="1800" b="0" i="0" baseline="0">
                <a:solidFill>
                  <a:schemeClr val="tx1"/>
                </a:solidFill>
                <a:latin typeface="+mn-lt"/>
                <a:ea typeface="Tahoma"/>
                <a:cs typeface="Tahoma"/>
              </a:defRPr>
            </a:lvl1pPr>
            <a:lvl2pPr marL="541338" indent="-274638">
              <a:buClr>
                <a:srgbClr val="1A9DAC"/>
              </a:buClr>
              <a:buFont typeface="+mj-lt"/>
              <a:buAutoNum type="romanLcPeriod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1A9DAC"/>
              </a:buClr>
              <a:buFont typeface="Arial" panose="020B0604020202020204" pitchFamily="34" charset="0"/>
              <a:buChar char="̶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66788" indent="0">
              <a:buFont typeface="Arial" panose="020B0604020202020204" pitchFamily="34" charset="0"/>
              <a:buNone/>
              <a:defRPr sz="14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Number Position Number 2</a:t>
            </a:r>
          </a:p>
          <a:p>
            <a:pPr lvl="2"/>
            <a:r>
              <a:rPr lang="en-GB" dirty="0"/>
              <a:t>Number Position Number 3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7651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 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0C80B-5DE2-104C-BCD7-114FA55CD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515" y="692697"/>
            <a:ext cx="7886700" cy="862064"/>
          </a:xfrm>
        </p:spPr>
        <p:txBody>
          <a:bodyPr/>
          <a:lstStyle>
            <a:lvl1pPr>
              <a:defRPr>
                <a:solidFill>
                  <a:srgbClr val="1A9D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899592" y="1554760"/>
            <a:ext cx="6515620" cy="45380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753494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lumn text sty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465AE-FBB8-C547-A863-8ACFC537D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1" y="692696"/>
            <a:ext cx="7886700" cy="936103"/>
          </a:xfrm>
        </p:spPr>
        <p:txBody>
          <a:bodyPr/>
          <a:lstStyle>
            <a:lvl1pPr>
              <a:defRPr>
                <a:solidFill>
                  <a:srgbClr val="1A9D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1628800"/>
            <a:ext cx="3312368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Tahoma"/>
                <a:cs typeface="Tahoma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284663" y="1628799"/>
            <a:ext cx="3816350" cy="4464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2861172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D7E385-10D3-CC4C-B8C0-4CD9D91D4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3631A212-DAA8-B544-9BA8-9F3465AA8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2696"/>
            <a:ext cx="78867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6" r:id="rId14"/>
  </p:sldLayoutIdLst>
  <p:transition spd="slow">
    <p:fade/>
  </p:transition>
  <p:txStyles>
    <p:titleStyle>
      <a:lvl1pPr algn="l" defTabSz="606425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1A9DAC"/>
          </a:solidFill>
          <a:latin typeface="+mj-lt"/>
          <a:ea typeface="ＭＳ Ｐゴシック" charset="0"/>
          <a:cs typeface="ＭＳ Ｐゴシック" charset="0"/>
        </a:defRPr>
      </a:lvl1pPr>
      <a:lvl2pPr algn="ctr" defTabSz="6064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64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64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64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55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10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664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218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4025" indent="-454025" algn="l" defTabSz="60642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87425" indent="-377825" algn="l" defTabSz="60642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0825" indent="-301625" algn="l" defTabSz="60642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0425" indent="-301625" algn="l" defTabSz="60642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0025" indent="-301625" algn="l" defTabSz="60642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F4C6A-CA2E-4C35-8BA5-916C10203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826" y="1915479"/>
            <a:ext cx="5689524" cy="3803565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The Nature of the Request Requirement for Collective Self-Defence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BE806-4523-4FEC-B19F-B5D4FF00D6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FC82F-1F0B-4D11-BC78-0C43FDE0F3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Professor James A. Green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261011-8BC0-42E0-ABA5-34977886AF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6420" y="3678281"/>
            <a:ext cx="1105260" cy="1154811"/>
          </a:xfrm>
        </p:spPr>
        <p:txBody>
          <a:bodyPr/>
          <a:lstStyle/>
          <a:p>
            <a:r>
              <a:rPr lang="en-GB" sz="1200" b="0" dirty="0"/>
              <a:t>British Academy Mid-Career Fellowship funding supported this research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F42F57-4342-4892-B2AD-019DCDCB61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8505" y="5373216"/>
            <a:ext cx="1219139" cy="504056"/>
          </a:xfrm>
        </p:spPr>
        <p:txBody>
          <a:bodyPr/>
          <a:lstStyle/>
          <a:p>
            <a:r>
              <a:rPr lang="en-GB" dirty="0"/>
              <a:t>14 March 2023</a:t>
            </a:r>
          </a:p>
        </p:txBody>
      </p:sp>
    </p:spTree>
    <p:extLst>
      <p:ext uri="{BB962C8B-B14F-4D97-AF65-F5344CB8AC3E}">
        <p14:creationId xmlns:p14="http://schemas.microsoft.com/office/powerpoint/2010/main" val="376476081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DE31C-EF15-C68E-4B42-5BD2DE774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1" y="548679"/>
            <a:ext cx="7886700" cy="792089"/>
          </a:xfrm>
        </p:spPr>
        <p:txBody>
          <a:bodyPr>
            <a:normAutofit/>
          </a:bodyPr>
          <a:lstStyle/>
          <a:p>
            <a:r>
              <a:rPr lang="en-GB" dirty="0"/>
              <a:t>Who can issue a request?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4BE91-5F7F-8D46-EA67-C7E42CD222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560" y="1628800"/>
            <a:ext cx="7776863" cy="4680520"/>
          </a:xfrm>
        </p:spPr>
        <p:txBody>
          <a:bodyPr/>
          <a:lstStyle/>
          <a:p>
            <a:r>
              <a:rPr lang="en-GB" sz="2400" dirty="0"/>
              <a:t>Statehood</a:t>
            </a:r>
          </a:p>
          <a:p>
            <a:pPr lvl="1"/>
            <a:r>
              <a:rPr lang="en-GB" sz="2400" dirty="0"/>
              <a:t>US in relation to Syrian Democratic Forces (SDF) (2017)</a:t>
            </a:r>
          </a:p>
          <a:p>
            <a:pPr lvl="2"/>
            <a:r>
              <a:rPr lang="en-GB" sz="2400" dirty="0" err="1"/>
              <a:t>Hims</a:t>
            </a:r>
            <a:r>
              <a:rPr lang="en-GB" sz="2400" dirty="0"/>
              <a:t> and Kim (2021)</a:t>
            </a:r>
          </a:p>
          <a:p>
            <a:pPr lvl="1"/>
            <a:r>
              <a:rPr lang="en-GB" sz="2400" dirty="0"/>
              <a:t>US in relation to SDF (2018)…</a:t>
            </a:r>
          </a:p>
          <a:p>
            <a:pPr lvl="1"/>
            <a:r>
              <a:rPr lang="en-GB" sz="2400" dirty="0"/>
              <a:t>Russia/South Ossetia (2008)</a:t>
            </a:r>
          </a:p>
          <a:p>
            <a:pPr lvl="1"/>
            <a:r>
              <a:rPr lang="en-GB" sz="2400" dirty="0"/>
              <a:t>Russia/Donetsk and Luhansk (2022)</a:t>
            </a:r>
          </a:p>
          <a:p>
            <a:pPr marL="266700" lvl="1" indent="0">
              <a:buNone/>
            </a:pPr>
            <a:endParaRPr lang="en-GB" sz="2400" dirty="0"/>
          </a:p>
          <a:p>
            <a:r>
              <a:rPr lang="en-GB" sz="2400" dirty="0"/>
              <a:t>UN membership?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4684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DE31C-EF15-C68E-4B42-5BD2DE774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1" y="548679"/>
            <a:ext cx="7886700" cy="792089"/>
          </a:xfrm>
        </p:spPr>
        <p:txBody>
          <a:bodyPr>
            <a:normAutofit/>
          </a:bodyPr>
          <a:lstStyle/>
          <a:p>
            <a:r>
              <a:rPr lang="en-GB" dirty="0"/>
              <a:t>Who can issue a request?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4BE91-5F7F-8D46-EA67-C7E42CD222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560" y="1628800"/>
            <a:ext cx="7776863" cy="4680520"/>
          </a:xfrm>
        </p:spPr>
        <p:txBody>
          <a:bodyPr/>
          <a:lstStyle/>
          <a:p>
            <a:r>
              <a:rPr lang="en-GB" sz="2400" i="1" dirty="0"/>
              <a:t>De jure </a:t>
            </a:r>
            <a:r>
              <a:rPr lang="en-GB" sz="2400" dirty="0"/>
              <a:t>government</a:t>
            </a:r>
          </a:p>
          <a:p>
            <a:endParaRPr lang="en-GB" sz="2400" b="1" dirty="0"/>
          </a:p>
          <a:p>
            <a:pPr lvl="1"/>
            <a:r>
              <a:rPr lang="en-GB" sz="2400" dirty="0"/>
              <a:t>Effective control?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Other factors key, e.g.:</a:t>
            </a:r>
          </a:p>
          <a:p>
            <a:pPr lvl="2"/>
            <a:r>
              <a:rPr lang="en-GB" sz="2400" dirty="0"/>
              <a:t>Democratic legitimacy (although sometimes no basis in fact, e.g., Chad in 1980s)</a:t>
            </a:r>
          </a:p>
          <a:p>
            <a:pPr lvl="2"/>
            <a:r>
              <a:rPr lang="en-GB" sz="2400" dirty="0"/>
              <a:t>External recognition</a:t>
            </a:r>
          </a:p>
          <a:p>
            <a:pPr lvl="2"/>
            <a:r>
              <a:rPr lang="en-GB" sz="2400" dirty="0"/>
              <a:t>Internal constitutional (or other) due process</a:t>
            </a:r>
          </a:p>
          <a:p>
            <a:pPr marL="541338" lvl="2" indent="0">
              <a:buNone/>
            </a:pPr>
            <a:endParaRPr lang="en-GB" sz="2400" dirty="0"/>
          </a:p>
          <a:p>
            <a:pPr lvl="1"/>
            <a:r>
              <a:rPr lang="en-GB" sz="2400" dirty="0"/>
              <a:t>Legal weight?</a:t>
            </a:r>
          </a:p>
          <a:p>
            <a:pPr marL="9525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445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B4E73-48E8-0176-A626-60FA17660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manner and form of requests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024AF-DE19-FCF2-6D79-5207690ACA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9590" y="1700808"/>
            <a:ext cx="6912769" cy="4608512"/>
          </a:xfrm>
        </p:spPr>
        <p:txBody>
          <a:bodyPr/>
          <a:lstStyle/>
          <a:p>
            <a:r>
              <a:rPr lang="en-GB" sz="2400" dirty="0"/>
              <a:t>‘Open’ vs ‘targeted’ requests</a:t>
            </a:r>
          </a:p>
          <a:p>
            <a:pPr lvl="1"/>
            <a:r>
              <a:rPr lang="en-GB" sz="2400" i="1" dirty="0"/>
              <a:t>Nicaragua</a:t>
            </a:r>
            <a:r>
              <a:rPr lang="en-GB" sz="2400" dirty="0"/>
              <a:t> case (merits) (1986), para. 196:</a:t>
            </a:r>
          </a:p>
          <a:p>
            <a:pPr lvl="2"/>
            <a:r>
              <a:rPr lang="en-GB" sz="2400" dirty="0"/>
              <a:t>The lawfulness of collective self-defence ‘depends on a request </a:t>
            </a:r>
            <a:r>
              <a:rPr lang="en-GB" sz="2400" i="1" dirty="0"/>
              <a:t>addressed</a:t>
            </a:r>
            <a:r>
              <a:rPr lang="en-GB" sz="2400" dirty="0"/>
              <a:t> by [the victim] State </a:t>
            </a:r>
            <a:r>
              <a:rPr lang="en-GB" sz="2400" i="1" dirty="0"/>
              <a:t>to the third State</a:t>
            </a:r>
            <a:r>
              <a:rPr lang="en-GB" sz="2400" dirty="0"/>
              <a:t>.’</a:t>
            </a:r>
          </a:p>
          <a:p>
            <a:pPr lvl="1"/>
            <a:r>
              <a:rPr lang="en-GB" sz="2400" dirty="0"/>
              <a:t>e.g., Mozambique request (1977)</a:t>
            </a:r>
          </a:p>
          <a:p>
            <a:pPr marL="9525" indent="0">
              <a:buNone/>
            </a:pPr>
            <a:endParaRPr lang="en-GB" sz="2400" dirty="0"/>
          </a:p>
          <a:p>
            <a:r>
              <a:rPr lang="en-GB" sz="2400" dirty="0"/>
              <a:t>No formalities/format</a:t>
            </a:r>
          </a:p>
          <a:p>
            <a:pPr lvl="1"/>
            <a:r>
              <a:rPr lang="en-GB" sz="2400" dirty="0"/>
              <a:t>Requests have been made in all kinds of ways…</a:t>
            </a:r>
          </a:p>
        </p:txBody>
      </p:sp>
    </p:spTree>
    <p:extLst>
      <p:ext uri="{BB962C8B-B14F-4D97-AF65-F5344CB8AC3E}">
        <p14:creationId xmlns:p14="http://schemas.microsoft.com/office/powerpoint/2010/main" val="2987750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43D46-E6BB-002D-63B3-80AAF27C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1" y="260649"/>
            <a:ext cx="7886700" cy="864096"/>
          </a:xfrm>
        </p:spPr>
        <p:txBody>
          <a:bodyPr/>
          <a:lstStyle/>
          <a:p>
            <a:r>
              <a:rPr lang="en-GB" dirty="0"/>
              <a:t>Implied/covert requests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74DE4-4DA0-462F-5D67-71F4D55817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552" y="1124745"/>
            <a:ext cx="4752528" cy="4824535"/>
          </a:xfrm>
        </p:spPr>
        <p:txBody>
          <a:bodyPr/>
          <a:lstStyle/>
          <a:p>
            <a:r>
              <a:rPr lang="en-GB" sz="2000" dirty="0"/>
              <a:t>Public vs publicised</a:t>
            </a:r>
          </a:p>
          <a:p>
            <a:endParaRPr lang="en-GB" sz="2000" dirty="0"/>
          </a:p>
          <a:p>
            <a:r>
              <a:rPr lang="en-GB" sz="2000" dirty="0"/>
              <a:t>US /Cambodia (1970)</a:t>
            </a:r>
          </a:p>
          <a:p>
            <a:endParaRPr lang="en-GB" sz="2000" dirty="0"/>
          </a:p>
          <a:p>
            <a:r>
              <a:rPr lang="en-GB" sz="2000" dirty="0"/>
              <a:t>Difficult to establish a legal requirement…</a:t>
            </a:r>
          </a:p>
          <a:p>
            <a:endParaRPr lang="en-GB" sz="2000" dirty="0"/>
          </a:p>
          <a:p>
            <a:r>
              <a:rPr lang="en-GB" sz="2000" dirty="0"/>
              <a:t>But evidentiarily, would make complying with the requirement extremely difficult.</a:t>
            </a:r>
          </a:p>
          <a:p>
            <a:pPr marL="9525" indent="0">
              <a:buNone/>
            </a:pPr>
            <a:endParaRPr lang="en-GB" sz="2000" dirty="0"/>
          </a:p>
          <a:p>
            <a:r>
              <a:rPr lang="en-GB" sz="2000" dirty="0"/>
              <a:t>Clear, explicit, public requests are preferable both on policy grounds and as a procedural matter. They also are overwhelmingly the norm in practice.</a:t>
            </a:r>
          </a:p>
          <a:p>
            <a:endParaRPr lang="en-GB" dirty="0"/>
          </a:p>
        </p:txBody>
      </p:sp>
      <p:pic>
        <p:nvPicPr>
          <p:cNvPr id="5" name="Picture 4" descr="A person talking about keeping secrets">
            <a:extLst>
              <a:ext uri="{FF2B5EF4-FFF2-40B4-BE49-F238E27FC236}">
                <a16:creationId xmlns:a16="http://schemas.microsoft.com/office/drawing/2014/main" id="{E3715451-223E-6E9F-A863-3B5F6A38E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34" y="1104690"/>
            <a:ext cx="3048000" cy="2286000"/>
          </a:xfrm>
          <a:prstGeom prst="rect">
            <a:avLst/>
          </a:prstGeom>
        </p:spPr>
      </p:pic>
      <p:pic>
        <p:nvPicPr>
          <p:cNvPr id="7" name="Picture 6" descr="Scene from Grease: 'tell me more'">
            <a:extLst>
              <a:ext uri="{FF2B5EF4-FFF2-40B4-BE49-F238E27FC236}">
                <a16:creationId xmlns:a16="http://schemas.microsoft.com/office/drawing/2014/main" id="{A33E4D5B-3661-9BB8-06C4-BDE6EA834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056" y="3718478"/>
            <a:ext cx="3168352" cy="258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04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95E18-C6B8-5EC3-0695-71253B2A8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Timing of the request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D9E6C-59D4-43D2-9D0C-A2577DE5C3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9590" y="1700808"/>
            <a:ext cx="7056786" cy="4608512"/>
          </a:xfrm>
        </p:spPr>
        <p:txBody>
          <a:bodyPr/>
          <a:lstStyle/>
          <a:p>
            <a:r>
              <a:rPr lang="en-GB" sz="2200" dirty="0"/>
              <a:t>Requests must be made before the use of force begins…</a:t>
            </a:r>
          </a:p>
          <a:p>
            <a:pPr lvl="1"/>
            <a:r>
              <a:rPr lang="en-GB" sz="2200" dirty="0"/>
              <a:t>e.g., USSR/Afghanistan (1979)</a:t>
            </a:r>
          </a:p>
          <a:p>
            <a:endParaRPr lang="en-GB" sz="2200" dirty="0"/>
          </a:p>
          <a:p>
            <a:r>
              <a:rPr lang="en-GB" sz="2200" dirty="0"/>
              <a:t>That said, this need for timeliness is complicated if the request can be covert…</a:t>
            </a:r>
          </a:p>
          <a:p>
            <a:endParaRPr lang="en-GB" sz="2200" dirty="0"/>
          </a:p>
          <a:p>
            <a:r>
              <a:rPr lang="en-GB" sz="2200" i="1" dirty="0"/>
              <a:t>Ex ante </a:t>
            </a:r>
            <a:r>
              <a:rPr lang="en-GB" sz="2200" dirty="0"/>
              <a:t>‘consent’ in a pre-existing collective self-defence treaty is insufficient: the request must be ad hoc and specific to the relevant armed attack.</a:t>
            </a:r>
          </a:p>
          <a:p>
            <a:pPr lvl="2"/>
            <a:r>
              <a:rPr lang="en-GB" sz="2200" i="1" dirty="0"/>
              <a:t>Contra</a:t>
            </a:r>
            <a:r>
              <a:rPr lang="en-GB" sz="2200" dirty="0"/>
              <a:t> Sari and </a:t>
            </a:r>
            <a:r>
              <a:rPr lang="en-GB" sz="2200" dirty="0" err="1"/>
              <a:t>Nasu</a:t>
            </a:r>
            <a:r>
              <a:rPr lang="en-GB" sz="2200" dirty="0"/>
              <a:t> (2018)</a:t>
            </a:r>
          </a:p>
        </p:txBody>
      </p:sp>
    </p:spTree>
    <p:extLst>
      <p:ext uri="{BB962C8B-B14F-4D97-AF65-F5344CB8AC3E}">
        <p14:creationId xmlns:p14="http://schemas.microsoft.com/office/powerpoint/2010/main" val="2452252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3D6D1-2455-FBE1-E28B-9883FB51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04B38-21D4-DF18-7342-3F157B8EDD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9590" y="1700808"/>
            <a:ext cx="6768753" cy="4608512"/>
          </a:xfrm>
        </p:spPr>
        <p:txBody>
          <a:bodyPr/>
          <a:lstStyle/>
          <a:p>
            <a:r>
              <a:rPr lang="en-GB" sz="2400" dirty="0"/>
              <a:t>No question that the request requirement exists in customary international law and it is important for protecting against abuse.</a:t>
            </a:r>
          </a:p>
          <a:p>
            <a:endParaRPr lang="en-GB" sz="2400" dirty="0"/>
          </a:p>
          <a:p>
            <a:r>
              <a:rPr lang="en-GB" sz="2400" dirty="0"/>
              <a:t>But there remain many uncertainties regarding how it operates. </a:t>
            </a:r>
          </a:p>
          <a:p>
            <a:endParaRPr lang="en-GB" sz="2400" dirty="0"/>
          </a:p>
          <a:p>
            <a:r>
              <a:rPr lang="en-GB" sz="2400" dirty="0"/>
              <a:t>I have started to try to map out the requirement more than had previously been the case, but more work needs to be done.</a:t>
            </a:r>
          </a:p>
        </p:txBody>
      </p:sp>
    </p:spTree>
    <p:extLst>
      <p:ext uri="{BB962C8B-B14F-4D97-AF65-F5344CB8AC3E}">
        <p14:creationId xmlns:p14="http://schemas.microsoft.com/office/powerpoint/2010/main" val="318267737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A93DA-9975-43A2-9678-60BDA25B6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1" y="689701"/>
            <a:ext cx="7886700" cy="867091"/>
          </a:xfrm>
        </p:spPr>
        <p:txBody>
          <a:bodyPr/>
          <a:lstStyle/>
          <a:p>
            <a:r>
              <a:rPr lang="en-GB" dirty="0"/>
              <a:t>Introducing collective self-defence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74684-16B6-4667-AD9F-523AB5D333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9590" y="1556792"/>
            <a:ext cx="7704857" cy="4752528"/>
          </a:xfrm>
        </p:spPr>
        <p:txBody>
          <a:bodyPr/>
          <a:lstStyle/>
          <a:p>
            <a:r>
              <a:rPr lang="en-GB" sz="2200" dirty="0"/>
              <a:t>Article 51 of the UN Charter 1945 sanctifies ‘the inherent right of individual </a:t>
            </a:r>
            <a:r>
              <a:rPr lang="en-GB" sz="2200" i="1" dirty="0"/>
              <a:t>or collective </a:t>
            </a:r>
            <a:r>
              <a:rPr lang="en-GB" sz="2200" dirty="0"/>
              <a:t>self-defence if an armed attack occurs…’.</a:t>
            </a:r>
          </a:p>
          <a:p>
            <a:endParaRPr lang="en-GB" sz="2200" dirty="0"/>
          </a:p>
          <a:p>
            <a:r>
              <a:rPr lang="en-GB" sz="2200" dirty="0"/>
              <a:t>Collective self-defence can be broadly defined as the use of military force by one or more states to aid another state that is the innocent victim of an armed attack. </a:t>
            </a:r>
          </a:p>
          <a:p>
            <a:pPr lvl="1"/>
            <a:r>
              <a:rPr lang="en-GB" sz="2200" dirty="0"/>
              <a:t>e.g., First Gulf War (1991)</a:t>
            </a:r>
          </a:p>
          <a:p>
            <a:pPr marL="9525" indent="0">
              <a:buNone/>
            </a:pPr>
            <a:endParaRPr lang="en-GB" sz="2200" dirty="0"/>
          </a:p>
          <a:p>
            <a:r>
              <a:rPr lang="en-GB" sz="2200" dirty="0"/>
              <a:t>Collective self-defence treaty arrangements</a:t>
            </a:r>
          </a:p>
          <a:p>
            <a:pPr lvl="1"/>
            <a:r>
              <a:rPr lang="en-GB" sz="2200" dirty="0"/>
              <a:t>e.g., NATO</a:t>
            </a:r>
          </a:p>
          <a:p>
            <a:endParaRPr lang="en-GB" sz="2200" dirty="0"/>
          </a:p>
          <a:p>
            <a:r>
              <a:rPr lang="en-GB" sz="2200" dirty="0"/>
              <a:t>The defence of </a:t>
            </a:r>
            <a:r>
              <a:rPr lang="en-GB" sz="2200" b="1" dirty="0"/>
              <a:t>another</a:t>
            </a:r>
          </a:p>
        </p:txBody>
      </p:sp>
    </p:spTree>
    <p:extLst>
      <p:ext uri="{BB962C8B-B14F-4D97-AF65-F5344CB8AC3E}">
        <p14:creationId xmlns:p14="http://schemas.microsoft.com/office/powerpoint/2010/main" val="17199987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A93DA-9975-43A2-9678-60BDA25B6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1" y="689701"/>
            <a:ext cx="7886700" cy="867091"/>
          </a:xfrm>
        </p:spPr>
        <p:txBody>
          <a:bodyPr/>
          <a:lstStyle/>
          <a:p>
            <a:r>
              <a:rPr lang="en-GB" dirty="0"/>
              <a:t>Introducing collective self-defence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74684-16B6-4667-AD9F-523AB5D333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9590" y="1556792"/>
            <a:ext cx="7704857" cy="4752528"/>
          </a:xfrm>
        </p:spPr>
        <p:txBody>
          <a:bodyPr/>
          <a:lstStyle/>
          <a:p>
            <a:r>
              <a:rPr lang="en-GB" sz="2000" dirty="0"/>
              <a:t>Tension:</a:t>
            </a:r>
          </a:p>
          <a:p>
            <a:pPr lvl="1"/>
            <a:r>
              <a:rPr lang="en-GB" sz="2000" dirty="0"/>
              <a:t>Genuine acts of defensive support for states unable to defend themselves / collective stance against aggression</a:t>
            </a:r>
          </a:p>
          <a:p>
            <a:pPr marL="9525" indent="0">
              <a:buNone/>
            </a:pPr>
            <a:r>
              <a:rPr lang="en-GB" sz="2000" dirty="0"/>
              <a:t>	vs</a:t>
            </a:r>
          </a:p>
          <a:p>
            <a:pPr lvl="1"/>
            <a:r>
              <a:rPr lang="en-GB" sz="2000" dirty="0"/>
              <a:t>Abuse, pretext and the risk of significantly escalating uses of force / armed conflicts.</a:t>
            </a:r>
          </a:p>
          <a:p>
            <a:endParaRPr lang="en-GB" sz="2000" dirty="0"/>
          </a:p>
          <a:p>
            <a:r>
              <a:rPr lang="en-GB" sz="2000" dirty="0"/>
              <a:t>Unprecedented increase in the number of claims in recent years, e.g.:</a:t>
            </a:r>
          </a:p>
          <a:p>
            <a:pPr lvl="1"/>
            <a:r>
              <a:rPr lang="en-GB" sz="2000" dirty="0"/>
              <a:t>Syria (since 2014) – a whopping 10 coalition states</a:t>
            </a:r>
          </a:p>
          <a:p>
            <a:pPr lvl="1"/>
            <a:r>
              <a:rPr lang="en-GB" sz="2000" dirty="0"/>
              <a:t>Turkey in relation to Azerbaijan/Nagorno-Karabakh (2020)</a:t>
            </a:r>
          </a:p>
          <a:p>
            <a:pPr lvl="1"/>
            <a:r>
              <a:rPr lang="en-GB" sz="2000" dirty="0"/>
              <a:t>Collective Security Treaty Organisation (CSTO) / Kazakhstan (2022)</a:t>
            </a:r>
          </a:p>
          <a:p>
            <a:pPr lvl="1"/>
            <a:r>
              <a:rPr lang="en-GB" sz="2000" dirty="0"/>
              <a:t>Armenia (2022)</a:t>
            </a:r>
          </a:p>
          <a:p>
            <a:pPr lvl="1"/>
            <a:r>
              <a:rPr lang="en-GB" sz="2000" dirty="0"/>
              <a:t>Russia in relation to Ukraine (2022) / NATO in relation to Ukraine (?)</a:t>
            </a:r>
          </a:p>
        </p:txBody>
      </p:sp>
    </p:spTree>
    <p:extLst>
      <p:ext uri="{BB962C8B-B14F-4D97-AF65-F5344CB8AC3E}">
        <p14:creationId xmlns:p14="http://schemas.microsoft.com/office/powerpoint/2010/main" val="3126595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0C-70D3-7BD6-1E1B-DEA8EEFB8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764703"/>
            <a:ext cx="8102723" cy="936105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Criteria shared with individual self-defence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F49E5-2649-6A2E-8EB4-9B4F05E8A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9591" y="1700808"/>
            <a:ext cx="7344818" cy="4608512"/>
          </a:xfrm>
        </p:spPr>
        <p:txBody>
          <a:bodyPr/>
          <a:lstStyle/>
          <a:p>
            <a:r>
              <a:rPr lang="en-GB" sz="2200" dirty="0"/>
              <a:t>Armed attack (a grave use of force)</a:t>
            </a:r>
          </a:p>
          <a:p>
            <a:pPr lvl="2"/>
            <a:r>
              <a:rPr lang="en-GB" dirty="0"/>
              <a:t>NB: controversies </a:t>
            </a:r>
            <a:r>
              <a:rPr lang="en-GB" i="1" dirty="0"/>
              <a:t>also</a:t>
            </a:r>
            <a:r>
              <a:rPr lang="en-GB" dirty="0"/>
              <a:t> shared, e.g.:</a:t>
            </a:r>
          </a:p>
          <a:p>
            <a:pPr lvl="3"/>
            <a:r>
              <a:rPr lang="en-GB" sz="1800" dirty="0">
                <a:latin typeface="+mn-lt"/>
              </a:rPr>
              <a:t>Is an imminent armed attack sufficient?</a:t>
            </a:r>
          </a:p>
          <a:p>
            <a:pPr lvl="3"/>
            <a:r>
              <a:rPr lang="en-GB" sz="1800" dirty="0">
                <a:latin typeface="+mn-lt"/>
              </a:rPr>
              <a:t>Can the armed attack be perpetrated by a non-state actor?</a:t>
            </a:r>
          </a:p>
          <a:p>
            <a:endParaRPr lang="en-GB" sz="2200" dirty="0"/>
          </a:p>
          <a:p>
            <a:r>
              <a:rPr lang="en-GB" sz="2200" dirty="0"/>
              <a:t>Necessity </a:t>
            </a:r>
          </a:p>
          <a:p>
            <a:r>
              <a:rPr lang="en-GB" sz="2200" dirty="0"/>
              <a:t>Proportionality</a:t>
            </a:r>
          </a:p>
          <a:p>
            <a:r>
              <a:rPr lang="en-GB" sz="2200" dirty="0"/>
              <a:t>Reporting requirement</a:t>
            </a:r>
          </a:p>
          <a:p>
            <a:r>
              <a:rPr lang="en-GB" sz="2200" dirty="0"/>
              <a:t>Requirement to desist once UN Security Council steps in (‘Until Clause’)</a:t>
            </a:r>
          </a:p>
        </p:txBody>
      </p:sp>
    </p:spTree>
    <p:extLst>
      <p:ext uri="{BB962C8B-B14F-4D97-AF65-F5344CB8AC3E}">
        <p14:creationId xmlns:p14="http://schemas.microsoft.com/office/powerpoint/2010/main" val="13210198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13E95-14D4-2296-E892-8966C7D07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1" y="476672"/>
            <a:ext cx="6840761" cy="1224137"/>
          </a:xfrm>
        </p:spPr>
        <p:txBody>
          <a:bodyPr>
            <a:normAutofit/>
          </a:bodyPr>
          <a:lstStyle/>
          <a:p>
            <a:r>
              <a:rPr lang="en-GB" dirty="0"/>
              <a:t>Two additional requirements for collective self-defence?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86548-3AB2-27EF-5A0A-0BC78C7397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3568" y="1988840"/>
            <a:ext cx="7992887" cy="4557614"/>
          </a:xfrm>
        </p:spPr>
        <p:txBody>
          <a:bodyPr/>
          <a:lstStyle/>
          <a:p>
            <a:r>
              <a:rPr lang="pt-BR" sz="2400" i="1" dirty="0"/>
              <a:t>Nicaragua</a:t>
            </a:r>
            <a:r>
              <a:rPr lang="pt-BR" sz="2400" dirty="0"/>
              <a:t> case (merits) (1986), paras. 165-166, 195, 199, 231 (and the majority scholarly view since) is that under customary international law t</a:t>
            </a:r>
            <a:r>
              <a:rPr lang="en-GB" sz="2400" dirty="0"/>
              <a:t>he victim state must:</a:t>
            </a:r>
          </a:p>
          <a:p>
            <a:endParaRPr lang="en-GB" sz="2400" dirty="0"/>
          </a:p>
          <a:p>
            <a:pPr marL="352425" indent="-342900">
              <a:buFont typeface="+mj-lt"/>
              <a:buAutoNum type="arabicPeriod"/>
            </a:pPr>
            <a:r>
              <a:rPr lang="en-GB" sz="2400" u="sng" dirty="0"/>
              <a:t>declare</a:t>
            </a:r>
            <a:r>
              <a:rPr lang="en-GB" sz="2400" dirty="0"/>
              <a:t> that it has been the victim of an armed attack.</a:t>
            </a:r>
          </a:p>
          <a:p>
            <a:pPr marL="352425" indent="-342900">
              <a:buFont typeface="+mj-lt"/>
              <a:buAutoNum type="arabicPeriod"/>
            </a:pPr>
            <a:endParaRPr lang="en-GB" sz="2400" dirty="0"/>
          </a:p>
          <a:p>
            <a:pPr marL="352425" indent="-342900">
              <a:buFont typeface="+mj-lt"/>
              <a:buAutoNum type="arabicPeriod"/>
            </a:pPr>
            <a:r>
              <a:rPr lang="en-GB" sz="2400" u="sng" dirty="0"/>
              <a:t>request</a:t>
            </a:r>
            <a:r>
              <a:rPr lang="en-GB" sz="2400" dirty="0"/>
              <a:t> that another state or states comes to its aid in response to that attack. </a:t>
            </a:r>
          </a:p>
          <a:p>
            <a:endParaRPr lang="en-GB" sz="2400" dirty="0"/>
          </a:p>
          <a:p>
            <a:r>
              <a:rPr lang="en-GB" sz="2400" dirty="0"/>
              <a:t>Underpinning policy goal…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0879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13E95-14D4-2296-E892-8966C7D07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86548-3AB2-27EF-5A0A-0BC78C7397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9590" y="1700808"/>
            <a:ext cx="7776865" cy="4845646"/>
          </a:xfrm>
        </p:spPr>
        <p:txBody>
          <a:bodyPr/>
          <a:lstStyle/>
          <a:p>
            <a:pPr marL="9525" indent="0">
              <a:buNone/>
            </a:pPr>
            <a:endParaRPr lang="en-GB" dirty="0"/>
          </a:p>
        </p:txBody>
      </p:sp>
      <p:pic>
        <p:nvPicPr>
          <p:cNvPr id="5" name="Picture 4" descr="A 'White Knight' riding a horse">
            <a:extLst>
              <a:ext uri="{FF2B5EF4-FFF2-40B4-BE49-F238E27FC236}">
                <a16:creationId xmlns:a16="http://schemas.microsoft.com/office/drawing/2014/main" id="{E411E9FC-41E7-9189-023F-0191F6902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14" y="620688"/>
            <a:ext cx="5997774" cy="5997774"/>
          </a:xfrm>
          <a:prstGeom prst="rect">
            <a:avLst/>
          </a:prstGeom>
        </p:spPr>
      </p:pic>
      <p:sp>
        <p:nvSpPr>
          <p:cNvPr id="7" name="&quot;Not Allowed&quot; Symbol 6">
            <a:extLst>
              <a:ext uri="{FF2B5EF4-FFF2-40B4-BE49-F238E27FC236}">
                <a16:creationId xmlns:a16="http://schemas.microsoft.com/office/drawing/2014/main" id="{4348749D-EC5B-3AB6-0116-59F345632C96}"/>
              </a:ext>
            </a:extLst>
          </p:cNvPr>
          <p:cNvSpPr/>
          <p:nvPr/>
        </p:nvSpPr>
        <p:spPr>
          <a:xfrm>
            <a:off x="467544" y="289461"/>
            <a:ext cx="7560840" cy="5947851"/>
          </a:xfrm>
          <a:prstGeom prst="noSmoking">
            <a:avLst/>
          </a:prstGeom>
          <a:ln w="158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48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4FB5A-9B6D-38E7-8A15-1452FE442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Debunking ‘declaration’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2B42B-27BC-E3F7-A9F5-2ABF1012A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9590" y="1556792"/>
            <a:ext cx="6984777" cy="4752528"/>
          </a:xfrm>
        </p:spPr>
        <p:txBody>
          <a:bodyPr/>
          <a:lstStyle/>
          <a:p>
            <a:r>
              <a:rPr lang="en-GB" sz="2200" dirty="0"/>
              <a:t>Unclear why the declaration criterion is needed as a matter of policy.</a:t>
            </a:r>
          </a:p>
          <a:p>
            <a:endParaRPr lang="en-GB" sz="2200" dirty="0"/>
          </a:p>
          <a:p>
            <a:r>
              <a:rPr lang="en-GB" sz="2200" dirty="0"/>
              <a:t>Indeed, unhelpfully formalistic and perhaps even unnecessarily antagonistic. </a:t>
            </a:r>
          </a:p>
          <a:p>
            <a:pPr marL="9525" indent="0">
              <a:buNone/>
            </a:pPr>
            <a:endParaRPr lang="en-GB" sz="2200" dirty="0"/>
          </a:p>
          <a:p>
            <a:r>
              <a:rPr lang="en-GB" sz="2200" dirty="0"/>
              <a:t>Dropped from latter case law of the ICJ: </a:t>
            </a:r>
          </a:p>
          <a:p>
            <a:pPr lvl="1"/>
            <a:r>
              <a:rPr lang="en-GB" sz="2000" i="1" dirty="0"/>
              <a:t>Oil Platforms </a:t>
            </a:r>
            <a:r>
              <a:rPr lang="en-GB" sz="2000" dirty="0"/>
              <a:t>(2003) </a:t>
            </a:r>
          </a:p>
          <a:p>
            <a:pPr lvl="1"/>
            <a:r>
              <a:rPr lang="en-GB" sz="2000" i="1" dirty="0"/>
              <a:t>Armed Activities </a:t>
            </a:r>
            <a:r>
              <a:rPr lang="en-GB" sz="2000" dirty="0"/>
              <a:t>(2005)</a:t>
            </a:r>
          </a:p>
          <a:p>
            <a:endParaRPr lang="en-GB" sz="2400" dirty="0"/>
          </a:p>
          <a:p>
            <a:r>
              <a:rPr lang="en-GB" sz="2200" dirty="0"/>
              <a:t>Most importantly, states don’t declare and other states don’t take issue with the fact that they don’t declare.</a:t>
            </a:r>
          </a:p>
        </p:txBody>
      </p:sp>
    </p:spTree>
    <p:extLst>
      <p:ext uri="{BB962C8B-B14F-4D97-AF65-F5344CB8AC3E}">
        <p14:creationId xmlns:p14="http://schemas.microsoft.com/office/powerpoint/2010/main" val="1145025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C07F3-7118-A165-4F58-835B5F1D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69" y="620688"/>
            <a:ext cx="8174731" cy="864096"/>
          </a:xfrm>
        </p:spPr>
        <p:txBody>
          <a:bodyPr/>
          <a:lstStyle/>
          <a:p>
            <a:r>
              <a:rPr lang="en-GB" dirty="0"/>
              <a:t>‘Request’ is a legal requirement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E656D-32BE-E973-7D12-062D7F26A9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576" y="1916832"/>
            <a:ext cx="7488833" cy="4392488"/>
          </a:xfrm>
        </p:spPr>
        <p:txBody>
          <a:bodyPr/>
          <a:lstStyle/>
          <a:p>
            <a:r>
              <a:rPr lang="en-GB" sz="2400" dirty="0"/>
              <a:t>Victim states have almost invariably made requests for aid throughout the UN era.</a:t>
            </a:r>
          </a:p>
          <a:p>
            <a:endParaRPr lang="en-GB" sz="2400" dirty="0"/>
          </a:p>
          <a:p>
            <a:r>
              <a:rPr lang="en-GB" sz="2400" dirty="0"/>
              <a:t>States claiming to come to the victim’s aid have relied upon and invoked those requests. </a:t>
            </a:r>
          </a:p>
          <a:p>
            <a:pPr marL="9525" indent="0">
              <a:buNone/>
            </a:pPr>
            <a:endParaRPr lang="en-GB" sz="2400" dirty="0"/>
          </a:p>
          <a:p>
            <a:r>
              <a:rPr lang="en-GB" sz="2400" dirty="0"/>
              <a:t>States that have questioned the lawfulness of those collective self-defence claims have commonly done so based on the view that the request was </a:t>
            </a:r>
            <a:r>
              <a:rPr lang="en-GB" sz="2400" i="1" dirty="0"/>
              <a:t>invalid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7198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2B739-7564-2DB4-673B-7747381DC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Nature and importance of the request requirement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41F7E-DCFD-4924-4680-075EFD21FE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9590" y="1700808"/>
            <a:ext cx="7200801" cy="4608512"/>
          </a:xfrm>
        </p:spPr>
        <p:txBody>
          <a:bodyPr/>
          <a:lstStyle/>
          <a:p>
            <a:endParaRPr lang="en-GB" sz="2400" dirty="0"/>
          </a:p>
          <a:p>
            <a:r>
              <a:rPr lang="en-GB" sz="2400" dirty="0"/>
              <a:t>Note that ‘request’ ≠ ‘consent’.</a:t>
            </a:r>
          </a:p>
          <a:p>
            <a:pPr marL="9525" indent="0">
              <a:buNone/>
            </a:pPr>
            <a:endParaRPr lang="en-GB" sz="2400" dirty="0"/>
          </a:p>
          <a:p>
            <a:r>
              <a:rPr lang="en-GB" sz="2400" dirty="0"/>
              <a:t>The request requirement is fundamental: </a:t>
            </a:r>
          </a:p>
          <a:p>
            <a:pPr lvl="1"/>
            <a:r>
              <a:rPr lang="en-GB" sz="2400" dirty="0"/>
              <a:t>Without it ‘the way would be open to unlimited aggression’ (Wright, 1959).</a:t>
            </a:r>
          </a:p>
          <a:p>
            <a:endParaRPr lang="en-GB" sz="2400" dirty="0"/>
          </a:p>
          <a:p>
            <a:r>
              <a:rPr lang="en-GB" sz="2400" dirty="0"/>
              <a:t>The uncertain picture of what underpins ‘validity’.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150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73&quot;&gt;&lt;object type=&quot;3&quot; unique_id=&quot;10074&quot;&gt;&lt;property id=&quot;20148&quot; value=&quot;5&quot;/&gt;&lt;property id=&quot;20300&quot; value=&quot;Slide 1&quot;/&gt;&lt;property id=&quot;20307&quot; value=&quot;256&quot;/&gt;&lt;/object&gt;&lt;object type=&quot;3&quot; unique_id=&quot;10075&quot;&gt;&lt;property id=&quot;20148&quot; value=&quot;5&quot;/&gt;&lt;property id=&quot;20300&quot; value=&quot;Slide 2&quot;/&gt;&lt;property id=&quot;20307&quot; value=&quot;260&quot;/&gt;&lt;/object&gt;&lt;object type=&quot;3&quot; unique_id=&quot;10076&quot;&gt;&lt;property id=&quot;20148&quot; value=&quot;5&quot;/&gt;&lt;property id=&quot;20300&quot; value=&quot;Slide 3&quot;/&gt;&lt;property id=&quot;20307&quot; value=&quot;267&quot;/&gt;&lt;/object&gt;&lt;object type=&quot;3&quot; unique_id=&quot;10077&quot;&gt;&lt;property id=&quot;20148&quot; value=&quot;5&quot;/&gt;&lt;property id=&quot;20300&quot; value=&quot;Slide 4&quot;/&gt;&lt;property id=&quot;20307&quot; value=&quot;264&quot;/&gt;&lt;/object&gt;&lt;object type=&quot;3&quot; unique_id=&quot;10078&quot;&gt;&lt;property id=&quot;20148&quot; value=&quot;5&quot;/&gt;&lt;property id=&quot;20300&quot; value=&quot;Slide 5&quot;/&gt;&lt;property id=&quot;20307&quot; value=&quot;268&quot;/&gt;&lt;/object&gt;&lt;object type=&quot;3&quot; unique_id=&quot;10079&quot;&gt;&lt;property id=&quot;20148&quot; value=&quot;5&quot;/&gt;&lt;property id=&quot;20300&quot; value=&quot;Slide 6&quot;/&gt;&lt;property id=&quot;20307&quot; value=&quot;265&quot;/&gt;&lt;/object&gt;&lt;object type=&quot;3&quot; unique_id=&quot;10080&quot;&gt;&lt;property id=&quot;20148&quot; value=&quot;5&quot;/&gt;&lt;property id=&quot;20300&quot; value=&quot;Slide 7&quot;/&gt;&lt;property id=&quot;20307&quot; value=&quot;266&quot;/&gt;&lt;/object&gt;&lt;object type=&quot;3&quot; unique_id=&quot;10081&quot;&gt;&lt;property id=&quot;20148&quot; value=&quot;5&quot;/&gt;&lt;property id=&quot;20300&quot; value=&quot;Slide 8&quot;/&gt;&lt;property id=&quot;20307&quot; value=&quot;262&quot;/&gt;&lt;/object&gt;&lt;object type=&quot;3&quot; unique_id=&quot;10082&quot;&gt;&lt;property id=&quot;20148&quot; value=&quot;5&quot;/&gt;&lt;property id=&quot;20300&quot; value=&quot;Slide 9&quot;/&gt;&lt;property id=&quot;20307&quot; value=&quot;269&quot;/&gt;&lt;/object&gt;&lt;object type=&quot;3&quot; unique_id=&quot;10083&quot;&gt;&lt;property id=&quot;20148&quot; value=&quot;5&quot;/&gt;&lt;property id=&quot;20300&quot; value=&quot;Slide 10&quot;/&gt;&lt;property id=&quot;20307&quot; value=&quot;259&quot;/&gt;&lt;/object&gt;&lt;/object&gt;&lt;object type=&quot;8&quot; unique_id=&quot;10095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template SKY with UWE logo top STANDARD" id="{01FAB0D0-5DBD-47E7-9373-94BA6C7E7835}" vid="{9680083E-B1B9-432B-A860-BC4A0118E28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3a4ab234-afbc-41ab-b2db-358d80304e46">Main Issue</Document_x0020_Type>
    <_dlc_DocId xmlns="037ba92a-5764-4297-b5f7-6ea117412624">NAYYJSKVSPAS-2-1608</_dlc_DocId>
    <_dlc_DocIdUrl xmlns="037ba92a-5764-4297-b5f7-6ea117412624">
      <Url>https://docs.uwe.ac.uk/ou/Communications/_layouts/15/DocIdRedir.aspx?ID=NAYYJSKVSPAS-2-1608</Url>
      <Description>NAYYJSKVSPAS-2-1608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FC3F4283AECA48BCBDDFCF4103160C" ma:contentTypeVersion="2" ma:contentTypeDescription="Create a new document." ma:contentTypeScope="" ma:versionID="71a29f68b18f52e7e0b329625759c092">
  <xsd:schema xmlns:xsd="http://www.w3.org/2001/XMLSchema" xmlns:xs="http://www.w3.org/2001/XMLSchema" xmlns:p="http://schemas.microsoft.com/office/2006/metadata/properties" xmlns:ns2="037ba92a-5764-4297-b5f7-6ea117412624" xmlns:ns3="3a4ab234-afbc-41ab-b2db-358d80304e46" targetNamespace="http://schemas.microsoft.com/office/2006/metadata/properties" ma:root="true" ma:fieldsID="a458c3587d291faf4ca1653387720a89" ns2:_="" ns3:_="">
    <xsd:import namespace="037ba92a-5764-4297-b5f7-6ea117412624"/>
    <xsd:import namespace="3a4ab234-afbc-41ab-b2db-358d80304e4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ba92a-5764-4297-b5f7-6ea1174126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ab234-afbc-41ab-b2db-358d80304e4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1" nillable="true" ma:displayName="Document Type" ma:default="Main Issue" ma:description="Specify type of document to help with filtered views" ma:format="Dropdown" ma:internalName="Document_x0020_Type">
      <xsd:simpleType>
        <xsd:restriction base="dms:Choice">
          <xsd:enumeration value="Main Issue"/>
          <xsd:enumeration value="Supportin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8D2D201-97C8-4E70-BF77-76D11DC8600F}">
  <ds:schemaRefs>
    <ds:schemaRef ds:uri="e8946c25-bf8a-4e7a-b3bc-ca2d5c69083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08ae8d-d1eb-4f33-a34c-6ad8d87baf5e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3a4ab234-afbc-41ab-b2db-358d80304e46"/>
    <ds:schemaRef ds:uri="037ba92a-5764-4297-b5f7-6ea117412624"/>
  </ds:schemaRefs>
</ds:datastoreItem>
</file>

<file path=customXml/itemProps2.xml><?xml version="1.0" encoding="utf-8"?>
<ds:datastoreItem xmlns:ds="http://schemas.openxmlformats.org/officeDocument/2006/customXml" ds:itemID="{218277BB-DC5E-47BA-8CA9-13DFAB3B24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7ba92a-5764-4297-b5f7-6ea117412624"/>
    <ds:schemaRef ds:uri="3a4ab234-afbc-41ab-b2db-358d80304e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5552B4-89B5-4F8D-B1E4-E0A34EA58D5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F364826-19C1-4551-92C2-A6C074B09DC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896</Words>
  <Application>Microsoft Office PowerPoint</Application>
  <PresentationFormat>On-screen Show (4:3)</PresentationFormat>
  <Paragraphs>120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Courier New</vt:lpstr>
      <vt:lpstr>Tahoma</vt:lpstr>
      <vt:lpstr>Custom Design</vt:lpstr>
      <vt:lpstr>The Nature of the Request Requirement for Collective Self-Defence       </vt:lpstr>
      <vt:lpstr>Introducing collective self-defence</vt:lpstr>
      <vt:lpstr>Introducing collective self-defence</vt:lpstr>
      <vt:lpstr>Criteria shared with individual self-defence </vt:lpstr>
      <vt:lpstr>Two additional requirements for collective self-defence?</vt:lpstr>
      <vt:lpstr>PowerPoint Presentation</vt:lpstr>
      <vt:lpstr>Debunking ‘declaration’</vt:lpstr>
      <vt:lpstr>‘Request’ is a legal requirement</vt:lpstr>
      <vt:lpstr>Nature and importance of the request requirement</vt:lpstr>
      <vt:lpstr>Who can issue a request?</vt:lpstr>
      <vt:lpstr>Who can issue a request?</vt:lpstr>
      <vt:lpstr>The manner and form of requests</vt:lpstr>
      <vt:lpstr>Implied/covert requests</vt:lpstr>
      <vt:lpstr>Timing of the request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1</dc:title>
  <dc:creator>Kirstin Barnett</dc:creator>
  <cp:lastModifiedBy>James Green</cp:lastModifiedBy>
  <cp:revision>8</cp:revision>
  <cp:lastPrinted>2016-09-22T10:08:48Z</cp:lastPrinted>
  <dcterms:created xsi:type="dcterms:W3CDTF">2019-12-19T16:15:15Z</dcterms:created>
  <dcterms:modified xsi:type="dcterms:W3CDTF">2023-03-10T15:29:34Z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0x01010072FC3F4283AECA48BCBDDFCF4103160C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dlc_DocIdItemGuid">
    <vt:lpwstr>0beaf668-18bc-407e-89e0-ef66d74dcf56</vt:lpwstr>
  </property>
</Properties>
</file>