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872"/>
  </p:normalViewPr>
  <p:slideViewPr>
    <p:cSldViewPr snapToGrid="0" snapToObjects="1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01361-BEE9-45F8-8F03-C4AF51D0754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A3D4B61-CC94-4383-ACB4-2831E1832B5D}">
      <dgm:prSet/>
      <dgm:spPr/>
      <dgm:t>
        <a:bodyPr/>
        <a:lstStyle/>
        <a:p>
          <a:r>
            <a:rPr lang="en-US"/>
            <a:t>Parliament: Duchess of Atholl, Wilfrid Roberts, Lord Faringdon, Earl of Listowel</a:t>
          </a:r>
        </a:p>
      </dgm:t>
    </dgm:pt>
    <dgm:pt modelId="{3A3E5F73-910B-451A-9614-A143E734079D}" type="parTrans" cxnId="{F75496AE-2DAB-4980-B67C-1D1DDEDF1A6A}">
      <dgm:prSet/>
      <dgm:spPr/>
      <dgm:t>
        <a:bodyPr/>
        <a:lstStyle/>
        <a:p>
          <a:endParaRPr lang="en-US"/>
        </a:p>
      </dgm:t>
    </dgm:pt>
    <dgm:pt modelId="{60982FB3-03A3-4C1C-AC0A-2EF3AD2497BB}" type="sibTrans" cxnId="{F75496AE-2DAB-4980-B67C-1D1DDEDF1A6A}">
      <dgm:prSet/>
      <dgm:spPr/>
      <dgm:t>
        <a:bodyPr/>
        <a:lstStyle/>
        <a:p>
          <a:endParaRPr lang="en-US"/>
        </a:p>
      </dgm:t>
    </dgm:pt>
    <dgm:pt modelId="{79798BFC-9FED-4B0D-B6C7-83F52C8EF7C5}">
      <dgm:prSet/>
      <dgm:spPr/>
      <dgm:t>
        <a:bodyPr/>
        <a:lstStyle/>
        <a:p>
          <a:r>
            <a:rPr lang="en-US"/>
            <a:t>The International Brigades:  Esmond and Giles Romilly, David Guest, Clive Branson</a:t>
          </a:r>
        </a:p>
      </dgm:t>
    </dgm:pt>
    <dgm:pt modelId="{B4D21C45-4C7C-467F-9565-F7C3DD64D910}" type="parTrans" cxnId="{897029BA-A687-43C2-9585-9FEF4B494D60}">
      <dgm:prSet/>
      <dgm:spPr/>
      <dgm:t>
        <a:bodyPr/>
        <a:lstStyle/>
        <a:p>
          <a:endParaRPr lang="en-US"/>
        </a:p>
      </dgm:t>
    </dgm:pt>
    <dgm:pt modelId="{1011DBA7-EB88-4B74-A2B6-43CA63B1D680}" type="sibTrans" cxnId="{897029BA-A687-43C2-9585-9FEF4B494D60}">
      <dgm:prSet/>
      <dgm:spPr/>
      <dgm:t>
        <a:bodyPr/>
        <a:lstStyle/>
        <a:p>
          <a:endParaRPr lang="en-US"/>
        </a:p>
      </dgm:t>
    </dgm:pt>
    <dgm:pt modelId="{A2B806AF-321E-443E-AD00-EB2D4908EF97}">
      <dgm:prSet/>
      <dgm:spPr/>
      <dgm:t>
        <a:bodyPr/>
        <a:lstStyle/>
        <a:p>
          <a:r>
            <a:rPr lang="en-US"/>
            <a:t>Medical Aid/Humanitarian Relief: Viscountess Hastings, Viscount Churchill, Earl of Antrim</a:t>
          </a:r>
        </a:p>
      </dgm:t>
    </dgm:pt>
    <dgm:pt modelId="{237CDE5B-A04B-4B66-A9F9-ABB07D348D04}" type="parTrans" cxnId="{10F1F9A1-35FF-4040-A661-3688EC31C725}">
      <dgm:prSet/>
      <dgm:spPr/>
      <dgm:t>
        <a:bodyPr/>
        <a:lstStyle/>
        <a:p>
          <a:endParaRPr lang="en-US"/>
        </a:p>
      </dgm:t>
    </dgm:pt>
    <dgm:pt modelId="{E93AEC16-D63F-4B97-BB1C-95D4D6FE0D59}" type="sibTrans" cxnId="{10F1F9A1-35FF-4040-A661-3688EC31C725}">
      <dgm:prSet/>
      <dgm:spPr/>
      <dgm:t>
        <a:bodyPr/>
        <a:lstStyle/>
        <a:p>
          <a:endParaRPr lang="en-US"/>
        </a:p>
      </dgm:t>
    </dgm:pt>
    <dgm:pt modelId="{6F28DE54-768A-453D-8262-53BE2EFA9276}">
      <dgm:prSet/>
      <dgm:spPr/>
      <dgm:t>
        <a:bodyPr/>
        <a:lstStyle/>
        <a:p>
          <a:r>
            <a:rPr lang="en-US"/>
            <a:t>Basque Children: Lady Cecilia Roberts, Lord Davies, Marchioness of Donegal</a:t>
          </a:r>
        </a:p>
      </dgm:t>
    </dgm:pt>
    <dgm:pt modelId="{EF0F612F-7081-4B49-892C-BFEC100E7CEC}" type="parTrans" cxnId="{343A0896-48D4-4135-ADF3-0F20D10454EE}">
      <dgm:prSet/>
      <dgm:spPr/>
      <dgm:t>
        <a:bodyPr/>
        <a:lstStyle/>
        <a:p>
          <a:endParaRPr lang="en-US"/>
        </a:p>
      </dgm:t>
    </dgm:pt>
    <dgm:pt modelId="{7AD09BA3-3563-45EF-AEB3-63FFD9404699}" type="sibTrans" cxnId="{343A0896-48D4-4135-ADF3-0F20D10454EE}">
      <dgm:prSet/>
      <dgm:spPr/>
      <dgm:t>
        <a:bodyPr/>
        <a:lstStyle/>
        <a:p>
          <a:endParaRPr lang="en-US"/>
        </a:p>
      </dgm:t>
    </dgm:pt>
    <dgm:pt modelId="{95823C09-AD83-4097-A845-3F7273B83E7D}">
      <dgm:prSet/>
      <dgm:spPr/>
      <dgm:t>
        <a:bodyPr/>
        <a:lstStyle/>
        <a:p>
          <a:r>
            <a:rPr lang="en-US"/>
            <a:t>Writers/Journalists: Nancy Cunard, Carmel Haden-Guest</a:t>
          </a:r>
        </a:p>
      </dgm:t>
    </dgm:pt>
    <dgm:pt modelId="{58027692-3213-4BEA-8D82-EB8AD7F4B266}" type="parTrans" cxnId="{AD5CF85C-A541-4A89-B354-C7032FC4B31D}">
      <dgm:prSet/>
      <dgm:spPr/>
      <dgm:t>
        <a:bodyPr/>
        <a:lstStyle/>
        <a:p>
          <a:endParaRPr lang="en-US"/>
        </a:p>
      </dgm:t>
    </dgm:pt>
    <dgm:pt modelId="{D1037967-2502-400A-94BD-5B70EC76E0EE}" type="sibTrans" cxnId="{AD5CF85C-A541-4A89-B354-C7032FC4B31D}">
      <dgm:prSet/>
      <dgm:spPr/>
      <dgm:t>
        <a:bodyPr/>
        <a:lstStyle/>
        <a:p>
          <a:endParaRPr lang="en-US"/>
        </a:p>
      </dgm:t>
    </dgm:pt>
    <dgm:pt modelId="{79E6BFC7-2C90-6C44-A20C-C4354A93D4C9}" type="pres">
      <dgm:prSet presAssocID="{0F801361-BEE9-45F8-8F03-C4AF51D0754D}" presName="linear" presStyleCnt="0">
        <dgm:presLayoutVars>
          <dgm:animLvl val="lvl"/>
          <dgm:resizeHandles val="exact"/>
        </dgm:presLayoutVars>
      </dgm:prSet>
      <dgm:spPr/>
    </dgm:pt>
    <dgm:pt modelId="{AA12BF91-F1C6-1443-9830-C27E34EF52B1}" type="pres">
      <dgm:prSet presAssocID="{5A3D4B61-CC94-4383-ACB4-2831E1832B5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9C3BD8D-56D4-EE45-BB7E-C7C2C1FB9358}" type="pres">
      <dgm:prSet presAssocID="{60982FB3-03A3-4C1C-AC0A-2EF3AD2497BB}" presName="spacer" presStyleCnt="0"/>
      <dgm:spPr/>
    </dgm:pt>
    <dgm:pt modelId="{D772EA58-9BE5-D44B-9A03-0ECD7EC5AEE6}" type="pres">
      <dgm:prSet presAssocID="{79798BFC-9FED-4B0D-B6C7-83F52C8EF7C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3A033E1-ECE0-0A41-817B-6CD53369D6B2}" type="pres">
      <dgm:prSet presAssocID="{1011DBA7-EB88-4B74-A2B6-43CA63B1D680}" presName="spacer" presStyleCnt="0"/>
      <dgm:spPr/>
    </dgm:pt>
    <dgm:pt modelId="{FBA992B6-A7F6-B84B-A738-88A759E9898F}" type="pres">
      <dgm:prSet presAssocID="{A2B806AF-321E-443E-AD00-EB2D4908EF9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CF23C84-BF45-1B4C-855B-E98DA579F8E9}" type="pres">
      <dgm:prSet presAssocID="{E93AEC16-D63F-4B97-BB1C-95D4D6FE0D59}" presName="spacer" presStyleCnt="0"/>
      <dgm:spPr/>
    </dgm:pt>
    <dgm:pt modelId="{EB0E4B0B-A2F1-F441-82D8-7D24418ACABD}" type="pres">
      <dgm:prSet presAssocID="{6F28DE54-768A-453D-8262-53BE2EFA927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EE955A8-8C57-BC43-B509-CD8C61C4B23D}" type="pres">
      <dgm:prSet presAssocID="{7AD09BA3-3563-45EF-AEB3-63FFD9404699}" presName="spacer" presStyleCnt="0"/>
      <dgm:spPr/>
    </dgm:pt>
    <dgm:pt modelId="{2F7FE7C9-ABBB-8241-AEE7-D73DDCF2D727}" type="pres">
      <dgm:prSet presAssocID="{95823C09-AD83-4097-A845-3F7273B83E7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CB76812-58AD-A24F-A210-A2102BA9DD2E}" type="presOf" srcId="{5A3D4B61-CC94-4383-ACB4-2831E1832B5D}" destId="{AA12BF91-F1C6-1443-9830-C27E34EF52B1}" srcOrd="0" destOrd="0" presId="urn:microsoft.com/office/officeart/2005/8/layout/vList2"/>
    <dgm:cxn modelId="{E577AC14-FEF6-DE42-8CE1-813C05B46573}" type="presOf" srcId="{A2B806AF-321E-443E-AD00-EB2D4908EF97}" destId="{FBA992B6-A7F6-B84B-A738-88A759E9898F}" srcOrd="0" destOrd="0" presId="urn:microsoft.com/office/officeart/2005/8/layout/vList2"/>
    <dgm:cxn modelId="{9D29A716-74E3-1C47-9FCD-34D7A21CC3DE}" type="presOf" srcId="{6F28DE54-768A-453D-8262-53BE2EFA9276}" destId="{EB0E4B0B-A2F1-F441-82D8-7D24418ACABD}" srcOrd="0" destOrd="0" presId="urn:microsoft.com/office/officeart/2005/8/layout/vList2"/>
    <dgm:cxn modelId="{45112743-BDFD-BE4A-8247-0AAA433A268C}" type="presOf" srcId="{79798BFC-9FED-4B0D-B6C7-83F52C8EF7C5}" destId="{D772EA58-9BE5-D44B-9A03-0ECD7EC5AEE6}" srcOrd="0" destOrd="0" presId="urn:microsoft.com/office/officeart/2005/8/layout/vList2"/>
    <dgm:cxn modelId="{AD5CF85C-A541-4A89-B354-C7032FC4B31D}" srcId="{0F801361-BEE9-45F8-8F03-C4AF51D0754D}" destId="{95823C09-AD83-4097-A845-3F7273B83E7D}" srcOrd="4" destOrd="0" parTransId="{58027692-3213-4BEA-8D82-EB8AD7F4B266}" sibTransId="{D1037967-2502-400A-94BD-5B70EC76E0EE}"/>
    <dgm:cxn modelId="{1DF6E960-6BC8-8344-91B4-9B95D8795E16}" type="presOf" srcId="{0F801361-BEE9-45F8-8F03-C4AF51D0754D}" destId="{79E6BFC7-2C90-6C44-A20C-C4354A93D4C9}" srcOrd="0" destOrd="0" presId="urn:microsoft.com/office/officeart/2005/8/layout/vList2"/>
    <dgm:cxn modelId="{343A0896-48D4-4135-ADF3-0F20D10454EE}" srcId="{0F801361-BEE9-45F8-8F03-C4AF51D0754D}" destId="{6F28DE54-768A-453D-8262-53BE2EFA9276}" srcOrd="3" destOrd="0" parTransId="{EF0F612F-7081-4B49-892C-BFEC100E7CEC}" sibTransId="{7AD09BA3-3563-45EF-AEB3-63FFD9404699}"/>
    <dgm:cxn modelId="{10F1F9A1-35FF-4040-A661-3688EC31C725}" srcId="{0F801361-BEE9-45F8-8F03-C4AF51D0754D}" destId="{A2B806AF-321E-443E-AD00-EB2D4908EF97}" srcOrd="2" destOrd="0" parTransId="{237CDE5B-A04B-4B66-A9F9-ABB07D348D04}" sibTransId="{E93AEC16-D63F-4B97-BB1C-95D4D6FE0D59}"/>
    <dgm:cxn modelId="{F75496AE-2DAB-4980-B67C-1D1DDEDF1A6A}" srcId="{0F801361-BEE9-45F8-8F03-C4AF51D0754D}" destId="{5A3D4B61-CC94-4383-ACB4-2831E1832B5D}" srcOrd="0" destOrd="0" parTransId="{3A3E5F73-910B-451A-9614-A143E734079D}" sibTransId="{60982FB3-03A3-4C1C-AC0A-2EF3AD2497BB}"/>
    <dgm:cxn modelId="{897029BA-A687-43C2-9585-9FEF4B494D60}" srcId="{0F801361-BEE9-45F8-8F03-C4AF51D0754D}" destId="{79798BFC-9FED-4B0D-B6C7-83F52C8EF7C5}" srcOrd="1" destOrd="0" parTransId="{B4D21C45-4C7C-467F-9565-F7C3DD64D910}" sibTransId="{1011DBA7-EB88-4B74-A2B6-43CA63B1D680}"/>
    <dgm:cxn modelId="{89B713C2-72B7-A949-BDA7-4B6A0BCD6AB0}" type="presOf" srcId="{95823C09-AD83-4097-A845-3F7273B83E7D}" destId="{2F7FE7C9-ABBB-8241-AEE7-D73DDCF2D727}" srcOrd="0" destOrd="0" presId="urn:microsoft.com/office/officeart/2005/8/layout/vList2"/>
    <dgm:cxn modelId="{C81ADE6E-8B64-3345-B7B9-B513FA911E03}" type="presParOf" srcId="{79E6BFC7-2C90-6C44-A20C-C4354A93D4C9}" destId="{AA12BF91-F1C6-1443-9830-C27E34EF52B1}" srcOrd="0" destOrd="0" presId="urn:microsoft.com/office/officeart/2005/8/layout/vList2"/>
    <dgm:cxn modelId="{6440282D-4BB3-A54A-AA69-D513D41CD688}" type="presParOf" srcId="{79E6BFC7-2C90-6C44-A20C-C4354A93D4C9}" destId="{69C3BD8D-56D4-EE45-BB7E-C7C2C1FB9358}" srcOrd="1" destOrd="0" presId="urn:microsoft.com/office/officeart/2005/8/layout/vList2"/>
    <dgm:cxn modelId="{2CB5F85B-1389-9548-AEE0-DEFACC26002F}" type="presParOf" srcId="{79E6BFC7-2C90-6C44-A20C-C4354A93D4C9}" destId="{D772EA58-9BE5-D44B-9A03-0ECD7EC5AEE6}" srcOrd="2" destOrd="0" presId="urn:microsoft.com/office/officeart/2005/8/layout/vList2"/>
    <dgm:cxn modelId="{93C02D3A-5EA7-6742-9DCD-211F18938504}" type="presParOf" srcId="{79E6BFC7-2C90-6C44-A20C-C4354A93D4C9}" destId="{13A033E1-ECE0-0A41-817B-6CD53369D6B2}" srcOrd="3" destOrd="0" presId="urn:microsoft.com/office/officeart/2005/8/layout/vList2"/>
    <dgm:cxn modelId="{7CF5AC4A-0677-434F-81BB-94944064D99D}" type="presParOf" srcId="{79E6BFC7-2C90-6C44-A20C-C4354A93D4C9}" destId="{FBA992B6-A7F6-B84B-A738-88A759E9898F}" srcOrd="4" destOrd="0" presId="urn:microsoft.com/office/officeart/2005/8/layout/vList2"/>
    <dgm:cxn modelId="{182FD704-F428-8348-B7A7-3DD7A21812CE}" type="presParOf" srcId="{79E6BFC7-2C90-6C44-A20C-C4354A93D4C9}" destId="{3CF23C84-BF45-1B4C-855B-E98DA579F8E9}" srcOrd="5" destOrd="0" presId="urn:microsoft.com/office/officeart/2005/8/layout/vList2"/>
    <dgm:cxn modelId="{E2B6EE71-33F3-CE4B-9D94-F22523172C17}" type="presParOf" srcId="{79E6BFC7-2C90-6C44-A20C-C4354A93D4C9}" destId="{EB0E4B0B-A2F1-F441-82D8-7D24418ACABD}" srcOrd="6" destOrd="0" presId="urn:microsoft.com/office/officeart/2005/8/layout/vList2"/>
    <dgm:cxn modelId="{E7B1260C-4D36-9B47-976E-910A18EB28BF}" type="presParOf" srcId="{79E6BFC7-2C90-6C44-A20C-C4354A93D4C9}" destId="{8EE955A8-8C57-BC43-B509-CD8C61C4B23D}" srcOrd="7" destOrd="0" presId="urn:microsoft.com/office/officeart/2005/8/layout/vList2"/>
    <dgm:cxn modelId="{C95C0025-4907-934D-A880-8E4D5671739A}" type="presParOf" srcId="{79E6BFC7-2C90-6C44-A20C-C4354A93D4C9}" destId="{2F7FE7C9-ABBB-8241-AEE7-D73DDCF2D72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5CECA8-1B84-4637-8A02-B70E9C10B88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89031C-B791-4C1D-9276-84F45A96604B}">
      <dgm:prSet/>
      <dgm:spPr/>
      <dgm:t>
        <a:bodyPr/>
        <a:lstStyle/>
        <a:p>
          <a:r>
            <a:rPr lang="en-US"/>
            <a:t>Anglo-Spanish aristocrats: Queen Ena, Princess Beatrice Orleans y Borbon, Duke of Alba, Marquis Merry del Val, Marquis del Moral</a:t>
          </a:r>
        </a:p>
      </dgm:t>
    </dgm:pt>
    <dgm:pt modelId="{3A2C62FF-7652-4A41-9D91-8090910A23B8}" type="parTrans" cxnId="{AD4702FF-E298-464F-9FE0-EE37EC3318DE}">
      <dgm:prSet/>
      <dgm:spPr/>
      <dgm:t>
        <a:bodyPr/>
        <a:lstStyle/>
        <a:p>
          <a:endParaRPr lang="en-US"/>
        </a:p>
      </dgm:t>
    </dgm:pt>
    <dgm:pt modelId="{02831E61-AE32-4049-B1D0-21CB64407750}" type="sibTrans" cxnId="{AD4702FF-E298-464F-9FE0-EE37EC3318DE}">
      <dgm:prSet/>
      <dgm:spPr/>
      <dgm:t>
        <a:bodyPr/>
        <a:lstStyle/>
        <a:p>
          <a:endParaRPr lang="en-US"/>
        </a:p>
      </dgm:t>
    </dgm:pt>
    <dgm:pt modelId="{3624FCE1-A3D7-4798-AF4D-93940D29E56F}">
      <dgm:prSet/>
      <dgm:spPr/>
      <dgm:t>
        <a:bodyPr/>
        <a:lstStyle/>
        <a:p>
          <a:r>
            <a:rPr lang="en-US" dirty="0"/>
            <a:t>Parliament: Earl of Glasgow, Lord Newton, Lord Phillimore, Sir Henry Page-Croft, Alan Lennox-Boyd, Victor Cazalet</a:t>
          </a:r>
        </a:p>
      </dgm:t>
    </dgm:pt>
    <dgm:pt modelId="{74E1983F-904A-41FA-8D20-C354AA02F724}" type="parTrans" cxnId="{623CE994-A719-4276-BA6A-279822495A33}">
      <dgm:prSet/>
      <dgm:spPr/>
      <dgm:t>
        <a:bodyPr/>
        <a:lstStyle/>
        <a:p>
          <a:endParaRPr lang="en-US"/>
        </a:p>
      </dgm:t>
    </dgm:pt>
    <dgm:pt modelId="{D9917DBB-4EEE-4C1D-B01C-2004788B3356}" type="sibTrans" cxnId="{623CE994-A719-4276-BA6A-279822495A33}">
      <dgm:prSet/>
      <dgm:spPr/>
      <dgm:t>
        <a:bodyPr/>
        <a:lstStyle/>
        <a:p>
          <a:endParaRPr lang="en-US"/>
        </a:p>
      </dgm:t>
    </dgm:pt>
    <dgm:pt modelId="{8A833A7C-0F9B-4113-9B1A-712968099AFF}">
      <dgm:prSet/>
      <dgm:spPr/>
      <dgm:t>
        <a:bodyPr/>
        <a:lstStyle/>
        <a:p>
          <a:r>
            <a:rPr lang="en-US"/>
            <a:t>Falange/Requetes/Spanish Foreign Legion: Rupert Belville, Peter Kemp, Noel Fitzpatrick, James Walford</a:t>
          </a:r>
        </a:p>
      </dgm:t>
    </dgm:pt>
    <dgm:pt modelId="{A75A245F-EFDD-4B80-A326-8606B1A74A10}" type="parTrans" cxnId="{5922FC2B-167F-4D55-96E1-95E874A53D44}">
      <dgm:prSet/>
      <dgm:spPr/>
      <dgm:t>
        <a:bodyPr/>
        <a:lstStyle/>
        <a:p>
          <a:endParaRPr lang="en-US"/>
        </a:p>
      </dgm:t>
    </dgm:pt>
    <dgm:pt modelId="{CF0067DE-18DB-459D-8141-24F586F73754}" type="sibTrans" cxnId="{5922FC2B-167F-4D55-96E1-95E874A53D44}">
      <dgm:prSet/>
      <dgm:spPr/>
      <dgm:t>
        <a:bodyPr/>
        <a:lstStyle/>
        <a:p>
          <a:endParaRPr lang="en-US"/>
        </a:p>
      </dgm:t>
    </dgm:pt>
    <dgm:pt modelId="{0A64EC0C-562F-4AE9-BFE1-1404C2054B4B}">
      <dgm:prSet/>
      <dgm:spPr/>
      <dgm:t>
        <a:bodyPr/>
        <a:lstStyle/>
        <a:p>
          <a:r>
            <a:rPr lang="en-US"/>
            <a:t>Medical/Humanitarian Aid: Lady Ivy Chamberlain, Gabriel Herbert, Lord Howard of Penrith, Priscilla Scott-Ellis</a:t>
          </a:r>
        </a:p>
      </dgm:t>
    </dgm:pt>
    <dgm:pt modelId="{6E20A51C-739F-4856-BF4A-29DFF91FD11F}" type="parTrans" cxnId="{FEB0AB1F-82B1-4FE5-9BEC-9D8C3D869A8D}">
      <dgm:prSet/>
      <dgm:spPr/>
      <dgm:t>
        <a:bodyPr/>
        <a:lstStyle/>
        <a:p>
          <a:endParaRPr lang="en-US"/>
        </a:p>
      </dgm:t>
    </dgm:pt>
    <dgm:pt modelId="{E6D37815-7F8F-4AE5-933D-1C1C961C3506}" type="sibTrans" cxnId="{FEB0AB1F-82B1-4FE5-9BEC-9D8C3D869A8D}">
      <dgm:prSet/>
      <dgm:spPr/>
      <dgm:t>
        <a:bodyPr/>
        <a:lstStyle/>
        <a:p>
          <a:endParaRPr lang="en-US"/>
        </a:p>
      </dgm:t>
    </dgm:pt>
    <dgm:pt modelId="{47F9F805-94E7-4D3F-B55B-977819786F33}">
      <dgm:prSet/>
      <dgm:spPr/>
      <dgm:t>
        <a:bodyPr/>
        <a:lstStyle/>
        <a:p>
          <a:r>
            <a:rPr lang="en-US"/>
            <a:t>Basque Children: Duke of Wellington, Viscount Fitzalan, Sir Nairne Stewart-Sandeman</a:t>
          </a:r>
        </a:p>
      </dgm:t>
    </dgm:pt>
    <dgm:pt modelId="{8334D306-098E-491A-B4CD-3049E90A1200}" type="parTrans" cxnId="{D23E0642-6918-4CAA-BCE0-F3B421B018C6}">
      <dgm:prSet/>
      <dgm:spPr/>
      <dgm:t>
        <a:bodyPr/>
        <a:lstStyle/>
        <a:p>
          <a:endParaRPr lang="en-US"/>
        </a:p>
      </dgm:t>
    </dgm:pt>
    <dgm:pt modelId="{FF578297-F89F-41E7-A49E-35441BC38325}" type="sibTrans" cxnId="{D23E0642-6918-4CAA-BCE0-F3B421B018C6}">
      <dgm:prSet/>
      <dgm:spPr/>
      <dgm:t>
        <a:bodyPr/>
        <a:lstStyle/>
        <a:p>
          <a:endParaRPr lang="en-US"/>
        </a:p>
      </dgm:t>
    </dgm:pt>
    <dgm:pt modelId="{66F8153A-B9CD-4EFF-B445-C5181E7D37D9}">
      <dgm:prSet/>
      <dgm:spPr/>
      <dgm:t>
        <a:bodyPr/>
        <a:lstStyle/>
        <a:p>
          <a:r>
            <a:rPr lang="en-US"/>
            <a:t>Writers/Journalists: Francis Yeats-Brown, Arnold Lunn</a:t>
          </a:r>
        </a:p>
      </dgm:t>
    </dgm:pt>
    <dgm:pt modelId="{AD7BA8B3-3748-4BF9-B81E-90B9BE451093}" type="parTrans" cxnId="{D4C8F1E4-FDD0-4874-8B50-B15BFB43A042}">
      <dgm:prSet/>
      <dgm:spPr/>
      <dgm:t>
        <a:bodyPr/>
        <a:lstStyle/>
        <a:p>
          <a:endParaRPr lang="en-US"/>
        </a:p>
      </dgm:t>
    </dgm:pt>
    <dgm:pt modelId="{31CBB470-02E1-4393-9735-5EB4F526C490}" type="sibTrans" cxnId="{D4C8F1E4-FDD0-4874-8B50-B15BFB43A042}">
      <dgm:prSet/>
      <dgm:spPr/>
      <dgm:t>
        <a:bodyPr/>
        <a:lstStyle/>
        <a:p>
          <a:endParaRPr lang="en-US"/>
        </a:p>
      </dgm:t>
    </dgm:pt>
    <dgm:pt modelId="{D2CEB65F-24A9-D14E-865F-EB738D2091C4}" type="pres">
      <dgm:prSet presAssocID="{CD5CECA8-1B84-4637-8A02-B70E9C10B888}" presName="linear" presStyleCnt="0">
        <dgm:presLayoutVars>
          <dgm:animLvl val="lvl"/>
          <dgm:resizeHandles val="exact"/>
        </dgm:presLayoutVars>
      </dgm:prSet>
      <dgm:spPr/>
    </dgm:pt>
    <dgm:pt modelId="{23563FEF-F709-5947-B781-A72F60863B17}" type="pres">
      <dgm:prSet presAssocID="{2789031C-B791-4C1D-9276-84F45A96604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D07C990-23FA-B44E-9EC0-F7FBD95C5196}" type="pres">
      <dgm:prSet presAssocID="{02831E61-AE32-4049-B1D0-21CB64407750}" presName="spacer" presStyleCnt="0"/>
      <dgm:spPr/>
    </dgm:pt>
    <dgm:pt modelId="{512455B3-C0B2-0948-AB39-02F1343CEB82}" type="pres">
      <dgm:prSet presAssocID="{3624FCE1-A3D7-4798-AF4D-93940D29E56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8359091-6C3B-8546-82CC-F45911E1F06B}" type="pres">
      <dgm:prSet presAssocID="{D9917DBB-4EEE-4C1D-B01C-2004788B3356}" presName="spacer" presStyleCnt="0"/>
      <dgm:spPr/>
    </dgm:pt>
    <dgm:pt modelId="{09C5FAFA-80DE-D841-AC8B-2C779F68CBBB}" type="pres">
      <dgm:prSet presAssocID="{8A833A7C-0F9B-4113-9B1A-712968099AF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1BE2FE8-13DE-3B4F-8938-297F10E21152}" type="pres">
      <dgm:prSet presAssocID="{CF0067DE-18DB-459D-8141-24F586F73754}" presName="spacer" presStyleCnt="0"/>
      <dgm:spPr/>
    </dgm:pt>
    <dgm:pt modelId="{7F7C68A4-8CEB-8546-9778-1007E81043C7}" type="pres">
      <dgm:prSet presAssocID="{0A64EC0C-562F-4AE9-BFE1-1404C2054B4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F6CA060-ED96-CB47-9D01-54EFD52F316A}" type="pres">
      <dgm:prSet presAssocID="{E6D37815-7F8F-4AE5-933D-1C1C961C3506}" presName="spacer" presStyleCnt="0"/>
      <dgm:spPr/>
    </dgm:pt>
    <dgm:pt modelId="{F5639F6C-97F3-414C-B4CC-1BCDF230EFC1}" type="pres">
      <dgm:prSet presAssocID="{47F9F805-94E7-4D3F-B55B-977819786F3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769E132-0534-B44C-B437-253CBBEB0205}" type="pres">
      <dgm:prSet presAssocID="{FF578297-F89F-41E7-A49E-35441BC38325}" presName="spacer" presStyleCnt="0"/>
      <dgm:spPr/>
    </dgm:pt>
    <dgm:pt modelId="{F40AA2A6-7CCA-4148-B180-FFD02CCAC35C}" type="pres">
      <dgm:prSet presAssocID="{66F8153A-B9CD-4EFF-B445-C5181E7D37D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EB0AB1F-82B1-4FE5-9BEC-9D8C3D869A8D}" srcId="{CD5CECA8-1B84-4637-8A02-B70E9C10B888}" destId="{0A64EC0C-562F-4AE9-BFE1-1404C2054B4B}" srcOrd="3" destOrd="0" parTransId="{6E20A51C-739F-4856-BF4A-29DFF91FD11F}" sibTransId="{E6D37815-7F8F-4AE5-933D-1C1C961C3506}"/>
    <dgm:cxn modelId="{CB24CC26-6584-9547-9047-511BEDEF03F1}" type="presOf" srcId="{2789031C-B791-4C1D-9276-84F45A96604B}" destId="{23563FEF-F709-5947-B781-A72F60863B17}" srcOrd="0" destOrd="0" presId="urn:microsoft.com/office/officeart/2005/8/layout/vList2"/>
    <dgm:cxn modelId="{5922FC2B-167F-4D55-96E1-95E874A53D44}" srcId="{CD5CECA8-1B84-4637-8A02-B70E9C10B888}" destId="{8A833A7C-0F9B-4113-9B1A-712968099AFF}" srcOrd="2" destOrd="0" parTransId="{A75A245F-EFDD-4B80-A326-8606B1A74A10}" sibTransId="{CF0067DE-18DB-459D-8141-24F586F73754}"/>
    <dgm:cxn modelId="{D23E0642-6918-4CAA-BCE0-F3B421B018C6}" srcId="{CD5CECA8-1B84-4637-8A02-B70E9C10B888}" destId="{47F9F805-94E7-4D3F-B55B-977819786F33}" srcOrd="4" destOrd="0" parTransId="{8334D306-098E-491A-B4CD-3049E90A1200}" sibTransId="{FF578297-F89F-41E7-A49E-35441BC38325}"/>
    <dgm:cxn modelId="{1B92BF68-72A3-1B4A-A296-AAB56DDE47E5}" type="presOf" srcId="{CD5CECA8-1B84-4637-8A02-B70E9C10B888}" destId="{D2CEB65F-24A9-D14E-865F-EB738D2091C4}" srcOrd="0" destOrd="0" presId="urn:microsoft.com/office/officeart/2005/8/layout/vList2"/>
    <dgm:cxn modelId="{68EEF289-449C-6649-803E-3645AB9EF1B0}" type="presOf" srcId="{3624FCE1-A3D7-4798-AF4D-93940D29E56F}" destId="{512455B3-C0B2-0948-AB39-02F1343CEB82}" srcOrd="0" destOrd="0" presId="urn:microsoft.com/office/officeart/2005/8/layout/vList2"/>
    <dgm:cxn modelId="{97145C8E-4F59-C84F-99F9-B6C3FA032B10}" type="presOf" srcId="{0A64EC0C-562F-4AE9-BFE1-1404C2054B4B}" destId="{7F7C68A4-8CEB-8546-9778-1007E81043C7}" srcOrd="0" destOrd="0" presId="urn:microsoft.com/office/officeart/2005/8/layout/vList2"/>
    <dgm:cxn modelId="{F0FECA94-32FF-F84B-AB3E-6983BB67C4DD}" type="presOf" srcId="{8A833A7C-0F9B-4113-9B1A-712968099AFF}" destId="{09C5FAFA-80DE-D841-AC8B-2C779F68CBBB}" srcOrd="0" destOrd="0" presId="urn:microsoft.com/office/officeart/2005/8/layout/vList2"/>
    <dgm:cxn modelId="{623CE994-A719-4276-BA6A-279822495A33}" srcId="{CD5CECA8-1B84-4637-8A02-B70E9C10B888}" destId="{3624FCE1-A3D7-4798-AF4D-93940D29E56F}" srcOrd="1" destOrd="0" parTransId="{74E1983F-904A-41FA-8D20-C354AA02F724}" sibTransId="{D9917DBB-4EEE-4C1D-B01C-2004788B3356}"/>
    <dgm:cxn modelId="{1A5AB6A7-158B-CD47-849B-F75ECA746097}" type="presOf" srcId="{47F9F805-94E7-4D3F-B55B-977819786F33}" destId="{F5639F6C-97F3-414C-B4CC-1BCDF230EFC1}" srcOrd="0" destOrd="0" presId="urn:microsoft.com/office/officeart/2005/8/layout/vList2"/>
    <dgm:cxn modelId="{73F94FAC-0D59-6743-9470-E0D3CA695816}" type="presOf" srcId="{66F8153A-B9CD-4EFF-B445-C5181E7D37D9}" destId="{F40AA2A6-7CCA-4148-B180-FFD02CCAC35C}" srcOrd="0" destOrd="0" presId="urn:microsoft.com/office/officeart/2005/8/layout/vList2"/>
    <dgm:cxn modelId="{D4C8F1E4-FDD0-4874-8B50-B15BFB43A042}" srcId="{CD5CECA8-1B84-4637-8A02-B70E9C10B888}" destId="{66F8153A-B9CD-4EFF-B445-C5181E7D37D9}" srcOrd="5" destOrd="0" parTransId="{AD7BA8B3-3748-4BF9-B81E-90B9BE451093}" sibTransId="{31CBB470-02E1-4393-9735-5EB4F526C490}"/>
    <dgm:cxn modelId="{AD4702FF-E298-464F-9FE0-EE37EC3318DE}" srcId="{CD5CECA8-1B84-4637-8A02-B70E9C10B888}" destId="{2789031C-B791-4C1D-9276-84F45A96604B}" srcOrd="0" destOrd="0" parTransId="{3A2C62FF-7652-4A41-9D91-8090910A23B8}" sibTransId="{02831E61-AE32-4049-B1D0-21CB64407750}"/>
    <dgm:cxn modelId="{8E6FB8C2-BEA6-BE44-9713-EF7BEA001D56}" type="presParOf" srcId="{D2CEB65F-24A9-D14E-865F-EB738D2091C4}" destId="{23563FEF-F709-5947-B781-A72F60863B17}" srcOrd="0" destOrd="0" presId="urn:microsoft.com/office/officeart/2005/8/layout/vList2"/>
    <dgm:cxn modelId="{99C88592-4BC2-0C4D-8DFB-452533BEEBAA}" type="presParOf" srcId="{D2CEB65F-24A9-D14E-865F-EB738D2091C4}" destId="{2D07C990-23FA-B44E-9EC0-F7FBD95C5196}" srcOrd="1" destOrd="0" presId="urn:microsoft.com/office/officeart/2005/8/layout/vList2"/>
    <dgm:cxn modelId="{90918A8D-97E3-DB4C-90DD-4D5DA9E13948}" type="presParOf" srcId="{D2CEB65F-24A9-D14E-865F-EB738D2091C4}" destId="{512455B3-C0B2-0948-AB39-02F1343CEB82}" srcOrd="2" destOrd="0" presId="urn:microsoft.com/office/officeart/2005/8/layout/vList2"/>
    <dgm:cxn modelId="{1A242D76-7356-2840-85FF-6709228D0E5D}" type="presParOf" srcId="{D2CEB65F-24A9-D14E-865F-EB738D2091C4}" destId="{B8359091-6C3B-8546-82CC-F45911E1F06B}" srcOrd="3" destOrd="0" presId="urn:microsoft.com/office/officeart/2005/8/layout/vList2"/>
    <dgm:cxn modelId="{1A0C3475-2DC4-6F46-A0C7-667BFCF65D9A}" type="presParOf" srcId="{D2CEB65F-24A9-D14E-865F-EB738D2091C4}" destId="{09C5FAFA-80DE-D841-AC8B-2C779F68CBBB}" srcOrd="4" destOrd="0" presId="urn:microsoft.com/office/officeart/2005/8/layout/vList2"/>
    <dgm:cxn modelId="{B9454C0F-3E08-D842-8874-48AB28B7B526}" type="presParOf" srcId="{D2CEB65F-24A9-D14E-865F-EB738D2091C4}" destId="{C1BE2FE8-13DE-3B4F-8938-297F10E21152}" srcOrd="5" destOrd="0" presId="urn:microsoft.com/office/officeart/2005/8/layout/vList2"/>
    <dgm:cxn modelId="{628673EA-6A1F-B846-80C4-055DBFA77986}" type="presParOf" srcId="{D2CEB65F-24A9-D14E-865F-EB738D2091C4}" destId="{7F7C68A4-8CEB-8546-9778-1007E81043C7}" srcOrd="6" destOrd="0" presId="urn:microsoft.com/office/officeart/2005/8/layout/vList2"/>
    <dgm:cxn modelId="{1BC08D79-2E42-B249-826C-82BDCE49324E}" type="presParOf" srcId="{D2CEB65F-24A9-D14E-865F-EB738D2091C4}" destId="{DF6CA060-ED96-CB47-9D01-54EFD52F316A}" srcOrd="7" destOrd="0" presId="urn:microsoft.com/office/officeart/2005/8/layout/vList2"/>
    <dgm:cxn modelId="{1869A467-2E12-2A43-8F2B-245879BFA35C}" type="presParOf" srcId="{D2CEB65F-24A9-D14E-865F-EB738D2091C4}" destId="{F5639F6C-97F3-414C-B4CC-1BCDF230EFC1}" srcOrd="8" destOrd="0" presId="urn:microsoft.com/office/officeart/2005/8/layout/vList2"/>
    <dgm:cxn modelId="{0A0BD717-C8BC-234A-BE17-D3EC542A309B}" type="presParOf" srcId="{D2CEB65F-24A9-D14E-865F-EB738D2091C4}" destId="{B769E132-0534-B44C-B437-253CBBEB0205}" srcOrd="9" destOrd="0" presId="urn:microsoft.com/office/officeart/2005/8/layout/vList2"/>
    <dgm:cxn modelId="{06D30FB4-226F-C749-86AD-403D5C043BBE}" type="presParOf" srcId="{D2CEB65F-24A9-D14E-865F-EB738D2091C4}" destId="{F40AA2A6-7CCA-4148-B180-FFD02CCAC35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2BF91-F1C6-1443-9830-C27E34EF52B1}">
      <dsp:nvSpPr>
        <dsp:cNvPr id="0" name=""/>
        <dsp:cNvSpPr/>
      </dsp:nvSpPr>
      <dsp:spPr>
        <a:xfrm>
          <a:off x="0" y="95470"/>
          <a:ext cx="6545199" cy="8751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Parliament: Duchess of Atholl, Wilfrid Roberts, Lord Faringdon, Earl of Listowel</a:t>
          </a:r>
        </a:p>
      </dsp:txBody>
      <dsp:txXfrm>
        <a:off x="42722" y="138192"/>
        <a:ext cx="6459755" cy="789716"/>
      </dsp:txXfrm>
    </dsp:sp>
    <dsp:sp modelId="{D772EA58-9BE5-D44B-9A03-0ECD7EC5AEE6}">
      <dsp:nvSpPr>
        <dsp:cNvPr id="0" name=""/>
        <dsp:cNvSpPr/>
      </dsp:nvSpPr>
      <dsp:spPr>
        <a:xfrm>
          <a:off x="0" y="1033990"/>
          <a:ext cx="6545199" cy="875160"/>
        </a:xfrm>
        <a:prstGeom prst="roundRect">
          <a:avLst/>
        </a:prstGeom>
        <a:gradFill rotWithShape="0">
          <a:gsLst>
            <a:gs pos="0">
              <a:schemeClr val="accent2">
                <a:hueOff val="-777537"/>
                <a:satOff val="-4113"/>
                <a:lumOff val="-1568"/>
                <a:alphaOff val="0"/>
                <a:tint val="98000"/>
                <a:lumMod val="100000"/>
              </a:schemeClr>
            </a:gs>
            <a:gs pos="100000">
              <a:schemeClr val="accent2">
                <a:hueOff val="-777537"/>
                <a:satOff val="-4113"/>
                <a:lumOff val="-1568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International Brigades:  Esmond and Giles Romilly, David Guest, Clive Branson</a:t>
          </a:r>
        </a:p>
      </dsp:txBody>
      <dsp:txXfrm>
        <a:off x="42722" y="1076712"/>
        <a:ext cx="6459755" cy="789716"/>
      </dsp:txXfrm>
    </dsp:sp>
    <dsp:sp modelId="{FBA992B6-A7F6-B84B-A738-88A759E9898F}">
      <dsp:nvSpPr>
        <dsp:cNvPr id="0" name=""/>
        <dsp:cNvSpPr/>
      </dsp:nvSpPr>
      <dsp:spPr>
        <a:xfrm>
          <a:off x="0" y="1972511"/>
          <a:ext cx="6545199" cy="875160"/>
        </a:xfrm>
        <a:prstGeom prst="roundRect">
          <a:avLst/>
        </a:prstGeom>
        <a:gradFill rotWithShape="0">
          <a:gsLst>
            <a:gs pos="0">
              <a:schemeClr val="accent2">
                <a:hueOff val="-1555074"/>
                <a:satOff val="-8227"/>
                <a:lumOff val="-3137"/>
                <a:alphaOff val="0"/>
                <a:tint val="98000"/>
                <a:lumMod val="100000"/>
              </a:schemeClr>
            </a:gs>
            <a:gs pos="100000">
              <a:schemeClr val="accent2">
                <a:hueOff val="-1555074"/>
                <a:satOff val="-8227"/>
                <a:lumOff val="-3137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Medical Aid/Humanitarian Relief: Viscountess Hastings, Viscount Churchill, Earl of Antrim</a:t>
          </a:r>
        </a:p>
      </dsp:txBody>
      <dsp:txXfrm>
        <a:off x="42722" y="2015233"/>
        <a:ext cx="6459755" cy="789716"/>
      </dsp:txXfrm>
    </dsp:sp>
    <dsp:sp modelId="{EB0E4B0B-A2F1-F441-82D8-7D24418ACABD}">
      <dsp:nvSpPr>
        <dsp:cNvPr id="0" name=""/>
        <dsp:cNvSpPr/>
      </dsp:nvSpPr>
      <dsp:spPr>
        <a:xfrm>
          <a:off x="0" y="2911031"/>
          <a:ext cx="6545199" cy="875160"/>
        </a:xfrm>
        <a:prstGeom prst="roundRect">
          <a:avLst/>
        </a:prstGeom>
        <a:gradFill rotWithShape="0">
          <a:gsLst>
            <a:gs pos="0">
              <a:schemeClr val="accent2">
                <a:hueOff val="-2332611"/>
                <a:satOff val="-12340"/>
                <a:lumOff val="-4705"/>
                <a:alphaOff val="0"/>
                <a:tint val="98000"/>
                <a:lumMod val="100000"/>
              </a:schemeClr>
            </a:gs>
            <a:gs pos="100000">
              <a:schemeClr val="accent2">
                <a:hueOff val="-2332611"/>
                <a:satOff val="-12340"/>
                <a:lumOff val="-4705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Basque Children: Lady Cecilia Roberts, Lord Davies, Marchioness of Donegal</a:t>
          </a:r>
        </a:p>
      </dsp:txBody>
      <dsp:txXfrm>
        <a:off x="42722" y="2953753"/>
        <a:ext cx="6459755" cy="789716"/>
      </dsp:txXfrm>
    </dsp:sp>
    <dsp:sp modelId="{2F7FE7C9-ABBB-8241-AEE7-D73DDCF2D727}">
      <dsp:nvSpPr>
        <dsp:cNvPr id="0" name=""/>
        <dsp:cNvSpPr/>
      </dsp:nvSpPr>
      <dsp:spPr>
        <a:xfrm>
          <a:off x="0" y="3849551"/>
          <a:ext cx="6545199" cy="875160"/>
        </a:xfrm>
        <a:prstGeom prst="roundRect">
          <a:avLst/>
        </a:prstGeom>
        <a:gradFill rotWithShape="0">
          <a:gsLst>
            <a:gs pos="0">
              <a:schemeClr val="accent2">
                <a:hueOff val="-3110148"/>
                <a:satOff val="-16453"/>
                <a:lumOff val="-6274"/>
                <a:alphaOff val="0"/>
                <a:tint val="98000"/>
                <a:lumMod val="100000"/>
              </a:schemeClr>
            </a:gs>
            <a:gs pos="100000">
              <a:schemeClr val="accent2">
                <a:hueOff val="-3110148"/>
                <a:satOff val="-16453"/>
                <a:lumOff val="-627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Writers/Journalists: Nancy Cunard, Carmel Haden-Guest</a:t>
          </a:r>
        </a:p>
      </dsp:txBody>
      <dsp:txXfrm>
        <a:off x="42722" y="3892273"/>
        <a:ext cx="6459755" cy="7897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63FEF-F709-5947-B781-A72F60863B17}">
      <dsp:nvSpPr>
        <dsp:cNvPr id="0" name=""/>
        <dsp:cNvSpPr/>
      </dsp:nvSpPr>
      <dsp:spPr>
        <a:xfrm>
          <a:off x="0" y="132371"/>
          <a:ext cx="6545199" cy="7160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Anglo-Spanish aristocrats: Queen Ena, Princess Beatrice Orleans y Borbon, Duke of Alba, Marquis Merry del Val, Marquis del Moral</a:t>
          </a:r>
        </a:p>
      </dsp:txBody>
      <dsp:txXfrm>
        <a:off x="34954" y="167325"/>
        <a:ext cx="6475291" cy="646132"/>
      </dsp:txXfrm>
    </dsp:sp>
    <dsp:sp modelId="{512455B3-C0B2-0948-AB39-02F1343CEB82}">
      <dsp:nvSpPr>
        <dsp:cNvPr id="0" name=""/>
        <dsp:cNvSpPr/>
      </dsp:nvSpPr>
      <dsp:spPr>
        <a:xfrm>
          <a:off x="0" y="900251"/>
          <a:ext cx="6545199" cy="716040"/>
        </a:xfrm>
        <a:prstGeom prst="roundRect">
          <a:avLst/>
        </a:prstGeom>
        <a:gradFill rotWithShape="0">
          <a:gsLst>
            <a:gs pos="0">
              <a:schemeClr val="accent2">
                <a:hueOff val="-622030"/>
                <a:satOff val="-3291"/>
                <a:lumOff val="-1255"/>
                <a:alphaOff val="0"/>
                <a:tint val="98000"/>
                <a:lumMod val="100000"/>
              </a:schemeClr>
            </a:gs>
            <a:gs pos="100000">
              <a:schemeClr val="accent2">
                <a:hueOff val="-622030"/>
                <a:satOff val="-3291"/>
                <a:lumOff val="-1255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Parliament: Earl of Glasgow, Lord Newton, Lord Phillimore, Sir Henry Page-Croft, Alan Lennox-Boyd, Victor Cazalet</a:t>
          </a:r>
        </a:p>
      </dsp:txBody>
      <dsp:txXfrm>
        <a:off x="34954" y="935205"/>
        <a:ext cx="6475291" cy="646132"/>
      </dsp:txXfrm>
    </dsp:sp>
    <dsp:sp modelId="{09C5FAFA-80DE-D841-AC8B-2C779F68CBBB}">
      <dsp:nvSpPr>
        <dsp:cNvPr id="0" name=""/>
        <dsp:cNvSpPr/>
      </dsp:nvSpPr>
      <dsp:spPr>
        <a:xfrm>
          <a:off x="0" y="1668131"/>
          <a:ext cx="6545199" cy="716040"/>
        </a:xfrm>
        <a:prstGeom prst="roundRect">
          <a:avLst/>
        </a:prstGeom>
        <a:gradFill rotWithShape="0">
          <a:gsLst>
            <a:gs pos="0">
              <a:schemeClr val="accent2">
                <a:hueOff val="-1244059"/>
                <a:satOff val="-6581"/>
                <a:lumOff val="-2510"/>
                <a:alphaOff val="0"/>
                <a:tint val="98000"/>
                <a:lumMod val="100000"/>
              </a:schemeClr>
            </a:gs>
            <a:gs pos="100000">
              <a:schemeClr val="accent2">
                <a:hueOff val="-1244059"/>
                <a:satOff val="-6581"/>
                <a:lumOff val="-251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Falange/Requetes/Spanish Foreign Legion: Rupert Belville, Peter Kemp, Noel Fitzpatrick, James Walford</a:t>
          </a:r>
        </a:p>
      </dsp:txBody>
      <dsp:txXfrm>
        <a:off x="34954" y="1703085"/>
        <a:ext cx="6475291" cy="646132"/>
      </dsp:txXfrm>
    </dsp:sp>
    <dsp:sp modelId="{7F7C68A4-8CEB-8546-9778-1007E81043C7}">
      <dsp:nvSpPr>
        <dsp:cNvPr id="0" name=""/>
        <dsp:cNvSpPr/>
      </dsp:nvSpPr>
      <dsp:spPr>
        <a:xfrm>
          <a:off x="0" y="2436011"/>
          <a:ext cx="6545199" cy="716040"/>
        </a:xfrm>
        <a:prstGeom prst="roundRect">
          <a:avLst/>
        </a:prstGeom>
        <a:gradFill rotWithShape="0">
          <a:gsLst>
            <a:gs pos="0">
              <a:schemeClr val="accent2">
                <a:hueOff val="-1866089"/>
                <a:satOff val="-9872"/>
                <a:lumOff val="-3764"/>
                <a:alphaOff val="0"/>
                <a:tint val="98000"/>
                <a:lumMod val="100000"/>
              </a:schemeClr>
            </a:gs>
            <a:gs pos="100000">
              <a:schemeClr val="accent2">
                <a:hueOff val="-1866089"/>
                <a:satOff val="-9872"/>
                <a:lumOff val="-376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Medical/Humanitarian Aid: Lady Ivy Chamberlain, Gabriel Herbert, Lord Howard of Penrith, Priscilla Scott-Ellis</a:t>
          </a:r>
        </a:p>
      </dsp:txBody>
      <dsp:txXfrm>
        <a:off x="34954" y="2470965"/>
        <a:ext cx="6475291" cy="646132"/>
      </dsp:txXfrm>
    </dsp:sp>
    <dsp:sp modelId="{F5639F6C-97F3-414C-B4CC-1BCDF230EFC1}">
      <dsp:nvSpPr>
        <dsp:cNvPr id="0" name=""/>
        <dsp:cNvSpPr/>
      </dsp:nvSpPr>
      <dsp:spPr>
        <a:xfrm>
          <a:off x="0" y="3203891"/>
          <a:ext cx="6545199" cy="716040"/>
        </a:xfrm>
        <a:prstGeom prst="roundRect">
          <a:avLst/>
        </a:prstGeom>
        <a:gradFill rotWithShape="0">
          <a:gsLst>
            <a:gs pos="0">
              <a:schemeClr val="accent2">
                <a:hueOff val="-2488118"/>
                <a:satOff val="-13162"/>
                <a:lumOff val="-5019"/>
                <a:alphaOff val="0"/>
                <a:tint val="98000"/>
                <a:lumMod val="100000"/>
              </a:schemeClr>
            </a:gs>
            <a:gs pos="100000">
              <a:schemeClr val="accent2">
                <a:hueOff val="-2488118"/>
                <a:satOff val="-13162"/>
                <a:lumOff val="-5019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Basque Children: Duke of Wellington, Viscount Fitzalan, Sir Nairne Stewart-Sandeman</a:t>
          </a:r>
        </a:p>
      </dsp:txBody>
      <dsp:txXfrm>
        <a:off x="34954" y="3238845"/>
        <a:ext cx="6475291" cy="646132"/>
      </dsp:txXfrm>
    </dsp:sp>
    <dsp:sp modelId="{F40AA2A6-7CCA-4148-B180-FFD02CCAC35C}">
      <dsp:nvSpPr>
        <dsp:cNvPr id="0" name=""/>
        <dsp:cNvSpPr/>
      </dsp:nvSpPr>
      <dsp:spPr>
        <a:xfrm>
          <a:off x="0" y="3971771"/>
          <a:ext cx="6545199" cy="716040"/>
        </a:xfrm>
        <a:prstGeom prst="roundRect">
          <a:avLst/>
        </a:prstGeom>
        <a:gradFill rotWithShape="0">
          <a:gsLst>
            <a:gs pos="0">
              <a:schemeClr val="accent2">
                <a:hueOff val="-3110148"/>
                <a:satOff val="-16453"/>
                <a:lumOff val="-6274"/>
                <a:alphaOff val="0"/>
                <a:tint val="98000"/>
                <a:lumMod val="100000"/>
              </a:schemeClr>
            </a:gs>
            <a:gs pos="100000">
              <a:schemeClr val="accent2">
                <a:hueOff val="-3110148"/>
                <a:satOff val="-16453"/>
                <a:lumOff val="-627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Writers/Journalists: Francis Yeats-Brown, Arnold Lunn</a:t>
          </a:r>
        </a:p>
      </dsp:txBody>
      <dsp:txXfrm>
        <a:off x="34954" y="4006725"/>
        <a:ext cx="6475291" cy="64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17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5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4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17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32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67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92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74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7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0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5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4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3FE83E-9D9D-4D42-A14F-81D677E408C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6C9174-504A-C640-A576-A64B141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55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527DD-FEDA-D146-B1C8-6238C1AFD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Blackshirt</a:t>
            </a:r>
            <a:r>
              <a:rPr lang="en-US" sz="3600" dirty="0"/>
              <a:t> earls and red duchesses: The </a:t>
            </a:r>
            <a:r>
              <a:rPr lang="en-US" sz="3600" dirty="0" err="1"/>
              <a:t>british</a:t>
            </a:r>
            <a:r>
              <a:rPr lang="en-US" sz="3600" dirty="0"/>
              <a:t> aristocracy and the Spanish civil war 1936-1939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26F54-A136-FE49-B5FC-EFAA7C52D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Alison.mcclean@uwe.ac.uk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6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F800D-BF25-2447-ABB7-5B0149953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pPr algn="r"/>
            <a:r>
              <a:rPr lang="en-US"/>
              <a:t>Key themes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BA0CC-23BA-8B4E-A95D-750149CFE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658" y="1150076"/>
            <a:ext cx="6517543" cy="4557849"/>
          </a:xfrm>
        </p:spPr>
        <p:txBody>
          <a:bodyPr>
            <a:normAutofit/>
          </a:bodyPr>
          <a:lstStyle/>
          <a:p>
            <a:r>
              <a:rPr lang="en-US" sz="2400" dirty="0"/>
              <a:t>Nature and extent of support of members of the British aristocracy on </a:t>
            </a:r>
            <a:r>
              <a:rPr lang="en-US" sz="2400" u="sng" dirty="0"/>
              <a:t>both</a:t>
            </a:r>
            <a:r>
              <a:rPr lang="en-US" sz="2400" dirty="0"/>
              <a:t> sides of the Spanish Civil War</a:t>
            </a:r>
          </a:p>
          <a:p>
            <a:r>
              <a:rPr lang="en-US" sz="2400" dirty="0"/>
              <a:t>Importance of aristocratic status to the scope / impact of their activities</a:t>
            </a:r>
          </a:p>
          <a:p>
            <a:r>
              <a:rPr lang="en-US" sz="2400" dirty="0"/>
              <a:t>Significance of activities in relation to perceptions of the position of the British aristocracy in response to the rise of fascism in Europe</a:t>
            </a:r>
          </a:p>
        </p:txBody>
      </p:sp>
    </p:spTree>
    <p:extLst>
      <p:ext uri="{BB962C8B-B14F-4D97-AF65-F5344CB8AC3E}">
        <p14:creationId xmlns:p14="http://schemas.microsoft.com/office/powerpoint/2010/main" val="153640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4125976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EA25FE-AF3F-5748-A026-3B746FEE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2590799" cy="499533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For the Spanish republic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294325-6A00-5199-7BB0-87184D920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503109"/>
              </p:ext>
            </p:extLst>
          </p:nvPr>
        </p:nvGraphicFramePr>
        <p:xfrm>
          <a:off x="4808601" y="901700"/>
          <a:ext cx="6545199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5749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4125976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36DE1-79DB-7346-B380-A16B6B806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2590799" cy="499533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For Franco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B9F454F-DB09-52E5-14BE-D596EA2B2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478437"/>
              </p:ext>
            </p:extLst>
          </p:nvPr>
        </p:nvGraphicFramePr>
        <p:xfrm>
          <a:off x="4808601" y="901700"/>
          <a:ext cx="6545199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9747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5">
            <a:extLst>
              <a:ext uri="{FF2B5EF4-FFF2-40B4-BE49-F238E27FC236}">
                <a16:creationId xmlns:a16="http://schemas.microsoft.com/office/drawing/2014/main" id="{A53ED3FC-3BE8-4F1F-BEF1-74B1C7217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A05D00-5B80-0C48-9117-AEEA98AD7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5458" y="639097"/>
            <a:ext cx="6593075" cy="16124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Importance of aristocratic status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8739A04-F2DE-E74D-B548-447320337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43464" y="864405"/>
            <a:ext cx="3997362" cy="512482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9293A-59EE-0F4B-B32F-18D5DCE21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5458" y="2251587"/>
            <a:ext cx="6593075" cy="39722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Ability to exploit pre-existing social/familial networks</a:t>
            </a:r>
          </a:p>
          <a:p>
            <a:r>
              <a:rPr lang="en-US" sz="2400" dirty="0"/>
              <a:t>Access to / deference from Foreign Office and Consular officials</a:t>
            </a:r>
          </a:p>
          <a:p>
            <a:r>
              <a:rPr lang="en-US" sz="2400" dirty="0"/>
              <a:t>Ability to finance activities</a:t>
            </a:r>
          </a:p>
          <a:p>
            <a:r>
              <a:rPr lang="en-US" sz="2400" dirty="0"/>
              <a:t>Sufficient wealth and leisure to dedicate time to activities</a:t>
            </a:r>
          </a:p>
        </p:txBody>
      </p:sp>
    </p:spTree>
    <p:extLst>
      <p:ext uri="{BB962C8B-B14F-4D97-AF65-F5344CB8AC3E}">
        <p14:creationId xmlns:p14="http://schemas.microsoft.com/office/powerpoint/2010/main" val="254449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3B8E30-E646-E649-8EBC-CE5EB5200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Position of </a:t>
            </a:r>
            <a:r>
              <a:rPr lang="en-US" dirty="0" err="1"/>
              <a:t>british</a:t>
            </a:r>
            <a:r>
              <a:rPr lang="en-US" dirty="0"/>
              <a:t> aristocracy in relation to the rise of fascism in </a:t>
            </a:r>
            <a:r>
              <a:rPr lang="en-US" dirty="0" err="1"/>
              <a:t>europe</a:t>
            </a: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FDE6-F2DA-BD44-AD33-19BE71711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658" y="442913"/>
            <a:ext cx="6517543" cy="5900737"/>
          </a:xfrm>
        </p:spPr>
        <p:txBody>
          <a:bodyPr>
            <a:noAutofit/>
          </a:bodyPr>
          <a:lstStyle/>
          <a:p>
            <a:r>
              <a:rPr lang="en-US" sz="2000" dirty="0"/>
              <a:t>Most existing scholarship / popular history focuses on pro-Nazi sympathies of aristocracy</a:t>
            </a:r>
          </a:p>
          <a:p>
            <a:r>
              <a:rPr lang="en-US" sz="2000" dirty="0"/>
              <a:t>Research has revealed </a:t>
            </a:r>
            <a:r>
              <a:rPr lang="en-US" sz="2000" u="sng" dirty="0"/>
              <a:t>some</a:t>
            </a:r>
            <a:r>
              <a:rPr lang="en-US" sz="2000" dirty="0"/>
              <a:t> overlap between support for Franco and support for Hitler/Mussolini</a:t>
            </a:r>
          </a:p>
          <a:p>
            <a:r>
              <a:rPr lang="en-US" sz="2000" dirty="0"/>
              <a:t>Accounts of British responses to Spanish Civil War concentrates on position of middle class intellectuals and working-class combatants in support of the Republic</a:t>
            </a:r>
          </a:p>
          <a:p>
            <a:r>
              <a:rPr lang="en-US" sz="2000" dirty="0"/>
              <a:t>Research has revealed active caucus of anti-fascist aristocrats </a:t>
            </a:r>
          </a:p>
          <a:p>
            <a:r>
              <a:rPr lang="en-US" sz="2000" dirty="0"/>
              <a:t>Social networks significant to the activities of both sides</a:t>
            </a:r>
          </a:p>
          <a:p>
            <a:r>
              <a:rPr lang="en-US" sz="2000" dirty="0"/>
              <a:t>Members of the same families could be active on opposite sides </a:t>
            </a:r>
          </a:p>
        </p:txBody>
      </p:sp>
    </p:spTree>
    <p:extLst>
      <p:ext uri="{BB962C8B-B14F-4D97-AF65-F5344CB8AC3E}">
        <p14:creationId xmlns:p14="http://schemas.microsoft.com/office/powerpoint/2010/main" val="4484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{AF3383BA-9E24-F245-90E3-65A9ED616B32}tf10001058</Template>
  <TotalTime>111</TotalTime>
  <Words>383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Blackshirt earls and red duchesses: The british aristocracy and the Spanish civil war 1936-1939</vt:lpstr>
      <vt:lpstr>Key themes</vt:lpstr>
      <vt:lpstr>For the Spanish republic</vt:lpstr>
      <vt:lpstr>For Franco</vt:lpstr>
      <vt:lpstr>Importance of aristocratic status</vt:lpstr>
      <vt:lpstr>Position of british aristocracy in relation to the rise of fascism in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Blackshirt earls and red duchesses: The british aristocracy and the Spanish civil war 1936-1939</dc:title>
  <dc:creator>Alison McClean</dc:creator>
  <cp:lastModifiedBy>Alison McClean</cp:lastModifiedBy>
  <cp:revision>5</cp:revision>
  <dcterms:created xsi:type="dcterms:W3CDTF">2022-07-13T13:52:16Z</dcterms:created>
  <dcterms:modified xsi:type="dcterms:W3CDTF">2022-07-14T07:26:45Z</dcterms:modified>
</cp:coreProperties>
</file>