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9" r:id="rId4"/>
    <p:sldMasterId id="2147484058" r:id="rId5"/>
  </p:sldMasterIdLst>
  <p:notesMasterIdLst>
    <p:notesMasterId r:id="rId32"/>
  </p:notesMasterIdLst>
  <p:handoutMasterIdLst>
    <p:handoutMasterId r:id="rId33"/>
  </p:handoutMasterIdLst>
  <p:sldIdLst>
    <p:sldId id="539" r:id="rId6"/>
    <p:sldId id="541" r:id="rId7"/>
    <p:sldId id="628" r:id="rId8"/>
    <p:sldId id="631" r:id="rId9"/>
    <p:sldId id="597" r:id="rId10"/>
    <p:sldId id="598" r:id="rId11"/>
    <p:sldId id="630" r:id="rId12"/>
    <p:sldId id="580" r:id="rId13"/>
    <p:sldId id="620" r:id="rId14"/>
    <p:sldId id="624" r:id="rId15"/>
    <p:sldId id="623" r:id="rId16"/>
    <p:sldId id="625" r:id="rId17"/>
    <p:sldId id="622" r:id="rId18"/>
    <p:sldId id="599" r:id="rId19"/>
    <p:sldId id="610" r:id="rId20"/>
    <p:sldId id="619" r:id="rId21"/>
    <p:sldId id="603" r:id="rId22"/>
    <p:sldId id="568" r:id="rId23"/>
    <p:sldId id="617" r:id="rId24"/>
    <p:sldId id="604" r:id="rId25"/>
    <p:sldId id="583" r:id="rId26"/>
    <p:sldId id="629" r:id="rId27"/>
    <p:sldId id="584" r:id="rId28"/>
    <p:sldId id="481" r:id="rId29"/>
    <p:sldId id="585" r:id="rId30"/>
    <p:sldId id="600" r:id="rId31"/>
  </p:sldIdLst>
  <p:sldSz cx="12192000" cy="6858000"/>
  <p:notesSz cx="6858000" cy="9296400"/>
  <p:defaultTextStyle>
    <a:defPPr>
      <a:defRPr lang="en-US"/>
    </a:defPPr>
    <a:lvl1pPr algn="l" rtl="0" eaLnBrk="0" fontAlgn="base" hangingPunct="0">
      <a:spcBef>
        <a:spcPct val="0"/>
      </a:spcBef>
      <a:spcAft>
        <a:spcPct val="0"/>
      </a:spcAft>
      <a:defRPr kern="1200">
        <a:solidFill>
          <a:schemeClr val="tx1"/>
        </a:solidFill>
        <a:latin typeface="Arial" charset="0"/>
        <a:ea typeface="ＭＳ Ｐゴシック" charset="-128"/>
        <a:cs typeface="+mn-cs"/>
      </a:defRPr>
    </a:lvl1pPr>
    <a:lvl2pPr marL="455613" indent="1588" algn="l" rtl="0" eaLnBrk="0" fontAlgn="base" hangingPunct="0">
      <a:spcBef>
        <a:spcPct val="0"/>
      </a:spcBef>
      <a:spcAft>
        <a:spcPct val="0"/>
      </a:spcAft>
      <a:defRPr kern="1200">
        <a:solidFill>
          <a:schemeClr val="tx1"/>
        </a:solidFill>
        <a:latin typeface="Arial" charset="0"/>
        <a:ea typeface="ＭＳ Ｐゴシック" charset="-128"/>
        <a:cs typeface="+mn-cs"/>
      </a:defRPr>
    </a:lvl2pPr>
    <a:lvl3pPr marL="912813" indent="1588" algn="l" rtl="0" eaLnBrk="0" fontAlgn="base" hangingPunct="0">
      <a:spcBef>
        <a:spcPct val="0"/>
      </a:spcBef>
      <a:spcAft>
        <a:spcPct val="0"/>
      </a:spcAft>
      <a:defRPr kern="1200">
        <a:solidFill>
          <a:schemeClr val="tx1"/>
        </a:solidFill>
        <a:latin typeface="Arial" charset="0"/>
        <a:ea typeface="ＭＳ Ｐゴシック" charset="-128"/>
        <a:cs typeface="+mn-cs"/>
      </a:defRPr>
    </a:lvl3pPr>
    <a:lvl4pPr marL="1370013" indent="1588" algn="l" rtl="0" eaLnBrk="0" fontAlgn="base" hangingPunct="0">
      <a:spcBef>
        <a:spcPct val="0"/>
      </a:spcBef>
      <a:spcAft>
        <a:spcPct val="0"/>
      </a:spcAft>
      <a:defRPr kern="1200">
        <a:solidFill>
          <a:schemeClr val="tx1"/>
        </a:solidFill>
        <a:latin typeface="Arial" charset="0"/>
        <a:ea typeface="ＭＳ Ｐゴシック" charset="-128"/>
        <a:cs typeface="+mn-cs"/>
      </a:defRPr>
    </a:lvl4pPr>
    <a:lvl5pPr marL="1827213" indent="1588" algn="l" rtl="0" eaLnBrk="0" fontAlgn="base" hangingPunct="0">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p:defaultTextStyle>
  <p:extLst>
    <p:ext uri="{EFAFB233-063F-42B5-8137-9DF3F51BA10A}">
      <p15:sldGuideLst xmlns:p15="http://schemas.microsoft.com/office/powerpoint/2012/main">
        <p15:guide id="1" orient="horz" pos="1620" userDrawn="1">
          <p15:clr>
            <a:srgbClr val="A4A3A4"/>
          </p15:clr>
        </p15:guide>
        <p15:guide id="2" orient="horz" pos="320" userDrawn="1">
          <p15:clr>
            <a:srgbClr val="A4A3A4"/>
          </p15:clr>
        </p15:guide>
        <p15:guide id="3" orient="horz" pos="737" userDrawn="1">
          <p15:clr>
            <a:srgbClr val="A4A3A4"/>
          </p15:clr>
        </p15:guide>
        <p15:guide id="4" orient="horz" pos="2879" userDrawn="1">
          <p15:clr>
            <a:srgbClr val="A4A3A4"/>
          </p15:clr>
        </p15:guide>
        <p15:guide id="5" pos="3840" userDrawn="1">
          <p15:clr>
            <a:srgbClr val="A4A3A4"/>
          </p15:clr>
        </p15:guide>
        <p15:guide id="6" pos="749" userDrawn="1">
          <p15:clr>
            <a:srgbClr val="A4A3A4"/>
          </p15:clr>
        </p15:guide>
        <p15:guide id="7" pos="6804" userDrawn="1">
          <p15:clr>
            <a:srgbClr val="A4A3A4"/>
          </p15:clr>
        </p15:guide>
        <p15:guide id="8" pos="3416" userDrawn="1">
          <p15:clr>
            <a:srgbClr val="A4A3A4"/>
          </p15:clr>
        </p15:guide>
        <p15:guide id="9" pos="3599" userDrawn="1">
          <p15:clr>
            <a:srgbClr val="A4A3A4"/>
          </p15:clr>
        </p15:guide>
        <p15:guide id="10" orient="horz" pos="2160" userDrawn="1">
          <p15:clr>
            <a:srgbClr val="A4A3A4"/>
          </p15:clr>
        </p15:guide>
        <p15:guide id="11" orient="horz" pos="427" userDrawn="1">
          <p15:clr>
            <a:srgbClr val="A4A3A4"/>
          </p15:clr>
        </p15:guide>
        <p15:guide id="12" orient="horz" pos="983" userDrawn="1">
          <p15:clr>
            <a:srgbClr val="A4A3A4"/>
          </p15:clr>
        </p15:guide>
        <p15:guide id="13" orient="horz" pos="3839" userDrawn="1">
          <p15:clr>
            <a:srgbClr val="A4A3A4"/>
          </p15:clr>
        </p15:guide>
      </p15:sldGuideLst>
    </p:ext>
    <p:ext uri="{2D200454-40CA-4A62-9FC3-DE9A4176ACB9}">
      <p15:notesGuideLst xmlns:p15="http://schemas.microsoft.com/office/powerpoint/2012/main">
        <p15:guide id="1" orient="horz" pos="2928"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0"/>
      </p:ext>
    </p:extLst>
  </p:showPr>
  <p:clrMru>
    <a:srgbClr val="16818D"/>
    <a:srgbClr val="1A9DAC"/>
    <a:srgbClr val="598752"/>
    <a:srgbClr val="6DA463"/>
    <a:srgbClr val="A65C45"/>
    <a:srgbClr val="CC7054"/>
    <a:srgbClr val="FFFFFF"/>
    <a:srgbClr val="D6A700"/>
    <a:srgbClr val="958CB2"/>
    <a:srgbClr val="7FBF7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9356" autoAdjust="0"/>
    <p:restoredTop sz="87823" autoAdjust="0"/>
  </p:normalViewPr>
  <p:slideViewPr>
    <p:cSldViewPr showGuides="1">
      <p:cViewPr varScale="1">
        <p:scale>
          <a:sx n="67" d="100"/>
          <a:sy n="67" d="100"/>
        </p:scale>
        <p:origin x="90" y="744"/>
      </p:cViewPr>
      <p:guideLst>
        <p:guide orient="horz" pos="1620"/>
        <p:guide orient="horz" pos="320"/>
        <p:guide orient="horz" pos="737"/>
        <p:guide orient="horz" pos="2879"/>
        <p:guide pos="3840"/>
        <p:guide pos="749"/>
        <p:guide pos="6804"/>
        <p:guide pos="3416"/>
        <p:guide pos="3599"/>
        <p:guide orient="horz" pos="2160"/>
        <p:guide orient="horz" pos="427"/>
        <p:guide orient="horz" pos="983"/>
        <p:guide orient="horz" pos="3839"/>
      </p:guideLst>
    </p:cSldViewPr>
  </p:slideViewPr>
  <p:outlineViewPr>
    <p:cViewPr>
      <p:scale>
        <a:sx n="33" d="100"/>
        <a:sy n="33" d="100"/>
      </p:scale>
      <p:origin x="0" y="24186"/>
    </p:cViewPr>
  </p:outlineViewPr>
  <p:notesTextViewPr>
    <p:cViewPr>
      <p:scale>
        <a:sx n="1" d="1"/>
        <a:sy n="1" d="1"/>
      </p:scale>
      <p:origin x="0" y="0"/>
    </p:cViewPr>
  </p:notesTextViewPr>
  <p:notesViewPr>
    <p:cSldViewPr>
      <p:cViewPr varScale="1">
        <p:scale>
          <a:sx n="75" d="100"/>
          <a:sy n="75" d="100"/>
        </p:scale>
        <p:origin x="-1890" y="-84"/>
      </p:cViewPr>
      <p:guideLst>
        <p:guide orient="horz" pos="2928"/>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51"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sz="quarter" idx="1"/>
          </p:nvPr>
        </p:nvSpPr>
        <p:spPr>
          <a:xfrm>
            <a:off x="3885010" y="0"/>
            <a:ext cx="2971800" cy="464820"/>
          </a:xfrm>
          <a:prstGeom prst="rect">
            <a:avLst/>
          </a:prstGeom>
        </p:spPr>
        <p:txBody>
          <a:bodyPr vert="horz" lIns="91440" tIns="45720" rIns="91440" bIns="45720" rtlCol="0"/>
          <a:lstStyle>
            <a:lvl1pPr algn="r">
              <a:defRPr sz="1200"/>
            </a:lvl1pPr>
          </a:lstStyle>
          <a:p>
            <a:fld id="{63665125-F9F1-473E-867B-3B82237849EE}" type="datetimeFigureOut">
              <a:rPr lang="en-GB" smtClean="0"/>
              <a:t>09/12/2022</a:t>
            </a:fld>
            <a:endParaRPr lang="en-GB" dirty="0"/>
          </a:p>
        </p:txBody>
      </p:sp>
      <p:sp>
        <p:nvSpPr>
          <p:cNvPr id="4" name="Footer Placeholder 3"/>
          <p:cNvSpPr>
            <a:spLocks noGrp="1"/>
          </p:cNvSpPr>
          <p:nvPr>
            <p:ph type="ftr" sz="quarter" idx="2"/>
          </p:nvPr>
        </p:nvSpPr>
        <p:spPr>
          <a:xfrm>
            <a:off x="0" y="8829429"/>
            <a:ext cx="2971800" cy="464820"/>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p:cNvSpPr>
            <a:spLocks noGrp="1"/>
          </p:cNvSpPr>
          <p:nvPr>
            <p:ph type="sldNum" sz="quarter" idx="3"/>
          </p:nvPr>
        </p:nvSpPr>
        <p:spPr>
          <a:xfrm>
            <a:off x="3885010" y="8829429"/>
            <a:ext cx="2971800" cy="464820"/>
          </a:xfrm>
          <a:prstGeom prst="rect">
            <a:avLst/>
          </a:prstGeom>
        </p:spPr>
        <p:txBody>
          <a:bodyPr vert="horz" lIns="91440" tIns="45720" rIns="91440" bIns="45720" rtlCol="0" anchor="b"/>
          <a:lstStyle>
            <a:lvl1pPr algn="r">
              <a:defRPr sz="1200"/>
            </a:lvl1pPr>
          </a:lstStyle>
          <a:p>
            <a:fld id="{022285F3-2D62-4EB2-A3D9-B15258D777FC}" type="slidenum">
              <a:rPr lang="en-GB" smtClean="0"/>
              <a:t>‹#›</a:t>
            </a:fld>
            <a:endParaRPr lang="en-GB" dirty="0"/>
          </a:p>
        </p:txBody>
      </p:sp>
    </p:spTree>
    <p:extLst>
      <p:ext uri="{BB962C8B-B14F-4D97-AF65-F5344CB8AC3E}">
        <p14:creationId xmlns:p14="http://schemas.microsoft.com/office/powerpoint/2010/main" val="140466063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hdr" sz="quarter"/>
          </p:nvPr>
        </p:nvSpPr>
        <p:spPr bwMode="auto">
          <a:xfrm>
            <a:off x="0" y="0"/>
            <a:ext cx="2971800" cy="46482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ea typeface="ＭＳ Ｐゴシック" charset="0"/>
                <a:cs typeface="ＭＳ Ｐゴシック" charset="0"/>
              </a:defRPr>
            </a:lvl1pPr>
          </a:lstStyle>
          <a:p>
            <a:pPr>
              <a:defRPr/>
            </a:pPr>
            <a:endParaRPr lang="en-US" dirty="0"/>
          </a:p>
        </p:txBody>
      </p:sp>
      <p:sp>
        <p:nvSpPr>
          <p:cNvPr id="11267" name="Rectangle 3"/>
          <p:cNvSpPr>
            <a:spLocks noGrp="1" noChangeArrowheads="1"/>
          </p:cNvSpPr>
          <p:nvPr>
            <p:ph type="dt" idx="1"/>
          </p:nvPr>
        </p:nvSpPr>
        <p:spPr bwMode="auto">
          <a:xfrm>
            <a:off x="3885010" y="0"/>
            <a:ext cx="2971800" cy="46482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ea typeface="ＭＳ Ｐゴシック" charset="0"/>
                <a:cs typeface="ＭＳ Ｐゴシック" charset="0"/>
              </a:defRPr>
            </a:lvl1pPr>
          </a:lstStyle>
          <a:p>
            <a:pPr>
              <a:defRPr/>
            </a:pPr>
            <a:endParaRPr lang="en-US" dirty="0"/>
          </a:p>
        </p:txBody>
      </p:sp>
      <p:sp>
        <p:nvSpPr>
          <p:cNvPr id="12292" name="Rectangle 4"/>
          <p:cNvSpPr>
            <a:spLocks noGrp="1" noRot="1" noChangeAspect="1" noChangeArrowheads="1" noTextEdit="1"/>
          </p:cNvSpPr>
          <p:nvPr>
            <p:ph type="sldImg" idx="2"/>
          </p:nvPr>
        </p:nvSpPr>
        <p:spPr bwMode="auto">
          <a:xfrm>
            <a:off x="330200" y="696913"/>
            <a:ext cx="61976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1269" name="Rectangle 5"/>
          <p:cNvSpPr>
            <a:spLocks noGrp="1" noChangeArrowheads="1"/>
          </p:cNvSpPr>
          <p:nvPr>
            <p:ph type="body" sz="quarter" idx="3"/>
          </p:nvPr>
        </p:nvSpPr>
        <p:spPr bwMode="auto">
          <a:xfrm>
            <a:off x="685800" y="4415791"/>
            <a:ext cx="5486400" cy="418338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270" name="Rectangle 6"/>
          <p:cNvSpPr>
            <a:spLocks noGrp="1" noChangeArrowheads="1"/>
          </p:cNvSpPr>
          <p:nvPr>
            <p:ph type="ftr" sz="quarter" idx="4"/>
          </p:nvPr>
        </p:nvSpPr>
        <p:spPr bwMode="auto">
          <a:xfrm>
            <a:off x="0" y="8829429"/>
            <a:ext cx="2971800" cy="46482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ea typeface="ＭＳ Ｐゴシック" charset="0"/>
                <a:cs typeface="ＭＳ Ｐゴシック" charset="0"/>
              </a:defRPr>
            </a:lvl1pPr>
          </a:lstStyle>
          <a:p>
            <a:pPr>
              <a:defRPr/>
            </a:pPr>
            <a:endParaRPr lang="en-US" dirty="0"/>
          </a:p>
        </p:txBody>
      </p:sp>
      <p:sp>
        <p:nvSpPr>
          <p:cNvPr id="11271" name="Rectangle 7"/>
          <p:cNvSpPr>
            <a:spLocks noGrp="1" noChangeArrowheads="1"/>
          </p:cNvSpPr>
          <p:nvPr>
            <p:ph type="sldNum" sz="quarter" idx="5"/>
          </p:nvPr>
        </p:nvSpPr>
        <p:spPr bwMode="auto">
          <a:xfrm>
            <a:off x="3885010" y="8829429"/>
            <a:ext cx="2971800" cy="46482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85360570-2B09-DB43-BBE0-DA076DA911F1}" type="slidenum">
              <a:rPr lang="en-US" altLang="en-US"/>
              <a:pPr>
                <a:defRPr/>
              </a:pPr>
              <a:t>‹#›</a:t>
            </a:fld>
            <a:endParaRPr lang="en-US" altLang="en-US" dirty="0"/>
          </a:p>
        </p:txBody>
      </p:sp>
    </p:spTree>
    <p:extLst>
      <p:ext uri="{BB962C8B-B14F-4D97-AF65-F5344CB8AC3E}">
        <p14:creationId xmlns:p14="http://schemas.microsoft.com/office/powerpoint/2010/main" val="20048773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0"/>
        <a:cs typeface="ＭＳ Ｐゴシック" charset="0"/>
      </a:defRPr>
    </a:lvl1pPr>
    <a:lvl2pPr marL="455613" algn="l" rtl="0" eaLnBrk="0" fontAlgn="base" hangingPunct="0">
      <a:spcBef>
        <a:spcPct val="30000"/>
      </a:spcBef>
      <a:spcAft>
        <a:spcPct val="0"/>
      </a:spcAft>
      <a:defRPr sz="1200" kern="1200">
        <a:solidFill>
          <a:schemeClr val="tx1"/>
        </a:solidFill>
        <a:latin typeface="Arial" charset="0"/>
        <a:ea typeface="ＭＳ Ｐゴシック" charset="0"/>
        <a:cs typeface="+mn-cs"/>
      </a:defRPr>
    </a:lvl2pPr>
    <a:lvl3pPr marL="912813" algn="l" rtl="0" eaLnBrk="0" fontAlgn="base" hangingPunct="0">
      <a:spcBef>
        <a:spcPct val="30000"/>
      </a:spcBef>
      <a:spcAft>
        <a:spcPct val="0"/>
      </a:spcAft>
      <a:defRPr sz="1200" kern="1200">
        <a:solidFill>
          <a:schemeClr val="tx1"/>
        </a:solidFill>
        <a:latin typeface="Arial" charset="0"/>
        <a:ea typeface="ＭＳ Ｐゴシック" charset="0"/>
        <a:cs typeface="+mn-cs"/>
      </a:defRPr>
    </a:lvl3pPr>
    <a:lvl4pPr marL="1370013" algn="l" rtl="0" eaLnBrk="0" fontAlgn="base" hangingPunct="0">
      <a:spcBef>
        <a:spcPct val="30000"/>
      </a:spcBef>
      <a:spcAft>
        <a:spcPct val="0"/>
      </a:spcAft>
      <a:defRPr sz="1200" kern="1200">
        <a:solidFill>
          <a:schemeClr val="tx1"/>
        </a:solidFill>
        <a:latin typeface="Arial" charset="0"/>
        <a:ea typeface="ＭＳ Ｐゴシック" charset="0"/>
        <a:cs typeface="+mn-cs"/>
      </a:defRPr>
    </a:lvl4pPr>
    <a:lvl5pPr marL="1827213" algn="l" rtl="0" eaLnBrk="0" fontAlgn="base" hangingPunct="0">
      <a:spcBef>
        <a:spcPct val="30000"/>
      </a:spcBef>
      <a:spcAft>
        <a:spcPct val="0"/>
      </a:spcAft>
      <a:defRPr sz="1200" kern="1200">
        <a:solidFill>
          <a:schemeClr val="tx1"/>
        </a:solidFill>
        <a:latin typeface="Arial" charset="0"/>
        <a:ea typeface="ＭＳ Ｐゴシック" charset="0"/>
        <a:cs typeface="+mn-cs"/>
      </a:defRPr>
    </a:lvl5pPr>
    <a:lvl6pPr marL="2285943" algn="l" defTabSz="914378" rtl="0" eaLnBrk="1" latinLnBrk="0" hangingPunct="1">
      <a:defRPr sz="1200" kern="1200">
        <a:solidFill>
          <a:schemeClr val="tx1"/>
        </a:solidFill>
        <a:latin typeface="+mn-lt"/>
        <a:ea typeface="+mn-ea"/>
        <a:cs typeface="+mn-cs"/>
      </a:defRPr>
    </a:lvl6pPr>
    <a:lvl7pPr marL="2743132" algn="l" defTabSz="914378" rtl="0" eaLnBrk="1" latinLnBrk="0" hangingPunct="1">
      <a:defRPr sz="1200" kern="1200">
        <a:solidFill>
          <a:schemeClr val="tx1"/>
        </a:solidFill>
        <a:latin typeface="+mn-lt"/>
        <a:ea typeface="+mn-ea"/>
        <a:cs typeface="+mn-cs"/>
      </a:defRPr>
    </a:lvl7pPr>
    <a:lvl8pPr marL="3200320" algn="l" defTabSz="914378" rtl="0" eaLnBrk="1" latinLnBrk="0" hangingPunct="1">
      <a:defRPr sz="1200" kern="1200">
        <a:solidFill>
          <a:schemeClr val="tx1"/>
        </a:solidFill>
        <a:latin typeface="+mn-lt"/>
        <a:ea typeface="+mn-ea"/>
        <a:cs typeface="+mn-cs"/>
      </a:defRPr>
    </a:lvl8pPr>
    <a:lvl9pPr marL="3657509" algn="l" defTabSz="914378"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85360570-2B09-DB43-BBE0-DA076DA911F1}" type="slidenum">
              <a:rPr lang="en-US" altLang="en-US" smtClean="0"/>
              <a:pPr>
                <a:defRPr/>
              </a:pPr>
              <a:t>8</a:t>
            </a:fld>
            <a:endParaRPr lang="en-US" altLang="en-US" dirty="0"/>
          </a:p>
        </p:txBody>
      </p:sp>
    </p:spTree>
    <p:extLst>
      <p:ext uri="{BB962C8B-B14F-4D97-AF65-F5344CB8AC3E}">
        <p14:creationId xmlns:p14="http://schemas.microsoft.com/office/powerpoint/2010/main" val="11911616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xfrm>
            <a:off x="-2014538" y="1071563"/>
            <a:ext cx="9486901" cy="5337175"/>
          </a:xfrm>
          <a:ln/>
        </p:spPr>
      </p:sp>
      <p:sp>
        <p:nvSpPr>
          <p:cNvPr id="798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ea typeface="ＭＳ Ｐゴシック" pitchFamily="34" charset="-128"/>
            </a:endParaRPr>
          </a:p>
        </p:txBody>
      </p:sp>
      <p:sp>
        <p:nvSpPr>
          <p:cNvPr id="798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ea typeface="ＭＳ Ｐゴシック" pitchFamily="34" charset="-128"/>
              </a:defRPr>
            </a:lvl1pPr>
            <a:lvl2pPr marL="742950" indent="-285750" eaLnBrk="0" hangingPunct="0">
              <a:spcBef>
                <a:spcPct val="30000"/>
              </a:spcBef>
              <a:defRPr sz="1200">
                <a:solidFill>
                  <a:schemeClr val="tx1"/>
                </a:solidFill>
                <a:latin typeface="Arial" charset="0"/>
                <a:ea typeface="ＭＳ Ｐゴシック" pitchFamily="34" charset="-128"/>
              </a:defRPr>
            </a:lvl2pPr>
            <a:lvl3pPr marL="1143000" indent="-228600" eaLnBrk="0" hangingPunct="0">
              <a:spcBef>
                <a:spcPct val="30000"/>
              </a:spcBef>
              <a:defRPr sz="1200">
                <a:solidFill>
                  <a:schemeClr val="tx1"/>
                </a:solidFill>
                <a:latin typeface="Arial" charset="0"/>
                <a:ea typeface="ＭＳ Ｐゴシック" pitchFamily="34" charset="-128"/>
              </a:defRPr>
            </a:lvl3pPr>
            <a:lvl4pPr marL="1600200" indent="-228600" eaLnBrk="0" hangingPunct="0">
              <a:spcBef>
                <a:spcPct val="30000"/>
              </a:spcBef>
              <a:defRPr sz="1200">
                <a:solidFill>
                  <a:schemeClr val="tx1"/>
                </a:solidFill>
                <a:latin typeface="Arial" charset="0"/>
                <a:ea typeface="ＭＳ Ｐゴシック" pitchFamily="34" charset="-128"/>
              </a:defRPr>
            </a:lvl4pPr>
            <a:lvl5pPr marL="2057400" indent="-228600" eaLnBrk="0" hangingPunct="0">
              <a:spcBef>
                <a:spcPct val="30000"/>
              </a:spcBef>
              <a:defRPr sz="1200">
                <a:solidFill>
                  <a:schemeClr val="tx1"/>
                </a:solidFill>
                <a:latin typeface="Arial"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Arial"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Arial"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Arial"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Arial" charset="0"/>
                <a:ea typeface="ＭＳ Ｐゴシック" pitchFamily="34" charset="-128"/>
              </a:defRPr>
            </a:lvl9pPr>
          </a:lstStyle>
          <a:p>
            <a:pPr eaLnBrk="1" hangingPunct="1">
              <a:spcBef>
                <a:spcPct val="0"/>
              </a:spcBef>
            </a:pPr>
            <a:fld id="{9CB74164-25DC-401F-8792-549B7F090DCC}" type="slidenum">
              <a:rPr lang="en-US" altLang="en-US" smtClean="0"/>
              <a:pPr eaLnBrk="1" hangingPunct="1">
                <a:spcBef>
                  <a:spcPct val="0"/>
                </a:spcBef>
              </a:pPr>
              <a:t>26</a:t>
            </a:fld>
            <a:endParaRPr lang="en-US" altLang="en-US" dirty="0"/>
          </a:p>
        </p:txBody>
      </p:sp>
    </p:spTree>
    <p:extLst>
      <p:ext uri="{BB962C8B-B14F-4D97-AF65-F5344CB8AC3E}">
        <p14:creationId xmlns:p14="http://schemas.microsoft.com/office/powerpoint/2010/main" val="115790228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Main presentation title slide">
    <p:bg>
      <p:bgPr>
        <a:solidFill>
          <a:srgbClr val="1A9DAC"/>
        </a:solidFill>
        <a:effectLst/>
      </p:bgPr>
    </p:bg>
    <p:spTree>
      <p:nvGrpSpPr>
        <p:cNvPr id="1" name=""/>
        <p:cNvGrpSpPr/>
        <p:nvPr/>
      </p:nvGrpSpPr>
      <p:grpSpPr>
        <a:xfrm>
          <a:off x="0" y="0"/>
          <a:ext cx="0" cy="0"/>
          <a:chOff x="0" y="0"/>
          <a:chExt cx="0" cy="0"/>
        </a:xfrm>
      </p:grpSpPr>
      <p:cxnSp>
        <p:nvCxnSpPr>
          <p:cNvPr id="7" name="Straight Connector 6"/>
          <p:cNvCxnSpPr/>
          <p:nvPr userDrawn="1"/>
        </p:nvCxnSpPr>
        <p:spPr>
          <a:xfrm>
            <a:off x="2367128" y="1419504"/>
            <a:ext cx="0" cy="3657600"/>
          </a:xfrm>
          <a:prstGeom prst="line">
            <a:avLst/>
          </a:prstGeom>
          <a:ln w="6350">
            <a:solidFill>
              <a:schemeClr val="bg1"/>
            </a:solidFill>
          </a:ln>
        </p:spPr>
        <p:style>
          <a:lnRef idx="1">
            <a:schemeClr val="accent2"/>
          </a:lnRef>
          <a:fillRef idx="0">
            <a:schemeClr val="accent2"/>
          </a:fillRef>
          <a:effectRef idx="0">
            <a:schemeClr val="accent2"/>
          </a:effectRef>
          <a:fontRef idx="minor">
            <a:schemeClr val="tx1"/>
          </a:fontRef>
        </p:style>
      </p:cxnSp>
      <p:sp>
        <p:nvSpPr>
          <p:cNvPr id="15" name="Text Placeholder 14"/>
          <p:cNvSpPr>
            <a:spLocks noGrp="1"/>
          </p:cNvSpPr>
          <p:nvPr>
            <p:ph type="body" sz="quarter" idx="14"/>
          </p:nvPr>
        </p:nvSpPr>
        <p:spPr>
          <a:xfrm>
            <a:off x="2908877" y="1316765"/>
            <a:ext cx="8083667" cy="3774848"/>
          </a:xfrm>
          <a:prstGeom prst="rect">
            <a:avLst/>
          </a:prstGeom>
        </p:spPr>
        <p:txBody>
          <a:bodyPr lIns="0" tIns="0" rIns="0" bIns="0"/>
          <a:lstStyle>
            <a:lvl1pPr marL="0" indent="0">
              <a:lnSpc>
                <a:spcPts val="4800"/>
              </a:lnSpc>
              <a:spcBef>
                <a:spcPts val="0"/>
              </a:spcBef>
              <a:buFontTx/>
              <a:buNone/>
              <a:defRPr sz="4400" b="0" i="0">
                <a:solidFill>
                  <a:schemeClr val="bg1"/>
                </a:solidFill>
                <a:latin typeface="Georgia" charset="0"/>
                <a:ea typeface="Georgia" charset="0"/>
                <a:cs typeface="Georgia" charset="0"/>
              </a:defRPr>
            </a:lvl1pPr>
          </a:lstStyle>
          <a:p>
            <a:pPr lvl="0"/>
            <a:r>
              <a:rPr lang="en-GB" dirty="0"/>
              <a:t>Click to edit Master text styles</a:t>
            </a:r>
          </a:p>
        </p:txBody>
      </p:sp>
      <p:sp>
        <p:nvSpPr>
          <p:cNvPr id="18" name="Text Placeholder 14"/>
          <p:cNvSpPr>
            <a:spLocks noGrp="1"/>
          </p:cNvSpPr>
          <p:nvPr>
            <p:ph type="body" sz="quarter" idx="15"/>
          </p:nvPr>
        </p:nvSpPr>
        <p:spPr>
          <a:xfrm>
            <a:off x="662483" y="1403170"/>
            <a:ext cx="1625519" cy="358775"/>
          </a:xfrm>
          <a:prstGeom prst="rect">
            <a:avLst/>
          </a:prstGeom>
        </p:spPr>
        <p:txBody>
          <a:bodyPr lIns="0" tIns="0" rIns="0" bIns="0"/>
          <a:lstStyle>
            <a:lvl1pPr marL="0" indent="0">
              <a:lnSpc>
                <a:spcPts val="1300"/>
              </a:lnSpc>
              <a:spcBef>
                <a:spcPts val="0"/>
              </a:spcBef>
              <a:buFontTx/>
              <a:buNone/>
              <a:defRPr sz="1100" b="0" i="0">
                <a:solidFill>
                  <a:schemeClr val="bg1"/>
                </a:solidFill>
                <a:latin typeface="Tahoma" charset="0"/>
                <a:ea typeface="Tahoma" charset="0"/>
                <a:cs typeface="Tahoma" charset="0"/>
              </a:defRPr>
            </a:lvl1pPr>
          </a:lstStyle>
          <a:p>
            <a:pPr lvl="0"/>
            <a:r>
              <a:rPr lang="en-GB" dirty="0"/>
              <a:t>Click to edit Master text styles</a:t>
            </a:r>
          </a:p>
        </p:txBody>
      </p:sp>
      <p:sp>
        <p:nvSpPr>
          <p:cNvPr id="19" name="Text Placeholder 14"/>
          <p:cNvSpPr>
            <a:spLocks noGrp="1"/>
          </p:cNvSpPr>
          <p:nvPr>
            <p:ph type="body" sz="quarter" idx="16"/>
          </p:nvPr>
        </p:nvSpPr>
        <p:spPr>
          <a:xfrm>
            <a:off x="662483" y="1763165"/>
            <a:ext cx="1625519" cy="536400"/>
          </a:xfrm>
          <a:prstGeom prst="rect">
            <a:avLst/>
          </a:prstGeom>
        </p:spPr>
        <p:txBody>
          <a:bodyPr lIns="0" tIns="0" rIns="0" bIns="0"/>
          <a:lstStyle>
            <a:lvl1pPr marL="0" indent="0">
              <a:lnSpc>
                <a:spcPts val="1300"/>
              </a:lnSpc>
              <a:spcBef>
                <a:spcPts val="0"/>
              </a:spcBef>
              <a:buFontTx/>
              <a:buNone/>
              <a:defRPr sz="1100" b="1" i="0">
                <a:solidFill>
                  <a:schemeClr val="bg1"/>
                </a:solidFill>
                <a:latin typeface="Tahoma" charset="0"/>
                <a:ea typeface="Tahoma" charset="0"/>
                <a:cs typeface="Tahoma" charset="0"/>
              </a:defRPr>
            </a:lvl1pPr>
          </a:lstStyle>
          <a:p>
            <a:pPr lvl="0"/>
            <a:r>
              <a:rPr lang="en-GB" dirty="0"/>
              <a:t>Click to edit Master text styles</a:t>
            </a:r>
          </a:p>
        </p:txBody>
      </p:sp>
      <p:sp>
        <p:nvSpPr>
          <p:cNvPr id="20" name="Text Placeholder 14"/>
          <p:cNvSpPr>
            <a:spLocks noGrp="1"/>
          </p:cNvSpPr>
          <p:nvPr>
            <p:ph type="body" sz="quarter" idx="17"/>
          </p:nvPr>
        </p:nvSpPr>
        <p:spPr>
          <a:xfrm>
            <a:off x="662483" y="2306767"/>
            <a:ext cx="1625519" cy="695325"/>
          </a:xfrm>
          <a:prstGeom prst="rect">
            <a:avLst/>
          </a:prstGeom>
        </p:spPr>
        <p:txBody>
          <a:bodyPr lIns="0" tIns="0" rIns="0" bIns="0"/>
          <a:lstStyle>
            <a:lvl1pPr marL="0" indent="0">
              <a:lnSpc>
                <a:spcPts val="1300"/>
              </a:lnSpc>
              <a:spcBef>
                <a:spcPts val="0"/>
              </a:spcBef>
              <a:buFontTx/>
              <a:buNone/>
              <a:defRPr sz="1100" b="1" i="0">
                <a:solidFill>
                  <a:schemeClr val="bg1"/>
                </a:solidFill>
                <a:latin typeface="Tahoma" charset="0"/>
                <a:ea typeface="Tahoma" charset="0"/>
                <a:cs typeface="Tahoma" charset="0"/>
              </a:defRPr>
            </a:lvl1pPr>
          </a:lstStyle>
          <a:p>
            <a:pPr lvl="0"/>
            <a:r>
              <a:rPr lang="en-GB" dirty="0"/>
              <a:t>Click to edit Master text styles</a:t>
            </a:r>
          </a:p>
        </p:txBody>
      </p:sp>
      <p:pic>
        <p:nvPicPr>
          <p:cNvPr id="9" name="Picture 11" descr="UWE-Logo-Bottom.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50789" y="5425019"/>
            <a:ext cx="2910416" cy="14329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Placeholder 14"/>
          <p:cNvSpPr>
            <a:spLocks noGrp="1"/>
          </p:cNvSpPr>
          <p:nvPr>
            <p:ph type="body" sz="quarter" idx="18"/>
          </p:nvPr>
        </p:nvSpPr>
        <p:spPr>
          <a:xfrm>
            <a:off x="662483" y="4888576"/>
            <a:ext cx="1625519" cy="279895"/>
          </a:xfrm>
          <a:prstGeom prst="rect">
            <a:avLst/>
          </a:prstGeom>
        </p:spPr>
        <p:txBody>
          <a:bodyPr lIns="0" tIns="0" rIns="0" bIns="0"/>
          <a:lstStyle>
            <a:lvl1pPr marL="0" indent="0">
              <a:lnSpc>
                <a:spcPts val="1300"/>
              </a:lnSpc>
              <a:spcBef>
                <a:spcPts val="0"/>
              </a:spcBef>
              <a:buFontTx/>
              <a:buNone/>
              <a:defRPr sz="1100" b="0" i="0">
                <a:solidFill>
                  <a:schemeClr val="bg1"/>
                </a:solidFill>
                <a:latin typeface="Tahoma"/>
                <a:ea typeface="Tahoma"/>
                <a:cs typeface="Tahoma"/>
              </a:defRPr>
            </a:lvl1pPr>
          </a:lstStyle>
          <a:p>
            <a:pPr lvl="0"/>
            <a:r>
              <a:rPr lang="en-GB" dirty="0"/>
              <a:t>Click to edit Master text styles</a:t>
            </a:r>
          </a:p>
        </p:txBody>
      </p:sp>
    </p:spTree>
    <p:extLst>
      <p:ext uri="{BB962C8B-B14F-4D97-AF65-F5344CB8AC3E}">
        <p14:creationId xmlns:p14="http://schemas.microsoft.com/office/powerpoint/2010/main" val="2037226853"/>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mage slide">
    <p:spTree>
      <p:nvGrpSpPr>
        <p:cNvPr id="1" name=""/>
        <p:cNvGrpSpPr/>
        <p:nvPr/>
      </p:nvGrpSpPr>
      <p:grpSpPr>
        <a:xfrm>
          <a:off x="0" y="0"/>
          <a:ext cx="0" cy="0"/>
          <a:chOff x="0" y="0"/>
          <a:chExt cx="0" cy="0"/>
        </a:xfrm>
      </p:grpSpPr>
      <p:pic>
        <p:nvPicPr>
          <p:cNvPr id="5" name="Picture 4" descr="UWE-Logo-Bottom.jp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24418" y="6148918"/>
            <a:ext cx="1439333" cy="7090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Picture Placeholder 12"/>
          <p:cNvSpPr>
            <a:spLocks noGrp="1"/>
          </p:cNvSpPr>
          <p:nvPr>
            <p:ph type="pic" sz="quarter" idx="13"/>
          </p:nvPr>
        </p:nvSpPr>
        <p:spPr>
          <a:xfrm>
            <a:off x="0" y="-1"/>
            <a:ext cx="12192000" cy="5872767"/>
          </a:xfrm>
          <a:prstGeom prst="rect">
            <a:avLst/>
          </a:prstGeom>
        </p:spPr>
        <p:txBody>
          <a:bodyPr/>
          <a:lstStyle/>
          <a:p>
            <a:endParaRPr lang="en-US" dirty="0"/>
          </a:p>
        </p:txBody>
      </p:sp>
    </p:spTree>
    <p:extLst>
      <p:ext uri="{BB962C8B-B14F-4D97-AF65-F5344CB8AC3E}">
        <p14:creationId xmlns:p14="http://schemas.microsoft.com/office/powerpoint/2010/main" val="250680606"/>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Text Placeholder 5"/>
          <p:cNvSpPr>
            <a:spLocks noGrp="1"/>
          </p:cNvSpPr>
          <p:nvPr>
            <p:ph type="body" sz="quarter" idx="10"/>
          </p:nvPr>
        </p:nvSpPr>
        <p:spPr>
          <a:xfrm>
            <a:off x="623394" y="313656"/>
            <a:ext cx="8736969" cy="811088"/>
          </a:xfrm>
          <a:prstGeom prst="rect">
            <a:avLst/>
          </a:prstGeom>
        </p:spPr>
        <p:txBody>
          <a:bodyPr lIns="0" tIns="0" rIns="0" bIns="0"/>
          <a:lstStyle>
            <a:lvl1pPr marL="0" indent="0">
              <a:lnSpc>
                <a:spcPts val="4200"/>
              </a:lnSpc>
              <a:buFontTx/>
              <a:buNone/>
              <a:defRPr sz="3200" b="0" i="0" baseline="0">
                <a:solidFill>
                  <a:srgbClr val="16818D"/>
                </a:solidFill>
                <a:latin typeface="Georgia"/>
                <a:ea typeface="Georgia"/>
                <a:cs typeface="Georgia"/>
              </a:defRPr>
            </a:lvl1pPr>
          </a:lstStyle>
          <a:p>
            <a:pPr lvl="0"/>
            <a:r>
              <a:rPr lang="en-GB" dirty="0"/>
              <a:t>Click to edit Master text styles</a:t>
            </a:r>
          </a:p>
        </p:txBody>
      </p:sp>
      <p:sp>
        <p:nvSpPr>
          <p:cNvPr id="4" name="Picture Placeholder 12"/>
          <p:cNvSpPr>
            <a:spLocks noGrp="1"/>
          </p:cNvSpPr>
          <p:nvPr>
            <p:ph type="pic" sz="quarter" idx="11"/>
          </p:nvPr>
        </p:nvSpPr>
        <p:spPr>
          <a:xfrm>
            <a:off x="8167053" y="1287887"/>
            <a:ext cx="4024948" cy="4584880"/>
          </a:xfrm>
          <a:prstGeom prst="rect">
            <a:avLst/>
          </a:prstGeom>
        </p:spPr>
        <p:txBody>
          <a:bodyPr/>
          <a:lstStyle/>
          <a:p>
            <a:endParaRPr lang="en-US" dirty="0"/>
          </a:p>
        </p:txBody>
      </p:sp>
      <p:sp>
        <p:nvSpPr>
          <p:cNvPr id="5" name="Picture Placeholder 12"/>
          <p:cNvSpPr>
            <a:spLocks noGrp="1"/>
          </p:cNvSpPr>
          <p:nvPr>
            <p:ph type="pic" sz="quarter" idx="12"/>
          </p:nvPr>
        </p:nvSpPr>
        <p:spPr>
          <a:xfrm>
            <a:off x="0" y="1287887"/>
            <a:ext cx="4032251" cy="4584880"/>
          </a:xfrm>
          <a:prstGeom prst="rect">
            <a:avLst/>
          </a:prstGeom>
        </p:spPr>
        <p:txBody>
          <a:bodyPr/>
          <a:lstStyle/>
          <a:p>
            <a:endParaRPr lang="en-US" dirty="0"/>
          </a:p>
        </p:txBody>
      </p:sp>
      <p:sp>
        <p:nvSpPr>
          <p:cNvPr id="6" name="Picture Placeholder 12"/>
          <p:cNvSpPr>
            <a:spLocks noGrp="1"/>
          </p:cNvSpPr>
          <p:nvPr>
            <p:ph type="pic" sz="quarter" idx="13"/>
          </p:nvPr>
        </p:nvSpPr>
        <p:spPr>
          <a:xfrm>
            <a:off x="4086120" y="1287889"/>
            <a:ext cx="4027065" cy="2264529"/>
          </a:xfrm>
          <a:prstGeom prst="rect">
            <a:avLst/>
          </a:prstGeom>
        </p:spPr>
        <p:txBody>
          <a:bodyPr/>
          <a:lstStyle/>
          <a:p>
            <a:endParaRPr lang="en-US" dirty="0"/>
          </a:p>
        </p:txBody>
      </p:sp>
      <p:sp>
        <p:nvSpPr>
          <p:cNvPr id="7" name="Picture Placeholder 12"/>
          <p:cNvSpPr>
            <a:spLocks noGrp="1"/>
          </p:cNvSpPr>
          <p:nvPr>
            <p:ph type="pic" sz="quarter" idx="14"/>
          </p:nvPr>
        </p:nvSpPr>
        <p:spPr>
          <a:xfrm>
            <a:off x="4086120" y="3601099"/>
            <a:ext cx="4027065" cy="2271669"/>
          </a:xfrm>
          <a:prstGeom prst="rect">
            <a:avLst/>
          </a:prstGeom>
        </p:spPr>
        <p:txBody>
          <a:bodyPr/>
          <a:lstStyle/>
          <a:p>
            <a:endParaRPr lang="en-US" dirty="0"/>
          </a:p>
        </p:txBody>
      </p:sp>
      <p:pic>
        <p:nvPicPr>
          <p:cNvPr id="8" name="Picture 7" descr="UWE-Logo-Bottom.jp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24418" y="6148918"/>
            <a:ext cx="1439333" cy="7090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47065673"/>
      </p:ext>
    </p:extLst>
  </p:cSld>
  <p:clrMapOvr>
    <a:masterClrMapping/>
  </p:clrMapOvr>
  <p:transition/>
  <p:extLst mod="1">
    <p:ext uri="{DCECCB84-F9BA-43D5-87BE-67443E8EF086}">
      <p15:sldGuideLst xmlns:p15="http://schemas.microsoft.com/office/powerpoint/2012/main">
        <p15:guide id="1" orient="horz" pos="1620" userDrawn="1">
          <p15:clr>
            <a:srgbClr val="FBAE40"/>
          </p15:clr>
        </p15:guide>
        <p15:guide id="2" pos="3840" userDrawn="1">
          <p15:clr>
            <a:srgbClr val="FBAE40"/>
          </p15:clr>
        </p15:guide>
        <p15:guide id="3" orient="horz" pos="1700" userDrawn="1">
          <p15:clr>
            <a:srgbClr val="FBAE40"/>
          </p15:clr>
        </p15:guide>
        <p15:guide id="4" pos="2569" userDrawn="1">
          <p15:clr>
            <a:srgbClr val="FBAE40"/>
          </p15:clr>
        </p15:guide>
        <p15:guide id="5" pos="2539" userDrawn="1">
          <p15:clr>
            <a:srgbClr val="FBAE40"/>
          </p15:clr>
        </p15:guide>
        <p15:guide id="6" pos="5111" userDrawn="1">
          <p15:clr>
            <a:srgbClr val="FBAE40"/>
          </p15:clr>
        </p15:guide>
        <p15:guide id="7" pos="5141" userDrawn="1">
          <p15:clr>
            <a:srgbClr val="FBAE40"/>
          </p15:clr>
        </p15:guide>
        <p15:guide id="8" orient="horz" pos="1676"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Text Placeholder 5"/>
          <p:cNvSpPr>
            <a:spLocks noGrp="1"/>
          </p:cNvSpPr>
          <p:nvPr>
            <p:ph type="body" sz="quarter" idx="10"/>
          </p:nvPr>
        </p:nvSpPr>
        <p:spPr>
          <a:xfrm>
            <a:off x="623394" y="313656"/>
            <a:ext cx="8736969" cy="811088"/>
          </a:xfrm>
          <a:prstGeom prst="rect">
            <a:avLst/>
          </a:prstGeom>
        </p:spPr>
        <p:txBody>
          <a:bodyPr lIns="0" tIns="0" rIns="0" bIns="0"/>
          <a:lstStyle>
            <a:lvl1pPr marL="0" indent="0">
              <a:lnSpc>
                <a:spcPts val="4200"/>
              </a:lnSpc>
              <a:buFontTx/>
              <a:buNone/>
              <a:defRPr sz="3200" b="0" i="0" baseline="0">
                <a:solidFill>
                  <a:srgbClr val="16818D"/>
                </a:solidFill>
                <a:latin typeface="Georgia"/>
                <a:ea typeface="Georgia"/>
                <a:cs typeface="Georgia"/>
              </a:defRPr>
            </a:lvl1pPr>
          </a:lstStyle>
          <a:p>
            <a:pPr lvl="0"/>
            <a:r>
              <a:rPr lang="en-GB" dirty="0"/>
              <a:t>Click to edit Master text styles</a:t>
            </a:r>
          </a:p>
        </p:txBody>
      </p:sp>
      <p:sp>
        <p:nvSpPr>
          <p:cNvPr id="4" name="Picture Placeholder 12"/>
          <p:cNvSpPr>
            <a:spLocks noGrp="1"/>
          </p:cNvSpPr>
          <p:nvPr>
            <p:ph type="pic" sz="quarter" idx="11"/>
          </p:nvPr>
        </p:nvSpPr>
        <p:spPr>
          <a:xfrm>
            <a:off x="8167053" y="1287887"/>
            <a:ext cx="4024948" cy="4584880"/>
          </a:xfrm>
          <a:prstGeom prst="rect">
            <a:avLst/>
          </a:prstGeom>
        </p:spPr>
        <p:txBody>
          <a:bodyPr/>
          <a:lstStyle/>
          <a:p>
            <a:endParaRPr lang="en-US" dirty="0"/>
          </a:p>
        </p:txBody>
      </p:sp>
      <p:sp>
        <p:nvSpPr>
          <p:cNvPr id="6" name="Picture Placeholder 12"/>
          <p:cNvSpPr>
            <a:spLocks noGrp="1"/>
          </p:cNvSpPr>
          <p:nvPr>
            <p:ph type="pic" sz="quarter" idx="13"/>
          </p:nvPr>
        </p:nvSpPr>
        <p:spPr>
          <a:xfrm>
            <a:off x="4086120" y="1287889"/>
            <a:ext cx="4027065" cy="2264529"/>
          </a:xfrm>
          <a:prstGeom prst="rect">
            <a:avLst/>
          </a:prstGeom>
        </p:spPr>
        <p:txBody>
          <a:bodyPr/>
          <a:lstStyle/>
          <a:p>
            <a:endParaRPr lang="en-US" dirty="0"/>
          </a:p>
        </p:txBody>
      </p:sp>
      <p:sp>
        <p:nvSpPr>
          <p:cNvPr id="7" name="Picture Placeholder 12"/>
          <p:cNvSpPr>
            <a:spLocks noGrp="1"/>
          </p:cNvSpPr>
          <p:nvPr>
            <p:ph type="pic" sz="quarter" idx="14"/>
          </p:nvPr>
        </p:nvSpPr>
        <p:spPr>
          <a:xfrm>
            <a:off x="4086120" y="3601099"/>
            <a:ext cx="4027065" cy="2271669"/>
          </a:xfrm>
          <a:prstGeom prst="rect">
            <a:avLst/>
          </a:prstGeom>
        </p:spPr>
        <p:txBody>
          <a:bodyPr/>
          <a:lstStyle/>
          <a:p>
            <a:endParaRPr lang="en-US" dirty="0"/>
          </a:p>
        </p:txBody>
      </p:sp>
      <p:pic>
        <p:nvPicPr>
          <p:cNvPr id="8" name="Picture 7" descr="UWE-Logo-Bottom.jp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24418" y="6148918"/>
            <a:ext cx="1439333" cy="7090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Placeholder 5"/>
          <p:cNvSpPr>
            <a:spLocks noGrp="1"/>
          </p:cNvSpPr>
          <p:nvPr>
            <p:ph type="body" sz="quarter" idx="15" hasCustomPrompt="1"/>
          </p:nvPr>
        </p:nvSpPr>
        <p:spPr>
          <a:xfrm>
            <a:off x="610755" y="1287888"/>
            <a:ext cx="3180991" cy="4584880"/>
          </a:xfrm>
          <a:prstGeom prst="rect">
            <a:avLst/>
          </a:prstGeom>
        </p:spPr>
        <p:txBody>
          <a:bodyPr lIns="0" tIns="0" rIns="0" bIns="0" numCol="1" spcCol="216000"/>
          <a:lstStyle>
            <a:lvl1pPr marL="285750" marR="0" indent="-285750" algn="l" defTabSz="606425" rtl="0" eaLnBrk="1" fontAlgn="base" latinLnBrk="0" hangingPunct="1">
              <a:lnSpc>
                <a:spcPts val="2000"/>
              </a:lnSpc>
              <a:spcBef>
                <a:spcPts val="0"/>
              </a:spcBef>
              <a:spcAft>
                <a:spcPct val="0"/>
              </a:spcAft>
              <a:buClr>
                <a:srgbClr val="16818D"/>
              </a:buClr>
              <a:buSzTx/>
              <a:buFont typeface="Arial" panose="020B0604020202020204" pitchFamily="34" charset="0"/>
              <a:buChar char="•"/>
              <a:tabLst/>
              <a:defRPr sz="1400" b="0" i="0" baseline="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541338" indent="-274638">
              <a:buClr>
                <a:srgbClr val="16818D"/>
              </a:buClr>
              <a:buFont typeface="Courier New" panose="02070309020205020404" pitchFamily="49" charset="0"/>
              <a:buChar char="o"/>
              <a:defRPr sz="1400">
                <a:latin typeface="Tahoma" panose="020B0604030504040204" pitchFamily="34" charset="0"/>
                <a:ea typeface="Tahoma" panose="020B0604030504040204" pitchFamily="34" charset="0"/>
                <a:cs typeface="Tahoma" panose="020B0604030504040204" pitchFamily="34" charset="0"/>
              </a:defRPr>
            </a:lvl2pPr>
            <a:lvl3pPr marL="808038" indent="-177800">
              <a:buClr>
                <a:srgbClr val="16818D"/>
              </a:buClr>
              <a:buFont typeface="Arial" panose="020B0604020202020204" pitchFamily="34" charset="0"/>
              <a:buChar char="̶"/>
              <a:defRPr sz="1400">
                <a:latin typeface="Tahoma" panose="020B0604030504040204" pitchFamily="34" charset="0"/>
                <a:ea typeface="Tahoma" panose="020B0604030504040204" pitchFamily="34" charset="0"/>
                <a:cs typeface="Tahoma" panose="020B0604030504040204" pitchFamily="34" charset="0"/>
              </a:defRPr>
            </a:lvl3pPr>
            <a:lvl4pPr marL="1163638" indent="-301625">
              <a:defRPr sz="1400">
                <a:latin typeface="Tahoma" panose="020B0604030504040204" pitchFamily="34" charset="0"/>
                <a:ea typeface="Tahoma" panose="020B0604030504040204" pitchFamily="34" charset="0"/>
                <a:cs typeface="Tahoma" panose="020B0604030504040204" pitchFamily="34" charset="0"/>
              </a:defRPr>
            </a:lvl4pPr>
          </a:lstStyle>
          <a:p>
            <a:pPr lvl="0"/>
            <a:r>
              <a:rPr lang="en-GB" dirty="0"/>
              <a:t>Click to add text</a:t>
            </a:r>
          </a:p>
          <a:p>
            <a:pPr lvl="1"/>
            <a:r>
              <a:rPr lang="en-GB" dirty="0"/>
              <a:t>Second Bullet Point</a:t>
            </a:r>
          </a:p>
          <a:p>
            <a:pPr lvl="2"/>
            <a:r>
              <a:rPr lang="en-GB" dirty="0"/>
              <a:t>Third Bullet Point</a:t>
            </a:r>
          </a:p>
          <a:p>
            <a:pPr lvl="3"/>
            <a:endParaRPr lang="en-GB" dirty="0"/>
          </a:p>
        </p:txBody>
      </p:sp>
    </p:spTree>
    <p:extLst>
      <p:ext uri="{BB962C8B-B14F-4D97-AF65-F5344CB8AC3E}">
        <p14:creationId xmlns:p14="http://schemas.microsoft.com/office/powerpoint/2010/main" val="1725295049"/>
      </p:ext>
    </p:extLst>
  </p:cSld>
  <p:clrMapOvr>
    <a:masterClrMapping/>
  </p:clrMapOvr>
  <p:transition/>
  <p:extLst mod="1">
    <p:ext uri="{DCECCB84-F9BA-43D5-87BE-67443E8EF086}">
      <p15:sldGuideLst xmlns:p15="http://schemas.microsoft.com/office/powerpoint/2012/main">
        <p15:guide id="1" orient="horz" pos="1620" userDrawn="1">
          <p15:clr>
            <a:srgbClr val="FBAE40"/>
          </p15:clr>
        </p15:guide>
        <p15:guide id="2" pos="3840" userDrawn="1">
          <p15:clr>
            <a:srgbClr val="FBAE40"/>
          </p15:clr>
        </p15:guide>
        <p15:guide id="3" orient="horz" pos="1700" userDrawn="1">
          <p15:clr>
            <a:srgbClr val="FBAE40"/>
          </p15:clr>
        </p15:guide>
        <p15:guide id="4" pos="2569" userDrawn="1">
          <p15:clr>
            <a:srgbClr val="FBAE40"/>
          </p15:clr>
        </p15:guide>
        <p15:guide id="5" pos="2539" userDrawn="1">
          <p15:clr>
            <a:srgbClr val="FBAE40"/>
          </p15:clr>
        </p15:guide>
        <p15:guide id="6" pos="5111" userDrawn="1">
          <p15:clr>
            <a:srgbClr val="FBAE40"/>
          </p15:clr>
        </p15:guide>
        <p15:guide id="7" pos="5141" userDrawn="1">
          <p15:clr>
            <a:srgbClr val="FBAE40"/>
          </p15:clr>
        </p15:guide>
        <p15:guide id="8" orient="horz" pos="1676"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Text Placeholder 12"/>
          <p:cNvSpPr>
            <a:spLocks noGrp="1"/>
          </p:cNvSpPr>
          <p:nvPr>
            <p:ph type="body" sz="quarter" idx="12"/>
          </p:nvPr>
        </p:nvSpPr>
        <p:spPr>
          <a:xfrm>
            <a:off x="1390653" y="1220755"/>
            <a:ext cx="9410700" cy="3840427"/>
          </a:xfrm>
          <a:prstGeom prst="rect">
            <a:avLst/>
          </a:prstGeom>
        </p:spPr>
        <p:txBody>
          <a:bodyPr/>
          <a:lstStyle>
            <a:lvl1pPr marL="0" indent="0">
              <a:lnSpc>
                <a:spcPts val="3600"/>
              </a:lnSpc>
              <a:buNone/>
              <a:defRPr sz="2800" b="0" i="1" baseline="0">
                <a:solidFill>
                  <a:srgbClr val="16818D"/>
                </a:solidFill>
                <a:latin typeface="Tahoma" charset="0"/>
              </a:defRPr>
            </a:lvl1pPr>
            <a:lvl2pPr marL="609600" indent="0">
              <a:lnSpc>
                <a:spcPts val="3600"/>
              </a:lnSpc>
              <a:buNone/>
              <a:defRPr sz="2800" b="0" i="1" baseline="0">
                <a:solidFill>
                  <a:srgbClr val="16818D"/>
                </a:solidFill>
                <a:latin typeface="Tahoma" charset="0"/>
              </a:defRPr>
            </a:lvl2pPr>
            <a:lvl3pPr marL="1219200" indent="0">
              <a:lnSpc>
                <a:spcPts val="3600"/>
              </a:lnSpc>
              <a:buNone/>
              <a:defRPr sz="2800" b="0" i="1" baseline="0">
                <a:solidFill>
                  <a:srgbClr val="16818D"/>
                </a:solidFill>
                <a:latin typeface="Tahoma" charset="0"/>
              </a:defRPr>
            </a:lvl3pPr>
            <a:lvl4pPr marL="1828800" indent="0">
              <a:lnSpc>
                <a:spcPts val="3600"/>
              </a:lnSpc>
              <a:buNone/>
              <a:defRPr sz="2800" b="0" i="1" baseline="0">
                <a:solidFill>
                  <a:srgbClr val="16818D"/>
                </a:solidFill>
                <a:latin typeface="Tahoma" charset="0"/>
              </a:defRPr>
            </a:lvl4pPr>
            <a:lvl5pPr marL="2438400" indent="0">
              <a:lnSpc>
                <a:spcPts val="3600"/>
              </a:lnSpc>
              <a:buNone/>
              <a:defRPr sz="2800" b="0" i="1" baseline="0">
                <a:solidFill>
                  <a:srgbClr val="16818D"/>
                </a:solidFill>
                <a:latin typeface="Tahoma"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Text Placeholder 14"/>
          <p:cNvSpPr>
            <a:spLocks noGrp="1"/>
          </p:cNvSpPr>
          <p:nvPr>
            <p:ph type="body" sz="quarter" idx="13"/>
          </p:nvPr>
        </p:nvSpPr>
        <p:spPr>
          <a:xfrm>
            <a:off x="1390653" y="5157193"/>
            <a:ext cx="9410700" cy="635860"/>
          </a:xfrm>
          <a:prstGeom prst="rect">
            <a:avLst/>
          </a:prstGeom>
        </p:spPr>
        <p:txBody>
          <a:bodyPr/>
          <a:lstStyle>
            <a:lvl1pPr marL="0" indent="0" algn="r">
              <a:lnSpc>
                <a:spcPts val="1800"/>
              </a:lnSpc>
              <a:buNone/>
              <a:defRPr sz="1200" baseline="0">
                <a:solidFill>
                  <a:schemeClr val="tx1"/>
                </a:solidFill>
                <a:latin typeface="Tahoma" charset="0"/>
              </a:defRPr>
            </a:lvl1pPr>
            <a:lvl2pPr marL="609600" indent="0" algn="r">
              <a:lnSpc>
                <a:spcPts val="1800"/>
              </a:lnSpc>
              <a:buNone/>
              <a:defRPr sz="1200" baseline="0">
                <a:solidFill>
                  <a:schemeClr val="tx1"/>
                </a:solidFill>
                <a:latin typeface="Tahoma" charset="0"/>
              </a:defRPr>
            </a:lvl2pPr>
            <a:lvl3pPr marL="1219200" indent="0" algn="r">
              <a:lnSpc>
                <a:spcPts val="1800"/>
              </a:lnSpc>
              <a:buNone/>
              <a:defRPr sz="1200" baseline="0">
                <a:solidFill>
                  <a:schemeClr val="tx1"/>
                </a:solidFill>
                <a:latin typeface="Tahoma" charset="0"/>
              </a:defRPr>
            </a:lvl3pPr>
            <a:lvl4pPr marL="1828800" indent="0" algn="r">
              <a:lnSpc>
                <a:spcPts val="1800"/>
              </a:lnSpc>
              <a:buNone/>
              <a:defRPr sz="1200" baseline="0">
                <a:solidFill>
                  <a:schemeClr val="tx1"/>
                </a:solidFill>
                <a:latin typeface="Tahoma" charset="0"/>
              </a:defRPr>
            </a:lvl4pPr>
            <a:lvl5pPr marL="2438400" indent="0" algn="r">
              <a:lnSpc>
                <a:spcPts val="1800"/>
              </a:lnSpc>
              <a:buNone/>
              <a:defRPr sz="1200" baseline="0">
                <a:solidFill>
                  <a:schemeClr val="tx1"/>
                </a:solidFill>
                <a:latin typeface="Tahoma"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pic>
        <p:nvPicPr>
          <p:cNvPr id="5" name="Picture 4" descr="UWE-Logo-Bottom.jp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24418" y="6148918"/>
            <a:ext cx="1439333" cy="7090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60494734"/>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3" name="Text Placeholder 12"/>
          <p:cNvSpPr>
            <a:spLocks noGrp="1"/>
          </p:cNvSpPr>
          <p:nvPr>
            <p:ph type="body" sz="quarter" idx="12" hasCustomPrompt="1"/>
          </p:nvPr>
        </p:nvSpPr>
        <p:spPr>
          <a:xfrm>
            <a:off x="287206" y="2468894"/>
            <a:ext cx="5711959" cy="1824203"/>
          </a:xfrm>
          <a:prstGeom prst="rect">
            <a:avLst/>
          </a:prstGeom>
        </p:spPr>
        <p:txBody>
          <a:bodyPr/>
          <a:lstStyle>
            <a:lvl1pPr marL="0" indent="0" algn="r">
              <a:lnSpc>
                <a:spcPts val="9600"/>
              </a:lnSpc>
              <a:buNone/>
              <a:defRPr sz="13000" b="0" i="0" baseline="0">
                <a:solidFill>
                  <a:srgbClr val="16818D"/>
                </a:solidFill>
                <a:latin typeface="Georgia" charset="0"/>
                <a:ea typeface="Georgia" charset="0"/>
                <a:cs typeface="Georgia" charset="0"/>
              </a:defRPr>
            </a:lvl1pPr>
            <a:lvl2pPr marL="609600" indent="0" algn="r">
              <a:lnSpc>
                <a:spcPts val="3600"/>
              </a:lnSpc>
              <a:buNone/>
              <a:defRPr sz="9600" b="0" i="0" baseline="0">
                <a:solidFill>
                  <a:schemeClr val="bg1"/>
                </a:solidFill>
                <a:latin typeface="Georgia" charset="0"/>
                <a:ea typeface="Georgia" charset="0"/>
                <a:cs typeface="Georgia" charset="0"/>
              </a:defRPr>
            </a:lvl2pPr>
            <a:lvl3pPr marL="1219200" indent="0" algn="r">
              <a:lnSpc>
                <a:spcPts val="3600"/>
              </a:lnSpc>
              <a:buNone/>
              <a:defRPr sz="9600" b="0" i="0" baseline="0">
                <a:solidFill>
                  <a:schemeClr val="bg1"/>
                </a:solidFill>
                <a:latin typeface="Georgia" charset="0"/>
                <a:ea typeface="Georgia" charset="0"/>
                <a:cs typeface="Georgia" charset="0"/>
              </a:defRPr>
            </a:lvl3pPr>
            <a:lvl4pPr marL="1828800" indent="0" algn="r">
              <a:lnSpc>
                <a:spcPts val="3600"/>
              </a:lnSpc>
              <a:buNone/>
              <a:defRPr sz="9600" b="0" i="0" baseline="0">
                <a:solidFill>
                  <a:schemeClr val="bg1"/>
                </a:solidFill>
                <a:latin typeface="Georgia" charset="0"/>
                <a:ea typeface="Georgia" charset="0"/>
                <a:cs typeface="Georgia" charset="0"/>
              </a:defRPr>
            </a:lvl4pPr>
            <a:lvl5pPr marL="2438400" indent="0" algn="r">
              <a:lnSpc>
                <a:spcPts val="3600"/>
              </a:lnSpc>
              <a:buNone/>
              <a:defRPr sz="9600" b="0" i="0" baseline="0">
                <a:solidFill>
                  <a:schemeClr val="bg1"/>
                </a:solidFill>
                <a:latin typeface="Georgia" charset="0"/>
                <a:ea typeface="Georgia" charset="0"/>
                <a:cs typeface="Georgia" charset="0"/>
              </a:defRPr>
            </a:lvl5pPr>
          </a:lstStyle>
          <a:p>
            <a:pPr lvl="0"/>
            <a:r>
              <a:rPr lang="en-GB" dirty="0"/>
              <a:t>100%</a:t>
            </a:r>
          </a:p>
        </p:txBody>
      </p:sp>
      <p:sp>
        <p:nvSpPr>
          <p:cNvPr id="4" name="Text Placeholder 14"/>
          <p:cNvSpPr>
            <a:spLocks noGrp="1"/>
          </p:cNvSpPr>
          <p:nvPr>
            <p:ph type="body" sz="quarter" idx="13"/>
          </p:nvPr>
        </p:nvSpPr>
        <p:spPr>
          <a:xfrm>
            <a:off x="6287196" y="2491667"/>
            <a:ext cx="4801361" cy="1801431"/>
          </a:xfrm>
          <a:prstGeom prst="rect">
            <a:avLst/>
          </a:prstGeom>
        </p:spPr>
        <p:txBody>
          <a:bodyPr/>
          <a:lstStyle>
            <a:lvl1pPr marL="0" indent="0" algn="l">
              <a:lnSpc>
                <a:spcPts val="2200"/>
              </a:lnSpc>
              <a:buNone/>
              <a:defRPr sz="1800" baseline="0">
                <a:solidFill>
                  <a:srgbClr val="16818D"/>
                </a:solidFill>
                <a:latin typeface="Georgia" charset="0"/>
              </a:defRPr>
            </a:lvl1pPr>
            <a:lvl2pPr marL="609600" indent="0" algn="l">
              <a:lnSpc>
                <a:spcPts val="2200"/>
              </a:lnSpc>
              <a:buNone/>
              <a:defRPr sz="1800" baseline="0">
                <a:solidFill>
                  <a:srgbClr val="16818D"/>
                </a:solidFill>
                <a:latin typeface="Georgia" charset="0"/>
              </a:defRPr>
            </a:lvl2pPr>
            <a:lvl3pPr marL="1219200" indent="0" algn="l">
              <a:lnSpc>
                <a:spcPts val="2200"/>
              </a:lnSpc>
              <a:buNone/>
              <a:defRPr sz="1800" baseline="0">
                <a:solidFill>
                  <a:srgbClr val="16818D"/>
                </a:solidFill>
                <a:latin typeface="Georgia" charset="0"/>
              </a:defRPr>
            </a:lvl3pPr>
            <a:lvl4pPr marL="1828800" indent="0" algn="l">
              <a:lnSpc>
                <a:spcPts val="2200"/>
              </a:lnSpc>
              <a:buNone/>
              <a:defRPr sz="1800" baseline="0">
                <a:solidFill>
                  <a:srgbClr val="16818D"/>
                </a:solidFill>
                <a:latin typeface="Georgia" charset="0"/>
              </a:defRPr>
            </a:lvl4pPr>
            <a:lvl5pPr marL="2438400" indent="0" algn="l">
              <a:lnSpc>
                <a:spcPts val="2200"/>
              </a:lnSpc>
              <a:buNone/>
              <a:defRPr sz="1800" baseline="0">
                <a:solidFill>
                  <a:srgbClr val="16818D"/>
                </a:solidFill>
                <a:latin typeface="Georgia"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5" name="Text Placeholder 14"/>
          <p:cNvSpPr>
            <a:spLocks noGrp="1"/>
          </p:cNvSpPr>
          <p:nvPr>
            <p:ph type="body" sz="quarter" idx="14"/>
          </p:nvPr>
        </p:nvSpPr>
        <p:spPr>
          <a:xfrm>
            <a:off x="1294640" y="4772854"/>
            <a:ext cx="9505883" cy="864393"/>
          </a:xfrm>
          <a:prstGeom prst="rect">
            <a:avLst/>
          </a:prstGeom>
        </p:spPr>
        <p:txBody>
          <a:bodyPr/>
          <a:lstStyle>
            <a:lvl1pPr marL="0" indent="0" algn="r">
              <a:lnSpc>
                <a:spcPts val="1400"/>
              </a:lnSpc>
              <a:buNone/>
              <a:defRPr sz="1000" baseline="0">
                <a:solidFill>
                  <a:schemeClr val="tx1"/>
                </a:solidFill>
                <a:latin typeface="Tahoma" charset="0"/>
              </a:defRPr>
            </a:lvl1pPr>
            <a:lvl2pPr marL="609600" indent="0" algn="r">
              <a:lnSpc>
                <a:spcPts val="1400"/>
              </a:lnSpc>
              <a:buNone/>
              <a:defRPr sz="1000" baseline="0">
                <a:solidFill>
                  <a:schemeClr val="tx1"/>
                </a:solidFill>
                <a:latin typeface="Tahoma" charset="0"/>
              </a:defRPr>
            </a:lvl2pPr>
            <a:lvl3pPr marL="1219200" indent="0" algn="r">
              <a:lnSpc>
                <a:spcPts val="1400"/>
              </a:lnSpc>
              <a:buNone/>
              <a:defRPr sz="1000" baseline="0">
                <a:solidFill>
                  <a:schemeClr val="tx1"/>
                </a:solidFill>
                <a:latin typeface="Tahoma" charset="0"/>
              </a:defRPr>
            </a:lvl3pPr>
            <a:lvl4pPr marL="1828800" indent="0" algn="r">
              <a:lnSpc>
                <a:spcPts val="1400"/>
              </a:lnSpc>
              <a:buNone/>
              <a:defRPr sz="1000" baseline="0">
                <a:solidFill>
                  <a:schemeClr val="tx1"/>
                </a:solidFill>
                <a:latin typeface="Tahoma" charset="0"/>
              </a:defRPr>
            </a:lvl4pPr>
            <a:lvl5pPr marL="2438400" indent="0" algn="r">
              <a:lnSpc>
                <a:spcPts val="1400"/>
              </a:lnSpc>
              <a:buNone/>
              <a:defRPr sz="1000" baseline="0">
                <a:solidFill>
                  <a:schemeClr val="tx1"/>
                </a:solidFill>
                <a:latin typeface="Tahoma"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pic>
        <p:nvPicPr>
          <p:cNvPr id="6" name="Picture 5" descr="UWE-Logo-Bottom.jp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24418" y="6148918"/>
            <a:ext cx="1439333" cy="7090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92117553"/>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6"/>
          <p:cNvSpPr>
            <a:spLocks noGrp="1" noChangeArrowheads="1"/>
          </p:cNvSpPr>
          <p:nvPr>
            <p:ph type="sldNum" sz="quarter" idx="12"/>
          </p:nvPr>
        </p:nvSpPr>
        <p:spPr>
          <a:ln/>
        </p:spPr>
        <p:txBody>
          <a:bodyPr/>
          <a:lstStyle>
            <a:lvl1pPr>
              <a:defRPr/>
            </a:lvl1pPr>
          </a:lstStyle>
          <a:p>
            <a:fld id="{384B9AF5-E2B8-4718-9A0A-30F9F625AD65}" type="slidenum">
              <a:rPr lang="en-US" altLang="en-US"/>
              <a:pPr/>
              <a:t>‹#›</a:t>
            </a:fld>
            <a:endParaRPr lang="en-US" altLang="en-US" dirty="0"/>
          </a:p>
        </p:txBody>
      </p:sp>
    </p:spTree>
    <p:extLst>
      <p:ext uri="{BB962C8B-B14F-4D97-AF65-F5344CB8AC3E}">
        <p14:creationId xmlns:p14="http://schemas.microsoft.com/office/powerpoint/2010/main" val="2394292420"/>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CA03CDE-CFF3-4F86-8E07-D0F23D1940A0}" type="datetimeFigureOut">
              <a:rPr lang="en-GB" smtClean="0">
                <a:solidFill>
                  <a:prstClr val="black">
                    <a:tint val="75000"/>
                  </a:prstClr>
                </a:solidFill>
              </a:rPr>
              <a:pPr/>
              <a:t>09/12/2022</a:t>
            </a:fld>
            <a:endParaRPr lang="en-GB"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GB"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CE02C95B-F8D4-4AAA-8554-FCE4C5721112}"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031396816"/>
      </p:ext>
    </p:extLst>
  </p:cSld>
  <p:clrMapOvr>
    <a:masterClrMapping/>
  </p:clrMapOvr>
  <mc:AlternateContent xmlns:mc="http://schemas.openxmlformats.org/markup-compatibility/2006" xmlns:p14="http://schemas.microsoft.com/office/powerpoint/2010/main">
    <mc:Choice Requires="p14">
      <p:transition p14:dur="10" advClick="0" advTm="20000"/>
    </mc:Choice>
    <mc:Fallback xmlns="">
      <p:transition advClick="0" advTm="20000"/>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Main presentation title slide">
    <p:bg>
      <p:bgPr>
        <a:solidFill>
          <a:srgbClr val="1A9DAC"/>
        </a:solidFill>
        <a:effectLst/>
      </p:bgPr>
    </p:bg>
    <p:spTree>
      <p:nvGrpSpPr>
        <p:cNvPr id="1" name=""/>
        <p:cNvGrpSpPr/>
        <p:nvPr/>
      </p:nvGrpSpPr>
      <p:grpSpPr>
        <a:xfrm>
          <a:off x="0" y="0"/>
          <a:ext cx="0" cy="0"/>
          <a:chOff x="0" y="0"/>
          <a:chExt cx="0" cy="0"/>
        </a:xfrm>
      </p:grpSpPr>
      <p:cxnSp>
        <p:nvCxnSpPr>
          <p:cNvPr id="7" name="Straight Connector 6"/>
          <p:cNvCxnSpPr/>
          <p:nvPr userDrawn="1"/>
        </p:nvCxnSpPr>
        <p:spPr>
          <a:xfrm>
            <a:off x="2366433" y="1419225"/>
            <a:ext cx="0" cy="3657600"/>
          </a:xfrm>
          <a:prstGeom prst="line">
            <a:avLst/>
          </a:prstGeom>
          <a:ln w="6350">
            <a:solidFill>
              <a:schemeClr val="bg1"/>
            </a:solidFill>
          </a:ln>
        </p:spPr>
        <p:style>
          <a:lnRef idx="1">
            <a:schemeClr val="accent2"/>
          </a:lnRef>
          <a:fillRef idx="0">
            <a:schemeClr val="accent2"/>
          </a:fillRef>
          <a:effectRef idx="0">
            <a:schemeClr val="accent2"/>
          </a:effectRef>
          <a:fontRef idx="minor">
            <a:schemeClr val="tx1"/>
          </a:fontRef>
        </p:style>
      </p:cxnSp>
      <p:pic>
        <p:nvPicPr>
          <p:cNvPr id="9" name="Picture 11" descr="UWE-Logo-Bottom.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49817" y="5424488"/>
            <a:ext cx="2910416" cy="1433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 Placeholder 14"/>
          <p:cNvSpPr>
            <a:spLocks noGrp="1"/>
          </p:cNvSpPr>
          <p:nvPr>
            <p:ph type="body" sz="quarter" idx="14"/>
          </p:nvPr>
        </p:nvSpPr>
        <p:spPr>
          <a:xfrm>
            <a:off x="2908877" y="1316765"/>
            <a:ext cx="8083667" cy="3774848"/>
          </a:xfrm>
          <a:prstGeom prst="rect">
            <a:avLst/>
          </a:prstGeom>
        </p:spPr>
        <p:txBody>
          <a:bodyPr lIns="0" tIns="0" rIns="0" bIns="0"/>
          <a:lstStyle>
            <a:lvl1pPr marL="0" indent="0">
              <a:lnSpc>
                <a:spcPts val="4800"/>
              </a:lnSpc>
              <a:spcBef>
                <a:spcPts val="0"/>
              </a:spcBef>
              <a:buFontTx/>
              <a:buNone/>
              <a:defRPr sz="4400" b="0" i="0">
                <a:solidFill>
                  <a:schemeClr val="bg1"/>
                </a:solidFill>
                <a:latin typeface="Georgia" charset="0"/>
                <a:ea typeface="Georgia" charset="0"/>
                <a:cs typeface="Georgia" charset="0"/>
              </a:defRPr>
            </a:lvl1pPr>
          </a:lstStyle>
          <a:p>
            <a:pPr lvl="0"/>
            <a:r>
              <a:rPr lang="en-GB" dirty="0"/>
              <a:t>Click to edit Master text styles</a:t>
            </a:r>
          </a:p>
        </p:txBody>
      </p:sp>
      <p:sp>
        <p:nvSpPr>
          <p:cNvPr id="18" name="Text Placeholder 14"/>
          <p:cNvSpPr>
            <a:spLocks noGrp="1"/>
          </p:cNvSpPr>
          <p:nvPr>
            <p:ph type="body" sz="quarter" idx="15"/>
          </p:nvPr>
        </p:nvSpPr>
        <p:spPr>
          <a:xfrm>
            <a:off x="662483" y="1403170"/>
            <a:ext cx="1625519" cy="358775"/>
          </a:xfrm>
          <a:prstGeom prst="rect">
            <a:avLst/>
          </a:prstGeom>
        </p:spPr>
        <p:txBody>
          <a:bodyPr lIns="0" tIns="0" rIns="0" bIns="0"/>
          <a:lstStyle>
            <a:lvl1pPr marL="0" indent="0">
              <a:lnSpc>
                <a:spcPts val="1300"/>
              </a:lnSpc>
              <a:spcBef>
                <a:spcPts val="0"/>
              </a:spcBef>
              <a:buFontTx/>
              <a:buNone/>
              <a:defRPr sz="1100" b="0" i="0">
                <a:solidFill>
                  <a:schemeClr val="bg1"/>
                </a:solidFill>
                <a:latin typeface="Tahoma" charset="0"/>
                <a:ea typeface="Tahoma" charset="0"/>
                <a:cs typeface="Tahoma" charset="0"/>
              </a:defRPr>
            </a:lvl1pPr>
          </a:lstStyle>
          <a:p>
            <a:pPr lvl="0"/>
            <a:r>
              <a:rPr lang="en-GB" dirty="0"/>
              <a:t>Click to edit Master text styles</a:t>
            </a:r>
          </a:p>
        </p:txBody>
      </p:sp>
      <p:sp>
        <p:nvSpPr>
          <p:cNvPr id="19" name="Text Placeholder 14"/>
          <p:cNvSpPr>
            <a:spLocks noGrp="1"/>
          </p:cNvSpPr>
          <p:nvPr>
            <p:ph type="body" sz="quarter" idx="16"/>
          </p:nvPr>
        </p:nvSpPr>
        <p:spPr>
          <a:xfrm>
            <a:off x="662483" y="1763165"/>
            <a:ext cx="1625519" cy="536400"/>
          </a:xfrm>
          <a:prstGeom prst="rect">
            <a:avLst/>
          </a:prstGeom>
        </p:spPr>
        <p:txBody>
          <a:bodyPr lIns="0" tIns="0" rIns="0" bIns="0"/>
          <a:lstStyle>
            <a:lvl1pPr marL="0" indent="0">
              <a:lnSpc>
                <a:spcPts val="1300"/>
              </a:lnSpc>
              <a:spcBef>
                <a:spcPts val="0"/>
              </a:spcBef>
              <a:buFontTx/>
              <a:buNone/>
              <a:defRPr sz="1100" b="1" i="0">
                <a:solidFill>
                  <a:schemeClr val="bg1"/>
                </a:solidFill>
                <a:latin typeface="Tahoma" charset="0"/>
                <a:ea typeface="Tahoma" charset="0"/>
                <a:cs typeface="Tahoma" charset="0"/>
              </a:defRPr>
            </a:lvl1pPr>
          </a:lstStyle>
          <a:p>
            <a:pPr lvl="0"/>
            <a:r>
              <a:rPr lang="en-GB" dirty="0"/>
              <a:t>Click to edit Master text styles</a:t>
            </a:r>
          </a:p>
        </p:txBody>
      </p:sp>
      <p:sp>
        <p:nvSpPr>
          <p:cNvPr id="20" name="Text Placeholder 14"/>
          <p:cNvSpPr>
            <a:spLocks noGrp="1"/>
          </p:cNvSpPr>
          <p:nvPr>
            <p:ph type="body" sz="quarter" idx="17"/>
          </p:nvPr>
        </p:nvSpPr>
        <p:spPr>
          <a:xfrm>
            <a:off x="662483" y="2306767"/>
            <a:ext cx="1625519" cy="695325"/>
          </a:xfrm>
          <a:prstGeom prst="rect">
            <a:avLst/>
          </a:prstGeom>
        </p:spPr>
        <p:txBody>
          <a:bodyPr lIns="0" tIns="0" rIns="0" bIns="0"/>
          <a:lstStyle>
            <a:lvl1pPr marL="0" indent="0">
              <a:lnSpc>
                <a:spcPts val="1300"/>
              </a:lnSpc>
              <a:spcBef>
                <a:spcPts val="0"/>
              </a:spcBef>
              <a:buFontTx/>
              <a:buNone/>
              <a:defRPr sz="1100" b="1" i="0">
                <a:solidFill>
                  <a:schemeClr val="bg1"/>
                </a:solidFill>
                <a:latin typeface="Tahoma" charset="0"/>
                <a:ea typeface="Tahoma" charset="0"/>
                <a:cs typeface="Tahoma" charset="0"/>
              </a:defRPr>
            </a:lvl1pPr>
          </a:lstStyle>
          <a:p>
            <a:pPr lvl="0"/>
            <a:r>
              <a:rPr lang="en-GB" dirty="0"/>
              <a:t>Click to edit Master text styles</a:t>
            </a:r>
          </a:p>
        </p:txBody>
      </p:sp>
      <p:sp>
        <p:nvSpPr>
          <p:cNvPr id="8" name="Text Placeholder 14"/>
          <p:cNvSpPr>
            <a:spLocks noGrp="1"/>
          </p:cNvSpPr>
          <p:nvPr>
            <p:ph type="body" sz="quarter" idx="18"/>
          </p:nvPr>
        </p:nvSpPr>
        <p:spPr>
          <a:xfrm>
            <a:off x="662483" y="4888576"/>
            <a:ext cx="1625519" cy="279895"/>
          </a:xfrm>
          <a:prstGeom prst="rect">
            <a:avLst/>
          </a:prstGeom>
        </p:spPr>
        <p:txBody>
          <a:bodyPr lIns="0" tIns="0" rIns="0" bIns="0"/>
          <a:lstStyle>
            <a:lvl1pPr marL="0" indent="0">
              <a:lnSpc>
                <a:spcPts val="1300"/>
              </a:lnSpc>
              <a:spcBef>
                <a:spcPts val="0"/>
              </a:spcBef>
              <a:buFontTx/>
              <a:buNone/>
              <a:defRPr sz="1100" b="0" i="0">
                <a:solidFill>
                  <a:schemeClr val="bg1"/>
                </a:solidFill>
                <a:latin typeface="Tahoma"/>
                <a:ea typeface="Tahoma"/>
                <a:cs typeface="Tahoma"/>
              </a:defRPr>
            </a:lvl1pPr>
          </a:lstStyle>
          <a:p>
            <a:pPr lvl="0"/>
            <a:r>
              <a:rPr lang="en-GB" dirty="0"/>
              <a:t>Click to edit Master text styles</a:t>
            </a:r>
          </a:p>
        </p:txBody>
      </p:sp>
    </p:spTree>
    <p:extLst>
      <p:ext uri="{BB962C8B-B14F-4D97-AF65-F5344CB8AC3E}">
        <p14:creationId xmlns:p14="http://schemas.microsoft.com/office/powerpoint/2010/main" val="4064801187"/>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ection title and subhead">
    <p:spTree>
      <p:nvGrpSpPr>
        <p:cNvPr id="1" name=""/>
        <p:cNvGrpSpPr/>
        <p:nvPr/>
      </p:nvGrpSpPr>
      <p:grpSpPr>
        <a:xfrm>
          <a:off x="0" y="0"/>
          <a:ext cx="0" cy="0"/>
          <a:chOff x="0" y="0"/>
          <a:chExt cx="0" cy="0"/>
        </a:xfrm>
      </p:grpSpPr>
      <p:pic>
        <p:nvPicPr>
          <p:cNvPr id="4" name="Picture 1" descr="UWE-Logo-Bottom.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24418" y="6148388"/>
            <a:ext cx="1439333"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Placeholder 5"/>
          <p:cNvSpPr>
            <a:spLocks noGrp="1"/>
          </p:cNvSpPr>
          <p:nvPr>
            <p:ph type="body" sz="quarter" idx="10"/>
          </p:nvPr>
        </p:nvSpPr>
        <p:spPr>
          <a:xfrm>
            <a:off x="1199459" y="1700808"/>
            <a:ext cx="8890692" cy="1366120"/>
          </a:xfrm>
          <a:prstGeom prst="rect">
            <a:avLst/>
          </a:prstGeom>
        </p:spPr>
        <p:txBody>
          <a:bodyPr lIns="0" tIns="0" rIns="0" bIns="0"/>
          <a:lstStyle>
            <a:lvl1pPr marL="0" indent="0">
              <a:lnSpc>
                <a:spcPts val="4800"/>
              </a:lnSpc>
              <a:spcBef>
                <a:spcPts val="0"/>
              </a:spcBef>
              <a:buFontTx/>
              <a:buNone/>
              <a:defRPr sz="4400" b="0" i="0">
                <a:solidFill>
                  <a:srgbClr val="16818D"/>
                </a:solidFill>
                <a:latin typeface="Georgia" charset="0"/>
                <a:ea typeface="Georgia" charset="0"/>
                <a:cs typeface="Georgia" charset="0"/>
              </a:defRPr>
            </a:lvl1pPr>
          </a:lstStyle>
          <a:p>
            <a:pPr lvl="0"/>
            <a:r>
              <a:rPr lang="en-GB" dirty="0"/>
              <a:t>Click to edit Master text styles</a:t>
            </a:r>
          </a:p>
        </p:txBody>
      </p:sp>
      <p:sp>
        <p:nvSpPr>
          <p:cNvPr id="7" name="Text Placeholder 5"/>
          <p:cNvSpPr>
            <a:spLocks noGrp="1"/>
          </p:cNvSpPr>
          <p:nvPr>
            <p:ph type="body" sz="quarter" idx="11"/>
          </p:nvPr>
        </p:nvSpPr>
        <p:spPr>
          <a:xfrm>
            <a:off x="1199457" y="4031257"/>
            <a:ext cx="8890695" cy="603104"/>
          </a:xfrm>
          <a:prstGeom prst="rect">
            <a:avLst/>
          </a:prstGeom>
        </p:spPr>
        <p:txBody>
          <a:bodyPr lIns="0" tIns="0" rIns="0" bIns="0"/>
          <a:lstStyle>
            <a:lvl1pPr marL="0" indent="0">
              <a:lnSpc>
                <a:spcPct val="100000"/>
              </a:lnSpc>
              <a:buFontTx/>
              <a:buNone/>
              <a:defRPr sz="1600" b="0" i="0">
                <a:solidFill>
                  <a:schemeClr val="tx1"/>
                </a:solidFill>
                <a:latin typeface="Tahoma" charset="0"/>
                <a:ea typeface="Tahoma" charset="0"/>
                <a:cs typeface="Tahoma" charset="0"/>
              </a:defRPr>
            </a:lvl1pPr>
          </a:lstStyle>
          <a:p>
            <a:pPr lvl="0"/>
            <a:r>
              <a:rPr lang="en-GB" dirty="0"/>
              <a:t>Click to edit Master text styles</a:t>
            </a:r>
          </a:p>
        </p:txBody>
      </p:sp>
    </p:spTree>
    <p:extLst>
      <p:ext uri="{BB962C8B-B14F-4D97-AF65-F5344CB8AC3E}">
        <p14:creationId xmlns:p14="http://schemas.microsoft.com/office/powerpoint/2010/main" val="251343404"/>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Main headings, text and bullet points">
    <p:spTree>
      <p:nvGrpSpPr>
        <p:cNvPr id="1" name=""/>
        <p:cNvGrpSpPr/>
        <p:nvPr/>
      </p:nvGrpSpPr>
      <p:grpSpPr>
        <a:xfrm>
          <a:off x="0" y="0"/>
          <a:ext cx="0" cy="0"/>
          <a:chOff x="0" y="0"/>
          <a:chExt cx="0" cy="0"/>
        </a:xfrm>
      </p:grpSpPr>
      <p:pic>
        <p:nvPicPr>
          <p:cNvPr id="4" name="Picture 1" descr="UWE-Logo-Bottom.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24418" y="6148388"/>
            <a:ext cx="1439333"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Placeholder 5"/>
          <p:cNvSpPr>
            <a:spLocks noGrp="1"/>
          </p:cNvSpPr>
          <p:nvPr>
            <p:ph type="body" sz="quarter" idx="10"/>
          </p:nvPr>
        </p:nvSpPr>
        <p:spPr>
          <a:xfrm>
            <a:off x="1199459" y="740702"/>
            <a:ext cx="8890692" cy="651068"/>
          </a:xfrm>
          <a:prstGeom prst="rect">
            <a:avLst/>
          </a:prstGeom>
        </p:spPr>
        <p:txBody>
          <a:bodyPr lIns="0" tIns="0" rIns="0" bIns="0"/>
          <a:lstStyle>
            <a:lvl1pPr marL="0" indent="0">
              <a:lnSpc>
                <a:spcPts val="4200"/>
              </a:lnSpc>
              <a:buFontTx/>
              <a:buNone/>
              <a:defRPr sz="4000" b="0" i="0">
                <a:solidFill>
                  <a:srgbClr val="16818D"/>
                </a:solidFill>
                <a:latin typeface="Georgia" charset="0"/>
                <a:ea typeface="Georgia" charset="0"/>
                <a:cs typeface="Georgia" charset="0"/>
              </a:defRPr>
            </a:lvl1pPr>
          </a:lstStyle>
          <a:p>
            <a:pPr lvl="0"/>
            <a:r>
              <a:rPr lang="en-GB" dirty="0"/>
              <a:t>Click to edit Master text styles</a:t>
            </a:r>
          </a:p>
        </p:txBody>
      </p:sp>
      <p:sp>
        <p:nvSpPr>
          <p:cNvPr id="6" name="Text Placeholder 5"/>
          <p:cNvSpPr>
            <a:spLocks noGrp="1"/>
          </p:cNvSpPr>
          <p:nvPr>
            <p:ph type="body" sz="quarter" idx="11"/>
          </p:nvPr>
        </p:nvSpPr>
        <p:spPr>
          <a:xfrm>
            <a:off x="1103445" y="1610963"/>
            <a:ext cx="8986707" cy="4122295"/>
          </a:xfrm>
          <a:prstGeom prst="rect">
            <a:avLst/>
          </a:prstGeom>
        </p:spPr>
        <p:txBody>
          <a:bodyPr/>
          <a:lstStyle>
            <a:lvl1pPr marL="266700" indent="-266700">
              <a:buClr>
                <a:srgbClr val="16818D"/>
              </a:buClr>
              <a:defRPr sz="1600">
                <a:latin typeface="Tahoma" panose="020B0604030504040204" pitchFamily="34" charset="0"/>
                <a:ea typeface="Tahoma" panose="020B0604030504040204" pitchFamily="34" charset="0"/>
                <a:cs typeface="Tahoma" panose="020B0604030504040204" pitchFamily="34" charset="0"/>
              </a:defRPr>
            </a:lvl1pPr>
            <a:lvl2pPr marL="541338" indent="-274638">
              <a:buClr>
                <a:srgbClr val="16818D"/>
              </a:buClr>
              <a:buFont typeface="Courier New" panose="02070309020205020404" pitchFamily="49" charset="0"/>
              <a:buChar char="o"/>
              <a:defRPr sz="1600">
                <a:latin typeface="Tahoma" panose="020B0604030504040204" pitchFamily="34" charset="0"/>
                <a:ea typeface="Tahoma" panose="020B0604030504040204" pitchFamily="34" charset="0"/>
                <a:cs typeface="Tahoma" panose="020B0604030504040204" pitchFamily="34" charset="0"/>
              </a:defRPr>
            </a:lvl2pPr>
            <a:lvl3pPr marL="808038" indent="-266700">
              <a:buClr>
                <a:srgbClr val="16818D"/>
              </a:buClr>
              <a:buFont typeface="Arial" panose="020B0604020202020204" pitchFamily="34" charset="0"/>
              <a:buChar char="̶"/>
              <a:defRPr sz="1600">
                <a:latin typeface="Tahoma" panose="020B0604030504040204" pitchFamily="34" charset="0"/>
                <a:ea typeface="Tahoma" panose="020B0604030504040204" pitchFamily="34" charset="0"/>
                <a:cs typeface="Tahoma" panose="020B0604030504040204" pitchFamily="34" charset="0"/>
              </a:defRPr>
            </a:lvl3pPr>
            <a:lvl4pPr>
              <a:defRPr sz="1600">
                <a:latin typeface="Tahoma" panose="020B0604030504040204" pitchFamily="34" charset="0"/>
                <a:ea typeface="Tahoma" panose="020B0604030504040204" pitchFamily="34" charset="0"/>
                <a:cs typeface="Tahoma" panose="020B0604030504040204" pitchFamily="34" charset="0"/>
              </a:defRPr>
            </a:lvl4pPr>
            <a:lvl5pPr>
              <a:defRPr sz="1600">
                <a:latin typeface="Tahoma" panose="020B0604030504040204" pitchFamily="34" charset="0"/>
                <a:ea typeface="Tahoma" panose="020B0604030504040204" pitchFamily="34" charset="0"/>
                <a:cs typeface="Tahoma" panose="020B0604030504040204" pitchFamily="34" charset="0"/>
              </a:defRPr>
            </a:lvl5pPr>
          </a:lstStyle>
          <a:p>
            <a:pPr lvl="0"/>
            <a:r>
              <a:rPr lang="en-US" dirty="0"/>
              <a:t>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2310979944"/>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title and subhead">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1199459" y="1700808"/>
            <a:ext cx="8890692" cy="1366120"/>
          </a:xfrm>
          <a:prstGeom prst="rect">
            <a:avLst/>
          </a:prstGeom>
        </p:spPr>
        <p:txBody>
          <a:bodyPr lIns="0" tIns="0" rIns="0" bIns="0"/>
          <a:lstStyle>
            <a:lvl1pPr marL="0" indent="0">
              <a:lnSpc>
                <a:spcPts val="4800"/>
              </a:lnSpc>
              <a:spcBef>
                <a:spcPts val="0"/>
              </a:spcBef>
              <a:buFontTx/>
              <a:buNone/>
              <a:defRPr sz="4400" b="0" i="0">
                <a:solidFill>
                  <a:srgbClr val="16818D"/>
                </a:solidFill>
                <a:latin typeface="Georgia" charset="0"/>
                <a:ea typeface="Georgia" charset="0"/>
                <a:cs typeface="Georgia" charset="0"/>
              </a:defRPr>
            </a:lvl1pPr>
          </a:lstStyle>
          <a:p>
            <a:pPr lvl="0"/>
            <a:r>
              <a:rPr lang="en-GB" dirty="0"/>
              <a:t>Click to edit Master text styles</a:t>
            </a:r>
          </a:p>
        </p:txBody>
      </p:sp>
      <p:sp>
        <p:nvSpPr>
          <p:cNvPr id="7" name="Text Placeholder 5"/>
          <p:cNvSpPr>
            <a:spLocks noGrp="1"/>
          </p:cNvSpPr>
          <p:nvPr>
            <p:ph type="body" sz="quarter" idx="11"/>
          </p:nvPr>
        </p:nvSpPr>
        <p:spPr>
          <a:xfrm>
            <a:off x="1199457" y="4031257"/>
            <a:ext cx="8890695" cy="603104"/>
          </a:xfrm>
          <a:prstGeom prst="rect">
            <a:avLst/>
          </a:prstGeom>
        </p:spPr>
        <p:txBody>
          <a:bodyPr lIns="0" tIns="0" rIns="0" bIns="0"/>
          <a:lstStyle>
            <a:lvl1pPr marL="0" indent="0">
              <a:lnSpc>
                <a:spcPct val="100000"/>
              </a:lnSpc>
              <a:buFontTx/>
              <a:buNone/>
              <a:defRPr sz="1600" b="0" i="0">
                <a:solidFill>
                  <a:schemeClr val="tx1"/>
                </a:solidFill>
                <a:latin typeface="Tahoma" charset="0"/>
                <a:ea typeface="Tahoma" charset="0"/>
                <a:cs typeface="Tahoma" charset="0"/>
              </a:defRPr>
            </a:lvl1pPr>
          </a:lstStyle>
          <a:p>
            <a:pPr lvl="0"/>
            <a:r>
              <a:rPr lang="en-GB" dirty="0"/>
              <a:t>Click to edit Master text styles</a:t>
            </a:r>
          </a:p>
        </p:txBody>
      </p:sp>
      <p:pic>
        <p:nvPicPr>
          <p:cNvPr id="9" name="Picture 8" descr="UWE-Logo-Bottom.jp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24418" y="6148918"/>
            <a:ext cx="1439333" cy="7090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2450603"/>
      </p:ext>
    </p:extLst>
  </p:cSld>
  <p:clrMapOvr>
    <a:masterClrMapping/>
  </p:clrMapOvr>
  <p:transition/>
  <p:extLst mod="1">
    <p:ext uri="{DCECCB84-F9BA-43D5-87BE-67443E8EF086}">
      <p15:sldGuideLst xmlns:p15="http://schemas.microsoft.com/office/powerpoint/2012/main">
        <p15:guide id="1" pos="756"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Main headings, text and numbered points">
    <p:spTree>
      <p:nvGrpSpPr>
        <p:cNvPr id="1" name=""/>
        <p:cNvGrpSpPr/>
        <p:nvPr/>
      </p:nvGrpSpPr>
      <p:grpSpPr>
        <a:xfrm>
          <a:off x="0" y="0"/>
          <a:ext cx="0" cy="0"/>
          <a:chOff x="0" y="0"/>
          <a:chExt cx="0" cy="0"/>
        </a:xfrm>
      </p:grpSpPr>
      <p:pic>
        <p:nvPicPr>
          <p:cNvPr id="4" name="Picture 1" descr="UWE-Logo-Bottom.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24418" y="6148388"/>
            <a:ext cx="1439333"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Placeholder 5"/>
          <p:cNvSpPr>
            <a:spLocks noGrp="1"/>
          </p:cNvSpPr>
          <p:nvPr>
            <p:ph type="body" sz="quarter" idx="10"/>
          </p:nvPr>
        </p:nvSpPr>
        <p:spPr>
          <a:xfrm>
            <a:off x="1200001" y="740834"/>
            <a:ext cx="8890692" cy="634667"/>
          </a:xfrm>
          <a:prstGeom prst="rect">
            <a:avLst/>
          </a:prstGeom>
        </p:spPr>
        <p:txBody>
          <a:bodyPr lIns="0" tIns="0" rIns="0" bIns="0"/>
          <a:lstStyle>
            <a:lvl1pPr marL="0" indent="0">
              <a:lnSpc>
                <a:spcPts val="4200"/>
              </a:lnSpc>
              <a:buFontTx/>
              <a:buNone/>
              <a:defRPr sz="4000" b="0" i="0">
                <a:solidFill>
                  <a:srgbClr val="16818D"/>
                </a:solidFill>
                <a:latin typeface="Georgia" charset="0"/>
                <a:ea typeface="Georgia" charset="0"/>
                <a:cs typeface="Georgia" charset="0"/>
              </a:defRPr>
            </a:lvl1pPr>
          </a:lstStyle>
          <a:p>
            <a:pPr lvl="0"/>
            <a:r>
              <a:rPr lang="en-GB" dirty="0"/>
              <a:t>Click to edit Master text styles</a:t>
            </a:r>
          </a:p>
        </p:txBody>
      </p:sp>
      <p:sp>
        <p:nvSpPr>
          <p:cNvPr id="7" name="Text Placeholder 2"/>
          <p:cNvSpPr>
            <a:spLocks noGrp="1"/>
          </p:cNvSpPr>
          <p:nvPr>
            <p:ph type="body" sz="quarter" idx="11"/>
          </p:nvPr>
        </p:nvSpPr>
        <p:spPr>
          <a:xfrm>
            <a:off x="1103446" y="1612800"/>
            <a:ext cx="8969125" cy="4108103"/>
          </a:xfrm>
          <a:prstGeom prst="rect">
            <a:avLst/>
          </a:prstGeom>
        </p:spPr>
        <p:txBody>
          <a:bodyPr/>
          <a:lstStyle>
            <a:lvl1pPr marL="266700" indent="-266700">
              <a:buClr>
                <a:srgbClr val="16818D"/>
              </a:buClr>
              <a:buFont typeface="+mj-lt"/>
              <a:buAutoNum type="arabicPeriod"/>
              <a:defRPr sz="1600">
                <a:latin typeface="Tahoma" panose="020B0604030504040204" pitchFamily="34" charset="0"/>
                <a:ea typeface="Tahoma" panose="020B0604030504040204" pitchFamily="34" charset="0"/>
                <a:cs typeface="Tahoma" panose="020B0604030504040204" pitchFamily="34" charset="0"/>
              </a:defRPr>
            </a:lvl1pPr>
            <a:lvl2pPr marL="541338" indent="-274638">
              <a:buClr>
                <a:srgbClr val="16818D"/>
              </a:buClr>
              <a:buFont typeface="+mj-lt"/>
              <a:buAutoNum type="romanLcPeriod"/>
              <a:defRPr sz="1600">
                <a:latin typeface="Tahoma" panose="020B0604030504040204" pitchFamily="34" charset="0"/>
                <a:ea typeface="Tahoma" panose="020B0604030504040204" pitchFamily="34" charset="0"/>
                <a:cs typeface="Tahoma" panose="020B0604030504040204" pitchFamily="34" charset="0"/>
              </a:defRPr>
            </a:lvl2pPr>
            <a:lvl3pPr marL="896938" indent="-266700">
              <a:buClr>
                <a:srgbClr val="16818D"/>
              </a:buClr>
              <a:buFont typeface="Arial" panose="020B0604020202020204" pitchFamily="34" charset="0"/>
              <a:buChar char="̶"/>
              <a:defRPr sz="1600">
                <a:latin typeface="Tahoma" panose="020B0604030504040204" pitchFamily="34" charset="0"/>
                <a:ea typeface="Tahoma" panose="020B0604030504040204" pitchFamily="34" charset="0"/>
                <a:cs typeface="Tahoma" panose="020B0604030504040204" pitchFamily="34" charset="0"/>
              </a:defRPr>
            </a:lvl3pPr>
            <a:lvl4pPr marL="2343150" indent="-514350">
              <a:buFont typeface="+mj-lt"/>
              <a:buAutoNum type="arabicPeriod"/>
              <a:defRPr sz="1600">
                <a:latin typeface="Tahoma" panose="020B0604030504040204" pitchFamily="34" charset="0"/>
                <a:ea typeface="Tahoma" panose="020B0604030504040204" pitchFamily="34" charset="0"/>
                <a:cs typeface="Tahoma" panose="020B0604030504040204" pitchFamily="34" charset="0"/>
              </a:defRPr>
            </a:lvl4pPr>
            <a:lvl5pPr marL="2952750" indent="-514350">
              <a:buFont typeface="+mj-lt"/>
              <a:buAutoNum type="arabicPeriod"/>
              <a:defRPr sz="1600">
                <a:latin typeface="Tahoma" panose="020B0604030504040204" pitchFamily="34" charset="0"/>
                <a:ea typeface="Tahoma" panose="020B0604030504040204" pitchFamily="34" charset="0"/>
                <a:cs typeface="Tahoma" panose="020B0604030504040204" pitchFamily="34" charset="0"/>
              </a:defRPr>
            </a:lvl5pPr>
          </a:lstStyle>
          <a:p>
            <a:pPr lvl="0"/>
            <a:r>
              <a:rPr lang="en-US" dirty="0"/>
              <a:t>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1408754286"/>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wo column text style">
    <p:spTree>
      <p:nvGrpSpPr>
        <p:cNvPr id="1" name=""/>
        <p:cNvGrpSpPr/>
        <p:nvPr/>
      </p:nvGrpSpPr>
      <p:grpSpPr>
        <a:xfrm>
          <a:off x="0" y="0"/>
          <a:ext cx="0" cy="0"/>
          <a:chOff x="0" y="0"/>
          <a:chExt cx="0" cy="0"/>
        </a:xfrm>
      </p:grpSpPr>
      <p:pic>
        <p:nvPicPr>
          <p:cNvPr id="8" name="Picture 1" descr="UWE-Logo-Bottom.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24418" y="6148388"/>
            <a:ext cx="1439333"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Placeholder 5"/>
          <p:cNvSpPr>
            <a:spLocks noGrp="1"/>
          </p:cNvSpPr>
          <p:nvPr>
            <p:ph type="body" sz="quarter" idx="11"/>
          </p:nvPr>
        </p:nvSpPr>
        <p:spPr>
          <a:xfrm>
            <a:off x="1199557" y="1676938"/>
            <a:ext cx="4223444" cy="4056319"/>
          </a:xfrm>
          <a:prstGeom prst="rect">
            <a:avLst/>
          </a:prstGeom>
        </p:spPr>
        <p:txBody>
          <a:bodyPr lIns="0" tIns="0" rIns="0" bIns="0" numCol="1" spcCol="216000"/>
          <a:lstStyle>
            <a:lvl1pPr marL="0" marR="0" indent="0" algn="l" defTabSz="606410" rtl="0" eaLnBrk="1" fontAlgn="base" latinLnBrk="0" hangingPunct="1">
              <a:lnSpc>
                <a:spcPts val="2000"/>
              </a:lnSpc>
              <a:spcBef>
                <a:spcPts val="0"/>
              </a:spcBef>
              <a:spcAft>
                <a:spcPct val="0"/>
              </a:spcAft>
              <a:buClrTx/>
              <a:buSzTx/>
              <a:buFontTx/>
              <a:buNone/>
              <a:tabLst/>
              <a:defRPr sz="1400" b="0" i="0" baseline="0">
                <a:solidFill>
                  <a:schemeClr val="tx1"/>
                </a:solidFill>
                <a:latin typeface="Tahoma" charset="0"/>
                <a:ea typeface="Tahoma" charset="0"/>
                <a:cs typeface="Tahoma" charset="0"/>
              </a:defRPr>
            </a:lvl1pPr>
          </a:lstStyle>
          <a:p>
            <a:pPr lvl="0"/>
            <a:r>
              <a:rPr lang="en-GB" dirty="0"/>
              <a:t>Click to edit Master text styles</a:t>
            </a:r>
          </a:p>
        </p:txBody>
      </p:sp>
      <p:sp>
        <p:nvSpPr>
          <p:cNvPr id="5" name="Text Placeholder 5"/>
          <p:cNvSpPr>
            <a:spLocks noGrp="1"/>
          </p:cNvSpPr>
          <p:nvPr>
            <p:ph type="body" sz="quarter" idx="10"/>
          </p:nvPr>
        </p:nvSpPr>
        <p:spPr>
          <a:xfrm>
            <a:off x="1199556" y="740833"/>
            <a:ext cx="8736873" cy="646040"/>
          </a:xfrm>
          <a:prstGeom prst="rect">
            <a:avLst/>
          </a:prstGeom>
        </p:spPr>
        <p:txBody>
          <a:bodyPr lIns="0" tIns="0" rIns="0" bIns="0"/>
          <a:lstStyle>
            <a:lvl1pPr marL="0" indent="0">
              <a:lnSpc>
                <a:spcPts val="4200"/>
              </a:lnSpc>
              <a:buFontTx/>
              <a:buNone/>
              <a:defRPr sz="4000" b="0" i="0">
                <a:solidFill>
                  <a:srgbClr val="16818D"/>
                </a:solidFill>
                <a:latin typeface="Georgia" charset="0"/>
                <a:ea typeface="Georgia" charset="0"/>
                <a:cs typeface="Georgia" charset="0"/>
              </a:defRPr>
            </a:lvl1pPr>
          </a:lstStyle>
          <a:p>
            <a:pPr lvl="0"/>
            <a:r>
              <a:rPr lang="en-GB" dirty="0"/>
              <a:t>Click to edit Master text styles</a:t>
            </a:r>
          </a:p>
        </p:txBody>
      </p:sp>
      <p:sp>
        <p:nvSpPr>
          <p:cNvPr id="7" name="Text Placeholder 5"/>
          <p:cNvSpPr>
            <a:spLocks noGrp="1"/>
          </p:cNvSpPr>
          <p:nvPr>
            <p:ph type="body" sz="quarter" idx="12"/>
          </p:nvPr>
        </p:nvSpPr>
        <p:spPr>
          <a:xfrm>
            <a:off x="5712985" y="1676938"/>
            <a:ext cx="4223444" cy="4056319"/>
          </a:xfrm>
          <a:prstGeom prst="rect">
            <a:avLst/>
          </a:prstGeom>
        </p:spPr>
        <p:txBody>
          <a:bodyPr lIns="0" tIns="0" rIns="0" bIns="0" numCol="1" spcCol="216000"/>
          <a:lstStyle>
            <a:lvl1pPr marL="0" marR="0" indent="0" algn="l" defTabSz="606410" rtl="0" eaLnBrk="1" fontAlgn="base" latinLnBrk="0" hangingPunct="1">
              <a:lnSpc>
                <a:spcPts val="2000"/>
              </a:lnSpc>
              <a:spcBef>
                <a:spcPts val="0"/>
              </a:spcBef>
              <a:spcAft>
                <a:spcPct val="0"/>
              </a:spcAft>
              <a:buClrTx/>
              <a:buSzTx/>
              <a:buFontTx/>
              <a:buNone/>
              <a:tabLst/>
              <a:defRPr sz="1400" b="0" i="0" baseline="0">
                <a:solidFill>
                  <a:schemeClr val="tx1"/>
                </a:solidFill>
                <a:latin typeface="Tahoma" charset="0"/>
                <a:ea typeface="Tahoma" charset="0"/>
                <a:cs typeface="Tahoma" charset="0"/>
              </a:defRPr>
            </a:lvl1pPr>
          </a:lstStyle>
          <a:p>
            <a:pPr lvl="0"/>
            <a:r>
              <a:rPr lang="en-GB" dirty="0"/>
              <a:t>Click to edit Master text styles</a:t>
            </a:r>
          </a:p>
        </p:txBody>
      </p:sp>
    </p:spTree>
    <p:extLst>
      <p:ext uri="{BB962C8B-B14F-4D97-AF65-F5344CB8AC3E}">
        <p14:creationId xmlns:p14="http://schemas.microsoft.com/office/powerpoint/2010/main" val="1059746893"/>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wo column text style with bullet points">
    <p:spTree>
      <p:nvGrpSpPr>
        <p:cNvPr id="1" name=""/>
        <p:cNvGrpSpPr/>
        <p:nvPr/>
      </p:nvGrpSpPr>
      <p:grpSpPr>
        <a:xfrm>
          <a:off x="0" y="0"/>
          <a:ext cx="0" cy="0"/>
          <a:chOff x="0" y="0"/>
          <a:chExt cx="0" cy="0"/>
        </a:xfrm>
      </p:grpSpPr>
      <p:pic>
        <p:nvPicPr>
          <p:cNvPr id="6" name="Picture 1" descr="UWE-Logo-Bottom.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24418" y="6148388"/>
            <a:ext cx="1439333"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Placeholder 5"/>
          <p:cNvSpPr>
            <a:spLocks noGrp="1"/>
          </p:cNvSpPr>
          <p:nvPr>
            <p:ph type="body" sz="quarter" idx="10"/>
          </p:nvPr>
        </p:nvSpPr>
        <p:spPr>
          <a:xfrm>
            <a:off x="1198829" y="740833"/>
            <a:ext cx="8687495" cy="646040"/>
          </a:xfrm>
          <a:prstGeom prst="rect">
            <a:avLst/>
          </a:prstGeom>
        </p:spPr>
        <p:txBody>
          <a:bodyPr lIns="0" tIns="0" rIns="0" bIns="0"/>
          <a:lstStyle>
            <a:lvl1pPr marL="0" indent="0">
              <a:lnSpc>
                <a:spcPts val="4200"/>
              </a:lnSpc>
              <a:buFontTx/>
              <a:buNone/>
              <a:defRPr sz="4000" b="0" i="0">
                <a:solidFill>
                  <a:srgbClr val="16818D"/>
                </a:solidFill>
                <a:latin typeface="Georgia" charset="0"/>
                <a:ea typeface="Georgia" charset="0"/>
                <a:cs typeface="Georgia" charset="0"/>
              </a:defRPr>
            </a:lvl1pPr>
          </a:lstStyle>
          <a:p>
            <a:pPr lvl="0"/>
            <a:r>
              <a:rPr lang="en-GB" dirty="0"/>
              <a:t>Click to edit Master text styles</a:t>
            </a:r>
          </a:p>
        </p:txBody>
      </p:sp>
      <p:sp>
        <p:nvSpPr>
          <p:cNvPr id="9" name="Text Placeholder 5"/>
          <p:cNvSpPr>
            <a:spLocks noGrp="1"/>
          </p:cNvSpPr>
          <p:nvPr>
            <p:ph type="body" sz="quarter" idx="11"/>
          </p:nvPr>
        </p:nvSpPr>
        <p:spPr>
          <a:xfrm>
            <a:off x="1198829" y="1632141"/>
            <a:ext cx="4223444" cy="4101116"/>
          </a:xfrm>
          <a:prstGeom prst="rect">
            <a:avLst/>
          </a:prstGeom>
        </p:spPr>
        <p:txBody>
          <a:bodyPr lIns="0" tIns="0" rIns="0" bIns="0" numCol="1" spcCol="216000"/>
          <a:lstStyle>
            <a:lvl1pPr marL="285750" marR="0" indent="-285750" algn="l" defTabSz="606425" rtl="0" eaLnBrk="1" fontAlgn="base" latinLnBrk="0" hangingPunct="1">
              <a:lnSpc>
                <a:spcPts val="2000"/>
              </a:lnSpc>
              <a:spcBef>
                <a:spcPts val="0"/>
              </a:spcBef>
              <a:spcAft>
                <a:spcPct val="0"/>
              </a:spcAft>
              <a:buClr>
                <a:srgbClr val="16818D"/>
              </a:buClr>
              <a:buSzTx/>
              <a:buFont typeface="Arial" panose="020B0604020202020204" pitchFamily="34" charset="0"/>
              <a:buChar char="•"/>
              <a:tabLst/>
              <a:defRPr sz="1400" b="0" i="0" baseline="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541338" indent="-274638">
              <a:buClr>
                <a:srgbClr val="16818D"/>
              </a:buClr>
              <a:buFont typeface="Courier New" panose="02070309020205020404" pitchFamily="49" charset="0"/>
              <a:buChar char="o"/>
              <a:defRPr sz="1400">
                <a:latin typeface="Tahoma" panose="020B0604030504040204" pitchFamily="34" charset="0"/>
                <a:ea typeface="Tahoma" panose="020B0604030504040204" pitchFamily="34" charset="0"/>
                <a:cs typeface="Tahoma" panose="020B0604030504040204" pitchFamily="34" charset="0"/>
              </a:defRPr>
            </a:lvl2pPr>
            <a:lvl3pPr marL="808038" indent="-177800">
              <a:buClr>
                <a:srgbClr val="16818D"/>
              </a:buClr>
              <a:buFont typeface="Arial" panose="020B0604020202020204" pitchFamily="34" charset="0"/>
              <a:buChar char="̶"/>
              <a:defRPr sz="1400">
                <a:latin typeface="Tahoma" panose="020B0604030504040204" pitchFamily="34" charset="0"/>
                <a:ea typeface="Tahoma" panose="020B0604030504040204" pitchFamily="34" charset="0"/>
                <a:cs typeface="Tahoma" panose="020B0604030504040204" pitchFamily="34" charset="0"/>
              </a:defRPr>
            </a:lvl3pPr>
            <a:lvl4pPr marL="1163638" indent="-301625">
              <a:defRPr sz="1400">
                <a:latin typeface="Tahoma" panose="020B0604030504040204" pitchFamily="34" charset="0"/>
                <a:ea typeface="Tahoma" panose="020B0604030504040204" pitchFamily="34" charset="0"/>
                <a:cs typeface="Tahoma" panose="020B0604030504040204" pitchFamily="34" charset="0"/>
              </a:defRPr>
            </a:lvl4pPr>
          </a:lstStyle>
          <a:p>
            <a:pPr lvl="0"/>
            <a:r>
              <a:rPr lang="en-US"/>
              <a:t>Edit Master text styles</a:t>
            </a:r>
          </a:p>
          <a:p>
            <a:pPr lvl="1"/>
            <a:r>
              <a:rPr lang="en-US"/>
              <a:t>Second level</a:t>
            </a:r>
          </a:p>
          <a:p>
            <a:pPr lvl="2"/>
            <a:r>
              <a:rPr lang="en-US"/>
              <a:t>Third level</a:t>
            </a:r>
          </a:p>
          <a:p>
            <a:pPr lvl="3"/>
            <a:r>
              <a:rPr lang="en-US"/>
              <a:t>Fourth level</a:t>
            </a:r>
          </a:p>
        </p:txBody>
      </p:sp>
      <p:sp>
        <p:nvSpPr>
          <p:cNvPr id="10" name="Text Placeholder 5"/>
          <p:cNvSpPr>
            <a:spLocks noGrp="1"/>
          </p:cNvSpPr>
          <p:nvPr>
            <p:ph type="body" sz="quarter" idx="12"/>
          </p:nvPr>
        </p:nvSpPr>
        <p:spPr>
          <a:xfrm>
            <a:off x="5617604" y="1632141"/>
            <a:ext cx="4318825" cy="4101116"/>
          </a:xfrm>
          <a:prstGeom prst="rect">
            <a:avLst/>
          </a:prstGeom>
        </p:spPr>
        <p:txBody>
          <a:bodyPr lIns="0" tIns="0" rIns="0" bIns="0" numCol="1" spcCol="216000"/>
          <a:lstStyle>
            <a:lvl1pPr marL="285750" marR="0" indent="-285750" algn="l" defTabSz="606425" rtl="0" eaLnBrk="1" fontAlgn="base" latinLnBrk="0" hangingPunct="1">
              <a:lnSpc>
                <a:spcPts val="2000"/>
              </a:lnSpc>
              <a:spcBef>
                <a:spcPts val="0"/>
              </a:spcBef>
              <a:spcAft>
                <a:spcPct val="0"/>
              </a:spcAft>
              <a:buClr>
                <a:srgbClr val="16818D"/>
              </a:buClr>
              <a:buSzTx/>
              <a:buFont typeface="Arial" panose="020B0604020202020204" pitchFamily="34" charset="0"/>
              <a:buChar char="•"/>
              <a:tabLst/>
              <a:defRPr sz="1400" b="0" i="0" baseline="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541338" indent="-274638">
              <a:buClr>
                <a:srgbClr val="16818D"/>
              </a:buClr>
              <a:buFont typeface="Courier New" panose="02070309020205020404" pitchFamily="49" charset="0"/>
              <a:buChar char="o"/>
              <a:defRPr sz="1400">
                <a:latin typeface="Tahoma" panose="020B0604030504040204" pitchFamily="34" charset="0"/>
                <a:ea typeface="Tahoma" panose="020B0604030504040204" pitchFamily="34" charset="0"/>
                <a:cs typeface="Tahoma" panose="020B0604030504040204" pitchFamily="34" charset="0"/>
              </a:defRPr>
            </a:lvl2pPr>
            <a:lvl3pPr marL="808038" indent="-177800">
              <a:buClr>
                <a:srgbClr val="16818D"/>
              </a:buClr>
              <a:buFont typeface="Arial" panose="020B0604020202020204" pitchFamily="34" charset="0"/>
              <a:buChar char="̶"/>
              <a:defRPr sz="1400">
                <a:latin typeface="Tahoma" panose="020B0604030504040204" pitchFamily="34" charset="0"/>
                <a:ea typeface="Tahoma" panose="020B0604030504040204" pitchFamily="34" charset="0"/>
                <a:cs typeface="Tahoma" panose="020B0604030504040204" pitchFamily="34" charset="0"/>
              </a:defRPr>
            </a:lvl3pPr>
            <a:lvl4pPr marL="1163638" indent="-301625">
              <a:defRPr sz="1400">
                <a:latin typeface="Tahoma" panose="020B0604030504040204" pitchFamily="34" charset="0"/>
                <a:ea typeface="Tahoma" panose="020B0604030504040204" pitchFamily="34" charset="0"/>
                <a:cs typeface="Tahoma" panose="020B0604030504040204" pitchFamily="34" charset="0"/>
              </a:defRPr>
            </a:lvl4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2873939236"/>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wo column text style with numbered points">
    <p:spTree>
      <p:nvGrpSpPr>
        <p:cNvPr id="1" name=""/>
        <p:cNvGrpSpPr/>
        <p:nvPr/>
      </p:nvGrpSpPr>
      <p:grpSpPr>
        <a:xfrm>
          <a:off x="0" y="0"/>
          <a:ext cx="0" cy="0"/>
          <a:chOff x="0" y="0"/>
          <a:chExt cx="0" cy="0"/>
        </a:xfrm>
      </p:grpSpPr>
      <p:pic>
        <p:nvPicPr>
          <p:cNvPr id="6" name="Picture 1" descr="UWE-Logo-Bottom.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24418" y="6148388"/>
            <a:ext cx="1439333"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Placeholder 5"/>
          <p:cNvSpPr>
            <a:spLocks noGrp="1"/>
          </p:cNvSpPr>
          <p:nvPr>
            <p:ph type="body" sz="quarter" idx="10"/>
          </p:nvPr>
        </p:nvSpPr>
        <p:spPr>
          <a:xfrm>
            <a:off x="1198795" y="749531"/>
            <a:ext cx="8737632" cy="646040"/>
          </a:xfrm>
          <a:prstGeom prst="rect">
            <a:avLst/>
          </a:prstGeom>
        </p:spPr>
        <p:txBody>
          <a:bodyPr lIns="0" tIns="0" rIns="0" bIns="0"/>
          <a:lstStyle>
            <a:lvl1pPr marL="0" indent="0">
              <a:lnSpc>
                <a:spcPts val="4200"/>
              </a:lnSpc>
              <a:buFontTx/>
              <a:buNone/>
              <a:defRPr sz="4000" b="0" i="0">
                <a:solidFill>
                  <a:srgbClr val="16818D"/>
                </a:solidFill>
                <a:latin typeface="Georgia" charset="0"/>
                <a:ea typeface="Georgia" charset="0"/>
                <a:cs typeface="Georgia" charset="0"/>
              </a:defRPr>
            </a:lvl1pPr>
          </a:lstStyle>
          <a:p>
            <a:pPr lvl="0"/>
            <a:r>
              <a:rPr lang="en-GB" dirty="0"/>
              <a:t>Click to edit Master text styles</a:t>
            </a:r>
          </a:p>
        </p:txBody>
      </p:sp>
      <p:sp>
        <p:nvSpPr>
          <p:cNvPr id="9" name="Text Placeholder 5"/>
          <p:cNvSpPr>
            <a:spLocks noGrp="1"/>
          </p:cNvSpPr>
          <p:nvPr>
            <p:ph type="body" sz="quarter" idx="11"/>
          </p:nvPr>
        </p:nvSpPr>
        <p:spPr>
          <a:xfrm>
            <a:off x="1198829" y="1632002"/>
            <a:ext cx="4223444" cy="4188281"/>
          </a:xfrm>
          <a:prstGeom prst="rect">
            <a:avLst/>
          </a:prstGeom>
        </p:spPr>
        <p:txBody>
          <a:bodyPr lIns="0" tIns="0" rIns="0" bIns="0" numCol="1" spcCol="216000"/>
          <a:lstStyle>
            <a:lvl1pPr marL="266700" marR="0" indent="-266700" algn="l" defTabSz="606425" rtl="0" eaLnBrk="1" fontAlgn="base" latinLnBrk="0" hangingPunct="1">
              <a:lnSpc>
                <a:spcPts val="2000"/>
              </a:lnSpc>
              <a:spcBef>
                <a:spcPts val="0"/>
              </a:spcBef>
              <a:spcAft>
                <a:spcPct val="0"/>
              </a:spcAft>
              <a:buClr>
                <a:srgbClr val="16818D"/>
              </a:buClr>
              <a:buSzTx/>
              <a:buFont typeface="+mj-lt"/>
              <a:buAutoNum type="arabicPeriod"/>
              <a:tabLst/>
              <a:defRPr sz="1400" b="0" i="0" baseline="0">
                <a:solidFill>
                  <a:schemeClr val="tx1"/>
                </a:solidFill>
                <a:latin typeface="Tahoma"/>
                <a:ea typeface="Tahoma"/>
                <a:cs typeface="Tahoma"/>
              </a:defRPr>
            </a:lvl1pPr>
            <a:lvl2pPr marL="541338" indent="-274638">
              <a:buClr>
                <a:srgbClr val="16818D"/>
              </a:buClr>
              <a:buFont typeface="+mj-lt"/>
              <a:buAutoNum type="romanLcPeriod"/>
              <a:defRPr sz="1400" baseline="0">
                <a:latin typeface="Tahoma" panose="020B0604030504040204" pitchFamily="34" charset="0"/>
                <a:ea typeface="Tahoma" panose="020B0604030504040204" pitchFamily="34" charset="0"/>
                <a:cs typeface="Tahoma" panose="020B0604030504040204" pitchFamily="34" charset="0"/>
              </a:defRPr>
            </a:lvl2pPr>
            <a:lvl3pPr marL="896938" indent="-266700">
              <a:buClr>
                <a:srgbClr val="16818D"/>
              </a:buClr>
              <a:buFont typeface="Arial" panose="020B0604020202020204" pitchFamily="34" charset="0"/>
              <a:buChar char="̶"/>
              <a:defRPr sz="1400">
                <a:latin typeface="Tahoma" panose="020B0604030504040204" pitchFamily="34" charset="0"/>
                <a:ea typeface="Tahoma" panose="020B0604030504040204" pitchFamily="34" charset="0"/>
                <a:cs typeface="Tahoma" panose="020B0604030504040204" pitchFamily="34" charset="0"/>
              </a:defRPr>
            </a:lvl3pPr>
            <a:lvl4pPr marL="1252538" indent="-285750">
              <a:buFont typeface="Arial" panose="020B0604020202020204" pitchFamily="34" charset="0"/>
              <a:buChar char="̶"/>
              <a:defRPr sz="1400">
                <a:latin typeface="Tahoma" panose="020B0604030504040204" pitchFamily="34" charset="0"/>
                <a:ea typeface="Tahoma" panose="020B0604030504040204" pitchFamily="34" charset="0"/>
                <a:cs typeface="Tahoma" panose="020B0604030504040204" pitchFamily="34" charset="0"/>
              </a:defRPr>
            </a:lvl4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Text Placeholder 5"/>
          <p:cNvSpPr>
            <a:spLocks noGrp="1"/>
          </p:cNvSpPr>
          <p:nvPr>
            <p:ph type="body" sz="quarter" idx="12"/>
          </p:nvPr>
        </p:nvSpPr>
        <p:spPr>
          <a:xfrm>
            <a:off x="5618926" y="1632002"/>
            <a:ext cx="4317501" cy="4188281"/>
          </a:xfrm>
          <a:prstGeom prst="rect">
            <a:avLst/>
          </a:prstGeom>
        </p:spPr>
        <p:txBody>
          <a:bodyPr lIns="0" tIns="0" rIns="0" bIns="0" numCol="1" spcCol="216000"/>
          <a:lstStyle>
            <a:lvl1pPr marL="266700" marR="0" indent="-266700" algn="l" defTabSz="606425" rtl="0" eaLnBrk="1" fontAlgn="base" latinLnBrk="0" hangingPunct="1">
              <a:lnSpc>
                <a:spcPts val="2000"/>
              </a:lnSpc>
              <a:spcBef>
                <a:spcPts val="0"/>
              </a:spcBef>
              <a:spcAft>
                <a:spcPct val="0"/>
              </a:spcAft>
              <a:buClr>
                <a:srgbClr val="16818D"/>
              </a:buClr>
              <a:buSzTx/>
              <a:buFont typeface="+mj-lt"/>
              <a:buAutoNum type="arabicPeriod"/>
              <a:tabLst/>
              <a:defRPr sz="1400" b="0" i="0" baseline="0">
                <a:solidFill>
                  <a:schemeClr val="tx1"/>
                </a:solidFill>
                <a:latin typeface="Tahoma"/>
                <a:ea typeface="Tahoma"/>
                <a:cs typeface="Tahoma"/>
              </a:defRPr>
            </a:lvl1pPr>
            <a:lvl2pPr marL="541338" indent="-274638">
              <a:buClr>
                <a:srgbClr val="16818D"/>
              </a:buClr>
              <a:buFont typeface="+mj-lt"/>
              <a:buAutoNum type="romanLcPeriod"/>
              <a:defRPr sz="1400">
                <a:latin typeface="Tahoma" panose="020B0604030504040204" pitchFamily="34" charset="0"/>
                <a:ea typeface="Tahoma" panose="020B0604030504040204" pitchFamily="34" charset="0"/>
                <a:cs typeface="Tahoma" panose="020B0604030504040204" pitchFamily="34" charset="0"/>
              </a:defRPr>
            </a:lvl2pPr>
            <a:lvl3pPr marL="896938" indent="-266700">
              <a:buClr>
                <a:srgbClr val="16818D"/>
              </a:buClr>
              <a:buFont typeface="Arial" panose="020B0604020202020204" pitchFamily="34" charset="0"/>
              <a:buChar char="̶"/>
              <a:defRPr sz="1400">
                <a:latin typeface="Tahoma" panose="020B0604030504040204" pitchFamily="34" charset="0"/>
                <a:ea typeface="Tahoma" panose="020B0604030504040204" pitchFamily="34" charset="0"/>
                <a:cs typeface="Tahoma" panose="020B0604030504040204" pitchFamily="34" charset="0"/>
              </a:defRPr>
            </a:lvl3pPr>
            <a:lvl4pPr marL="1252538" indent="-285750">
              <a:buFont typeface="Arial" panose="020B0604020202020204" pitchFamily="34" charset="0"/>
              <a:buChar char="̶"/>
              <a:defRPr sz="1400">
                <a:latin typeface="Tahoma" panose="020B0604030504040204" pitchFamily="34" charset="0"/>
                <a:ea typeface="Tahoma" panose="020B0604030504040204" pitchFamily="34" charset="0"/>
                <a:cs typeface="Tahoma" panose="020B0604030504040204" pitchFamily="34" charset="0"/>
              </a:defRPr>
            </a:lvl4pPr>
          </a:lstStyle>
          <a:p>
            <a:pPr lvl="0"/>
            <a:r>
              <a:rPr lang="en-US"/>
              <a:t>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2908113131"/>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hart and graph position">
    <p:spTree>
      <p:nvGrpSpPr>
        <p:cNvPr id="1" name=""/>
        <p:cNvGrpSpPr/>
        <p:nvPr/>
      </p:nvGrpSpPr>
      <p:grpSpPr>
        <a:xfrm>
          <a:off x="0" y="0"/>
          <a:ext cx="0" cy="0"/>
          <a:chOff x="0" y="0"/>
          <a:chExt cx="0" cy="0"/>
        </a:xfrm>
      </p:grpSpPr>
      <p:pic>
        <p:nvPicPr>
          <p:cNvPr id="4" name="Picture 1" descr="UWE-Logo-Bottom.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24418" y="6148388"/>
            <a:ext cx="1439333"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Placeholder 5"/>
          <p:cNvSpPr>
            <a:spLocks noGrp="1"/>
          </p:cNvSpPr>
          <p:nvPr>
            <p:ph type="body" sz="quarter" idx="10"/>
          </p:nvPr>
        </p:nvSpPr>
        <p:spPr>
          <a:xfrm>
            <a:off x="1199461" y="740833"/>
            <a:ext cx="8687495" cy="646040"/>
          </a:xfrm>
          <a:prstGeom prst="rect">
            <a:avLst/>
          </a:prstGeom>
        </p:spPr>
        <p:txBody>
          <a:bodyPr lIns="0" tIns="0" rIns="0" bIns="0"/>
          <a:lstStyle>
            <a:lvl1pPr marL="0" indent="0">
              <a:lnSpc>
                <a:spcPts val="4200"/>
              </a:lnSpc>
              <a:buFontTx/>
              <a:buNone/>
              <a:defRPr sz="4000" b="0" i="0">
                <a:solidFill>
                  <a:srgbClr val="16818D"/>
                </a:solidFill>
                <a:latin typeface="Georgia" charset="0"/>
                <a:ea typeface="Georgia" charset="0"/>
                <a:cs typeface="Georgia" charset="0"/>
              </a:defRPr>
            </a:lvl1pPr>
          </a:lstStyle>
          <a:p>
            <a:pPr lvl="0"/>
            <a:r>
              <a:rPr lang="en-GB" dirty="0"/>
              <a:t>Click to edit Master text styles</a:t>
            </a:r>
          </a:p>
        </p:txBody>
      </p:sp>
      <p:sp>
        <p:nvSpPr>
          <p:cNvPr id="3" name="Chart Placeholder 2"/>
          <p:cNvSpPr>
            <a:spLocks noGrp="1"/>
          </p:cNvSpPr>
          <p:nvPr>
            <p:ph type="chart" sz="quarter" idx="11"/>
          </p:nvPr>
        </p:nvSpPr>
        <p:spPr>
          <a:xfrm>
            <a:off x="1199456" y="1602901"/>
            <a:ext cx="8687493" cy="4322379"/>
          </a:xfrm>
          <a:prstGeom prst="rect">
            <a:avLst/>
          </a:prstGeom>
        </p:spPr>
        <p:txBody>
          <a:bodyPr/>
          <a:lstStyle/>
          <a:p>
            <a:pPr lvl="0"/>
            <a:endParaRPr lang="en-US" noProof="0" dirty="0"/>
          </a:p>
        </p:txBody>
      </p:sp>
    </p:spTree>
    <p:extLst>
      <p:ext uri="{BB962C8B-B14F-4D97-AF65-F5344CB8AC3E}">
        <p14:creationId xmlns:p14="http://schemas.microsoft.com/office/powerpoint/2010/main" val="494211705"/>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Narrow column text style with chart">
    <p:spTree>
      <p:nvGrpSpPr>
        <p:cNvPr id="1" name=""/>
        <p:cNvGrpSpPr/>
        <p:nvPr/>
      </p:nvGrpSpPr>
      <p:grpSpPr>
        <a:xfrm>
          <a:off x="0" y="0"/>
          <a:ext cx="0" cy="0"/>
          <a:chOff x="0" y="0"/>
          <a:chExt cx="0" cy="0"/>
        </a:xfrm>
      </p:grpSpPr>
      <p:pic>
        <p:nvPicPr>
          <p:cNvPr id="7" name="Picture 1" descr="UWE-Logo-Bottom.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24418" y="6148388"/>
            <a:ext cx="1439333"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Placeholder 5"/>
          <p:cNvSpPr>
            <a:spLocks noGrp="1"/>
          </p:cNvSpPr>
          <p:nvPr>
            <p:ph type="body" sz="quarter" idx="11"/>
          </p:nvPr>
        </p:nvSpPr>
        <p:spPr>
          <a:xfrm>
            <a:off x="1198634" y="1676939"/>
            <a:ext cx="4223444" cy="4152329"/>
          </a:xfrm>
          <a:prstGeom prst="rect">
            <a:avLst/>
          </a:prstGeom>
        </p:spPr>
        <p:txBody>
          <a:bodyPr lIns="0" tIns="0" rIns="0" bIns="0" numCol="1" spcCol="216000"/>
          <a:lstStyle>
            <a:lvl1pPr marL="0" marR="0" indent="0" algn="l" defTabSz="606410" rtl="0" eaLnBrk="1" fontAlgn="base" latinLnBrk="0" hangingPunct="1">
              <a:lnSpc>
                <a:spcPts val="2000"/>
              </a:lnSpc>
              <a:spcBef>
                <a:spcPts val="0"/>
              </a:spcBef>
              <a:spcAft>
                <a:spcPct val="0"/>
              </a:spcAft>
              <a:buClrTx/>
              <a:buSzTx/>
              <a:buFontTx/>
              <a:buNone/>
              <a:tabLst/>
              <a:defRPr sz="1400" b="0" i="0" baseline="0">
                <a:solidFill>
                  <a:schemeClr val="tx1"/>
                </a:solidFill>
                <a:latin typeface="Tahoma" charset="0"/>
                <a:ea typeface="Tahoma" charset="0"/>
                <a:cs typeface="Tahoma" charset="0"/>
              </a:defRPr>
            </a:lvl1pPr>
          </a:lstStyle>
          <a:p>
            <a:pPr lvl="0"/>
            <a:r>
              <a:rPr lang="en-GB" dirty="0"/>
              <a:t>Click to edit Master text styles</a:t>
            </a:r>
          </a:p>
        </p:txBody>
      </p:sp>
      <p:sp>
        <p:nvSpPr>
          <p:cNvPr id="5" name="Text Placeholder 5"/>
          <p:cNvSpPr>
            <a:spLocks noGrp="1"/>
          </p:cNvSpPr>
          <p:nvPr>
            <p:ph type="body" sz="quarter" idx="10"/>
          </p:nvPr>
        </p:nvSpPr>
        <p:spPr>
          <a:xfrm>
            <a:off x="1198631" y="740833"/>
            <a:ext cx="8687495" cy="646040"/>
          </a:xfrm>
          <a:prstGeom prst="rect">
            <a:avLst/>
          </a:prstGeom>
        </p:spPr>
        <p:txBody>
          <a:bodyPr lIns="0" tIns="0" rIns="0" bIns="0"/>
          <a:lstStyle>
            <a:lvl1pPr marL="0" indent="0">
              <a:lnSpc>
                <a:spcPts val="4200"/>
              </a:lnSpc>
              <a:buFontTx/>
              <a:buNone/>
              <a:defRPr sz="4000" b="0" i="0">
                <a:solidFill>
                  <a:srgbClr val="16818D"/>
                </a:solidFill>
                <a:latin typeface="Georgia" charset="0"/>
                <a:ea typeface="Georgia" charset="0"/>
                <a:cs typeface="Georgia" charset="0"/>
              </a:defRPr>
            </a:lvl1pPr>
          </a:lstStyle>
          <a:p>
            <a:pPr lvl="0"/>
            <a:r>
              <a:rPr lang="en-GB" dirty="0"/>
              <a:t>Click to edit Master text styles</a:t>
            </a:r>
          </a:p>
        </p:txBody>
      </p:sp>
      <p:sp>
        <p:nvSpPr>
          <p:cNvPr id="3" name="Chart Placeholder 2"/>
          <p:cNvSpPr>
            <a:spLocks noGrp="1"/>
          </p:cNvSpPr>
          <p:nvPr>
            <p:ph type="chart" sz="quarter" idx="12"/>
          </p:nvPr>
        </p:nvSpPr>
        <p:spPr>
          <a:xfrm>
            <a:off x="5712056" y="1676941"/>
            <a:ext cx="5088467" cy="4248339"/>
          </a:xfrm>
          <a:prstGeom prst="rect">
            <a:avLst/>
          </a:prstGeom>
        </p:spPr>
        <p:txBody>
          <a:bodyPr/>
          <a:lstStyle/>
          <a:p>
            <a:pPr lvl="0"/>
            <a:endParaRPr lang="en-US" noProof="0" dirty="0"/>
          </a:p>
        </p:txBody>
      </p:sp>
    </p:spTree>
    <p:extLst>
      <p:ext uri="{BB962C8B-B14F-4D97-AF65-F5344CB8AC3E}">
        <p14:creationId xmlns:p14="http://schemas.microsoft.com/office/powerpoint/2010/main" val="1327817527"/>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Image slide">
    <p:spTree>
      <p:nvGrpSpPr>
        <p:cNvPr id="1" name=""/>
        <p:cNvGrpSpPr/>
        <p:nvPr/>
      </p:nvGrpSpPr>
      <p:grpSpPr>
        <a:xfrm>
          <a:off x="0" y="0"/>
          <a:ext cx="0" cy="0"/>
          <a:chOff x="0" y="0"/>
          <a:chExt cx="0" cy="0"/>
        </a:xfrm>
      </p:grpSpPr>
      <p:pic>
        <p:nvPicPr>
          <p:cNvPr id="3" name="Picture 1" descr="UWE-Logo-Bottom.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24418" y="6148388"/>
            <a:ext cx="1439333"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Picture Placeholder 12"/>
          <p:cNvSpPr>
            <a:spLocks noGrp="1"/>
          </p:cNvSpPr>
          <p:nvPr>
            <p:ph type="pic" sz="quarter" idx="13"/>
          </p:nvPr>
        </p:nvSpPr>
        <p:spPr>
          <a:xfrm>
            <a:off x="0" y="-1"/>
            <a:ext cx="12192000" cy="5872767"/>
          </a:xfrm>
          <a:prstGeom prst="rect">
            <a:avLst/>
          </a:prstGeom>
        </p:spPr>
        <p:txBody>
          <a:bodyPr/>
          <a:lstStyle/>
          <a:p>
            <a:pPr lvl="0"/>
            <a:endParaRPr lang="en-US" noProof="0" dirty="0"/>
          </a:p>
        </p:txBody>
      </p:sp>
    </p:spTree>
    <p:extLst>
      <p:ext uri="{BB962C8B-B14F-4D97-AF65-F5344CB8AC3E}">
        <p14:creationId xmlns:p14="http://schemas.microsoft.com/office/powerpoint/2010/main" val="644992721"/>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8" name="Picture 1" descr="UWE-Logo-Bottom.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24418" y="6148388"/>
            <a:ext cx="1439333"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Placeholder 5"/>
          <p:cNvSpPr>
            <a:spLocks noGrp="1"/>
          </p:cNvSpPr>
          <p:nvPr>
            <p:ph type="body" sz="quarter" idx="10"/>
          </p:nvPr>
        </p:nvSpPr>
        <p:spPr>
          <a:xfrm>
            <a:off x="623394" y="313656"/>
            <a:ext cx="8736969" cy="811088"/>
          </a:xfrm>
          <a:prstGeom prst="rect">
            <a:avLst/>
          </a:prstGeom>
        </p:spPr>
        <p:txBody>
          <a:bodyPr lIns="0" tIns="0" rIns="0" bIns="0"/>
          <a:lstStyle>
            <a:lvl1pPr marL="0" indent="0">
              <a:lnSpc>
                <a:spcPts val="4200"/>
              </a:lnSpc>
              <a:buFontTx/>
              <a:buNone/>
              <a:defRPr sz="3200" b="0" i="0" baseline="0">
                <a:solidFill>
                  <a:srgbClr val="16818D"/>
                </a:solidFill>
                <a:latin typeface="Georgia"/>
                <a:ea typeface="Georgia"/>
                <a:cs typeface="Georgia"/>
              </a:defRPr>
            </a:lvl1pPr>
          </a:lstStyle>
          <a:p>
            <a:pPr lvl="0"/>
            <a:r>
              <a:rPr lang="en-GB" dirty="0"/>
              <a:t>Click to edit Master text styles</a:t>
            </a:r>
          </a:p>
        </p:txBody>
      </p:sp>
      <p:sp>
        <p:nvSpPr>
          <p:cNvPr id="4" name="Picture Placeholder 12"/>
          <p:cNvSpPr>
            <a:spLocks noGrp="1"/>
          </p:cNvSpPr>
          <p:nvPr>
            <p:ph type="pic" sz="quarter" idx="11"/>
          </p:nvPr>
        </p:nvSpPr>
        <p:spPr>
          <a:xfrm>
            <a:off x="8167053" y="1287887"/>
            <a:ext cx="4024948" cy="4584880"/>
          </a:xfrm>
          <a:prstGeom prst="rect">
            <a:avLst/>
          </a:prstGeom>
        </p:spPr>
        <p:txBody>
          <a:bodyPr/>
          <a:lstStyle/>
          <a:p>
            <a:pPr lvl="0"/>
            <a:endParaRPr lang="en-US" noProof="0" dirty="0"/>
          </a:p>
        </p:txBody>
      </p:sp>
      <p:sp>
        <p:nvSpPr>
          <p:cNvPr id="5" name="Picture Placeholder 12"/>
          <p:cNvSpPr>
            <a:spLocks noGrp="1"/>
          </p:cNvSpPr>
          <p:nvPr>
            <p:ph type="pic" sz="quarter" idx="12"/>
          </p:nvPr>
        </p:nvSpPr>
        <p:spPr>
          <a:xfrm>
            <a:off x="0" y="1287887"/>
            <a:ext cx="4032251" cy="4584880"/>
          </a:xfrm>
          <a:prstGeom prst="rect">
            <a:avLst/>
          </a:prstGeom>
        </p:spPr>
        <p:txBody>
          <a:bodyPr/>
          <a:lstStyle/>
          <a:p>
            <a:pPr lvl="0"/>
            <a:endParaRPr lang="en-US" noProof="0" dirty="0"/>
          </a:p>
        </p:txBody>
      </p:sp>
      <p:sp>
        <p:nvSpPr>
          <p:cNvPr id="6" name="Picture Placeholder 12"/>
          <p:cNvSpPr>
            <a:spLocks noGrp="1"/>
          </p:cNvSpPr>
          <p:nvPr>
            <p:ph type="pic" sz="quarter" idx="13"/>
          </p:nvPr>
        </p:nvSpPr>
        <p:spPr>
          <a:xfrm>
            <a:off x="4086120" y="1287889"/>
            <a:ext cx="4027065" cy="2264529"/>
          </a:xfrm>
          <a:prstGeom prst="rect">
            <a:avLst/>
          </a:prstGeom>
        </p:spPr>
        <p:txBody>
          <a:bodyPr/>
          <a:lstStyle/>
          <a:p>
            <a:pPr lvl="0"/>
            <a:endParaRPr lang="en-US" noProof="0" dirty="0"/>
          </a:p>
        </p:txBody>
      </p:sp>
      <p:sp>
        <p:nvSpPr>
          <p:cNvPr id="7" name="Picture Placeholder 12"/>
          <p:cNvSpPr>
            <a:spLocks noGrp="1"/>
          </p:cNvSpPr>
          <p:nvPr>
            <p:ph type="pic" sz="quarter" idx="14"/>
          </p:nvPr>
        </p:nvSpPr>
        <p:spPr>
          <a:xfrm>
            <a:off x="4086120" y="3601099"/>
            <a:ext cx="4027065" cy="2271669"/>
          </a:xfrm>
          <a:prstGeom prst="rect">
            <a:avLst/>
          </a:prstGeom>
        </p:spPr>
        <p:txBody>
          <a:bodyPr/>
          <a:lstStyle/>
          <a:p>
            <a:pPr lvl="0"/>
            <a:endParaRPr lang="en-US" noProof="0" dirty="0"/>
          </a:p>
        </p:txBody>
      </p:sp>
    </p:spTree>
    <p:extLst>
      <p:ext uri="{BB962C8B-B14F-4D97-AF65-F5344CB8AC3E}">
        <p14:creationId xmlns:p14="http://schemas.microsoft.com/office/powerpoint/2010/main" val="1944286751"/>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8" name="Picture 1" descr="UWE-Logo-Bottom.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24418" y="6148388"/>
            <a:ext cx="1439333"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Placeholder 5"/>
          <p:cNvSpPr>
            <a:spLocks noGrp="1"/>
          </p:cNvSpPr>
          <p:nvPr>
            <p:ph type="body" sz="quarter" idx="10"/>
          </p:nvPr>
        </p:nvSpPr>
        <p:spPr>
          <a:xfrm>
            <a:off x="623394" y="313656"/>
            <a:ext cx="8736969" cy="811088"/>
          </a:xfrm>
          <a:prstGeom prst="rect">
            <a:avLst/>
          </a:prstGeom>
        </p:spPr>
        <p:txBody>
          <a:bodyPr lIns="0" tIns="0" rIns="0" bIns="0"/>
          <a:lstStyle>
            <a:lvl1pPr marL="0" indent="0">
              <a:lnSpc>
                <a:spcPts val="4200"/>
              </a:lnSpc>
              <a:buFontTx/>
              <a:buNone/>
              <a:defRPr sz="3200" b="0" i="0" baseline="0">
                <a:solidFill>
                  <a:srgbClr val="16818D"/>
                </a:solidFill>
                <a:latin typeface="Georgia"/>
                <a:ea typeface="Georgia"/>
                <a:cs typeface="Georgia"/>
              </a:defRPr>
            </a:lvl1pPr>
          </a:lstStyle>
          <a:p>
            <a:pPr lvl="0"/>
            <a:r>
              <a:rPr lang="en-GB" dirty="0"/>
              <a:t>Click to edit Master text styles</a:t>
            </a:r>
          </a:p>
        </p:txBody>
      </p:sp>
      <p:sp>
        <p:nvSpPr>
          <p:cNvPr id="4" name="Picture Placeholder 12"/>
          <p:cNvSpPr>
            <a:spLocks noGrp="1"/>
          </p:cNvSpPr>
          <p:nvPr>
            <p:ph type="pic" sz="quarter" idx="11"/>
          </p:nvPr>
        </p:nvSpPr>
        <p:spPr>
          <a:xfrm>
            <a:off x="8167053" y="1287887"/>
            <a:ext cx="4024948" cy="4584880"/>
          </a:xfrm>
          <a:prstGeom prst="rect">
            <a:avLst/>
          </a:prstGeom>
        </p:spPr>
        <p:txBody>
          <a:bodyPr/>
          <a:lstStyle/>
          <a:p>
            <a:pPr lvl="0"/>
            <a:endParaRPr lang="en-US" noProof="0" dirty="0"/>
          </a:p>
        </p:txBody>
      </p:sp>
      <p:sp>
        <p:nvSpPr>
          <p:cNvPr id="6" name="Picture Placeholder 12"/>
          <p:cNvSpPr>
            <a:spLocks noGrp="1"/>
          </p:cNvSpPr>
          <p:nvPr>
            <p:ph type="pic" sz="quarter" idx="13"/>
          </p:nvPr>
        </p:nvSpPr>
        <p:spPr>
          <a:xfrm>
            <a:off x="4086120" y="1287889"/>
            <a:ext cx="4027065" cy="2264529"/>
          </a:xfrm>
          <a:prstGeom prst="rect">
            <a:avLst/>
          </a:prstGeom>
        </p:spPr>
        <p:txBody>
          <a:bodyPr/>
          <a:lstStyle/>
          <a:p>
            <a:pPr lvl="0"/>
            <a:endParaRPr lang="en-US" noProof="0" dirty="0"/>
          </a:p>
        </p:txBody>
      </p:sp>
      <p:sp>
        <p:nvSpPr>
          <p:cNvPr id="7" name="Picture Placeholder 12"/>
          <p:cNvSpPr>
            <a:spLocks noGrp="1"/>
          </p:cNvSpPr>
          <p:nvPr>
            <p:ph type="pic" sz="quarter" idx="14"/>
          </p:nvPr>
        </p:nvSpPr>
        <p:spPr>
          <a:xfrm>
            <a:off x="4086120" y="3601099"/>
            <a:ext cx="4027065" cy="2271669"/>
          </a:xfrm>
          <a:prstGeom prst="rect">
            <a:avLst/>
          </a:prstGeom>
        </p:spPr>
        <p:txBody>
          <a:bodyPr/>
          <a:lstStyle/>
          <a:p>
            <a:pPr lvl="0"/>
            <a:endParaRPr lang="en-US" noProof="0" dirty="0"/>
          </a:p>
        </p:txBody>
      </p:sp>
      <p:sp>
        <p:nvSpPr>
          <p:cNvPr id="9" name="Text Placeholder 5"/>
          <p:cNvSpPr>
            <a:spLocks noGrp="1"/>
          </p:cNvSpPr>
          <p:nvPr>
            <p:ph type="body" sz="quarter" idx="15"/>
          </p:nvPr>
        </p:nvSpPr>
        <p:spPr>
          <a:xfrm>
            <a:off x="610755" y="1287888"/>
            <a:ext cx="3180991" cy="4584880"/>
          </a:xfrm>
          <a:prstGeom prst="rect">
            <a:avLst/>
          </a:prstGeom>
        </p:spPr>
        <p:txBody>
          <a:bodyPr lIns="0" tIns="0" rIns="0" bIns="0" numCol="1" spcCol="216000"/>
          <a:lstStyle>
            <a:lvl1pPr marL="285750" marR="0" indent="-285750" algn="l" defTabSz="606425" rtl="0" eaLnBrk="1" fontAlgn="base" latinLnBrk="0" hangingPunct="1">
              <a:lnSpc>
                <a:spcPts val="2000"/>
              </a:lnSpc>
              <a:spcBef>
                <a:spcPts val="0"/>
              </a:spcBef>
              <a:spcAft>
                <a:spcPct val="0"/>
              </a:spcAft>
              <a:buClr>
                <a:srgbClr val="16818D"/>
              </a:buClr>
              <a:buSzTx/>
              <a:buFont typeface="Arial" panose="020B0604020202020204" pitchFamily="34" charset="0"/>
              <a:buChar char="•"/>
              <a:tabLst/>
              <a:defRPr sz="1400" b="0" i="0" baseline="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541338" indent="-274638">
              <a:buClr>
                <a:srgbClr val="16818D"/>
              </a:buClr>
              <a:buFont typeface="Courier New" panose="02070309020205020404" pitchFamily="49" charset="0"/>
              <a:buChar char="o"/>
              <a:defRPr sz="1400">
                <a:latin typeface="Tahoma" panose="020B0604030504040204" pitchFamily="34" charset="0"/>
                <a:ea typeface="Tahoma" panose="020B0604030504040204" pitchFamily="34" charset="0"/>
                <a:cs typeface="Tahoma" panose="020B0604030504040204" pitchFamily="34" charset="0"/>
              </a:defRPr>
            </a:lvl2pPr>
            <a:lvl3pPr marL="808038" indent="-177800">
              <a:buClr>
                <a:srgbClr val="16818D"/>
              </a:buClr>
              <a:buFont typeface="Arial" panose="020B0604020202020204" pitchFamily="34" charset="0"/>
              <a:buChar char="̶"/>
              <a:defRPr sz="1400">
                <a:latin typeface="Tahoma" panose="020B0604030504040204" pitchFamily="34" charset="0"/>
                <a:ea typeface="Tahoma" panose="020B0604030504040204" pitchFamily="34" charset="0"/>
                <a:cs typeface="Tahoma" panose="020B0604030504040204" pitchFamily="34" charset="0"/>
              </a:defRPr>
            </a:lvl3pPr>
            <a:lvl4pPr marL="1163638" indent="-301625">
              <a:defRPr sz="1400">
                <a:latin typeface="Tahoma" panose="020B0604030504040204" pitchFamily="34" charset="0"/>
                <a:ea typeface="Tahoma" panose="020B0604030504040204" pitchFamily="34" charset="0"/>
                <a:cs typeface="Tahoma" panose="020B0604030504040204" pitchFamily="34" charset="0"/>
              </a:defRPr>
            </a:lvl4pPr>
          </a:lstStyle>
          <a:p>
            <a:pPr lvl="0"/>
            <a:r>
              <a:rPr lang="en-US"/>
              <a:t>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2382991312"/>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5" name="Picture 1" descr="UWE-Logo-Bottom.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24418" y="6148388"/>
            <a:ext cx="1439333"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Placeholder 12"/>
          <p:cNvSpPr>
            <a:spLocks noGrp="1"/>
          </p:cNvSpPr>
          <p:nvPr>
            <p:ph type="body" sz="quarter" idx="12"/>
          </p:nvPr>
        </p:nvSpPr>
        <p:spPr>
          <a:xfrm>
            <a:off x="1390653" y="1220755"/>
            <a:ext cx="9410700" cy="3840427"/>
          </a:xfrm>
          <a:prstGeom prst="rect">
            <a:avLst/>
          </a:prstGeom>
        </p:spPr>
        <p:txBody>
          <a:bodyPr/>
          <a:lstStyle>
            <a:lvl1pPr marL="0" indent="0">
              <a:lnSpc>
                <a:spcPts val="3600"/>
              </a:lnSpc>
              <a:buNone/>
              <a:defRPr sz="2800" b="0" i="1" baseline="0">
                <a:solidFill>
                  <a:srgbClr val="16818D"/>
                </a:solidFill>
                <a:latin typeface="Tahoma" charset="0"/>
              </a:defRPr>
            </a:lvl1pPr>
            <a:lvl2pPr marL="609600" indent="0">
              <a:lnSpc>
                <a:spcPts val="3600"/>
              </a:lnSpc>
              <a:buNone/>
              <a:defRPr sz="2800" b="0" i="1" baseline="0">
                <a:solidFill>
                  <a:srgbClr val="16818D"/>
                </a:solidFill>
                <a:latin typeface="Tahoma" charset="0"/>
              </a:defRPr>
            </a:lvl2pPr>
            <a:lvl3pPr marL="1219200" indent="0">
              <a:lnSpc>
                <a:spcPts val="3600"/>
              </a:lnSpc>
              <a:buNone/>
              <a:defRPr sz="2800" b="0" i="1" baseline="0">
                <a:solidFill>
                  <a:srgbClr val="16818D"/>
                </a:solidFill>
                <a:latin typeface="Tahoma" charset="0"/>
              </a:defRPr>
            </a:lvl3pPr>
            <a:lvl4pPr marL="1828800" indent="0">
              <a:lnSpc>
                <a:spcPts val="3600"/>
              </a:lnSpc>
              <a:buNone/>
              <a:defRPr sz="2800" b="0" i="1" baseline="0">
                <a:solidFill>
                  <a:srgbClr val="16818D"/>
                </a:solidFill>
                <a:latin typeface="Tahoma" charset="0"/>
              </a:defRPr>
            </a:lvl4pPr>
            <a:lvl5pPr marL="2438400" indent="0">
              <a:lnSpc>
                <a:spcPts val="3600"/>
              </a:lnSpc>
              <a:buNone/>
              <a:defRPr sz="2800" b="0" i="1" baseline="0">
                <a:solidFill>
                  <a:srgbClr val="16818D"/>
                </a:solidFill>
                <a:latin typeface="Tahoma"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Text Placeholder 14"/>
          <p:cNvSpPr>
            <a:spLocks noGrp="1"/>
          </p:cNvSpPr>
          <p:nvPr>
            <p:ph type="body" sz="quarter" idx="13"/>
          </p:nvPr>
        </p:nvSpPr>
        <p:spPr>
          <a:xfrm>
            <a:off x="1390653" y="5157193"/>
            <a:ext cx="9410700" cy="635860"/>
          </a:xfrm>
          <a:prstGeom prst="rect">
            <a:avLst/>
          </a:prstGeom>
        </p:spPr>
        <p:txBody>
          <a:bodyPr/>
          <a:lstStyle>
            <a:lvl1pPr marL="0" indent="0" algn="r">
              <a:lnSpc>
                <a:spcPts val="1800"/>
              </a:lnSpc>
              <a:buNone/>
              <a:defRPr sz="1200" baseline="0">
                <a:solidFill>
                  <a:schemeClr val="tx1"/>
                </a:solidFill>
                <a:latin typeface="Tahoma" charset="0"/>
              </a:defRPr>
            </a:lvl1pPr>
            <a:lvl2pPr marL="609600" indent="0" algn="r">
              <a:lnSpc>
                <a:spcPts val="1800"/>
              </a:lnSpc>
              <a:buNone/>
              <a:defRPr sz="1200" baseline="0">
                <a:solidFill>
                  <a:schemeClr val="tx1"/>
                </a:solidFill>
                <a:latin typeface="Tahoma" charset="0"/>
              </a:defRPr>
            </a:lvl2pPr>
            <a:lvl3pPr marL="1219200" indent="0" algn="r">
              <a:lnSpc>
                <a:spcPts val="1800"/>
              </a:lnSpc>
              <a:buNone/>
              <a:defRPr sz="1200" baseline="0">
                <a:solidFill>
                  <a:schemeClr val="tx1"/>
                </a:solidFill>
                <a:latin typeface="Tahoma" charset="0"/>
              </a:defRPr>
            </a:lvl3pPr>
            <a:lvl4pPr marL="1828800" indent="0" algn="r">
              <a:lnSpc>
                <a:spcPts val="1800"/>
              </a:lnSpc>
              <a:buNone/>
              <a:defRPr sz="1200" baseline="0">
                <a:solidFill>
                  <a:schemeClr val="tx1"/>
                </a:solidFill>
                <a:latin typeface="Tahoma" charset="0"/>
              </a:defRPr>
            </a:lvl4pPr>
            <a:lvl5pPr marL="2438400" indent="0" algn="r">
              <a:lnSpc>
                <a:spcPts val="1800"/>
              </a:lnSpc>
              <a:buNone/>
              <a:defRPr sz="1200" baseline="0">
                <a:solidFill>
                  <a:schemeClr val="tx1"/>
                </a:solidFill>
                <a:latin typeface="Tahoma"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239906280"/>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Main headings, text and bullet points">
    <p:spTree>
      <p:nvGrpSpPr>
        <p:cNvPr id="1" name=""/>
        <p:cNvGrpSpPr/>
        <p:nvPr/>
      </p:nvGrpSpPr>
      <p:grpSpPr>
        <a:xfrm>
          <a:off x="0" y="0"/>
          <a:ext cx="0" cy="0"/>
          <a:chOff x="0" y="0"/>
          <a:chExt cx="0" cy="0"/>
        </a:xfrm>
      </p:grpSpPr>
      <p:sp>
        <p:nvSpPr>
          <p:cNvPr id="5" name="Text Placeholder 5"/>
          <p:cNvSpPr>
            <a:spLocks noGrp="1"/>
          </p:cNvSpPr>
          <p:nvPr>
            <p:ph type="body" sz="quarter" idx="10"/>
          </p:nvPr>
        </p:nvSpPr>
        <p:spPr>
          <a:xfrm>
            <a:off x="1199459" y="740702"/>
            <a:ext cx="8890692" cy="651068"/>
          </a:xfrm>
          <a:prstGeom prst="rect">
            <a:avLst/>
          </a:prstGeom>
        </p:spPr>
        <p:txBody>
          <a:bodyPr lIns="0" tIns="0" rIns="0" bIns="0"/>
          <a:lstStyle>
            <a:lvl1pPr marL="0" indent="0">
              <a:lnSpc>
                <a:spcPts val="4200"/>
              </a:lnSpc>
              <a:buFontTx/>
              <a:buNone/>
              <a:defRPr sz="4000" b="0" i="0">
                <a:solidFill>
                  <a:srgbClr val="16818D"/>
                </a:solidFill>
                <a:latin typeface="Georgia" charset="0"/>
                <a:ea typeface="Georgia" charset="0"/>
                <a:cs typeface="Georgia" charset="0"/>
              </a:defRPr>
            </a:lvl1pPr>
          </a:lstStyle>
          <a:p>
            <a:pPr lvl="0"/>
            <a:r>
              <a:rPr lang="en-GB" dirty="0"/>
              <a:t>Click to edit Master text styles</a:t>
            </a:r>
          </a:p>
        </p:txBody>
      </p:sp>
      <p:pic>
        <p:nvPicPr>
          <p:cNvPr id="7" name="Picture 6" descr="UWE-Logo-Bottom.jp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24418" y="6148918"/>
            <a:ext cx="1439333" cy="7090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Placeholder 5"/>
          <p:cNvSpPr>
            <a:spLocks noGrp="1"/>
          </p:cNvSpPr>
          <p:nvPr>
            <p:ph type="body" sz="quarter" idx="11"/>
          </p:nvPr>
        </p:nvSpPr>
        <p:spPr>
          <a:xfrm>
            <a:off x="1103445" y="1610963"/>
            <a:ext cx="8986707" cy="4122295"/>
          </a:xfrm>
          <a:prstGeom prst="rect">
            <a:avLst/>
          </a:prstGeom>
        </p:spPr>
        <p:txBody>
          <a:bodyPr/>
          <a:lstStyle>
            <a:lvl1pPr marL="266700" indent="-266700">
              <a:buClr>
                <a:srgbClr val="16818D"/>
              </a:buClr>
              <a:defRPr sz="1600">
                <a:latin typeface="Tahoma" panose="020B0604030504040204" pitchFamily="34" charset="0"/>
                <a:ea typeface="Tahoma" panose="020B0604030504040204" pitchFamily="34" charset="0"/>
                <a:cs typeface="Tahoma" panose="020B0604030504040204" pitchFamily="34" charset="0"/>
              </a:defRPr>
            </a:lvl1pPr>
            <a:lvl2pPr marL="541338" indent="-274638">
              <a:buClr>
                <a:srgbClr val="16818D"/>
              </a:buClr>
              <a:buFont typeface="Courier New" panose="02070309020205020404" pitchFamily="49" charset="0"/>
              <a:buChar char="o"/>
              <a:defRPr sz="1600">
                <a:latin typeface="Tahoma" panose="020B0604030504040204" pitchFamily="34" charset="0"/>
                <a:ea typeface="Tahoma" panose="020B0604030504040204" pitchFamily="34" charset="0"/>
                <a:cs typeface="Tahoma" panose="020B0604030504040204" pitchFamily="34" charset="0"/>
              </a:defRPr>
            </a:lvl2pPr>
            <a:lvl3pPr marL="808038" indent="-266700">
              <a:buClr>
                <a:srgbClr val="16818D"/>
              </a:buClr>
              <a:buFont typeface="Arial" panose="020B0604020202020204" pitchFamily="34" charset="0"/>
              <a:buChar char="̶"/>
              <a:defRPr sz="1600">
                <a:latin typeface="Tahoma" panose="020B0604030504040204" pitchFamily="34" charset="0"/>
                <a:ea typeface="Tahoma" panose="020B0604030504040204" pitchFamily="34" charset="0"/>
                <a:cs typeface="Tahoma" panose="020B0604030504040204" pitchFamily="34" charset="0"/>
              </a:defRPr>
            </a:lvl3pPr>
            <a:lvl4pPr>
              <a:defRPr sz="1600">
                <a:latin typeface="Tahoma" panose="020B0604030504040204" pitchFamily="34" charset="0"/>
                <a:ea typeface="Tahoma" panose="020B0604030504040204" pitchFamily="34" charset="0"/>
                <a:cs typeface="Tahoma" panose="020B0604030504040204" pitchFamily="34" charset="0"/>
              </a:defRPr>
            </a:lvl4pPr>
            <a:lvl5pPr>
              <a:defRPr sz="1600">
                <a:latin typeface="Tahoma" panose="020B0604030504040204" pitchFamily="34" charset="0"/>
                <a:ea typeface="Tahoma" panose="020B0604030504040204" pitchFamily="34" charset="0"/>
                <a:cs typeface="Tahoma" panose="020B0604030504040204" pitchFamily="34" charset="0"/>
              </a:defRPr>
            </a:lvl5pPr>
          </a:lstStyle>
          <a:p>
            <a:pPr lvl="0"/>
            <a:r>
              <a:rPr lang="en-US" dirty="0"/>
              <a:t>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406912239"/>
      </p:ext>
    </p:extLst>
  </p:cSld>
  <p:clrMapOvr>
    <a:masterClrMapping/>
  </p:clrMapOvr>
  <p:transition/>
  <p:extLst mod="1">
    <p:ext uri="{DCECCB84-F9BA-43D5-87BE-67443E8EF086}">
      <p15:sldGuideLst xmlns:p15="http://schemas.microsoft.com/office/powerpoint/2012/main">
        <p15:guide id="1" orient="horz" pos="350" userDrawn="1">
          <p15:clr>
            <a:srgbClr val="FBAE40"/>
          </p15:clr>
        </p15:guide>
        <p15:guide id="2" pos="6357" userDrawn="1">
          <p15:clr>
            <a:srgbClr val="FBAE40"/>
          </p15:clr>
        </p15:guide>
        <p15:guide id="3" pos="756"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6" name="Picture 1" descr="UWE-Logo-Bottom.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24418" y="6148388"/>
            <a:ext cx="1439333"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Placeholder 12"/>
          <p:cNvSpPr>
            <a:spLocks noGrp="1"/>
          </p:cNvSpPr>
          <p:nvPr>
            <p:ph type="body" sz="quarter" idx="12"/>
          </p:nvPr>
        </p:nvSpPr>
        <p:spPr>
          <a:xfrm>
            <a:off x="287206" y="2468894"/>
            <a:ext cx="5711959" cy="1824203"/>
          </a:xfrm>
          <a:prstGeom prst="rect">
            <a:avLst/>
          </a:prstGeom>
        </p:spPr>
        <p:txBody>
          <a:bodyPr/>
          <a:lstStyle>
            <a:lvl1pPr marL="0" indent="0" algn="r">
              <a:lnSpc>
                <a:spcPts val="9600"/>
              </a:lnSpc>
              <a:buNone/>
              <a:defRPr sz="13000" b="0" i="0" baseline="0">
                <a:solidFill>
                  <a:srgbClr val="16818D"/>
                </a:solidFill>
                <a:latin typeface="Georgia" charset="0"/>
                <a:ea typeface="Georgia" charset="0"/>
                <a:cs typeface="Georgia" charset="0"/>
              </a:defRPr>
            </a:lvl1pPr>
            <a:lvl2pPr marL="609600" indent="0" algn="r">
              <a:lnSpc>
                <a:spcPts val="3600"/>
              </a:lnSpc>
              <a:buNone/>
              <a:defRPr sz="9600" b="0" i="0" baseline="0">
                <a:solidFill>
                  <a:schemeClr val="bg1"/>
                </a:solidFill>
                <a:latin typeface="Georgia" charset="0"/>
                <a:ea typeface="Georgia" charset="0"/>
                <a:cs typeface="Georgia" charset="0"/>
              </a:defRPr>
            </a:lvl2pPr>
            <a:lvl3pPr marL="1219200" indent="0" algn="r">
              <a:lnSpc>
                <a:spcPts val="3600"/>
              </a:lnSpc>
              <a:buNone/>
              <a:defRPr sz="9600" b="0" i="0" baseline="0">
                <a:solidFill>
                  <a:schemeClr val="bg1"/>
                </a:solidFill>
                <a:latin typeface="Georgia" charset="0"/>
                <a:ea typeface="Georgia" charset="0"/>
                <a:cs typeface="Georgia" charset="0"/>
              </a:defRPr>
            </a:lvl3pPr>
            <a:lvl4pPr marL="1828800" indent="0" algn="r">
              <a:lnSpc>
                <a:spcPts val="3600"/>
              </a:lnSpc>
              <a:buNone/>
              <a:defRPr sz="9600" b="0" i="0" baseline="0">
                <a:solidFill>
                  <a:schemeClr val="bg1"/>
                </a:solidFill>
                <a:latin typeface="Georgia" charset="0"/>
                <a:ea typeface="Georgia" charset="0"/>
                <a:cs typeface="Georgia" charset="0"/>
              </a:defRPr>
            </a:lvl4pPr>
            <a:lvl5pPr marL="2438400" indent="0" algn="r">
              <a:lnSpc>
                <a:spcPts val="3600"/>
              </a:lnSpc>
              <a:buNone/>
              <a:defRPr sz="9600" b="0" i="0" baseline="0">
                <a:solidFill>
                  <a:schemeClr val="bg1"/>
                </a:solidFill>
                <a:latin typeface="Georgia" charset="0"/>
                <a:ea typeface="Georgia" charset="0"/>
                <a:cs typeface="Georgia" charset="0"/>
              </a:defRPr>
            </a:lvl5pPr>
          </a:lstStyle>
          <a:p>
            <a:pPr lvl="0"/>
            <a:r>
              <a:rPr lang="en-US"/>
              <a:t>Edit Master text styles</a:t>
            </a:r>
          </a:p>
        </p:txBody>
      </p:sp>
      <p:sp>
        <p:nvSpPr>
          <p:cNvPr id="4" name="Text Placeholder 14"/>
          <p:cNvSpPr>
            <a:spLocks noGrp="1"/>
          </p:cNvSpPr>
          <p:nvPr>
            <p:ph type="body" sz="quarter" idx="13"/>
          </p:nvPr>
        </p:nvSpPr>
        <p:spPr>
          <a:xfrm>
            <a:off x="6287196" y="2491667"/>
            <a:ext cx="4801361" cy="1801431"/>
          </a:xfrm>
          <a:prstGeom prst="rect">
            <a:avLst/>
          </a:prstGeom>
        </p:spPr>
        <p:txBody>
          <a:bodyPr/>
          <a:lstStyle>
            <a:lvl1pPr marL="0" indent="0" algn="l">
              <a:lnSpc>
                <a:spcPts val="2200"/>
              </a:lnSpc>
              <a:buNone/>
              <a:defRPr sz="1800" baseline="0">
                <a:solidFill>
                  <a:srgbClr val="16818D"/>
                </a:solidFill>
                <a:latin typeface="Georgia" charset="0"/>
              </a:defRPr>
            </a:lvl1pPr>
            <a:lvl2pPr marL="609600" indent="0" algn="l">
              <a:lnSpc>
                <a:spcPts val="2200"/>
              </a:lnSpc>
              <a:buNone/>
              <a:defRPr sz="1800" baseline="0">
                <a:solidFill>
                  <a:srgbClr val="16818D"/>
                </a:solidFill>
                <a:latin typeface="Georgia" charset="0"/>
              </a:defRPr>
            </a:lvl2pPr>
            <a:lvl3pPr marL="1219200" indent="0" algn="l">
              <a:lnSpc>
                <a:spcPts val="2200"/>
              </a:lnSpc>
              <a:buNone/>
              <a:defRPr sz="1800" baseline="0">
                <a:solidFill>
                  <a:srgbClr val="16818D"/>
                </a:solidFill>
                <a:latin typeface="Georgia" charset="0"/>
              </a:defRPr>
            </a:lvl3pPr>
            <a:lvl4pPr marL="1828800" indent="0" algn="l">
              <a:lnSpc>
                <a:spcPts val="2200"/>
              </a:lnSpc>
              <a:buNone/>
              <a:defRPr sz="1800" baseline="0">
                <a:solidFill>
                  <a:srgbClr val="16818D"/>
                </a:solidFill>
                <a:latin typeface="Georgia" charset="0"/>
              </a:defRPr>
            </a:lvl4pPr>
            <a:lvl5pPr marL="2438400" indent="0" algn="l">
              <a:lnSpc>
                <a:spcPts val="2200"/>
              </a:lnSpc>
              <a:buNone/>
              <a:defRPr sz="1800" baseline="0">
                <a:solidFill>
                  <a:srgbClr val="16818D"/>
                </a:solidFill>
                <a:latin typeface="Georgia"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5" name="Text Placeholder 14"/>
          <p:cNvSpPr>
            <a:spLocks noGrp="1"/>
          </p:cNvSpPr>
          <p:nvPr>
            <p:ph type="body" sz="quarter" idx="14"/>
          </p:nvPr>
        </p:nvSpPr>
        <p:spPr>
          <a:xfrm>
            <a:off x="1294640" y="4772854"/>
            <a:ext cx="9505883" cy="864393"/>
          </a:xfrm>
          <a:prstGeom prst="rect">
            <a:avLst/>
          </a:prstGeom>
        </p:spPr>
        <p:txBody>
          <a:bodyPr/>
          <a:lstStyle>
            <a:lvl1pPr marL="0" indent="0" algn="r">
              <a:lnSpc>
                <a:spcPts val="1400"/>
              </a:lnSpc>
              <a:buNone/>
              <a:defRPr sz="1000" baseline="0">
                <a:solidFill>
                  <a:schemeClr val="tx1"/>
                </a:solidFill>
                <a:latin typeface="Tahoma" charset="0"/>
              </a:defRPr>
            </a:lvl1pPr>
            <a:lvl2pPr marL="609600" indent="0" algn="r">
              <a:lnSpc>
                <a:spcPts val="1400"/>
              </a:lnSpc>
              <a:buNone/>
              <a:defRPr sz="1000" baseline="0">
                <a:solidFill>
                  <a:schemeClr val="tx1"/>
                </a:solidFill>
                <a:latin typeface="Tahoma" charset="0"/>
              </a:defRPr>
            </a:lvl2pPr>
            <a:lvl3pPr marL="1219200" indent="0" algn="r">
              <a:lnSpc>
                <a:spcPts val="1400"/>
              </a:lnSpc>
              <a:buNone/>
              <a:defRPr sz="1000" baseline="0">
                <a:solidFill>
                  <a:schemeClr val="tx1"/>
                </a:solidFill>
                <a:latin typeface="Tahoma" charset="0"/>
              </a:defRPr>
            </a:lvl3pPr>
            <a:lvl4pPr marL="1828800" indent="0" algn="r">
              <a:lnSpc>
                <a:spcPts val="1400"/>
              </a:lnSpc>
              <a:buNone/>
              <a:defRPr sz="1000" baseline="0">
                <a:solidFill>
                  <a:schemeClr val="tx1"/>
                </a:solidFill>
                <a:latin typeface="Tahoma" charset="0"/>
              </a:defRPr>
            </a:lvl4pPr>
            <a:lvl5pPr marL="2438400" indent="0" algn="r">
              <a:lnSpc>
                <a:spcPts val="1400"/>
              </a:lnSpc>
              <a:buNone/>
              <a:defRPr sz="1000" baseline="0">
                <a:solidFill>
                  <a:schemeClr val="tx1"/>
                </a:solidFill>
                <a:latin typeface="Tahoma"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4044440619"/>
      </p:ext>
    </p:extLst>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1"/>
            <a:ext cx="2844800" cy="365125"/>
          </a:xfrm>
          <a:prstGeom prst="rect">
            <a:avLst/>
          </a:prstGeom>
        </p:spPr>
        <p:txBody>
          <a:bodyPr/>
          <a:lstStyle>
            <a:lvl1pPr>
              <a:defRPr/>
            </a:lvl1pPr>
          </a:lstStyle>
          <a:p>
            <a:pPr>
              <a:defRPr/>
            </a:pPr>
            <a:endParaRPr lang="en-GB" dirty="0"/>
          </a:p>
        </p:txBody>
      </p:sp>
      <p:sp>
        <p:nvSpPr>
          <p:cNvPr id="3" name="Footer Placeholder 2"/>
          <p:cNvSpPr>
            <a:spLocks noGrp="1"/>
          </p:cNvSpPr>
          <p:nvPr>
            <p:ph type="ftr" sz="quarter" idx="11"/>
          </p:nvPr>
        </p:nvSpPr>
        <p:spPr>
          <a:xfrm>
            <a:off x="4165600" y="6356351"/>
            <a:ext cx="3860800" cy="365125"/>
          </a:xfrm>
          <a:prstGeom prst="rect">
            <a:avLst/>
          </a:prstGeom>
        </p:spPr>
        <p:txBody>
          <a:bodyPr/>
          <a:lstStyle>
            <a:lvl1pPr>
              <a:defRPr/>
            </a:lvl1pPr>
          </a:lstStyle>
          <a:p>
            <a:pPr>
              <a:defRPr/>
            </a:pPr>
            <a:endParaRPr lang="en-GB" dirty="0"/>
          </a:p>
        </p:txBody>
      </p:sp>
      <p:sp>
        <p:nvSpPr>
          <p:cNvPr id="4" name="Slide Number Placeholder 3"/>
          <p:cNvSpPr>
            <a:spLocks noGrp="1"/>
          </p:cNvSpPr>
          <p:nvPr>
            <p:ph type="sldNum" sz="quarter" idx="12"/>
          </p:nvPr>
        </p:nvSpPr>
        <p:spPr>
          <a:xfrm>
            <a:off x="8737600" y="6356351"/>
            <a:ext cx="2844800" cy="365125"/>
          </a:xfrm>
          <a:prstGeom prst="rect">
            <a:avLst/>
          </a:prstGeom>
        </p:spPr>
        <p:txBody>
          <a:bodyPr/>
          <a:lstStyle>
            <a:lvl1pPr>
              <a:defRPr/>
            </a:lvl1pPr>
          </a:lstStyle>
          <a:p>
            <a:pPr>
              <a:defRPr/>
            </a:pPr>
            <a:fld id="{011F8FB7-575B-4A3E-AB93-7CEFB4A421FB}" type="slidenum">
              <a:rPr lang="en-GB" altLang="en-US"/>
              <a:pPr>
                <a:defRPr/>
              </a:pPr>
              <a:t>‹#›</a:t>
            </a:fld>
            <a:endParaRPr lang="en-GB" altLang="en-US" dirty="0"/>
          </a:p>
        </p:txBody>
      </p:sp>
    </p:spTree>
    <p:extLst>
      <p:ext uri="{BB962C8B-B14F-4D97-AF65-F5344CB8AC3E}">
        <p14:creationId xmlns:p14="http://schemas.microsoft.com/office/powerpoint/2010/main" val="2231470246"/>
      </p:ext>
    </p:extLst>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xfrm>
            <a:off x="0" y="0"/>
            <a:ext cx="0" cy="0"/>
          </a:xfrm>
        </p:spPr>
        <p:txBody>
          <a:bodyPr/>
          <a:lstStyle>
            <a:lvl1pPr>
              <a:defRPr/>
            </a:lvl1pPr>
          </a:lstStyle>
          <a:p>
            <a:pPr>
              <a:defRPr/>
            </a:pPr>
            <a:endParaRPr lang="en-US" dirty="0"/>
          </a:p>
        </p:txBody>
      </p:sp>
      <p:sp>
        <p:nvSpPr>
          <p:cNvPr id="4" name="Rectangle 5"/>
          <p:cNvSpPr>
            <a:spLocks noGrp="1" noChangeArrowheads="1"/>
          </p:cNvSpPr>
          <p:nvPr>
            <p:ph type="ftr" sz="quarter" idx="11"/>
          </p:nvPr>
        </p:nvSpPr>
        <p:spPr>
          <a:xfrm>
            <a:off x="0" y="0"/>
            <a:ext cx="0" cy="0"/>
          </a:xfrm>
        </p:spPr>
        <p:txBody>
          <a:bodyPr/>
          <a:lstStyle>
            <a:lvl1pPr>
              <a:defRPr/>
            </a:lvl1pPr>
          </a:lstStyle>
          <a:p>
            <a:pPr>
              <a:defRPr/>
            </a:pPr>
            <a:endParaRPr lang="en-US" dirty="0"/>
          </a:p>
        </p:txBody>
      </p:sp>
      <p:sp>
        <p:nvSpPr>
          <p:cNvPr id="5" name="Rectangle 6"/>
          <p:cNvSpPr>
            <a:spLocks noGrp="1" noChangeArrowheads="1"/>
          </p:cNvSpPr>
          <p:nvPr>
            <p:ph type="sldNum" sz="quarter" idx="12"/>
          </p:nvPr>
        </p:nvSpPr>
        <p:spPr>
          <a:xfrm>
            <a:off x="0" y="0"/>
            <a:ext cx="0" cy="0"/>
          </a:xfrm>
        </p:spPr>
        <p:txBody>
          <a:bodyPr/>
          <a:lstStyle>
            <a:lvl1pPr>
              <a:defRPr/>
            </a:lvl1pPr>
          </a:lstStyle>
          <a:p>
            <a:pPr>
              <a:defRPr/>
            </a:pPr>
            <a:fld id="{7118019C-9510-4EC9-9BD9-21B25CB26CD8}" type="slidenum">
              <a:rPr lang="en-US" altLang="en-US"/>
              <a:pPr>
                <a:defRPr/>
              </a:pPr>
              <a:t>‹#›</a:t>
            </a:fld>
            <a:endParaRPr lang="en-US" altLang="en-US" dirty="0"/>
          </a:p>
        </p:txBody>
      </p:sp>
    </p:spTree>
    <p:extLst>
      <p:ext uri="{BB962C8B-B14F-4D97-AF65-F5344CB8AC3E}">
        <p14:creationId xmlns:p14="http://schemas.microsoft.com/office/powerpoint/2010/main" val="81547204"/>
      </p:ext>
    </p:extLst>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3" name="Footer Placeholder 3"/>
          <p:cNvSpPr txBox="1">
            <a:spLocks/>
          </p:cNvSpPr>
          <p:nvPr userDrawn="1"/>
        </p:nvSpPr>
        <p:spPr bwMode="auto">
          <a:xfrm>
            <a:off x="7920567" y="6021388"/>
            <a:ext cx="38608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3" tIns="34286" rIns="68573" bIns="34286"/>
          <a:lstStyle>
            <a:lvl1pPr eaLnBrk="0" hangingPunct="0">
              <a:defRPr i="1">
                <a:solidFill>
                  <a:schemeClr val="tx1"/>
                </a:solidFill>
                <a:latin typeface="Arial" pitchFamily="34" charset="0"/>
                <a:cs typeface="Arial" pitchFamily="34" charset="0"/>
              </a:defRPr>
            </a:lvl1pPr>
            <a:lvl2pPr marL="742950" indent="-285750" eaLnBrk="0" hangingPunct="0">
              <a:defRPr i="1">
                <a:solidFill>
                  <a:schemeClr val="tx1"/>
                </a:solidFill>
                <a:latin typeface="Arial" pitchFamily="34" charset="0"/>
                <a:cs typeface="Arial" pitchFamily="34" charset="0"/>
              </a:defRPr>
            </a:lvl2pPr>
            <a:lvl3pPr marL="1143000" indent="-228600" eaLnBrk="0" hangingPunct="0">
              <a:defRPr i="1">
                <a:solidFill>
                  <a:schemeClr val="tx1"/>
                </a:solidFill>
                <a:latin typeface="Arial" pitchFamily="34" charset="0"/>
                <a:cs typeface="Arial" pitchFamily="34" charset="0"/>
              </a:defRPr>
            </a:lvl3pPr>
            <a:lvl4pPr marL="1600200" indent="-228600" eaLnBrk="0" hangingPunct="0">
              <a:defRPr i="1">
                <a:solidFill>
                  <a:schemeClr val="tx1"/>
                </a:solidFill>
                <a:latin typeface="Arial" pitchFamily="34" charset="0"/>
                <a:cs typeface="Arial" pitchFamily="34" charset="0"/>
              </a:defRPr>
            </a:lvl4pPr>
            <a:lvl5pPr marL="2057400" indent="-228600" eaLnBrk="0" hangingPunct="0">
              <a:defRPr i="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i="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i="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i="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i="1">
                <a:solidFill>
                  <a:schemeClr val="tx1"/>
                </a:solidFill>
                <a:latin typeface="Arial" pitchFamily="34" charset="0"/>
                <a:cs typeface="Arial" pitchFamily="34" charset="0"/>
              </a:defRPr>
            </a:lvl9pPr>
          </a:lstStyle>
          <a:p>
            <a:pPr algn="ctr" eaLnBrk="1" hangingPunct="1">
              <a:defRPr/>
            </a:pPr>
            <a:endParaRPr lang="en-GB" altLang="en-US" sz="675" dirty="0">
              <a:solidFill>
                <a:schemeClr val="bg1"/>
              </a:solidFill>
            </a:endParaRPr>
          </a:p>
        </p:txBody>
      </p:sp>
      <p:sp>
        <p:nvSpPr>
          <p:cNvPr id="2" name="Title 1"/>
          <p:cNvSpPr>
            <a:spLocks noGrp="1"/>
          </p:cNvSpPr>
          <p:nvPr>
            <p:ph type="title"/>
          </p:nvPr>
        </p:nvSpPr>
        <p:spPr/>
        <p:txBody>
          <a:bodyPr/>
          <a:lstStyle/>
          <a:p>
            <a:r>
              <a:rPr lang="en-US"/>
              <a:t>Click to edit Master title style</a:t>
            </a:r>
            <a:endParaRPr lang="en-GB"/>
          </a:p>
        </p:txBody>
      </p:sp>
      <p:sp>
        <p:nvSpPr>
          <p:cNvPr id="4" name="Date Placeholder 3"/>
          <p:cNvSpPr>
            <a:spLocks noGrp="1"/>
          </p:cNvSpPr>
          <p:nvPr>
            <p:ph type="dt" sz="half" idx="10"/>
          </p:nvPr>
        </p:nvSpPr>
        <p:spPr>
          <a:xfrm>
            <a:off x="609600" y="6356351"/>
            <a:ext cx="2844800" cy="365125"/>
          </a:xfrm>
          <a:prstGeom prst="rect">
            <a:avLst/>
          </a:prstGeom>
        </p:spPr>
        <p:txBody>
          <a:bodyPr lIns="91430" tIns="45715" rIns="91430" bIns="45715"/>
          <a:lstStyle>
            <a:lvl1pPr>
              <a:defRPr/>
            </a:lvl1pPr>
          </a:lstStyle>
          <a:p>
            <a:pPr>
              <a:defRPr/>
            </a:pPr>
            <a:endParaRPr lang="en-GB" dirty="0"/>
          </a:p>
        </p:txBody>
      </p:sp>
      <p:sp>
        <p:nvSpPr>
          <p:cNvPr id="5" name="Footer Placeholder 4"/>
          <p:cNvSpPr>
            <a:spLocks noGrp="1"/>
          </p:cNvSpPr>
          <p:nvPr>
            <p:ph type="ftr" sz="quarter" idx="11"/>
          </p:nvPr>
        </p:nvSpPr>
        <p:spPr>
          <a:xfrm>
            <a:off x="4165600" y="6356351"/>
            <a:ext cx="3860800" cy="365125"/>
          </a:xfrm>
          <a:prstGeom prst="rect">
            <a:avLst/>
          </a:prstGeom>
        </p:spPr>
        <p:txBody>
          <a:bodyPr lIns="91430" tIns="45715" rIns="91430" bIns="45715"/>
          <a:lstStyle>
            <a:lvl1pPr>
              <a:defRPr/>
            </a:lvl1pPr>
          </a:lstStyle>
          <a:p>
            <a:pPr>
              <a:defRPr/>
            </a:pPr>
            <a:endParaRPr lang="en-GB" dirty="0"/>
          </a:p>
        </p:txBody>
      </p:sp>
      <p:sp>
        <p:nvSpPr>
          <p:cNvPr id="6" name="Slide Number Placeholder 5"/>
          <p:cNvSpPr>
            <a:spLocks noGrp="1"/>
          </p:cNvSpPr>
          <p:nvPr>
            <p:ph type="sldNum" sz="quarter" idx="12"/>
          </p:nvPr>
        </p:nvSpPr>
        <p:spPr>
          <a:xfrm>
            <a:off x="8737600" y="6356351"/>
            <a:ext cx="2844800" cy="365125"/>
          </a:xfrm>
          <a:prstGeom prst="rect">
            <a:avLst/>
          </a:prstGeom>
        </p:spPr>
        <p:txBody>
          <a:bodyPr lIns="91430" tIns="45715" rIns="91430" bIns="45715"/>
          <a:lstStyle>
            <a:lvl1pPr>
              <a:defRPr/>
            </a:lvl1pPr>
          </a:lstStyle>
          <a:p>
            <a:pPr>
              <a:defRPr/>
            </a:pPr>
            <a:fld id="{5900E6B2-615E-43FD-A922-4432691554A3}" type="slidenum">
              <a:rPr lang="en-GB"/>
              <a:pPr>
                <a:defRPr/>
              </a:pPr>
              <a:t>‹#›</a:t>
            </a:fld>
            <a:endParaRPr lang="en-GB" dirty="0"/>
          </a:p>
        </p:txBody>
      </p:sp>
    </p:spTree>
    <p:extLst>
      <p:ext uri="{BB962C8B-B14F-4D97-AF65-F5344CB8AC3E}">
        <p14:creationId xmlns:p14="http://schemas.microsoft.com/office/powerpoint/2010/main" val="1845964535"/>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Main headings, text and numbered points">
    <p:spTree>
      <p:nvGrpSpPr>
        <p:cNvPr id="1" name=""/>
        <p:cNvGrpSpPr/>
        <p:nvPr/>
      </p:nvGrpSpPr>
      <p:grpSpPr>
        <a:xfrm>
          <a:off x="0" y="0"/>
          <a:ext cx="0" cy="0"/>
          <a:chOff x="0" y="0"/>
          <a:chExt cx="0" cy="0"/>
        </a:xfrm>
      </p:grpSpPr>
      <p:sp>
        <p:nvSpPr>
          <p:cNvPr id="5" name="Text Placeholder 5"/>
          <p:cNvSpPr>
            <a:spLocks noGrp="1"/>
          </p:cNvSpPr>
          <p:nvPr>
            <p:ph type="body" sz="quarter" idx="10"/>
          </p:nvPr>
        </p:nvSpPr>
        <p:spPr>
          <a:xfrm>
            <a:off x="1200001" y="740834"/>
            <a:ext cx="8890692" cy="634667"/>
          </a:xfrm>
          <a:prstGeom prst="rect">
            <a:avLst/>
          </a:prstGeom>
        </p:spPr>
        <p:txBody>
          <a:bodyPr lIns="0" tIns="0" rIns="0" bIns="0"/>
          <a:lstStyle>
            <a:lvl1pPr marL="0" indent="0">
              <a:lnSpc>
                <a:spcPts val="4200"/>
              </a:lnSpc>
              <a:buFontTx/>
              <a:buNone/>
              <a:defRPr sz="4000" b="0" i="0">
                <a:solidFill>
                  <a:srgbClr val="16818D"/>
                </a:solidFill>
                <a:latin typeface="Georgia" charset="0"/>
                <a:ea typeface="Georgia" charset="0"/>
                <a:cs typeface="Georgia" charset="0"/>
              </a:defRPr>
            </a:lvl1pPr>
          </a:lstStyle>
          <a:p>
            <a:pPr lvl="0"/>
            <a:r>
              <a:rPr lang="en-GB" dirty="0"/>
              <a:t>Click to edit Master text styles</a:t>
            </a:r>
          </a:p>
        </p:txBody>
      </p:sp>
      <p:pic>
        <p:nvPicPr>
          <p:cNvPr id="8" name="Picture 7" descr="UWE-Logo-Bottom.jp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24418" y="6148918"/>
            <a:ext cx="1439333" cy="7090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Placeholder 2"/>
          <p:cNvSpPr>
            <a:spLocks noGrp="1"/>
          </p:cNvSpPr>
          <p:nvPr>
            <p:ph type="body" sz="quarter" idx="11"/>
          </p:nvPr>
        </p:nvSpPr>
        <p:spPr>
          <a:xfrm>
            <a:off x="1103446" y="1612800"/>
            <a:ext cx="8969125" cy="4108103"/>
          </a:xfrm>
          <a:prstGeom prst="rect">
            <a:avLst/>
          </a:prstGeom>
        </p:spPr>
        <p:txBody>
          <a:bodyPr/>
          <a:lstStyle>
            <a:lvl1pPr marL="266700" indent="-266700">
              <a:buClr>
                <a:srgbClr val="16818D"/>
              </a:buClr>
              <a:buFont typeface="+mj-lt"/>
              <a:buAutoNum type="arabicPeriod"/>
              <a:defRPr sz="1600">
                <a:latin typeface="Tahoma" panose="020B0604030504040204" pitchFamily="34" charset="0"/>
                <a:ea typeface="Tahoma" panose="020B0604030504040204" pitchFamily="34" charset="0"/>
                <a:cs typeface="Tahoma" panose="020B0604030504040204" pitchFamily="34" charset="0"/>
              </a:defRPr>
            </a:lvl1pPr>
            <a:lvl2pPr marL="541338" indent="-274638">
              <a:buClr>
                <a:srgbClr val="16818D"/>
              </a:buClr>
              <a:buFont typeface="+mj-lt"/>
              <a:buAutoNum type="romanLcPeriod"/>
              <a:defRPr sz="1600">
                <a:latin typeface="Tahoma" panose="020B0604030504040204" pitchFamily="34" charset="0"/>
                <a:ea typeface="Tahoma" panose="020B0604030504040204" pitchFamily="34" charset="0"/>
                <a:cs typeface="Tahoma" panose="020B0604030504040204" pitchFamily="34" charset="0"/>
              </a:defRPr>
            </a:lvl2pPr>
            <a:lvl3pPr marL="896938" indent="-266700">
              <a:buClr>
                <a:srgbClr val="16818D"/>
              </a:buClr>
              <a:buFont typeface="Arial" panose="020B0604020202020204" pitchFamily="34" charset="0"/>
              <a:buChar char="̶"/>
              <a:defRPr sz="1600">
                <a:latin typeface="Tahoma" panose="020B0604030504040204" pitchFamily="34" charset="0"/>
                <a:ea typeface="Tahoma" panose="020B0604030504040204" pitchFamily="34" charset="0"/>
                <a:cs typeface="Tahoma" panose="020B0604030504040204" pitchFamily="34" charset="0"/>
              </a:defRPr>
            </a:lvl3pPr>
            <a:lvl4pPr marL="2343150" indent="-514350">
              <a:buFont typeface="+mj-lt"/>
              <a:buAutoNum type="arabicPeriod"/>
              <a:defRPr sz="1600">
                <a:latin typeface="Tahoma" panose="020B0604030504040204" pitchFamily="34" charset="0"/>
                <a:ea typeface="Tahoma" panose="020B0604030504040204" pitchFamily="34" charset="0"/>
                <a:cs typeface="Tahoma" panose="020B0604030504040204" pitchFamily="34" charset="0"/>
              </a:defRPr>
            </a:lvl4pPr>
            <a:lvl5pPr marL="2952750" indent="-514350">
              <a:buFont typeface="+mj-lt"/>
              <a:buAutoNum type="arabicPeriod"/>
              <a:defRPr sz="1600">
                <a:latin typeface="Tahoma" panose="020B0604030504040204" pitchFamily="34" charset="0"/>
                <a:ea typeface="Tahoma" panose="020B0604030504040204" pitchFamily="34" charset="0"/>
                <a:cs typeface="Tahoma" panose="020B0604030504040204" pitchFamily="34" charset="0"/>
              </a:defRPr>
            </a:lvl5pPr>
          </a:lstStyle>
          <a:p>
            <a:pPr lvl="0"/>
            <a:r>
              <a:rPr lang="en-US" dirty="0"/>
              <a:t>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1386068825"/>
      </p:ext>
    </p:extLst>
  </p:cSld>
  <p:clrMapOvr>
    <a:masterClrMapping/>
  </p:clrMapOvr>
  <p:transition/>
  <p:extLst mod="1">
    <p:ext uri="{DCECCB84-F9BA-43D5-87BE-67443E8EF086}">
      <p15:sldGuideLst xmlns:p15="http://schemas.microsoft.com/office/powerpoint/2012/main">
        <p15:guide id="1" pos="756" userDrawn="1">
          <p15:clr>
            <a:srgbClr val="FBAE40"/>
          </p15:clr>
        </p15:guide>
        <p15:guide id="2" orient="horz" pos="35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lumn text style">
    <p:spTree>
      <p:nvGrpSpPr>
        <p:cNvPr id="1" name=""/>
        <p:cNvGrpSpPr/>
        <p:nvPr/>
      </p:nvGrpSpPr>
      <p:grpSpPr>
        <a:xfrm>
          <a:off x="0" y="0"/>
          <a:ext cx="0" cy="0"/>
          <a:chOff x="0" y="0"/>
          <a:chExt cx="0" cy="0"/>
        </a:xfrm>
      </p:grpSpPr>
      <p:sp>
        <p:nvSpPr>
          <p:cNvPr id="6" name="Text Placeholder 5"/>
          <p:cNvSpPr>
            <a:spLocks noGrp="1"/>
          </p:cNvSpPr>
          <p:nvPr>
            <p:ph type="body" sz="quarter" idx="11"/>
          </p:nvPr>
        </p:nvSpPr>
        <p:spPr>
          <a:xfrm>
            <a:off x="1199557" y="1676938"/>
            <a:ext cx="4223444" cy="4056319"/>
          </a:xfrm>
          <a:prstGeom prst="rect">
            <a:avLst/>
          </a:prstGeom>
        </p:spPr>
        <p:txBody>
          <a:bodyPr lIns="0" tIns="0" rIns="0" bIns="0" numCol="1" spcCol="216000"/>
          <a:lstStyle>
            <a:lvl1pPr marL="0" marR="0" indent="0" algn="l" defTabSz="606410" rtl="0" eaLnBrk="1" fontAlgn="base" latinLnBrk="0" hangingPunct="1">
              <a:lnSpc>
                <a:spcPts val="2000"/>
              </a:lnSpc>
              <a:spcBef>
                <a:spcPts val="0"/>
              </a:spcBef>
              <a:spcAft>
                <a:spcPct val="0"/>
              </a:spcAft>
              <a:buClrTx/>
              <a:buSzTx/>
              <a:buFontTx/>
              <a:buNone/>
              <a:tabLst/>
              <a:defRPr sz="1400" b="0" i="0" baseline="0">
                <a:solidFill>
                  <a:schemeClr val="tx1"/>
                </a:solidFill>
                <a:latin typeface="Tahoma" charset="0"/>
                <a:ea typeface="Tahoma" charset="0"/>
                <a:cs typeface="Tahoma" charset="0"/>
              </a:defRPr>
            </a:lvl1pPr>
          </a:lstStyle>
          <a:p>
            <a:pPr lvl="0"/>
            <a:r>
              <a:rPr lang="en-GB" dirty="0"/>
              <a:t>Click to edit Master text styles</a:t>
            </a:r>
          </a:p>
        </p:txBody>
      </p:sp>
      <p:sp>
        <p:nvSpPr>
          <p:cNvPr id="5" name="Text Placeholder 5"/>
          <p:cNvSpPr>
            <a:spLocks noGrp="1"/>
          </p:cNvSpPr>
          <p:nvPr>
            <p:ph type="body" sz="quarter" idx="10"/>
          </p:nvPr>
        </p:nvSpPr>
        <p:spPr>
          <a:xfrm>
            <a:off x="1199556" y="740833"/>
            <a:ext cx="8736873" cy="646040"/>
          </a:xfrm>
          <a:prstGeom prst="rect">
            <a:avLst/>
          </a:prstGeom>
        </p:spPr>
        <p:txBody>
          <a:bodyPr lIns="0" tIns="0" rIns="0" bIns="0"/>
          <a:lstStyle>
            <a:lvl1pPr marL="0" indent="0">
              <a:lnSpc>
                <a:spcPts val="4200"/>
              </a:lnSpc>
              <a:buFontTx/>
              <a:buNone/>
              <a:defRPr sz="4000" b="0" i="0">
                <a:solidFill>
                  <a:srgbClr val="16818D"/>
                </a:solidFill>
                <a:latin typeface="Georgia" charset="0"/>
                <a:ea typeface="Georgia" charset="0"/>
                <a:cs typeface="Georgia" charset="0"/>
              </a:defRPr>
            </a:lvl1pPr>
          </a:lstStyle>
          <a:p>
            <a:pPr lvl="0"/>
            <a:r>
              <a:rPr lang="en-GB" dirty="0"/>
              <a:t>Click to edit Master text styles</a:t>
            </a:r>
          </a:p>
        </p:txBody>
      </p:sp>
      <p:sp>
        <p:nvSpPr>
          <p:cNvPr id="7" name="Text Placeholder 5"/>
          <p:cNvSpPr>
            <a:spLocks noGrp="1"/>
          </p:cNvSpPr>
          <p:nvPr>
            <p:ph type="body" sz="quarter" idx="12"/>
          </p:nvPr>
        </p:nvSpPr>
        <p:spPr>
          <a:xfrm>
            <a:off x="5712985" y="1676938"/>
            <a:ext cx="4223444" cy="4056319"/>
          </a:xfrm>
          <a:prstGeom prst="rect">
            <a:avLst/>
          </a:prstGeom>
        </p:spPr>
        <p:txBody>
          <a:bodyPr lIns="0" tIns="0" rIns="0" bIns="0" numCol="1" spcCol="216000"/>
          <a:lstStyle>
            <a:lvl1pPr marL="0" marR="0" indent="0" algn="l" defTabSz="606410" rtl="0" eaLnBrk="1" fontAlgn="base" latinLnBrk="0" hangingPunct="1">
              <a:lnSpc>
                <a:spcPts val="2000"/>
              </a:lnSpc>
              <a:spcBef>
                <a:spcPts val="0"/>
              </a:spcBef>
              <a:spcAft>
                <a:spcPct val="0"/>
              </a:spcAft>
              <a:buClrTx/>
              <a:buSzTx/>
              <a:buFontTx/>
              <a:buNone/>
              <a:tabLst/>
              <a:defRPr sz="1400" b="0" i="0" baseline="0">
                <a:solidFill>
                  <a:schemeClr val="tx1"/>
                </a:solidFill>
                <a:latin typeface="Tahoma" charset="0"/>
                <a:ea typeface="Tahoma" charset="0"/>
                <a:cs typeface="Tahoma" charset="0"/>
              </a:defRPr>
            </a:lvl1pPr>
          </a:lstStyle>
          <a:p>
            <a:pPr lvl="0"/>
            <a:r>
              <a:rPr lang="en-GB" dirty="0"/>
              <a:t>Click to edit Master text styles</a:t>
            </a:r>
          </a:p>
        </p:txBody>
      </p:sp>
      <p:pic>
        <p:nvPicPr>
          <p:cNvPr id="8" name="Picture 7" descr="UWE-Logo-Bottom.jp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24418" y="6148918"/>
            <a:ext cx="1439333" cy="7090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03622766"/>
      </p:ext>
    </p:extLst>
  </p:cSld>
  <p:clrMapOvr>
    <a:masterClrMapping/>
  </p:clrMapOvr>
  <p:transition/>
  <p:extLst mod="1">
    <p:ext uri="{DCECCB84-F9BA-43D5-87BE-67443E8EF086}">
      <p15:sldGuideLst xmlns:p15="http://schemas.microsoft.com/office/powerpoint/2012/main">
        <p15:guide id="1" pos="756" userDrawn="1">
          <p15:clr>
            <a:srgbClr val="FBAE40"/>
          </p15:clr>
        </p15:guide>
        <p15:guide id="2" orient="horz" pos="35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lumn text style with bullet points">
    <p:spTree>
      <p:nvGrpSpPr>
        <p:cNvPr id="1" name=""/>
        <p:cNvGrpSpPr/>
        <p:nvPr/>
      </p:nvGrpSpPr>
      <p:grpSpPr>
        <a:xfrm>
          <a:off x="0" y="0"/>
          <a:ext cx="0" cy="0"/>
          <a:chOff x="0" y="0"/>
          <a:chExt cx="0" cy="0"/>
        </a:xfrm>
      </p:grpSpPr>
      <p:sp>
        <p:nvSpPr>
          <p:cNvPr id="5" name="Text Placeholder 5"/>
          <p:cNvSpPr>
            <a:spLocks noGrp="1"/>
          </p:cNvSpPr>
          <p:nvPr>
            <p:ph type="body" sz="quarter" idx="10"/>
          </p:nvPr>
        </p:nvSpPr>
        <p:spPr>
          <a:xfrm>
            <a:off x="1198829" y="740833"/>
            <a:ext cx="8687495" cy="646040"/>
          </a:xfrm>
          <a:prstGeom prst="rect">
            <a:avLst/>
          </a:prstGeom>
        </p:spPr>
        <p:txBody>
          <a:bodyPr lIns="0" tIns="0" rIns="0" bIns="0"/>
          <a:lstStyle>
            <a:lvl1pPr marL="0" indent="0">
              <a:lnSpc>
                <a:spcPts val="4200"/>
              </a:lnSpc>
              <a:buFontTx/>
              <a:buNone/>
              <a:defRPr sz="4000" b="0" i="0">
                <a:solidFill>
                  <a:srgbClr val="16818D"/>
                </a:solidFill>
                <a:latin typeface="Georgia" charset="0"/>
                <a:ea typeface="Georgia" charset="0"/>
                <a:cs typeface="Georgia" charset="0"/>
              </a:defRPr>
            </a:lvl1pPr>
          </a:lstStyle>
          <a:p>
            <a:pPr lvl="0"/>
            <a:r>
              <a:rPr lang="en-GB" dirty="0"/>
              <a:t>Click to edit Master text styles</a:t>
            </a:r>
          </a:p>
        </p:txBody>
      </p:sp>
      <p:pic>
        <p:nvPicPr>
          <p:cNvPr id="8" name="Picture 7" descr="UWE-Logo-Bottom.jp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24418" y="6148918"/>
            <a:ext cx="1439333" cy="7090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Placeholder 5"/>
          <p:cNvSpPr>
            <a:spLocks noGrp="1"/>
          </p:cNvSpPr>
          <p:nvPr>
            <p:ph type="body" sz="quarter" idx="11" hasCustomPrompt="1"/>
          </p:nvPr>
        </p:nvSpPr>
        <p:spPr>
          <a:xfrm>
            <a:off x="1198829" y="1632141"/>
            <a:ext cx="4223444" cy="4101116"/>
          </a:xfrm>
          <a:prstGeom prst="rect">
            <a:avLst/>
          </a:prstGeom>
        </p:spPr>
        <p:txBody>
          <a:bodyPr lIns="0" tIns="0" rIns="0" bIns="0" numCol="1" spcCol="216000"/>
          <a:lstStyle>
            <a:lvl1pPr marL="285750" marR="0" indent="-285750" algn="l" defTabSz="606425" rtl="0" eaLnBrk="1" fontAlgn="base" latinLnBrk="0" hangingPunct="1">
              <a:lnSpc>
                <a:spcPts val="2000"/>
              </a:lnSpc>
              <a:spcBef>
                <a:spcPts val="0"/>
              </a:spcBef>
              <a:spcAft>
                <a:spcPct val="0"/>
              </a:spcAft>
              <a:buClr>
                <a:srgbClr val="16818D"/>
              </a:buClr>
              <a:buSzTx/>
              <a:buFont typeface="Arial" panose="020B0604020202020204" pitchFamily="34" charset="0"/>
              <a:buChar char="•"/>
              <a:tabLst/>
              <a:defRPr sz="1400" b="0" i="0" baseline="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541338" indent="-274638">
              <a:buClr>
                <a:srgbClr val="16818D"/>
              </a:buClr>
              <a:buFont typeface="Courier New" panose="02070309020205020404" pitchFamily="49" charset="0"/>
              <a:buChar char="o"/>
              <a:defRPr sz="1400">
                <a:latin typeface="Tahoma" panose="020B0604030504040204" pitchFamily="34" charset="0"/>
                <a:ea typeface="Tahoma" panose="020B0604030504040204" pitchFamily="34" charset="0"/>
                <a:cs typeface="Tahoma" panose="020B0604030504040204" pitchFamily="34" charset="0"/>
              </a:defRPr>
            </a:lvl2pPr>
            <a:lvl3pPr marL="808038" indent="-177800">
              <a:buClr>
                <a:srgbClr val="16818D"/>
              </a:buClr>
              <a:buFont typeface="Arial" panose="020B0604020202020204" pitchFamily="34" charset="0"/>
              <a:buChar char="̶"/>
              <a:defRPr sz="1400">
                <a:latin typeface="Tahoma" panose="020B0604030504040204" pitchFamily="34" charset="0"/>
                <a:ea typeface="Tahoma" panose="020B0604030504040204" pitchFamily="34" charset="0"/>
                <a:cs typeface="Tahoma" panose="020B0604030504040204" pitchFamily="34" charset="0"/>
              </a:defRPr>
            </a:lvl3pPr>
            <a:lvl4pPr marL="1163638" indent="-301625">
              <a:defRPr sz="1400">
                <a:latin typeface="Tahoma" panose="020B0604030504040204" pitchFamily="34" charset="0"/>
                <a:ea typeface="Tahoma" panose="020B0604030504040204" pitchFamily="34" charset="0"/>
                <a:cs typeface="Tahoma" panose="020B0604030504040204" pitchFamily="34" charset="0"/>
              </a:defRPr>
            </a:lvl4pPr>
          </a:lstStyle>
          <a:p>
            <a:pPr lvl="0"/>
            <a:r>
              <a:rPr lang="en-GB" dirty="0"/>
              <a:t>Click to add text</a:t>
            </a:r>
          </a:p>
          <a:p>
            <a:pPr lvl="1"/>
            <a:r>
              <a:rPr lang="en-GB" dirty="0"/>
              <a:t>Second Bullet Point</a:t>
            </a:r>
          </a:p>
          <a:p>
            <a:pPr lvl="2"/>
            <a:r>
              <a:rPr lang="en-GB" dirty="0"/>
              <a:t>Third Bullet Point</a:t>
            </a:r>
          </a:p>
          <a:p>
            <a:pPr lvl="3"/>
            <a:endParaRPr lang="en-GB" dirty="0"/>
          </a:p>
        </p:txBody>
      </p:sp>
      <p:sp>
        <p:nvSpPr>
          <p:cNvPr id="10" name="Text Placeholder 5"/>
          <p:cNvSpPr>
            <a:spLocks noGrp="1"/>
          </p:cNvSpPr>
          <p:nvPr>
            <p:ph type="body" sz="quarter" idx="12" hasCustomPrompt="1"/>
          </p:nvPr>
        </p:nvSpPr>
        <p:spPr>
          <a:xfrm>
            <a:off x="5617604" y="1632141"/>
            <a:ext cx="4318825" cy="4101116"/>
          </a:xfrm>
          <a:prstGeom prst="rect">
            <a:avLst/>
          </a:prstGeom>
        </p:spPr>
        <p:txBody>
          <a:bodyPr lIns="0" tIns="0" rIns="0" bIns="0" numCol="1" spcCol="216000"/>
          <a:lstStyle>
            <a:lvl1pPr marL="285750" marR="0" indent="-285750" algn="l" defTabSz="606425" rtl="0" eaLnBrk="1" fontAlgn="base" latinLnBrk="0" hangingPunct="1">
              <a:lnSpc>
                <a:spcPts val="2000"/>
              </a:lnSpc>
              <a:spcBef>
                <a:spcPts val="0"/>
              </a:spcBef>
              <a:spcAft>
                <a:spcPct val="0"/>
              </a:spcAft>
              <a:buClr>
                <a:srgbClr val="16818D"/>
              </a:buClr>
              <a:buSzTx/>
              <a:buFont typeface="Arial" panose="020B0604020202020204" pitchFamily="34" charset="0"/>
              <a:buChar char="•"/>
              <a:tabLst/>
              <a:defRPr sz="1400" b="0" i="0" baseline="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541338" indent="-274638">
              <a:buClr>
                <a:srgbClr val="16818D"/>
              </a:buClr>
              <a:buFont typeface="Courier New" panose="02070309020205020404" pitchFamily="49" charset="0"/>
              <a:buChar char="o"/>
              <a:defRPr sz="1400">
                <a:latin typeface="Tahoma" panose="020B0604030504040204" pitchFamily="34" charset="0"/>
                <a:ea typeface="Tahoma" panose="020B0604030504040204" pitchFamily="34" charset="0"/>
                <a:cs typeface="Tahoma" panose="020B0604030504040204" pitchFamily="34" charset="0"/>
              </a:defRPr>
            </a:lvl2pPr>
            <a:lvl3pPr marL="808038" indent="-177800">
              <a:buClr>
                <a:srgbClr val="16818D"/>
              </a:buClr>
              <a:buFont typeface="Arial" panose="020B0604020202020204" pitchFamily="34" charset="0"/>
              <a:buChar char="̶"/>
              <a:defRPr sz="1400">
                <a:latin typeface="Tahoma" panose="020B0604030504040204" pitchFamily="34" charset="0"/>
                <a:ea typeface="Tahoma" panose="020B0604030504040204" pitchFamily="34" charset="0"/>
                <a:cs typeface="Tahoma" panose="020B0604030504040204" pitchFamily="34" charset="0"/>
              </a:defRPr>
            </a:lvl3pPr>
            <a:lvl4pPr marL="1163638" indent="-301625">
              <a:defRPr sz="1400">
                <a:latin typeface="Tahoma" panose="020B0604030504040204" pitchFamily="34" charset="0"/>
                <a:ea typeface="Tahoma" panose="020B0604030504040204" pitchFamily="34" charset="0"/>
                <a:cs typeface="Tahoma" panose="020B0604030504040204" pitchFamily="34" charset="0"/>
              </a:defRPr>
            </a:lvl4pPr>
          </a:lstStyle>
          <a:p>
            <a:pPr lvl="0"/>
            <a:r>
              <a:rPr lang="en-US" dirty="0"/>
              <a:t>Click to add text</a:t>
            </a:r>
          </a:p>
          <a:p>
            <a:pPr lvl="1"/>
            <a:r>
              <a:rPr lang="en-US" dirty="0"/>
              <a:t>Second Bullet Point</a:t>
            </a:r>
          </a:p>
          <a:p>
            <a:pPr lvl="2"/>
            <a:r>
              <a:rPr lang="en-US" dirty="0"/>
              <a:t>Third Bullet Point</a:t>
            </a:r>
          </a:p>
          <a:p>
            <a:pPr lvl="3"/>
            <a:endParaRPr lang="en-US" dirty="0"/>
          </a:p>
          <a:p>
            <a:pPr lvl="0"/>
            <a:endParaRPr lang="en-GB" dirty="0"/>
          </a:p>
        </p:txBody>
      </p:sp>
    </p:spTree>
    <p:extLst>
      <p:ext uri="{BB962C8B-B14F-4D97-AF65-F5344CB8AC3E}">
        <p14:creationId xmlns:p14="http://schemas.microsoft.com/office/powerpoint/2010/main" val="976455156"/>
      </p:ext>
    </p:extLst>
  </p:cSld>
  <p:clrMapOvr>
    <a:masterClrMapping/>
  </p:clrMapOvr>
  <p:transition/>
  <p:extLst mod="1">
    <p:ext uri="{DCECCB84-F9BA-43D5-87BE-67443E8EF086}">
      <p15:sldGuideLst xmlns:p15="http://schemas.microsoft.com/office/powerpoint/2012/main">
        <p15:guide id="1" pos="756" userDrawn="1">
          <p15:clr>
            <a:srgbClr val="FBAE40"/>
          </p15:clr>
        </p15:guide>
        <p15:guide id="2" orient="horz" pos="350" userDrawn="1">
          <p15:clr>
            <a:srgbClr val="FBAE40"/>
          </p15:clr>
        </p15:guide>
        <p15:guide id="3" pos="3356" userDrawn="1">
          <p15:clr>
            <a:srgbClr val="FBAE40"/>
          </p15:clr>
        </p15:guide>
        <p15:guide id="4" pos="3537" userDrawn="1">
          <p15:clr>
            <a:srgbClr val="FBAE40"/>
          </p15:clr>
        </p15:guide>
        <p15:guide id="5" pos="6199"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lumn text style with numbered points">
    <p:spTree>
      <p:nvGrpSpPr>
        <p:cNvPr id="1" name=""/>
        <p:cNvGrpSpPr/>
        <p:nvPr/>
      </p:nvGrpSpPr>
      <p:grpSpPr>
        <a:xfrm>
          <a:off x="0" y="0"/>
          <a:ext cx="0" cy="0"/>
          <a:chOff x="0" y="0"/>
          <a:chExt cx="0" cy="0"/>
        </a:xfrm>
      </p:grpSpPr>
      <p:sp>
        <p:nvSpPr>
          <p:cNvPr id="5" name="Text Placeholder 5"/>
          <p:cNvSpPr>
            <a:spLocks noGrp="1"/>
          </p:cNvSpPr>
          <p:nvPr>
            <p:ph type="body" sz="quarter" idx="10"/>
          </p:nvPr>
        </p:nvSpPr>
        <p:spPr>
          <a:xfrm>
            <a:off x="1198795" y="749531"/>
            <a:ext cx="8737632" cy="646040"/>
          </a:xfrm>
          <a:prstGeom prst="rect">
            <a:avLst/>
          </a:prstGeom>
        </p:spPr>
        <p:txBody>
          <a:bodyPr lIns="0" tIns="0" rIns="0" bIns="0"/>
          <a:lstStyle>
            <a:lvl1pPr marL="0" indent="0">
              <a:lnSpc>
                <a:spcPts val="4200"/>
              </a:lnSpc>
              <a:buFontTx/>
              <a:buNone/>
              <a:defRPr sz="4000" b="0" i="0">
                <a:solidFill>
                  <a:srgbClr val="16818D"/>
                </a:solidFill>
                <a:latin typeface="Georgia" charset="0"/>
                <a:ea typeface="Georgia" charset="0"/>
                <a:cs typeface="Georgia" charset="0"/>
              </a:defRPr>
            </a:lvl1pPr>
          </a:lstStyle>
          <a:p>
            <a:pPr lvl="0"/>
            <a:r>
              <a:rPr lang="en-GB" dirty="0"/>
              <a:t>Click to edit Master text styles</a:t>
            </a:r>
          </a:p>
        </p:txBody>
      </p:sp>
      <p:pic>
        <p:nvPicPr>
          <p:cNvPr id="8" name="Picture 7" descr="UWE-Logo-Bottom.jp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24418" y="6148918"/>
            <a:ext cx="1439333" cy="7090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Placeholder 5"/>
          <p:cNvSpPr>
            <a:spLocks noGrp="1"/>
          </p:cNvSpPr>
          <p:nvPr>
            <p:ph type="body" sz="quarter" idx="11" hasCustomPrompt="1"/>
          </p:nvPr>
        </p:nvSpPr>
        <p:spPr>
          <a:xfrm>
            <a:off x="1198829" y="1632002"/>
            <a:ext cx="4223444" cy="4188281"/>
          </a:xfrm>
          <a:prstGeom prst="rect">
            <a:avLst/>
          </a:prstGeom>
        </p:spPr>
        <p:txBody>
          <a:bodyPr lIns="0" tIns="0" rIns="0" bIns="0" numCol="1" spcCol="216000"/>
          <a:lstStyle>
            <a:lvl1pPr marL="266700" marR="0" indent="-266700" algn="l" defTabSz="606425" rtl="0" eaLnBrk="1" fontAlgn="base" latinLnBrk="0" hangingPunct="1">
              <a:lnSpc>
                <a:spcPts val="2000"/>
              </a:lnSpc>
              <a:spcBef>
                <a:spcPts val="0"/>
              </a:spcBef>
              <a:spcAft>
                <a:spcPct val="0"/>
              </a:spcAft>
              <a:buClr>
                <a:srgbClr val="16818D"/>
              </a:buClr>
              <a:buSzTx/>
              <a:buFont typeface="+mj-lt"/>
              <a:buAutoNum type="arabicPeriod"/>
              <a:tabLst/>
              <a:defRPr sz="1400" b="0" i="0" baseline="0">
                <a:solidFill>
                  <a:schemeClr val="tx1"/>
                </a:solidFill>
                <a:latin typeface="Tahoma"/>
                <a:ea typeface="Tahoma"/>
                <a:cs typeface="Tahoma"/>
              </a:defRPr>
            </a:lvl1pPr>
            <a:lvl2pPr marL="541338" indent="-274638">
              <a:buClr>
                <a:srgbClr val="16818D"/>
              </a:buClr>
              <a:buFont typeface="+mj-lt"/>
              <a:buAutoNum type="romanLcPeriod"/>
              <a:defRPr sz="1400" baseline="0">
                <a:latin typeface="Tahoma" panose="020B0604030504040204" pitchFamily="34" charset="0"/>
                <a:ea typeface="Tahoma" panose="020B0604030504040204" pitchFamily="34" charset="0"/>
                <a:cs typeface="Tahoma" panose="020B0604030504040204" pitchFamily="34" charset="0"/>
              </a:defRPr>
            </a:lvl2pPr>
            <a:lvl3pPr marL="896938" indent="-266700">
              <a:buClr>
                <a:srgbClr val="16818D"/>
              </a:buClr>
              <a:buFont typeface="Arial" panose="020B0604020202020204" pitchFamily="34" charset="0"/>
              <a:buChar char="̶"/>
              <a:defRPr sz="1400">
                <a:latin typeface="Tahoma" panose="020B0604030504040204" pitchFamily="34" charset="0"/>
                <a:ea typeface="Tahoma" panose="020B0604030504040204" pitchFamily="34" charset="0"/>
                <a:cs typeface="Tahoma" panose="020B0604030504040204" pitchFamily="34" charset="0"/>
              </a:defRPr>
            </a:lvl3pPr>
            <a:lvl4pPr marL="1252538" indent="-285750">
              <a:buFont typeface="Arial" panose="020B0604020202020204" pitchFamily="34" charset="0"/>
              <a:buChar char="̶"/>
              <a:defRPr sz="1400">
                <a:latin typeface="Tahoma" panose="020B0604030504040204" pitchFamily="34" charset="0"/>
                <a:ea typeface="Tahoma" panose="020B0604030504040204" pitchFamily="34" charset="0"/>
                <a:cs typeface="Tahoma" panose="020B0604030504040204" pitchFamily="34" charset="0"/>
              </a:defRPr>
            </a:lvl4pPr>
          </a:lstStyle>
          <a:p>
            <a:pPr lvl="0"/>
            <a:r>
              <a:rPr lang="en-GB" dirty="0"/>
              <a:t>Click to add text</a:t>
            </a:r>
          </a:p>
          <a:p>
            <a:pPr lvl="1"/>
            <a:r>
              <a:rPr lang="en-GB" dirty="0"/>
              <a:t>Number Position Number 2</a:t>
            </a:r>
          </a:p>
          <a:p>
            <a:pPr lvl="2"/>
            <a:r>
              <a:rPr lang="en-GB" dirty="0"/>
              <a:t>Number Position Number 3</a:t>
            </a:r>
          </a:p>
          <a:p>
            <a:pPr lvl="3"/>
            <a:endParaRPr lang="en-GB" dirty="0"/>
          </a:p>
          <a:p>
            <a:pPr lvl="3"/>
            <a:endParaRPr lang="en-GB" dirty="0"/>
          </a:p>
        </p:txBody>
      </p:sp>
      <p:sp>
        <p:nvSpPr>
          <p:cNvPr id="10" name="Text Placeholder 5"/>
          <p:cNvSpPr>
            <a:spLocks noGrp="1"/>
          </p:cNvSpPr>
          <p:nvPr>
            <p:ph type="body" sz="quarter" idx="12" hasCustomPrompt="1"/>
          </p:nvPr>
        </p:nvSpPr>
        <p:spPr>
          <a:xfrm>
            <a:off x="5618926" y="1632002"/>
            <a:ext cx="4317501" cy="4188281"/>
          </a:xfrm>
          <a:prstGeom prst="rect">
            <a:avLst/>
          </a:prstGeom>
        </p:spPr>
        <p:txBody>
          <a:bodyPr lIns="0" tIns="0" rIns="0" bIns="0" numCol="1" spcCol="216000"/>
          <a:lstStyle>
            <a:lvl1pPr marL="266700" marR="0" indent="-266700" algn="l" defTabSz="606425" rtl="0" eaLnBrk="1" fontAlgn="base" latinLnBrk="0" hangingPunct="1">
              <a:lnSpc>
                <a:spcPts val="2000"/>
              </a:lnSpc>
              <a:spcBef>
                <a:spcPts val="0"/>
              </a:spcBef>
              <a:spcAft>
                <a:spcPct val="0"/>
              </a:spcAft>
              <a:buClr>
                <a:srgbClr val="16818D"/>
              </a:buClr>
              <a:buSzTx/>
              <a:buFont typeface="+mj-lt"/>
              <a:buAutoNum type="arabicPeriod"/>
              <a:tabLst/>
              <a:defRPr sz="1400" b="0" i="0" baseline="0">
                <a:solidFill>
                  <a:schemeClr val="tx1"/>
                </a:solidFill>
                <a:latin typeface="Tahoma"/>
                <a:ea typeface="Tahoma"/>
                <a:cs typeface="Tahoma"/>
              </a:defRPr>
            </a:lvl1pPr>
            <a:lvl2pPr marL="541338" indent="-274638">
              <a:buClr>
                <a:srgbClr val="16818D"/>
              </a:buClr>
              <a:buFont typeface="+mj-lt"/>
              <a:buAutoNum type="romanLcPeriod"/>
              <a:defRPr sz="1400">
                <a:latin typeface="Tahoma" panose="020B0604030504040204" pitchFamily="34" charset="0"/>
                <a:ea typeface="Tahoma" panose="020B0604030504040204" pitchFamily="34" charset="0"/>
                <a:cs typeface="Tahoma" panose="020B0604030504040204" pitchFamily="34" charset="0"/>
              </a:defRPr>
            </a:lvl2pPr>
            <a:lvl3pPr marL="896938" indent="-266700">
              <a:buClr>
                <a:srgbClr val="16818D"/>
              </a:buClr>
              <a:buFont typeface="Arial" panose="020B0604020202020204" pitchFamily="34" charset="0"/>
              <a:buChar char="̶"/>
              <a:defRPr sz="1400">
                <a:latin typeface="Tahoma" panose="020B0604030504040204" pitchFamily="34" charset="0"/>
                <a:ea typeface="Tahoma" panose="020B0604030504040204" pitchFamily="34" charset="0"/>
                <a:cs typeface="Tahoma" panose="020B0604030504040204" pitchFamily="34" charset="0"/>
              </a:defRPr>
            </a:lvl3pPr>
            <a:lvl4pPr marL="1252538" indent="-285750">
              <a:buFont typeface="Arial" panose="020B0604020202020204" pitchFamily="34" charset="0"/>
              <a:buChar char="̶"/>
              <a:defRPr sz="1400">
                <a:latin typeface="Tahoma" panose="020B0604030504040204" pitchFamily="34" charset="0"/>
                <a:ea typeface="Tahoma" panose="020B0604030504040204" pitchFamily="34" charset="0"/>
                <a:cs typeface="Tahoma" panose="020B0604030504040204" pitchFamily="34" charset="0"/>
              </a:defRPr>
            </a:lvl4pPr>
          </a:lstStyle>
          <a:p>
            <a:pPr lvl="0"/>
            <a:r>
              <a:rPr lang="en-GB" dirty="0"/>
              <a:t>Click to add text</a:t>
            </a:r>
          </a:p>
          <a:p>
            <a:pPr lvl="1"/>
            <a:r>
              <a:rPr lang="en-GB" dirty="0"/>
              <a:t>Number Position Number 2</a:t>
            </a:r>
          </a:p>
          <a:p>
            <a:pPr lvl="2"/>
            <a:r>
              <a:rPr lang="en-GB" dirty="0"/>
              <a:t>Number Position Number 3</a:t>
            </a:r>
          </a:p>
          <a:p>
            <a:pPr lvl="3"/>
            <a:endParaRPr lang="en-GB" dirty="0"/>
          </a:p>
        </p:txBody>
      </p:sp>
    </p:spTree>
    <p:extLst>
      <p:ext uri="{BB962C8B-B14F-4D97-AF65-F5344CB8AC3E}">
        <p14:creationId xmlns:p14="http://schemas.microsoft.com/office/powerpoint/2010/main" val="211776518"/>
      </p:ext>
    </p:extLst>
  </p:cSld>
  <p:clrMapOvr>
    <a:masterClrMapping/>
  </p:clrMapOvr>
  <p:transition/>
  <p:extLst mod="1">
    <p:ext uri="{DCECCB84-F9BA-43D5-87BE-67443E8EF086}">
      <p15:sldGuideLst xmlns:p15="http://schemas.microsoft.com/office/powerpoint/2012/main">
        <p15:guide id="1" pos="756" userDrawn="1">
          <p15:clr>
            <a:srgbClr val="FBAE40"/>
          </p15:clr>
        </p15:guide>
        <p15:guide id="2" orient="horz" pos="350" userDrawn="1">
          <p15:clr>
            <a:srgbClr val="FBAE40"/>
          </p15:clr>
        </p15:guide>
        <p15:guide id="3" pos="3356" userDrawn="1">
          <p15:clr>
            <a:srgbClr val="FBAE40"/>
          </p15:clr>
        </p15:guide>
        <p15:guide id="4" pos="3537" userDrawn="1">
          <p15:clr>
            <a:srgbClr val="FBAE40"/>
          </p15:clr>
        </p15:guide>
        <p15:guide id="5" pos="6199"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hart and graph position">
    <p:spTree>
      <p:nvGrpSpPr>
        <p:cNvPr id="1" name=""/>
        <p:cNvGrpSpPr/>
        <p:nvPr/>
      </p:nvGrpSpPr>
      <p:grpSpPr>
        <a:xfrm>
          <a:off x="0" y="0"/>
          <a:ext cx="0" cy="0"/>
          <a:chOff x="0" y="0"/>
          <a:chExt cx="0" cy="0"/>
        </a:xfrm>
      </p:grpSpPr>
      <p:sp>
        <p:nvSpPr>
          <p:cNvPr id="5" name="Text Placeholder 5"/>
          <p:cNvSpPr>
            <a:spLocks noGrp="1"/>
          </p:cNvSpPr>
          <p:nvPr>
            <p:ph type="body" sz="quarter" idx="10"/>
          </p:nvPr>
        </p:nvSpPr>
        <p:spPr>
          <a:xfrm>
            <a:off x="1199461" y="740833"/>
            <a:ext cx="8687495" cy="646040"/>
          </a:xfrm>
          <a:prstGeom prst="rect">
            <a:avLst/>
          </a:prstGeom>
        </p:spPr>
        <p:txBody>
          <a:bodyPr lIns="0" tIns="0" rIns="0" bIns="0"/>
          <a:lstStyle>
            <a:lvl1pPr marL="0" indent="0">
              <a:lnSpc>
                <a:spcPts val="4200"/>
              </a:lnSpc>
              <a:buFontTx/>
              <a:buNone/>
              <a:defRPr sz="4000" b="0" i="0">
                <a:solidFill>
                  <a:srgbClr val="16818D"/>
                </a:solidFill>
                <a:latin typeface="Georgia" charset="0"/>
                <a:ea typeface="Georgia" charset="0"/>
                <a:cs typeface="Georgia" charset="0"/>
              </a:defRPr>
            </a:lvl1pPr>
          </a:lstStyle>
          <a:p>
            <a:pPr lvl="0"/>
            <a:r>
              <a:rPr lang="en-GB" dirty="0"/>
              <a:t>Click to edit Master text styles</a:t>
            </a:r>
          </a:p>
        </p:txBody>
      </p:sp>
      <p:sp>
        <p:nvSpPr>
          <p:cNvPr id="3" name="Chart Placeholder 2"/>
          <p:cNvSpPr>
            <a:spLocks noGrp="1"/>
          </p:cNvSpPr>
          <p:nvPr>
            <p:ph type="chart" sz="quarter" idx="11"/>
          </p:nvPr>
        </p:nvSpPr>
        <p:spPr>
          <a:xfrm>
            <a:off x="1199456" y="1602901"/>
            <a:ext cx="8687493" cy="4322379"/>
          </a:xfrm>
          <a:prstGeom prst="rect">
            <a:avLst/>
          </a:prstGeom>
        </p:spPr>
        <p:txBody>
          <a:bodyPr/>
          <a:lstStyle/>
          <a:p>
            <a:pPr lvl="0"/>
            <a:endParaRPr lang="en-US" noProof="0" dirty="0"/>
          </a:p>
        </p:txBody>
      </p:sp>
      <p:pic>
        <p:nvPicPr>
          <p:cNvPr id="7" name="Picture 6" descr="UWE-Logo-Bottom.jp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24418" y="6148918"/>
            <a:ext cx="1439333" cy="7090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47534947"/>
      </p:ext>
    </p:extLst>
  </p:cSld>
  <p:clrMapOvr>
    <a:masterClrMapping/>
  </p:clrMapOvr>
  <p:transition/>
  <p:extLst mod="1">
    <p:ext uri="{DCECCB84-F9BA-43D5-87BE-67443E8EF086}">
      <p15:sldGuideLst xmlns:p15="http://schemas.microsoft.com/office/powerpoint/2012/main">
        <p15:guide id="1" pos="756" userDrawn="1">
          <p15:clr>
            <a:srgbClr val="FBAE40"/>
          </p15:clr>
        </p15:guide>
        <p15:guide id="2" orient="horz" pos="35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Narrow column text style with chart">
    <p:spTree>
      <p:nvGrpSpPr>
        <p:cNvPr id="1" name=""/>
        <p:cNvGrpSpPr/>
        <p:nvPr/>
      </p:nvGrpSpPr>
      <p:grpSpPr>
        <a:xfrm>
          <a:off x="0" y="0"/>
          <a:ext cx="0" cy="0"/>
          <a:chOff x="0" y="0"/>
          <a:chExt cx="0" cy="0"/>
        </a:xfrm>
      </p:grpSpPr>
      <p:sp>
        <p:nvSpPr>
          <p:cNvPr id="6" name="Text Placeholder 5"/>
          <p:cNvSpPr>
            <a:spLocks noGrp="1"/>
          </p:cNvSpPr>
          <p:nvPr>
            <p:ph type="body" sz="quarter" idx="11"/>
          </p:nvPr>
        </p:nvSpPr>
        <p:spPr>
          <a:xfrm>
            <a:off x="1198634" y="1676939"/>
            <a:ext cx="4223444" cy="4152329"/>
          </a:xfrm>
          <a:prstGeom prst="rect">
            <a:avLst/>
          </a:prstGeom>
        </p:spPr>
        <p:txBody>
          <a:bodyPr lIns="0" tIns="0" rIns="0" bIns="0" numCol="1" spcCol="216000"/>
          <a:lstStyle>
            <a:lvl1pPr marL="0" marR="0" indent="0" algn="l" defTabSz="606410" rtl="0" eaLnBrk="1" fontAlgn="base" latinLnBrk="0" hangingPunct="1">
              <a:lnSpc>
                <a:spcPts val="2000"/>
              </a:lnSpc>
              <a:spcBef>
                <a:spcPts val="0"/>
              </a:spcBef>
              <a:spcAft>
                <a:spcPct val="0"/>
              </a:spcAft>
              <a:buClrTx/>
              <a:buSzTx/>
              <a:buFontTx/>
              <a:buNone/>
              <a:tabLst/>
              <a:defRPr sz="1400" b="0" i="0" baseline="0">
                <a:solidFill>
                  <a:schemeClr val="tx1"/>
                </a:solidFill>
                <a:latin typeface="Tahoma" charset="0"/>
                <a:ea typeface="Tahoma" charset="0"/>
                <a:cs typeface="Tahoma" charset="0"/>
              </a:defRPr>
            </a:lvl1pPr>
          </a:lstStyle>
          <a:p>
            <a:pPr lvl="0"/>
            <a:r>
              <a:rPr lang="en-GB" dirty="0"/>
              <a:t>Click to edit Master text styles</a:t>
            </a:r>
          </a:p>
        </p:txBody>
      </p:sp>
      <p:sp>
        <p:nvSpPr>
          <p:cNvPr id="5" name="Text Placeholder 5"/>
          <p:cNvSpPr>
            <a:spLocks noGrp="1"/>
          </p:cNvSpPr>
          <p:nvPr>
            <p:ph type="body" sz="quarter" idx="10"/>
          </p:nvPr>
        </p:nvSpPr>
        <p:spPr>
          <a:xfrm>
            <a:off x="1198631" y="740833"/>
            <a:ext cx="8687495" cy="646040"/>
          </a:xfrm>
          <a:prstGeom prst="rect">
            <a:avLst/>
          </a:prstGeom>
        </p:spPr>
        <p:txBody>
          <a:bodyPr lIns="0" tIns="0" rIns="0" bIns="0"/>
          <a:lstStyle>
            <a:lvl1pPr marL="0" indent="0">
              <a:lnSpc>
                <a:spcPts val="4200"/>
              </a:lnSpc>
              <a:buFontTx/>
              <a:buNone/>
              <a:defRPr sz="4000" b="0" i="0">
                <a:solidFill>
                  <a:srgbClr val="16818D"/>
                </a:solidFill>
                <a:latin typeface="Georgia" charset="0"/>
                <a:ea typeface="Georgia" charset="0"/>
                <a:cs typeface="Georgia" charset="0"/>
              </a:defRPr>
            </a:lvl1pPr>
          </a:lstStyle>
          <a:p>
            <a:pPr lvl="0"/>
            <a:r>
              <a:rPr lang="en-GB" dirty="0"/>
              <a:t>Click to edit Master text styles</a:t>
            </a:r>
          </a:p>
        </p:txBody>
      </p:sp>
      <p:sp>
        <p:nvSpPr>
          <p:cNvPr id="3" name="Chart Placeholder 2"/>
          <p:cNvSpPr>
            <a:spLocks noGrp="1"/>
          </p:cNvSpPr>
          <p:nvPr>
            <p:ph type="chart" sz="quarter" idx="12"/>
          </p:nvPr>
        </p:nvSpPr>
        <p:spPr>
          <a:xfrm>
            <a:off x="5712056" y="1676941"/>
            <a:ext cx="5088467" cy="4248339"/>
          </a:xfrm>
          <a:prstGeom prst="rect">
            <a:avLst/>
          </a:prstGeom>
        </p:spPr>
        <p:txBody>
          <a:bodyPr/>
          <a:lstStyle/>
          <a:p>
            <a:pPr lvl="0"/>
            <a:endParaRPr lang="en-US" noProof="0" dirty="0"/>
          </a:p>
        </p:txBody>
      </p:sp>
      <p:pic>
        <p:nvPicPr>
          <p:cNvPr id="7" name="Picture 6" descr="UWE-Logo-Bottom.jp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24418" y="6148918"/>
            <a:ext cx="1439333" cy="7090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28611724"/>
      </p:ext>
    </p:extLst>
  </p:cSld>
  <p:clrMapOvr>
    <a:masterClrMapping/>
  </p:clrMapOvr>
  <p:transition/>
  <p:extLst mod="1">
    <p:ext uri="{DCECCB84-F9BA-43D5-87BE-67443E8EF086}">
      <p15:sldGuideLst xmlns:p15="http://schemas.microsoft.com/office/powerpoint/2012/main">
        <p15:guide id="1" pos="756" userDrawn="1">
          <p15:clr>
            <a:srgbClr val="FBAE40"/>
          </p15:clr>
        </p15:guide>
        <p15:guide id="2" orient="horz" pos="35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18" Type="http://schemas.openxmlformats.org/officeDocument/2006/relationships/theme" Target="../theme/theme2.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slideLayout" Target="../slideLayouts/slideLayout33.xml"/><Relationship Id="rId2" Type="http://schemas.openxmlformats.org/officeDocument/2006/relationships/slideLayout" Target="../slideLayouts/slideLayout18.xml"/><Relationship Id="rId16" Type="http://schemas.openxmlformats.org/officeDocument/2006/relationships/slideLayout" Target="../slideLayouts/slideLayout32.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962" r:id="rId1"/>
    <p:sldLayoutId id="2147483963" r:id="rId2"/>
    <p:sldLayoutId id="2147483964" r:id="rId3"/>
    <p:sldLayoutId id="2147483965" r:id="rId4"/>
    <p:sldLayoutId id="2147483966" r:id="rId5"/>
    <p:sldLayoutId id="2147483967" r:id="rId6"/>
    <p:sldLayoutId id="2147483968" r:id="rId7"/>
    <p:sldLayoutId id="2147483969" r:id="rId8"/>
    <p:sldLayoutId id="2147483970" r:id="rId9"/>
    <p:sldLayoutId id="2147483971" r:id="rId10"/>
    <p:sldLayoutId id="2147483972" r:id="rId11"/>
    <p:sldLayoutId id="2147483973" r:id="rId12"/>
    <p:sldLayoutId id="2147483974" r:id="rId13"/>
    <p:sldLayoutId id="2147483975" r:id="rId14"/>
    <p:sldLayoutId id="2147483997" r:id="rId15"/>
    <p:sldLayoutId id="2147484078" r:id="rId16"/>
  </p:sldLayoutIdLst>
  <p:transition/>
  <p:txStyles>
    <p:titleStyle>
      <a:lvl1pPr algn="ctr" defTabSz="606410" rtl="0" eaLnBrk="0" fontAlgn="base" hangingPunct="0">
        <a:spcBef>
          <a:spcPct val="0"/>
        </a:spcBef>
        <a:spcAft>
          <a:spcPct val="0"/>
        </a:spcAft>
        <a:defRPr sz="5800" kern="1200">
          <a:solidFill>
            <a:schemeClr val="tx1"/>
          </a:solidFill>
          <a:latin typeface="+mj-lt"/>
          <a:ea typeface="ＭＳ Ｐゴシック" charset="0"/>
          <a:cs typeface="ＭＳ Ｐゴシック" charset="0"/>
        </a:defRPr>
      </a:lvl1pPr>
      <a:lvl2pPr algn="ctr" defTabSz="606410" rtl="0" eaLnBrk="0" fontAlgn="base" hangingPunct="0">
        <a:spcBef>
          <a:spcPct val="0"/>
        </a:spcBef>
        <a:spcAft>
          <a:spcPct val="0"/>
        </a:spcAft>
        <a:defRPr sz="5800">
          <a:solidFill>
            <a:schemeClr val="tx1"/>
          </a:solidFill>
          <a:latin typeface="Calibri" charset="0"/>
          <a:ea typeface="ＭＳ Ｐゴシック" charset="0"/>
          <a:cs typeface="ＭＳ Ｐゴシック" charset="0"/>
        </a:defRPr>
      </a:lvl2pPr>
      <a:lvl3pPr algn="ctr" defTabSz="606410" rtl="0" eaLnBrk="0" fontAlgn="base" hangingPunct="0">
        <a:spcBef>
          <a:spcPct val="0"/>
        </a:spcBef>
        <a:spcAft>
          <a:spcPct val="0"/>
        </a:spcAft>
        <a:defRPr sz="5800">
          <a:solidFill>
            <a:schemeClr val="tx1"/>
          </a:solidFill>
          <a:latin typeface="Calibri" charset="0"/>
          <a:ea typeface="ＭＳ Ｐゴシック" charset="0"/>
          <a:cs typeface="ＭＳ Ｐゴシック" charset="0"/>
        </a:defRPr>
      </a:lvl3pPr>
      <a:lvl4pPr algn="ctr" defTabSz="606410" rtl="0" eaLnBrk="0" fontAlgn="base" hangingPunct="0">
        <a:spcBef>
          <a:spcPct val="0"/>
        </a:spcBef>
        <a:spcAft>
          <a:spcPct val="0"/>
        </a:spcAft>
        <a:defRPr sz="5800">
          <a:solidFill>
            <a:schemeClr val="tx1"/>
          </a:solidFill>
          <a:latin typeface="Calibri" charset="0"/>
          <a:ea typeface="ＭＳ Ｐゴシック" charset="0"/>
          <a:cs typeface="ＭＳ Ｐゴシック" charset="0"/>
        </a:defRPr>
      </a:lvl4pPr>
      <a:lvl5pPr algn="ctr" defTabSz="606410" rtl="0" eaLnBrk="0" fontAlgn="base" hangingPunct="0">
        <a:spcBef>
          <a:spcPct val="0"/>
        </a:spcBef>
        <a:spcAft>
          <a:spcPct val="0"/>
        </a:spcAft>
        <a:defRPr sz="5800">
          <a:solidFill>
            <a:schemeClr val="tx1"/>
          </a:solidFill>
          <a:latin typeface="Calibri" charset="0"/>
          <a:ea typeface="ＭＳ Ｐゴシック" charset="0"/>
          <a:cs typeface="ＭＳ Ｐゴシック" charset="0"/>
        </a:defRPr>
      </a:lvl5pPr>
      <a:lvl6pPr marL="609539" algn="ctr" defTabSz="609539" rtl="0" eaLnBrk="1" fontAlgn="base" hangingPunct="1">
        <a:spcBef>
          <a:spcPct val="0"/>
        </a:spcBef>
        <a:spcAft>
          <a:spcPct val="0"/>
        </a:spcAft>
        <a:defRPr sz="5867">
          <a:solidFill>
            <a:schemeClr val="tx1"/>
          </a:solidFill>
          <a:latin typeface="Calibri" charset="0"/>
          <a:ea typeface="ＭＳ Ｐゴシック" charset="0"/>
          <a:cs typeface="ＭＳ Ｐゴシック" charset="0"/>
        </a:defRPr>
      </a:lvl6pPr>
      <a:lvl7pPr marL="1219080" algn="ctr" defTabSz="609539" rtl="0" eaLnBrk="1" fontAlgn="base" hangingPunct="1">
        <a:spcBef>
          <a:spcPct val="0"/>
        </a:spcBef>
        <a:spcAft>
          <a:spcPct val="0"/>
        </a:spcAft>
        <a:defRPr sz="5867">
          <a:solidFill>
            <a:schemeClr val="tx1"/>
          </a:solidFill>
          <a:latin typeface="Calibri" charset="0"/>
          <a:ea typeface="ＭＳ Ｐゴシック" charset="0"/>
          <a:cs typeface="ＭＳ Ｐゴシック" charset="0"/>
        </a:defRPr>
      </a:lvl7pPr>
      <a:lvl8pPr marL="1828618" algn="ctr" defTabSz="609539" rtl="0" eaLnBrk="1" fontAlgn="base" hangingPunct="1">
        <a:spcBef>
          <a:spcPct val="0"/>
        </a:spcBef>
        <a:spcAft>
          <a:spcPct val="0"/>
        </a:spcAft>
        <a:defRPr sz="5867">
          <a:solidFill>
            <a:schemeClr val="tx1"/>
          </a:solidFill>
          <a:latin typeface="Calibri" charset="0"/>
          <a:ea typeface="ＭＳ Ｐゴシック" charset="0"/>
          <a:cs typeface="ＭＳ Ｐゴシック" charset="0"/>
        </a:defRPr>
      </a:lvl8pPr>
      <a:lvl9pPr marL="2438158" algn="ctr" defTabSz="609539" rtl="0" eaLnBrk="1" fontAlgn="base" hangingPunct="1">
        <a:spcBef>
          <a:spcPct val="0"/>
        </a:spcBef>
        <a:spcAft>
          <a:spcPct val="0"/>
        </a:spcAft>
        <a:defRPr sz="5867">
          <a:solidFill>
            <a:schemeClr val="tx1"/>
          </a:solidFill>
          <a:latin typeface="Calibri" charset="0"/>
          <a:ea typeface="ＭＳ Ｐゴシック" charset="0"/>
          <a:cs typeface="ＭＳ Ｐゴシック" charset="0"/>
        </a:defRPr>
      </a:lvl9pPr>
    </p:titleStyle>
    <p:bodyStyle>
      <a:lvl1pPr marL="454014" indent="-454014" algn="l" defTabSz="606410" rtl="0" eaLnBrk="0" fontAlgn="base" hangingPunct="0">
        <a:spcBef>
          <a:spcPct val="20000"/>
        </a:spcBef>
        <a:spcAft>
          <a:spcPct val="0"/>
        </a:spcAft>
        <a:buFont typeface="Arial" charset="0"/>
        <a:buChar char="•"/>
        <a:defRPr sz="4200" kern="1200">
          <a:solidFill>
            <a:schemeClr val="tx1"/>
          </a:solidFill>
          <a:latin typeface="+mn-lt"/>
          <a:ea typeface="ＭＳ Ｐゴシック" charset="0"/>
          <a:cs typeface="ＭＳ Ｐゴシック" charset="0"/>
        </a:defRPr>
      </a:lvl1pPr>
      <a:lvl2pPr marL="987401" indent="-377816" algn="l" defTabSz="606410" rtl="0" eaLnBrk="0" fontAlgn="base" hangingPunct="0">
        <a:spcBef>
          <a:spcPct val="20000"/>
        </a:spcBef>
        <a:spcAft>
          <a:spcPct val="0"/>
        </a:spcAft>
        <a:buFont typeface="Arial" charset="0"/>
        <a:buChar char="–"/>
        <a:defRPr sz="3700" kern="1200">
          <a:solidFill>
            <a:schemeClr val="tx1"/>
          </a:solidFill>
          <a:latin typeface="+mn-lt"/>
          <a:ea typeface="ＭＳ Ｐゴシック" charset="0"/>
          <a:cs typeface="+mn-cs"/>
        </a:defRPr>
      </a:lvl2pPr>
      <a:lvl3pPr marL="1520787" indent="-301618" algn="l" defTabSz="606410"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mn-cs"/>
        </a:defRPr>
      </a:lvl3pPr>
      <a:lvl4pPr marL="2130372" indent="-301618" algn="l" defTabSz="606410" rtl="0" eaLnBrk="0" fontAlgn="base" hangingPunct="0">
        <a:spcBef>
          <a:spcPct val="20000"/>
        </a:spcBef>
        <a:spcAft>
          <a:spcPct val="0"/>
        </a:spcAft>
        <a:buFont typeface="Arial" charset="0"/>
        <a:buChar char="–"/>
        <a:defRPr sz="2600" kern="1200">
          <a:solidFill>
            <a:schemeClr val="tx1"/>
          </a:solidFill>
          <a:latin typeface="+mn-lt"/>
          <a:ea typeface="ＭＳ Ｐゴシック" charset="0"/>
          <a:cs typeface="+mn-cs"/>
        </a:defRPr>
      </a:lvl4pPr>
      <a:lvl5pPr marL="2739957" indent="-301618" algn="l" defTabSz="606410" rtl="0" eaLnBrk="0" fontAlgn="base" hangingPunct="0">
        <a:spcBef>
          <a:spcPct val="20000"/>
        </a:spcBef>
        <a:spcAft>
          <a:spcPct val="0"/>
        </a:spcAft>
        <a:buFont typeface="Arial" charset="0"/>
        <a:buChar char="»"/>
        <a:defRPr sz="2600" kern="1200">
          <a:solidFill>
            <a:schemeClr val="tx1"/>
          </a:solidFill>
          <a:latin typeface="+mn-lt"/>
          <a:ea typeface="ＭＳ Ｐゴシック" charset="0"/>
          <a:cs typeface="+mn-cs"/>
        </a:defRPr>
      </a:lvl5pPr>
      <a:lvl6pPr marL="3352464" indent="-304768" algn="l" defTabSz="609539" rtl="0" eaLnBrk="1" latinLnBrk="0" hangingPunct="1">
        <a:spcBef>
          <a:spcPct val="20000"/>
        </a:spcBef>
        <a:buFont typeface="Arial"/>
        <a:buChar char="•"/>
        <a:defRPr sz="2667" kern="1200">
          <a:solidFill>
            <a:schemeClr val="tx1"/>
          </a:solidFill>
          <a:latin typeface="+mn-lt"/>
          <a:ea typeface="+mn-ea"/>
          <a:cs typeface="+mn-cs"/>
        </a:defRPr>
      </a:lvl6pPr>
      <a:lvl7pPr marL="3962005" indent="-304768" algn="l" defTabSz="609539" rtl="0" eaLnBrk="1" latinLnBrk="0" hangingPunct="1">
        <a:spcBef>
          <a:spcPct val="20000"/>
        </a:spcBef>
        <a:buFont typeface="Arial"/>
        <a:buChar char="•"/>
        <a:defRPr sz="2667" kern="1200">
          <a:solidFill>
            <a:schemeClr val="tx1"/>
          </a:solidFill>
          <a:latin typeface="+mn-lt"/>
          <a:ea typeface="+mn-ea"/>
          <a:cs typeface="+mn-cs"/>
        </a:defRPr>
      </a:lvl7pPr>
      <a:lvl8pPr marL="4571544" indent="-304768" algn="l" defTabSz="609539" rtl="0" eaLnBrk="1" latinLnBrk="0" hangingPunct="1">
        <a:spcBef>
          <a:spcPct val="20000"/>
        </a:spcBef>
        <a:buFont typeface="Arial"/>
        <a:buChar char="•"/>
        <a:defRPr sz="2667" kern="1200">
          <a:solidFill>
            <a:schemeClr val="tx1"/>
          </a:solidFill>
          <a:latin typeface="+mn-lt"/>
          <a:ea typeface="+mn-ea"/>
          <a:cs typeface="+mn-cs"/>
        </a:defRPr>
      </a:lvl8pPr>
      <a:lvl9pPr marL="5181082" indent="-304768" algn="l" defTabSz="609539"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39" rtl="0" eaLnBrk="1" latinLnBrk="0" hangingPunct="1">
        <a:defRPr sz="2400" kern="1200">
          <a:solidFill>
            <a:schemeClr val="tx1"/>
          </a:solidFill>
          <a:latin typeface="+mn-lt"/>
          <a:ea typeface="+mn-ea"/>
          <a:cs typeface="+mn-cs"/>
        </a:defRPr>
      </a:lvl1pPr>
      <a:lvl2pPr marL="609539" algn="l" defTabSz="609539" rtl="0" eaLnBrk="1" latinLnBrk="0" hangingPunct="1">
        <a:defRPr sz="2400" kern="1200">
          <a:solidFill>
            <a:schemeClr val="tx1"/>
          </a:solidFill>
          <a:latin typeface="+mn-lt"/>
          <a:ea typeface="+mn-ea"/>
          <a:cs typeface="+mn-cs"/>
        </a:defRPr>
      </a:lvl2pPr>
      <a:lvl3pPr marL="1219080" algn="l" defTabSz="609539" rtl="0" eaLnBrk="1" latinLnBrk="0" hangingPunct="1">
        <a:defRPr sz="2400" kern="1200">
          <a:solidFill>
            <a:schemeClr val="tx1"/>
          </a:solidFill>
          <a:latin typeface="+mn-lt"/>
          <a:ea typeface="+mn-ea"/>
          <a:cs typeface="+mn-cs"/>
        </a:defRPr>
      </a:lvl3pPr>
      <a:lvl4pPr marL="1828618" algn="l" defTabSz="609539" rtl="0" eaLnBrk="1" latinLnBrk="0" hangingPunct="1">
        <a:defRPr sz="2400" kern="1200">
          <a:solidFill>
            <a:schemeClr val="tx1"/>
          </a:solidFill>
          <a:latin typeface="+mn-lt"/>
          <a:ea typeface="+mn-ea"/>
          <a:cs typeface="+mn-cs"/>
        </a:defRPr>
      </a:lvl4pPr>
      <a:lvl5pPr marL="2438158" algn="l" defTabSz="609539" rtl="0" eaLnBrk="1" latinLnBrk="0" hangingPunct="1">
        <a:defRPr sz="2400" kern="1200">
          <a:solidFill>
            <a:schemeClr val="tx1"/>
          </a:solidFill>
          <a:latin typeface="+mn-lt"/>
          <a:ea typeface="+mn-ea"/>
          <a:cs typeface="+mn-cs"/>
        </a:defRPr>
      </a:lvl5pPr>
      <a:lvl6pPr marL="3047696" algn="l" defTabSz="609539" rtl="0" eaLnBrk="1" latinLnBrk="0" hangingPunct="1">
        <a:defRPr sz="2400" kern="1200">
          <a:solidFill>
            <a:schemeClr val="tx1"/>
          </a:solidFill>
          <a:latin typeface="+mn-lt"/>
          <a:ea typeface="+mn-ea"/>
          <a:cs typeface="+mn-cs"/>
        </a:defRPr>
      </a:lvl6pPr>
      <a:lvl7pPr marL="3657235" algn="l" defTabSz="609539" rtl="0" eaLnBrk="1" latinLnBrk="0" hangingPunct="1">
        <a:defRPr sz="2400" kern="1200">
          <a:solidFill>
            <a:schemeClr val="tx1"/>
          </a:solidFill>
          <a:latin typeface="+mn-lt"/>
          <a:ea typeface="+mn-ea"/>
          <a:cs typeface="+mn-cs"/>
        </a:defRPr>
      </a:lvl7pPr>
      <a:lvl8pPr marL="4266773" algn="l" defTabSz="609539" rtl="0" eaLnBrk="1" latinLnBrk="0" hangingPunct="1">
        <a:defRPr sz="2400" kern="1200">
          <a:solidFill>
            <a:schemeClr val="tx1"/>
          </a:solidFill>
          <a:latin typeface="+mn-lt"/>
          <a:ea typeface="+mn-ea"/>
          <a:cs typeface="+mn-cs"/>
        </a:defRPr>
      </a:lvl8pPr>
      <a:lvl9pPr marL="4876313" algn="l" defTabSz="609539"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83003887"/>
      </p:ext>
    </p:extLst>
  </p:cSld>
  <p:clrMap bg1="lt1" tx1="dk1" bg2="lt2" tx2="dk2" accent1="accent1" accent2="accent2" accent3="accent3" accent4="accent4" accent5="accent5" accent6="accent6" hlink="hlink" folHlink="folHlink"/>
  <p:sldLayoutIdLst>
    <p:sldLayoutId id="2147484059" r:id="rId1"/>
    <p:sldLayoutId id="2147484060" r:id="rId2"/>
    <p:sldLayoutId id="2147484061" r:id="rId3"/>
    <p:sldLayoutId id="2147484062" r:id="rId4"/>
    <p:sldLayoutId id="2147484063" r:id="rId5"/>
    <p:sldLayoutId id="2147484064" r:id="rId6"/>
    <p:sldLayoutId id="2147484065" r:id="rId7"/>
    <p:sldLayoutId id="2147484066" r:id="rId8"/>
    <p:sldLayoutId id="2147484067" r:id="rId9"/>
    <p:sldLayoutId id="2147484068" r:id="rId10"/>
    <p:sldLayoutId id="2147484069" r:id="rId11"/>
    <p:sldLayoutId id="2147484070" r:id="rId12"/>
    <p:sldLayoutId id="2147484071" r:id="rId13"/>
    <p:sldLayoutId id="2147484072" r:id="rId14"/>
    <p:sldLayoutId id="2147484074" r:id="rId15"/>
    <p:sldLayoutId id="2147484075" r:id="rId16"/>
    <p:sldLayoutId id="2147484077" r:id="rId17"/>
  </p:sldLayoutIdLst>
  <p:transition/>
  <p:txStyles>
    <p:titleStyle>
      <a:lvl1pPr algn="ctr" defTabSz="604838" rtl="0" eaLnBrk="0" fontAlgn="base" hangingPunct="0">
        <a:spcBef>
          <a:spcPct val="0"/>
        </a:spcBef>
        <a:spcAft>
          <a:spcPct val="0"/>
        </a:spcAft>
        <a:defRPr sz="5800" kern="1200">
          <a:solidFill>
            <a:schemeClr val="tx1"/>
          </a:solidFill>
          <a:latin typeface="+mj-lt"/>
          <a:ea typeface="MS PGothic" panose="020B0600070205080204" pitchFamily="34" charset="-128"/>
          <a:cs typeface="ＭＳ Ｐゴシック" charset="0"/>
        </a:defRPr>
      </a:lvl1pPr>
      <a:lvl2pPr algn="ctr" defTabSz="604838" rtl="0" eaLnBrk="0" fontAlgn="base" hangingPunct="0">
        <a:spcBef>
          <a:spcPct val="0"/>
        </a:spcBef>
        <a:spcAft>
          <a:spcPct val="0"/>
        </a:spcAft>
        <a:defRPr sz="5800">
          <a:solidFill>
            <a:schemeClr val="tx1"/>
          </a:solidFill>
          <a:latin typeface="Calibri" charset="0"/>
          <a:ea typeface="MS PGothic" panose="020B0600070205080204" pitchFamily="34" charset="-128"/>
          <a:cs typeface="ＭＳ Ｐゴシック" charset="0"/>
        </a:defRPr>
      </a:lvl2pPr>
      <a:lvl3pPr algn="ctr" defTabSz="604838" rtl="0" eaLnBrk="0" fontAlgn="base" hangingPunct="0">
        <a:spcBef>
          <a:spcPct val="0"/>
        </a:spcBef>
        <a:spcAft>
          <a:spcPct val="0"/>
        </a:spcAft>
        <a:defRPr sz="5800">
          <a:solidFill>
            <a:schemeClr val="tx1"/>
          </a:solidFill>
          <a:latin typeface="Calibri" charset="0"/>
          <a:ea typeface="MS PGothic" panose="020B0600070205080204" pitchFamily="34" charset="-128"/>
          <a:cs typeface="ＭＳ Ｐゴシック" charset="0"/>
        </a:defRPr>
      </a:lvl3pPr>
      <a:lvl4pPr algn="ctr" defTabSz="604838" rtl="0" eaLnBrk="0" fontAlgn="base" hangingPunct="0">
        <a:spcBef>
          <a:spcPct val="0"/>
        </a:spcBef>
        <a:spcAft>
          <a:spcPct val="0"/>
        </a:spcAft>
        <a:defRPr sz="5800">
          <a:solidFill>
            <a:schemeClr val="tx1"/>
          </a:solidFill>
          <a:latin typeface="Calibri" charset="0"/>
          <a:ea typeface="MS PGothic" panose="020B0600070205080204" pitchFamily="34" charset="-128"/>
          <a:cs typeface="ＭＳ Ｐゴシック" charset="0"/>
        </a:defRPr>
      </a:lvl4pPr>
      <a:lvl5pPr algn="ctr" defTabSz="604838" rtl="0" eaLnBrk="0" fontAlgn="base" hangingPunct="0">
        <a:spcBef>
          <a:spcPct val="0"/>
        </a:spcBef>
        <a:spcAft>
          <a:spcPct val="0"/>
        </a:spcAft>
        <a:defRPr sz="5800">
          <a:solidFill>
            <a:schemeClr val="tx1"/>
          </a:solidFill>
          <a:latin typeface="Calibri" charset="0"/>
          <a:ea typeface="MS PGothic" panose="020B0600070205080204" pitchFamily="34" charset="-128"/>
          <a:cs typeface="ＭＳ Ｐゴシック" charset="0"/>
        </a:defRPr>
      </a:lvl5pPr>
      <a:lvl6pPr marL="609539" algn="ctr" defTabSz="609539" rtl="0" eaLnBrk="1" fontAlgn="base" hangingPunct="1">
        <a:spcBef>
          <a:spcPct val="0"/>
        </a:spcBef>
        <a:spcAft>
          <a:spcPct val="0"/>
        </a:spcAft>
        <a:defRPr sz="5867">
          <a:solidFill>
            <a:schemeClr val="tx1"/>
          </a:solidFill>
          <a:latin typeface="Calibri" charset="0"/>
          <a:ea typeface="ＭＳ Ｐゴシック" charset="0"/>
          <a:cs typeface="ＭＳ Ｐゴシック" charset="0"/>
        </a:defRPr>
      </a:lvl6pPr>
      <a:lvl7pPr marL="1219080" algn="ctr" defTabSz="609539" rtl="0" eaLnBrk="1" fontAlgn="base" hangingPunct="1">
        <a:spcBef>
          <a:spcPct val="0"/>
        </a:spcBef>
        <a:spcAft>
          <a:spcPct val="0"/>
        </a:spcAft>
        <a:defRPr sz="5867">
          <a:solidFill>
            <a:schemeClr val="tx1"/>
          </a:solidFill>
          <a:latin typeface="Calibri" charset="0"/>
          <a:ea typeface="ＭＳ Ｐゴシック" charset="0"/>
          <a:cs typeface="ＭＳ Ｐゴシック" charset="0"/>
        </a:defRPr>
      </a:lvl7pPr>
      <a:lvl8pPr marL="1828618" algn="ctr" defTabSz="609539" rtl="0" eaLnBrk="1" fontAlgn="base" hangingPunct="1">
        <a:spcBef>
          <a:spcPct val="0"/>
        </a:spcBef>
        <a:spcAft>
          <a:spcPct val="0"/>
        </a:spcAft>
        <a:defRPr sz="5867">
          <a:solidFill>
            <a:schemeClr val="tx1"/>
          </a:solidFill>
          <a:latin typeface="Calibri" charset="0"/>
          <a:ea typeface="ＭＳ Ｐゴシック" charset="0"/>
          <a:cs typeface="ＭＳ Ｐゴシック" charset="0"/>
        </a:defRPr>
      </a:lvl8pPr>
      <a:lvl9pPr marL="2438158" algn="ctr" defTabSz="609539" rtl="0" eaLnBrk="1" fontAlgn="base" hangingPunct="1">
        <a:spcBef>
          <a:spcPct val="0"/>
        </a:spcBef>
        <a:spcAft>
          <a:spcPct val="0"/>
        </a:spcAft>
        <a:defRPr sz="5867">
          <a:solidFill>
            <a:schemeClr val="tx1"/>
          </a:solidFill>
          <a:latin typeface="Calibri" charset="0"/>
          <a:ea typeface="ＭＳ Ｐゴシック" charset="0"/>
          <a:cs typeface="ＭＳ Ｐゴシック" charset="0"/>
        </a:defRPr>
      </a:lvl9pPr>
    </p:titleStyle>
    <p:bodyStyle>
      <a:lvl1pPr marL="452438" indent="-452438" algn="l" defTabSz="604838" rtl="0" eaLnBrk="0" fontAlgn="base" hangingPunct="0">
        <a:spcBef>
          <a:spcPct val="20000"/>
        </a:spcBef>
        <a:spcAft>
          <a:spcPct val="0"/>
        </a:spcAft>
        <a:buFont typeface="Arial" panose="020B0604020202020204" pitchFamily="34" charset="0"/>
        <a:buChar char="•"/>
        <a:defRPr sz="4200" kern="1200">
          <a:solidFill>
            <a:schemeClr val="tx1"/>
          </a:solidFill>
          <a:latin typeface="+mn-lt"/>
          <a:ea typeface="MS PGothic" panose="020B0600070205080204" pitchFamily="34" charset="-128"/>
          <a:cs typeface="ＭＳ Ｐゴシック" charset="0"/>
        </a:defRPr>
      </a:lvl1pPr>
      <a:lvl2pPr marL="985838" indent="-376238" algn="l" defTabSz="604838" rtl="0" eaLnBrk="0" fontAlgn="base" hangingPunct="0">
        <a:spcBef>
          <a:spcPct val="20000"/>
        </a:spcBef>
        <a:spcAft>
          <a:spcPct val="0"/>
        </a:spcAft>
        <a:buFont typeface="Arial" panose="020B0604020202020204" pitchFamily="34" charset="0"/>
        <a:buChar char="–"/>
        <a:defRPr sz="3700" kern="1200">
          <a:solidFill>
            <a:schemeClr val="tx1"/>
          </a:solidFill>
          <a:latin typeface="+mn-lt"/>
          <a:ea typeface="MS PGothic" panose="020B0600070205080204" pitchFamily="34" charset="-128"/>
          <a:cs typeface="+mn-cs"/>
        </a:defRPr>
      </a:lvl2pPr>
      <a:lvl3pPr marL="1519238" indent="-300038" algn="l" defTabSz="604838"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mn-cs"/>
        </a:defRPr>
      </a:lvl3pPr>
      <a:lvl4pPr marL="2128838" indent="-300038" algn="l" defTabSz="604838" rtl="0" eaLnBrk="0" fontAlgn="base" hangingPunct="0">
        <a:spcBef>
          <a:spcPct val="20000"/>
        </a:spcBef>
        <a:spcAft>
          <a:spcPct val="0"/>
        </a:spcAft>
        <a:buFont typeface="Arial" panose="020B0604020202020204" pitchFamily="34" charset="0"/>
        <a:buChar char="–"/>
        <a:defRPr sz="2600" kern="1200">
          <a:solidFill>
            <a:schemeClr val="tx1"/>
          </a:solidFill>
          <a:latin typeface="+mn-lt"/>
          <a:ea typeface="MS PGothic" panose="020B0600070205080204" pitchFamily="34" charset="-128"/>
          <a:cs typeface="+mn-cs"/>
        </a:defRPr>
      </a:lvl4pPr>
      <a:lvl5pPr marL="2738438" indent="-300038" algn="l" defTabSz="604838" rtl="0" eaLnBrk="0" fontAlgn="base" hangingPunct="0">
        <a:spcBef>
          <a:spcPct val="20000"/>
        </a:spcBef>
        <a:spcAft>
          <a:spcPct val="0"/>
        </a:spcAft>
        <a:buFont typeface="Arial" panose="020B0604020202020204" pitchFamily="34" charset="0"/>
        <a:buChar char="»"/>
        <a:defRPr sz="2600" kern="1200">
          <a:solidFill>
            <a:schemeClr val="tx1"/>
          </a:solidFill>
          <a:latin typeface="+mn-lt"/>
          <a:ea typeface="MS PGothic" panose="020B0600070205080204" pitchFamily="34" charset="-128"/>
          <a:cs typeface="+mn-cs"/>
        </a:defRPr>
      </a:lvl5pPr>
      <a:lvl6pPr marL="3352464" indent="-304768" algn="l" defTabSz="609539" rtl="0" eaLnBrk="1" latinLnBrk="0" hangingPunct="1">
        <a:spcBef>
          <a:spcPct val="20000"/>
        </a:spcBef>
        <a:buFont typeface="Arial"/>
        <a:buChar char="•"/>
        <a:defRPr sz="2667" kern="1200">
          <a:solidFill>
            <a:schemeClr val="tx1"/>
          </a:solidFill>
          <a:latin typeface="+mn-lt"/>
          <a:ea typeface="+mn-ea"/>
          <a:cs typeface="+mn-cs"/>
        </a:defRPr>
      </a:lvl6pPr>
      <a:lvl7pPr marL="3962005" indent="-304768" algn="l" defTabSz="609539" rtl="0" eaLnBrk="1" latinLnBrk="0" hangingPunct="1">
        <a:spcBef>
          <a:spcPct val="20000"/>
        </a:spcBef>
        <a:buFont typeface="Arial"/>
        <a:buChar char="•"/>
        <a:defRPr sz="2667" kern="1200">
          <a:solidFill>
            <a:schemeClr val="tx1"/>
          </a:solidFill>
          <a:latin typeface="+mn-lt"/>
          <a:ea typeface="+mn-ea"/>
          <a:cs typeface="+mn-cs"/>
        </a:defRPr>
      </a:lvl7pPr>
      <a:lvl8pPr marL="4571544" indent="-304768" algn="l" defTabSz="609539" rtl="0" eaLnBrk="1" latinLnBrk="0" hangingPunct="1">
        <a:spcBef>
          <a:spcPct val="20000"/>
        </a:spcBef>
        <a:buFont typeface="Arial"/>
        <a:buChar char="•"/>
        <a:defRPr sz="2667" kern="1200">
          <a:solidFill>
            <a:schemeClr val="tx1"/>
          </a:solidFill>
          <a:latin typeface="+mn-lt"/>
          <a:ea typeface="+mn-ea"/>
          <a:cs typeface="+mn-cs"/>
        </a:defRPr>
      </a:lvl8pPr>
      <a:lvl9pPr marL="5181082" indent="-304768" algn="l" defTabSz="609539"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39" rtl="0" eaLnBrk="1" latinLnBrk="0" hangingPunct="1">
        <a:defRPr sz="2400" kern="1200">
          <a:solidFill>
            <a:schemeClr val="tx1"/>
          </a:solidFill>
          <a:latin typeface="+mn-lt"/>
          <a:ea typeface="+mn-ea"/>
          <a:cs typeface="+mn-cs"/>
        </a:defRPr>
      </a:lvl1pPr>
      <a:lvl2pPr marL="609539" algn="l" defTabSz="609539" rtl="0" eaLnBrk="1" latinLnBrk="0" hangingPunct="1">
        <a:defRPr sz="2400" kern="1200">
          <a:solidFill>
            <a:schemeClr val="tx1"/>
          </a:solidFill>
          <a:latin typeface="+mn-lt"/>
          <a:ea typeface="+mn-ea"/>
          <a:cs typeface="+mn-cs"/>
        </a:defRPr>
      </a:lvl2pPr>
      <a:lvl3pPr marL="1219080" algn="l" defTabSz="609539" rtl="0" eaLnBrk="1" latinLnBrk="0" hangingPunct="1">
        <a:defRPr sz="2400" kern="1200">
          <a:solidFill>
            <a:schemeClr val="tx1"/>
          </a:solidFill>
          <a:latin typeface="+mn-lt"/>
          <a:ea typeface="+mn-ea"/>
          <a:cs typeface="+mn-cs"/>
        </a:defRPr>
      </a:lvl3pPr>
      <a:lvl4pPr marL="1828618" algn="l" defTabSz="609539" rtl="0" eaLnBrk="1" latinLnBrk="0" hangingPunct="1">
        <a:defRPr sz="2400" kern="1200">
          <a:solidFill>
            <a:schemeClr val="tx1"/>
          </a:solidFill>
          <a:latin typeface="+mn-lt"/>
          <a:ea typeface="+mn-ea"/>
          <a:cs typeface="+mn-cs"/>
        </a:defRPr>
      </a:lvl4pPr>
      <a:lvl5pPr marL="2438158" algn="l" defTabSz="609539" rtl="0" eaLnBrk="1" latinLnBrk="0" hangingPunct="1">
        <a:defRPr sz="2400" kern="1200">
          <a:solidFill>
            <a:schemeClr val="tx1"/>
          </a:solidFill>
          <a:latin typeface="+mn-lt"/>
          <a:ea typeface="+mn-ea"/>
          <a:cs typeface="+mn-cs"/>
        </a:defRPr>
      </a:lvl5pPr>
      <a:lvl6pPr marL="3047696" algn="l" defTabSz="609539" rtl="0" eaLnBrk="1" latinLnBrk="0" hangingPunct="1">
        <a:defRPr sz="2400" kern="1200">
          <a:solidFill>
            <a:schemeClr val="tx1"/>
          </a:solidFill>
          <a:latin typeface="+mn-lt"/>
          <a:ea typeface="+mn-ea"/>
          <a:cs typeface="+mn-cs"/>
        </a:defRPr>
      </a:lvl6pPr>
      <a:lvl7pPr marL="3657235" algn="l" defTabSz="609539" rtl="0" eaLnBrk="1" latinLnBrk="0" hangingPunct="1">
        <a:defRPr sz="2400" kern="1200">
          <a:solidFill>
            <a:schemeClr val="tx1"/>
          </a:solidFill>
          <a:latin typeface="+mn-lt"/>
          <a:ea typeface="+mn-ea"/>
          <a:cs typeface="+mn-cs"/>
        </a:defRPr>
      </a:lvl7pPr>
      <a:lvl8pPr marL="4266773" algn="l" defTabSz="609539" rtl="0" eaLnBrk="1" latinLnBrk="0" hangingPunct="1">
        <a:defRPr sz="2400" kern="1200">
          <a:solidFill>
            <a:schemeClr val="tx1"/>
          </a:solidFill>
          <a:latin typeface="+mn-lt"/>
          <a:ea typeface="+mn-ea"/>
          <a:cs typeface="+mn-cs"/>
        </a:defRPr>
      </a:lvl8pPr>
      <a:lvl9pPr marL="4876313" algn="l" defTabSz="609539"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uk-air.defra.gov.uk/aqma/details?aqma_ref=10" TargetMode="Externa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hyperlink" Target="https://www.legislation.gov.uk/ukpga/2021/30/contents/enacted" TargetMode="Externa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laqm.defra.gov.uk/air-quality/featured/england-exc-london-policy-guidance/" TargetMode="Externa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hyperlink" Target="https://www.localgov.co.uk/One-in-six-councils-at-risk-of-running-out-of-money-next-year/54951" TargetMode="Externa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2" Type="http://schemas.openxmlformats.org/officeDocument/2006/relationships/hyperlink" Target="https://www.cieh.org/policy/campaigns/workforce-survey-england/" TargetMode="Externa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hyperlink" Target="https://www.endsreport.com/article/1805706/pathetic-no-smoke-pollution-fines-issued-despite-thousands-complaints-data-shows" TargetMode="Externa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hyperlink" Target="mailto:James.Longhurst@uwe.ac.uk" TargetMode="External"/><Relationship Id="rId2" Type="http://schemas.openxmlformats.org/officeDocument/2006/relationships/notesSlide" Target="../notesSlides/notesSlide2.xml"/><Relationship Id="rId1" Type="http://schemas.openxmlformats.org/officeDocument/2006/relationships/slideLayout" Target="../slideLayouts/slideLayout16.xml"/><Relationship Id="rId5" Type="http://schemas.openxmlformats.org/officeDocument/2006/relationships/image" Target="../media/image10.png"/><Relationship Id="rId4" Type="http://schemas.openxmlformats.org/officeDocument/2006/relationships/hyperlink" Target="https://people.uwe.ac.uk/Person/JamesLonghurst"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2" Type="http://schemas.openxmlformats.org/officeDocument/2006/relationships/hyperlink" Target="https://www.gov.uk/government/publications/chief-medical-officers-annual-report-2022-air-pollution" TargetMode="External"/><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hyperlink" Target="https://uk-air.defra.gov.uk/library/annualreport/viewonline?year=2021_issue_1#report_pdf" TargetMode="External"/><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ext Placeholder 1"/>
          <p:cNvSpPr>
            <a:spLocks noGrp="1"/>
          </p:cNvSpPr>
          <p:nvPr>
            <p:ph type="body" sz="quarter" idx="14"/>
          </p:nvPr>
        </p:nvSpPr>
        <p:spPr bwMode="auto">
          <a:xfrm>
            <a:off x="3647728" y="836613"/>
            <a:ext cx="7848872" cy="42545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eaLnBrk="1" hangingPunct="1">
              <a:spcBef>
                <a:spcPct val="0"/>
              </a:spcBef>
            </a:pPr>
            <a:r>
              <a:rPr lang="en-GB" altLang="en-US" dirty="0">
                <a:latin typeface="Georgia" panose="02040502050405020303" pitchFamily="18" charset="0"/>
                <a:ea typeface="MS PGothic" panose="020B0600070205080204" pitchFamily="34" charset="-128"/>
              </a:rPr>
              <a:t>Challenges and </a:t>
            </a:r>
            <a:r>
              <a:rPr lang="en-GB" altLang="en-US" dirty="0" smtClean="0">
                <a:latin typeface="Georgia" panose="02040502050405020303" pitchFamily="18" charset="0"/>
                <a:ea typeface="MS PGothic" panose="020B0600070205080204" pitchFamily="34" charset="-128"/>
              </a:rPr>
              <a:t>Opportunities </a:t>
            </a:r>
            <a:r>
              <a:rPr lang="en-GB" altLang="en-US" dirty="0">
                <a:latin typeface="Georgia" panose="02040502050405020303" pitchFamily="18" charset="0"/>
                <a:ea typeface="MS PGothic" panose="020B0600070205080204" pitchFamily="34" charset="-128"/>
              </a:rPr>
              <a:t>for </a:t>
            </a:r>
            <a:r>
              <a:rPr lang="en-GB" altLang="en-US" dirty="0" smtClean="0">
                <a:latin typeface="Georgia" panose="02040502050405020303" pitchFamily="18" charset="0"/>
                <a:ea typeface="MS PGothic" panose="020B0600070205080204" pitchFamily="34" charset="-128"/>
              </a:rPr>
              <a:t>Local Action </a:t>
            </a:r>
            <a:r>
              <a:rPr lang="en-GB" altLang="en-US" dirty="0">
                <a:latin typeface="Georgia" panose="02040502050405020303" pitchFamily="18" charset="0"/>
                <a:ea typeface="MS PGothic" panose="020B0600070205080204" pitchFamily="34" charset="-128"/>
              </a:rPr>
              <a:t>to </a:t>
            </a:r>
            <a:r>
              <a:rPr lang="en-GB" altLang="en-US" dirty="0" smtClean="0">
                <a:latin typeface="Georgia" panose="02040502050405020303" pitchFamily="18" charset="0"/>
                <a:ea typeface="MS PGothic" panose="020B0600070205080204" pitchFamily="34" charset="-128"/>
              </a:rPr>
              <a:t>Improve Air Quality</a:t>
            </a:r>
            <a:r>
              <a:rPr lang="en-GB" altLang="en-US" sz="2400" dirty="0" smtClean="0">
                <a:latin typeface="Georgia" panose="02040502050405020303" pitchFamily="18" charset="0"/>
                <a:ea typeface="MS PGothic" panose="020B0600070205080204" pitchFamily="34" charset="-128"/>
              </a:rPr>
              <a:t> </a:t>
            </a:r>
            <a:endParaRPr lang="en-GB" altLang="en-US" sz="2400" dirty="0">
              <a:latin typeface="Georgia" panose="02040502050405020303" pitchFamily="18" charset="0"/>
              <a:ea typeface="MS PGothic" panose="020B0600070205080204" pitchFamily="34" charset="-128"/>
            </a:endParaRPr>
          </a:p>
          <a:p>
            <a:pPr eaLnBrk="1" hangingPunct="1">
              <a:lnSpc>
                <a:spcPts val="2900"/>
              </a:lnSpc>
              <a:spcBef>
                <a:spcPct val="0"/>
              </a:spcBef>
            </a:pPr>
            <a:r>
              <a:rPr lang="en-GB" altLang="en-US" sz="2400" dirty="0" smtClean="0">
                <a:latin typeface="Georgia" panose="02040502050405020303" pitchFamily="18" charset="0"/>
                <a:ea typeface="MS PGothic" panose="020B0600070205080204" pitchFamily="34" charset="-128"/>
              </a:rPr>
              <a:t> </a:t>
            </a:r>
          </a:p>
          <a:p>
            <a:pPr eaLnBrk="1" hangingPunct="1">
              <a:lnSpc>
                <a:spcPts val="2900"/>
              </a:lnSpc>
              <a:spcBef>
                <a:spcPct val="0"/>
              </a:spcBef>
            </a:pPr>
            <a:r>
              <a:rPr lang="en-GB" altLang="en-US" sz="2400" dirty="0">
                <a:latin typeface="Georgia" panose="02040502050405020303" pitchFamily="18" charset="0"/>
                <a:ea typeface="MS PGothic" panose="020B0600070205080204" pitchFamily="34" charset="-128"/>
              </a:rPr>
              <a:t>Next </a:t>
            </a:r>
            <a:r>
              <a:rPr lang="en-GB" altLang="en-US" sz="2400" dirty="0" smtClean="0">
                <a:latin typeface="Georgia" panose="02040502050405020303" pitchFamily="18" charset="0"/>
                <a:ea typeface="MS PGothic" panose="020B0600070205080204" pitchFamily="34" charset="-128"/>
              </a:rPr>
              <a:t>Steps </a:t>
            </a:r>
            <a:r>
              <a:rPr lang="en-GB" altLang="en-US" sz="2400" dirty="0">
                <a:latin typeface="Georgia" panose="02040502050405020303" pitchFamily="18" charset="0"/>
                <a:ea typeface="MS PGothic" panose="020B0600070205080204" pitchFamily="34" charset="-128"/>
              </a:rPr>
              <a:t>for </a:t>
            </a:r>
            <a:r>
              <a:rPr lang="en-GB" altLang="en-US" sz="2400" dirty="0" smtClean="0">
                <a:latin typeface="Georgia" panose="02040502050405020303" pitchFamily="18" charset="0"/>
                <a:ea typeface="MS PGothic" panose="020B0600070205080204" pitchFamily="34" charset="-128"/>
              </a:rPr>
              <a:t>Improving Air Quality </a:t>
            </a:r>
            <a:r>
              <a:rPr lang="en-GB" altLang="en-US" sz="2400" dirty="0">
                <a:latin typeface="Georgia" panose="02040502050405020303" pitchFamily="18" charset="0"/>
                <a:ea typeface="MS PGothic" panose="020B0600070205080204" pitchFamily="34" charset="-128"/>
              </a:rPr>
              <a:t>at a </a:t>
            </a:r>
            <a:r>
              <a:rPr lang="en-GB" altLang="en-US" sz="2400" dirty="0" smtClean="0">
                <a:latin typeface="Georgia" panose="02040502050405020303" pitchFamily="18" charset="0"/>
                <a:ea typeface="MS PGothic" panose="020B0600070205080204" pitchFamily="34" charset="-128"/>
              </a:rPr>
              <a:t>Local Level</a:t>
            </a:r>
          </a:p>
          <a:p>
            <a:pPr eaLnBrk="1" hangingPunct="1">
              <a:lnSpc>
                <a:spcPts val="2900"/>
              </a:lnSpc>
              <a:spcBef>
                <a:spcPct val="0"/>
              </a:spcBef>
            </a:pPr>
            <a:endParaRPr lang="en-GB" altLang="en-US" sz="2400" dirty="0" smtClean="0">
              <a:latin typeface="Georgia" panose="02040502050405020303" pitchFamily="18" charset="0"/>
              <a:ea typeface="MS PGothic" panose="020B0600070205080204" pitchFamily="34" charset="-128"/>
            </a:endParaRPr>
          </a:p>
          <a:p>
            <a:pPr eaLnBrk="1" hangingPunct="1">
              <a:lnSpc>
                <a:spcPts val="2900"/>
              </a:lnSpc>
              <a:spcBef>
                <a:spcPct val="0"/>
              </a:spcBef>
            </a:pPr>
            <a:r>
              <a:rPr lang="en-GB" altLang="en-US" sz="2400" dirty="0" smtClean="0">
                <a:latin typeface="Georgia" panose="02040502050405020303" pitchFamily="18" charset="0"/>
                <a:ea typeface="MS PGothic" panose="020B0600070205080204" pitchFamily="34" charset="-128"/>
              </a:rPr>
              <a:t>Westminster </a:t>
            </a:r>
            <a:r>
              <a:rPr lang="en-GB" altLang="en-US" sz="2400" dirty="0">
                <a:latin typeface="Georgia" panose="02040502050405020303" pitchFamily="18" charset="0"/>
                <a:ea typeface="MS PGothic" panose="020B0600070205080204" pitchFamily="34" charset="-128"/>
              </a:rPr>
              <a:t>Energy, Environment &amp; Transport Forum </a:t>
            </a:r>
          </a:p>
          <a:p>
            <a:pPr eaLnBrk="1" hangingPunct="1">
              <a:lnSpc>
                <a:spcPts val="2900"/>
              </a:lnSpc>
              <a:spcBef>
                <a:spcPct val="0"/>
              </a:spcBef>
            </a:pPr>
            <a:r>
              <a:rPr lang="en-GB" altLang="en-US" sz="2400" dirty="0" smtClean="0">
                <a:latin typeface="Georgia" panose="02040502050405020303" pitchFamily="18" charset="0"/>
                <a:ea typeface="MS PGothic" panose="020B0600070205080204" pitchFamily="34" charset="-128"/>
              </a:rPr>
              <a:t> </a:t>
            </a:r>
          </a:p>
          <a:p>
            <a:pPr eaLnBrk="1" hangingPunct="1">
              <a:lnSpc>
                <a:spcPts val="2900"/>
              </a:lnSpc>
              <a:spcBef>
                <a:spcPct val="0"/>
              </a:spcBef>
            </a:pPr>
            <a:endParaRPr lang="en-GB" altLang="en-US" sz="2400" dirty="0">
              <a:latin typeface="Georgia" panose="02040502050405020303" pitchFamily="18" charset="0"/>
              <a:ea typeface="MS PGothic" panose="020B0600070205080204" pitchFamily="34" charset="-128"/>
            </a:endParaRPr>
          </a:p>
          <a:p>
            <a:pPr eaLnBrk="1" hangingPunct="1">
              <a:lnSpc>
                <a:spcPts val="2900"/>
              </a:lnSpc>
              <a:spcBef>
                <a:spcPct val="0"/>
              </a:spcBef>
            </a:pPr>
            <a:r>
              <a:rPr lang="en-GB" altLang="en-US" sz="2400" dirty="0" smtClean="0">
                <a:latin typeface="Georgia" panose="02040502050405020303" pitchFamily="18" charset="0"/>
                <a:ea typeface="MS PGothic" panose="020B0600070205080204" pitchFamily="34" charset="-128"/>
              </a:rPr>
              <a:t>13</a:t>
            </a:r>
            <a:r>
              <a:rPr lang="en-GB" altLang="en-US" sz="2400" baseline="30000" dirty="0" smtClean="0">
                <a:latin typeface="Georgia" panose="02040502050405020303" pitchFamily="18" charset="0"/>
                <a:ea typeface="MS PGothic" panose="020B0600070205080204" pitchFamily="34" charset="-128"/>
              </a:rPr>
              <a:t>th</a:t>
            </a:r>
            <a:r>
              <a:rPr lang="en-GB" altLang="en-US" sz="2400" dirty="0" smtClean="0">
                <a:latin typeface="Georgia" panose="02040502050405020303" pitchFamily="18" charset="0"/>
                <a:ea typeface="MS PGothic" panose="020B0600070205080204" pitchFamily="34" charset="-128"/>
              </a:rPr>
              <a:t> November 2022  </a:t>
            </a:r>
            <a:endParaRPr lang="en-GB" altLang="en-US" sz="2400" dirty="0">
              <a:latin typeface="Georgia" panose="02040502050405020303" pitchFamily="18" charset="0"/>
              <a:ea typeface="MS PGothic" panose="020B0600070205080204" pitchFamily="34" charset="-128"/>
            </a:endParaRPr>
          </a:p>
        </p:txBody>
      </p:sp>
      <p:sp>
        <p:nvSpPr>
          <p:cNvPr id="46083" name="Text Placeholder 2"/>
          <p:cNvSpPr>
            <a:spLocks noGrp="1"/>
          </p:cNvSpPr>
          <p:nvPr>
            <p:ph type="body" sz="quarter" idx="15"/>
          </p:nvPr>
        </p:nvSpPr>
        <p:spPr bwMode="auto">
          <a:xfrm>
            <a:off x="579025" y="1335972"/>
            <a:ext cx="1320800" cy="3587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a:spcBef>
                <a:spcPct val="0"/>
              </a:spcBef>
            </a:pPr>
            <a:r>
              <a:rPr lang="en-GB" altLang="en-US" dirty="0">
                <a:latin typeface="Tahoma" panose="020B0604030504040204" pitchFamily="34" charset="0"/>
                <a:ea typeface="MS PGothic" panose="020B0600070205080204" pitchFamily="34" charset="-128"/>
                <a:cs typeface="Tahoma" panose="020B0604030504040204" pitchFamily="34" charset="0"/>
              </a:rPr>
              <a:t>Presentation by</a:t>
            </a:r>
          </a:p>
          <a:p>
            <a:pPr>
              <a:spcBef>
                <a:spcPct val="0"/>
              </a:spcBef>
            </a:pPr>
            <a:endParaRPr lang="en-US" altLang="en-US" dirty="0">
              <a:latin typeface="Tahoma" panose="020B0604030504040204" pitchFamily="34" charset="0"/>
              <a:ea typeface="MS PGothic" panose="020B0600070205080204" pitchFamily="34" charset="-128"/>
              <a:cs typeface="Tahoma" panose="020B0604030504040204" pitchFamily="34" charset="0"/>
            </a:endParaRPr>
          </a:p>
        </p:txBody>
      </p:sp>
      <p:sp>
        <p:nvSpPr>
          <p:cNvPr id="46084" name="Text Placeholder 3"/>
          <p:cNvSpPr>
            <a:spLocks noGrp="1"/>
          </p:cNvSpPr>
          <p:nvPr>
            <p:ph type="body" sz="quarter" idx="16"/>
          </p:nvPr>
        </p:nvSpPr>
        <p:spPr bwMode="auto">
          <a:xfrm>
            <a:off x="519221" y="1694747"/>
            <a:ext cx="1440408" cy="274758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a:lnSpc>
                <a:spcPct val="150000"/>
              </a:lnSpc>
              <a:spcBef>
                <a:spcPct val="0"/>
              </a:spcBef>
            </a:pPr>
            <a:r>
              <a:rPr lang="en-US" altLang="en-US" sz="1600" dirty="0">
                <a:latin typeface="Tahoma" panose="020B0604030504040204" pitchFamily="34" charset="0"/>
                <a:ea typeface="MS PGothic" panose="020B0600070205080204" pitchFamily="34" charset="-128"/>
                <a:cs typeface="Tahoma" panose="020B0604030504040204" pitchFamily="34" charset="0"/>
              </a:rPr>
              <a:t>Professor Jim  </a:t>
            </a:r>
          </a:p>
          <a:p>
            <a:pPr>
              <a:lnSpc>
                <a:spcPct val="150000"/>
              </a:lnSpc>
              <a:spcBef>
                <a:spcPct val="0"/>
              </a:spcBef>
            </a:pPr>
            <a:r>
              <a:rPr lang="en-US" altLang="en-US" sz="1600" dirty="0">
                <a:latin typeface="Tahoma" panose="020B0604030504040204" pitchFamily="34" charset="0"/>
                <a:ea typeface="MS PGothic" panose="020B0600070205080204" pitchFamily="34" charset="-128"/>
                <a:cs typeface="Tahoma" panose="020B0604030504040204" pitchFamily="34" charset="0"/>
              </a:rPr>
              <a:t>Longhurst</a:t>
            </a:r>
          </a:p>
          <a:p>
            <a:pPr>
              <a:spcBef>
                <a:spcPct val="0"/>
              </a:spcBef>
            </a:pPr>
            <a:endParaRPr lang="en-US" altLang="en-US" sz="1600" dirty="0">
              <a:latin typeface="Tahoma" panose="020B0604030504040204" pitchFamily="34" charset="0"/>
              <a:ea typeface="MS PGothic" panose="020B0600070205080204" pitchFamily="34" charset="-128"/>
              <a:cs typeface="Tahoma" panose="020B0604030504040204" pitchFamily="34" charset="0"/>
            </a:endParaRPr>
          </a:p>
          <a:p>
            <a:pPr>
              <a:spcBef>
                <a:spcPct val="0"/>
              </a:spcBef>
            </a:pPr>
            <a:endParaRPr lang="en-US" altLang="en-US" sz="1600" dirty="0">
              <a:latin typeface="Tahoma" panose="020B0604030504040204" pitchFamily="34" charset="0"/>
              <a:ea typeface="MS PGothic" panose="020B0600070205080204" pitchFamily="34" charset="-128"/>
              <a:cs typeface="Tahoma" panose="020B0604030504040204" pitchFamily="34" charset="0"/>
            </a:endParaRPr>
          </a:p>
          <a:p>
            <a:pPr>
              <a:lnSpc>
                <a:spcPct val="150000"/>
              </a:lnSpc>
              <a:spcBef>
                <a:spcPct val="0"/>
              </a:spcBef>
            </a:pPr>
            <a:r>
              <a:rPr lang="en-US" altLang="en-US" sz="1600" dirty="0">
                <a:latin typeface="Tahoma" panose="020B0604030504040204" pitchFamily="34" charset="0"/>
                <a:ea typeface="MS PGothic" panose="020B0600070205080204" pitchFamily="34" charset="-128"/>
                <a:cs typeface="Tahoma" panose="020B0604030504040204" pitchFamily="34" charset="0"/>
              </a:rPr>
              <a:t>University of the West of England, Bristol</a:t>
            </a:r>
          </a:p>
          <a:p>
            <a:pPr>
              <a:spcBef>
                <a:spcPct val="0"/>
              </a:spcBef>
            </a:pPr>
            <a:endParaRPr lang="en-US" altLang="en-US" sz="1600" dirty="0">
              <a:latin typeface="Tahoma" panose="020B0604030504040204" pitchFamily="34" charset="0"/>
              <a:ea typeface="MS PGothic" panose="020B0600070205080204" pitchFamily="34" charset="-128"/>
              <a:cs typeface="Tahoma" panose="020B0604030504040204" pitchFamily="34" charset="0"/>
            </a:endParaRPr>
          </a:p>
          <a:p>
            <a:pPr>
              <a:spcBef>
                <a:spcPct val="0"/>
              </a:spcBef>
            </a:pPr>
            <a:endParaRPr lang="en-US" altLang="en-US" sz="1600" dirty="0">
              <a:latin typeface="Tahoma" panose="020B0604030504040204" pitchFamily="34" charset="0"/>
              <a:ea typeface="MS PGothic" panose="020B0600070205080204" pitchFamily="34" charset="-128"/>
              <a:cs typeface="Tahoma" panose="020B0604030504040204" pitchFamily="34" charset="0"/>
            </a:endParaRPr>
          </a:p>
          <a:p>
            <a:pPr>
              <a:spcBef>
                <a:spcPct val="0"/>
              </a:spcBef>
            </a:pPr>
            <a:endParaRPr lang="en-US" altLang="en-US" sz="1600" dirty="0">
              <a:latin typeface="Tahoma" panose="020B0604030504040204" pitchFamily="34" charset="0"/>
              <a:ea typeface="MS PGothic" panose="020B0600070205080204" pitchFamily="34" charset="-128"/>
              <a:cs typeface="Tahoma" panose="020B0604030504040204" pitchFamily="34" charset="0"/>
            </a:endParaRPr>
          </a:p>
        </p:txBody>
      </p:sp>
    </p:spTree>
    <p:extLst>
      <p:ext uri="{BB962C8B-B14F-4D97-AF65-F5344CB8AC3E}">
        <p14:creationId xmlns:p14="http://schemas.microsoft.com/office/powerpoint/2010/main" val="2084185086"/>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911425" y="692696"/>
            <a:ext cx="8890692" cy="651068"/>
          </a:xfrm>
        </p:spPr>
        <p:txBody>
          <a:bodyPr/>
          <a:lstStyle/>
          <a:p>
            <a:r>
              <a:rPr lang="en-GB" dirty="0" smtClean="0"/>
              <a:t>Growth in Number of AQMAs</a:t>
            </a:r>
            <a:endParaRPr lang="en-GB" dirty="0"/>
          </a:p>
        </p:txBody>
      </p:sp>
      <p:sp>
        <p:nvSpPr>
          <p:cNvPr id="3" name="Text Placeholder 2"/>
          <p:cNvSpPr>
            <a:spLocks noGrp="1"/>
          </p:cNvSpPr>
          <p:nvPr>
            <p:ph type="body" sz="quarter" idx="11"/>
          </p:nvPr>
        </p:nvSpPr>
        <p:spPr>
          <a:xfrm>
            <a:off x="911425" y="1610963"/>
            <a:ext cx="10009112" cy="4122295"/>
          </a:xfrm>
        </p:spPr>
        <p:txBody>
          <a:bodyPr/>
          <a:lstStyle/>
          <a:p>
            <a:pPr marL="0" lvl="0" indent="0">
              <a:buNone/>
            </a:pPr>
            <a:endParaRPr lang="en-US" dirty="0">
              <a:solidFill>
                <a:prstClr val="black"/>
              </a:solidFill>
            </a:endParaRPr>
          </a:p>
          <a:p>
            <a:r>
              <a:rPr lang="en-GB" sz="1800" b="1" dirty="0"/>
              <a:t>2004 </a:t>
            </a:r>
            <a:r>
              <a:rPr lang="en-GB" sz="1800" dirty="0"/>
              <a:t>  more than one hundred local authorities  have  AQMAs for NO</a:t>
            </a:r>
            <a:r>
              <a:rPr lang="en-GB" sz="1800" baseline="-25000" dirty="0"/>
              <a:t>2</a:t>
            </a:r>
            <a:r>
              <a:rPr lang="en-GB" sz="1800" dirty="0"/>
              <a:t>  </a:t>
            </a:r>
          </a:p>
          <a:p>
            <a:r>
              <a:rPr lang="en-GB" sz="1800" b="1" dirty="0"/>
              <a:t>2008 </a:t>
            </a:r>
            <a:r>
              <a:rPr lang="en-GB" sz="1800" dirty="0"/>
              <a:t> 225 LAs (52%) had AQMAs (≈500 AQMAs in total)</a:t>
            </a:r>
          </a:p>
          <a:p>
            <a:r>
              <a:rPr lang="en-GB" sz="1800" b="1" dirty="0"/>
              <a:t>2016</a:t>
            </a:r>
            <a:r>
              <a:rPr lang="en-GB" sz="1800" dirty="0"/>
              <a:t>   259 /389  LAs  with AQMAs (613 AQMAs in total)</a:t>
            </a:r>
          </a:p>
          <a:p>
            <a:r>
              <a:rPr lang="en-GB" sz="1800" b="1" dirty="0" smtClean="0"/>
              <a:t>2018</a:t>
            </a:r>
            <a:r>
              <a:rPr lang="en-GB" sz="1800" dirty="0" smtClean="0"/>
              <a:t>  </a:t>
            </a:r>
            <a:r>
              <a:rPr lang="en-GB" sz="1800" dirty="0"/>
              <a:t>264/391 Local Authorities – 68% of those in the UK – have one or more AQMAs.  </a:t>
            </a:r>
          </a:p>
          <a:p>
            <a:r>
              <a:rPr lang="en-GB" sz="1800" b="1" dirty="0" smtClean="0"/>
              <a:t>2021 </a:t>
            </a:r>
            <a:r>
              <a:rPr lang="en-GB" sz="1800" dirty="0" smtClean="0"/>
              <a:t>256/374 </a:t>
            </a:r>
            <a:r>
              <a:rPr lang="en-GB" sz="1800" dirty="0"/>
              <a:t>local authorities </a:t>
            </a:r>
            <a:r>
              <a:rPr lang="en-GB" sz="1800" dirty="0" smtClean="0"/>
              <a:t>-  68%   </a:t>
            </a:r>
            <a:r>
              <a:rPr lang="en-GB" sz="1800" dirty="0"/>
              <a:t>of those in the UK – have one or more AQMAs</a:t>
            </a:r>
            <a:r>
              <a:rPr lang="en-GB" sz="1800" dirty="0" smtClean="0"/>
              <a:t>.</a:t>
            </a:r>
          </a:p>
          <a:p>
            <a:endParaRPr lang="en-GB" sz="1800" dirty="0"/>
          </a:p>
          <a:p>
            <a:r>
              <a:rPr lang="en-GB" sz="1800" dirty="0"/>
              <a:t>These are not ‘localised hotspots’ they are local manifestations of a systemic national problem </a:t>
            </a:r>
          </a:p>
          <a:p>
            <a:pPr marL="0" indent="0">
              <a:buNone/>
            </a:pPr>
            <a:endParaRPr lang="en-GB" sz="1800" dirty="0"/>
          </a:p>
          <a:p>
            <a:r>
              <a:rPr lang="en-GB" sz="1800" dirty="0"/>
              <a:t>A problem that has proved  strongly resistant to the current policy prescriptions for management </a:t>
            </a:r>
          </a:p>
          <a:p>
            <a:endParaRPr lang="en-GB" dirty="0"/>
          </a:p>
        </p:txBody>
      </p:sp>
    </p:spTree>
    <p:extLst>
      <p:ext uri="{BB962C8B-B14F-4D97-AF65-F5344CB8AC3E}">
        <p14:creationId xmlns:p14="http://schemas.microsoft.com/office/powerpoint/2010/main" val="3956157024"/>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AU" dirty="0" smtClean="0">
                <a:latin typeface="Arial" charset="0"/>
              </a:rPr>
              <a:t>LAQM Weaknesses</a:t>
            </a:r>
            <a:endParaRPr lang="en-GB" dirty="0"/>
          </a:p>
        </p:txBody>
      </p:sp>
      <p:sp>
        <p:nvSpPr>
          <p:cNvPr id="3" name="Text Placeholder 2"/>
          <p:cNvSpPr>
            <a:spLocks noGrp="1"/>
          </p:cNvSpPr>
          <p:nvPr>
            <p:ph type="body" sz="quarter" idx="11"/>
          </p:nvPr>
        </p:nvSpPr>
        <p:spPr>
          <a:xfrm>
            <a:off x="983432" y="1556792"/>
            <a:ext cx="10321148" cy="4122295"/>
          </a:xfrm>
        </p:spPr>
        <p:txBody>
          <a:bodyPr/>
          <a:lstStyle/>
          <a:p>
            <a:pPr marL="342900" indent="-342900" eaLnBrk="1" hangingPunct="1">
              <a:buFontTx/>
              <a:buChar char="•"/>
              <a:defRPr/>
            </a:pPr>
            <a:r>
              <a:rPr lang="en-GB" sz="2000" dirty="0">
                <a:latin typeface="+mn-lt"/>
              </a:rPr>
              <a:t>Local authorities were never given the powers to enforce Air Quality Objectives. They are only required to work towards meeting the air quality objectives</a:t>
            </a:r>
            <a:r>
              <a:rPr lang="en-GB" sz="2000" dirty="0" smtClean="0">
                <a:latin typeface="+mn-lt"/>
              </a:rPr>
              <a:t>.</a:t>
            </a:r>
            <a:endParaRPr lang="en-GB" sz="2000" dirty="0">
              <a:latin typeface="+mn-lt"/>
            </a:endParaRPr>
          </a:p>
          <a:p>
            <a:pPr marL="342900" indent="-342900" eaLnBrk="1" hangingPunct="1">
              <a:buFontTx/>
              <a:buChar char="•"/>
              <a:defRPr/>
            </a:pPr>
            <a:r>
              <a:rPr lang="en-GB" sz="2000" dirty="0">
                <a:latin typeface="+mn-lt"/>
              </a:rPr>
              <a:t>Hence Action Plans were and are weak and ineffective rarely bringing forward targeted and achievable measures likely to be effective in addressing problems mostly but not exclusively  caused by transport systems.</a:t>
            </a:r>
          </a:p>
          <a:p>
            <a:pPr marL="342900" indent="-342900" eaLnBrk="1" hangingPunct="1">
              <a:buFontTx/>
              <a:buChar char="•"/>
              <a:defRPr/>
            </a:pPr>
            <a:r>
              <a:rPr lang="en-AU" sz="2000" dirty="0" smtClean="0">
                <a:latin typeface="+mn-lt"/>
              </a:rPr>
              <a:t>Air </a:t>
            </a:r>
            <a:r>
              <a:rPr lang="en-AU" sz="2000" dirty="0">
                <a:latin typeface="+mn-lt"/>
              </a:rPr>
              <a:t>Quality Objectives are no more than </a:t>
            </a:r>
            <a:r>
              <a:rPr lang="en-AU" sz="2000" b="1" i="1" dirty="0">
                <a:latin typeface="+mn-lt"/>
              </a:rPr>
              <a:t>“policy intentions”</a:t>
            </a:r>
            <a:r>
              <a:rPr lang="en-AU" sz="2000" i="1" dirty="0">
                <a:latin typeface="+mn-lt"/>
              </a:rPr>
              <a:t> </a:t>
            </a:r>
            <a:r>
              <a:rPr lang="en-AU" sz="2000" dirty="0" smtClean="0">
                <a:latin typeface="+mn-lt"/>
              </a:rPr>
              <a:t>and </a:t>
            </a:r>
            <a:r>
              <a:rPr lang="en-AU" sz="2000" i="1" dirty="0" smtClean="0">
                <a:latin typeface="+mn-lt"/>
              </a:rPr>
              <a:t> </a:t>
            </a:r>
            <a:r>
              <a:rPr lang="en-AU" sz="2000" dirty="0">
                <a:latin typeface="+mn-lt"/>
              </a:rPr>
              <a:t>not legally binding</a:t>
            </a:r>
          </a:p>
          <a:p>
            <a:pPr marL="342900" indent="-342900" eaLnBrk="1" hangingPunct="1">
              <a:buFontTx/>
              <a:buChar char="•"/>
              <a:defRPr/>
            </a:pPr>
            <a:r>
              <a:rPr lang="en-AU" sz="2000" dirty="0">
                <a:latin typeface="+mn-lt"/>
              </a:rPr>
              <a:t>Focus on the process rather than the decision outcome</a:t>
            </a:r>
          </a:p>
          <a:p>
            <a:pPr marL="342900" indent="-342900" eaLnBrk="1" hangingPunct="1">
              <a:buFontTx/>
              <a:buChar char="•"/>
              <a:defRPr/>
            </a:pPr>
            <a:r>
              <a:rPr lang="en-AU" sz="2000" dirty="0">
                <a:latin typeface="+mn-lt"/>
              </a:rPr>
              <a:t>No </a:t>
            </a:r>
            <a:r>
              <a:rPr lang="en-AU" sz="2000" i="1" dirty="0">
                <a:latin typeface="+mn-lt"/>
              </a:rPr>
              <a:t>de facto</a:t>
            </a:r>
            <a:r>
              <a:rPr lang="en-AU" sz="2000" dirty="0">
                <a:latin typeface="+mn-lt"/>
              </a:rPr>
              <a:t> ability to </a:t>
            </a:r>
            <a:r>
              <a:rPr lang="en-AU" sz="2000" b="1" dirty="0">
                <a:latin typeface="+mn-lt"/>
              </a:rPr>
              <a:t>prevent new local developments</a:t>
            </a:r>
            <a:r>
              <a:rPr lang="en-AU" sz="2000" dirty="0">
                <a:latin typeface="+mn-lt"/>
              </a:rPr>
              <a:t> on Air Quality grounds</a:t>
            </a:r>
          </a:p>
          <a:p>
            <a:pPr marL="342900" indent="-342900" eaLnBrk="1" hangingPunct="1">
              <a:buFontTx/>
              <a:buChar char="•"/>
              <a:defRPr/>
            </a:pPr>
            <a:r>
              <a:rPr lang="en-AU" sz="2000" b="1" dirty="0">
                <a:latin typeface="+mn-lt"/>
              </a:rPr>
              <a:t>Lack of responsibilities</a:t>
            </a:r>
            <a:r>
              <a:rPr lang="en-AU" sz="2000" dirty="0">
                <a:latin typeface="+mn-lt"/>
              </a:rPr>
              <a:t> for those in charge of sources (land-use and transport planning)</a:t>
            </a:r>
            <a:r>
              <a:rPr lang="en-US" sz="2000" dirty="0">
                <a:latin typeface="+mn-lt"/>
              </a:rPr>
              <a:t> </a:t>
            </a:r>
          </a:p>
          <a:p>
            <a:pPr marL="342900" indent="-342900" eaLnBrk="1" hangingPunct="1">
              <a:buFontTx/>
              <a:buChar char="•"/>
              <a:defRPr/>
            </a:pPr>
            <a:r>
              <a:rPr lang="en-GB" sz="2000" dirty="0">
                <a:latin typeface="+mn-lt"/>
              </a:rPr>
              <a:t>Constraints of local action in national policy </a:t>
            </a:r>
            <a:r>
              <a:rPr lang="en-GB" sz="2000" dirty="0" smtClean="0">
                <a:latin typeface="+mn-lt"/>
              </a:rPr>
              <a:t>context</a:t>
            </a:r>
            <a:endParaRPr lang="en-GB" sz="2000" dirty="0">
              <a:latin typeface="+mn-lt"/>
            </a:endParaRPr>
          </a:p>
        </p:txBody>
      </p:sp>
    </p:spTree>
    <p:extLst>
      <p:ext uri="{BB962C8B-B14F-4D97-AF65-F5344CB8AC3E}">
        <p14:creationId xmlns:p14="http://schemas.microsoft.com/office/powerpoint/2010/main" val="2624558829"/>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GB" dirty="0" smtClean="0"/>
              <a:t>AQMAs and Revocation</a:t>
            </a:r>
            <a:endParaRPr lang="en-GB" dirty="0"/>
          </a:p>
        </p:txBody>
      </p:sp>
      <p:sp>
        <p:nvSpPr>
          <p:cNvPr id="3" name="Text Placeholder 2"/>
          <p:cNvSpPr>
            <a:spLocks noGrp="1"/>
          </p:cNvSpPr>
          <p:nvPr>
            <p:ph type="body" sz="quarter" idx="11"/>
          </p:nvPr>
        </p:nvSpPr>
        <p:spPr>
          <a:xfrm>
            <a:off x="1103445" y="1610963"/>
            <a:ext cx="9601067" cy="4122295"/>
          </a:xfrm>
        </p:spPr>
        <p:txBody>
          <a:bodyPr/>
          <a:lstStyle/>
          <a:p>
            <a:r>
              <a:rPr lang="en-GB" sz="2400" dirty="0" smtClean="0"/>
              <a:t>Local Authorities have been very good at uncovering locations with public exposure which exceed air quality objectives.</a:t>
            </a:r>
          </a:p>
          <a:p>
            <a:r>
              <a:rPr lang="en-GB" sz="2400" dirty="0" smtClean="0"/>
              <a:t>They have been less successful at implementing air quality remediation actions. </a:t>
            </a:r>
          </a:p>
          <a:p>
            <a:r>
              <a:rPr lang="en-GB" sz="2400" dirty="0" smtClean="0"/>
              <a:t>Once declared an AQMA remains for a long time as a Local Authority rarely  has the powers or capabilities to address the root causes of the problem.</a:t>
            </a:r>
          </a:p>
          <a:p>
            <a:r>
              <a:rPr lang="en-GB" sz="2400" dirty="0" smtClean="0"/>
              <a:t>Will this change in the near future as local authorities budgets decline?</a:t>
            </a:r>
            <a:endParaRPr lang="en-GB" sz="2400" dirty="0"/>
          </a:p>
        </p:txBody>
      </p:sp>
    </p:spTree>
    <p:extLst>
      <p:ext uri="{BB962C8B-B14F-4D97-AF65-F5344CB8AC3E}">
        <p14:creationId xmlns:p14="http://schemas.microsoft.com/office/powerpoint/2010/main" val="1534680189"/>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1"/>
          </p:nvPr>
        </p:nvSpPr>
        <p:spPr>
          <a:xfrm>
            <a:off x="767408" y="1386873"/>
            <a:ext cx="5184576" cy="4658285"/>
          </a:xfrm>
        </p:spPr>
        <p:txBody>
          <a:bodyPr/>
          <a:lstStyle/>
          <a:p>
            <a:pPr>
              <a:lnSpc>
                <a:spcPct val="150000"/>
              </a:lnSpc>
            </a:pPr>
            <a:r>
              <a:rPr lang="en-GB" sz="2000" dirty="0"/>
              <a:t>AQMA </a:t>
            </a:r>
            <a:r>
              <a:rPr lang="en-GB" sz="2000" dirty="0" smtClean="0"/>
              <a:t>first declared for </a:t>
            </a:r>
            <a:r>
              <a:rPr lang="en-GB" sz="2000" dirty="0"/>
              <a:t>Nitrogen </a:t>
            </a:r>
            <a:r>
              <a:rPr lang="en-GB" sz="2000" dirty="0" smtClean="0"/>
              <a:t>Dioxide  </a:t>
            </a:r>
            <a:r>
              <a:rPr lang="en-GB" sz="2000" dirty="0" smtClean="0"/>
              <a:t>and Particulate </a:t>
            </a:r>
            <a:r>
              <a:rPr lang="en-GB" sz="2000" dirty="0"/>
              <a:t>Matter </a:t>
            </a:r>
            <a:r>
              <a:rPr lang="en-GB" sz="2000" dirty="0" smtClean="0"/>
              <a:t>in May 2001.</a:t>
            </a:r>
          </a:p>
          <a:p>
            <a:pPr>
              <a:lnSpc>
                <a:spcPct val="150000"/>
              </a:lnSpc>
            </a:pPr>
            <a:r>
              <a:rPr lang="en-GB" sz="2000" dirty="0" smtClean="0"/>
              <a:t>Amended  in 2003  </a:t>
            </a:r>
          </a:p>
          <a:p>
            <a:pPr>
              <a:lnSpc>
                <a:spcPct val="150000"/>
              </a:lnSpc>
            </a:pPr>
            <a:r>
              <a:rPr lang="en-GB" sz="2000" dirty="0" smtClean="0"/>
              <a:t>Amended again in 2008 </a:t>
            </a:r>
          </a:p>
          <a:p>
            <a:pPr>
              <a:lnSpc>
                <a:spcPct val="150000"/>
              </a:lnSpc>
            </a:pPr>
            <a:r>
              <a:rPr lang="en-GB" sz="2000" dirty="0" smtClean="0"/>
              <a:t>Amended again in 2011.</a:t>
            </a:r>
          </a:p>
          <a:p>
            <a:pPr>
              <a:lnSpc>
                <a:spcPct val="150000"/>
              </a:lnSpc>
            </a:pPr>
            <a:endParaRPr lang="en-GB" dirty="0"/>
          </a:p>
          <a:p>
            <a:pPr>
              <a:lnSpc>
                <a:spcPct val="150000"/>
              </a:lnSpc>
            </a:pPr>
            <a:r>
              <a:rPr lang="en-GB" sz="1200" dirty="0">
                <a:hlinkClick r:id="rId2"/>
              </a:rPr>
              <a:t>https://</a:t>
            </a:r>
            <a:r>
              <a:rPr lang="en-GB" sz="1200" dirty="0" smtClean="0">
                <a:hlinkClick r:id="rId2"/>
              </a:rPr>
              <a:t>uk-air.defra.gov.uk/aqma/details?aqma_ref=10</a:t>
            </a:r>
            <a:endParaRPr lang="en-GB" sz="1200" dirty="0" smtClean="0"/>
          </a:p>
          <a:p>
            <a:pPr>
              <a:lnSpc>
                <a:spcPct val="150000"/>
              </a:lnSpc>
            </a:pPr>
            <a:endParaRPr lang="en-GB" sz="1200" dirty="0"/>
          </a:p>
          <a:p>
            <a:pPr>
              <a:lnSpc>
                <a:spcPct val="150000"/>
              </a:lnSpc>
            </a:pPr>
            <a:r>
              <a:rPr lang="en-GB" sz="1800" dirty="0" smtClean="0"/>
              <a:t>Bristol, after many delays, now has an operational CAZ. Yet another attempt at  spatial  management of air quality  without the tool kit necessary to manage sources. </a:t>
            </a:r>
            <a:endParaRPr lang="en-GB" sz="1800" dirty="0"/>
          </a:p>
        </p:txBody>
      </p:sp>
      <p:sp>
        <p:nvSpPr>
          <p:cNvPr id="5" name="Text Placeholder 4"/>
          <p:cNvSpPr>
            <a:spLocks noGrp="1"/>
          </p:cNvSpPr>
          <p:nvPr>
            <p:ph type="body" sz="quarter" idx="10"/>
          </p:nvPr>
        </p:nvSpPr>
        <p:spPr/>
        <p:txBody>
          <a:bodyPr/>
          <a:lstStyle/>
          <a:p>
            <a:r>
              <a:rPr lang="en-GB" dirty="0" smtClean="0"/>
              <a:t>Bristol AQMA</a:t>
            </a:r>
            <a:endParaRPr lang="en-GB" dirty="0"/>
          </a:p>
        </p:txBody>
      </p:sp>
      <p:pic>
        <p:nvPicPr>
          <p:cNvPr id="4" name="Picture 3"/>
          <p:cNvPicPr>
            <a:picLocks noChangeAspect="1"/>
          </p:cNvPicPr>
          <p:nvPr/>
        </p:nvPicPr>
        <p:blipFill>
          <a:blip r:embed="rId3"/>
          <a:stretch>
            <a:fillRect/>
          </a:stretch>
        </p:blipFill>
        <p:spPr>
          <a:xfrm>
            <a:off x="6096000" y="332656"/>
            <a:ext cx="5316173" cy="6224555"/>
          </a:xfrm>
          <a:prstGeom prst="rect">
            <a:avLst/>
          </a:prstGeom>
        </p:spPr>
      </p:pic>
    </p:spTree>
    <p:extLst>
      <p:ext uri="{BB962C8B-B14F-4D97-AF65-F5344CB8AC3E}">
        <p14:creationId xmlns:p14="http://schemas.microsoft.com/office/powerpoint/2010/main" val="2450717955"/>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199460" y="764704"/>
            <a:ext cx="8890692" cy="651068"/>
          </a:xfrm>
        </p:spPr>
        <p:txBody>
          <a:bodyPr/>
          <a:lstStyle/>
          <a:p>
            <a:r>
              <a:rPr lang="en-GB" dirty="0" smtClean="0"/>
              <a:t>Environment Act 2021</a:t>
            </a:r>
            <a:endParaRPr lang="en-GB" dirty="0"/>
          </a:p>
        </p:txBody>
      </p:sp>
      <p:sp>
        <p:nvSpPr>
          <p:cNvPr id="3" name="Text Placeholder 2"/>
          <p:cNvSpPr>
            <a:spLocks noGrp="1"/>
          </p:cNvSpPr>
          <p:nvPr>
            <p:ph type="body" sz="quarter" idx="11"/>
          </p:nvPr>
        </p:nvSpPr>
        <p:spPr>
          <a:xfrm>
            <a:off x="1103445" y="1610963"/>
            <a:ext cx="9601067" cy="4122295"/>
          </a:xfrm>
        </p:spPr>
        <p:txBody>
          <a:bodyPr/>
          <a:lstStyle/>
          <a:p>
            <a:pPr>
              <a:lnSpc>
                <a:spcPct val="150000"/>
              </a:lnSpc>
            </a:pPr>
            <a:r>
              <a:rPr lang="en-GB" sz="2000" dirty="0" smtClean="0"/>
              <a:t>The Environment Act 2021  </a:t>
            </a:r>
            <a:endParaRPr lang="en-GB" sz="2000" dirty="0" smtClean="0"/>
          </a:p>
          <a:p>
            <a:pPr>
              <a:lnSpc>
                <a:spcPct val="150000"/>
              </a:lnSpc>
            </a:pPr>
            <a:r>
              <a:rPr lang="en-GB" sz="2400" i="1" dirty="0" smtClean="0"/>
              <a:t>enables </a:t>
            </a:r>
            <a:r>
              <a:rPr lang="en-GB" sz="2400" i="1" dirty="0"/>
              <a:t>English local authorities to take more effective, co-ordinated </a:t>
            </a:r>
            <a:r>
              <a:rPr lang="en-GB" sz="2400" i="1" dirty="0" smtClean="0"/>
              <a:t>actions to </a:t>
            </a:r>
            <a:r>
              <a:rPr lang="en-GB" sz="2400" i="1" dirty="0"/>
              <a:t>achieve their air quality objectives and deliver improvements to public health, and </a:t>
            </a:r>
            <a:r>
              <a:rPr lang="en-GB" sz="2400" i="1" dirty="0" smtClean="0"/>
              <a:t>tackle emission </a:t>
            </a:r>
            <a:r>
              <a:rPr lang="en-GB" sz="2400" i="1" dirty="0"/>
              <a:t>from domestic </a:t>
            </a:r>
            <a:r>
              <a:rPr lang="en-GB" sz="2400" i="1" dirty="0" smtClean="0"/>
              <a:t>burning, a source of </a:t>
            </a:r>
            <a:r>
              <a:rPr lang="en-GB" sz="2400" i="1" dirty="0" smtClean="0"/>
              <a:t>PM10</a:t>
            </a:r>
            <a:r>
              <a:rPr lang="en-GB" sz="2400" dirty="0"/>
              <a:t>.</a:t>
            </a:r>
            <a:endParaRPr lang="en-GB" sz="2400" dirty="0" smtClean="0"/>
          </a:p>
          <a:p>
            <a:pPr>
              <a:lnSpc>
                <a:spcPct val="150000"/>
              </a:lnSpc>
            </a:pPr>
            <a:r>
              <a:rPr lang="en-GB" sz="1400" dirty="0" smtClean="0">
                <a:hlinkClick r:id="rId2"/>
              </a:rPr>
              <a:t>https</a:t>
            </a:r>
            <a:r>
              <a:rPr lang="en-GB" sz="1400" dirty="0">
                <a:hlinkClick r:id="rId2"/>
              </a:rPr>
              <a:t>://</a:t>
            </a:r>
            <a:r>
              <a:rPr lang="en-GB" sz="1400" dirty="0" smtClean="0">
                <a:hlinkClick r:id="rId2"/>
              </a:rPr>
              <a:t>www.legislation.gov.uk/ukpga/2021/30/contents/enacted</a:t>
            </a:r>
            <a:r>
              <a:rPr lang="en-GB" sz="1400" dirty="0" smtClean="0"/>
              <a:t> </a:t>
            </a:r>
            <a:endParaRPr lang="en-GB" sz="1400" dirty="0"/>
          </a:p>
        </p:txBody>
      </p:sp>
    </p:spTree>
    <p:extLst>
      <p:ext uri="{BB962C8B-B14F-4D97-AF65-F5344CB8AC3E}">
        <p14:creationId xmlns:p14="http://schemas.microsoft.com/office/powerpoint/2010/main" val="1803959699"/>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GB" dirty="0" smtClean="0"/>
              <a:t>LAQM Policy Guidance</a:t>
            </a:r>
            <a:endParaRPr lang="en-GB" dirty="0"/>
          </a:p>
        </p:txBody>
      </p:sp>
      <p:sp>
        <p:nvSpPr>
          <p:cNvPr id="3" name="Text Placeholder 2"/>
          <p:cNvSpPr>
            <a:spLocks noGrp="1"/>
          </p:cNvSpPr>
          <p:nvPr>
            <p:ph type="body" sz="quarter" idx="11"/>
          </p:nvPr>
        </p:nvSpPr>
        <p:spPr/>
        <p:txBody>
          <a:bodyPr/>
          <a:lstStyle/>
          <a:p>
            <a:r>
              <a:rPr lang="en-GB" sz="2000" dirty="0" smtClean="0"/>
              <a:t>Published in August PG22 sets out the expectations for and requirements of Local Authorities in respect of their LAQM duties. </a:t>
            </a:r>
          </a:p>
          <a:p>
            <a:endParaRPr lang="en-GB" sz="2000" dirty="0" smtClean="0"/>
          </a:p>
          <a:p>
            <a:r>
              <a:rPr lang="en-GB" sz="2000" dirty="0" smtClean="0"/>
              <a:t>It covers English LAs but excludes London Boroughs where LAQM guidance is provided by the Mayor of London.</a:t>
            </a:r>
          </a:p>
          <a:p>
            <a:endParaRPr lang="en-GB" sz="2000" dirty="0" smtClean="0"/>
          </a:p>
          <a:p>
            <a:r>
              <a:rPr lang="en-GB" sz="2000" dirty="0" smtClean="0"/>
              <a:t>’’</a:t>
            </a:r>
            <a:r>
              <a:rPr lang="en-GB" sz="2000" i="1" dirty="0" smtClean="0"/>
              <a:t>All </a:t>
            </a:r>
            <a:r>
              <a:rPr lang="en-GB" sz="2000" i="1" dirty="0"/>
              <a:t>layers of local government have legal duties to act to address </a:t>
            </a:r>
            <a:r>
              <a:rPr lang="en-GB" sz="2000" i="1" dirty="0" smtClean="0"/>
              <a:t>elevated concentrations </a:t>
            </a:r>
            <a:r>
              <a:rPr lang="en-GB" sz="2000" i="1" dirty="0"/>
              <a:t>of local air pollution</a:t>
            </a:r>
            <a:r>
              <a:rPr lang="en-GB" sz="2000" i="1" dirty="0" smtClean="0"/>
              <a:t>.’’</a:t>
            </a:r>
          </a:p>
          <a:p>
            <a:r>
              <a:rPr lang="en-GB" sz="2000" i="1" dirty="0" smtClean="0"/>
              <a:t>‘‘All </a:t>
            </a:r>
            <a:r>
              <a:rPr lang="en-GB" sz="2000" i="1" dirty="0"/>
              <a:t>levels of local government are expected to commit to taking the </a:t>
            </a:r>
            <a:r>
              <a:rPr lang="en-GB" sz="2000" i="1" dirty="0" smtClean="0"/>
              <a:t>actions necessary </a:t>
            </a:r>
            <a:r>
              <a:rPr lang="en-GB" sz="2000" i="1" dirty="0"/>
              <a:t>to ensure that local air quality objectives are secured</a:t>
            </a:r>
            <a:r>
              <a:rPr lang="en-GB" sz="2000" i="1" dirty="0" smtClean="0"/>
              <a:t>.</a:t>
            </a:r>
            <a:r>
              <a:rPr lang="en-GB" sz="2000" dirty="0" smtClean="0"/>
              <a:t>’’ </a:t>
            </a:r>
          </a:p>
          <a:p>
            <a:endParaRPr lang="en-GB" sz="2000" dirty="0" smtClean="0"/>
          </a:p>
          <a:p>
            <a:r>
              <a:rPr lang="en-GB" sz="1400" dirty="0">
                <a:hlinkClick r:id="rId2"/>
              </a:rPr>
              <a:t>https://laqm.defra.gov.uk/air-quality/featured/england-exc-london-policy-guidance</a:t>
            </a:r>
            <a:r>
              <a:rPr lang="en-GB" sz="1400" dirty="0" smtClean="0">
                <a:hlinkClick r:id="rId2"/>
              </a:rPr>
              <a:t>/</a:t>
            </a:r>
            <a:r>
              <a:rPr lang="en-GB" sz="1400" dirty="0" smtClean="0"/>
              <a:t> </a:t>
            </a:r>
            <a:endParaRPr lang="en-GB" sz="1400" dirty="0"/>
          </a:p>
        </p:txBody>
      </p:sp>
      <p:pic>
        <p:nvPicPr>
          <p:cNvPr id="4" name="Picture 3"/>
          <p:cNvPicPr>
            <a:picLocks noChangeAspect="1"/>
          </p:cNvPicPr>
          <p:nvPr/>
        </p:nvPicPr>
        <p:blipFill>
          <a:blip r:embed="rId3"/>
          <a:stretch>
            <a:fillRect/>
          </a:stretch>
        </p:blipFill>
        <p:spPr>
          <a:xfrm>
            <a:off x="10090151" y="2276872"/>
            <a:ext cx="2018230" cy="2507183"/>
          </a:xfrm>
          <a:prstGeom prst="rect">
            <a:avLst/>
          </a:prstGeom>
        </p:spPr>
      </p:pic>
    </p:spTree>
    <p:extLst>
      <p:ext uri="{BB962C8B-B14F-4D97-AF65-F5344CB8AC3E}">
        <p14:creationId xmlns:p14="http://schemas.microsoft.com/office/powerpoint/2010/main" val="3905181338"/>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199458" y="740702"/>
            <a:ext cx="9145013" cy="651068"/>
          </a:xfrm>
        </p:spPr>
        <p:txBody>
          <a:bodyPr/>
          <a:lstStyle/>
          <a:p>
            <a:r>
              <a:rPr lang="en-GB" sz="3600" dirty="0" smtClean="0"/>
              <a:t>High in Aspiration but is it Deliverable?</a:t>
            </a:r>
            <a:endParaRPr lang="en-GB" sz="3600" dirty="0"/>
          </a:p>
        </p:txBody>
      </p:sp>
      <p:sp>
        <p:nvSpPr>
          <p:cNvPr id="3" name="Text Placeholder 2"/>
          <p:cNvSpPr>
            <a:spLocks noGrp="1"/>
          </p:cNvSpPr>
          <p:nvPr>
            <p:ph type="body" sz="quarter" idx="11"/>
          </p:nvPr>
        </p:nvSpPr>
        <p:spPr/>
        <p:txBody>
          <a:bodyPr/>
          <a:lstStyle/>
          <a:p>
            <a:r>
              <a:rPr lang="en-GB" sz="2000" dirty="0" smtClean="0"/>
              <a:t>Does the capacity and capability exist to deliver air quality improvements at the scale and pace needed to address the problem of air pollution?</a:t>
            </a:r>
          </a:p>
          <a:p>
            <a:endParaRPr lang="en-GB" sz="2000" dirty="0"/>
          </a:p>
          <a:p>
            <a:r>
              <a:rPr lang="en-GB" sz="2000" dirty="0"/>
              <a:t>T</a:t>
            </a:r>
            <a:r>
              <a:rPr lang="en-GB" sz="2000" dirty="0" smtClean="0"/>
              <a:t>he resource challenges facing LAs – in staffing and budgets – are stark.</a:t>
            </a:r>
          </a:p>
          <a:p>
            <a:endParaRPr lang="en-GB" sz="2000" dirty="0" smtClean="0"/>
          </a:p>
          <a:p>
            <a:r>
              <a:rPr lang="en-GB" sz="2000" dirty="0" smtClean="0"/>
              <a:t> Can national and local actors provide the financial, technical and human capital at pace and scale to meet the challenge of reducing, if not removing,  the </a:t>
            </a:r>
            <a:r>
              <a:rPr lang="en-GB" sz="2000" dirty="0"/>
              <a:t>greatest environmental risk to public health in the </a:t>
            </a:r>
            <a:r>
              <a:rPr lang="en-GB" sz="2000" dirty="0" smtClean="0"/>
              <a:t>UK?</a:t>
            </a:r>
          </a:p>
          <a:p>
            <a:endParaRPr lang="en-GB" sz="2000" dirty="0"/>
          </a:p>
          <a:p>
            <a:r>
              <a:rPr lang="en-GB" sz="2000" dirty="0" smtClean="0"/>
              <a:t>The evidence is not encouraging. </a:t>
            </a:r>
            <a:endParaRPr lang="en-GB" sz="2000" dirty="0"/>
          </a:p>
          <a:p>
            <a:endParaRPr lang="en-GB" dirty="0"/>
          </a:p>
        </p:txBody>
      </p:sp>
    </p:spTree>
    <p:extLst>
      <p:ext uri="{BB962C8B-B14F-4D97-AF65-F5344CB8AC3E}">
        <p14:creationId xmlns:p14="http://schemas.microsoft.com/office/powerpoint/2010/main" val="3537084207"/>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199456" y="611888"/>
            <a:ext cx="8890692" cy="651068"/>
          </a:xfrm>
        </p:spPr>
        <p:txBody>
          <a:bodyPr/>
          <a:lstStyle/>
          <a:p>
            <a:r>
              <a:rPr lang="en-GB" dirty="0" smtClean="0"/>
              <a:t>The Continuing Age of Austerity</a:t>
            </a:r>
            <a:endParaRPr lang="en-GB" dirty="0"/>
          </a:p>
        </p:txBody>
      </p:sp>
      <p:sp>
        <p:nvSpPr>
          <p:cNvPr id="3" name="Text Placeholder 2"/>
          <p:cNvSpPr>
            <a:spLocks noGrp="1"/>
          </p:cNvSpPr>
          <p:nvPr>
            <p:ph type="body" sz="quarter" idx="11"/>
          </p:nvPr>
        </p:nvSpPr>
        <p:spPr>
          <a:xfrm>
            <a:off x="911424" y="1268760"/>
            <a:ext cx="10249139" cy="4122295"/>
          </a:xfrm>
        </p:spPr>
        <p:txBody>
          <a:bodyPr/>
          <a:lstStyle/>
          <a:p>
            <a:r>
              <a:rPr lang="en-GB" sz="2400" dirty="0" smtClean="0"/>
              <a:t>Recent research </a:t>
            </a:r>
            <a:r>
              <a:rPr lang="en-GB" sz="2400" dirty="0"/>
              <a:t>from Grant Thornton shows English councils face a £7.3bn financial black hole by </a:t>
            </a:r>
            <a:r>
              <a:rPr lang="en-GB" sz="2400" dirty="0" smtClean="0"/>
              <a:t>2025/26</a:t>
            </a:r>
            <a:r>
              <a:rPr lang="en-GB" sz="2400" dirty="0"/>
              <a:t>. This is an increase of £4.6bn since the beginning of the year, according to the data.</a:t>
            </a:r>
          </a:p>
          <a:p>
            <a:r>
              <a:rPr lang="en-GB" sz="2400" dirty="0"/>
              <a:t>It warns that without additional income, councils will be forced to make savings of over £125 per head of population by 2025/26</a:t>
            </a:r>
            <a:r>
              <a:rPr lang="en-GB" sz="2400" dirty="0" smtClean="0"/>
              <a:t>. (6/10/22)</a:t>
            </a:r>
          </a:p>
          <a:p>
            <a:r>
              <a:rPr lang="en-GB" sz="2400" dirty="0" smtClean="0"/>
              <a:t>’</a:t>
            </a:r>
            <a:r>
              <a:rPr lang="en-GB" sz="2400" i="1" dirty="0" smtClean="0"/>
              <a:t>’Local </a:t>
            </a:r>
            <a:r>
              <a:rPr lang="en-GB" sz="2400" i="1" dirty="0"/>
              <a:t>authorities are also now facing the risk of interest rate rises increasing debt financing costs and the real risk of reduced funding from central government, in response to the current economic turmoil facing the country</a:t>
            </a:r>
            <a:r>
              <a:rPr lang="en-GB" sz="2400" dirty="0" smtClean="0"/>
              <a:t>.’’</a:t>
            </a:r>
            <a:endParaRPr lang="en-GB" sz="2400" dirty="0"/>
          </a:p>
          <a:p>
            <a:r>
              <a:rPr lang="en-GB" sz="1400" dirty="0">
                <a:hlinkClick r:id="rId2"/>
              </a:rPr>
              <a:t>https://</a:t>
            </a:r>
            <a:r>
              <a:rPr lang="en-GB" sz="1400" dirty="0" smtClean="0">
                <a:hlinkClick r:id="rId2"/>
              </a:rPr>
              <a:t>www.localgov.co.uk/One-in-six-councils-at-risk-of-running-out-of-money-next-year/54951</a:t>
            </a:r>
            <a:r>
              <a:rPr lang="en-GB" sz="1400" dirty="0" smtClean="0"/>
              <a:t> </a:t>
            </a:r>
            <a:endParaRPr lang="en-GB" sz="1400" dirty="0"/>
          </a:p>
        </p:txBody>
      </p:sp>
    </p:spTree>
    <p:extLst>
      <p:ext uri="{BB962C8B-B14F-4D97-AF65-F5344CB8AC3E}">
        <p14:creationId xmlns:p14="http://schemas.microsoft.com/office/powerpoint/2010/main" val="4137576910"/>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ext Placeholder 1"/>
          <p:cNvSpPr>
            <a:spLocks noGrp="1" noChangeArrowheads="1"/>
          </p:cNvSpPr>
          <p:nvPr>
            <p:ph type="body" sz="quarter" idx="10"/>
          </p:nvPr>
        </p:nvSpPr>
        <p:spPr bwMode="auto">
          <a:xfrm>
            <a:off x="983432" y="741363"/>
            <a:ext cx="7416303" cy="6508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r>
              <a:rPr lang="en-GB" altLang="en-US" dirty="0">
                <a:latin typeface="Georgia" panose="02040502050405020303" pitchFamily="18" charset="0"/>
                <a:ea typeface="MS PGothic" panose="020B0600070205080204" pitchFamily="34" charset="-128"/>
              </a:rPr>
              <a:t>Regulation and Enforcement</a:t>
            </a:r>
          </a:p>
          <a:p>
            <a:endParaRPr lang="en-GB" altLang="en-US" dirty="0">
              <a:latin typeface="Georgia" panose="02040502050405020303" pitchFamily="18" charset="0"/>
              <a:ea typeface="MS PGothic" panose="020B0600070205080204" pitchFamily="34" charset="-128"/>
            </a:endParaRPr>
          </a:p>
        </p:txBody>
      </p:sp>
      <p:sp>
        <p:nvSpPr>
          <p:cNvPr id="3" name="Text Placeholder 2"/>
          <p:cNvSpPr>
            <a:spLocks noGrp="1"/>
          </p:cNvSpPr>
          <p:nvPr>
            <p:ph type="body" sz="quarter" idx="11"/>
          </p:nvPr>
        </p:nvSpPr>
        <p:spPr>
          <a:xfrm>
            <a:off x="767408" y="1392238"/>
            <a:ext cx="10297144" cy="4121150"/>
          </a:xfrm>
        </p:spPr>
        <p:txBody>
          <a:bodyPr/>
          <a:lstStyle/>
          <a:p>
            <a:pPr defTabSz="606410">
              <a:buFont typeface="Arial" charset="0"/>
              <a:buChar char="•"/>
              <a:defRPr/>
            </a:pPr>
            <a:endParaRPr lang="en-US" sz="2000" dirty="0"/>
          </a:p>
          <a:p>
            <a:pPr defTabSz="606410">
              <a:buFont typeface="Arial" charset="0"/>
              <a:buChar char="•"/>
              <a:defRPr/>
            </a:pPr>
            <a:r>
              <a:rPr lang="en-US" sz="2400" dirty="0"/>
              <a:t>To conceive and execute </a:t>
            </a:r>
            <a:r>
              <a:rPr lang="en-US" sz="2400" dirty="0" smtClean="0"/>
              <a:t>Local Air Quality Management responsibilities </a:t>
            </a:r>
            <a:r>
              <a:rPr lang="en-US" sz="2400" dirty="0"/>
              <a:t>Local Authorities require an </a:t>
            </a:r>
            <a:r>
              <a:rPr lang="en-US" sz="2400" b="1" dirty="0"/>
              <a:t>effective  regulatory  framework and a well </a:t>
            </a:r>
            <a:r>
              <a:rPr lang="en-US" sz="2400" b="1" dirty="0" smtClean="0"/>
              <a:t>trained and efficient </a:t>
            </a:r>
            <a:r>
              <a:rPr lang="en-US" sz="2400" b="1" dirty="0"/>
              <a:t>enforcement capability. </a:t>
            </a:r>
            <a:endParaRPr lang="en-US" sz="2400" b="1" dirty="0" smtClean="0"/>
          </a:p>
          <a:p>
            <a:pPr marL="0" indent="0" defTabSz="606410">
              <a:buNone/>
              <a:defRPr/>
            </a:pPr>
            <a:endParaRPr lang="en-US" sz="2400" b="1" dirty="0"/>
          </a:p>
          <a:p>
            <a:pPr defTabSz="606410">
              <a:buFont typeface="Arial" charset="0"/>
              <a:buChar char="•"/>
              <a:defRPr/>
            </a:pPr>
            <a:r>
              <a:rPr lang="en-US" sz="2400" b="1" dirty="0"/>
              <a:t>Both </a:t>
            </a:r>
            <a:r>
              <a:rPr lang="en-US" sz="2400" b="1" dirty="0" smtClean="0"/>
              <a:t>must </a:t>
            </a:r>
            <a:r>
              <a:rPr lang="en-US" sz="2400" b="1" dirty="0"/>
              <a:t>be present </a:t>
            </a:r>
            <a:r>
              <a:rPr lang="en-US" sz="2400" dirty="0"/>
              <a:t>to deliver effective environmental protection.</a:t>
            </a:r>
          </a:p>
          <a:p>
            <a:pPr marL="0" indent="0" defTabSz="606410">
              <a:buNone/>
              <a:defRPr/>
            </a:pPr>
            <a:endParaRPr lang="en-US" sz="2000" dirty="0"/>
          </a:p>
          <a:p>
            <a:pPr marL="0" indent="0" defTabSz="606410">
              <a:buNone/>
              <a:defRPr/>
            </a:pPr>
            <a:endParaRPr lang="en-GB" sz="2000" dirty="0"/>
          </a:p>
        </p:txBody>
      </p:sp>
    </p:spTree>
    <p:extLst>
      <p:ext uri="{BB962C8B-B14F-4D97-AF65-F5344CB8AC3E}">
        <p14:creationId xmlns:p14="http://schemas.microsoft.com/office/powerpoint/2010/main" val="2598264621"/>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271464" y="836712"/>
            <a:ext cx="8890692" cy="651068"/>
          </a:xfrm>
        </p:spPr>
        <p:txBody>
          <a:bodyPr/>
          <a:lstStyle/>
          <a:p>
            <a:r>
              <a:rPr lang="en-GB" dirty="0" smtClean="0"/>
              <a:t>Environmental Health Challenges </a:t>
            </a:r>
            <a:endParaRPr lang="en-GB" dirty="0"/>
          </a:p>
        </p:txBody>
      </p:sp>
      <p:sp>
        <p:nvSpPr>
          <p:cNvPr id="3" name="Text Placeholder 2"/>
          <p:cNvSpPr>
            <a:spLocks noGrp="1"/>
          </p:cNvSpPr>
          <p:nvPr>
            <p:ph type="body" sz="quarter" idx="11"/>
          </p:nvPr>
        </p:nvSpPr>
        <p:spPr>
          <a:xfrm>
            <a:off x="1103445" y="1610963"/>
            <a:ext cx="10033115" cy="4122295"/>
          </a:xfrm>
        </p:spPr>
        <p:txBody>
          <a:bodyPr/>
          <a:lstStyle/>
          <a:p>
            <a:r>
              <a:rPr lang="en-GB" sz="2000" dirty="0" smtClean="0"/>
              <a:t>The CIEH 2020/21 workforce survey revealed that budgets </a:t>
            </a:r>
            <a:r>
              <a:rPr lang="en-GB" sz="2000" dirty="0"/>
              <a:t>remained unchanged in around half of all local authorities (51</a:t>
            </a:r>
            <a:r>
              <a:rPr lang="en-GB" sz="2000" dirty="0" smtClean="0"/>
              <a:t>%). </a:t>
            </a:r>
          </a:p>
          <a:p>
            <a:r>
              <a:rPr lang="en-GB" sz="2000" dirty="0" smtClean="0"/>
              <a:t>More </a:t>
            </a:r>
            <a:r>
              <a:rPr lang="en-GB" sz="2000" dirty="0"/>
              <a:t>EH departments reported decreases (24%) in their budgets than increases (17</a:t>
            </a:r>
            <a:r>
              <a:rPr lang="en-GB" sz="2000" dirty="0" smtClean="0"/>
              <a:t>%), which CIEH suggests is indicative of budgets continuing </a:t>
            </a:r>
            <a:r>
              <a:rPr lang="en-GB" sz="2000" dirty="0"/>
              <a:t>to shrink</a:t>
            </a:r>
            <a:r>
              <a:rPr lang="en-GB" sz="2000" dirty="0" smtClean="0"/>
              <a:t>.</a:t>
            </a:r>
          </a:p>
          <a:p>
            <a:endParaRPr lang="en-GB" sz="1400" dirty="0" smtClean="0">
              <a:hlinkClick r:id="rId2"/>
            </a:endParaRPr>
          </a:p>
          <a:p>
            <a:r>
              <a:rPr lang="en-GB" sz="1400" dirty="0" smtClean="0">
                <a:hlinkClick r:id="rId2"/>
              </a:rPr>
              <a:t>https</a:t>
            </a:r>
            <a:r>
              <a:rPr lang="en-GB" sz="1400" dirty="0">
                <a:hlinkClick r:id="rId2"/>
              </a:rPr>
              <a:t>://</a:t>
            </a:r>
            <a:r>
              <a:rPr lang="en-GB" sz="1400" dirty="0" smtClean="0">
                <a:hlinkClick r:id="rId2"/>
              </a:rPr>
              <a:t>www.cieh.org/policy/campaigns/workforce-survey-england/</a:t>
            </a:r>
            <a:r>
              <a:rPr lang="en-GB" sz="1400" dirty="0" smtClean="0"/>
              <a:t> </a:t>
            </a:r>
          </a:p>
          <a:p>
            <a:endParaRPr lang="en-GB" sz="1400" dirty="0" smtClean="0"/>
          </a:p>
          <a:p>
            <a:r>
              <a:rPr lang="en-GB" sz="2000" dirty="0" smtClean="0"/>
              <a:t>Budgets and staffing challenges affect the capacity and capability of local authorities to discharge their environmental protection duties and functions.</a:t>
            </a:r>
            <a:endParaRPr lang="en-GB" sz="2000" dirty="0"/>
          </a:p>
          <a:p>
            <a:endParaRPr lang="en-GB" sz="2000" b="1" dirty="0"/>
          </a:p>
        </p:txBody>
      </p:sp>
    </p:spTree>
    <p:extLst>
      <p:ext uri="{BB962C8B-B14F-4D97-AF65-F5344CB8AC3E}">
        <p14:creationId xmlns:p14="http://schemas.microsoft.com/office/powerpoint/2010/main" val="3503837116"/>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ext Placeholder 1"/>
          <p:cNvSpPr>
            <a:spLocks noGrp="1" noChangeArrowheads="1"/>
          </p:cNvSpPr>
          <p:nvPr>
            <p:ph type="body" sz="quarter" idx="10"/>
          </p:nvPr>
        </p:nvSpPr>
        <p:spPr bwMode="auto">
          <a:xfrm>
            <a:off x="839416" y="548680"/>
            <a:ext cx="6667500" cy="6508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r>
              <a:rPr lang="en-GB" altLang="en-US" dirty="0">
                <a:latin typeface="Georgia" panose="02040502050405020303" pitchFamily="18" charset="0"/>
                <a:ea typeface="MS PGothic" panose="020B0600070205080204" pitchFamily="34" charset="-128"/>
              </a:rPr>
              <a:t>Structure of Presentation</a:t>
            </a:r>
          </a:p>
          <a:p>
            <a:endParaRPr lang="en-GB" altLang="en-US" dirty="0">
              <a:latin typeface="Georgia" panose="02040502050405020303" pitchFamily="18" charset="0"/>
              <a:ea typeface="MS PGothic" panose="020B0600070205080204" pitchFamily="34" charset="-128"/>
            </a:endParaRPr>
          </a:p>
        </p:txBody>
      </p:sp>
      <p:sp>
        <p:nvSpPr>
          <p:cNvPr id="3" name="Text Placeholder 2"/>
          <p:cNvSpPr>
            <a:spLocks noGrp="1"/>
          </p:cNvSpPr>
          <p:nvPr>
            <p:ph type="body" sz="quarter" idx="11"/>
          </p:nvPr>
        </p:nvSpPr>
        <p:spPr>
          <a:xfrm>
            <a:off x="695400" y="1412776"/>
            <a:ext cx="11089232" cy="4121150"/>
          </a:xfrm>
        </p:spPr>
        <p:txBody>
          <a:bodyPr/>
          <a:lstStyle/>
          <a:p>
            <a:pPr defTabSz="606410">
              <a:buFont typeface="Arial" charset="0"/>
              <a:buChar char="•"/>
              <a:defRPr/>
            </a:pPr>
            <a:r>
              <a:rPr lang="en-US" sz="2000" dirty="0" smtClean="0"/>
              <a:t>This brief  </a:t>
            </a:r>
            <a:r>
              <a:rPr lang="en-US" sz="2000" dirty="0"/>
              <a:t>presentation considers the role of Local Authorities (LA)  in providing </a:t>
            </a:r>
            <a:r>
              <a:rPr lang="en-US" sz="2000" dirty="0" smtClean="0"/>
              <a:t>local air quality management </a:t>
            </a:r>
            <a:r>
              <a:rPr lang="en-US" sz="2000" dirty="0" smtClean="0"/>
              <a:t>(LAQM) and </a:t>
            </a:r>
            <a:r>
              <a:rPr lang="en-US" sz="2000" dirty="0" smtClean="0"/>
              <a:t>public health </a:t>
            </a:r>
            <a:r>
              <a:rPr lang="en-US" sz="2000" dirty="0" smtClean="0"/>
              <a:t>protection. </a:t>
            </a:r>
          </a:p>
          <a:p>
            <a:pPr defTabSz="606410">
              <a:buFont typeface="Arial" charset="0"/>
              <a:buChar char="•"/>
              <a:defRPr/>
            </a:pPr>
            <a:r>
              <a:rPr lang="en-US" sz="2000" dirty="0" smtClean="0"/>
              <a:t>It will focus </a:t>
            </a:r>
            <a:r>
              <a:rPr lang="en-US" sz="2000" dirty="0" smtClean="0"/>
              <a:t>on the </a:t>
            </a:r>
            <a:r>
              <a:rPr lang="en-US" sz="2000" dirty="0" smtClean="0"/>
              <a:t>role of LAs in reviewing  and assessing air quality, declaring Air Quality Management Areas (AQMA) and developing Air Quality Action Plans (AQAP).</a:t>
            </a:r>
          </a:p>
          <a:p>
            <a:pPr defTabSz="606410">
              <a:buFont typeface="Arial" charset="0"/>
              <a:buChar char="•"/>
              <a:defRPr/>
            </a:pPr>
            <a:r>
              <a:rPr lang="en-US" sz="2000" dirty="0" smtClean="0"/>
              <a:t>LAQM has enabled a </a:t>
            </a:r>
            <a:r>
              <a:rPr lang="en-US" sz="2000" dirty="0"/>
              <a:t>new spatial and temporal geography </a:t>
            </a:r>
            <a:r>
              <a:rPr lang="en-US" sz="2000" dirty="0" smtClean="0"/>
              <a:t>of air pollution to be developed.</a:t>
            </a:r>
          </a:p>
          <a:p>
            <a:pPr defTabSz="606410">
              <a:buFont typeface="Arial" charset="0"/>
              <a:buChar char="•"/>
              <a:defRPr/>
            </a:pPr>
            <a:r>
              <a:rPr lang="en-US" sz="2000" dirty="0" smtClean="0"/>
              <a:t>Action Plans have been ineffective in improving air quality due to a lack of powers, resources and institutional willingness to undertake actions that enhance public health in the longer term but are unpopular in the shorter term.</a:t>
            </a:r>
            <a:endParaRPr lang="en-US" sz="2000" dirty="0"/>
          </a:p>
          <a:p>
            <a:pPr defTabSz="606410">
              <a:buFont typeface="Arial" charset="0"/>
              <a:buChar char="•"/>
              <a:defRPr/>
            </a:pPr>
            <a:r>
              <a:rPr lang="en-US" sz="2000" dirty="0" smtClean="0"/>
              <a:t>Contemporary </a:t>
            </a:r>
            <a:r>
              <a:rPr lang="en-US" sz="2000" dirty="0"/>
              <a:t>challenges and potential future LA actions </a:t>
            </a:r>
            <a:r>
              <a:rPr lang="en-US" sz="2000" dirty="0" smtClean="0"/>
              <a:t> are considered within the framework of a </a:t>
            </a:r>
            <a:r>
              <a:rPr lang="en-US" sz="2000" dirty="0"/>
              <a:t>resource constrained future. </a:t>
            </a:r>
          </a:p>
          <a:p>
            <a:pPr defTabSz="606410">
              <a:buFont typeface="Arial" charset="0"/>
              <a:buChar char="•"/>
              <a:defRPr/>
            </a:pPr>
            <a:endParaRPr lang="en-US" sz="2000" dirty="0" smtClean="0"/>
          </a:p>
          <a:p>
            <a:pPr marL="0" indent="0" defTabSz="606410">
              <a:buNone/>
              <a:defRPr/>
            </a:pPr>
            <a:endParaRPr lang="en-US" sz="2000" dirty="0"/>
          </a:p>
          <a:p>
            <a:pPr defTabSz="606410">
              <a:buFont typeface="Arial" charset="0"/>
              <a:buChar char="•"/>
              <a:defRPr/>
            </a:pPr>
            <a:endParaRPr lang="en-GB" sz="2000" dirty="0"/>
          </a:p>
        </p:txBody>
      </p:sp>
    </p:spTree>
    <p:extLst>
      <p:ext uri="{BB962C8B-B14F-4D97-AF65-F5344CB8AC3E}">
        <p14:creationId xmlns:p14="http://schemas.microsoft.com/office/powerpoint/2010/main" val="3414081928"/>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GB" dirty="0" smtClean="0"/>
              <a:t>Bleak Outlook</a:t>
            </a:r>
            <a:endParaRPr lang="en-GB" dirty="0"/>
          </a:p>
        </p:txBody>
      </p:sp>
      <p:sp>
        <p:nvSpPr>
          <p:cNvPr id="3" name="Text Placeholder 2"/>
          <p:cNvSpPr>
            <a:spLocks noGrp="1"/>
          </p:cNvSpPr>
          <p:nvPr>
            <p:ph type="body" sz="quarter" idx="11"/>
          </p:nvPr>
        </p:nvSpPr>
        <p:spPr/>
        <p:txBody>
          <a:bodyPr/>
          <a:lstStyle/>
          <a:p>
            <a:r>
              <a:rPr lang="en-GB" sz="2400" dirty="0" smtClean="0"/>
              <a:t>Local authorities will seek to minimise the </a:t>
            </a:r>
            <a:r>
              <a:rPr lang="en-GB" sz="2400" dirty="0"/>
              <a:t>impact </a:t>
            </a:r>
            <a:r>
              <a:rPr lang="en-GB" sz="2400" dirty="0" smtClean="0"/>
              <a:t>of the budget reductions on </a:t>
            </a:r>
            <a:r>
              <a:rPr lang="en-GB" sz="2400" dirty="0"/>
              <a:t>the statutory duty to provide </a:t>
            </a:r>
            <a:r>
              <a:rPr lang="en-GB" sz="2400" dirty="0" smtClean="0"/>
              <a:t>services.   </a:t>
            </a:r>
          </a:p>
          <a:p>
            <a:endParaRPr lang="en-GB" sz="2400" dirty="0"/>
          </a:p>
          <a:p>
            <a:r>
              <a:rPr lang="en-GB" sz="2400" dirty="0" smtClean="0"/>
              <a:t>Cuts </a:t>
            </a:r>
            <a:r>
              <a:rPr lang="en-GB" sz="2400" dirty="0"/>
              <a:t>will </a:t>
            </a:r>
            <a:r>
              <a:rPr lang="en-GB" sz="2400" dirty="0" smtClean="0"/>
              <a:t>fall </a:t>
            </a:r>
            <a:r>
              <a:rPr lang="en-GB" sz="2400" dirty="0"/>
              <a:t>disproportionately </a:t>
            </a:r>
            <a:r>
              <a:rPr lang="en-GB" sz="2400" dirty="0" smtClean="0"/>
              <a:t>on  </a:t>
            </a:r>
            <a:r>
              <a:rPr lang="en-GB" sz="2400" dirty="0"/>
              <a:t>discretionary </a:t>
            </a:r>
            <a:r>
              <a:rPr lang="en-GB" sz="2400" dirty="0" smtClean="0"/>
              <a:t>services including environmental protection.</a:t>
            </a:r>
            <a:endParaRPr lang="en-GB" sz="2400" dirty="0"/>
          </a:p>
          <a:p>
            <a:endParaRPr lang="en-GB" sz="2400" dirty="0"/>
          </a:p>
        </p:txBody>
      </p:sp>
    </p:spTree>
    <p:extLst>
      <p:ext uri="{BB962C8B-B14F-4D97-AF65-F5344CB8AC3E}">
        <p14:creationId xmlns:p14="http://schemas.microsoft.com/office/powerpoint/2010/main" val="682932024"/>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D34BA99-53D8-42DA-833A-8AC5E1BBAD2D}"/>
              </a:ext>
            </a:extLst>
          </p:cNvPr>
          <p:cNvSpPr>
            <a:spLocks noGrp="1"/>
          </p:cNvSpPr>
          <p:nvPr>
            <p:ph type="body" sz="quarter" idx="10"/>
          </p:nvPr>
        </p:nvSpPr>
        <p:spPr/>
        <p:txBody>
          <a:bodyPr/>
          <a:lstStyle/>
          <a:p>
            <a:r>
              <a:rPr lang="en-GB" dirty="0"/>
              <a:t>Enforcement Action </a:t>
            </a:r>
          </a:p>
        </p:txBody>
      </p:sp>
      <p:sp>
        <p:nvSpPr>
          <p:cNvPr id="3" name="Text Placeholder 2">
            <a:extLst>
              <a:ext uri="{FF2B5EF4-FFF2-40B4-BE49-F238E27FC236}">
                <a16:creationId xmlns:a16="http://schemas.microsoft.com/office/drawing/2014/main" id="{0AAAAEC4-F205-4940-9DC8-0FD2A9A49A60}"/>
              </a:ext>
            </a:extLst>
          </p:cNvPr>
          <p:cNvSpPr>
            <a:spLocks noGrp="1"/>
          </p:cNvSpPr>
          <p:nvPr>
            <p:ph type="body" sz="quarter" idx="11"/>
          </p:nvPr>
        </p:nvSpPr>
        <p:spPr>
          <a:xfrm>
            <a:off x="1199459" y="1610963"/>
            <a:ext cx="9361037" cy="4122295"/>
          </a:xfrm>
        </p:spPr>
        <p:txBody>
          <a:bodyPr/>
          <a:lstStyle/>
          <a:p>
            <a:r>
              <a:rPr lang="en-GB" sz="2400" dirty="0"/>
              <a:t>Unsurprisingly enforcement action has  dropped dramatically in local authorities as budget cuts lead to staff cuts and capacity and capability to act is reduced.</a:t>
            </a:r>
          </a:p>
          <a:p>
            <a:r>
              <a:rPr lang="en-GB" sz="2400" dirty="0"/>
              <a:t>Enforcement is the necessary adjunct to the regulatory powers at a local authority’s disposal. </a:t>
            </a:r>
          </a:p>
          <a:p>
            <a:r>
              <a:rPr lang="en-GB" sz="2400" dirty="0"/>
              <a:t>Enforcement is a visible sign of intent and a means of changing cultures.</a:t>
            </a:r>
          </a:p>
          <a:p>
            <a:endParaRPr lang="en-GB" dirty="0"/>
          </a:p>
        </p:txBody>
      </p:sp>
    </p:spTree>
    <p:extLst>
      <p:ext uri="{BB962C8B-B14F-4D97-AF65-F5344CB8AC3E}">
        <p14:creationId xmlns:p14="http://schemas.microsoft.com/office/powerpoint/2010/main" val="1249172224"/>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GB" dirty="0" smtClean="0"/>
              <a:t>Enforcement in name only?</a:t>
            </a:r>
            <a:endParaRPr lang="en-GB" dirty="0"/>
          </a:p>
        </p:txBody>
      </p:sp>
      <p:sp>
        <p:nvSpPr>
          <p:cNvPr id="3" name="Text Placeholder 2"/>
          <p:cNvSpPr>
            <a:spLocks noGrp="1"/>
          </p:cNvSpPr>
          <p:nvPr>
            <p:ph type="body" sz="quarter" idx="11"/>
          </p:nvPr>
        </p:nvSpPr>
        <p:spPr/>
        <p:txBody>
          <a:bodyPr/>
          <a:lstStyle/>
          <a:p>
            <a:r>
              <a:rPr lang="en-GB" dirty="0" smtClean="0"/>
              <a:t>On 18/11/22 ENDS reported that: </a:t>
            </a:r>
          </a:p>
          <a:p>
            <a:endParaRPr lang="en-GB" dirty="0" smtClean="0"/>
          </a:p>
          <a:p>
            <a:r>
              <a:rPr lang="en-GB" sz="2400" i="1" dirty="0" smtClean="0"/>
              <a:t>No </a:t>
            </a:r>
            <a:r>
              <a:rPr lang="en-GB" sz="2400" i="1" dirty="0"/>
              <a:t>local authority with a smoke control area has issued a fine for smoke pollution in the past five years, despite more than 8,000 complaints being lodged over the same period across the </a:t>
            </a:r>
            <a:r>
              <a:rPr lang="en-GB" sz="2400" i="1" dirty="0" smtClean="0"/>
              <a:t>UK</a:t>
            </a:r>
          </a:p>
          <a:p>
            <a:endParaRPr lang="en-GB" dirty="0"/>
          </a:p>
          <a:p>
            <a:r>
              <a:rPr lang="en-GB" dirty="0"/>
              <a:t>ENDS </a:t>
            </a:r>
            <a:r>
              <a:rPr lang="en-GB" dirty="0">
                <a:hlinkClick r:id="rId2"/>
              </a:rPr>
              <a:t>https://</a:t>
            </a:r>
            <a:r>
              <a:rPr lang="en-GB" dirty="0" smtClean="0">
                <a:hlinkClick r:id="rId2"/>
              </a:rPr>
              <a:t>www.endsreport.com/article/1805706/pathetic-no-smoke-pollution-fines-issued-despite-thousands-complaints-data-shows</a:t>
            </a:r>
            <a:r>
              <a:rPr lang="en-GB" dirty="0" smtClean="0"/>
              <a:t> </a:t>
            </a:r>
            <a:endParaRPr lang="en-GB" dirty="0"/>
          </a:p>
        </p:txBody>
      </p:sp>
    </p:spTree>
    <p:extLst>
      <p:ext uri="{BB962C8B-B14F-4D97-AF65-F5344CB8AC3E}">
        <p14:creationId xmlns:p14="http://schemas.microsoft.com/office/powerpoint/2010/main" val="3347174392"/>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371E50E-28A2-4FFF-8CE0-0756E7CE1F5B}"/>
              </a:ext>
            </a:extLst>
          </p:cNvPr>
          <p:cNvSpPr>
            <a:spLocks noGrp="1"/>
          </p:cNvSpPr>
          <p:nvPr>
            <p:ph type="body" sz="quarter" idx="10"/>
          </p:nvPr>
        </p:nvSpPr>
        <p:spPr>
          <a:xfrm>
            <a:off x="1185023" y="404664"/>
            <a:ext cx="8890692" cy="651068"/>
          </a:xfrm>
        </p:spPr>
        <p:txBody>
          <a:bodyPr/>
          <a:lstStyle/>
          <a:p>
            <a:r>
              <a:rPr lang="en-GB" dirty="0"/>
              <a:t>The Future </a:t>
            </a:r>
          </a:p>
        </p:txBody>
      </p:sp>
      <p:sp>
        <p:nvSpPr>
          <p:cNvPr id="3" name="Text Placeholder 2">
            <a:extLst>
              <a:ext uri="{FF2B5EF4-FFF2-40B4-BE49-F238E27FC236}">
                <a16:creationId xmlns:a16="http://schemas.microsoft.com/office/drawing/2014/main" id="{6267EE05-9AEF-4238-AA24-E51EA5C5E7C7}"/>
              </a:ext>
            </a:extLst>
          </p:cNvPr>
          <p:cNvSpPr>
            <a:spLocks noGrp="1"/>
          </p:cNvSpPr>
          <p:nvPr>
            <p:ph type="body" sz="quarter" idx="11"/>
          </p:nvPr>
        </p:nvSpPr>
        <p:spPr>
          <a:xfrm>
            <a:off x="983432" y="886270"/>
            <a:ext cx="10081120" cy="5063010"/>
          </a:xfrm>
        </p:spPr>
        <p:txBody>
          <a:bodyPr/>
          <a:lstStyle/>
          <a:p>
            <a:endParaRPr lang="en-GB" sz="2000" dirty="0" smtClean="0"/>
          </a:p>
          <a:p>
            <a:r>
              <a:rPr lang="en-GB" sz="2000" dirty="0" smtClean="0"/>
              <a:t>What </a:t>
            </a:r>
            <a:r>
              <a:rPr lang="en-GB" sz="2000" dirty="0"/>
              <a:t>might </a:t>
            </a:r>
            <a:r>
              <a:rPr lang="en-GB" sz="2000" dirty="0" smtClean="0"/>
              <a:t> </a:t>
            </a:r>
            <a:r>
              <a:rPr lang="en-GB" sz="2000" dirty="0"/>
              <a:t>the future hold </a:t>
            </a:r>
            <a:r>
              <a:rPr lang="en-GB" sz="2000" dirty="0" smtClean="0"/>
              <a:t>for  LAQM and  </a:t>
            </a:r>
            <a:r>
              <a:rPr lang="en-GB" sz="2000" dirty="0"/>
              <a:t>environmental protection services in local authorities?</a:t>
            </a:r>
          </a:p>
          <a:p>
            <a:r>
              <a:rPr lang="en-GB" sz="2000" dirty="0" smtClean="0"/>
              <a:t>Continuing </a:t>
            </a:r>
            <a:r>
              <a:rPr lang="en-GB" sz="2000" dirty="0"/>
              <a:t>budget cuts, reduction in staff, reduction in competency and capability. </a:t>
            </a:r>
            <a:endParaRPr lang="en-GB" sz="2000" dirty="0" smtClean="0"/>
          </a:p>
          <a:p>
            <a:r>
              <a:rPr lang="en-GB" sz="2000" dirty="0" smtClean="0"/>
              <a:t>Reduced </a:t>
            </a:r>
            <a:r>
              <a:rPr lang="en-GB" sz="2000" dirty="0"/>
              <a:t>capacity to innovate and respond to emerging problems.</a:t>
            </a:r>
          </a:p>
          <a:p>
            <a:r>
              <a:rPr lang="en-GB" sz="2000" dirty="0" smtClean="0"/>
              <a:t>Yet </a:t>
            </a:r>
            <a:r>
              <a:rPr lang="en-GB" sz="2000" dirty="0"/>
              <a:t>new responsibilities for environmental protection are emerging.</a:t>
            </a:r>
          </a:p>
          <a:p>
            <a:endParaRPr lang="en-GB" sz="2000" dirty="0"/>
          </a:p>
          <a:p>
            <a:r>
              <a:rPr lang="en-GB" sz="2000" dirty="0"/>
              <a:t>Not least the </a:t>
            </a:r>
            <a:r>
              <a:rPr lang="en-GB" sz="2000" dirty="0" smtClean="0"/>
              <a:t>duties and implications of the Environment Act 2021, implementing  the net zero ambition, identifying the local impacts of a changing atmospheric chemistry in a warmer world,  and </a:t>
            </a:r>
            <a:r>
              <a:rPr lang="en-GB" sz="2000" dirty="0"/>
              <a:t>the continuing need to manage air pollution to reduce the public health impacts arising from exposure to </a:t>
            </a:r>
            <a:r>
              <a:rPr lang="en-GB" sz="2000" dirty="0" smtClean="0"/>
              <a:t>multiple and quite possibly new </a:t>
            </a:r>
            <a:r>
              <a:rPr lang="en-GB" sz="2000" dirty="0"/>
              <a:t>pollutants.</a:t>
            </a:r>
          </a:p>
          <a:p>
            <a:endParaRPr lang="en-GB" sz="2000" dirty="0"/>
          </a:p>
          <a:p>
            <a:endParaRPr lang="en-GB" dirty="0"/>
          </a:p>
        </p:txBody>
      </p:sp>
      <p:pic>
        <p:nvPicPr>
          <p:cNvPr id="4" name="Picture 3"/>
          <p:cNvPicPr>
            <a:picLocks noChangeAspect="1"/>
          </p:cNvPicPr>
          <p:nvPr/>
        </p:nvPicPr>
        <p:blipFill>
          <a:blip r:embed="rId2"/>
          <a:stretch>
            <a:fillRect/>
          </a:stretch>
        </p:blipFill>
        <p:spPr>
          <a:xfrm>
            <a:off x="4871864" y="5660949"/>
            <a:ext cx="2919203" cy="1197051"/>
          </a:xfrm>
          <a:prstGeom prst="rect">
            <a:avLst/>
          </a:prstGeom>
        </p:spPr>
      </p:pic>
    </p:spTree>
    <p:extLst>
      <p:ext uri="{BB962C8B-B14F-4D97-AF65-F5344CB8AC3E}">
        <p14:creationId xmlns:p14="http://schemas.microsoft.com/office/powerpoint/2010/main" val="743875296"/>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GB" dirty="0"/>
              <a:t>The Long Term Solution</a:t>
            </a:r>
          </a:p>
        </p:txBody>
      </p:sp>
      <p:sp>
        <p:nvSpPr>
          <p:cNvPr id="7" name="Text Placeholder 6"/>
          <p:cNvSpPr>
            <a:spLocks noGrp="1"/>
          </p:cNvSpPr>
          <p:nvPr>
            <p:ph type="body" sz="quarter" idx="11"/>
          </p:nvPr>
        </p:nvSpPr>
        <p:spPr>
          <a:xfrm>
            <a:off x="983432" y="1391771"/>
            <a:ext cx="9865096" cy="4341487"/>
          </a:xfrm>
        </p:spPr>
        <p:txBody>
          <a:bodyPr/>
          <a:lstStyle/>
          <a:p>
            <a:r>
              <a:rPr lang="en-GB" sz="2400" dirty="0"/>
              <a:t>Meaningful integration of environmental and public health protection into policies and practices for </a:t>
            </a:r>
          </a:p>
          <a:p>
            <a:pPr lvl="1"/>
            <a:r>
              <a:rPr lang="en-GB" sz="2400" dirty="0"/>
              <a:t>Spatial Planning  </a:t>
            </a:r>
          </a:p>
          <a:p>
            <a:pPr lvl="1"/>
            <a:r>
              <a:rPr lang="en-GB" sz="2400" dirty="0"/>
              <a:t>Economic Development Planning</a:t>
            </a:r>
          </a:p>
          <a:p>
            <a:pPr lvl="1"/>
            <a:r>
              <a:rPr lang="en-GB" sz="2400" dirty="0"/>
              <a:t>Transport Infrastructure </a:t>
            </a:r>
            <a:r>
              <a:rPr lang="en-GB" sz="2400" dirty="0" smtClean="0"/>
              <a:t>Planning</a:t>
            </a:r>
          </a:p>
          <a:p>
            <a:r>
              <a:rPr lang="en-GB" sz="2400" dirty="0" smtClean="0"/>
              <a:t>The </a:t>
            </a:r>
            <a:r>
              <a:rPr lang="en-GB" sz="2400" dirty="0"/>
              <a:t>problem is that the beneficial impacts arising  from these planning processes  are  long term whilst the problems of air pollution are immediate and near term. </a:t>
            </a:r>
          </a:p>
          <a:p>
            <a:r>
              <a:rPr lang="en-GB" sz="2400" dirty="0"/>
              <a:t>There is a disconnect between the resource inputs and the benefits. </a:t>
            </a:r>
          </a:p>
          <a:p>
            <a:pPr>
              <a:lnSpc>
                <a:spcPct val="115000"/>
              </a:lnSpc>
              <a:spcAft>
                <a:spcPts val="0"/>
              </a:spcAft>
            </a:pPr>
            <a:endParaRPr lang="en-US" sz="1400" dirty="0">
              <a:solidFill>
                <a:prstClr val="black"/>
              </a:solidFill>
            </a:endParaRPr>
          </a:p>
          <a:p>
            <a:pPr lvl="0"/>
            <a:endParaRPr lang="en-US" sz="2400" dirty="0">
              <a:solidFill>
                <a:prstClr val="black"/>
              </a:solidFill>
            </a:endParaRPr>
          </a:p>
          <a:p>
            <a:endParaRPr lang="en-GB" sz="2400" dirty="0"/>
          </a:p>
          <a:p>
            <a:endParaRPr lang="en-GB" sz="2400" dirty="0"/>
          </a:p>
        </p:txBody>
      </p:sp>
    </p:spTree>
    <p:extLst>
      <p:ext uri="{BB962C8B-B14F-4D97-AF65-F5344CB8AC3E}">
        <p14:creationId xmlns:p14="http://schemas.microsoft.com/office/powerpoint/2010/main" val="3326138692"/>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D9F9D8F-A67A-441B-A245-C70322959A36}"/>
              </a:ext>
            </a:extLst>
          </p:cNvPr>
          <p:cNvSpPr>
            <a:spLocks noGrp="1"/>
          </p:cNvSpPr>
          <p:nvPr>
            <p:ph type="body" sz="quarter" idx="10"/>
          </p:nvPr>
        </p:nvSpPr>
        <p:spPr>
          <a:xfrm>
            <a:off x="1127448" y="692696"/>
            <a:ext cx="8890692" cy="651068"/>
          </a:xfrm>
        </p:spPr>
        <p:txBody>
          <a:bodyPr/>
          <a:lstStyle/>
          <a:p>
            <a:r>
              <a:rPr lang="en-GB" dirty="0"/>
              <a:t>A Continuing Role</a:t>
            </a:r>
          </a:p>
        </p:txBody>
      </p:sp>
      <p:sp>
        <p:nvSpPr>
          <p:cNvPr id="3" name="Text Placeholder 2">
            <a:extLst>
              <a:ext uri="{FF2B5EF4-FFF2-40B4-BE49-F238E27FC236}">
                <a16:creationId xmlns:a16="http://schemas.microsoft.com/office/drawing/2014/main" id="{3B2C591A-66EE-4A1B-B29A-ACEDB5991F48}"/>
              </a:ext>
            </a:extLst>
          </p:cNvPr>
          <p:cNvSpPr>
            <a:spLocks noGrp="1"/>
          </p:cNvSpPr>
          <p:nvPr>
            <p:ph type="body" sz="quarter" idx="11"/>
          </p:nvPr>
        </p:nvSpPr>
        <p:spPr>
          <a:xfrm>
            <a:off x="983433" y="1610963"/>
            <a:ext cx="9865096" cy="4122295"/>
          </a:xfrm>
        </p:spPr>
        <p:txBody>
          <a:bodyPr/>
          <a:lstStyle/>
          <a:p>
            <a:r>
              <a:rPr lang="en-GB" sz="2000" dirty="0"/>
              <a:t>Local Authorities have been instrumental in developing and delivering proactive and  reactionary services to protect the environment and public health</a:t>
            </a:r>
            <a:r>
              <a:rPr lang="en-GB" sz="2000" dirty="0" smtClean="0"/>
              <a:t>.</a:t>
            </a:r>
          </a:p>
          <a:p>
            <a:r>
              <a:rPr lang="en-GB" sz="2000" dirty="0" smtClean="0"/>
              <a:t>The </a:t>
            </a:r>
            <a:r>
              <a:rPr lang="en-GB" sz="2000" dirty="0"/>
              <a:t>impact of austerity on capacity, capability and willingness to act can not be over estimated</a:t>
            </a:r>
            <a:r>
              <a:rPr lang="en-GB" sz="2000" dirty="0" smtClean="0"/>
              <a:t>.</a:t>
            </a:r>
          </a:p>
          <a:p>
            <a:r>
              <a:rPr lang="en-GB" sz="2000" dirty="0" smtClean="0"/>
              <a:t>Public </a:t>
            </a:r>
            <a:r>
              <a:rPr lang="en-GB" sz="2000" dirty="0"/>
              <a:t>services to protect the </a:t>
            </a:r>
            <a:r>
              <a:rPr lang="en-GB" sz="2000" dirty="0" smtClean="0"/>
              <a:t>environment </a:t>
            </a:r>
            <a:r>
              <a:rPr lang="en-GB" sz="2000" dirty="0"/>
              <a:t>and  public health are stretched and enforcement and public awareness / education activities are diminishing</a:t>
            </a:r>
            <a:r>
              <a:rPr lang="en-GB" sz="2000" dirty="0" smtClean="0"/>
              <a:t>.</a:t>
            </a:r>
          </a:p>
          <a:p>
            <a:pPr marL="0" indent="0">
              <a:buNone/>
            </a:pPr>
            <a:endParaRPr lang="en-GB" sz="2000" dirty="0"/>
          </a:p>
          <a:p>
            <a:r>
              <a:rPr lang="en-GB" sz="2000" dirty="0"/>
              <a:t>Yet, the need for local authority action remains as strong as ever.   </a:t>
            </a:r>
          </a:p>
        </p:txBody>
      </p:sp>
    </p:spTree>
    <p:extLst>
      <p:ext uri="{BB962C8B-B14F-4D97-AF65-F5344CB8AC3E}">
        <p14:creationId xmlns:p14="http://schemas.microsoft.com/office/powerpoint/2010/main" val="858296384"/>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ext Box 4"/>
          <p:cNvSpPr txBox="1">
            <a:spLocks noChangeArrowheads="1"/>
          </p:cNvSpPr>
          <p:nvPr/>
        </p:nvSpPr>
        <p:spPr bwMode="auto">
          <a:xfrm>
            <a:off x="695400" y="548680"/>
            <a:ext cx="6984776" cy="4678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ea typeface="ＭＳ Ｐゴシック" pitchFamily="34" charset="-128"/>
              </a:defRPr>
            </a:lvl1pPr>
            <a:lvl2pPr marL="742950" indent="-285750" eaLnBrk="0" hangingPunct="0">
              <a:spcBef>
                <a:spcPct val="20000"/>
              </a:spcBef>
              <a:buChar char="–"/>
              <a:defRPr sz="28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eaLnBrk="1" hangingPunct="1">
              <a:spcBef>
                <a:spcPct val="0"/>
              </a:spcBef>
              <a:buFontTx/>
              <a:buNone/>
            </a:pPr>
            <a:endParaRPr lang="en-US" altLang="de-DE" sz="2000" b="1" dirty="0">
              <a:solidFill>
                <a:srgbClr val="FF0000"/>
              </a:solidFill>
            </a:endParaRPr>
          </a:p>
          <a:p>
            <a:pPr eaLnBrk="1" hangingPunct="1">
              <a:spcBef>
                <a:spcPct val="0"/>
              </a:spcBef>
              <a:buFontTx/>
              <a:buNone/>
            </a:pPr>
            <a:r>
              <a:rPr lang="en-US" altLang="de-DE" sz="2000" b="1" dirty="0">
                <a:solidFill>
                  <a:srgbClr val="002060"/>
                </a:solidFill>
                <a:latin typeface="Tahoma" panose="020B0604030504040204" pitchFamily="34" charset="0"/>
                <a:ea typeface="Tahoma" panose="020B0604030504040204" pitchFamily="34" charset="0"/>
                <a:cs typeface="Tahoma" panose="020B0604030504040204" pitchFamily="34" charset="0"/>
              </a:rPr>
              <a:t>Professor James Longhurst  </a:t>
            </a:r>
          </a:p>
          <a:p>
            <a:pPr eaLnBrk="1" hangingPunct="1">
              <a:spcBef>
                <a:spcPct val="0"/>
              </a:spcBef>
              <a:buFontTx/>
              <a:buNone/>
            </a:pPr>
            <a:r>
              <a:rPr lang="en-US" altLang="de-DE" sz="2000" b="1" dirty="0" smtClean="0">
                <a:solidFill>
                  <a:srgbClr val="002060"/>
                </a:solidFill>
                <a:latin typeface="Tahoma" panose="020B0604030504040204" pitchFamily="34" charset="0"/>
                <a:ea typeface="Tahoma" panose="020B0604030504040204" pitchFamily="34" charset="0"/>
                <a:cs typeface="Tahoma" panose="020B0604030504040204" pitchFamily="34" charset="0"/>
              </a:rPr>
              <a:t>University </a:t>
            </a:r>
            <a:r>
              <a:rPr lang="en-US" altLang="de-DE" sz="2000" b="1" dirty="0">
                <a:solidFill>
                  <a:srgbClr val="002060"/>
                </a:solidFill>
                <a:latin typeface="Tahoma" panose="020B0604030504040204" pitchFamily="34" charset="0"/>
                <a:ea typeface="Tahoma" panose="020B0604030504040204" pitchFamily="34" charset="0"/>
                <a:cs typeface="Tahoma" panose="020B0604030504040204" pitchFamily="34" charset="0"/>
              </a:rPr>
              <a:t>of the West of England, </a:t>
            </a:r>
          </a:p>
          <a:p>
            <a:pPr eaLnBrk="1" hangingPunct="1">
              <a:spcBef>
                <a:spcPct val="0"/>
              </a:spcBef>
              <a:buFontTx/>
              <a:buNone/>
            </a:pPr>
            <a:r>
              <a:rPr lang="en-US" altLang="de-DE" sz="2000" b="1" dirty="0">
                <a:solidFill>
                  <a:srgbClr val="002060"/>
                </a:solidFill>
                <a:latin typeface="Tahoma" panose="020B0604030504040204" pitchFamily="34" charset="0"/>
                <a:ea typeface="Tahoma" panose="020B0604030504040204" pitchFamily="34" charset="0"/>
                <a:cs typeface="Tahoma" panose="020B0604030504040204" pitchFamily="34" charset="0"/>
              </a:rPr>
              <a:t>Frenchay Campus,</a:t>
            </a:r>
          </a:p>
          <a:p>
            <a:pPr eaLnBrk="1" hangingPunct="1">
              <a:spcBef>
                <a:spcPct val="0"/>
              </a:spcBef>
              <a:buFontTx/>
              <a:buNone/>
            </a:pPr>
            <a:r>
              <a:rPr lang="en-US" altLang="de-DE" sz="2000" b="1" dirty="0">
                <a:solidFill>
                  <a:srgbClr val="002060"/>
                </a:solidFill>
                <a:latin typeface="Tahoma" panose="020B0604030504040204" pitchFamily="34" charset="0"/>
                <a:ea typeface="Tahoma" panose="020B0604030504040204" pitchFamily="34" charset="0"/>
                <a:cs typeface="Tahoma" panose="020B0604030504040204" pitchFamily="34" charset="0"/>
              </a:rPr>
              <a:t>Bristol,  </a:t>
            </a:r>
          </a:p>
          <a:p>
            <a:pPr eaLnBrk="1" hangingPunct="1">
              <a:spcBef>
                <a:spcPct val="0"/>
              </a:spcBef>
              <a:buFontTx/>
              <a:buNone/>
            </a:pPr>
            <a:r>
              <a:rPr lang="en-US" altLang="de-DE" sz="2000" b="1" dirty="0">
                <a:solidFill>
                  <a:srgbClr val="002060"/>
                </a:solidFill>
                <a:latin typeface="Tahoma" panose="020B0604030504040204" pitchFamily="34" charset="0"/>
                <a:ea typeface="Tahoma" panose="020B0604030504040204" pitchFamily="34" charset="0"/>
                <a:cs typeface="Tahoma" panose="020B0604030504040204" pitchFamily="34" charset="0"/>
              </a:rPr>
              <a:t>BS16 1QY </a:t>
            </a:r>
          </a:p>
          <a:p>
            <a:pPr eaLnBrk="1" hangingPunct="1">
              <a:spcBef>
                <a:spcPct val="0"/>
              </a:spcBef>
              <a:buFontTx/>
              <a:buNone/>
            </a:pPr>
            <a:r>
              <a:rPr lang="en-US" altLang="de-DE" sz="2000" b="1" dirty="0">
                <a:solidFill>
                  <a:srgbClr val="002060"/>
                </a:solidFill>
                <a:latin typeface="Tahoma" panose="020B0604030504040204" pitchFamily="34" charset="0"/>
                <a:ea typeface="Tahoma" panose="020B0604030504040204" pitchFamily="34" charset="0"/>
                <a:cs typeface="Tahoma" panose="020B0604030504040204" pitchFamily="34" charset="0"/>
              </a:rPr>
              <a:t>UK</a:t>
            </a:r>
          </a:p>
          <a:p>
            <a:pPr eaLnBrk="1" hangingPunct="1">
              <a:spcBef>
                <a:spcPct val="0"/>
              </a:spcBef>
              <a:buFontTx/>
              <a:buNone/>
            </a:pPr>
            <a:endParaRPr lang="en-US" altLang="de-DE" sz="2000" b="1" dirty="0">
              <a:solidFill>
                <a:schemeClr val="tx2"/>
              </a:solidFill>
              <a:latin typeface="Tahoma" panose="020B0604030504040204" pitchFamily="34" charset="0"/>
              <a:ea typeface="Tahoma" panose="020B0604030504040204" pitchFamily="34" charset="0"/>
              <a:cs typeface="Tahoma" panose="020B0604030504040204" pitchFamily="34" charset="0"/>
            </a:endParaRPr>
          </a:p>
          <a:p>
            <a:pPr eaLnBrk="1" hangingPunct="1">
              <a:spcBef>
                <a:spcPct val="0"/>
              </a:spcBef>
              <a:buFontTx/>
              <a:buNone/>
            </a:pPr>
            <a:r>
              <a:rPr lang="en-US" altLang="de-DE" sz="2000" b="1" dirty="0">
                <a:solidFill>
                  <a:srgbClr val="002060"/>
                </a:solidFill>
                <a:latin typeface="Tahoma" panose="020B0604030504040204" pitchFamily="34" charset="0"/>
                <a:ea typeface="Tahoma" panose="020B0604030504040204" pitchFamily="34" charset="0"/>
                <a:cs typeface="Tahoma" panose="020B0604030504040204" pitchFamily="34" charset="0"/>
              </a:rPr>
              <a:t>Email</a:t>
            </a:r>
            <a:r>
              <a:rPr lang="en-US" altLang="de-DE" sz="2000" b="1" dirty="0">
                <a:solidFill>
                  <a:srgbClr val="185190"/>
                </a:solidFill>
                <a:latin typeface="Tahoma" panose="020B0604030504040204" pitchFamily="34" charset="0"/>
                <a:ea typeface="Tahoma" panose="020B0604030504040204" pitchFamily="34" charset="0"/>
                <a:cs typeface="Tahoma" panose="020B0604030504040204" pitchFamily="34" charset="0"/>
              </a:rPr>
              <a:t> </a:t>
            </a:r>
            <a:r>
              <a:rPr lang="en-US" altLang="de-DE" sz="2000" dirty="0">
                <a:solidFill>
                  <a:schemeClr val="tx2"/>
                </a:solidFill>
                <a:latin typeface="Tahoma" panose="020B0604030504040204" pitchFamily="34" charset="0"/>
                <a:ea typeface="Tahoma" panose="020B0604030504040204" pitchFamily="34" charset="0"/>
                <a:cs typeface="Tahoma" panose="020B0604030504040204" pitchFamily="34" charset="0"/>
                <a:hlinkClick r:id="rId3"/>
              </a:rPr>
              <a:t>James.Longhurst@uwe.ac.uk</a:t>
            </a:r>
            <a:r>
              <a:rPr lang="en-US" altLang="de-DE" sz="2000" dirty="0">
                <a:solidFill>
                  <a:schemeClr val="tx2"/>
                </a:solidFill>
                <a:latin typeface="Tahoma" panose="020B0604030504040204" pitchFamily="34" charset="0"/>
                <a:ea typeface="Tahoma" panose="020B0604030504040204" pitchFamily="34" charset="0"/>
                <a:cs typeface="Tahoma" panose="020B0604030504040204" pitchFamily="34" charset="0"/>
              </a:rPr>
              <a:t> </a:t>
            </a:r>
          </a:p>
          <a:p>
            <a:pPr eaLnBrk="1" hangingPunct="1">
              <a:spcBef>
                <a:spcPct val="0"/>
              </a:spcBef>
              <a:buFontTx/>
              <a:buNone/>
            </a:pPr>
            <a:endParaRPr lang="de-DE" altLang="de-DE" sz="2000" b="1" dirty="0">
              <a:solidFill>
                <a:schemeClr val="tx2"/>
              </a:solidFill>
              <a:latin typeface="Tahoma" panose="020B0604030504040204" pitchFamily="34" charset="0"/>
              <a:ea typeface="Tahoma" panose="020B0604030504040204" pitchFamily="34" charset="0"/>
              <a:cs typeface="Tahoma" panose="020B0604030504040204" pitchFamily="34" charset="0"/>
            </a:endParaRPr>
          </a:p>
          <a:p>
            <a:pPr eaLnBrk="1" hangingPunct="1">
              <a:spcBef>
                <a:spcPct val="0"/>
              </a:spcBef>
              <a:buFontTx/>
              <a:buNone/>
            </a:pPr>
            <a:r>
              <a:rPr lang="de-DE" altLang="de-DE" sz="2000" b="1" dirty="0">
                <a:solidFill>
                  <a:srgbClr val="002060"/>
                </a:solidFill>
                <a:latin typeface="Tahoma" panose="020B0604030504040204" pitchFamily="34" charset="0"/>
                <a:ea typeface="Tahoma" panose="020B0604030504040204" pitchFamily="34" charset="0"/>
                <a:cs typeface="Tahoma" panose="020B0604030504040204" pitchFamily="34" charset="0"/>
              </a:rPr>
              <a:t>Public profile </a:t>
            </a:r>
            <a:r>
              <a:rPr lang="de-DE" altLang="de-DE" sz="1600" dirty="0" smtClean="0">
                <a:solidFill>
                  <a:srgbClr val="002060"/>
                </a:solidFill>
                <a:latin typeface="Tahoma" panose="020B0604030504040204" pitchFamily="34" charset="0"/>
                <a:ea typeface="Tahoma" panose="020B0604030504040204" pitchFamily="34" charset="0"/>
                <a:cs typeface="Tahoma" panose="020B0604030504040204" pitchFamily="34" charset="0"/>
              </a:rPr>
              <a:t> </a:t>
            </a:r>
          </a:p>
          <a:p>
            <a:pPr eaLnBrk="1" hangingPunct="1">
              <a:spcBef>
                <a:spcPct val="0"/>
              </a:spcBef>
              <a:buFontTx/>
              <a:buNone/>
            </a:pPr>
            <a:r>
              <a:rPr lang="de-DE" altLang="de-DE" sz="1800" dirty="0">
                <a:solidFill>
                  <a:srgbClr val="002060"/>
                </a:solidFill>
                <a:latin typeface="Tahoma" panose="020B0604030504040204" pitchFamily="34" charset="0"/>
                <a:ea typeface="Tahoma" panose="020B0604030504040204" pitchFamily="34" charset="0"/>
                <a:cs typeface="Tahoma" panose="020B0604030504040204" pitchFamily="34" charset="0"/>
                <a:hlinkClick r:id="rId4"/>
              </a:rPr>
              <a:t>https://</a:t>
            </a:r>
            <a:r>
              <a:rPr lang="de-DE" altLang="de-DE" sz="1800" dirty="0" smtClean="0">
                <a:solidFill>
                  <a:srgbClr val="002060"/>
                </a:solidFill>
                <a:latin typeface="Tahoma" panose="020B0604030504040204" pitchFamily="34" charset="0"/>
                <a:ea typeface="Tahoma" panose="020B0604030504040204" pitchFamily="34" charset="0"/>
                <a:cs typeface="Tahoma" panose="020B0604030504040204" pitchFamily="34" charset="0"/>
                <a:hlinkClick r:id="rId4"/>
              </a:rPr>
              <a:t>people.uwe.ac.uk/Person/JamesLonghurst</a:t>
            </a:r>
            <a:r>
              <a:rPr lang="de-DE" altLang="de-DE" sz="1800" dirty="0" smtClean="0">
                <a:solidFill>
                  <a:srgbClr val="002060"/>
                </a:solidFill>
                <a:latin typeface="Tahoma" panose="020B0604030504040204" pitchFamily="34" charset="0"/>
                <a:ea typeface="Tahoma" panose="020B0604030504040204" pitchFamily="34" charset="0"/>
                <a:cs typeface="Tahoma" panose="020B0604030504040204" pitchFamily="34" charset="0"/>
              </a:rPr>
              <a:t> </a:t>
            </a:r>
          </a:p>
          <a:p>
            <a:pPr eaLnBrk="1" hangingPunct="1">
              <a:spcBef>
                <a:spcPct val="0"/>
              </a:spcBef>
              <a:buFontTx/>
              <a:buNone/>
            </a:pPr>
            <a:endParaRPr lang="de-DE" altLang="de-DE" sz="2000" b="1" dirty="0" smtClean="0">
              <a:solidFill>
                <a:srgbClr val="002060"/>
              </a:solidFill>
              <a:latin typeface="Tahoma" panose="020B0604030504040204" pitchFamily="34" charset="0"/>
              <a:ea typeface="Tahoma" panose="020B0604030504040204" pitchFamily="34" charset="0"/>
              <a:cs typeface="Tahoma" panose="020B0604030504040204" pitchFamily="34" charset="0"/>
            </a:endParaRPr>
          </a:p>
          <a:p>
            <a:pPr eaLnBrk="1" hangingPunct="1">
              <a:spcBef>
                <a:spcPct val="0"/>
              </a:spcBef>
              <a:buFontTx/>
              <a:buNone/>
            </a:pPr>
            <a:r>
              <a:rPr lang="de-DE" altLang="de-DE" sz="2000" b="1" dirty="0" smtClean="0">
                <a:solidFill>
                  <a:srgbClr val="002060"/>
                </a:solidFill>
                <a:latin typeface="Tahoma" panose="020B0604030504040204" pitchFamily="34" charset="0"/>
                <a:ea typeface="Tahoma" panose="020B0604030504040204" pitchFamily="34" charset="0"/>
                <a:cs typeface="Tahoma" panose="020B0604030504040204" pitchFamily="34" charset="0"/>
              </a:rPr>
              <a:t> </a:t>
            </a:r>
            <a:endParaRPr lang="de-DE" altLang="de-DE" sz="1600" dirty="0">
              <a:solidFill>
                <a:schemeClr val="tx2"/>
              </a:solidFill>
              <a:latin typeface="Tahoma" panose="020B0604030504040204" pitchFamily="34" charset="0"/>
              <a:ea typeface="Tahoma" panose="020B0604030504040204" pitchFamily="34" charset="0"/>
              <a:cs typeface="Tahoma" panose="020B0604030504040204" pitchFamily="34" charset="0"/>
            </a:endParaRPr>
          </a:p>
          <a:p>
            <a:pPr eaLnBrk="1" hangingPunct="1">
              <a:spcBef>
                <a:spcPct val="0"/>
              </a:spcBef>
              <a:buFontTx/>
              <a:buNone/>
            </a:pPr>
            <a:endParaRPr lang="de-DE" altLang="de-DE" sz="2000" b="1" dirty="0">
              <a:solidFill>
                <a:schemeClr val="tx2"/>
              </a:solidFill>
              <a:latin typeface="Tahoma" panose="020B0604030504040204" pitchFamily="34" charset="0"/>
              <a:ea typeface="Tahoma" panose="020B0604030504040204" pitchFamily="34" charset="0"/>
              <a:cs typeface="Tahoma" panose="020B0604030504040204" pitchFamily="34" charset="0"/>
            </a:endParaRPr>
          </a:p>
        </p:txBody>
      </p:sp>
      <p:sp>
        <p:nvSpPr>
          <p:cNvPr id="57347" name="Rechteck 1"/>
          <p:cNvSpPr>
            <a:spLocks noChangeArrowheads="1"/>
          </p:cNvSpPr>
          <p:nvPr/>
        </p:nvSpPr>
        <p:spPr bwMode="auto">
          <a:xfrm>
            <a:off x="8183563" y="5640388"/>
            <a:ext cx="223361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ea typeface="ＭＳ Ｐゴシック" pitchFamily="34" charset="-128"/>
              </a:defRPr>
            </a:lvl1pPr>
            <a:lvl2pPr marL="742950" indent="-285750" eaLnBrk="0" hangingPunct="0">
              <a:spcBef>
                <a:spcPct val="20000"/>
              </a:spcBef>
              <a:buChar char="–"/>
              <a:defRPr sz="28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eaLnBrk="1" hangingPunct="1">
              <a:spcBef>
                <a:spcPct val="0"/>
              </a:spcBef>
              <a:buFontTx/>
              <a:buNone/>
            </a:pPr>
            <a:endParaRPr lang="de-DE" altLang="de-DE" sz="2400"/>
          </a:p>
        </p:txBody>
      </p:sp>
      <p:pic>
        <p:nvPicPr>
          <p:cNvPr id="57348" name="Picture 7"/>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7916069" y="1219319"/>
            <a:ext cx="2768600" cy="3336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06742767"/>
      </p:ext>
    </p:extLst>
  </p:cSld>
  <p:clrMapOvr>
    <a:masterClrMapping/>
  </p:clrMapOvr>
  <mc:AlternateContent xmlns:mc="http://schemas.openxmlformats.org/markup-compatibility/2006" xmlns:p14="http://schemas.microsoft.com/office/powerpoint/2010/main">
    <mc:Choice Requires="p14">
      <p:transition p14:dur="10" advClick="0" advTm="20000"/>
    </mc:Choice>
    <mc:Fallback xmlns="">
      <p:transition advClick="0" advTm="20000"/>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GB" dirty="0" smtClean="0"/>
              <a:t>A Policy Intent – not yet delivered</a:t>
            </a:r>
            <a:endParaRPr lang="en-GB" dirty="0"/>
          </a:p>
        </p:txBody>
      </p:sp>
      <p:sp>
        <p:nvSpPr>
          <p:cNvPr id="3" name="Text Placeholder 2"/>
          <p:cNvSpPr>
            <a:spLocks noGrp="1"/>
          </p:cNvSpPr>
          <p:nvPr>
            <p:ph type="body" sz="quarter" idx="11"/>
          </p:nvPr>
        </p:nvSpPr>
        <p:spPr/>
        <p:txBody>
          <a:bodyPr/>
          <a:lstStyle/>
          <a:p>
            <a:r>
              <a:rPr lang="en-US" altLang="en-US" sz="4000" dirty="0"/>
              <a:t>“</a:t>
            </a:r>
            <a:r>
              <a:rPr lang="en-US" altLang="en-US" sz="3200" b="1" dirty="0"/>
              <a:t>Clean air is an essential ingredient of a good quality of life. People have the right to expect that the air that they breath will not harm them”.</a:t>
            </a:r>
          </a:p>
          <a:p>
            <a:pPr lvl="1">
              <a:buFontTx/>
              <a:buNone/>
            </a:pPr>
            <a:r>
              <a:rPr lang="en-US" altLang="en-US" sz="3600" dirty="0"/>
              <a:t>Air Quality Strategy, 2000</a:t>
            </a:r>
            <a:endParaRPr lang="en-GB" sz="3600" dirty="0"/>
          </a:p>
        </p:txBody>
      </p:sp>
    </p:spTree>
    <p:extLst>
      <p:ext uri="{BB962C8B-B14F-4D97-AF65-F5344CB8AC3E}">
        <p14:creationId xmlns:p14="http://schemas.microsoft.com/office/powerpoint/2010/main" val="3007295704"/>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103445" y="836712"/>
            <a:ext cx="8890692" cy="651068"/>
          </a:xfrm>
        </p:spPr>
        <p:txBody>
          <a:bodyPr/>
          <a:lstStyle/>
          <a:p>
            <a:r>
              <a:rPr lang="en-GB" dirty="0" smtClean="0"/>
              <a:t> </a:t>
            </a:r>
            <a:r>
              <a:rPr lang="en-GB" dirty="0" smtClean="0"/>
              <a:t>Is Change Possible?</a:t>
            </a:r>
            <a:endParaRPr lang="en-GB" dirty="0"/>
          </a:p>
        </p:txBody>
      </p:sp>
      <p:sp>
        <p:nvSpPr>
          <p:cNvPr id="3" name="Text Placeholder 2"/>
          <p:cNvSpPr>
            <a:spLocks noGrp="1"/>
          </p:cNvSpPr>
          <p:nvPr>
            <p:ph type="body" sz="quarter" idx="11"/>
          </p:nvPr>
        </p:nvSpPr>
        <p:spPr>
          <a:xfrm>
            <a:off x="1103445" y="1610963"/>
            <a:ext cx="10105123" cy="4122295"/>
          </a:xfrm>
        </p:spPr>
        <p:txBody>
          <a:bodyPr/>
          <a:lstStyle/>
          <a:p>
            <a:r>
              <a:rPr lang="en-GB" sz="2800" b="1" i="1" dirty="0" smtClean="0"/>
              <a:t>‘We</a:t>
            </a:r>
            <a:r>
              <a:rPr lang="en-GB" sz="3200" b="1" i="1" dirty="0" smtClean="0"/>
              <a:t> </a:t>
            </a:r>
            <a:r>
              <a:rPr lang="en-GB" sz="3200" b="1" i="1" dirty="0"/>
              <a:t>can and should go further to reduce air pollution – and it is technically possible to do </a:t>
            </a:r>
            <a:r>
              <a:rPr lang="en-GB" sz="3200" b="1" i="1" dirty="0" smtClean="0"/>
              <a:t>so’</a:t>
            </a:r>
            <a:endParaRPr lang="en-GB" sz="2800" dirty="0"/>
          </a:p>
          <a:p>
            <a:r>
              <a:rPr lang="en-GB" sz="2800" dirty="0" smtClean="0"/>
              <a:t>England’s </a:t>
            </a:r>
            <a:r>
              <a:rPr lang="en-GB" sz="2800" dirty="0"/>
              <a:t>Chief Medical Officer (CMO) </a:t>
            </a:r>
            <a:r>
              <a:rPr lang="en-GB" sz="2800" dirty="0" smtClean="0"/>
              <a:t>annual </a:t>
            </a:r>
            <a:r>
              <a:rPr lang="en-GB" sz="2800" dirty="0"/>
              <a:t>report </a:t>
            </a:r>
            <a:r>
              <a:rPr lang="en-GB" sz="2800" dirty="0" smtClean="0"/>
              <a:t>2022 </a:t>
            </a:r>
            <a:endParaRPr lang="en-GB" sz="2800" dirty="0" smtClean="0"/>
          </a:p>
          <a:p>
            <a:r>
              <a:rPr lang="en-GB" dirty="0" smtClean="0">
                <a:hlinkClick r:id="rId2"/>
              </a:rPr>
              <a:t>https</a:t>
            </a:r>
            <a:r>
              <a:rPr lang="en-GB" dirty="0">
                <a:hlinkClick r:id="rId2"/>
              </a:rPr>
              <a:t>://</a:t>
            </a:r>
            <a:r>
              <a:rPr lang="en-GB" dirty="0" smtClean="0">
                <a:hlinkClick r:id="rId2"/>
              </a:rPr>
              <a:t>www.gov.uk/government/publications/chief-medical-officers-annual-report-2022-air-pollution</a:t>
            </a:r>
            <a:r>
              <a:rPr lang="en-GB" dirty="0" smtClean="0"/>
              <a:t> </a:t>
            </a:r>
          </a:p>
          <a:p>
            <a:pPr marL="0" indent="0">
              <a:buNone/>
            </a:pPr>
            <a:endParaRPr lang="en-GB" dirty="0"/>
          </a:p>
          <a:p>
            <a:r>
              <a:rPr lang="en-GB" sz="2400" dirty="0" smtClean="0"/>
              <a:t>Are we willing to make the social and economic changes that will be necessary to reduce air pollution?</a:t>
            </a:r>
            <a:endParaRPr lang="en-GB" sz="2400" dirty="0"/>
          </a:p>
        </p:txBody>
      </p:sp>
    </p:spTree>
    <p:extLst>
      <p:ext uri="{BB962C8B-B14F-4D97-AF65-F5344CB8AC3E}">
        <p14:creationId xmlns:p14="http://schemas.microsoft.com/office/powerpoint/2010/main" val="3850099282"/>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GB" dirty="0" smtClean="0"/>
              <a:t>Local Air Quality Management </a:t>
            </a:r>
            <a:r>
              <a:rPr lang="en-GB" dirty="0"/>
              <a:t>(LAQM) </a:t>
            </a:r>
          </a:p>
        </p:txBody>
      </p:sp>
      <p:sp>
        <p:nvSpPr>
          <p:cNvPr id="3" name="Text Placeholder 2"/>
          <p:cNvSpPr>
            <a:spLocks noGrp="1"/>
          </p:cNvSpPr>
          <p:nvPr>
            <p:ph type="body" sz="quarter" idx="11"/>
          </p:nvPr>
        </p:nvSpPr>
        <p:spPr/>
        <p:txBody>
          <a:bodyPr/>
          <a:lstStyle/>
          <a:p>
            <a:r>
              <a:rPr lang="en-GB" sz="2000" dirty="0"/>
              <a:t>Requirements for local air quality management (LAQM) are set out in Part IV of </a:t>
            </a:r>
            <a:r>
              <a:rPr lang="en-GB" sz="2000" dirty="0" smtClean="0"/>
              <a:t>the Environment </a:t>
            </a:r>
            <a:r>
              <a:rPr lang="en-GB" sz="2000" dirty="0"/>
              <a:t>Act 1995 </a:t>
            </a:r>
            <a:r>
              <a:rPr lang="en-GB" sz="2000" dirty="0" smtClean="0"/>
              <a:t>as </a:t>
            </a:r>
            <a:r>
              <a:rPr lang="en-GB" sz="2000" dirty="0"/>
              <a:t>amended by the Environment Act </a:t>
            </a:r>
            <a:r>
              <a:rPr lang="en-GB" sz="2000" dirty="0" smtClean="0"/>
              <a:t>2021. </a:t>
            </a:r>
            <a:r>
              <a:rPr lang="en-GB" sz="2000" dirty="0"/>
              <a:t/>
            </a:r>
            <a:br>
              <a:rPr lang="en-GB" sz="2000" dirty="0"/>
            </a:br>
            <a:r>
              <a:rPr lang="en-GB" sz="2000" dirty="0" smtClean="0"/>
              <a:t> </a:t>
            </a:r>
          </a:p>
          <a:p>
            <a:r>
              <a:rPr lang="en-GB" sz="2000" dirty="0" smtClean="0"/>
              <a:t>Local Authorities </a:t>
            </a:r>
            <a:r>
              <a:rPr lang="en-GB" sz="2000" dirty="0"/>
              <a:t>are </a:t>
            </a:r>
            <a:endParaRPr lang="en-GB" sz="2000" dirty="0" smtClean="0"/>
          </a:p>
          <a:p>
            <a:r>
              <a:rPr lang="en-GB" sz="2000" dirty="0" smtClean="0"/>
              <a:t>’’</a:t>
            </a:r>
            <a:r>
              <a:rPr lang="en-GB" sz="2000" i="1" dirty="0" smtClean="0"/>
              <a:t>required </a:t>
            </a:r>
            <a:r>
              <a:rPr lang="en-GB" sz="2000" i="1" dirty="0"/>
              <a:t>to carry out regular ‘Review </a:t>
            </a:r>
            <a:r>
              <a:rPr lang="en-GB" sz="2000" i="1" dirty="0" smtClean="0"/>
              <a:t>and Assessments</a:t>
            </a:r>
            <a:r>
              <a:rPr lang="en-GB" sz="2000" i="1" dirty="0"/>
              <a:t>’ of air quality in their area and take action to improve air quality in </a:t>
            </a:r>
            <a:r>
              <a:rPr lang="en-GB" sz="2000" i="1" dirty="0" smtClean="0"/>
              <a:t>those areas </a:t>
            </a:r>
            <a:r>
              <a:rPr lang="en-GB" sz="2000" i="1" dirty="0"/>
              <a:t>where objectives set out in regulation have been shown not to have been achieved</a:t>
            </a:r>
            <a:r>
              <a:rPr lang="en-GB" sz="2000" i="1" dirty="0" smtClean="0"/>
              <a:t>, or </a:t>
            </a:r>
            <a:r>
              <a:rPr lang="en-GB" sz="2000" i="1" dirty="0"/>
              <a:t>areas where it is thought there is a risk that they will not be achieved</a:t>
            </a:r>
            <a:r>
              <a:rPr lang="en-GB" sz="2000" i="1" dirty="0" smtClean="0"/>
              <a:t>.’’</a:t>
            </a:r>
            <a:r>
              <a:rPr lang="en-GB" sz="2000" i="1" dirty="0"/>
              <a:t/>
            </a:r>
            <a:br>
              <a:rPr lang="en-GB" sz="2000" i="1" dirty="0"/>
            </a:br>
            <a:endParaRPr lang="en-GB" sz="2000" i="1" dirty="0"/>
          </a:p>
        </p:txBody>
      </p:sp>
      <p:pic>
        <p:nvPicPr>
          <p:cNvPr id="4" name="Picture 3"/>
          <p:cNvPicPr>
            <a:picLocks noChangeAspect="1"/>
          </p:cNvPicPr>
          <p:nvPr/>
        </p:nvPicPr>
        <p:blipFill>
          <a:blip r:embed="rId2"/>
          <a:stretch>
            <a:fillRect/>
          </a:stretch>
        </p:blipFill>
        <p:spPr>
          <a:xfrm>
            <a:off x="4223792" y="4437112"/>
            <a:ext cx="3255546" cy="2194750"/>
          </a:xfrm>
          <a:prstGeom prst="rect">
            <a:avLst/>
          </a:prstGeom>
        </p:spPr>
      </p:pic>
    </p:spTree>
    <p:extLst>
      <p:ext uri="{BB962C8B-B14F-4D97-AF65-F5344CB8AC3E}">
        <p14:creationId xmlns:p14="http://schemas.microsoft.com/office/powerpoint/2010/main" val="1487415594"/>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GB" dirty="0"/>
              <a:t>LAQM</a:t>
            </a:r>
          </a:p>
          <a:p>
            <a:endParaRPr lang="en-GB" dirty="0"/>
          </a:p>
        </p:txBody>
      </p:sp>
      <p:sp>
        <p:nvSpPr>
          <p:cNvPr id="3" name="Text Placeholder 2"/>
          <p:cNvSpPr>
            <a:spLocks noGrp="1"/>
          </p:cNvSpPr>
          <p:nvPr>
            <p:ph type="body" sz="quarter" idx="11"/>
          </p:nvPr>
        </p:nvSpPr>
        <p:spPr>
          <a:xfrm>
            <a:off x="1103445" y="1391771"/>
            <a:ext cx="9673075" cy="4341488"/>
          </a:xfrm>
        </p:spPr>
        <p:txBody>
          <a:bodyPr/>
          <a:lstStyle/>
          <a:p>
            <a:pPr>
              <a:lnSpc>
                <a:spcPct val="150000"/>
              </a:lnSpc>
            </a:pPr>
            <a:r>
              <a:rPr lang="en-GB" sz="2000" dirty="0"/>
              <a:t>When the Review and Assessment process identifies an exceedance of an Air </a:t>
            </a:r>
            <a:r>
              <a:rPr lang="en-GB" sz="2000" dirty="0" smtClean="0"/>
              <a:t>Quality </a:t>
            </a:r>
            <a:r>
              <a:rPr lang="en-GB" sz="2000" dirty="0" smtClean="0"/>
              <a:t>objective</a:t>
            </a:r>
            <a:r>
              <a:rPr lang="en-GB" sz="2000" dirty="0"/>
              <a:t>, the Local Authority must declare an </a:t>
            </a:r>
            <a:r>
              <a:rPr lang="en-GB" sz="2000" dirty="0" smtClean="0"/>
              <a:t>Air </a:t>
            </a:r>
            <a:r>
              <a:rPr lang="en-GB" sz="2000" dirty="0"/>
              <a:t>Quality Management </a:t>
            </a:r>
            <a:r>
              <a:rPr lang="en-GB" sz="2000" dirty="0" smtClean="0"/>
              <a:t>Area (</a:t>
            </a:r>
            <a:r>
              <a:rPr lang="en-GB" sz="2000" dirty="0"/>
              <a:t>AQMA) and develop an Action Plan to tackle problems in the affected areas</a:t>
            </a:r>
            <a:r>
              <a:rPr lang="en-GB" sz="2000" dirty="0" smtClean="0"/>
              <a:t>. </a:t>
            </a:r>
          </a:p>
          <a:p>
            <a:pPr>
              <a:lnSpc>
                <a:spcPct val="150000"/>
              </a:lnSpc>
            </a:pPr>
            <a:r>
              <a:rPr lang="en-GB" sz="2000" dirty="0" smtClean="0"/>
              <a:t> </a:t>
            </a:r>
            <a:r>
              <a:rPr lang="en-GB" sz="2000" dirty="0"/>
              <a:t>Action </a:t>
            </a:r>
            <a:r>
              <a:rPr lang="en-GB" sz="2000" dirty="0" smtClean="0"/>
              <a:t>Plans set </a:t>
            </a:r>
            <a:r>
              <a:rPr lang="en-GB" sz="2000" dirty="0"/>
              <a:t>out the measures the </a:t>
            </a:r>
            <a:r>
              <a:rPr lang="en-GB" sz="2000" dirty="0" smtClean="0"/>
              <a:t>LA proposes </a:t>
            </a:r>
            <a:r>
              <a:rPr lang="en-GB" sz="2000" dirty="0"/>
              <a:t>to take </a:t>
            </a:r>
            <a:r>
              <a:rPr lang="en-GB" sz="2000" i="1" dirty="0"/>
              <a:t>to work </a:t>
            </a:r>
            <a:r>
              <a:rPr lang="en-GB" sz="2000" i="1" dirty="0" smtClean="0"/>
              <a:t>towards meeting</a:t>
            </a:r>
            <a:r>
              <a:rPr lang="en-GB" sz="2000" dirty="0" smtClean="0"/>
              <a:t> </a:t>
            </a:r>
            <a:r>
              <a:rPr lang="en-GB" sz="2000" dirty="0"/>
              <a:t>the air quality </a:t>
            </a:r>
            <a:r>
              <a:rPr lang="en-GB" sz="2000" dirty="0" smtClean="0"/>
              <a:t>objectives (not to meet!). </a:t>
            </a:r>
          </a:p>
          <a:p>
            <a:pPr>
              <a:lnSpc>
                <a:spcPct val="150000"/>
              </a:lnSpc>
            </a:pPr>
            <a:r>
              <a:rPr lang="en-GB" sz="2000" dirty="0" smtClean="0"/>
              <a:t>They </a:t>
            </a:r>
            <a:r>
              <a:rPr lang="en-GB" sz="2000" dirty="0"/>
              <a:t>may include a variety of measures </a:t>
            </a:r>
            <a:r>
              <a:rPr lang="en-GB" sz="2000" dirty="0" smtClean="0"/>
              <a:t>but authorities have few of the powers needed to make these effective and to deliver air quality improvements.</a:t>
            </a:r>
            <a:endParaRPr lang="en-GB" sz="2000" dirty="0"/>
          </a:p>
        </p:txBody>
      </p:sp>
    </p:spTree>
    <p:extLst>
      <p:ext uri="{BB962C8B-B14F-4D97-AF65-F5344CB8AC3E}">
        <p14:creationId xmlns:p14="http://schemas.microsoft.com/office/powerpoint/2010/main" val="3350260433"/>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190082" y="548680"/>
            <a:ext cx="8890692" cy="651068"/>
          </a:xfrm>
        </p:spPr>
        <p:txBody>
          <a:bodyPr/>
          <a:lstStyle/>
          <a:p>
            <a:r>
              <a:rPr lang="en-GB" dirty="0" smtClean="0"/>
              <a:t>Action Plans – a Critical Role</a:t>
            </a:r>
            <a:endParaRPr lang="en-GB" dirty="0"/>
          </a:p>
        </p:txBody>
      </p:sp>
      <p:sp>
        <p:nvSpPr>
          <p:cNvPr id="3" name="Text Placeholder 2"/>
          <p:cNvSpPr>
            <a:spLocks noGrp="1"/>
          </p:cNvSpPr>
          <p:nvPr>
            <p:ph type="body" sz="quarter" idx="11"/>
          </p:nvPr>
        </p:nvSpPr>
        <p:spPr>
          <a:xfrm>
            <a:off x="1094067" y="1391770"/>
            <a:ext cx="9682453" cy="4122295"/>
          </a:xfrm>
        </p:spPr>
        <p:txBody>
          <a:bodyPr/>
          <a:lstStyle/>
          <a:p>
            <a:r>
              <a:rPr lang="en-GB" sz="2400" dirty="0" smtClean="0"/>
              <a:t>In 2003* I wrote</a:t>
            </a:r>
          </a:p>
          <a:p>
            <a:r>
              <a:rPr lang="en-GB" sz="2400" dirty="0" smtClean="0"/>
              <a:t> Action Plans require inter-professional and interdisciplinary working.</a:t>
            </a:r>
          </a:p>
          <a:p>
            <a:r>
              <a:rPr lang="en-GB" sz="2400" dirty="0" smtClean="0"/>
              <a:t>The Action Plan could be a means to integrate policy packages.</a:t>
            </a:r>
          </a:p>
          <a:p>
            <a:r>
              <a:rPr lang="en-GB" sz="2400" dirty="0" smtClean="0"/>
              <a:t>The Action Plan is the key to delivering public health protection. We know where the problems are, that is the simple part. </a:t>
            </a:r>
          </a:p>
          <a:p>
            <a:r>
              <a:rPr lang="en-GB" sz="2400" dirty="0" smtClean="0"/>
              <a:t>The Action Plan must provide the solution to poor local air quality.</a:t>
            </a:r>
          </a:p>
          <a:p>
            <a:endParaRPr lang="en-GB" sz="2400" dirty="0" smtClean="0"/>
          </a:p>
          <a:p>
            <a:r>
              <a:rPr lang="en-GB" sz="1400" dirty="0" smtClean="0"/>
              <a:t>* Longhurst, J.W.S  et al  Improving </a:t>
            </a:r>
            <a:r>
              <a:rPr lang="en-GB" sz="1400" dirty="0"/>
              <a:t>air quality through local air quality management. A critical review of British experience and practice. </a:t>
            </a:r>
            <a:r>
              <a:rPr lang="en-GB" sz="1400" u="sng" dirty="0"/>
              <a:t>Air Quality Assessment and Policy at Local, Regional and Global Scales</a:t>
            </a:r>
            <a:r>
              <a:rPr lang="en-GB" sz="1400" dirty="0"/>
              <a:t>, 14</a:t>
            </a:r>
            <a:r>
              <a:rPr lang="en-GB" sz="1400" baseline="30000" dirty="0"/>
              <a:t>th</a:t>
            </a:r>
            <a:r>
              <a:rPr lang="en-GB" sz="1400" dirty="0"/>
              <a:t> IUAPPA International </a:t>
            </a:r>
            <a:r>
              <a:rPr lang="en-GB" sz="1400" dirty="0" smtClean="0"/>
              <a:t>Conference, </a:t>
            </a:r>
            <a:r>
              <a:rPr lang="en-GB" sz="1400" dirty="0"/>
              <a:t>Dubrovnik, Croatia, September, 2003.</a:t>
            </a:r>
          </a:p>
          <a:p>
            <a:endParaRPr lang="en-GB" dirty="0"/>
          </a:p>
        </p:txBody>
      </p:sp>
    </p:spTree>
    <p:extLst>
      <p:ext uri="{BB962C8B-B14F-4D97-AF65-F5344CB8AC3E}">
        <p14:creationId xmlns:p14="http://schemas.microsoft.com/office/powerpoint/2010/main" val="1379504720"/>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DCFF4C3-F90A-4B7B-AF1A-9E8188260BFF}"/>
              </a:ext>
            </a:extLst>
          </p:cNvPr>
          <p:cNvSpPr>
            <a:spLocks noGrp="1"/>
          </p:cNvSpPr>
          <p:nvPr>
            <p:ph type="body" sz="quarter" idx="10"/>
          </p:nvPr>
        </p:nvSpPr>
        <p:spPr>
          <a:xfrm>
            <a:off x="1055440" y="332656"/>
            <a:ext cx="8890692" cy="651068"/>
          </a:xfrm>
        </p:spPr>
        <p:txBody>
          <a:bodyPr/>
          <a:lstStyle/>
          <a:p>
            <a:r>
              <a:rPr lang="en-GB" dirty="0" smtClean="0"/>
              <a:t>Problem Diagnosis Good   </a:t>
            </a:r>
            <a:endParaRPr lang="en-GB" dirty="0"/>
          </a:p>
        </p:txBody>
      </p:sp>
      <p:sp>
        <p:nvSpPr>
          <p:cNvPr id="3" name="Text Placeholder 2">
            <a:extLst>
              <a:ext uri="{FF2B5EF4-FFF2-40B4-BE49-F238E27FC236}">
                <a16:creationId xmlns:a16="http://schemas.microsoft.com/office/drawing/2014/main" id="{DE640BC8-7C8A-4340-815C-AD74C85D97C0}"/>
              </a:ext>
            </a:extLst>
          </p:cNvPr>
          <p:cNvSpPr>
            <a:spLocks noGrp="1"/>
          </p:cNvSpPr>
          <p:nvPr>
            <p:ph type="body" sz="quarter" idx="11"/>
          </p:nvPr>
        </p:nvSpPr>
        <p:spPr>
          <a:xfrm>
            <a:off x="911424" y="983724"/>
            <a:ext cx="7920880" cy="4122295"/>
          </a:xfrm>
        </p:spPr>
        <p:txBody>
          <a:bodyPr/>
          <a:lstStyle/>
          <a:p>
            <a:r>
              <a:rPr lang="en-GB" sz="2000" dirty="0" smtClean="0"/>
              <a:t>LAQM has helped to reveal a new spatial and temporal geography of air pollution in the UK.</a:t>
            </a:r>
          </a:p>
          <a:p>
            <a:endParaRPr lang="en-GB" sz="2000" dirty="0" smtClean="0"/>
          </a:p>
          <a:p>
            <a:r>
              <a:rPr lang="en-GB" sz="2000" dirty="0" smtClean="0"/>
              <a:t>The </a:t>
            </a:r>
            <a:r>
              <a:rPr lang="en-GB" sz="2000" dirty="0"/>
              <a:t>number of AQMAs in the UK have continued to rise </a:t>
            </a:r>
            <a:r>
              <a:rPr lang="en-GB" sz="2000" dirty="0" smtClean="0"/>
              <a:t>over the last 20 years with 256 local authorities (68</a:t>
            </a:r>
            <a:r>
              <a:rPr lang="en-GB" sz="2000" dirty="0" smtClean="0"/>
              <a:t>%)* </a:t>
            </a:r>
            <a:r>
              <a:rPr lang="en-GB" sz="2000" dirty="0"/>
              <a:t>having one or more spatially defined areas where </a:t>
            </a:r>
            <a:r>
              <a:rPr lang="en-GB" sz="2000" dirty="0" smtClean="0"/>
              <a:t>air </a:t>
            </a:r>
            <a:r>
              <a:rPr lang="en-GB" sz="2000" dirty="0"/>
              <a:t>quality objectives have not been met</a:t>
            </a:r>
            <a:r>
              <a:rPr lang="en-GB" sz="2000" dirty="0" smtClean="0"/>
              <a:t>. Many AQMAs have been in existence for a long time!</a:t>
            </a:r>
          </a:p>
          <a:p>
            <a:pPr marL="0" indent="0">
              <a:buNone/>
            </a:pPr>
            <a:endParaRPr lang="en-GB" sz="2000" dirty="0"/>
          </a:p>
          <a:p>
            <a:r>
              <a:rPr lang="en-GB" sz="2000" dirty="0"/>
              <a:t>Most AQMAs in the UK are in urban areas and have been established to address the contribution to air pollution from traffic emissions of </a:t>
            </a:r>
            <a:r>
              <a:rPr lang="en-GB" sz="2000" dirty="0" smtClean="0"/>
              <a:t>NO</a:t>
            </a:r>
            <a:r>
              <a:rPr lang="en-GB" sz="2000" baseline="-25000" dirty="0" smtClean="0"/>
              <a:t>2</a:t>
            </a:r>
            <a:r>
              <a:rPr lang="en-GB" sz="2000" dirty="0" smtClean="0"/>
              <a:t> or </a:t>
            </a:r>
            <a:r>
              <a:rPr lang="en-GB" sz="2000" dirty="0"/>
              <a:t>PM10, or in some cases both. A small number are for SO</a:t>
            </a:r>
            <a:r>
              <a:rPr lang="en-GB" sz="2000" baseline="-25000" dirty="0"/>
              <a:t>2</a:t>
            </a:r>
            <a:r>
              <a:rPr lang="en-GB" sz="2000" dirty="0"/>
              <a:t>. </a:t>
            </a:r>
            <a:endParaRPr lang="en-GB" sz="2000" dirty="0" smtClean="0"/>
          </a:p>
          <a:p>
            <a:r>
              <a:rPr lang="en-GB" sz="2000" dirty="0" smtClean="0"/>
              <a:t> </a:t>
            </a:r>
            <a:r>
              <a:rPr lang="en-GB" dirty="0" smtClean="0"/>
              <a:t>* Out of 374. Data </a:t>
            </a:r>
            <a:r>
              <a:rPr lang="en-GB" dirty="0"/>
              <a:t>from </a:t>
            </a:r>
            <a:r>
              <a:rPr lang="en-GB" dirty="0" smtClean="0"/>
              <a:t>2021, </a:t>
            </a:r>
          </a:p>
          <a:p>
            <a:pPr marL="0" indent="0">
              <a:buNone/>
            </a:pPr>
            <a:endParaRPr lang="en-GB" dirty="0"/>
          </a:p>
          <a:p>
            <a:pPr marL="0" indent="0">
              <a:buNone/>
            </a:pPr>
            <a:r>
              <a:rPr lang="en-US" dirty="0"/>
              <a:t>Defra (</a:t>
            </a:r>
            <a:r>
              <a:rPr lang="en-US" dirty="0" smtClean="0"/>
              <a:t>2022) Air </a:t>
            </a:r>
            <a:r>
              <a:rPr lang="en-US" dirty="0"/>
              <a:t>Pollution in the UK </a:t>
            </a:r>
            <a:r>
              <a:rPr lang="en-US" dirty="0" smtClean="0"/>
              <a:t>2021  </a:t>
            </a:r>
            <a:r>
              <a:rPr lang="en-US" sz="1200" dirty="0" smtClean="0">
                <a:hlinkClick r:id="rId3"/>
              </a:rPr>
              <a:t>https</a:t>
            </a:r>
            <a:r>
              <a:rPr lang="en-US" sz="1200" dirty="0">
                <a:hlinkClick r:id="rId3"/>
              </a:rPr>
              <a:t>://</a:t>
            </a:r>
            <a:r>
              <a:rPr lang="en-US" sz="1200" dirty="0" smtClean="0">
                <a:hlinkClick r:id="rId3"/>
              </a:rPr>
              <a:t>uk-air.defra.gov.uk/library/annualreport/viewonline?year=2021_issue_1#report_pdf</a:t>
            </a:r>
            <a:r>
              <a:rPr lang="en-US" sz="1200" dirty="0" smtClean="0"/>
              <a:t>  </a:t>
            </a:r>
            <a:endParaRPr lang="en-US" sz="1200" dirty="0"/>
          </a:p>
          <a:p>
            <a:pPr marL="0" indent="0">
              <a:buNone/>
            </a:pPr>
            <a:r>
              <a:rPr lang="en-US" dirty="0"/>
              <a:t> </a:t>
            </a:r>
          </a:p>
          <a:p>
            <a:endParaRPr lang="en-GB" sz="2000" dirty="0"/>
          </a:p>
        </p:txBody>
      </p:sp>
      <p:pic>
        <p:nvPicPr>
          <p:cNvPr id="4" name="Picture 3"/>
          <p:cNvPicPr>
            <a:picLocks noChangeAspect="1"/>
          </p:cNvPicPr>
          <p:nvPr/>
        </p:nvPicPr>
        <p:blipFill>
          <a:blip r:embed="rId4"/>
          <a:stretch>
            <a:fillRect/>
          </a:stretch>
        </p:blipFill>
        <p:spPr>
          <a:xfrm>
            <a:off x="9336360" y="1844824"/>
            <a:ext cx="2583750" cy="3693243"/>
          </a:xfrm>
          <a:prstGeom prst="rect">
            <a:avLst/>
          </a:prstGeom>
        </p:spPr>
      </p:pic>
    </p:spTree>
    <p:extLst>
      <p:ext uri="{BB962C8B-B14F-4D97-AF65-F5344CB8AC3E}">
        <p14:creationId xmlns:p14="http://schemas.microsoft.com/office/powerpoint/2010/main" val="2208524828"/>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352404" y="885442"/>
            <a:ext cx="7466684" cy="4968552"/>
          </a:xfrm>
          <a:prstGeom prst="rect">
            <a:avLst/>
          </a:prstGeom>
        </p:spPr>
      </p:pic>
      <p:sp>
        <p:nvSpPr>
          <p:cNvPr id="5" name="Rectangle 4"/>
          <p:cNvSpPr/>
          <p:nvPr/>
        </p:nvSpPr>
        <p:spPr>
          <a:xfrm>
            <a:off x="5691051" y="6309320"/>
            <a:ext cx="4091761" cy="369332"/>
          </a:xfrm>
          <a:prstGeom prst="rect">
            <a:avLst/>
          </a:prstGeom>
        </p:spPr>
        <p:txBody>
          <a:bodyPr wrap="none">
            <a:spAutoFit/>
          </a:bodyPr>
          <a:lstStyle/>
          <a:p>
            <a:r>
              <a:rPr lang="en-GB" dirty="0"/>
              <a:t>https://uk-air.defra.gov.uk/aqma/maps/</a:t>
            </a:r>
          </a:p>
        </p:txBody>
      </p:sp>
      <p:pic>
        <p:nvPicPr>
          <p:cNvPr id="6" name="Picture 5"/>
          <p:cNvPicPr>
            <a:picLocks noChangeAspect="1"/>
          </p:cNvPicPr>
          <p:nvPr/>
        </p:nvPicPr>
        <p:blipFill>
          <a:blip r:embed="rId3"/>
          <a:stretch>
            <a:fillRect/>
          </a:stretch>
        </p:blipFill>
        <p:spPr>
          <a:xfrm>
            <a:off x="479376" y="815272"/>
            <a:ext cx="3438442" cy="5108891"/>
          </a:xfrm>
          <a:prstGeom prst="rect">
            <a:avLst/>
          </a:prstGeom>
        </p:spPr>
      </p:pic>
      <p:sp>
        <p:nvSpPr>
          <p:cNvPr id="7" name="Rectangle 6"/>
          <p:cNvSpPr/>
          <p:nvPr/>
        </p:nvSpPr>
        <p:spPr>
          <a:xfrm>
            <a:off x="2198597" y="5939988"/>
            <a:ext cx="697627" cy="369332"/>
          </a:xfrm>
          <a:prstGeom prst="rect">
            <a:avLst/>
          </a:prstGeom>
        </p:spPr>
        <p:txBody>
          <a:bodyPr wrap="none">
            <a:spAutoFit/>
          </a:bodyPr>
          <a:lstStyle/>
          <a:p>
            <a:r>
              <a:rPr lang="en-GB" dirty="0"/>
              <a:t>2006</a:t>
            </a:r>
          </a:p>
        </p:txBody>
      </p:sp>
      <p:sp>
        <p:nvSpPr>
          <p:cNvPr id="8" name="Rectangle 7"/>
          <p:cNvSpPr/>
          <p:nvPr/>
        </p:nvSpPr>
        <p:spPr>
          <a:xfrm>
            <a:off x="7388119" y="5939988"/>
            <a:ext cx="697627" cy="369332"/>
          </a:xfrm>
          <a:prstGeom prst="rect">
            <a:avLst/>
          </a:prstGeom>
        </p:spPr>
        <p:txBody>
          <a:bodyPr wrap="none">
            <a:spAutoFit/>
          </a:bodyPr>
          <a:lstStyle/>
          <a:p>
            <a:r>
              <a:rPr lang="en-GB" dirty="0"/>
              <a:t>2021</a:t>
            </a:r>
          </a:p>
        </p:txBody>
      </p:sp>
      <p:sp>
        <p:nvSpPr>
          <p:cNvPr id="9" name="Text Placeholder 8"/>
          <p:cNvSpPr>
            <a:spLocks noGrp="1"/>
          </p:cNvSpPr>
          <p:nvPr>
            <p:ph type="body" sz="quarter" idx="10"/>
          </p:nvPr>
        </p:nvSpPr>
        <p:spPr>
          <a:xfrm>
            <a:off x="872524" y="148380"/>
            <a:ext cx="8890692" cy="651068"/>
          </a:xfrm>
        </p:spPr>
        <p:txBody>
          <a:bodyPr/>
          <a:lstStyle/>
          <a:p>
            <a:r>
              <a:rPr lang="en-GB" dirty="0" smtClean="0"/>
              <a:t>Changing Spatial Pattern of AQMAs</a:t>
            </a:r>
            <a:endParaRPr lang="en-GB" dirty="0"/>
          </a:p>
        </p:txBody>
      </p:sp>
    </p:spTree>
    <p:extLst>
      <p:ext uri="{BB962C8B-B14F-4D97-AF65-F5344CB8AC3E}">
        <p14:creationId xmlns:p14="http://schemas.microsoft.com/office/powerpoint/2010/main" val="988023588"/>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2" id="{56E99604-B34A-AB45-82E2-A2F6C5EC15CC}" vid="{C3811B3D-AE0C-294C-BC2C-607328485A31}"/>
    </a:ext>
  </a:ext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2" id="{56E99604-B34A-AB45-82E2-A2F6C5EC15CC}" vid="{C3811B3D-AE0C-294C-BC2C-607328485A31}"/>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36E87131C6E01149B92C08BDE3DAD285" ma:contentTypeVersion="14" ma:contentTypeDescription="Create a new document." ma:contentTypeScope="" ma:versionID="9b480219c19ba0866076b54f5d483d92">
  <xsd:schema xmlns:xsd="http://www.w3.org/2001/XMLSchema" xmlns:xs="http://www.w3.org/2001/XMLSchema" xmlns:p="http://schemas.microsoft.com/office/2006/metadata/properties" xmlns:ns3="83464fbe-6045-496c-aadd-77a7be186b3d" xmlns:ns4="a6b74a24-0929-4331-b68d-6dc2f138fc9f" targetNamespace="http://schemas.microsoft.com/office/2006/metadata/properties" ma:root="true" ma:fieldsID="aaf69a08004867089c13aa3bd5aac5dc" ns3:_="" ns4:_="">
    <xsd:import namespace="83464fbe-6045-496c-aadd-77a7be186b3d"/>
    <xsd:import namespace="a6b74a24-0929-4331-b68d-6dc2f138fc9f"/>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OCR" minOccurs="0"/>
                <xsd:element ref="ns3:MediaServiceLocation" minOccurs="0"/>
                <xsd:element ref="ns3:MediaServiceEventHashCode" minOccurs="0"/>
                <xsd:element ref="ns3:MediaServiceGenerationTime" minOccurs="0"/>
                <xsd:element ref="ns4:SharedWithUsers" minOccurs="0"/>
                <xsd:element ref="ns4:SharedWithDetails" minOccurs="0"/>
                <xsd:element ref="ns4:SharingHintHash" minOccurs="0"/>
                <xsd:element ref="ns3:MediaServiceAutoKeyPoints" minOccurs="0"/>
                <xsd:element ref="ns3:MediaServiceKeyPoints"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3464fbe-6045-496c-aadd-77a7be186b3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3" nillable="true" ma:displayName="MediaServiceLocation" ma:internalName="MediaServiceLocation"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LengthInSeconds" ma:index="21"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a6b74a24-0929-4331-b68d-6dc2f138fc9f"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SharingHintHash" ma:index="18"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8754CADA-24BA-4851-B76D-AE7819BBAB88}">
  <ds:schemaRefs>
    <ds:schemaRef ds:uri="http://schemas.microsoft.com/sharepoint/v3/contenttype/forms"/>
  </ds:schemaRefs>
</ds:datastoreItem>
</file>

<file path=customXml/itemProps2.xml><?xml version="1.0" encoding="utf-8"?>
<ds:datastoreItem xmlns:ds="http://schemas.openxmlformats.org/officeDocument/2006/customXml" ds:itemID="{3B6A399A-D578-4202-B2C0-3B515E448FF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3464fbe-6045-496c-aadd-77a7be186b3d"/>
    <ds:schemaRef ds:uri="a6b74a24-0929-4331-b68d-6dc2f138fc9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2F6B2E1-0A5D-47EA-B1E2-F4105F4BF4B8}">
  <ds:schemaRefs>
    <ds:schemaRef ds:uri="http://purl.org/dc/terms/"/>
    <ds:schemaRef ds:uri="http://schemas.openxmlformats.org/package/2006/metadata/core-properties"/>
    <ds:schemaRef ds:uri="http://schemas.microsoft.com/office/2006/documentManagement/types"/>
    <ds:schemaRef ds:uri="http://purl.org/dc/dcmitype/"/>
    <ds:schemaRef ds:uri="http://schemas.microsoft.com/office/infopath/2007/PartnerControls"/>
    <ds:schemaRef ds:uri="a6b74a24-0929-4331-b68d-6dc2f138fc9f"/>
    <ds:schemaRef ds:uri="http://purl.org/dc/elements/1.1/"/>
    <ds:schemaRef ds:uri="http://schemas.microsoft.com/office/2006/metadata/properties"/>
    <ds:schemaRef ds:uri="83464fbe-6045-496c-aadd-77a7be186b3d"/>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PPT new template SUNSHINE YELLOW with UWE logo bottom STANDARD</Template>
  <TotalTime>5546</TotalTime>
  <Words>1978</Words>
  <Application>Microsoft Office PowerPoint</Application>
  <PresentationFormat>Widescreen</PresentationFormat>
  <Paragraphs>185</Paragraphs>
  <Slides>26</Slides>
  <Notes>2</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26</vt:i4>
      </vt:variant>
    </vt:vector>
  </HeadingPairs>
  <TitlesOfParts>
    <vt:vector size="35" baseType="lpstr">
      <vt:lpstr>ＭＳ Ｐゴシック</vt:lpstr>
      <vt:lpstr>ＭＳ Ｐゴシック</vt:lpstr>
      <vt:lpstr>Arial</vt:lpstr>
      <vt:lpstr>Calibri</vt:lpstr>
      <vt:lpstr>Courier New</vt:lpstr>
      <vt:lpstr>Georgia</vt:lpstr>
      <vt:lpstr>Tahoma</vt:lpstr>
      <vt:lpstr>Custom Design</vt:lpstr>
      <vt:lpstr>1_Custom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James Longhurst</cp:lastModifiedBy>
  <cp:revision>332</cp:revision>
  <cp:lastPrinted>2017-11-08T15:08:34Z</cp:lastPrinted>
  <dcterms:created xsi:type="dcterms:W3CDTF">2016-04-27T08:32:31Z</dcterms:created>
  <dcterms:modified xsi:type="dcterms:W3CDTF">2022-12-09T11:45:53Z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0x01010036E87131C6E01149B92C08BDE3DAD285</vt:lpwstr>
  </property>
</Properties>
</file>