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5" r:id="rId6"/>
    <p:sldId id="267" r:id="rId7"/>
    <p:sldId id="257" r:id="rId8"/>
    <p:sldId id="273" r:id="rId9"/>
    <p:sldId id="271" r:id="rId10"/>
    <p:sldId id="275" r:id="rId11"/>
    <p:sldId id="274" r:id="rId12"/>
    <p:sldId id="269" r:id="rId13"/>
    <p:sldId id="260" r:id="rId14"/>
    <p:sldId id="266"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C5D96-0666-4036-B394-0C4BF4A324BA}" v="58" dt="2022-11-16T15:43:31.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mund Portus" userId="ab3151ad-775f-40d6-b3d8-2d7009dd2ec5" providerId="ADAL" clId="{0C2C5D96-0666-4036-B394-0C4BF4A324BA}"/>
    <pc:docChg chg="undo redo custSel addSld delSld modSld sldOrd delMainMaster">
      <pc:chgData name="Rosamund Portus" userId="ab3151ad-775f-40d6-b3d8-2d7009dd2ec5" providerId="ADAL" clId="{0C2C5D96-0666-4036-B394-0C4BF4A324BA}" dt="2022-11-16T15:58:46.398" v="2858" actId="20577"/>
      <pc:docMkLst>
        <pc:docMk/>
      </pc:docMkLst>
      <pc:sldChg chg="delSp modSp mod">
        <pc:chgData name="Rosamund Portus" userId="ab3151ad-775f-40d6-b3d8-2d7009dd2ec5" providerId="ADAL" clId="{0C2C5D96-0666-4036-B394-0C4BF4A324BA}" dt="2022-11-01T12:51:05.336" v="514" actId="208"/>
        <pc:sldMkLst>
          <pc:docMk/>
          <pc:sldMk cId="2847339617" sldId="256"/>
        </pc:sldMkLst>
        <pc:spChg chg="del mod">
          <ac:chgData name="Rosamund Portus" userId="ab3151ad-775f-40d6-b3d8-2d7009dd2ec5" providerId="ADAL" clId="{0C2C5D96-0666-4036-B394-0C4BF4A324BA}" dt="2022-11-01T09:50:08.465" v="49" actId="478"/>
          <ac:spMkLst>
            <pc:docMk/>
            <pc:sldMk cId="2847339617" sldId="256"/>
            <ac:spMk id="3" creationId="{69D85048-3DC4-4646-06BF-14009560E216}"/>
          </ac:spMkLst>
        </pc:spChg>
        <pc:spChg chg="mod">
          <ac:chgData name="Rosamund Portus" userId="ab3151ad-775f-40d6-b3d8-2d7009dd2ec5" providerId="ADAL" clId="{0C2C5D96-0666-4036-B394-0C4BF4A324BA}" dt="2022-11-01T12:50:54.492" v="512" actId="404"/>
          <ac:spMkLst>
            <pc:docMk/>
            <pc:sldMk cId="2847339617" sldId="256"/>
            <ac:spMk id="5" creationId="{BEF29CAC-C034-CB25-612C-6CFFC826C77D}"/>
          </ac:spMkLst>
        </pc:spChg>
        <pc:picChg chg="mod">
          <ac:chgData name="Rosamund Portus" userId="ab3151ad-775f-40d6-b3d8-2d7009dd2ec5" providerId="ADAL" clId="{0C2C5D96-0666-4036-B394-0C4BF4A324BA}" dt="2022-11-01T12:51:05.336" v="514" actId="208"/>
          <ac:picMkLst>
            <pc:docMk/>
            <pc:sldMk cId="2847339617" sldId="256"/>
            <ac:picMk id="4" creationId="{031C17BE-FC1E-6A01-C9EA-C2E6766DAF46}"/>
          </ac:picMkLst>
        </pc:picChg>
        <pc:picChg chg="mod modCrop">
          <ac:chgData name="Rosamund Portus" userId="ab3151ad-775f-40d6-b3d8-2d7009dd2ec5" providerId="ADAL" clId="{0C2C5D96-0666-4036-B394-0C4BF4A324BA}" dt="2022-11-01T09:52:34.114" v="110"/>
          <ac:picMkLst>
            <pc:docMk/>
            <pc:sldMk cId="2847339617" sldId="256"/>
            <ac:picMk id="7" creationId="{E5FCA61A-F93F-5ABB-A90A-EB6605DF7981}"/>
          </ac:picMkLst>
        </pc:picChg>
      </pc:sldChg>
      <pc:sldChg chg="addSp delSp modSp mod ord setBg">
        <pc:chgData name="Rosamund Portus" userId="ab3151ad-775f-40d6-b3d8-2d7009dd2ec5" providerId="ADAL" clId="{0C2C5D96-0666-4036-B394-0C4BF4A324BA}" dt="2022-11-01T13:56:17.853" v="1748" actId="20577"/>
        <pc:sldMkLst>
          <pc:docMk/>
          <pc:sldMk cId="2318145939" sldId="257"/>
        </pc:sldMkLst>
        <pc:spChg chg="mod">
          <ac:chgData name="Rosamund Portus" userId="ab3151ad-775f-40d6-b3d8-2d7009dd2ec5" providerId="ADAL" clId="{0C2C5D96-0666-4036-B394-0C4BF4A324BA}" dt="2022-11-01T12:46:18.444" v="469" actId="20577"/>
          <ac:spMkLst>
            <pc:docMk/>
            <pc:sldMk cId="2318145939" sldId="257"/>
            <ac:spMk id="2" creationId="{A2D0B709-C3D8-4446-4233-2970CA51F554}"/>
          </ac:spMkLst>
        </pc:spChg>
        <pc:spChg chg="mod">
          <ac:chgData name="Rosamund Portus" userId="ab3151ad-775f-40d6-b3d8-2d7009dd2ec5" providerId="ADAL" clId="{0C2C5D96-0666-4036-B394-0C4BF4A324BA}" dt="2022-11-01T13:56:17.853" v="1748" actId="20577"/>
          <ac:spMkLst>
            <pc:docMk/>
            <pc:sldMk cId="2318145939" sldId="257"/>
            <ac:spMk id="3" creationId="{8B20AECA-803A-88EC-CAA6-03496A32B4D4}"/>
          </ac:spMkLst>
        </pc:spChg>
        <pc:picChg chg="add mod modCrop">
          <ac:chgData name="Rosamund Portus" userId="ab3151ad-775f-40d6-b3d8-2d7009dd2ec5" providerId="ADAL" clId="{0C2C5D96-0666-4036-B394-0C4BF4A324BA}" dt="2022-11-01T09:58:53.840" v="392" actId="1076"/>
          <ac:picMkLst>
            <pc:docMk/>
            <pc:sldMk cId="2318145939" sldId="257"/>
            <ac:picMk id="5" creationId="{FD163F78-E9A5-AF8E-43BB-FB19D0AC3A42}"/>
          </ac:picMkLst>
        </pc:picChg>
        <pc:picChg chg="add del mod">
          <ac:chgData name="Rosamund Portus" userId="ab3151ad-775f-40d6-b3d8-2d7009dd2ec5" providerId="ADAL" clId="{0C2C5D96-0666-4036-B394-0C4BF4A324BA}" dt="2022-11-01T12:45:57.785" v="429" actId="478"/>
          <ac:picMkLst>
            <pc:docMk/>
            <pc:sldMk cId="2318145939" sldId="257"/>
            <ac:picMk id="7" creationId="{82006753-D282-FAF8-C9BF-14E0EB46F282}"/>
          </ac:picMkLst>
        </pc:picChg>
        <pc:cxnChg chg="add">
          <ac:chgData name="Rosamund Portus" userId="ab3151ad-775f-40d6-b3d8-2d7009dd2ec5" providerId="ADAL" clId="{0C2C5D96-0666-4036-B394-0C4BF4A324BA}" dt="2022-11-01T09:58:15.806" v="386" actId="26606"/>
          <ac:cxnSpMkLst>
            <pc:docMk/>
            <pc:sldMk cId="2318145939" sldId="257"/>
            <ac:cxnSpMk id="10" creationId="{A7F400EE-A8A5-48AF-B4D6-291B52C6F0B0}"/>
          </ac:cxnSpMkLst>
        </pc:cxnChg>
      </pc:sldChg>
      <pc:sldChg chg="addSp delSp modSp del mod">
        <pc:chgData name="Rosamund Portus" userId="ab3151ad-775f-40d6-b3d8-2d7009dd2ec5" providerId="ADAL" clId="{0C2C5D96-0666-4036-B394-0C4BF4A324BA}" dt="2022-11-01T12:46:22.363" v="472" actId="47"/>
        <pc:sldMkLst>
          <pc:docMk/>
          <pc:sldMk cId="2065572160" sldId="258"/>
        </pc:sldMkLst>
        <pc:spChg chg="del">
          <ac:chgData name="Rosamund Portus" userId="ab3151ad-775f-40d6-b3d8-2d7009dd2ec5" providerId="ADAL" clId="{0C2C5D96-0666-4036-B394-0C4BF4A324BA}" dt="2022-11-01T09:59:43.949" v="393" actId="931"/>
          <ac:spMkLst>
            <pc:docMk/>
            <pc:sldMk cId="2065572160" sldId="258"/>
            <ac:spMk id="3" creationId="{4B57C5CC-500D-B527-2DE2-4BF1A58AFA4C}"/>
          </ac:spMkLst>
        </pc:spChg>
        <pc:spChg chg="add mod">
          <ac:chgData name="Rosamund Portus" userId="ab3151ad-775f-40d6-b3d8-2d7009dd2ec5" providerId="ADAL" clId="{0C2C5D96-0666-4036-B394-0C4BF4A324BA}" dt="2022-11-01T09:59:46.835" v="394" actId="478"/>
          <ac:spMkLst>
            <pc:docMk/>
            <pc:sldMk cId="2065572160" sldId="258"/>
            <ac:spMk id="7" creationId="{D4FA7089-8213-5F8E-A0D0-40D8C9A4E01C}"/>
          </ac:spMkLst>
        </pc:spChg>
        <pc:picChg chg="add del mod">
          <ac:chgData name="Rosamund Portus" userId="ab3151ad-775f-40d6-b3d8-2d7009dd2ec5" providerId="ADAL" clId="{0C2C5D96-0666-4036-B394-0C4BF4A324BA}" dt="2022-11-01T09:59:46.835" v="394" actId="478"/>
          <ac:picMkLst>
            <pc:docMk/>
            <pc:sldMk cId="2065572160" sldId="258"/>
            <ac:picMk id="5" creationId="{C35D9AB6-2125-0E4F-98BD-203F40F1B96C}"/>
          </ac:picMkLst>
        </pc:picChg>
      </pc:sldChg>
      <pc:sldChg chg="addSp delSp modSp add del mod">
        <pc:chgData name="Rosamund Portus" userId="ab3151ad-775f-40d6-b3d8-2d7009dd2ec5" providerId="ADAL" clId="{0C2C5D96-0666-4036-B394-0C4BF4A324BA}" dt="2022-11-01T14:05:13.123" v="1940" actId="47"/>
        <pc:sldMkLst>
          <pc:docMk/>
          <pc:sldMk cId="203192704" sldId="259"/>
        </pc:sldMkLst>
        <pc:spChg chg="mod">
          <ac:chgData name="Rosamund Portus" userId="ab3151ad-775f-40d6-b3d8-2d7009dd2ec5" providerId="ADAL" clId="{0C2C5D96-0666-4036-B394-0C4BF4A324BA}" dt="2022-11-01T13:56:57.879" v="1859" actId="403"/>
          <ac:spMkLst>
            <pc:docMk/>
            <pc:sldMk cId="203192704" sldId="259"/>
            <ac:spMk id="2" creationId="{CD2E4D77-7CF4-0E32-296B-1A111F3F881D}"/>
          </ac:spMkLst>
        </pc:spChg>
        <pc:spChg chg="mod">
          <ac:chgData name="Rosamund Portus" userId="ab3151ad-775f-40d6-b3d8-2d7009dd2ec5" providerId="ADAL" clId="{0C2C5D96-0666-4036-B394-0C4BF4A324BA}" dt="2022-11-01T14:00:24.483" v="1879" actId="27636"/>
          <ac:spMkLst>
            <pc:docMk/>
            <pc:sldMk cId="203192704" sldId="259"/>
            <ac:spMk id="3" creationId="{6D7378EA-B641-2FAB-F796-0D2BEFD59C23}"/>
          </ac:spMkLst>
        </pc:spChg>
        <pc:picChg chg="add del mod">
          <ac:chgData name="Rosamund Portus" userId="ab3151ad-775f-40d6-b3d8-2d7009dd2ec5" providerId="ADAL" clId="{0C2C5D96-0666-4036-B394-0C4BF4A324BA}" dt="2022-11-01T13:58:04.620" v="1863" actId="478"/>
          <ac:picMkLst>
            <pc:docMk/>
            <pc:sldMk cId="203192704" sldId="259"/>
            <ac:picMk id="5" creationId="{79F373A4-EAB2-E64F-9B82-3041D6A4B18B}"/>
          </ac:picMkLst>
        </pc:picChg>
        <pc:picChg chg="add del mod">
          <ac:chgData name="Rosamund Portus" userId="ab3151ad-775f-40d6-b3d8-2d7009dd2ec5" providerId="ADAL" clId="{0C2C5D96-0666-4036-B394-0C4BF4A324BA}" dt="2022-11-01T13:59:44.837" v="1868" actId="478"/>
          <ac:picMkLst>
            <pc:docMk/>
            <pc:sldMk cId="203192704" sldId="259"/>
            <ac:picMk id="7" creationId="{1B2078C7-8A5B-A684-99C2-DDA22A812ECF}"/>
          </ac:picMkLst>
        </pc:picChg>
        <pc:picChg chg="add mod ord modCrop">
          <ac:chgData name="Rosamund Portus" userId="ab3151ad-775f-40d6-b3d8-2d7009dd2ec5" providerId="ADAL" clId="{0C2C5D96-0666-4036-B394-0C4BF4A324BA}" dt="2022-11-01T14:00:22.626" v="1877" actId="167"/>
          <ac:picMkLst>
            <pc:docMk/>
            <pc:sldMk cId="203192704" sldId="259"/>
            <ac:picMk id="9" creationId="{44D8B944-C52D-9E5F-AB7F-3DA3C8F7B9EF}"/>
          </ac:picMkLst>
        </pc:picChg>
      </pc:sldChg>
      <pc:sldChg chg="addSp delSp modSp mod">
        <pc:chgData name="Rosamund Portus" userId="ab3151ad-775f-40d6-b3d8-2d7009dd2ec5" providerId="ADAL" clId="{0C2C5D96-0666-4036-B394-0C4BF4A324BA}" dt="2022-11-01T14:55:41.652" v="2783" actId="14100"/>
        <pc:sldMkLst>
          <pc:docMk/>
          <pc:sldMk cId="2949495637" sldId="260"/>
        </pc:sldMkLst>
        <pc:spChg chg="mod">
          <ac:chgData name="Rosamund Portus" userId="ab3151ad-775f-40d6-b3d8-2d7009dd2ec5" providerId="ADAL" clId="{0C2C5D96-0666-4036-B394-0C4BF4A324BA}" dt="2022-11-01T14:51:26.649" v="2734" actId="404"/>
          <ac:spMkLst>
            <pc:docMk/>
            <pc:sldMk cId="2949495637" sldId="260"/>
            <ac:spMk id="2" creationId="{6AE77D6E-047A-5AB9-29BB-D7EB18F2CEB2}"/>
          </ac:spMkLst>
        </pc:spChg>
        <pc:spChg chg="mod">
          <ac:chgData name="Rosamund Portus" userId="ab3151ad-775f-40d6-b3d8-2d7009dd2ec5" providerId="ADAL" clId="{0C2C5D96-0666-4036-B394-0C4BF4A324BA}" dt="2022-11-01T14:51:06.282" v="2730" actId="27636"/>
          <ac:spMkLst>
            <pc:docMk/>
            <pc:sldMk cId="2949495637" sldId="260"/>
            <ac:spMk id="3" creationId="{98BD5C1F-CBCF-C9D3-7462-47D315420B50}"/>
          </ac:spMkLst>
        </pc:spChg>
        <pc:picChg chg="add del mod">
          <ac:chgData name="Rosamund Portus" userId="ab3151ad-775f-40d6-b3d8-2d7009dd2ec5" providerId="ADAL" clId="{0C2C5D96-0666-4036-B394-0C4BF4A324BA}" dt="2022-11-01T14:45:23.140" v="2676" actId="478"/>
          <ac:picMkLst>
            <pc:docMk/>
            <pc:sldMk cId="2949495637" sldId="260"/>
            <ac:picMk id="5" creationId="{89128FD3-59A4-3C23-B26B-D6C7BBACC8E4}"/>
          </ac:picMkLst>
        </pc:picChg>
        <pc:picChg chg="add del mod">
          <ac:chgData name="Rosamund Portus" userId="ab3151ad-775f-40d6-b3d8-2d7009dd2ec5" providerId="ADAL" clId="{0C2C5D96-0666-4036-B394-0C4BF4A324BA}" dt="2022-11-01T14:47:36.145" v="2691" actId="478"/>
          <ac:picMkLst>
            <pc:docMk/>
            <pc:sldMk cId="2949495637" sldId="260"/>
            <ac:picMk id="7" creationId="{2F05FE4E-15C4-3377-6BC9-20D93DE8F599}"/>
          </ac:picMkLst>
        </pc:picChg>
        <pc:picChg chg="add del mod modCrop">
          <ac:chgData name="Rosamund Portus" userId="ab3151ad-775f-40d6-b3d8-2d7009dd2ec5" providerId="ADAL" clId="{0C2C5D96-0666-4036-B394-0C4BF4A324BA}" dt="2022-11-01T14:48:53.203" v="2703" actId="478"/>
          <ac:picMkLst>
            <pc:docMk/>
            <pc:sldMk cId="2949495637" sldId="260"/>
            <ac:picMk id="9" creationId="{21B64382-5EEE-5C4A-ACA9-ED5311AB6E93}"/>
          </ac:picMkLst>
        </pc:picChg>
        <pc:picChg chg="add del mod modCrop">
          <ac:chgData name="Rosamund Portus" userId="ab3151ad-775f-40d6-b3d8-2d7009dd2ec5" providerId="ADAL" clId="{0C2C5D96-0666-4036-B394-0C4BF4A324BA}" dt="2022-11-01T14:48:47.827" v="2702" actId="478"/>
          <ac:picMkLst>
            <pc:docMk/>
            <pc:sldMk cId="2949495637" sldId="260"/>
            <ac:picMk id="11" creationId="{EC3E6348-CDB0-7958-D0C2-2A9E2418BBCE}"/>
          </ac:picMkLst>
        </pc:picChg>
        <pc:picChg chg="add del mod">
          <ac:chgData name="Rosamund Portus" userId="ab3151ad-775f-40d6-b3d8-2d7009dd2ec5" providerId="ADAL" clId="{0C2C5D96-0666-4036-B394-0C4BF4A324BA}" dt="2022-11-01T14:48:34.263" v="2699" actId="478"/>
          <ac:picMkLst>
            <pc:docMk/>
            <pc:sldMk cId="2949495637" sldId="260"/>
            <ac:picMk id="13" creationId="{BADF4919-4CCC-6A97-E9A6-93D0B91D08FA}"/>
          </ac:picMkLst>
        </pc:picChg>
        <pc:picChg chg="add mod modCrop">
          <ac:chgData name="Rosamund Portus" userId="ab3151ad-775f-40d6-b3d8-2d7009dd2ec5" providerId="ADAL" clId="{0C2C5D96-0666-4036-B394-0C4BF4A324BA}" dt="2022-11-01T14:51:41.230" v="2740" actId="1076"/>
          <ac:picMkLst>
            <pc:docMk/>
            <pc:sldMk cId="2949495637" sldId="260"/>
            <ac:picMk id="15" creationId="{918423C7-E1D3-4D68-A94D-99E7C2FCDE79}"/>
          </ac:picMkLst>
        </pc:picChg>
        <pc:cxnChg chg="add mod">
          <ac:chgData name="Rosamund Portus" userId="ab3151ad-775f-40d6-b3d8-2d7009dd2ec5" providerId="ADAL" clId="{0C2C5D96-0666-4036-B394-0C4BF4A324BA}" dt="2022-11-01T14:55:41.652" v="2783" actId="14100"/>
          <ac:cxnSpMkLst>
            <pc:docMk/>
            <pc:sldMk cId="2949495637" sldId="260"/>
            <ac:cxnSpMk id="17" creationId="{58D202B9-D336-6013-17B0-EDFBAE109B27}"/>
          </ac:cxnSpMkLst>
        </pc:cxnChg>
      </pc:sldChg>
      <pc:sldChg chg="addSp delSp modSp mod setBg">
        <pc:chgData name="Rosamund Portus" userId="ab3151ad-775f-40d6-b3d8-2d7009dd2ec5" providerId="ADAL" clId="{0C2C5D96-0666-4036-B394-0C4BF4A324BA}" dt="2022-11-01T14:56:34.274" v="2805" actId="27636"/>
        <pc:sldMkLst>
          <pc:docMk/>
          <pc:sldMk cId="1260973191" sldId="261"/>
        </pc:sldMkLst>
        <pc:spChg chg="mod">
          <ac:chgData name="Rosamund Portus" userId="ab3151ad-775f-40d6-b3d8-2d7009dd2ec5" providerId="ADAL" clId="{0C2C5D96-0666-4036-B394-0C4BF4A324BA}" dt="2022-11-01T14:56:31.326" v="2803" actId="1076"/>
          <ac:spMkLst>
            <pc:docMk/>
            <pc:sldMk cId="1260973191" sldId="261"/>
            <ac:spMk id="2" creationId="{85836E97-4D07-3006-0DF3-CFB2191ACD4D}"/>
          </ac:spMkLst>
        </pc:spChg>
        <pc:spChg chg="mod ord">
          <ac:chgData name="Rosamund Portus" userId="ab3151ad-775f-40d6-b3d8-2d7009dd2ec5" providerId="ADAL" clId="{0C2C5D96-0666-4036-B394-0C4BF4A324BA}" dt="2022-11-01T14:56:34.274" v="2805" actId="27636"/>
          <ac:spMkLst>
            <pc:docMk/>
            <pc:sldMk cId="1260973191" sldId="261"/>
            <ac:spMk id="3" creationId="{8A2D2A5C-5FA4-345E-3E7B-60B13C3710A1}"/>
          </ac:spMkLst>
        </pc:spChg>
        <pc:spChg chg="add del">
          <ac:chgData name="Rosamund Portus" userId="ab3151ad-775f-40d6-b3d8-2d7009dd2ec5" providerId="ADAL" clId="{0C2C5D96-0666-4036-B394-0C4BF4A324BA}" dt="2022-11-01T14:56:01.124" v="2787" actId="26606"/>
          <ac:spMkLst>
            <pc:docMk/>
            <pc:sldMk cId="1260973191" sldId="261"/>
            <ac:spMk id="17" creationId="{1D460C86-854F-4FB3-ABC2-E823D8FEB9DB}"/>
          </ac:spMkLst>
        </pc:spChg>
        <pc:spChg chg="add del">
          <ac:chgData name="Rosamund Portus" userId="ab3151ad-775f-40d6-b3d8-2d7009dd2ec5" providerId="ADAL" clId="{0C2C5D96-0666-4036-B394-0C4BF4A324BA}" dt="2022-11-01T14:56:01.124" v="2787" actId="26606"/>
          <ac:spMkLst>
            <pc:docMk/>
            <pc:sldMk cId="1260973191" sldId="261"/>
            <ac:spMk id="18" creationId="{DB304A14-32D0-4873-B914-423ED7B8DAFD}"/>
          </ac:spMkLst>
        </pc:spChg>
        <pc:spChg chg="add del">
          <ac:chgData name="Rosamund Portus" userId="ab3151ad-775f-40d6-b3d8-2d7009dd2ec5" providerId="ADAL" clId="{0C2C5D96-0666-4036-B394-0C4BF4A324BA}" dt="2022-11-01T14:56:01.124" v="2787" actId="26606"/>
          <ac:spMkLst>
            <pc:docMk/>
            <pc:sldMk cId="1260973191" sldId="261"/>
            <ac:spMk id="19" creationId="{BB48116A-278A-4CC5-89D3-9DE8E8FF1245}"/>
          </ac:spMkLst>
        </pc:spChg>
        <pc:spChg chg="add del">
          <ac:chgData name="Rosamund Portus" userId="ab3151ad-775f-40d6-b3d8-2d7009dd2ec5" providerId="ADAL" clId="{0C2C5D96-0666-4036-B394-0C4BF4A324BA}" dt="2022-11-01T14:56:01.619" v="2789" actId="26606"/>
          <ac:spMkLst>
            <pc:docMk/>
            <pc:sldMk cId="1260973191" sldId="261"/>
            <ac:spMk id="21" creationId="{3346177D-ADC4-4968-B747-5CFCD390B5B9}"/>
          </ac:spMkLst>
        </pc:spChg>
        <pc:spChg chg="add del">
          <ac:chgData name="Rosamund Portus" userId="ab3151ad-775f-40d6-b3d8-2d7009dd2ec5" providerId="ADAL" clId="{0C2C5D96-0666-4036-B394-0C4BF4A324BA}" dt="2022-11-01T14:56:01.619" v="2789" actId="26606"/>
          <ac:spMkLst>
            <pc:docMk/>
            <pc:sldMk cId="1260973191" sldId="261"/>
            <ac:spMk id="22" creationId="{0844A943-BF79-4FEA-ABB1-3BD54D236606}"/>
          </ac:spMkLst>
        </pc:spChg>
        <pc:spChg chg="add del">
          <ac:chgData name="Rosamund Portus" userId="ab3151ad-775f-40d6-b3d8-2d7009dd2ec5" providerId="ADAL" clId="{0C2C5D96-0666-4036-B394-0C4BF4A324BA}" dt="2022-11-01T14:56:01.619" v="2789" actId="26606"/>
          <ac:spMkLst>
            <pc:docMk/>
            <pc:sldMk cId="1260973191" sldId="261"/>
            <ac:spMk id="23" creationId="{6437CC72-F4A8-4DC3-AFAB-D22C482C8100}"/>
          </ac:spMkLst>
        </pc:spChg>
        <pc:spChg chg="add">
          <ac:chgData name="Rosamund Portus" userId="ab3151ad-775f-40d6-b3d8-2d7009dd2ec5" providerId="ADAL" clId="{0C2C5D96-0666-4036-B394-0C4BF4A324BA}" dt="2022-11-01T14:56:01.631" v="2790" actId="26606"/>
          <ac:spMkLst>
            <pc:docMk/>
            <pc:sldMk cId="1260973191" sldId="261"/>
            <ac:spMk id="25" creationId="{D1D34770-47A8-402C-AF23-2B653F2D88C1}"/>
          </ac:spMkLst>
        </pc:spChg>
        <pc:picChg chg="add mod">
          <ac:chgData name="Rosamund Portus" userId="ab3151ad-775f-40d6-b3d8-2d7009dd2ec5" providerId="ADAL" clId="{0C2C5D96-0666-4036-B394-0C4BF4A324BA}" dt="2022-11-01T14:56:01.631" v="2790" actId="26606"/>
          <ac:picMkLst>
            <pc:docMk/>
            <pc:sldMk cId="1260973191" sldId="261"/>
            <ac:picMk id="5" creationId="{2EF6D69B-9B2B-DCC5-90E2-2102F07D1839}"/>
          </ac:picMkLst>
        </pc:picChg>
        <pc:cxnChg chg="add mod">
          <ac:chgData name="Rosamund Portus" userId="ab3151ad-775f-40d6-b3d8-2d7009dd2ec5" providerId="ADAL" clId="{0C2C5D96-0666-4036-B394-0C4BF4A324BA}" dt="2022-11-01T14:56:31.326" v="2803" actId="1076"/>
          <ac:cxnSpMkLst>
            <pc:docMk/>
            <pc:sldMk cId="1260973191" sldId="261"/>
            <ac:cxnSpMk id="6" creationId="{B8C2100E-3F09-9575-20CE-15FA9B62C6BD}"/>
          </ac:cxnSpMkLst>
        </pc:cxnChg>
        <pc:cxnChg chg="add del">
          <ac:chgData name="Rosamund Portus" userId="ab3151ad-775f-40d6-b3d8-2d7009dd2ec5" providerId="ADAL" clId="{0C2C5D96-0666-4036-B394-0C4BF4A324BA}" dt="2022-11-01T14:56:01.631" v="2790" actId="26606"/>
          <ac:cxnSpMkLst>
            <pc:docMk/>
            <pc:sldMk cId="1260973191" sldId="261"/>
            <ac:cxnSpMk id="10" creationId="{A7F400EE-A8A5-48AF-B4D6-291B52C6F0B0}"/>
          </ac:cxnSpMkLst>
        </pc:cxnChg>
        <pc:cxnChg chg="add del">
          <ac:chgData name="Rosamund Portus" userId="ab3151ad-775f-40d6-b3d8-2d7009dd2ec5" providerId="ADAL" clId="{0C2C5D96-0666-4036-B394-0C4BF4A324BA}" dt="2022-11-01T14:55:59.954" v="2785" actId="26606"/>
          <ac:cxnSpMkLst>
            <pc:docMk/>
            <pc:sldMk cId="1260973191" sldId="261"/>
            <ac:cxnSpMk id="15" creationId="{A7F400EE-A8A5-48AF-B4D6-291B52C6F0B0}"/>
          </ac:cxnSpMkLst>
        </pc:cxnChg>
      </pc:sldChg>
      <pc:sldChg chg="del">
        <pc:chgData name="Rosamund Portus" userId="ab3151ad-775f-40d6-b3d8-2d7009dd2ec5" providerId="ADAL" clId="{0C2C5D96-0666-4036-B394-0C4BF4A324BA}" dt="2022-11-01T12:46:38.318" v="477" actId="47"/>
        <pc:sldMkLst>
          <pc:docMk/>
          <pc:sldMk cId="1330579375" sldId="263"/>
        </pc:sldMkLst>
      </pc:sldChg>
      <pc:sldChg chg="delSp modSp mod">
        <pc:chgData name="Rosamund Portus" userId="ab3151ad-775f-40d6-b3d8-2d7009dd2ec5" providerId="ADAL" clId="{0C2C5D96-0666-4036-B394-0C4BF4A324BA}" dt="2022-11-01T12:50:44.763" v="511" actId="20577"/>
        <pc:sldMkLst>
          <pc:docMk/>
          <pc:sldMk cId="3878512250" sldId="265"/>
        </pc:sldMkLst>
        <pc:spChg chg="mod">
          <ac:chgData name="Rosamund Portus" userId="ab3151ad-775f-40d6-b3d8-2d7009dd2ec5" providerId="ADAL" clId="{0C2C5D96-0666-4036-B394-0C4BF4A324BA}" dt="2022-11-01T12:50:44.763" v="511" actId="20577"/>
          <ac:spMkLst>
            <pc:docMk/>
            <pc:sldMk cId="3878512250" sldId="265"/>
            <ac:spMk id="2" creationId="{00000000-0000-0000-0000-000000000000}"/>
          </ac:spMkLst>
        </pc:spChg>
        <pc:spChg chg="del">
          <ac:chgData name="Rosamund Portus" userId="ab3151ad-775f-40d6-b3d8-2d7009dd2ec5" providerId="ADAL" clId="{0C2C5D96-0666-4036-B394-0C4BF4A324BA}" dt="2022-11-01T09:49:18.840" v="0" actId="478"/>
          <ac:spMkLst>
            <pc:docMk/>
            <pc:sldMk cId="3878512250" sldId="265"/>
            <ac:spMk id="3" creationId="{9130B947-34D1-75BC-E49E-2A8F194A4184}"/>
          </ac:spMkLst>
        </pc:spChg>
      </pc:sldChg>
      <pc:sldChg chg="addSp modSp mod setBg">
        <pc:chgData name="Rosamund Portus" userId="ab3151ad-775f-40d6-b3d8-2d7009dd2ec5" providerId="ADAL" clId="{0C2C5D96-0666-4036-B394-0C4BF4A324BA}" dt="2022-11-01T12:50:20.840" v="505" actId="404"/>
        <pc:sldMkLst>
          <pc:docMk/>
          <pc:sldMk cId="2412519526" sldId="266"/>
        </pc:sldMkLst>
        <pc:spChg chg="mod">
          <ac:chgData name="Rosamund Portus" userId="ab3151ad-775f-40d6-b3d8-2d7009dd2ec5" providerId="ADAL" clId="{0C2C5D96-0666-4036-B394-0C4BF4A324BA}" dt="2022-11-01T12:50:13.336" v="503" actId="403"/>
          <ac:spMkLst>
            <pc:docMk/>
            <pc:sldMk cId="2412519526" sldId="266"/>
            <ac:spMk id="2" creationId="{E8F48881-F983-D59F-4E04-125CA3441B96}"/>
          </ac:spMkLst>
        </pc:spChg>
        <pc:spChg chg="mod">
          <ac:chgData name="Rosamund Portus" userId="ab3151ad-775f-40d6-b3d8-2d7009dd2ec5" providerId="ADAL" clId="{0C2C5D96-0666-4036-B394-0C4BF4A324BA}" dt="2022-11-01T12:50:20.840" v="505" actId="404"/>
          <ac:spMkLst>
            <pc:docMk/>
            <pc:sldMk cId="2412519526" sldId="266"/>
            <ac:spMk id="3" creationId="{F1794A01-E97F-049C-EA33-CB73B8B24FCE}"/>
          </ac:spMkLst>
        </pc:spChg>
        <pc:picChg chg="add mod">
          <ac:chgData name="Rosamund Portus" userId="ab3151ad-775f-40d6-b3d8-2d7009dd2ec5" providerId="ADAL" clId="{0C2C5D96-0666-4036-B394-0C4BF4A324BA}" dt="2022-11-01T12:49:45.793" v="499" actId="26606"/>
          <ac:picMkLst>
            <pc:docMk/>
            <pc:sldMk cId="2412519526" sldId="266"/>
            <ac:picMk id="5" creationId="{0473DF9B-6E2C-9083-2F9C-25BAE217AA6B}"/>
          </ac:picMkLst>
        </pc:picChg>
        <pc:cxnChg chg="add">
          <ac:chgData name="Rosamund Portus" userId="ab3151ad-775f-40d6-b3d8-2d7009dd2ec5" providerId="ADAL" clId="{0C2C5D96-0666-4036-B394-0C4BF4A324BA}" dt="2022-11-01T12:49:45.793" v="499" actId="26606"/>
          <ac:cxnSpMkLst>
            <pc:docMk/>
            <pc:sldMk cId="2412519526" sldId="266"/>
            <ac:cxnSpMk id="10" creationId="{A7F400EE-A8A5-48AF-B4D6-291B52C6F0B0}"/>
          </ac:cxnSpMkLst>
        </pc:cxnChg>
      </pc:sldChg>
      <pc:sldChg chg="delSp modSp add mod setBg delDesignElem">
        <pc:chgData name="Rosamund Portus" userId="ab3151ad-775f-40d6-b3d8-2d7009dd2ec5" providerId="ADAL" clId="{0C2C5D96-0666-4036-B394-0C4BF4A324BA}" dt="2022-11-16T15:58:46.398" v="2858" actId="20577"/>
        <pc:sldMkLst>
          <pc:docMk/>
          <pc:sldMk cId="622785334" sldId="267"/>
        </pc:sldMkLst>
        <pc:spChg chg="mod">
          <ac:chgData name="Rosamund Portus" userId="ab3151ad-775f-40d6-b3d8-2d7009dd2ec5" providerId="ADAL" clId="{0C2C5D96-0666-4036-B394-0C4BF4A324BA}" dt="2022-11-01T12:45:16.537" v="412" actId="1076"/>
          <ac:spMkLst>
            <pc:docMk/>
            <pc:sldMk cId="622785334" sldId="267"/>
            <ac:spMk id="2" creationId="{A2D0B709-C3D8-4446-4233-2970CA51F554}"/>
          </ac:spMkLst>
        </pc:spChg>
        <pc:spChg chg="mod">
          <ac:chgData name="Rosamund Portus" userId="ab3151ad-775f-40d6-b3d8-2d7009dd2ec5" providerId="ADAL" clId="{0C2C5D96-0666-4036-B394-0C4BF4A324BA}" dt="2022-11-16T15:58:46.398" v="2858" actId="20577"/>
          <ac:spMkLst>
            <pc:docMk/>
            <pc:sldMk cId="622785334" sldId="267"/>
            <ac:spMk id="3" creationId="{8B20AECA-803A-88EC-CAA6-03496A32B4D4}"/>
          </ac:spMkLst>
        </pc:spChg>
        <pc:picChg chg="del">
          <ac:chgData name="Rosamund Portus" userId="ab3151ad-775f-40d6-b3d8-2d7009dd2ec5" providerId="ADAL" clId="{0C2C5D96-0666-4036-B394-0C4BF4A324BA}" dt="2022-11-01T12:44:09.173" v="398" actId="478"/>
          <ac:picMkLst>
            <pc:docMk/>
            <pc:sldMk cId="622785334" sldId="267"/>
            <ac:picMk id="5" creationId="{FD163F78-E9A5-AF8E-43BB-FB19D0AC3A42}"/>
          </ac:picMkLst>
        </pc:picChg>
        <pc:picChg chg="mod ord modCrop">
          <ac:chgData name="Rosamund Portus" userId="ab3151ad-775f-40d6-b3d8-2d7009dd2ec5" providerId="ADAL" clId="{0C2C5D96-0666-4036-B394-0C4BF4A324BA}" dt="2022-11-01T12:45:37.283" v="420"/>
          <ac:picMkLst>
            <pc:docMk/>
            <pc:sldMk cId="622785334" sldId="267"/>
            <ac:picMk id="7" creationId="{82006753-D282-FAF8-C9BF-14E0EB46F282}"/>
          </ac:picMkLst>
        </pc:picChg>
        <pc:cxnChg chg="del">
          <ac:chgData name="Rosamund Portus" userId="ab3151ad-775f-40d6-b3d8-2d7009dd2ec5" providerId="ADAL" clId="{0C2C5D96-0666-4036-B394-0C4BF4A324BA}" dt="2022-11-01T12:44:05.388" v="397"/>
          <ac:cxnSpMkLst>
            <pc:docMk/>
            <pc:sldMk cId="622785334" sldId="267"/>
            <ac:cxnSpMk id="10" creationId="{A7F400EE-A8A5-48AF-B4D6-291B52C6F0B0}"/>
          </ac:cxnSpMkLst>
        </pc:cxnChg>
      </pc:sldChg>
      <pc:sldChg chg="addSp delSp modSp add del mod">
        <pc:chgData name="Rosamund Portus" userId="ab3151ad-775f-40d6-b3d8-2d7009dd2ec5" providerId="ADAL" clId="{0C2C5D96-0666-4036-B394-0C4BF4A324BA}" dt="2022-11-16T15:43:25.607" v="2829" actId="47"/>
        <pc:sldMkLst>
          <pc:docMk/>
          <pc:sldMk cId="2187424062" sldId="268"/>
        </pc:sldMkLst>
        <pc:spChg chg="del mod">
          <ac:chgData name="Rosamund Portus" userId="ab3151ad-775f-40d6-b3d8-2d7009dd2ec5" providerId="ADAL" clId="{0C2C5D96-0666-4036-B394-0C4BF4A324BA}" dt="2022-11-16T15:42:30.746" v="2825" actId="478"/>
          <ac:spMkLst>
            <pc:docMk/>
            <pc:sldMk cId="2187424062" sldId="268"/>
            <ac:spMk id="2" creationId="{A2D0B709-C3D8-4446-4233-2970CA51F554}"/>
          </ac:spMkLst>
        </pc:spChg>
        <pc:spChg chg="del mod">
          <ac:chgData name="Rosamund Portus" userId="ab3151ad-775f-40d6-b3d8-2d7009dd2ec5" providerId="ADAL" clId="{0C2C5D96-0666-4036-B394-0C4BF4A324BA}" dt="2022-11-16T15:42:30.746" v="2825" actId="478"/>
          <ac:spMkLst>
            <pc:docMk/>
            <pc:sldMk cId="2187424062" sldId="268"/>
            <ac:spMk id="3" creationId="{8B20AECA-803A-88EC-CAA6-03496A32B4D4}"/>
          </ac:spMkLst>
        </pc:spChg>
        <pc:spChg chg="add del mod">
          <ac:chgData name="Rosamund Portus" userId="ab3151ad-775f-40d6-b3d8-2d7009dd2ec5" providerId="ADAL" clId="{0C2C5D96-0666-4036-B394-0C4BF4A324BA}" dt="2022-11-16T15:42:36.113" v="2827" actId="478"/>
          <ac:spMkLst>
            <pc:docMk/>
            <pc:sldMk cId="2187424062" sldId="268"/>
            <ac:spMk id="6" creationId="{0BBD6893-AF83-DAD8-960A-B869B7AEC7B4}"/>
          </ac:spMkLst>
        </pc:spChg>
        <pc:spChg chg="add del mod">
          <ac:chgData name="Rosamund Portus" userId="ab3151ad-775f-40d6-b3d8-2d7009dd2ec5" providerId="ADAL" clId="{0C2C5D96-0666-4036-B394-0C4BF4A324BA}" dt="2022-11-16T15:42:34.103" v="2826" actId="478"/>
          <ac:spMkLst>
            <pc:docMk/>
            <pc:sldMk cId="2187424062" sldId="268"/>
            <ac:spMk id="8" creationId="{E788D851-9B6F-5E05-1242-1A16D9E90A4E}"/>
          </ac:spMkLst>
        </pc:spChg>
        <pc:picChg chg="add del mod">
          <ac:chgData name="Rosamund Portus" userId="ab3151ad-775f-40d6-b3d8-2d7009dd2ec5" providerId="ADAL" clId="{0C2C5D96-0666-4036-B394-0C4BF4A324BA}" dt="2022-11-01T15:00:50.314" v="2812"/>
          <ac:picMkLst>
            <pc:docMk/>
            <pc:sldMk cId="2187424062" sldId="268"/>
            <ac:picMk id="4" creationId="{D353DF00-3A88-CFD5-E22F-58FDF2D2A31C}"/>
          </ac:picMkLst>
        </pc:picChg>
        <pc:picChg chg="del mod">
          <ac:chgData name="Rosamund Portus" userId="ab3151ad-775f-40d6-b3d8-2d7009dd2ec5" providerId="ADAL" clId="{0C2C5D96-0666-4036-B394-0C4BF4A324BA}" dt="2022-11-16T15:42:26.541" v="2824" actId="478"/>
          <ac:picMkLst>
            <pc:docMk/>
            <pc:sldMk cId="2187424062" sldId="268"/>
            <ac:picMk id="5" creationId="{FD163F78-E9A5-AF8E-43BB-FB19D0AC3A42}"/>
          </ac:picMkLst>
        </pc:picChg>
        <pc:picChg chg="add del mod modCrop">
          <ac:chgData name="Rosamund Portus" userId="ab3151ad-775f-40d6-b3d8-2d7009dd2ec5" providerId="ADAL" clId="{0C2C5D96-0666-4036-B394-0C4BF4A324BA}" dt="2022-11-01T15:01:08.514" v="2818" actId="478"/>
          <ac:picMkLst>
            <pc:docMk/>
            <pc:sldMk cId="2187424062" sldId="268"/>
            <ac:picMk id="6" creationId="{72268A54-D47F-9F8B-E4D4-A0805DE3D4B4}"/>
          </ac:picMkLst>
        </pc:picChg>
        <pc:picChg chg="add del mod">
          <ac:chgData name="Rosamund Portus" userId="ab3151ad-775f-40d6-b3d8-2d7009dd2ec5" providerId="ADAL" clId="{0C2C5D96-0666-4036-B394-0C4BF4A324BA}" dt="2022-11-01T12:48:30.366" v="496" actId="478"/>
          <ac:picMkLst>
            <pc:docMk/>
            <pc:sldMk cId="2187424062" sldId="268"/>
            <ac:picMk id="8" creationId="{44554E9B-FF0F-896A-1619-D2D142B8D10E}"/>
          </ac:picMkLst>
        </pc:picChg>
      </pc:sldChg>
      <pc:sldChg chg="addSp delSp modSp add mod">
        <pc:chgData name="Rosamund Portus" userId="ab3151ad-775f-40d6-b3d8-2d7009dd2ec5" providerId="ADAL" clId="{0C2C5D96-0666-4036-B394-0C4BF4A324BA}" dt="2022-11-01T14:05:09.694" v="1939" actId="27636"/>
        <pc:sldMkLst>
          <pc:docMk/>
          <pc:sldMk cId="3540872469" sldId="269"/>
        </pc:sldMkLst>
        <pc:spChg chg="mod">
          <ac:chgData name="Rosamund Portus" userId="ab3151ad-775f-40d6-b3d8-2d7009dd2ec5" providerId="ADAL" clId="{0C2C5D96-0666-4036-B394-0C4BF4A324BA}" dt="2022-11-01T14:04:56.292" v="1931" actId="14100"/>
          <ac:spMkLst>
            <pc:docMk/>
            <pc:sldMk cId="3540872469" sldId="269"/>
            <ac:spMk id="2" creationId="{CD2E4D77-7CF4-0E32-296B-1A111F3F881D}"/>
          </ac:spMkLst>
        </pc:spChg>
        <pc:spChg chg="mod">
          <ac:chgData name="Rosamund Portus" userId="ab3151ad-775f-40d6-b3d8-2d7009dd2ec5" providerId="ADAL" clId="{0C2C5D96-0666-4036-B394-0C4BF4A324BA}" dt="2022-11-01T14:05:09.694" v="1939" actId="27636"/>
          <ac:spMkLst>
            <pc:docMk/>
            <pc:sldMk cId="3540872469" sldId="269"/>
            <ac:spMk id="3" creationId="{6D7378EA-B641-2FAB-F796-0D2BEFD59C23}"/>
          </ac:spMkLst>
        </pc:spChg>
        <pc:picChg chg="add del mod">
          <ac:chgData name="Rosamund Portus" userId="ab3151ad-775f-40d6-b3d8-2d7009dd2ec5" providerId="ADAL" clId="{0C2C5D96-0666-4036-B394-0C4BF4A324BA}" dt="2022-11-01T14:02:10.911" v="1890" actId="478"/>
          <ac:picMkLst>
            <pc:docMk/>
            <pc:sldMk cId="3540872469" sldId="269"/>
            <ac:picMk id="5" creationId="{78869D9B-EB01-A8A2-4FEC-6CD9BD25B346}"/>
          </ac:picMkLst>
        </pc:picChg>
        <pc:picChg chg="del mod">
          <ac:chgData name="Rosamund Portus" userId="ab3151ad-775f-40d6-b3d8-2d7009dd2ec5" providerId="ADAL" clId="{0C2C5D96-0666-4036-B394-0C4BF4A324BA}" dt="2022-11-01T14:00:52.053" v="1885" actId="478"/>
          <ac:picMkLst>
            <pc:docMk/>
            <pc:sldMk cId="3540872469" sldId="269"/>
            <ac:picMk id="7" creationId="{1B2078C7-8A5B-A684-99C2-DDA22A812ECF}"/>
          </ac:picMkLst>
        </pc:picChg>
        <pc:picChg chg="add del mod">
          <ac:chgData name="Rosamund Portus" userId="ab3151ad-775f-40d6-b3d8-2d7009dd2ec5" providerId="ADAL" clId="{0C2C5D96-0666-4036-B394-0C4BF4A324BA}" dt="2022-11-01T14:02:08.352" v="1889" actId="478"/>
          <ac:picMkLst>
            <pc:docMk/>
            <pc:sldMk cId="3540872469" sldId="269"/>
            <ac:picMk id="8" creationId="{B49B8060-E334-B0D4-56D0-9B5372316328}"/>
          </ac:picMkLst>
        </pc:picChg>
        <pc:picChg chg="del">
          <ac:chgData name="Rosamund Portus" userId="ab3151ad-775f-40d6-b3d8-2d7009dd2ec5" providerId="ADAL" clId="{0C2C5D96-0666-4036-B394-0C4BF4A324BA}" dt="2022-11-01T13:59:41.674" v="1867" actId="478"/>
          <ac:picMkLst>
            <pc:docMk/>
            <pc:sldMk cId="3540872469" sldId="269"/>
            <ac:picMk id="9" creationId="{44D8B944-C52D-9E5F-AB7F-3DA3C8F7B9EF}"/>
          </ac:picMkLst>
        </pc:picChg>
        <pc:picChg chg="add del mod">
          <ac:chgData name="Rosamund Portus" userId="ab3151ad-775f-40d6-b3d8-2d7009dd2ec5" providerId="ADAL" clId="{0C2C5D96-0666-4036-B394-0C4BF4A324BA}" dt="2022-11-01T14:02:06.798" v="1888" actId="478"/>
          <ac:picMkLst>
            <pc:docMk/>
            <pc:sldMk cId="3540872469" sldId="269"/>
            <ac:picMk id="11" creationId="{1CA7E928-615C-B86C-7914-21A4C1BC408E}"/>
          </ac:picMkLst>
        </pc:picChg>
        <pc:picChg chg="add mod ord modCrop">
          <ac:chgData name="Rosamund Portus" userId="ab3151ad-775f-40d6-b3d8-2d7009dd2ec5" providerId="ADAL" clId="{0C2C5D96-0666-4036-B394-0C4BF4A324BA}" dt="2022-11-01T14:05:06.670" v="1937" actId="167"/>
          <ac:picMkLst>
            <pc:docMk/>
            <pc:sldMk cId="3540872469" sldId="269"/>
            <ac:picMk id="13" creationId="{042EFA56-58CF-A251-F81C-1C6635E11E07}"/>
          </ac:picMkLst>
        </pc:picChg>
      </pc:sldChg>
      <pc:sldChg chg="delSp add del setBg delDesignElem">
        <pc:chgData name="Rosamund Portus" userId="ab3151ad-775f-40d6-b3d8-2d7009dd2ec5" providerId="ADAL" clId="{0C2C5D96-0666-4036-B394-0C4BF4A324BA}" dt="2022-11-01T14:11:16.665" v="1974" actId="47"/>
        <pc:sldMkLst>
          <pc:docMk/>
          <pc:sldMk cId="2696372236" sldId="270"/>
        </pc:sldMkLst>
        <pc:cxnChg chg="del">
          <ac:chgData name="Rosamund Portus" userId="ab3151ad-775f-40d6-b3d8-2d7009dd2ec5" providerId="ADAL" clId="{0C2C5D96-0666-4036-B394-0C4BF4A324BA}" dt="2022-11-01T14:05:57.589" v="1942"/>
          <ac:cxnSpMkLst>
            <pc:docMk/>
            <pc:sldMk cId="2696372236" sldId="270"/>
            <ac:cxnSpMk id="10" creationId="{A7F400EE-A8A5-48AF-B4D6-291B52C6F0B0}"/>
          </ac:cxnSpMkLst>
        </pc:cxnChg>
      </pc:sldChg>
      <pc:sldChg chg="addSp delSp modSp new mod ord">
        <pc:chgData name="Rosamund Portus" userId="ab3151ad-775f-40d6-b3d8-2d7009dd2ec5" providerId="ADAL" clId="{0C2C5D96-0666-4036-B394-0C4BF4A324BA}" dt="2022-11-01T14:11:13.681" v="1973"/>
        <pc:sldMkLst>
          <pc:docMk/>
          <pc:sldMk cId="1727462977" sldId="271"/>
        </pc:sldMkLst>
        <pc:spChg chg="del">
          <ac:chgData name="Rosamund Portus" userId="ab3151ad-775f-40d6-b3d8-2d7009dd2ec5" providerId="ADAL" clId="{0C2C5D96-0666-4036-B394-0C4BF4A324BA}" dt="2022-11-01T14:06:02.499" v="1944" actId="478"/>
          <ac:spMkLst>
            <pc:docMk/>
            <pc:sldMk cId="1727462977" sldId="271"/>
            <ac:spMk id="2" creationId="{AE91F0C9-E808-CA1F-CA9F-5984D81B0097}"/>
          </ac:spMkLst>
        </pc:spChg>
        <pc:spChg chg="del">
          <ac:chgData name="Rosamund Portus" userId="ab3151ad-775f-40d6-b3d8-2d7009dd2ec5" providerId="ADAL" clId="{0C2C5D96-0666-4036-B394-0C4BF4A324BA}" dt="2022-11-01T14:06:02.499" v="1944" actId="478"/>
          <ac:spMkLst>
            <pc:docMk/>
            <pc:sldMk cId="1727462977" sldId="271"/>
            <ac:spMk id="3" creationId="{1A7513BE-7CA3-F954-E1E3-A12AF0EAF773}"/>
          </ac:spMkLst>
        </pc:spChg>
        <pc:picChg chg="add del">
          <ac:chgData name="Rosamund Portus" userId="ab3151ad-775f-40d6-b3d8-2d7009dd2ec5" providerId="ADAL" clId="{0C2C5D96-0666-4036-B394-0C4BF4A324BA}" dt="2022-11-01T14:09:08.504" v="1952" actId="478"/>
          <ac:picMkLst>
            <pc:docMk/>
            <pc:sldMk cId="1727462977" sldId="271"/>
            <ac:picMk id="4" creationId="{D0CB5CF4-27CB-BBA4-F0C1-4EC443647847}"/>
          </ac:picMkLst>
        </pc:picChg>
        <pc:picChg chg="add mod modCrop">
          <ac:chgData name="Rosamund Portus" userId="ab3151ad-775f-40d6-b3d8-2d7009dd2ec5" providerId="ADAL" clId="{0C2C5D96-0666-4036-B394-0C4BF4A324BA}" dt="2022-11-01T14:09:56.528" v="1969" actId="1076"/>
          <ac:picMkLst>
            <pc:docMk/>
            <pc:sldMk cId="1727462977" sldId="271"/>
            <ac:picMk id="5" creationId="{C72A2505-D229-7600-82C0-C92A409D8970}"/>
          </ac:picMkLst>
        </pc:picChg>
        <pc:picChg chg="add mod">
          <ac:chgData name="Rosamund Portus" userId="ab3151ad-775f-40d6-b3d8-2d7009dd2ec5" providerId="ADAL" clId="{0C2C5D96-0666-4036-B394-0C4BF4A324BA}" dt="2022-11-01T14:10:00.826" v="1971"/>
          <ac:picMkLst>
            <pc:docMk/>
            <pc:sldMk cId="1727462977" sldId="271"/>
            <ac:picMk id="6" creationId="{AB7E7881-7AC1-B305-6868-A3DCA954DB57}"/>
          </ac:picMkLst>
        </pc:picChg>
      </pc:sldChg>
      <pc:sldChg chg="new del">
        <pc:chgData name="Rosamund Portus" userId="ab3151ad-775f-40d6-b3d8-2d7009dd2ec5" providerId="ADAL" clId="{0C2C5D96-0666-4036-B394-0C4BF4A324BA}" dt="2022-11-01T14:06:27.887" v="1946" actId="47"/>
        <pc:sldMkLst>
          <pc:docMk/>
          <pc:sldMk cId="318409546" sldId="272"/>
        </pc:sldMkLst>
      </pc:sldChg>
      <pc:sldChg chg="modSp del mod">
        <pc:chgData name="Rosamund Portus" userId="ab3151ad-775f-40d6-b3d8-2d7009dd2ec5" providerId="ADAL" clId="{0C2C5D96-0666-4036-B394-0C4BF4A324BA}" dt="2022-11-01T14:08:40.323" v="1950" actId="47"/>
        <pc:sldMkLst>
          <pc:docMk/>
          <pc:sldMk cId="949682149" sldId="272"/>
        </pc:sldMkLst>
        <pc:spChg chg="mod">
          <ac:chgData name="Rosamund Portus" userId="ab3151ad-775f-40d6-b3d8-2d7009dd2ec5" providerId="ADAL" clId="{0C2C5D96-0666-4036-B394-0C4BF4A324BA}" dt="2022-11-01T14:06:54.134" v="1948" actId="207"/>
          <ac:spMkLst>
            <pc:docMk/>
            <pc:sldMk cId="949682149" sldId="272"/>
            <ac:spMk id="4" creationId="{9DDA9658-99B8-498B-B401-96A9CAC35C71}"/>
          </ac:spMkLst>
        </pc:spChg>
      </pc:sldChg>
      <pc:sldChg chg="addSp delSp modSp add del ord setBg delDesignElem">
        <pc:chgData name="Rosamund Portus" userId="ab3151ad-775f-40d6-b3d8-2d7009dd2ec5" providerId="ADAL" clId="{0C2C5D96-0666-4036-B394-0C4BF4A324BA}" dt="2022-11-01T15:01:24.873" v="2822" actId="47"/>
        <pc:sldMkLst>
          <pc:docMk/>
          <pc:sldMk cId="2595757632" sldId="272"/>
        </pc:sldMkLst>
        <pc:cxnChg chg="add mod">
          <ac:chgData name="Rosamund Portus" userId="ab3151ad-775f-40d6-b3d8-2d7009dd2ec5" providerId="ADAL" clId="{0C2C5D96-0666-4036-B394-0C4BF4A324BA}" dt="2022-11-01T15:00:38.964" v="2807"/>
          <ac:cxnSpMkLst>
            <pc:docMk/>
            <pc:sldMk cId="2595757632" sldId="272"/>
            <ac:cxnSpMk id="4" creationId="{58D202B9-D336-6013-17B0-EDFBAE109B27}"/>
          </ac:cxnSpMkLst>
        </pc:cxnChg>
        <pc:cxnChg chg="del">
          <ac:chgData name="Rosamund Portus" userId="ab3151ad-775f-40d6-b3d8-2d7009dd2ec5" providerId="ADAL" clId="{0C2C5D96-0666-4036-B394-0C4BF4A324BA}" dt="2022-11-01T14:11:28.634" v="1976"/>
          <ac:cxnSpMkLst>
            <pc:docMk/>
            <pc:sldMk cId="2595757632" sldId="272"/>
            <ac:cxnSpMk id="10" creationId="{A7F400EE-A8A5-48AF-B4D6-291B52C6F0B0}"/>
          </ac:cxnSpMkLst>
        </pc:cxnChg>
      </pc:sldChg>
      <pc:sldChg chg="addSp delSp new mod">
        <pc:chgData name="Rosamund Portus" userId="ab3151ad-775f-40d6-b3d8-2d7009dd2ec5" providerId="ADAL" clId="{0C2C5D96-0666-4036-B394-0C4BF4A324BA}" dt="2022-11-01T14:18:48.209" v="1981"/>
        <pc:sldMkLst>
          <pc:docMk/>
          <pc:sldMk cId="728618981" sldId="273"/>
        </pc:sldMkLst>
        <pc:spChg chg="del">
          <ac:chgData name="Rosamund Portus" userId="ab3151ad-775f-40d6-b3d8-2d7009dd2ec5" providerId="ADAL" clId="{0C2C5D96-0666-4036-B394-0C4BF4A324BA}" dt="2022-11-01T14:18:46.232" v="1980" actId="478"/>
          <ac:spMkLst>
            <pc:docMk/>
            <pc:sldMk cId="728618981" sldId="273"/>
            <ac:spMk id="2" creationId="{8B537FCD-7D16-13DB-88F9-F98AAD57A006}"/>
          </ac:spMkLst>
        </pc:spChg>
        <pc:spChg chg="del">
          <ac:chgData name="Rosamund Portus" userId="ab3151ad-775f-40d6-b3d8-2d7009dd2ec5" providerId="ADAL" clId="{0C2C5D96-0666-4036-B394-0C4BF4A324BA}" dt="2022-11-01T14:18:46.232" v="1980" actId="478"/>
          <ac:spMkLst>
            <pc:docMk/>
            <pc:sldMk cId="728618981" sldId="273"/>
            <ac:spMk id="3" creationId="{B0729B1B-E747-D57F-36B7-204D48E728E5}"/>
          </ac:spMkLst>
        </pc:spChg>
        <pc:picChg chg="add">
          <ac:chgData name="Rosamund Portus" userId="ab3151ad-775f-40d6-b3d8-2d7009dd2ec5" providerId="ADAL" clId="{0C2C5D96-0666-4036-B394-0C4BF4A324BA}" dt="2022-11-01T14:18:48.209" v="1981"/>
          <ac:picMkLst>
            <pc:docMk/>
            <pc:sldMk cId="728618981" sldId="273"/>
            <ac:picMk id="4" creationId="{EB9251BC-2E98-C804-8F26-5C60C543E603}"/>
          </ac:picMkLst>
        </pc:picChg>
      </pc:sldChg>
      <pc:sldChg chg="add">
        <pc:chgData name="Rosamund Portus" userId="ab3151ad-775f-40d6-b3d8-2d7009dd2ec5" providerId="ADAL" clId="{0C2C5D96-0666-4036-B394-0C4BF4A324BA}" dt="2022-11-01T15:01:05.040" v="2817" actId="2890"/>
        <pc:sldMkLst>
          <pc:docMk/>
          <pc:sldMk cId="1457256553" sldId="274"/>
        </pc:sldMkLst>
      </pc:sldChg>
      <pc:sldChg chg="addSp delSp add del setBg delDesignElem">
        <pc:chgData name="Rosamund Portus" userId="ab3151ad-775f-40d6-b3d8-2d7009dd2ec5" providerId="ADAL" clId="{0C2C5D96-0666-4036-B394-0C4BF4A324BA}" dt="2022-11-01T15:00:56.619" v="2814"/>
        <pc:sldMkLst>
          <pc:docMk/>
          <pc:sldMk cId="4291573221" sldId="274"/>
        </pc:sldMkLst>
        <pc:cxnChg chg="add del">
          <ac:chgData name="Rosamund Portus" userId="ab3151ad-775f-40d6-b3d8-2d7009dd2ec5" providerId="ADAL" clId="{0C2C5D96-0666-4036-B394-0C4BF4A324BA}" dt="2022-11-01T15:00:56.619" v="2814"/>
          <ac:cxnSpMkLst>
            <pc:docMk/>
            <pc:sldMk cId="4291573221" sldId="274"/>
            <ac:cxnSpMk id="10" creationId="{A7F400EE-A8A5-48AF-B4D6-291B52C6F0B0}"/>
          </ac:cxnSpMkLst>
        </pc:cxnChg>
      </pc:sldChg>
      <pc:sldChg chg="addSp delSp modSp new mod">
        <pc:chgData name="Rosamund Portus" userId="ab3151ad-775f-40d6-b3d8-2d7009dd2ec5" providerId="ADAL" clId="{0C2C5D96-0666-4036-B394-0C4BF4A324BA}" dt="2022-11-16T15:43:43.731" v="2836" actId="208"/>
        <pc:sldMkLst>
          <pc:docMk/>
          <pc:sldMk cId="831927773" sldId="275"/>
        </pc:sldMkLst>
        <pc:spChg chg="del">
          <ac:chgData name="Rosamund Portus" userId="ab3151ad-775f-40d6-b3d8-2d7009dd2ec5" providerId="ADAL" clId="{0C2C5D96-0666-4036-B394-0C4BF4A324BA}" dt="2022-11-16T15:43:28.370" v="2830" actId="478"/>
          <ac:spMkLst>
            <pc:docMk/>
            <pc:sldMk cId="831927773" sldId="275"/>
            <ac:spMk id="2" creationId="{83FB66B7-E63F-6E5C-9FBB-BB50399D244E}"/>
          </ac:spMkLst>
        </pc:spChg>
        <pc:spChg chg="del">
          <ac:chgData name="Rosamund Portus" userId="ab3151ad-775f-40d6-b3d8-2d7009dd2ec5" providerId="ADAL" clId="{0C2C5D96-0666-4036-B394-0C4BF4A324BA}" dt="2022-11-16T15:43:28.370" v="2830" actId="478"/>
          <ac:spMkLst>
            <pc:docMk/>
            <pc:sldMk cId="831927773" sldId="275"/>
            <ac:spMk id="3" creationId="{AEB8B626-8938-0101-5FFB-F6CE9E5EA880}"/>
          </ac:spMkLst>
        </pc:spChg>
        <pc:picChg chg="add mod">
          <ac:chgData name="Rosamund Portus" userId="ab3151ad-775f-40d6-b3d8-2d7009dd2ec5" providerId="ADAL" clId="{0C2C5D96-0666-4036-B394-0C4BF4A324BA}" dt="2022-11-16T15:43:43.731" v="2836" actId="208"/>
          <ac:picMkLst>
            <pc:docMk/>
            <pc:sldMk cId="831927773" sldId="275"/>
            <ac:picMk id="4" creationId="{067672F3-1B0E-026F-1FE0-E0E906918D13}"/>
          </ac:picMkLst>
        </pc:picChg>
      </pc:sldChg>
      <pc:sldMasterChg chg="del delSldLayout">
        <pc:chgData name="Rosamund Portus" userId="ab3151ad-775f-40d6-b3d8-2d7009dd2ec5" providerId="ADAL" clId="{0C2C5D96-0666-4036-B394-0C4BF4A324BA}" dt="2022-11-01T14:08:40.323" v="1950" actId="47"/>
        <pc:sldMasterMkLst>
          <pc:docMk/>
          <pc:sldMasterMk cId="1294085252" sldId="2147483660"/>
        </pc:sldMasterMkLst>
        <pc:sldLayoutChg chg="del">
          <pc:chgData name="Rosamund Portus" userId="ab3151ad-775f-40d6-b3d8-2d7009dd2ec5" providerId="ADAL" clId="{0C2C5D96-0666-4036-B394-0C4BF4A324BA}" dt="2022-11-01T14:08:40.323" v="1950" actId="47"/>
          <pc:sldLayoutMkLst>
            <pc:docMk/>
            <pc:sldMasterMk cId="1294085252" sldId="2147483660"/>
            <pc:sldLayoutMk cId="1777204785" sldId="2147483661"/>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2960187211" sldId="2147483662"/>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2198582954" sldId="2147483663"/>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943432525" sldId="2147483664"/>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1920682085" sldId="2147483665"/>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3896293125" sldId="2147483666"/>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3069598480" sldId="2147483667"/>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1381014400" sldId="2147483668"/>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151753473" sldId="2147483669"/>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861972502" sldId="2147483670"/>
          </pc:sldLayoutMkLst>
        </pc:sldLayoutChg>
        <pc:sldLayoutChg chg="del">
          <pc:chgData name="Rosamund Portus" userId="ab3151ad-775f-40d6-b3d8-2d7009dd2ec5" providerId="ADAL" clId="{0C2C5D96-0666-4036-B394-0C4BF4A324BA}" dt="2022-11-01T14:08:40.323" v="1950" actId="47"/>
          <pc:sldLayoutMkLst>
            <pc:docMk/>
            <pc:sldMasterMk cId="1294085252" sldId="2147483660"/>
            <pc:sldLayoutMk cId="2387181623"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A79E6-F325-4B28-A9E6-1552D2389EAD}" type="datetimeFigureOut">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2810E-47A8-4CC4-AA2D-B17E30E137C4}" type="slidenum">
              <a:t>‹#›</a:t>
            </a:fld>
            <a:endParaRPr lang="en-US"/>
          </a:p>
        </p:txBody>
      </p:sp>
    </p:spTree>
    <p:extLst>
      <p:ext uri="{BB962C8B-B14F-4D97-AF65-F5344CB8AC3E}">
        <p14:creationId xmlns:p14="http://schemas.microsoft.com/office/powerpoint/2010/main" val="3763035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course is about people’s relationship with and management of the environment. We take a three pronged approach to this during the course with a focus on people, planet and place. In doing so you will benefit from learning from a number of different perspectives and subject disciplines and this is why the course is quite unique. So of course you will learn from some physical geographers about the environment, but you will also learn from academics who are experts in environmental psychology, environmental planning and development, sustainability experts and those that have worked in environmental assessment and consultancy roles in industry before their academic career. This makes the course unique an exciting as week as holistic in its approach to environmental management. </a:t>
            </a:r>
            <a:endParaRPr lang="en-GB" dirty="0"/>
          </a:p>
        </p:txBody>
      </p:sp>
      <p:sp>
        <p:nvSpPr>
          <p:cNvPr id="4" name="Slide Number Placeholder 3"/>
          <p:cNvSpPr>
            <a:spLocks noGrp="1"/>
          </p:cNvSpPr>
          <p:nvPr>
            <p:ph type="sldNum" sz="quarter" idx="10"/>
          </p:nvPr>
        </p:nvSpPr>
        <p:spPr/>
        <p:txBody>
          <a:bodyPr/>
          <a:lstStyle/>
          <a:p>
            <a:fld id="{C7808390-E7E4-42B2-AC84-23B1691F780C}" type="slidenum">
              <a:rPr lang="en-GB" smtClean="0"/>
              <a:t>2</a:t>
            </a:fld>
            <a:endParaRPr lang="en-GB"/>
          </a:p>
        </p:txBody>
      </p:sp>
    </p:spTree>
    <p:extLst>
      <p:ext uri="{BB962C8B-B14F-4D97-AF65-F5344CB8AC3E}">
        <p14:creationId xmlns:p14="http://schemas.microsoft.com/office/powerpoint/2010/main" val="346437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2C92-B988-CCC8-1693-9A37EDF554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8135D0B-1117-2D36-7875-C46E0513A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802E15-96CB-FC90-D94D-3D6E18CABFB1}"/>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5" name="Footer Placeholder 4">
            <a:extLst>
              <a:ext uri="{FF2B5EF4-FFF2-40B4-BE49-F238E27FC236}">
                <a16:creationId xmlns:a16="http://schemas.microsoft.com/office/drawing/2014/main" id="{DC1D1332-CDEA-8313-87E7-E705A2B2B7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600E51-5BED-EA5C-CF16-00386C7F8FDF}"/>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109485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E8354-E321-EBD0-2B51-C35E944F01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A47AC0-28B8-B861-9BED-F8F71FE98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FEB2F2-5B07-8210-13F1-2B1AAD12A50F}"/>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5" name="Footer Placeholder 4">
            <a:extLst>
              <a:ext uri="{FF2B5EF4-FFF2-40B4-BE49-F238E27FC236}">
                <a16:creationId xmlns:a16="http://schemas.microsoft.com/office/drawing/2014/main" id="{DF3A95A6-516D-BDE5-22F9-C5B4CA5CE6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558094-83AA-4B87-517E-5F95C2FCE567}"/>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1672362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D1632-5B5D-1BE8-820B-813452F99D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87605-6569-64B3-9C38-8E90707E68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BAA32A-1D04-086D-4832-DB126411EA34}"/>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5" name="Footer Placeholder 4">
            <a:extLst>
              <a:ext uri="{FF2B5EF4-FFF2-40B4-BE49-F238E27FC236}">
                <a16:creationId xmlns:a16="http://schemas.microsoft.com/office/drawing/2014/main" id="{752FAD4B-8FAD-F0DD-3571-77BC550817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009874-7C41-0D95-5547-16222B0ECB82}"/>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163349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507-5DB3-87F5-F3AD-60880F693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9DBD65-5B90-E417-DB84-209410EF89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C21F3-A963-7B63-2AF9-93007F379717}"/>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5" name="Footer Placeholder 4">
            <a:extLst>
              <a:ext uri="{FF2B5EF4-FFF2-40B4-BE49-F238E27FC236}">
                <a16:creationId xmlns:a16="http://schemas.microsoft.com/office/drawing/2014/main" id="{18531083-4334-1F30-95AB-602177BE4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947E47-4471-AEB3-A7E2-3ECE2274BE6B}"/>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353425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330C-241F-64F5-1D19-F21D66C5C1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EAB813-6AA8-ED30-7804-7A86A00300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60D1D0-A2DD-3AFC-952A-A37E79524D25}"/>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5" name="Footer Placeholder 4">
            <a:extLst>
              <a:ext uri="{FF2B5EF4-FFF2-40B4-BE49-F238E27FC236}">
                <a16:creationId xmlns:a16="http://schemas.microsoft.com/office/drawing/2014/main" id="{1EBAE0A1-AA27-93B2-8671-8F28BAFB65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FF0F74-7A03-C22D-9415-2F2A78D8A0B3}"/>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140574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A8B1-B71F-9079-309F-2304FD31EB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13BF68-969B-21BE-3B2C-06A7694C73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04765A-138B-561A-43C6-D6D05A4CD0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D9A5B3-D359-2376-1F05-1BB6481B87AD}"/>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6" name="Footer Placeholder 5">
            <a:extLst>
              <a:ext uri="{FF2B5EF4-FFF2-40B4-BE49-F238E27FC236}">
                <a16:creationId xmlns:a16="http://schemas.microsoft.com/office/drawing/2014/main" id="{C354250F-DA95-EB55-7A2F-C4D8AD1125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ECD2B4-B7F7-ABF3-3960-CE71537C2981}"/>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122020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0AF0-11BF-58F0-CB57-14F930F40E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374B13-D959-F76E-9C0B-171E609EC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F4112-9801-6C58-3E44-7CA67F37C4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66CE20-7D67-E552-DA66-799970B71B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A14D1-5455-429A-6310-7E6EC88319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9D3402-AF53-E194-8BD6-CB7A2D436BB3}"/>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8" name="Footer Placeholder 7">
            <a:extLst>
              <a:ext uri="{FF2B5EF4-FFF2-40B4-BE49-F238E27FC236}">
                <a16:creationId xmlns:a16="http://schemas.microsoft.com/office/drawing/2014/main" id="{FC2AFBC9-A828-F37E-08C6-4A7AC373A4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54CCF1-B34A-80E0-0123-378CF5595D79}"/>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156850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3D14-6433-420D-AD52-6EF182534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91688E-2767-AC4C-3579-71B477C98B4F}"/>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4" name="Footer Placeholder 3">
            <a:extLst>
              <a:ext uri="{FF2B5EF4-FFF2-40B4-BE49-F238E27FC236}">
                <a16:creationId xmlns:a16="http://schemas.microsoft.com/office/drawing/2014/main" id="{5FA4147E-2ED4-62A9-9547-18B2CE9E99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E08A9-83B8-B3A3-F81D-57E15CD60113}"/>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348038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54C3C-6BD9-ED3C-7EA0-36496B2411C2}"/>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3" name="Footer Placeholder 2">
            <a:extLst>
              <a:ext uri="{FF2B5EF4-FFF2-40B4-BE49-F238E27FC236}">
                <a16:creationId xmlns:a16="http://schemas.microsoft.com/office/drawing/2014/main" id="{0C7D5E7E-1398-592C-EBE7-4B9C0325E9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70D76A-B5D3-C1B3-7927-A968F4F0B9A6}"/>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323513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A1FBB-D1E9-717A-663B-55A5111A5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981A5F-C541-977B-C75F-53DE635B01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FB33FB-D244-F6E1-5144-0BBDB6EB1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24DEBA-7493-D43F-1968-07302CC281F7}"/>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6" name="Footer Placeholder 5">
            <a:extLst>
              <a:ext uri="{FF2B5EF4-FFF2-40B4-BE49-F238E27FC236}">
                <a16:creationId xmlns:a16="http://schemas.microsoft.com/office/drawing/2014/main" id="{F73588E9-3834-3E1F-4A6E-66AD67CF70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D58974-81BA-9E59-58AB-002CFC4C804D}"/>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23780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930F-ADEA-15E0-7B60-B440FC3D2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CEAF29-ABB8-555D-C006-1411859AB0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CBD239-7F1F-9A88-3D36-7CF44ADC4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24812-8CEC-9E17-312E-9DF1E821E9E5}"/>
              </a:ext>
            </a:extLst>
          </p:cNvPr>
          <p:cNvSpPr>
            <a:spLocks noGrp="1"/>
          </p:cNvSpPr>
          <p:nvPr>
            <p:ph type="dt" sz="half" idx="10"/>
          </p:nvPr>
        </p:nvSpPr>
        <p:spPr/>
        <p:txBody>
          <a:bodyPr/>
          <a:lstStyle/>
          <a:p>
            <a:fld id="{11C17DCD-2370-41F0-A237-AC6062641839}" type="datetimeFigureOut">
              <a:rPr lang="en-GB" smtClean="0"/>
              <a:t>16/11/2022</a:t>
            </a:fld>
            <a:endParaRPr lang="en-GB"/>
          </a:p>
        </p:txBody>
      </p:sp>
      <p:sp>
        <p:nvSpPr>
          <p:cNvPr id="6" name="Footer Placeholder 5">
            <a:extLst>
              <a:ext uri="{FF2B5EF4-FFF2-40B4-BE49-F238E27FC236}">
                <a16:creationId xmlns:a16="http://schemas.microsoft.com/office/drawing/2014/main" id="{F5510717-5718-8760-E742-48FD7A91D9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FAD1A1-9F47-69C4-17A8-2B8508B1196F}"/>
              </a:ext>
            </a:extLst>
          </p:cNvPr>
          <p:cNvSpPr>
            <a:spLocks noGrp="1"/>
          </p:cNvSpPr>
          <p:nvPr>
            <p:ph type="sldNum" sz="quarter" idx="12"/>
          </p:nvPr>
        </p:nvSpPr>
        <p:spPr/>
        <p:txBody>
          <a:bodyPr/>
          <a:lstStyle/>
          <a:p>
            <a:fld id="{9524B73B-788A-45C8-AF03-C8092D8933C4}" type="slidenum">
              <a:rPr lang="en-GB" smtClean="0"/>
              <a:t>‹#›</a:t>
            </a:fld>
            <a:endParaRPr lang="en-GB"/>
          </a:p>
        </p:txBody>
      </p:sp>
    </p:spTree>
    <p:extLst>
      <p:ext uri="{BB962C8B-B14F-4D97-AF65-F5344CB8AC3E}">
        <p14:creationId xmlns:p14="http://schemas.microsoft.com/office/powerpoint/2010/main" val="218398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46649-35E8-9711-2DD5-6B8206173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2685DB-D67F-C0B5-3540-23C46AE8A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844985-A2B0-9FFF-C843-951843853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17DCD-2370-41F0-A237-AC6062641839}" type="datetimeFigureOut">
              <a:rPr lang="en-GB" smtClean="0"/>
              <a:t>16/11/2022</a:t>
            </a:fld>
            <a:endParaRPr lang="en-GB"/>
          </a:p>
        </p:txBody>
      </p:sp>
      <p:sp>
        <p:nvSpPr>
          <p:cNvPr id="5" name="Footer Placeholder 4">
            <a:extLst>
              <a:ext uri="{FF2B5EF4-FFF2-40B4-BE49-F238E27FC236}">
                <a16:creationId xmlns:a16="http://schemas.microsoft.com/office/drawing/2014/main" id="{52B94D7F-A8A1-E839-7534-44478FDDD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4A5AB7-9B3B-C742-9E01-C766D3A7C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4B73B-788A-45C8-AF03-C8092D8933C4}" type="slidenum">
              <a:rPr lang="en-GB" smtClean="0"/>
              <a:t>‹#›</a:t>
            </a:fld>
            <a:endParaRPr lang="en-GB"/>
          </a:p>
        </p:txBody>
      </p:sp>
    </p:spTree>
    <p:extLst>
      <p:ext uri="{BB962C8B-B14F-4D97-AF65-F5344CB8AC3E}">
        <p14:creationId xmlns:p14="http://schemas.microsoft.com/office/powerpoint/2010/main" val="328788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prevetmed.2020.105178" TargetMode="External"/><Relationship Id="rId2" Type="http://schemas.openxmlformats.org/officeDocument/2006/relationships/hyperlink" Target="https://www.bmartin.cc/pubs/11sa/Carson.pdf"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ved=0ahUKEwix3ILwoszRAhUMbBoKHRw3D4gQjRwIBw&amp;url=http://www.jtp.co.uk/projects/twickenham-sorting-office&amp;psig=AFQjCNFAupIYHp0BxvpXBiTZcsplmU3xhA&amp;ust=148484870710349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board and yellow chairs in a classroom">
            <a:extLst>
              <a:ext uri="{FF2B5EF4-FFF2-40B4-BE49-F238E27FC236}">
                <a16:creationId xmlns:a16="http://schemas.microsoft.com/office/drawing/2014/main" id="{E5FCA61A-F93F-5ABB-A90A-EB6605DF79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499" r="9955" b="16989"/>
          <a:stretch/>
        </p:blipFill>
        <p:spPr>
          <a:xfrm>
            <a:off x="0" y="1"/>
            <a:ext cx="12191999" cy="6858000"/>
          </a:xfrm>
          <a:prstGeom prst="rect">
            <a:avLst/>
          </a:prstGeom>
        </p:spPr>
      </p:pic>
      <p:sp>
        <p:nvSpPr>
          <p:cNvPr id="5" name="Title 4">
            <a:extLst>
              <a:ext uri="{FF2B5EF4-FFF2-40B4-BE49-F238E27FC236}">
                <a16:creationId xmlns:a16="http://schemas.microsoft.com/office/drawing/2014/main" id="{BEF29CAC-C034-CB25-612C-6CFFC826C77D}"/>
              </a:ext>
            </a:extLst>
          </p:cNvPr>
          <p:cNvSpPr>
            <a:spLocks noGrp="1"/>
          </p:cNvSpPr>
          <p:nvPr>
            <p:ph type="ctrTitle"/>
          </p:nvPr>
        </p:nvSpPr>
        <p:spPr>
          <a:xfrm>
            <a:off x="2105517" y="3429000"/>
            <a:ext cx="7980965" cy="2387600"/>
          </a:xfrm>
        </p:spPr>
        <p:txBody>
          <a:bodyPr>
            <a:normAutofit fontScale="90000"/>
          </a:bodyPr>
          <a:lstStyle/>
          <a:p>
            <a:r>
              <a:rPr lang="en-GB" sz="4900" b="1" dirty="0">
                <a:solidFill>
                  <a:schemeClr val="bg1"/>
                </a:solidFill>
                <a:effectLst/>
                <a:latin typeface="Arabic Typesetting" panose="03020402040406030203" pitchFamily="66" charset="-78"/>
                <a:ea typeface="Calibri" panose="020F0502020204030204" pitchFamily="34" charset="0"/>
                <a:cs typeface="Arabic Typesetting" panose="03020402040406030203" pitchFamily="66" charset="-78"/>
              </a:rPr>
              <a:t>Connecting Environment and Community: Building Students’ Capacities as Future Environmental Professionals</a:t>
            </a:r>
            <a:br>
              <a:rPr lang="en-GB" sz="4000" b="1" dirty="0">
                <a:solidFill>
                  <a:schemeClr val="bg1"/>
                </a:solidFill>
                <a:effectLst/>
                <a:latin typeface="Avenir Next LT Pro" panose="020B0504020202020204" pitchFamily="34" charset="0"/>
                <a:ea typeface="Calibri" panose="020F0502020204030204" pitchFamily="34" charset="0"/>
                <a:cs typeface="Arial" panose="020B0604020202020204" pitchFamily="34" charset="0"/>
              </a:rPr>
            </a:br>
            <a:br>
              <a:rPr lang="en-GB" sz="4000" b="1" dirty="0">
                <a:solidFill>
                  <a:schemeClr val="bg1"/>
                </a:solidFill>
                <a:effectLst/>
                <a:latin typeface="Avenir Next LT Pro" panose="020B0504020202020204" pitchFamily="34" charset="0"/>
                <a:ea typeface="Calibri" panose="020F0502020204030204" pitchFamily="34" charset="0"/>
                <a:cs typeface="Arial" panose="020B0604020202020204" pitchFamily="34" charset="0"/>
              </a:rPr>
            </a:br>
            <a:r>
              <a:rPr lang="en-GB" sz="2000" dirty="0">
                <a:solidFill>
                  <a:schemeClr val="bg1"/>
                </a:solidFill>
                <a:latin typeface="Avenir Next LT Pro" panose="020B0504020202020204" pitchFamily="34" charset="0"/>
              </a:rPr>
              <a:t>Dr Rosamund Portus and Dr Sara-Jayne Williams</a:t>
            </a:r>
            <a:br>
              <a:rPr lang="en-GB" sz="1800" b="1" dirty="0">
                <a:solidFill>
                  <a:schemeClr val="bg1"/>
                </a:solidFill>
                <a:latin typeface="Avenir Next LT Pro" panose="020B0504020202020204" pitchFamily="34" charset="0"/>
              </a:rPr>
            </a:br>
            <a:br>
              <a:rPr lang="en-GB" sz="3200" dirty="0">
                <a:effectLst/>
                <a:latin typeface="Goudy Old Style" panose="02020502050305020303" pitchFamily="18" charset="0"/>
                <a:ea typeface="Calibri" panose="020F0502020204030204" pitchFamily="34" charset="0"/>
                <a:cs typeface="Arial" panose="020B0604020202020204" pitchFamily="34" charset="0"/>
              </a:rPr>
            </a:br>
            <a:endParaRPr lang="en-US" sz="8000" dirty="0">
              <a:latin typeface="Goudy Old Style" panose="02020502050305020303" pitchFamily="18" charset="0"/>
            </a:endParaRPr>
          </a:p>
        </p:txBody>
      </p:sp>
      <p:pic>
        <p:nvPicPr>
          <p:cNvPr id="4" name="Picture 3">
            <a:extLst>
              <a:ext uri="{FF2B5EF4-FFF2-40B4-BE49-F238E27FC236}">
                <a16:creationId xmlns:a16="http://schemas.microsoft.com/office/drawing/2014/main" id="{031C17BE-FC1E-6A01-C9EA-C2E6766DAF46}"/>
              </a:ext>
            </a:extLst>
          </p:cNvPr>
          <p:cNvPicPr>
            <a:picLocks noChangeAspect="1"/>
          </p:cNvPicPr>
          <p:nvPr/>
        </p:nvPicPr>
        <p:blipFill>
          <a:blip r:embed="rId4"/>
          <a:stretch>
            <a:fillRect/>
          </a:stretch>
        </p:blipFill>
        <p:spPr>
          <a:xfrm>
            <a:off x="10341428" y="5551714"/>
            <a:ext cx="1850571" cy="925286"/>
          </a:xfrm>
          <a:prstGeom prst="rect">
            <a:avLst/>
          </a:prstGeom>
        </p:spPr>
      </p:pic>
    </p:spTree>
    <p:extLst>
      <p:ext uri="{BB962C8B-B14F-4D97-AF65-F5344CB8AC3E}">
        <p14:creationId xmlns:p14="http://schemas.microsoft.com/office/powerpoint/2010/main" val="2847339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D6E-047A-5AB9-29BB-D7EB18F2CEB2}"/>
              </a:ext>
            </a:extLst>
          </p:cNvPr>
          <p:cNvSpPr>
            <a:spLocks noGrp="1"/>
          </p:cNvSpPr>
          <p:nvPr>
            <p:ph type="title"/>
          </p:nvPr>
        </p:nvSpPr>
        <p:spPr>
          <a:xfrm>
            <a:off x="838200" y="365125"/>
            <a:ext cx="10515600" cy="1031875"/>
          </a:xfrm>
        </p:spPr>
        <p:txBody>
          <a:bodyPr>
            <a:normAutofit/>
          </a:bodyPr>
          <a:lstStyle/>
          <a:p>
            <a:r>
              <a:rPr lang="en-GB" b="1" dirty="0">
                <a:latin typeface="Arabic Typesetting" panose="03020402040406030203" pitchFamily="66" charset="-78"/>
                <a:cs typeface="Arabic Typesetting" panose="03020402040406030203" pitchFamily="66" charset="-78"/>
              </a:rPr>
              <a:t>Next Steps for the Programme</a:t>
            </a:r>
          </a:p>
        </p:txBody>
      </p:sp>
      <p:sp>
        <p:nvSpPr>
          <p:cNvPr id="3" name="Content Placeholder 2">
            <a:extLst>
              <a:ext uri="{FF2B5EF4-FFF2-40B4-BE49-F238E27FC236}">
                <a16:creationId xmlns:a16="http://schemas.microsoft.com/office/drawing/2014/main" id="{98BD5C1F-CBCF-C9D3-7462-47D315420B50}"/>
              </a:ext>
            </a:extLst>
          </p:cNvPr>
          <p:cNvSpPr>
            <a:spLocks noGrp="1"/>
          </p:cNvSpPr>
          <p:nvPr>
            <p:ph idx="1"/>
          </p:nvPr>
        </p:nvSpPr>
        <p:spPr>
          <a:xfrm>
            <a:off x="838200" y="1825624"/>
            <a:ext cx="5017089" cy="4778375"/>
          </a:xfrm>
        </p:spPr>
        <p:txBody>
          <a:bodyPr>
            <a:normAutofit fontScale="62500" lnSpcReduction="20000"/>
          </a:bodyPr>
          <a:lstStyle/>
          <a:p>
            <a:pPr marL="0" indent="0">
              <a:buNone/>
            </a:pPr>
            <a:r>
              <a:rPr lang="en-GB" dirty="0">
                <a:latin typeface="Avenir Next LT Pro" panose="020B0504020202020204" pitchFamily="34" charset="0"/>
              </a:rPr>
              <a:t>Providing additional opportunities for guidance and practice throughout the term</a:t>
            </a:r>
          </a:p>
          <a:p>
            <a:pPr marL="0" indent="0">
              <a:buNone/>
            </a:pPr>
            <a:endParaRPr lang="en-GB" dirty="0">
              <a:latin typeface="Avenir Next LT Pro" panose="020B0504020202020204" pitchFamily="34" charset="0"/>
            </a:endParaRPr>
          </a:p>
          <a:p>
            <a:pPr marL="0" indent="0">
              <a:buNone/>
            </a:pPr>
            <a:r>
              <a:rPr lang="en-GB" dirty="0">
                <a:latin typeface="Avenir Next LT Pro" panose="020B0504020202020204" pitchFamily="34" charset="0"/>
              </a:rPr>
              <a:t>Introducing the assessment at the start of the term, to ensure students understand how they need to engage with the lecture content from early on</a:t>
            </a:r>
          </a:p>
          <a:p>
            <a:pPr marL="0" indent="0">
              <a:buNone/>
            </a:pPr>
            <a:endParaRPr lang="en-GB" dirty="0">
              <a:latin typeface="Avenir Next LT Pro" panose="020B0504020202020204" pitchFamily="34" charset="0"/>
            </a:endParaRPr>
          </a:p>
          <a:p>
            <a:pPr marL="0" indent="0">
              <a:buNone/>
            </a:pPr>
            <a:r>
              <a:rPr lang="en-GB" dirty="0">
                <a:latin typeface="Avenir Next LT Pro" panose="020B0504020202020204" pitchFamily="34" charset="0"/>
              </a:rPr>
              <a:t>Emphasising inclusive thinking and open dialogue through including author photos</a:t>
            </a:r>
          </a:p>
          <a:p>
            <a:pPr marL="0" indent="0">
              <a:buNone/>
            </a:pPr>
            <a:endParaRPr lang="en-GB" dirty="0">
              <a:latin typeface="Avenir Next LT Pro" panose="020B0504020202020204" pitchFamily="34" charset="0"/>
            </a:endParaRPr>
          </a:p>
          <a:p>
            <a:pPr marL="0" indent="0">
              <a:buNone/>
            </a:pPr>
            <a:r>
              <a:rPr lang="en-GB" dirty="0">
                <a:latin typeface="Avenir Next LT Pro" panose="020B0504020202020204" pitchFamily="34" charset="0"/>
              </a:rPr>
              <a:t>Further collaboration with colleagues in a diversity of roles</a:t>
            </a:r>
          </a:p>
          <a:p>
            <a:pPr marL="0" indent="0">
              <a:buNone/>
            </a:pPr>
            <a:endParaRPr lang="en-GB" dirty="0">
              <a:latin typeface="Avenir Next LT Pro" panose="020B0504020202020204" pitchFamily="34" charset="0"/>
            </a:endParaRPr>
          </a:p>
          <a:p>
            <a:pPr marL="0" indent="0">
              <a:buNone/>
            </a:pPr>
            <a:r>
              <a:rPr lang="en-GB" dirty="0">
                <a:latin typeface="Avenir Next LT Pro" panose="020B0504020202020204" pitchFamily="34" charset="0"/>
              </a:rPr>
              <a:t>Sharing approach for wider adoption across environmental teachings (and possibly other fields)!</a:t>
            </a:r>
          </a:p>
        </p:txBody>
      </p:sp>
      <p:pic>
        <p:nvPicPr>
          <p:cNvPr id="15" name="Picture 14" descr="Person crossing suspension bridge">
            <a:extLst>
              <a:ext uri="{FF2B5EF4-FFF2-40B4-BE49-F238E27FC236}">
                <a16:creationId xmlns:a16="http://schemas.microsoft.com/office/drawing/2014/main" id="{918423C7-E1D3-4D68-A94D-99E7C2FCDE79}"/>
              </a:ext>
            </a:extLst>
          </p:cNvPr>
          <p:cNvPicPr>
            <a:picLocks noChangeAspect="1"/>
          </p:cNvPicPr>
          <p:nvPr/>
        </p:nvPicPr>
        <p:blipFill rotWithShape="1">
          <a:blip r:embed="rId2">
            <a:extLst>
              <a:ext uri="{28A0092B-C50C-407E-A947-70E740481C1C}">
                <a14:useLocalDpi xmlns:a14="http://schemas.microsoft.com/office/drawing/2010/main" val="0"/>
              </a:ext>
            </a:extLst>
          </a:blip>
          <a:srcRect l="17413" r="15210" b="-166"/>
          <a:stretch/>
        </p:blipFill>
        <p:spPr>
          <a:xfrm>
            <a:off x="6661998" y="1104901"/>
            <a:ext cx="4691802" cy="4648198"/>
          </a:xfrm>
          <a:prstGeom prst="ellipse">
            <a:avLst/>
          </a:prstGeom>
        </p:spPr>
      </p:pic>
      <p:cxnSp>
        <p:nvCxnSpPr>
          <p:cNvPr id="17" name="Straight Connector 16">
            <a:extLst>
              <a:ext uri="{FF2B5EF4-FFF2-40B4-BE49-F238E27FC236}">
                <a16:creationId xmlns:a16="http://schemas.microsoft.com/office/drawing/2014/main" id="{58D202B9-D336-6013-17B0-EDFBAE109B27}"/>
              </a:ext>
            </a:extLst>
          </p:cNvPr>
          <p:cNvCxnSpPr>
            <a:cxnSpLocks/>
          </p:cNvCxnSpPr>
          <p:nvPr/>
        </p:nvCxnSpPr>
        <p:spPr>
          <a:xfrm>
            <a:off x="952500" y="1498600"/>
            <a:ext cx="5143500"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4949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8881-F983-D59F-4E04-125CA3441B96}"/>
              </a:ext>
            </a:extLst>
          </p:cNvPr>
          <p:cNvSpPr>
            <a:spLocks noGrp="1"/>
          </p:cNvSpPr>
          <p:nvPr>
            <p:ph type="title"/>
          </p:nvPr>
        </p:nvSpPr>
        <p:spPr>
          <a:xfrm>
            <a:off x="4965430" y="629268"/>
            <a:ext cx="6586491" cy="1286160"/>
          </a:xfrm>
        </p:spPr>
        <p:txBody>
          <a:bodyPr anchor="b">
            <a:normAutofit/>
          </a:bodyPr>
          <a:lstStyle/>
          <a:p>
            <a:r>
              <a:rPr lang="en-GB" sz="5400" b="1" dirty="0">
                <a:latin typeface="Arabic Typesetting" panose="03020402040406030203" pitchFamily="66" charset="-78"/>
                <a:cs typeface="Arabic Typesetting" panose="03020402040406030203" pitchFamily="66" charset="-78"/>
              </a:rPr>
              <a:t>Questions for you</a:t>
            </a:r>
          </a:p>
        </p:txBody>
      </p:sp>
      <p:sp>
        <p:nvSpPr>
          <p:cNvPr id="3" name="Content Placeholder 2">
            <a:extLst>
              <a:ext uri="{FF2B5EF4-FFF2-40B4-BE49-F238E27FC236}">
                <a16:creationId xmlns:a16="http://schemas.microsoft.com/office/drawing/2014/main" id="{F1794A01-E97F-049C-EA33-CB73B8B24FCE}"/>
              </a:ext>
            </a:extLst>
          </p:cNvPr>
          <p:cNvSpPr>
            <a:spLocks noGrp="1"/>
          </p:cNvSpPr>
          <p:nvPr>
            <p:ph idx="1"/>
          </p:nvPr>
        </p:nvSpPr>
        <p:spPr>
          <a:xfrm>
            <a:off x="4965431" y="2438400"/>
            <a:ext cx="6586489" cy="3785419"/>
          </a:xfrm>
        </p:spPr>
        <p:txBody>
          <a:bodyPr vert="horz" lIns="91440" tIns="45720" rIns="91440" bIns="45720" rtlCol="0">
            <a:normAutofit/>
          </a:bodyPr>
          <a:lstStyle/>
          <a:p>
            <a:pPr marL="0" indent="0">
              <a:buNone/>
            </a:pPr>
            <a:r>
              <a:rPr lang="en-GB" sz="1800" dirty="0">
                <a:latin typeface="Avenir Next LT Pro" panose="020B0504020202020204" pitchFamily="34" charset="0"/>
                <a:cs typeface="Calibri"/>
              </a:rPr>
              <a:t>How can we expand the impact of this module?</a:t>
            </a:r>
          </a:p>
          <a:p>
            <a:pPr marL="0" indent="0">
              <a:buNone/>
            </a:pPr>
            <a:endParaRPr lang="en-GB" sz="1800" dirty="0">
              <a:latin typeface="Avenir Next LT Pro" panose="020B0504020202020204" pitchFamily="34" charset="0"/>
              <a:cs typeface="Calibri"/>
            </a:endParaRPr>
          </a:p>
          <a:p>
            <a:pPr marL="0" indent="0">
              <a:buNone/>
            </a:pPr>
            <a:r>
              <a:rPr lang="en-GB" sz="1800" dirty="0">
                <a:latin typeface="Avenir Next LT Pro" panose="020B0504020202020204" pitchFamily="34" charset="0"/>
                <a:cs typeface="Calibri"/>
              </a:rPr>
              <a:t>Can you see ways of applying this approach in your own teaching practice?</a:t>
            </a:r>
          </a:p>
          <a:p>
            <a:pPr marL="0" indent="0">
              <a:buNone/>
            </a:pPr>
            <a:endParaRPr lang="en-GB" sz="1800" dirty="0">
              <a:latin typeface="Avenir Next LT Pro" panose="020B0504020202020204" pitchFamily="34" charset="0"/>
              <a:cs typeface="Calibri"/>
            </a:endParaRPr>
          </a:p>
          <a:p>
            <a:pPr marL="0" indent="0">
              <a:buNone/>
            </a:pPr>
            <a:r>
              <a:rPr lang="en-GB" sz="1800" dirty="0">
                <a:latin typeface="Avenir Next LT Pro" panose="020B0504020202020204" pitchFamily="34" charset="0"/>
                <a:cs typeface="Calibri"/>
              </a:rPr>
              <a:t>Is there any specific ways you feel this module could be enhanced? </a:t>
            </a:r>
          </a:p>
          <a:p>
            <a:pPr marL="0" indent="0">
              <a:buNone/>
            </a:pPr>
            <a:endParaRPr lang="en-GB" sz="1800" dirty="0">
              <a:latin typeface="Avenir Next LT Pro" panose="020B0504020202020204" pitchFamily="34" charset="0"/>
              <a:cs typeface="Calibri"/>
            </a:endParaRPr>
          </a:p>
          <a:p>
            <a:pPr marL="0" indent="0">
              <a:buNone/>
            </a:pPr>
            <a:r>
              <a:rPr lang="en-GB" sz="1800" dirty="0">
                <a:latin typeface="Avenir Next LT Pro" panose="020B0504020202020204" pitchFamily="34" charset="0"/>
                <a:cs typeface="Calibri"/>
              </a:rPr>
              <a:t>Does this module approach resonate with other teaching approaches you are familiar with?</a:t>
            </a:r>
          </a:p>
          <a:p>
            <a:pPr marL="0" indent="0">
              <a:buNone/>
            </a:pPr>
            <a:endParaRPr lang="en-GB" sz="2000" dirty="0">
              <a:cs typeface="Calibri"/>
            </a:endParaRPr>
          </a:p>
          <a:p>
            <a:pPr marL="0" indent="0">
              <a:buNone/>
            </a:pPr>
            <a:endParaRPr lang="en-GB" sz="2000" dirty="0">
              <a:cs typeface="Calibri"/>
            </a:endParaRPr>
          </a:p>
        </p:txBody>
      </p:sp>
      <p:pic>
        <p:nvPicPr>
          <p:cNvPr id="5" name="Picture 4" descr="Question mark symbol">
            <a:extLst>
              <a:ext uri="{FF2B5EF4-FFF2-40B4-BE49-F238E27FC236}">
                <a16:creationId xmlns:a16="http://schemas.microsoft.com/office/drawing/2014/main" id="{0473DF9B-6E2C-9083-2F9C-25BAE217AA6B}"/>
              </a:ext>
            </a:extLst>
          </p:cNvPr>
          <p:cNvPicPr>
            <a:picLocks noChangeAspect="1"/>
          </p:cNvPicPr>
          <p:nvPr/>
        </p:nvPicPr>
        <p:blipFill rotWithShape="1">
          <a:blip r:embed="rId2">
            <a:extLst>
              <a:ext uri="{28A0092B-C50C-407E-A947-70E740481C1C}">
                <a14:useLocalDpi xmlns:a14="http://schemas.microsoft.com/office/drawing/2010/main" val="0"/>
              </a:ext>
            </a:extLst>
          </a:blip>
          <a:srcRect l="30904" r="3107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A8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519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36E97-4D07-3006-0DF3-CFB2191ACD4D}"/>
              </a:ext>
            </a:extLst>
          </p:cNvPr>
          <p:cNvSpPr>
            <a:spLocks noGrp="1"/>
          </p:cNvSpPr>
          <p:nvPr>
            <p:ph type="title"/>
          </p:nvPr>
        </p:nvSpPr>
        <p:spPr>
          <a:xfrm>
            <a:off x="598664" y="266698"/>
            <a:ext cx="6002110" cy="1495425"/>
          </a:xfrm>
        </p:spPr>
        <p:txBody>
          <a:bodyPr>
            <a:normAutofit/>
          </a:bodyPr>
          <a:lstStyle/>
          <a:p>
            <a:r>
              <a:rPr lang="en-GB" sz="6000" b="1" dirty="0">
                <a:latin typeface="Arabic Typesetting" panose="03020402040406030203" pitchFamily="66" charset="-78"/>
                <a:cs typeface="Arabic Typesetting" panose="03020402040406030203" pitchFamily="66" charset="-78"/>
              </a:rPr>
              <a:t>References</a:t>
            </a:r>
            <a:r>
              <a:rPr lang="en-GB" sz="6000" dirty="0"/>
              <a:t> </a:t>
            </a:r>
          </a:p>
        </p:txBody>
      </p:sp>
      <p:sp>
        <p:nvSpPr>
          <p:cNvPr id="3" name="Content Placeholder 2">
            <a:extLst>
              <a:ext uri="{FF2B5EF4-FFF2-40B4-BE49-F238E27FC236}">
                <a16:creationId xmlns:a16="http://schemas.microsoft.com/office/drawing/2014/main" id="{8A2D2A5C-5FA4-345E-3E7B-60B13C3710A1}"/>
              </a:ext>
            </a:extLst>
          </p:cNvPr>
          <p:cNvSpPr>
            <a:spLocks noGrp="1"/>
          </p:cNvSpPr>
          <p:nvPr>
            <p:ph idx="1"/>
          </p:nvPr>
        </p:nvSpPr>
        <p:spPr>
          <a:xfrm>
            <a:off x="598665" y="1947866"/>
            <a:ext cx="6002110" cy="4414833"/>
          </a:xfrm>
        </p:spPr>
        <p:txBody>
          <a:bodyPr>
            <a:normAutofit fontScale="92500" lnSpcReduction="10000"/>
          </a:bodyPr>
          <a:lstStyle/>
          <a:p>
            <a:pPr marL="0" indent="0">
              <a:spcAft>
                <a:spcPts val="800"/>
              </a:spcAft>
              <a:buNone/>
            </a:pP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Carson, L. (2011). Designing a Public Conversation Using the World Café Method. </a:t>
            </a:r>
            <a:r>
              <a:rPr lang="en-GB" sz="1500" i="1" dirty="0">
                <a:effectLst/>
                <a:latin typeface="Avenir Next LT Pro" panose="020B0504020202020204" pitchFamily="34" charset="0"/>
                <a:ea typeface="Calibri" panose="020F0502020204030204" pitchFamily="34" charset="0"/>
                <a:cs typeface="Times New Roman" panose="02020603050405020304" pitchFamily="18" charset="0"/>
              </a:rPr>
              <a:t>Social Alternatives. </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30(01), </a:t>
            </a:r>
            <a:r>
              <a:rPr lang="en-GB" sz="1500" u="sng" dirty="0">
                <a:effectLst/>
                <a:latin typeface="Avenir Next LT Pro" panose="020B0504020202020204" pitchFamily="34" charset="0"/>
                <a:ea typeface="Calibri" panose="020F0502020204030204" pitchFamily="34" charset="0"/>
                <a:cs typeface="Times New Roman" panose="02020603050405020304" pitchFamily="18" charset="0"/>
                <a:hlinkClick r:id="rId2"/>
              </a:rPr>
              <a:t>https://www.bmartin.cc/pubs/11sa/Carson.pdf</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 </a:t>
            </a:r>
          </a:p>
          <a:p>
            <a:pPr marL="0" indent="0">
              <a:spcAft>
                <a:spcPts val="800"/>
              </a:spcAft>
              <a:buNone/>
            </a:pP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Jori et al., (2020). Application of the World Café method to discuss the efficiency of African swine fever control strategies in European wild boar (Sus scrofa) populations. </a:t>
            </a:r>
            <a:r>
              <a:rPr lang="en-GB" sz="1500" i="1" dirty="0">
                <a:effectLst/>
                <a:latin typeface="Avenir Next LT Pro" panose="020B0504020202020204" pitchFamily="34" charset="0"/>
                <a:ea typeface="Calibri" panose="020F0502020204030204" pitchFamily="34" charset="0"/>
                <a:cs typeface="Times New Roman" panose="02020603050405020304" pitchFamily="18" charset="0"/>
              </a:rPr>
              <a:t>Preventive Veterinary Medicine,</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 185. DOI: </a:t>
            </a:r>
            <a:r>
              <a:rPr lang="en-GB" sz="1500" u="sng" dirty="0">
                <a:effectLst/>
                <a:latin typeface="Avenir Next LT Pro" panose="020B0504020202020204" pitchFamily="34" charset="0"/>
                <a:ea typeface="Calibri" panose="020F0502020204030204" pitchFamily="34" charset="0"/>
                <a:cs typeface="Times New Roman" panose="02020603050405020304" pitchFamily="18" charset="0"/>
                <a:hlinkClick r:id="rId3"/>
              </a:rPr>
              <a:t>https://doi.org/10.1016/j.prevetmed.2020.105178</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a:t>
            </a:r>
          </a:p>
          <a:p>
            <a:pPr marL="0" indent="0">
              <a:spcAft>
                <a:spcPts val="800"/>
              </a:spcAft>
              <a:buNone/>
            </a:pPr>
            <a:r>
              <a:rPr lang="en-GB" sz="1500" dirty="0" err="1">
                <a:effectLst/>
                <a:latin typeface="Avenir Next LT Pro" panose="020B0504020202020204" pitchFamily="34" charset="0"/>
                <a:ea typeface="Calibri" panose="020F0502020204030204" pitchFamily="34" charset="0"/>
                <a:cs typeface="Calibri" panose="020F0502020204030204" pitchFamily="34" charset="0"/>
              </a:rPr>
              <a:t>Cranton</a:t>
            </a:r>
            <a:r>
              <a:rPr lang="en-GB" sz="1500" dirty="0">
                <a:effectLst/>
                <a:latin typeface="Avenir Next LT Pro" panose="020B0504020202020204" pitchFamily="34" charset="0"/>
                <a:ea typeface="Calibri" panose="020F0502020204030204" pitchFamily="34" charset="0"/>
                <a:cs typeface="Calibri" panose="020F0502020204030204" pitchFamily="34" charset="0"/>
              </a:rPr>
              <a:t>, P. (2016) </a:t>
            </a:r>
            <a:r>
              <a:rPr lang="en-GB" sz="1500" i="1" dirty="0">
                <a:effectLst/>
                <a:latin typeface="Avenir Next LT Pro" panose="020B0504020202020204" pitchFamily="34" charset="0"/>
                <a:ea typeface="Calibri" panose="020F0502020204030204" pitchFamily="34" charset="0"/>
                <a:cs typeface="Calibri" panose="020F0502020204030204" pitchFamily="34" charset="0"/>
              </a:rPr>
              <a:t>Understanding and promoting transformative learning: a guide to theory and practice. </a:t>
            </a:r>
            <a:r>
              <a:rPr lang="en-GB" sz="1500" dirty="0">
                <a:effectLst/>
                <a:latin typeface="Avenir Next LT Pro" panose="020B0504020202020204" pitchFamily="34" charset="0"/>
                <a:ea typeface="Calibri" panose="020F0502020204030204" pitchFamily="34" charset="0"/>
                <a:cs typeface="Calibri" panose="020F0502020204030204" pitchFamily="34" charset="0"/>
              </a:rPr>
              <a:t>3rd ed. Sterling, VA: Stylus Publishing.</a:t>
            </a:r>
            <a:endParaRPr lang="en-GB" sz="15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0" indent="0">
              <a:spcAft>
                <a:spcPts val="800"/>
              </a:spcAft>
              <a:buNone/>
            </a:pPr>
            <a:r>
              <a:rPr lang="en-GB" sz="1500" dirty="0" err="1">
                <a:effectLst/>
                <a:latin typeface="Avenir Next LT Pro" panose="020B0504020202020204" pitchFamily="34" charset="0"/>
                <a:ea typeface="Calibri" panose="020F0502020204030204" pitchFamily="34" charset="0"/>
                <a:cs typeface="Times New Roman" panose="02020603050405020304" pitchFamily="18" charset="0"/>
              </a:rPr>
              <a:t>Leichenko</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 R., Gram-Hanssen, I. and O’Brien, K. (2021) Teaching the “how” of transformation. </a:t>
            </a:r>
            <a:r>
              <a:rPr lang="en-GB" sz="1500" i="1" dirty="0">
                <a:effectLst/>
                <a:latin typeface="Avenir Next LT Pro" panose="020B0504020202020204" pitchFamily="34" charset="0"/>
                <a:ea typeface="Calibri" panose="020F0502020204030204" pitchFamily="34" charset="0"/>
                <a:cs typeface="Times New Roman" panose="02020603050405020304" pitchFamily="18" charset="0"/>
              </a:rPr>
              <a:t>Sustainability Science</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 [online]. 17, pp. 573–584</a:t>
            </a:r>
            <a:r>
              <a:rPr lang="en-GB" sz="1500" dirty="0">
                <a:effectLst/>
                <a:latin typeface="Avenir Next LT Pro" panose="020B0504020202020204" pitchFamily="34" charset="0"/>
                <a:ea typeface="Calibri" panose="020F0502020204030204" pitchFamily="34" charset="0"/>
                <a:cs typeface="Calibri" panose="020F0502020204030204" pitchFamily="34" charset="0"/>
              </a:rPr>
              <a:t>. [Accessed 02 August 2022].</a:t>
            </a:r>
            <a:endParaRPr lang="en-GB" sz="15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0" indent="0">
              <a:spcAft>
                <a:spcPts val="800"/>
              </a:spcAft>
              <a:buNone/>
            </a:pP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Mezirow, J., &amp; </a:t>
            </a:r>
            <a:r>
              <a:rPr lang="en-GB" sz="1500" dirty="0" err="1">
                <a:effectLst/>
                <a:latin typeface="Avenir Next LT Pro" panose="020B0504020202020204" pitchFamily="34" charset="0"/>
                <a:ea typeface="Calibri" panose="020F0502020204030204" pitchFamily="34" charset="0"/>
                <a:cs typeface="Times New Roman" panose="02020603050405020304" pitchFamily="18" charset="0"/>
              </a:rPr>
              <a:t>Marsick</a:t>
            </a: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 V. (1978). Education for perspective transformation: Women’s re-entry programs in community college. New York, NY: Teachers College, Columbia University</a:t>
            </a:r>
          </a:p>
          <a:p>
            <a:pPr marL="0" indent="0">
              <a:spcAft>
                <a:spcPts val="800"/>
              </a:spcAft>
              <a:buNone/>
            </a:pPr>
            <a:r>
              <a:rPr lang="en-GB" sz="1500" dirty="0">
                <a:effectLst/>
                <a:latin typeface="Avenir Next LT Pro" panose="020B0504020202020204" pitchFamily="34" charset="0"/>
                <a:ea typeface="Calibri" panose="020F0502020204030204" pitchFamily="34" charset="0"/>
                <a:cs typeface="Times New Roman" panose="02020603050405020304" pitchFamily="18" charset="0"/>
              </a:rPr>
              <a:t>Mezirow, J. (1991). Transformative dimensions of adult learning. San Francisco, CA: Jossey-Bass.</a:t>
            </a:r>
          </a:p>
          <a:p>
            <a:pPr marL="0" indent="0">
              <a:spcAft>
                <a:spcPts val="800"/>
              </a:spcAft>
              <a:buNone/>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endParaRPr lang="en-GB" sz="1100" dirty="0"/>
          </a:p>
        </p:txBody>
      </p:sp>
      <p:pic>
        <p:nvPicPr>
          <p:cNvPr id="5" name="Picture 4" descr="Several books of different sizes and thickness stacked high">
            <a:extLst>
              <a:ext uri="{FF2B5EF4-FFF2-40B4-BE49-F238E27FC236}">
                <a16:creationId xmlns:a16="http://schemas.microsoft.com/office/drawing/2014/main" id="{2EF6D69B-9B2B-DCC5-90E2-2102F07D1839}"/>
              </a:ext>
            </a:extLst>
          </p:cNvPr>
          <p:cNvPicPr>
            <a:picLocks noChangeAspect="1"/>
          </p:cNvPicPr>
          <p:nvPr/>
        </p:nvPicPr>
        <p:blipFill rotWithShape="1">
          <a:blip r:embed="rId4">
            <a:extLst>
              <a:ext uri="{28A0092B-C50C-407E-A947-70E740481C1C}">
                <a14:useLocalDpi xmlns:a14="http://schemas.microsoft.com/office/drawing/2010/main" val="0"/>
              </a:ext>
            </a:extLst>
          </a:blip>
          <a:srcRect l="5279" r="1089"/>
          <a:stretch/>
        </p:blipFill>
        <p:spPr>
          <a:xfrm>
            <a:off x="7199440" y="10"/>
            <a:ext cx="4992560" cy="6857990"/>
          </a:xfrm>
          <a:prstGeom prst="rect">
            <a:avLst/>
          </a:prstGeom>
          <a:effectLst/>
        </p:spPr>
      </p:pic>
      <p:cxnSp>
        <p:nvCxnSpPr>
          <p:cNvPr id="6" name="Straight Connector 5">
            <a:extLst>
              <a:ext uri="{FF2B5EF4-FFF2-40B4-BE49-F238E27FC236}">
                <a16:creationId xmlns:a16="http://schemas.microsoft.com/office/drawing/2014/main" id="{B8C2100E-3F09-9575-20CE-15FA9B62C6BD}"/>
              </a:ext>
            </a:extLst>
          </p:cNvPr>
          <p:cNvCxnSpPr>
            <a:cxnSpLocks/>
          </p:cNvCxnSpPr>
          <p:nvPr/>
        </p:nvCxnSpPr>
        <p:spPr>
          <a:xfrm>
            <a:off x="714485" y="1549400"/>
            <a:ext cx="5143500"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6097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a:hlinkClick r:id="rId3"/>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98379" y="2266834"/>
            <a:ext cx="4368925" cy="2687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857984" y="4100532"/>
            <a:ext cx="4441525" cy="234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2912" y="268534"/>
            <a:ext cx="11306175" cy="1484036"/>
          </a:xfrm>
        </p:spPr>
        <p:txBody>
          <a:bodyPr>
            <a:normAutofit/>
          </a:bodyPr>
          <a:lstStyle/>
          <a:p>
            <a:r>
              <a:rPr lang="en-GB" sz="4800" dirty="0">
                <a:solidFill>
                  <a:schemeClr val="tx1">
                    <a:lumMod val="75000"/>
                    <a:lumOff val="25000"/>
                  </a:schemeClr>
                </a:solidFill>
                <a:latin typeface="Arabic Typesetting" panose="03020402040406030203" pitchFamily="66" charset="-78"/>
                <a:cs typeface="Arabic Typesetting" panose="03020402040406030203" pitchFamily="66" charset="-78"/>
              </a:rPr>
              <a:t>UWE Environmental Management Degree:</a:t>
            </a:r>
            <a:br>
              <a:rPr lang="en-GB" sz="4800" dirty="0">
                <a:solidFill>
                  <a:schemeClr val="tx1">
                    <a:lumMod val="75000"/>
                    <a:lumOff val="25000"/>
                  </a:schemeClr>
                </a:solidFill>
                <a:latin typeface="Arabic Typesetting" panose="03020402040406030203" pitchFamily="66" charset="-78"/>
                <a:cs typeface="Arabic Typesetting" panose="03020402040406030203" pitchFamily="66" charset="-78"/>
              </a:rPr>
            </a:br>
            <a:r>
              <a:rPr lang="en-GB" sz="4800" b="1" dirty="0">
                <a:solidFill>
                  <a:schemeClr val="tx1">
                    <a:lumMod val="75000"/>
                    <a:lumOff val="25000"/>
                  </a:schemeClr>
                </a:solidFill>
                <a:latin typeface="Arabic Typesetting" panose="03020402040406030203" pitchFamily="66" charset="-78"/>
                <a:cs typeface="Arabic Typesetting" panose="03020402040406030203" pitchFamily="66" charset="-78"/>
              </a:rPr>
              <a:t>People, Planet and Place</a:t>
            </a:r>
          </a:p>
        </p:txBody>
      </p:sp>
      <p:pic>
        <p:nvPicPr>
          <p:cNvPr id="6" name="Picture 5"/>
          <p:cNvPicPr>
            <a:picLocks noChangeAspect="1"/>
          </p:cNvPicPr>
          <p:nvPr/>
        </p:nvPicPr>
        <p:blipFill>
          <a:blip r:embed="rId6"/>
          <a:stretch>
            <a:fillRect/>
          </a:stretch>
        </p:blipFill>
        <p:spPr>
          <a:xfrm>
            <a:off x="7353035" y="2102232"/>
            <a:ext cx="4130225" cy="2506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851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ourglass with green sand">
            <a:extLst>
              <a:ext uri="{FF2B5EF4-FFF2-40B4-BE49-F238E27FC236}">
                <a16:creationId xmlns:a16="http://schemas.microsoft.com/office/drawing/2014/main" id="{82006753-D282-FAF8-C9BF-14E0EB46F28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4644" b="7118"/>
          <a:stretch/>
        </p:blipFill>
        <p:spPr>
          <a:xfrm>
            <a:off x="0" y="0"/>
            <a:ext cx="12192000" cy="6858000"/>
          </a:xfrm>
          <a:prstGeom prst="rect">
            <a:avLst/>
          </a:prstGeom>
        </p:spPr>
      </p:pic>
      <p:sp>
        <p:nvSpPr>
          <p:cNvPr id="2" name="Title 1">
            <a:extLst>
              <a:ext uri="{FF2B5EF4-FFF2-40B4-BE49-F238E27FC236}">
                <a16:creationId xmlns:a16="http://schemas.microsoft.com/office/drawing/2014/main" id="{A2D0B709-C3D8-4446-4233-2970CA51F554}"/>
              </a:ext>
            </a:extLst>
          </p:cNvPr>
          <p:cNvSpPr>
            <a:spLocks noGrp="1"/>
          </p:cNvSpPr>
          <p:nvPr>
            <p:ph type="title"/>
          </p:nvPr>
        </p:nvSpPr>
        <p:spPr>
          <a:xfrm>
            <a:off x="537236" y="245402"/>
            <a:ext cx="6586491" cy="925671"/>
          </a:xfrm>
        </p:spPr>
        <p:txBody>
          <a:bodyPr anchor="b">
            <a:normAutofit/>
          </a:bodyPr>
          <a:lstStyle/>
          <a:p>
            <a:r>
              <a:rPr lang="en-GB" sz="5400" b="1" dirty="0">
                <a:latin typeface="Arabic Typesetting" panose="03020402040406030203" pitchFamily="66" charset="-78"/>
                <a:cs typeface="Arabic Typesetting" panose="03020402040406030203" pitchFamily="66" charset="-78"/>
              </a:rPr>
              <a:t>Challenges and Rationale </a:t>
            </a:r>
          </a:p>
        </p:txBody>
      </p:sp>
      <p:sp>
        <p:nvSpPr>
          <p:cNvPr id="3" name="Content Placeholder 2">
            <a:extLst>
              <a:ext uri="{FF2B5EF4-FFF2-40B4-BE49-F238E27FC236}">
                <a16:creationId xmlns:a16="http://schemas.microsoft.com/office/drawing/2014/main" id="{8B20AECA-803A-88EC-CAA6-03496A32B4D4}"/>
              </a:ext>
            </a:extLst>
          </p:cNvPr>
          <p:cNvSpPr>
            <a:spLocks noGrp="1"/>
          </p:cNvSpPr>
          <p:nvPr>
            <p:ph idx="1"/>
          </p:nvPr>
        </p:nvSpPr>
        <p:spPr>
          <a:xfrm>
            <a:off x="537238" y="1329776"/>
            <a:ext cx="7790333" cy="5282822"/>
          </a:xfrm>
        </p:spPr>
        <p:txBody>
          <a:bodyPr vert="horz" lIns="91440" tIns="45720" rIns="91440" bIns="45720" rtlCol="0">
            <a:normAutofit/>
          </a:bodyPr>
          <a:lstStyle/>
          <a:p>
            <a:pPr marL="0" indent="0">
              <a:buNone/>
            </a:pPr>
            <a:r>
              <a:rPr lang="en-GB" sz="2000" dirty="0">
                <a:latin typeface="Avenir Next LT Pro" panose="020B0504020202020204" pitchFamily="34" charset="0"/>
                <a:cs typeface="Calibri"/>
              </a:rPr>
              <a:t>We took on the challenge of creating a transformative and multidisciplinary environmental management module that develops students’ capacities as change-makers</a:t>
            </a:r>
          </a:p>
          <a:p>
            <a:pPr marL="0" indent="0">
              <a:buNone/>
            </a:pPr>
            <a:endParaRPr lang="en-GB" sz="2000" dirty="0">
              <a:latin typeface="Avenir Next LT Pro" panose="020B0504020202020204" pitchFamily="34" charset="0"/>
              <a:cs typeface="Calibri"/>
            </a:endParaRPr>
          </a:p>
          <a:p>
            <a:pPr marL="0" indent="0">
              <a:buNone/>
            </a:pPr>
            <a:r>
              <a:rPr lang="en-GB" sz="2000" dirty="0">
                <a:latin typeface="Avenir Next LT Pro" panose="020B0504020202020204" pitchFamily="34" charset="0"/>
                <a:cs typeface="Calibri"/>
              </a:rPr>
              <a:t>Our aims for the module were as follows:</a:t>
            </a:r>
          </a:p>
          <a:p>
            <a:endParaRPr lang="en-GB" sz="2000" dirty="0">
              <a:latin typeface="Avenir Next LT Pro" panose="020B0504020202020204" pitchFamily="34" charset="0"/>
              <a:cs typeface="Calibri"/>
            </a:endParaRPr>
          </a:p>
          <a:p>
            <a:pPr marL="342900" lvl="0" indent="-342900">
              <a:buFont typeface="+mj-lt"/>
              <a:buAutoNum type="arabicParenR"/>
              <a:tabLst>
                <a:tab pos="2625090" algn="l"/>
              </a:tabLst>
            </a:pPr>
            <a:r>
              <a:rPr lang="en-US" sz="2000" dirty="0">
                <a:effectLst/>
                <a:latin typeface="Avenir Next LT Pro" panose="020B0504020202020204" pitchFamily="34" charset="0"/>
                <a:ea typeface="MS PGothic" panose="020B0600070205080204" pitchFamily="34" charset="-128"/>
                <a:cs typeface="Open Sans Light" panose="020B0306030504020204" pitchFamily="34" charset="0"/>
              </a:rPr>
              <a:t>To deliver a transformative learning experience which provides students with the skills, values, and knowledge to </a:t>
            </a:r>
            <a:r>
              <a:rPr lang="en-US" sz="2000" dirty="0" err="1">
                <a:effectLst/>
                <a:latin typeface="Avenir Next LT Pro" panose="020B0504020202020204" pitchFamily="34" charset="0"/>
                <a:ea typeface="MS PGothic" panose="020B0600070205080204" pitchFamily="34" charset="-128"/>
                <a:cs typeface="Open Sans Light" panose="020B0306030504020204" pitchFamily="34" charset="0"/>
              </a:rPr>
              <a:t>prioritise</a:t>
            </a:r>
            <a:r>
              <a:rPr lang="en-US" sz="2000" dirty="0">
                <a:effectLst/>
                <a:latin typeface="Avenir Next LT Pro" panose="020B0504020202020204" pitchFamily="34" charset="0"/>
                <a:ea typeface="MS PGothic" panose="020B0600070205080204" pitchFamily="34" charset="-128"/>
                <a:cs typeface="Open Sans Light" panose="020B0306030504020204" pitchFamily="34" charset="0"/>
              </a:rPr>
              <a:t> inclusivity in their current and future working practices. </a:t>
            </a:r>
            <a:endParaRPr lang="en-GB" sz="2000" dirty="0">
              <a:effectLst/>
              <a:latin typeface="Avenir Next LT Pro" panose="020B0504020202020204" pitchFamily="34" charset="0"/>
              <a:ea typeface="MS PGothic" panose="020B0600070205080204" pitchFamily="34" charset="-128"/>
              <a:cs typeface="Times New Roman" panose="02020603050405020304" pitchFamily="18" charset="0"/>
            </a:endParaRPr>
          </a:p>
          <a:p>
            <a:pPr marL="342900" lvl="0" indent="-342900">
              <a:buFont typeface="+mj-lt"/>
              <a:buAutoNum type="arabicParenR"/>
              <a:tabLst>
                <a:tab pos="2625090" algn="l"/>
              </a:tabLst>
            </a:pPr>
            <a:r>
              <a:rPr lang="en-US" sz="2000" dirty="0">
                <a:effectLst/>
                <a:latin typeface="Avenir Next LT Pro" panose="020B0504020202020204" pitchFamily="34" charset="0"/>
                <a:ea typeface="MS PGothic" panose="020B0600070205080204" pitchFamily="34" charset="-128"/>
                <a:cs typeface="Open Sans Light" panose="020B0306030504020204" pitchFamily="34" charset="0"/>
              </a:rPr>
              <a:t>To support </a:t>
            </a:r>
            <a:r>
              <a:rPr lang="en-US" sz="2000">
                <a:effectLst/>
                <a:latin typeface="Avenir Next LT Pro" panose="020B0504020202020204" pitchFamily="34" charset="0"/>
                <a:ea typeface="MS PGothic" panose="020B0600070205080204" pitchFamily="34" charset="-128"/>
                <a:cs typeface="Open Sans Light" panose="020B0306030504020204" pitchFamily="34" charset="0"/>
              </a:rPr>
              <a:t>students to lead </a:t>
            </a:r>
            <a:r>
              <a:rPr lang="en-US" sz="2000" dirty="0">
                <a:effectLst/>
                <a:latin typeface="Avenir Next LT Pro" panose="020B0504020202020204" pitchFamily="34" charset="0"/>
                <a:ea typeface="MS PGothic" panose="020B0600070205080204" pitchFamily="34" charset="-128"/>
                <a:cs typeface="Open Sans Light" panose="020B0306030504020204" pitchFamily="34" charset="0"/>
              </a:rPr>
              <a:t>and implement environmental decision-making processes which are rooted in genuinely inclusive practices, and which account for the voices of </a:t>
            </a:r>
            <a:r>
              <a:rPr lang="en-US" sz="2000" i="1" dirty="0">
                <a:effectLst/>
                <a:latin typeface="Avenir Next LT Pro" panose="020B0504020202020204" pitchFamily="34" charset="0"/>
                <a:ea typeface="MS PGothic" panose="020B0600070205080204" pitchFamily="34" charset="-128"/>
                <a:cs typeface="Open Sans Light" panose="020B0306030504020204" pitchFamily="34" charset="0"/>
              </a:rPr>
              <a:t>all</a:t>
            </a:r>
            <a:r>
              <a:rPr lang="en-US" sz="2000" dirty="0">
                <a:effectLst/>
                <a:latin typeface="Avenir Next LT Pro" panose="020B0504020202020204" pitchFamily="34" charset="0"/>
                <a:ea typeface="MS PGothic" panose="020B0600070205080204" pitchFamily="34" charset="-128"/>
                <a:cs typeface="Open Sans Light" panose="020B0306030504020204" pitchFamily="34" charset="0"/>
              </a:rPr>
              <a:t> those affected by the decisions made. This is representative of the similar global struggle for equitable environmental projects and policies.</a:t>
            </a:r>
            <a:endParaRPr lang="en-GB" sz="2000" dirty="0">
              <a:effectLst/>
              <a:latin typeface="Avenir Next LT Pro" panose="020B0504020202020204" pitchFamily="34" charset="0"/>
              <a:ea typeface="MS PGothic" panose="020B0600070205080204" pitchFamily="34" charset="-128"/>
              <a:cs typeface="Times New Roman" panose="02020603050405020304" pitchFamily="18" charset="0"/>
            </a:endParaRPr>
          </a:p>
          <a:p>
            <a:endParaRPr lang="en-GB" sz="1300" dirty="0">
              <a:cs typeface="Calibri"/>
            </a:endParaRPr>
          </a:p>
          <a:p>
            <a:endParaRPr lang="en-GB" sz="1300" dirty="0">
              <a:cs typeface="Calibri"/>
            </a:endParaRPr>
          </a:p>
          <a:p>
            <a:endParaRPr lang="en-GB" sz="1300" dirty="0">
              <a:cs typeface="Calibri"/>
            </a:endParaRPr>
          </a:p>
        </p:txBody>
      </p:sp>
    </p:spTree>
    <p:extLst>
      <p:ext uri="{BB962C8B-B14F-4D97-AF65-F5344CB8AC3E}">
        <p14:creationId xmlns:p14="http://schemas.microsoft.com/office/powerpoint/2010/main" val="62278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B709-C3D8-4446-4233-2970CA51F554}"/>
              </a:ext>
            </a:extLst>
          </p:cNvPr>
          <p:cNvSpPr>
            <a:spLocks noGrp="1"/>
          </p:cNvSpPr>
          <p:nvPr>
            <p:ph type="title"/>
          </p:nvPr>
        </p:nvSpPr>
        <p:spPr>
          <a:xfrm>
            <a:off x="4965430" y="629268"/>
            <a:ext cx="6586491" cy="1286160"/>
          </a:xfrm>
        </p:spPr>
        <p:txBody>
          <a:bodyPr anchor="b">
            <a:normAutofit fontScale="90000"/>
          </a:bodyPr>
          <a:lstStyle/>
          <a:p>
            <a:r>
              <a:rPr lang="en-GB" sz="5400" b="1" dirty="0">
                <a:latin typeface="Arabic Typesetting" panose="03020402040406030203" pitchFamily="66" charset="-78"/>
                <a:cs typeface="Arabic Typesetting" panose="03020402040406030203" pitchFamily="66" charset="-78"/>
              </a:rPr>
              <a:t>Implementation of Programme: Teaching</a:t>
            </a:r>
          </a:p>
        </p:txBody>
      </p:sp>
      <p:sp>
        <p:nvSpPr>
          <p:cNvPr id="3" name="Content Placeholder 2">
            <a:extLst>
              <a:ext uri="{FF2B5EF4-FFF2-40B4-BE49-F238E27FC236}">
                <a16:creationId xmlns:a16="http://schemas.microsoft.com/office/drawing/2014/main" id="{8B20AECA-803A-88EC-CAA6-03496A32B4D4}"/>
              </a:ext>
            </a:extLst>
          </p:cNvPr>
          <p:cNvSpPr>
            <a:spLocks noGrp="1"/>
          </p:cNvSpPr>
          <p:nvPr>
            <p:ph idx="1"/>
          </p:nvPr>
        </p:nvSpPr>
        <p:spPr>
          <a:xfrm>
            <a:off x="4965431" y="2438400"/>
            <a:ext cx="6586489" cy="3785419"/>
          </a:xfrm>
        </p:spPr>
        <p:txBody>
          <a:bodyPr vert="horz" lIns="91440" tIns="45720" rIns="91440" bIns="45720" rtlCol="0">
            <a:normAutofit lnSpcReduction="10000"/>
          </a:bodyPr>
          <a:lstStyle/>
          <a:p>
            <a:pPr marL="0" indent="0">
              <a:buNone/>
            </a:pPr>
            <a:r>
              <a:rPr lang="en-GB" sz="1800" dirty="0">
                <a:latin typeface="Avenir Next LT Pro" panose="020B0504020202020204" pitchFamily="34" charset="0"/>
                <a:cs typeface="Calibri"/>
              </a:rPr>
              <a:t>We implemented our vision through a second year module titled Environmental Psychology in the Community</a:t>
            </a:r>
          </a:p>
          <a:p>
            <a:pPr marL="0" indent="0">
              <a:buNone/>
            </a:pPr>
            <a:endParaRPr lang="en-GB" sz="1800" dirty="0">
              <a:latin typeface="Avenir Next LT Pro" panose="020B0504020202020204" pitchFamily="34" charset="0"/>
              <a:cs typeface="Calibri"/>
            </a:endParaRPr>
          </a:p>
          <a:p>
            <a:pPr marL="0" indent="0">
              <a:buNone/>
            </a:pPr>
            <a:r>
              <a:rPr lang="en-GB" sz="1800" dirty="0">
                <a:latin typeface="Avenir Next LT Pro" panose="020B0504020202020204" pitchFamily="34" charset="0"/>
                <a:cs typeface="Calibri"/>
              </a:rPr>
              <a:t>To respond to the challenge of creating a transformative learning experience, we follow an experiential learning pedagogy – combining lecture content with opportunities to engage in ‘real’ public participation scenarios</a:t>
            </a:r>
          </a:p>
          <a:p>
            <a:pPr marL="0" indent="0">
              <a:buNone/>
            </a:pPr>
            <a:endParaRPr lang="en-GB" sz="1800" dirty="0">
              <a:latin typeface="Avenir Next LT Pro" panose="020B0504020202020204" pitchFamily="34" charset="0"/>
              <a:cs typeface="Calibri"/>
            </a:endParaRPr>
          </a:p>
          <a:p>
            <a:pPr marL="0" indent="0">
              <a:buNone/>
            </a:pPr>
            <a:r>
              <a:rPr lang="en-GB" sz="1800" dirty="0">
                <a:latin typeface="Avenir Next LT Pro" panose="020B0504020202020204" pitchFamily="34" charset="0"/>
                <a:cs typeface="Calibri"/>
              </a:rPr>
              <a:t>Examples – Timeout Method and World Café Method</a:t>
            </a:r>
          </a:p>
          <a:p>
            <a:pPr marL="0" indent="0">
              <a:buNone/>
            </a:pPr>
            <a:endParaRPr lang="en-GB" sz="1800" dirty="0">
              <a:latin typeface="Avenir Next LT Pro" panose="020B0504020202020204" pitchFamily="34" charset="0"/>
              <a:cs typeface="Calibri"/>
            </a:endParaRPr>
          </a:p>
          <a:p>
            <a:pPr marL="0" indent="0">
              <a:buNone/>
            </a:pPr>
            <a:r>
              <a:rPr lang="en-GB" sz="1800" dirty="0">
                <a:latin typeface="Avenir Next LT Pro" panose="020B0504020202020204" pitchFamily="34" charset="0"/>
                <a:cs typeface="Calibri"/>
              </a:rPr>
              <a:t>We also asked them to critique current events – </a:t>
            </a:r>
            <a:r>
              <a:rPr lang="en-GB" sz="1800" dirty="0" err="1">
                <a:latin typeface="Avenir Next LT Pro" panose="020B0504020202020204" pitchFamily="34" charset="0"/>
                <a:cs typeface="Calibri"/>
              </a:rPr>
              <a:t>i.e</a:t>
            </a:r>
            <a:r>
              <a:rPr lang="en-GB" sz="1800" dirty="0">
                <a:latin typeface="Avenir Next LT Pro" panose="020B0504020202020204" pitchFamily="34" charset="0"/>
                <a:cs typeface="Calibri"/>
              </a:rPr>
              <a:t> COP26/COP27</a:t>
            </a:r>
          </a:p>
          <a:p>
            <a:pPr marL="0" indent="0">
              <a:buNone/>
            </a:pPr>
            <a:endParaRPr lang="en-GB" sz="1800" dirty="0">
              <a:latin typeface="Avenir Next LT Pro" panose="020B0504020202020204" pitchFamily="34" charset="0"/>
              <a:cs typeface="Calibri"/>
            </a:endParaRPr>
          </a:p>
          <a:p>
            <a:pPr marL="0" indent="0">
              <a:buNone/>
            </a:pPr>
            <a:endParaRPr lang="en-GB" sz="1300" dirty="0">
              <a:cs typeface="Calibri"/>
            </a:endParaRPr>
          </a:p>
        </p:txBody>
      </p:sp>
      <p:pic>
        <p:nvPicPr>
          <p:cNvPr id="5" name="Picture 4" descr="Hand planting seedling">
            <a:extLst>
              <a:ext uri="{FF2B5EF4-FFF2-40B4-BE49-F238E27FC236}">
                <a16:creationId xmlns:a16="http://schemas.microsoft.com/office/drawing/2014/main" id="{FD163F78-E9A5-AF8E-43BB-FB19D0AC3A42}"/>
              </a:ext>
            </a:extLst>
          </p:cNvPr>
          <p:cNvPicPr>
            <a:picLocks noChangeAspect="1"/>
          </p:cNvPicPr>
          <p:nvPr/>
        </p:nvPicPr>
        <p:blipFill rotWithShape="1">
          <a:blip r:embed="rId2">
            <a:extLst>
              <a:ext uri="{28A0092B-C50C-407E-A947-70E740481C1C}">
                <a14:useLocalDpi xmlns:a14="http://schemas.microsoft.com/office/drawing/2010/main" val="0"/>
              </a:ext>
            </a:extLst>
          </a:blip>
          <a:srcRect l="45912" t="-1" r="9376" b="-1"/>
          <a:stretch/>
        </p:blipFill>
        <p:spPr>
          <a:xfrm>
            <a:off x="0" y="10"/>
            <a:ext cx="4593772"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9B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145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251BC-2E98-C804-8F26-5C60C543E603}"/>
              </a:ext>
            </a:extLst>
          </p:cNvPr>
          <p:cNvPicPr>
            <a:picLocks noChangeAspect="1"/>
          </p:cNvPicPr>
          <p:nvPr/>
        </p:nvPicPr>
        <p:blipFill>
          <a:blip r:embed="rId2"/>
          <a:stretch>
            <a:fillRect/>
          </a:stretch>
        </p:blipFill>
        <p:spPr>
          <a:xfrm>
            <a:off x="2468565" y="572776"/>
            <a:ext cx="7254869" cy="5712447"/>
          </a:xfrm>
          <a:prstGeom prst="rect">
            <a:avLst/>
          </a:prstGeom>
        </p:spPr>
      </p:pic>
    </p:spTree>
    <p:extLst>
      <p:ext uri="{BB962C8B-B14F-4D97-AF65-F5344CB8AC3E}">
        <p14:creationId xmlns:p14="http://schemas.microsoft.com/office/powerpoint/2010/main" val="728618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A2505-D229-7600-82C0-C92A409D8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r="13553"/>
          <a:stretch/>
        </p:blipFill>
        <p:spPr>
          <a:xfrm>
            <a:off x="428625" y="573881"/>
            <a:ext cx="6581775" cy="5710237"/>
          </a:xfrm>
          <a:prstGeom prst="rect">
            <a:avLst/>
          </a:prstGeom>
        </p:spPr>
      </p:pic>
      <p:pic>
        <p:nvPicPr>
          <p:cNvPr id="6" name="Picture 5">
            <a:extLst>
              <a:ext uri="{FF2B5EF4-FFF2-40B4-BE49-F238E27FC236}">
                <a16:creationId xmlns:a16="http://schemas.microsoft.com/office/drawing/2014/main" id="{AB7E7881-7AC1-B305-6868-A3DCA954DB5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7477125" y="569118"/>
            <a:ext cx="4286250" cy="5715000"/>
          </a:xfrm>
          <a:prstGeom prst="rect">
            <a:avLst/>
          </a:prstGeom>
        </p:spPr>
      </p:pic>
    </p:spTree>
    <p:extLst>
      <p:ext uri="{BB962C8B-B14F-4D97-AF65-F5344CB8AC3E}">
        <p14:creationId xmlns:p14="http://schemas.microsoft.com/office/powerpoint/2010/main" val="1727462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672F3-1B0E-026F-1FE0-E0E906918D13}"/>
              </a:ext>
            </a:extLst>
          </p:cNvPr>
          <p:cNvPicPr>
            <a:picLocks noChangeAspect="1"/>
          </p:cNvPicPr>
          <p:nvPr/>
        </p:nvPicPr>
        <p:blipFill>
          <a:blip r:embed="rId2"/>
          <a:stretch>
            <a:fillRect/>
          </a:stretch>
        </p:blipFill>
        <p:spPr>
          <a:xfrm>
            <a:off x="778196" y="437735"/>
            <a:ext cx="10635607" cy="5982529"/>
          </a:xfrm>
          <a:prstGeom prst="rect">
            <a:avLst/>
          </a:prstGeom>
          <a:ln>
            <a:solidFill>
              <a:schemeClr val="tx1">
                <a:lumMod val="50000"/>
                <a:lumOff val="50000"/>
              </a:schemeClr>
            </a:solidFill>
          </a:ln>
        </p:spPr>
      </p:pic>
    </p:spTree>
    <p:extLst>
      <p:ext uri="{BB962C8B-B14F-4D97-AF65-F5344CB8AC3E}">
        <p14:creationId xmlns:p14="http://schemas.microsoft.com/office/powerpoint/2010/main" val="83192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B709-C3D8-4446-4233-2970CA51F554}"/>
              </a:ext>
            </a:extLst>
          </p:cNvPr>
          <p:cNvSpPr>
            <a:spLocks noGrp="1"/>
          </p:cNvSpPr>
          <p:nvPr>
            <p:ph type="title"/>
          </p:nvPr>
        </p:nvSpPr>
        <p:spPr>
          <a:xfrm>
            <a:off x="4965430" y="629268"/>
            <a:ext cx="6586491" cy="1286160"/>
          </a:xfrm>
        </p:spPr>
        <p:txBody>
          <a:bodyPr anchor="b">
            <a:normAutofit fontScale="90000"/>
          </a:bodyPr>
          <a:lstStyle/>
          <a:p>
            <a:r>
              <a:rPr lang="en-GB" sz="5400" b="1" dirty="0">
                <a:latin typeface="Arabic Typesetting" panose="03020402040406030203" pitchFamily="66" charset="-78"/>
                <a:cs typeface="Arabic Typesetting" panose="03020402040406030203" pitchFamily="66" charset="-78"/>
              </a:rPr>
              <a:t>Implementation of Programme: Assessment</a:t>
            </a:r>
          </a:p>
        </p:txBody>
      </p:sp>
      <p:sp>
        <p:nvSpPr>
          <p:cNvPr id="3" name="Content Placeholder 2">
            <a:extLst>
              <a:ext uri="{FF2B5EF4-FFF2-40B4-BE49-F238E27FC236}">
                <a16:creationId xmlns:a16="http://schemas.microsoft.com/office/drawing/2014/main" id="{8B20AECA-803A-88EC-CAA6-03496A32B4D4}"/>
              </a:ext>
            </a:extLst>
          </p:cNvPr>
          <p:cNvSpPr>
            <a:spLocks noGrp="1"/>
          </p:cNvSpPr>
          <p:nvPr>
            <p:ph idx="1"/>
          </p:nvPr>
        </p:nvSpPr>
        <p:spPr>
          <a:xfrm>
            <a:off x="4965431" y="2438400"/>
            <a:ext cx="6586489" cy="3785419"/>
          </a:xfrm>
        </p:spPr>
        <p:txBody>
          <a:bodyPr vert="horz" lIns="91440" tIns="45720" rIns="91440" bIns="45720" rtlCol="0">
            <a:normAutofit/>
          </a:bodyPr>
          <a:lstStyle/>
          <a:p>
            <a:pPr marL="0" indent="0">
              <a:buNone/>
            </a:pP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The assessment for the module involved students working in small groups, identifying and researching an environmental issue, topic </a:t>
            </a:r>
            <a:r>
              <a:rPr lang="en-GB" sz="1800" dirty="0">
                <a:latin typeface="Avenir Next LT Pro" panose="020B0504020202020204" pitchFamily="34" charset="0"/>
                <a:ea typeface="Calibri" panose="020F0502020204030204" pitchFamily="34" charset="0"/>
                <a:cs typeface="Times New Roman" panose="02020603050405020304" pitchFamily="18" charset="0"/>
              </a:rPr>
              <a:t>or</a:t>
            </a: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 project and then leading on visioning, developing, and delivering their own related participation projects</a:t>
            </a:r>
          </a:p>
          <a:p>
            <a:pPr marL="0" indent="0">
              <a:buNone/>
            </a:pPr>
            <a:endParaRPr lang="en-GB" sz="1800" dirty="0">
              <a:latin typeface="Avenir Next LT Pro" panose="020B0504020202020204" pitchFamily="34" charset="0"/>
              <a:cs typeface="Times New Roman" panose="02020603050405020304" pitchFamily="18" charset="0"/>
            </a:endParaRPr>
          </a:p>
          <a:p>
            <a:pPr marL="0" indent="0">
              <a:buNone/>
            </a:pPr>
            <a:r>
              <a:rPr lang="en-GB" sz="1800" dirty="0">
                <a:latin typeface="Avenir Next LT Pro" panose="020B0504020202020204" pitchFamily="34" charset="0"/>
                <a:cs typeface="Times New Roman" panose="02020603050405020304" pitchFamily="18" charset="0"/>
              </a:rPr>
              <a:t>Students assumed the imaginary role of environmental facilitators, with other students as the participants</a:t>
            </a:r>
          </a:p>
          <a:p>
            <a:pPr marL="0" indent="0">
              <a:buNone/>
            </a:pPr>
            <a:endParaRPr lang="en-GB" sz="1800" dirty="0">
              <a:latin typeface="Avenir Next LT Pro" panose="020B0504020202020204" pitchFamily="34" charset="0"/>
              <a:cs typeface="Times New Roman" panose="02020603050405020304" pitchFamily="18" charset="0"/>
            </a:endParaRPr>
          </a:p>
          <a:p>
            <a:pPr marL="0" indent="0">
              <a:buNone/>
            </a:pPr>
            <a:r>
              <a:rPr lang="en-GB" sz="1800" dirty="0">
                <a:latin typeface="Avenir Next LT Pro" panose="020B0504020202020204" pitchFamily="34" charset="0"/>
                <a:cs typeface="Times New Roman" panose="02020603050405020304" pitchFamily="18" charset="0"/>
              </a:rPr>
              <a:t>Worked with students throughout the term to develop their ideas, and asked for 500 word self-reflections.</a:t>
            </a:r>
          </a:p>
          <a:p>
            <a:pPr marL="0" indent="0">
              <a:buNone/>
            </a:pPr>
            <a:endParaRPr lang="en-GB" sz="1800" dirty="0">
              <a:latin typeface="Calibri" panose="020F0502020204030204" pitchFamily="34" charset="0"/>
              <a:cs typeface="Times New Roman" panose="02020603050405020304" pitchFamily="18" charset="0"/>
            </a:endParaRPr>
          </a:p>
          <a:p>
            <a:pPr marL="0" indent="0">
              <a:buNone/>
            </a:pPr>
            <a:endParaRPr lang="en-GB" sz="1300" dirty="0">
              <a:cs typeface="Calibri"/>
            </a:endParaRPr>
          </a:p>
          <a:p>
            <a:endParaRPr lang="en-GB" sz="1300" dirty="0">
              <a:cs typeface="Calibri"/>
            </a:endParaRPr>
          </a:p>
          <a:p>
            <a:endParaRPr lang="en-GB" sz="1300" dirty="0">
              <a:cs typeface="Calibri"/>
            </a:endParaRPr>
          </a:p>
        </p:txBody>
      </p:sp>
      <p:pic>
        <p:nvPicPr>
          <p:cNvPr id="5" name="Picture 4" descr="Hand planting seedling">
            <a:extLst>
              <a:ext uri="{FF2B5EF4-FFF2-40B4-BE49-F238E27FC236}">
                <a16:creationId xmlns:a16="http://schemas.microsoft.com/office/drawing/2014/main" id="{FD163F78-E9A5-AF8E-43BB-FB19D0AC3A42}"/>
              </a:ext>
            </a:extLst>
          </p:cNvPr>
          <p:cNvPicPr>
            <a:picLocks noChangeAspect="1"/>
          </p:cNvPicPr>
          <p:nvPr/>
        </p:nvPicPr>
        <p:blipFill rotWithShape="1">
          <a:blip r:embed="rId2">
            <a:extLst>
              <a:ext uri="{28A0092B-C50C-407E-A947-70E740481C1C}">
                <a14:useLocalDpi xmlns:a14="http://schemas.microsoft.com/office/drawing/2010/main" val="0"/>
              </a:ext>
            </a:extLst>
          </a:blip>
          <a:srcRect l="45912" t="-1" r="9376" b="-1"/>
          <a:stretch/>
        </p:blipFill>
        <p:spPr>
          <a:xfrm>
            <a:off x="0" y="10"/>
            <a:ext cx="4593772"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9B40"/>
            </a:solidFill>
          </a:ln>
        </p:spPr>
        <p:style>
          <a:lnRef idx="1">
            <a:schemeClr val="accent1"/>
          </a:lnRef>
          <a:fillRef idx="0">
            <a:schemeClr val="accent1"/>
          </a:fillRef>
          <a:effectRef idx="0">
            <a:schemeClr val="accent1"/>
          </a:effectRef>
          <a:fontRef idx="minor">
            <a:schemeClr val="tx1"/>
          </a:fontRef>
        </p:style>
      </p:cxnSp>
      <p:pic>
        <p:nvPicPr>
          <p:cNvPr id="6" name="Picture 5" descr="Close-up of four hands holding graduation caps with gold tassels against a blue sky">
            <a:extLst>
              <a:ext uri="{FF2B5EF4-FFF2-40B4-BE49-F238E27FC236}">
                <a16:creationId xmlns:a16="http://schemas.microsoft.com/office/drawing/2014/main" id="{72268A54-D47F-9F8B-E4D4-A0805DE3D4B4}"/>
              </a:ext>
            </a:extLst>
          </p:cNvPr>
          <p:cNvPicPr>
            <a:picLocks noChangeAspect="1"/>
          </p:cNvPicPr>
          <p:nvPr/>
        </p:nvPicPr>
        <p:blipFill rotWithShape="1">
          <a:blip r:embed="rId3">
            <a:extLst>
              <a:ext uri="{28A0092B-C50C-407E-A947-70E740481C1C}">
                <a14:useLocalDpi xmlns:a14="http://schemas.microsoft.com/office/drawing/2010/main" val="0"/>
              </a:ext>
            </a:extLst>
          </a:blip>
          <a:srcRect l="33252" r="22180"/>
          <a:stretch/>
        </p:blipFill>
        <p:spPr>
          <a:xfrm flipH="1">
            <a:off x="0" y="-10"/>
            <a:ext cx="4593772" cy="6858000"/>
          </a:xfrm>
          <a:prstGeom prst="rect">
            <a:avLst/>
          </a:prstGeom>
        </p:spPr>
      </p:pic>
    </p:spTree>
    <p:extLst>
      <p:ext uri="{BB962C8B-B14F-4D97-AF65-F5344CB8AC3E}">
        <p14:creationId xmlns:p14="http://schemas.microsoft.com/office/powerpoint/2010/main" val="145725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lat lay top view of headphones, coffee cup, and white keyboard">
            <a:extLst>
              <a:ext uri="{FF2B5EF4-FFF2-40B4-BE49-F238E27FC236}">
                <a16:creationId xmlns:a16="http://schemas.microsoft.com/office/drawing/2014/main" id="{042EFA56-58CF-A251-F81C-1C6635E11E07}"/>
              </a:ext>
            </a:extLst>
          </p:cNvPr>
          <p:cNvPicPr>
            <a:picLocks noChangeAspect="1"/>
          </p:cNvPicPr>
          <p:nvPr/>
        </p:nvPicPr>
        <p:blipFill rotWithShape="1">
          <a:blip r:embed="rId2">
            <a:extLst>
              <a:ext uri="{28A0092B-C50C-407E-A947-70E740481C1C}">
                <a14:useLocalDpi xmlns:a14="http://schemas.microsoft.com/office/drawing/2010/main" val="0"/>
              </a:ext>
            </a:extLst>
          </a:blip>
          <a:srcRect t="13301"/>
          <a:stretch/>
        </p:blipFill>
        <p:spPr>
          <a:xfrm flipH="1">
            <a:off x="0" y="0"/>
            <a:ext cx="12192000" cy="7047065"/>
          </a:xfrm>
          <a:prstGeom prst="rect">
            <a:avLst/>
          </a:prstGeom>
        </p:spPr>
      </p:pic>
      <p:sp>
        <p:nvSpPr>
          <p:cNvPr id="2" name="Title 1">
            <a:extLst>
              <a:ext uri="{FF2B5EF4-FFF2-40B4-BE49-F238E27FC236}">
                <a16:creationId xmlns:a16="http://schemas.microsoft.com/office/drawing/2014/main" id="{CD2E4D77-7CF4-0E32-296B-1A111F3F881D}"/>
              </a:ext>
            </a:extLst>
          </p:cNvPr>
          <p:cNvSpPr>
            <a:spLocks noGrp="1"/>
          </p:cNvSpPr>
          <p:nvPr>
            <p:ph type="title"/>
          </p:nvPr>
        </p:nvSpPr>
        <p:spPr/>
        <p:txBody>
          <a:bodyPr>
            <a:normAutofit/>
          </a:bodyPr>
          <a:lstStyle/>
          <a:p>
            <a:r>
              <a:rPr lang="en-GB" sz="6600" b="1" dirty="0">
                <a:latin typeface="Arabic Typesetting" panose="03020402040406030203" pitchFamily="66" charset="-78"/>
                <a:cs typeface="Arabic Typesetting" panose="03020402040406030203" pitchFamily="66" charset="-78"/>
              </a:rPr>
              <a:t>Impact</a:t>
            </a:r>
          </a:p>
        </p:txBody>
      </p:sp>
      <p:sp>
        <p:nvSpPr>
          <p:cNvPr id="3" name="Content Placeholder 2">
            <a:extLst>
              <a:ext uri="{FF2B5EF4-FFF2-40B4-BE49-F238E27FC236}">
                <a16:creationId xmlns:a16="http://schemas.microsoft.com/office/drawing/2014/main" id="{6D7378EA-B641-2FAB-F796-0D2BEFD59C23}"/>
              </a:ext>
            </a:extLst>
          </p:cNvPr>
          <p:cNvSpPr>
            <a:spLocks noGrp="1"/>
          </p:cNvSpPr>
          <p:nvPr>
            <p:ph idx="1"/>
          </p:nvPr>
        </p:nvSpPr>
        <p:spPr>
          <a:xfrm>
            <a:off x="838200" y="1825625"/>
            <a:ext cx="7833852" cy="4351338"/>
          </a:xfrm>
        </p:spPr>
        <p:txBody>
          <a:bodyPr>
            <a:normAutofit lnSpcReduction="10000"/>
          </a:bodyPr>
          <a:lstStyle/>
          <a:p>
            <a:pPr marL="0" indent="0">
              <a:buNone/>
            </a:pPr>
            <a:r>
              <a:rPr lang="en-GB" sz="1800" dirty="0">
                <a:latin typeface="Avenir Next LT Pro" panose="020B0504020202020204" pitchFamily="34" charset="0"/>
              </a:rPr>
              <a:t>Positive student feedback:</a:t>
            </a:r>
          </a:p>
          <a:p>
            <a:pPr marL="0" indent="0">
              <a:buNone/>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“The second term assessment was […] a good way to understand how to implement what we had learnt in the lectures and interesting to see the different ways students approached it”; “The last assessment was great to have creative freedom, and not to write a report or essay!”; and “I liked that it enabled us to be creative and inventive”. </a:t>
            </a:r>
            <a:endParaRPr lang="en-GB" sz="1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0" indent="0">
              <a:buNone/>
            </a:pPr>
            <a:endParaRPr lang="en-GB" sz="1800" dirty="0">
              <a:latin typeface="Avenir Next LT Pro" panose="020B0504020202020204" pitchFamily="34" charset="0"/>
              <a:cs typeface="Times New Roman" panose="02020603050405020304" pitchFamily="18" charset="0"/>
            </a:endParaRPr>
          </a:p>
          <a:p>
            <a:pPr marL="0" indent="0">
              <a:buNone/>
            </a:pPr>
            <a:r>
              <a:rPr lang="en-GB" sz="1800" dirty="0">
                <a:latin typeface="Avenir Next LT Pro" panose="020B0504020202020204" pitchFamily="34" charset="0"/>
                <a:cs typeface="Times New Roman" panose="02020603050405020304" pitchFamily="18" charset="0"/>
              </a:rPr>
              <a:t>Students applied for SU funding for student-led “Climate Conversations and Cake” events</a:t>
            </a:r>
          </a:p>
          <a:p>
            <a:pPr marL="0" indent="0">
              <a:buNone/>
            </a:pPr>
            <a:endParaRPr lang="en-GB" sz="1800" dirty="0">
              <a:latin typeface="Avenir Next LT Pro" panose="020B0504020202020204" pitchFamily="34" charset="0"/>
              <a:cs typeface="Times New Roman" panose="02020603050405020304" pitchFamily="18" charset="0"/>
            </a:endParaRPr>
          </a:p>
          <a:p>
            <a:pPr marL="0" indent="0">
              <a:buNone/>
            </a:pPr>
            <a:r>
              <a:rPr lang="en-GB" sz="1800" dirty="0">
                <a:latin typeface="Avenir Next LT Pro" panose="020B0504020202020204" pitchFamily="34" charset="0"/>
              </a:rPr>
              <a:t>New third year module ‘Environment and Behaviour’ developing on ideas drawn attention to by students during this module (</a:t>
            </a:r>
            <a:r>
              <a:rPr lang="en-GB" sz="1800" dirty="0" err="1">
                <a:latin typeface="Avenir Next LT Pro" panose="020B0504020202020204" pitchFamily="34" charset="0"/>
              </a:rPr>
              <a:t>i.e</a:t>
            </a:r>
            <a:r>
              <a:rPr lang="en-GB" sz="1800" dirty="0">
                <a:latin typeface="Avenir Next LT Pro" panose="020B0504020202020204" pitchFamily="34" charset="0"/>
              </a:rPr>
              <a:t> hopeful futures)</a:t>
            </a:r>
          </a:p>
          <a:p>
            <a:pPr marL="0" indent="0">
              <a:buNone/>
            </a:pPr>
            <a:endParaRPr lang="en-GB" sz="1800" dirty="0">
              <a:latin typeface="Avenir Next LT Pro" panose="020B0504020202020204" pitchFamily="34" charset="0"/>
            </a:endParaRPr>
          </a:p>
          <a:p>
            <a:pPr marL="0" indent="0">
              <a:buNone/>
            </a:pPr>
            <a:r>
              <a:rPr lang="en-GB" sz="1800" dirty="0">
                <a:latin typeface="Avenir Next LT Pro" panose="020B0504020202020204" pitchFamily="34" charset="0"/>
              </a:rPr>
              <a:t>Programme Accreditation – ‘authentic and inclusive’</a:t>
            </a:r>
          </a:p>
        </p:txBody>
      </p:sp>
    </p:spTree>
    <p:extLst>
      <p:ext uri="{BB962C8B-B14F-4D97-AF65-F5344CB8AC3E}">
        <p14:creationId xmlns:p14="http://schemas.microsoft.com/office/powerpoint/2010/main" val="35408724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C30AFFE6B05448B657E1DE7C19CA0A" ma:contentTypeVersion="13" ma:contentTypeDescription="Create a new document." ma:contentTypeScope="" ma:versionID="cac70dd8fdf9e5a84aa5feddaa9af21a">
  <xsd:schema xmlns:xsd="http://www.w3.org/2001/XMLSchema" xmlns:xs="http://www.w3.org/2001/XMLSchema" xmlns:p="http://schemas.microsoft.com/office/2006/metadata/properties" xmlns:ns3="086a907d-4eda-4687-ac67-32a7d45ad15f" xmlns:ns4="0338a250-6521-42ee-baba-42e7788fdb06" targetNamespace="http://schemas.microsoft.com/office/2006/metadata/properties" ma:root="true" ma:fieldsID="8b147cdfa3e9d42bf1bc1c19cb776487" ns3:_="" ns4:_="">
    <xsd:import namespace="086a907d-4eda-4687-ac67-32a7d45ad15f"/>
    <xsd:import namespace="0338a250-6521-42ee-baba-42e7788fdb0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a907d-4eda-4687-ac67-32a7d45ad1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38a250-6521-42ee-baba-42e7788fdb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DB72B5-702F-4D76-800A-20703E6DA426}">
  <ds:schemaRefs>
    <ds:schemaRef ds:uri="http://schemas.microsoft.com/sharepoint/v3/contenttype/forms"/>
  </ds:schemaRefs>
</ds:datastoreItem>
</file>

<file path=customXml/itemProps2.xml><?xml version="1.0" encoding="utf-8"?>
<ds:datastoreItem xmlns:ds="http://schemas.openxmlformats.org/officeDocument/2006/customXml" ds:itemID="{54C5645E-0BD4-4F25-9CB8-008359C0D78A}">
  <ds:schemaRefs>
    <ds:schemaRef ds:uri="0338a250-6521-42ee-baba-42e7788fdb06"/>
    <ds:schemaRef ds:uri="086a907d-4eda-4687-ac67-32a7d45ad1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E8B284-872B-485C-8E62-D5FC22D08CC1}">
  <ds:schemaRefs>
    <ds:schemaRef ds:uri="0338a250-6521-42ee-baba-42e7788fdb06"/>
    <ds:schemaRef ds:uri="086a907d-4eda-4687-ac67-32a7d45ad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403</TotalTime>
  <Words>896</Words>
  <Application>Microsoft Office PowerPoint</Application>
  <PresentationFormat>Widescreen</PresentationFormat>
  <Paragraphs>62</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Arabic Typesetting</vt:lpstr>
      <vt:lpstr>Arial</vt:lpstr>
      <vt:lpstr>Avenir Next LT Pro</vt:lpstr>
      <vt:lpstr>Calibri</vt:lpstr>
      <vt:lpstr>Calibri Light</vt:lpstr>
      <vt:lpstr>Goudy Old Style</vt:lpstr>
      <vt:lpstr>Office Theme</vt:lpstr>
      <vt:lpstr>Connecting Environment and Community: Building Students’ Capacities as Future Environmental Professionals  Dr Rosamund Portus and Dr Sara-Jayne Williams  </vt:lpstr>
      <vt:lpstr>UWE Environmental Management Degree: People, Planet and Place</vt:lpstr>
      <vt:lpstr>Challenges and Rationale </vt:lpstr>
      <vt:lpstr>Implementation of Programme: Teaching</vt:lpstr>
      <vt:lpstr>PowerPoint Presentation</vt:lpstr>
      <vt:lpstr>PowerPoint Presentation</vt:lpstr>
      <vt:lpstr>PowerPoint Presentation</vt:lpstr>
      <vt:lpstr>Implementation of Programme: Assessment</vt:lpstr>
      <vt:lpstr>Impact</vt:lpstr>
      <vt:lpstr>Next Steps for the Programme</vt:lpstr>
      <vt:lpstr>Questions for you</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Rosamund Portus</dc:creator>
  <cp:lastModifiedBy>Rosamund Portus</cp:lastModifiedBy>
  <cp:revision>2</cp:revision>
  <dcterms:created xsi:type="dcterms:W3CDTF">2022-10-31T15:07:29Z</dcterms:created>
  <dcterms:modified xsi:type="dcterms:W3CDTF">2022-11-16T15:58:48Z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0x010100C3C30AFFE6B05448B657E1DE7C19CA0A</vt:lpwstr>
  </property>
</Properties>
</file>