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5"/>
  </p:sldMasterIdLst>
  <p:notesMasterIdLst>
    <p:notesMasterId r:id="rId9"/>
  </p:notesMasterIdLst>
  <p:handoutMasterIdLst>
    <p:handoutMasterId r:id="rId10"/>
  </p:handoutMasterIdLst>
  <p:sldIdLst>
    <p:sldId id="258" r:id="rId6"/>
    <p:sldId id="261" r:id="rId7"/>
    <p:sldId id="262" r:id="rId8"/>
  </p:sldIdLst>
  <p:sldSz cx="9144000" cy="6858000" type="screen4x3"/>
  <p:notesSz cx="9144000" cy="6858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e you talking about me? Patient's Involvement in Curriculum Design &amp; Development" id="{4284EADD-FE41-494D-A42C-2B60CCFC2DE6}">
          <p14:sldIdLst>
            <p14:sldId id="258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7" pos="5103">
          <p15:clr>
            <a:srgbClr val="A4A3A4"/>
          </p15:clr>
        </p15:guide>
        <p15:guide id="12" pos="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DAC"/>
    <a:srgbClr val="1A9DAC"/>
    <a:srgbClr val="16818D"/>
    <a:srgbClr val="1C9DAC"/>
    <a:srgbClr val="7A7392"/>
    <a:srgbClr val="598752"/>
    <a:srgbClr val="6DA463"/>
    <a:srgbClr val="A65C45"/>
    <a:srgbClr val="CC70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57" autoAdjust="0"/>
  </p:normalViewPr>
  <p:slideViewPr>
    <p:cSldViewPr showGuides="1">
      <p:cViewPr>
        <p:scale>
          <a:sx n="27" d="100"/>
          <a:sy n="27" d="100"/>
        </p:scale>
        <p:origin x="2444" y="836"/>
      </p:cViewPr>
      <p:guideLst>
        <p:guide orient="horz" pos="3838"/>
        <p:guide pos="2880"/>
        <p:guide pos="5103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83" d="100"/>
          <a:sy n="183" d="100"/>
        </p:scale>
        <p:origin x="208" y="3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1" Type="http://schemas.openxmlformats.org/officeDocument/2006/relationships/tags" Target="tags/tag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Bowles" userId="8f8703d8-8417-4d43-b264-f1c6d1a47b4d" providerId="ADAL" clId="{6C051CB8-4178-493B-AA02-5530A7208B49}"/>
    <pc:docChg chg="undo custSel addSld delSld modSld modSection">
      <pc:chgData name="Alex Bowles" userId="8f8703d8-8417-4d43-b264-f1c6d1a47b4d" providerId="ADAL" clId="{6C051CB8-4178-493B-AA02-5530A7208B49}" dt="2022-10-17T08:04:07.359" v="375" actId="478"/>
      <pc:docMkLst>
        <pc:docMk/>
      </pc:docMkLst>
      <pc:sldChg chg="addSp delSp modSp">
        <pc:chgData name="Alex Bowles" userId="8f8703d8-8417-4d43-b264-f1c6d1a47b4d" providerId="ADAL" clId="{6C051CB8-4178-493B-AA02-5530A7208B49}" dt="2022-10-14T13:30:56.410" v="369" actId="207"/>
        <pc:sldMkLst>
          <pc:docMk/>
          <pc:sldMk cId="1719998758" sldId="258"/>
        </pc:sldMkLst>
        <pc:spChg chg="mod">
          <ac:chgData name="Alex Bowles" userId="8f8703d8-8417-4d43-b264-f1c6d1a47b4d" providerId="ADAL" clId="{6C051CB8-4178-493B-AA02-5530A7208B49}" dt="2022-10-14T13:30:56.410" v="369" actId="207"/>
          <ac:spMkLst>
            <pc:docMk/>
            <pc:sldMk cId="1719998758" sldId="258"/>
            <ac:spMk id="2" creationId="{DE9A93DA-9975-43A2-9678-60BDA25B6C21}"/>
          </ac:spMkLst>
        </pc:spChg>
        <pc:spChg chg="add del mod">
          <ac:chgData name="Alex Bowles" userId="8f8703d8-8417-4d43-b264-f1c6d1a47b4d" providerId="ADAL" clId="{6C051CB8-4178-493B-AA02-5530A7208B49}" dt="2022-10-14T12:45:30.234" v="53" actId="478"/>
          <ac:spMkLst>
            <pc:docMk/>
            <pc:sldMk cId="1719998758" sldId="258"/>
            <ac:spMk id="3" creationId="{D1474684-16B6-4667-AD9F-523AB5D333B5}"/>
          </ac:spMkLst>
        </pc:spChg>
        <pc:spChg chg="add mod">
          <ac:chgData name="Alex Bowles" userId="8f8703d8-8417-4d43-b264-f1c6d1a47b4d" providerId="ADAL" clId="{6C051CB8-4178-493B-AA02-5530A7208B49}" dt="2022-10-14T13:17:15.353" v="206" actId="1076"/>
          <ac:spMkLst>
            <pc:docMk/>
            <pc:sldMk cId="1719998758" sldId="258"/>
            <ac:spMk id="13" creationId="{4887BF87-1931-4473-B77A-152F5B103A30}"/>
          </ac:spMkLst>
        </pc:spChg>
        <pc:spChg chg="add del mod">
          <ac:chgData name="Alex Bowles" userId="8f8703d8-8417-4d43-b264-f1c6d1a47b4d" providerId="ADAL" clId="{6C051CB8-4178-493B-AA02-5530A7208B49}" dt="2022-10-14T13:27:33.341" v="330"/>
          <ac:spMkLst>
            <pc:docMk/>
            <pc:sldMk cId="1719998758" sldId="258"/>
            <ac:spMk id="14" creationId="{0E2CB5DD-B4AC-4728-9E36-B44166AA4180}"/>
          </ac:spMkLst>
        </pc:spChg>
        <pc:picChg chg="add del mod">
          <ac:chgData name="Alex Bowles" userId="8f8703d8-8417-4d43-b264-f1c6d1a47b4d" providerId="ADAL" clId="{6C051CB8-4178-493B-AA02-5530A7208B49}" dt="2022-10-14T12:46:02.776" v="57"/>
          <ac:picMkLst>
            <pc:docMk/>
            <pc:sldMk cId="1719998758" sldId="258"/>
            <ac:picMk id="4" creationId="{A70001C7-171E-4391-BF5E-9DC130853308}"/>
          </ac:picMkLst>
        </pc:picChg>
        <pc:picChg chg="add del">
          <ac:chgData name="Alex Bowles" userId="8f8703d8-8417-4d43-b264-f1c6d1a47b4d" providerId="ADAL" clId="{6C051CB8-4178-493B-AA02-5530A7208B49}" dt="2022-10-14T12:46:08.095" v="59"/>
          <ac:picMkLst>
            <pc:docMk/>
            <pc:sldMk cId="1719998758" sldId="258"/>
            <ac:picMk id="5" creationId="{34DF9CAF-7820-4322-B344-8C05BFE52BCC}"/>
          </ac:picMkLst>
        </pc:picChg>
        <pc:picChg chg="add del mod">
          <ac:chgData name="Alex Bowles" userId="8f8703d8-8417-4d43-b264-f1c6d1a47b4d" providerId="ADAL" clId="{6C051CB8-4178-493B-AA02-5530A7208B49}" dt="2022-10-14T12:47:03.184" v="72" actId="478"/>
          <ac:picMkLst>
            <pc:docMk/>
            <pc:sldMk cId="1719998758" sldId="258"/>
            <ac:picMk id="6" creationId="{4927FAB8-59CD-48AB-B47E-61B2A281403C}"/>
          </ac:picMkLst>
        </pc:picChg>
        <pc:picChg chg="add del">
          <ac:chgData name="Alex Bowles" userId="8f8703d8-8417-4d43-b264-f1c6d1a47b4d" providerId="ADAL" clId="{6C051CB8-4178-493B-AA02-5530A7208B49}" dt="2022-10-14T12:46:23.232" v="63"/>
          <ac:picMkLst>
            <pc:docMk/>
            <pc:sldMk cId="1719998758" sldId="258"/>
            <ac:picMk id="7" creationId="{939D15B2-DB15-46E2-A55A-F8DC63929B86}"/>
          </ac:picMkLst>
        </pc:picChg>
        <pc:picChg chg="add del">
          <ac:chgData name="Alex Bowles" userId="8f8703d8-8417-4d43-b264-f1c6d1a47b4d" providerId="ADAL" clId="{6C051CB8-4178-493B-AA02-5530A7208B49}" dt="2022-10-14T12:46:33.156" v="66"/>
          <ac:picMkLst>
            <pc:docMk/>
            <pc:sldMk cId="1719998758" sldId="258"/>
            <ac:picMk id="8" creationId="{9A269D8E-85D7-40A3-ABF2-1A95D2583326}"/>
          </ac:picMkLst>
        </pc:picChg>
        <pc:picChg chg="add del">
          <ac:chgData name="Alex Bowles" userId="8f8703d8-8417-4d43-b264-f1c6d1a47b4d" providerId="ADAL" clId="{6C051CB8-4178-493B-AA02-5530A7208B49}" dt="2022-10-14T12:47:11.981" v="76"/>
          <ac:picMkLst>
            <pc:docMk/>
            <pc:sldMk cId="1719998758" sldId="258"/>
            <ac:picMk id="9" creationId="{A8549BC1-969B-410C-83FE-2456E830243C}"/>
          </ac:picMkLst>
        </pc:picChg>
        <pc:picChg chg="add del mod">
          <ac:chgData name="Alex Bowles" userId="8f8703d8-8417-4d43-b264-f1c6d1a47b4d" providerId="ADAL" clId="{6C051CB8-4178-493B-AA02-5530A7208B49}" dt="2022-10-14T12:49:03.835" v="81" actId="478"/>
          <ac:picMkLst>
            <pc:docMk/>
            <pc:sldMk cId="1719998758" sldId="258"/>
            <ac:picMk id="10" creationId="{27F855CE-FCFB-4C2A-AC85-F7A0EEE11863}"/>
          </ac:picMkLst>
        </pc:picChg>
        <pc:picChg chg="add del">
          <ac:chgData name="Alex Bowles" userId="8f8703d8-8417-4d43-b264-f1c6d1a47b4d" providerId="ADAL" clId="{6C051CB8-4178-493B-AA02-5530A7208B49}" dt="2022-10-14T12:49:12.961" v="85"/>
          <ac:picMkLst>
            <pc:docMk/>
            <pc:sldMk cId="1719998758" sldId="258"/>
            <ac:picMk id="11" creationId="{D1145612-6A50-45B5-BC23-2CB5035A9C43}"/>
          </ac:picMkLst>
        </pc:picChg>
        <pc:picChg chg="add del mod">
          <ac:chgData name="Alex Bowles" userId="8f8703d8-8417-4d43-b264-f1c6d1a47b4d" providerId="ADAL" clId="{6C051CB8-4178-493B-AA02-5530A7208B49}" dt="2022-10-14T12:49:48.347" v="90"/>
          <ac:picMkLst>
            <pc:docMk/>
            <pc:sldMk cId="1719998758" sldId="258"/>
            <ac:picMk id="12" creationId="{349B503B-447B-46D1-906C-F70C9C4E415C}"/>
          </ac:picMkLst>
        </pc:picChg>
        <pc:picChg chg="add del mod">
          <ac:chgData name="Alex Bowles" userId="8f8703d8-8417-4d43-b264-f1c6d1a47b4d" providerId="ADAL" clId="{6C051CB8-4178-493B-AA02-5530A7208B49}" dt="2022-10-14T13:18:13.676" v="212" actId="478"/>
          <ac:picMkLst>
            <pc:docMk/>
            <pc:sldMk cId="1719998758" sldId="258"/>
            <ac:picMk id="15" creationId="{AD10032D-6B96-4123-9E90-5DF2A5B85C3B}"/>
          </ac:picMkLst>
        </pc:picChg>
        <pc:picChg chg="add mod modCrop">
          <ac:chgData name="Alex Bowles" userId="8f8703d8-8417-4d43-b264-f1c6d1a47b4d" providerId="ADAL" clId="{6C051CB8-4178-493B-AA02-5530A7208B49}" dt="2022-10-14T13:30:23.951" v="367" actId="1076"/>
          <ac:picMkLst>
            <pc:docMk/>
            <pc:sldMk cId="1719998758" sldId="258"/>
            <ac:picMk id="16" creationId="{86467860-05A3-45D4-9E6E-FD3A83ECC026}"/>
          </ac:picMkLst>
        </pc:picChg>
        <pc:picChg chg="add del mod modCrop">
          <ac:chgData name="Alex Bowles" userId="8f8703d8-8417-4d43-b264-f1c6d1a47b4d" providerId="ADAL" clId="{6C051CB8-4178-493B-AA02-5530A7208B49}" dt="2022-10-14T13:25:07.458" v="310" actId="478"/>
          <ac:picMkLst>
            <pc:docMk/>
            <pc:sldMk cId="1719998758" sldId="258"/>
            <ac:picMk id="17" creationId="{A0A3EFA0-513C-4365-8EEB-62A540D4100B}"/>
          </ac:picMkLst>
        </pc:picChg>
        <pc:picChg chg="add mod">
          <ac:chgData name="Alex Bowles" userId="8f8703d8-8417-4d43-b264-f1c6d1a47b4d" providerId="ADAL" clId="{6C051CB8-4178-493B-AA02-5530A7208B49}" dt="2022-10-14T13:17:07.864" v="205" actId="1076"/>
          <ac:picMkLst>
            <pc:docMk/>
            <pc:sldMk cId="1719998758" sldId="258"/>
            <ac:picMk id="1026" creationId="{3BF40055-D124-4DDD-8469-8CEA7F0B8FB3}"/>
          </ac:picMkLst>
        </pc:picChg>
      </pc:sldChg>
      <pc:sldChg chg="delSp">
        <pc:chgData name="Alex Bowles" userId="8f8703d8-8417-4d43-b264-f1c6d1a47b4d" providerId="ADAL" clId="{6C051CB8-4178-493B-AA02-5530A7208B49}" dt="2022-10-17T08:04:07.359" v="375" actId="478"/>
        <pc:sldMkLst>
          <pc:docMk/>
          <pc:sldMk cId="3616551049" sldId="262"/>
        </pc:sldMkLst>
        <pc:picChg chg="del">
          <ac:chgData name="Alex Bowles" userId="8f8703d8-8417-4d43-b264-f1c6d1a47b4d" providerId="ADAL" clId="{6C051CB8-4178-493B-AA02-5530A7208B49}" dt="2022-10-17T08:04:07.359" v="375" actId="478"/>
          <ac:picMkLst>
            <pc:docMk/>
            <pc:sldMk cId="3616551049" sldId="262"/>
            <ac:picMk id="5" creationId="{C06F9334-2E16-4863-8276-81F9EF3A8688}"/>
          </ac:picMkLst>
        </pc:picChg>
        <pc:picChg chg="del">
          <ac:chgData name="Alex Bowles" userId="8f8703d8-8417-4d43-b264-f1c6d1a47b4d" providerId="ADAL" clId="{6C051CB8-4178-493B-AA02-5530A7208B49}" dt="2022-10-17T08:04:04.869" v="374" actId="478"/>
          <ac:picMkLst>
            <pc:docMk/>
            <pc:sldMk cId="3616551049" sldId="262"/>
            <ac:picMk id="9" creationId="{979AD2E7-E92B-4D37-9966-A881D29283ED}"/>
          </ac:picMkLst>
        </pc:picChg>
      </pc:sldChg>
    </pc:docChg>
  </pc:docChgLst>
  <pc:docChgLst>
    <pc:chgData name="Kirstin Barnett" userId="30a7f38a-0c1f-46d9-8bf9-85c102850cbb" providerId="ADAL" clId="{B63AA3F1-CB9A-4068-9A1F-AB26D4C3667B}"/>
  </pc:docChgLst>
  <pc:docChgLst>
    <pc:chgData name="Alex Bowles" userId="S::alex.bowles@uwe.ac.uk::8f8703d8-8417-4d43-b264-f1c6d1a47b4d" providerId="AD" clId="Web-{1F6C0F86-FEB7-948A-3CF2-74BBD910C19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3CF07-9307-6C48-9A7D-CFB6D2778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7DB75-BAF4-B743-9A92-74B92A91E0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2C6B3-A39F-7849-8137-15C55F281F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F245-9DFC-A14D-946D-EB14F66A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787872" cy="8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E3B5BC-7C7D-A745-8158-A53C466D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26" y="1915479"/>
            <a:ext cx="5689524" cy="208958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EC6F0B-C9B0-464E-ABF8-505FA2B99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421" y="1916832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600" b="0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1E2BFEE-0AD7-C548-92B3-DE639BB40C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420" y="2323737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800" b="1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E54718D-4C22-E94B-A4C0-C34A3A425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505" y="2913639"/>
            <a:ext cx="1219139" cy="3713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800" b="1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3A8BFE-74A7-E94B-8A00-4CD70EAFA367}"/>
              </a:ext>
            </a:extLst>
          </p:cNvPr>
          <p:cNvCxnSpPr>
            <a:cxnSpLocks/>
          </p:cNvCxnSpPr>
          <p:nvPr userDrawn="1"/>
        </p:nvCxnSpPr>
        <p:spPr>
          <a:xfrm>
            <a:off x="1919288" y="1916832"/>
            <a:ext cx="0" cy="38022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5B2378F-7E74-5649-B1F7-5BE87863FD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505" y="5373216"/>
            <a:ext cx="1219139" cy="34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600" b="0" i="0">
                <a:solidFill>
                  <a:schemeClr val="bg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  <p15:guide id="2" pos="12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D979-55B4-3C48-802B-10CF449D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92697"/>
            <a:ext cx="7886700" cy="720080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15" y="1412776"/>
            <a:ext cx="9144000" cy="59511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D231-0526-BA4B-A751-485A68D4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2" y="692697"/>
            <a:ext cx="7454131" cy="768356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61052"/>
            <a:ext cx="3024188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9113" y="1461053"/>
            <a:ext cx="3020316" cy="26505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9113" y="4149725"/>
            <a:ext cx="3020316" cy="2708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8225" y="1461052"/>
            <a:ext cx="3025775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1980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3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3833" userDrawn="1">
          <p15:clr>
            <a:srgbClr val="FBAE40"/>
          </p15:clr>
        </p15:guide>
        <p15:guide id="5" orient="horz" pos="2614" userDrawn="1">
          <p15:clr>
            <a:srgbClr val="FBAE40"/>
          </p15:clr>
        </p15:guide>
        <p15:guide id="6" pos="567" userDrawn="1">
          <p15:clr>
            <a:srgbClr val="FBAE40"/>
          </p15:clr>
        </p15:guide>
        <p15:guide id="8" pos="1927" userDrawn="1">
          <p15:clr>
            <a:srgbClr val="FBAE40"/>
          </p15:clr>
        </p15:guide>
        <p15:guide id="9" pos="3854" userDrawn="1">
          <p15:clr>
            <a:srgbClr val="FBAE40"/>
          </p15:clr>
        </p15:guide>
        <p15:guide id="10" orient="horz" pos="25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2A74-33A9-1E47-9EBD-B4B8BA3C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5" y="692696"/>
            <a:ext cx="7886700" cy="768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461052"/>
            <a:ext cx="254707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5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1650" y="1461052"/>
            <a:ext cx="3043238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1400" y="1461053"/>
            <a:ext cx="3022599" cy="26505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400" y="4146550"/>
            <a:ext cx="3022600" cy="2711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538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856" userDrawn="1">
          <p15:clr>
            <a:srgbClr val="FBAE40"/>
          </p15:clr>
        </p15:guide>
        <p15:guide id="4" pos="3833" userDrawn="1">
          <p15:clr>
            <a:srgbClr val="FBAE40"/>
          </p15:clr>
        </p15:guide>
        <p15:guide id="6" orient="horz" pos="2590" userDrawn="1">
          <p15:clr>
            <a:srgbClr val="FBAE40"/>
          </p15:clr>
        </p15:guide>
        <p15:guide id="7" orient="horz" pos="26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FF90F4-0461-4994-8ECC-80648A92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5" y="692697"/>
            <a:ext cx="7886700" cy="12241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916832"/>
            <a:ext cx="7058025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5661025"/>
            <a:ext cx="7058025" cy="11969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6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12192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3pPr>
            <a:lvl4pPr marL="18288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4pPr>
            <a:lvl5pPr marL="24384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694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C024-4559-4C02-9AB3-98D956AC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056E6-17B0-445E-93EC-A3A4B42B2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349500"/>
            <a:ext cx="4104456" cy="28797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0">
                <a:solidFill>
                  <a:srgbClr val="199DAC"/>
                </a:solidFill>
              </a:defRPr>
            </a:lvl1pPr>
            <a:lvl2pPr marL="609600" indent="0">
              <a:buNone/>
              <a:defRPr>
                <a:solidFill>
                  <a:srgbClr val="16818D"/>
                </a:solidFill>
              </a:defRPr>
            </a:lvl2pPr>
            <a:lvl3pPr marL="1219200" indent="0">
              <a:buNone/>
              <a:defRPr>
                <a:solidFill>
                  <a:srgbClr val="16818D"/>
                </a:solidFill>
              </a:defRPr>
            </a:lvl3pPr>
            <a:lvl4pPr marL="1828800" indent="0">
              <a:buNone/>
              <a:defRPr>
                <a:solidFill>
                  <a:srgbClr val="16818D"/>
                </a:solidFill>
              </a:defRPr>
            </a:lvl4pPr>
            <a:lvl5pPr marL="2438400" indent="0">
              <a:buNone/>
              <a:defRPr>
                <a:solidFill>
                  <a:srgbClr val="16818D"/>
                </a:solidFill>
              </a:defRPr>
            </a:lvl5pPr>
          </a:lstStyle>
          <a:p>
            <a:pPr lvl="0"/>
            <a:r>
              <a:rPr lang="en-US" dirty="0"/>
              <a:t>100%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12DBA2-E4CA-4633-9C0C-58EB9F03F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6016" y="2349500"/>
            <a:ext cx="3672334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9DAC"/>
                </a:solidFill>
              </a:defRPr>
            </a:lvl1pPr>
            <a:lvl2pPr marL="609600" indent="0">
              <a:buNone/>
              <a:defRPr sz="1800">
                <a:solidFill>
                  <a:srgbClr val="199DAC"/>
                </a:solidFill>
              </a:defRPr>
            </a:lvl2pPr>
            <a:lvl3pPr marL="1219200" indent="0">
              <a:buNone/>
              <a:defRPr sz="1800">
                <a:solidFill>
                  <a:srgbClr val="199DAC"/>
                </a:solidFill>
              </a:defRPr>
            </a:lvl3pPr>
            <a:lvl4pPr marL="1828800" indent="0">
              <a:buNone/>
              <a:defRPr sz="1800">
                <a:solidFill>
                  <a:srgbClr val="199DAC"/>
                </a:solidFill>
              </a:defRPr>
            </a:lvl4pPr>
            <a:lvl5pPr marL="2438400" indent="0">
              <a:buNone/>
              <a:defRPr sz="1800">
                <a:solidFill>
                  <a:srgbClr val="199D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44D0B-0878-42C4-9A43-6D580C188C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5157192"/>
            <a:ext cx="7472363" cy="7921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  <a:lvl2pPr marL="609600" indent="0" algn="r">
              <a:buNone/>
              <a:defRPr sz="1800"/>
            </a:lvl2pPr>
            <a:lvl3pPr marL="1219200" indent="0" algn="r">
              <a:buNone/>
              <a:defRPr sz="1800"/>
            </a:lvl3pPr>
            <a:lvl4pPr marL="1828800" indent="0" algn="r">
              <a:buNone/>
              <a:defRPr sz="1800"/>
            </a:lvl4pPr>
            <a:lvl5pPr marL="2438400" indent="0" algn="r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7938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3DBD-28B5-6744-B93D-384D879A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974055"/>
            <a:ext cx="651562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4AAA3-E9D4-B544-B77B-0789573E9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1" y="689701"/>
            <a:ext cx="7886700" cy="101110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1" y="1700808"/>
            <a:ext cx="6551612" cy="4608512"/>
          </a:xfrm>
          <a:prstGeom prst="rect">
            <a:avLst/>
          </a:prstGeom>
        </p:spPr>
        <p:txBody>
          <a:bodyPr lIns="0" tIns="0" rIns="0" bIns="0"/>
          <a:lstStyle>
            <a:lvl1pPr marL="266700" indent="-257175">
              <a:buClr>
                <a:srgbClr val="1A9DAC"/>
              </a:buClr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4AA9-9B1B-7D49-821B-E768D4FE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687614"/>
            <a:ext cx="7886700" cy="1012599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1700213"/>
            <a:ext cx="6551612" cy="4465637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rgbClr val="1A9DAC"/>
              </a:buClr>
              <a:buFont typeface="+mj-lt"/>
              <a:buAutoNum type="arabicPeriod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600" indent="-342900">
              <a:buClr>
                <a:srgbClr val="1A9DAC"/>
              </a:buClr>
              <a:buFont typeface="+mj-lt"/>
              <a:buAutoNum type="romanLcPeriod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5988" marR="0" indent="-285750" algn="l" defTabSz="6064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85A6-D158-2E49-90B4-F2441730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92697"/>
            <a:ext cx="7886700" cy="9361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63C3-2B19-3E4C-861A-2B5A52BA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92697"/>
            <a:ext cx="7886700" cy="936104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A39C-6E99-FE4F-B641-F44C7B4B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92697"/>
            <a:ext cx="7886700" cy="936104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+mj-lt"/>
              <a:buAutoNum type="arabicPeriod"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  <a:lvl2pPr marL="541338" indent="-274638">
              <a:buClr>
                <a:srgbClr val="1A9DAC"/>
              </a:buClr>
              <a:buFont typeface="+mj-lt"/>
              <a:buAutoNum type="romanLcPeriod"/>
              <a:defRPr sz="1800" baseline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+mj-lt"/>
              <a:buAutoNum type="arabicPeriod"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  <a:lvl2pPr marL="541338" indent="-274638">
              <a:buClr>
                <a:srgbClr val="1A9DAC"/>
              </a:buClr>
              <a:buFont typeface="+mj-lt"/>
              <a:buAutoNum type="romanLcPeriod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6788" indent="0">
              <a:buFont typeface="Arial" panose="020B0604020202020204" pitchFamily="34" charset="0"/>
              <a:buNone/>
              <a:defRPr sz="1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C80B-5DE2-104C-BCD7-114FA55C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15" y="692697"/>
            <a:ext cx="7886700" cy="862064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65AE-FBB8-C547-A863-8ACFC537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92696"/>
            <a:ext cx="7886700" cy="936103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312368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7E385-10D3-CC4C-B8C0-4CD9D91D4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3631A212-DAA8-B544-9BA8-9F3465AA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6" r:id="rId14"/>
  </p:sldLayoutIdLst>
  <p:transition spd="slow">
    <p:fade/>
  </p:transition>
  <p:txStyles>
    <p:titleStyle>
      <a:lvl1pPr algn="l" defTabSz="606425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1A9DAC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93DA-9975-43A2-9678-60BDA25B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4016"/>
            <a:ext cx="9144000" cy="10111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i="1" dirty="0">
                <a:solidFill>
                  <a:schemeClr val="tx1"/>
                </a:solidFill>
              </a:rPr>
              <a:t>Are you talking about me? </a:t>
            </a:r>
            <a:br>
              <a:rPr lang="en-GB" sz="3100" b="1" dirty="0">
                <a:solidFill>
                  <a:schemeClr val="tx1"/>
                </a:solidFill>
              </a:rPr>
            </a:br>
            <a:r>
              <a:rPr lang="en-GB" sz="3100" b="1" dirty="0">
                <a:solidFill>
                  <a:schemeClr val="tx1"/>
                </a:solidFill>
              </a:rPr>
              <a:t>Patients’ Involvement in Curriculum Design &amp; Development</a:t>
            </a:r>
            <a:br>
              <a:rPr lang="en-GB" sz="3100" b="1" dirty="0">
                <a:solidFill>
                  <a:schemeClr val="tx1"/>
                </a:solidFill>
              </a:rPr>
            </a:br>
            <a:r>
              <a:rPr lang="en-GB" sz="600" b="1" dirty="0">
                <a:solidFill>
                  <a:schemeClr val="bg1"/>
                </a:solidFill>
              </a:rPr>
              <a:t>.</a:t>
            </a:r>
            <a:r>
              <a:rPr lang="en-GB" sz="1800" dirty="0">
                <a:solidFill>
                  <a:schemeClr val="tx1"/>
                </a:solidFill>
              </a:rPr>
              <a:t>Catherine Piggin, Deborah Moreno-Chamorro, </a:t>
            </a:r>
            <a:r>
              <a:rPr lang="en-GB" sz="1800" u="sng" dirty="0">
                <a:solidFill>
                  <a:schemeClr val="tx1"/>
                </a:solidFill>
              </a:rPr>
              <a:t>Alexandra Bowles</a:t>
            </a:r>
            <a:r>
              <a:rPr lang="en-GB" sz="1800" dirty="0">
                <a:solidFill>
                  <a:schemeClr val="tx1"/>
                </a:solidFill>
              </a:rPr>
              <a:t>, Ilhem Berrou.  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Independent Prescribing Team, University of the West of England, Bristol, U.K. 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Corresponding Author: Alex.Bowles@uwe.ac.uk </a:t>
            </a:r>
            <a:br>
              <a:rPr lang="en-GB" sz="200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F40055-D124-4DDD-8469-8CEA7F0B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87BF87-1931-4473-B77A-152F5B103A30}"/>
              </a:ext>
            </a:extLst>
          </p:cNvPr>
          <p:cNvSpPr/>
          <p:nvPr/>
        </p:nvSpPr>
        <p:spPr>
          <a:xfrm>
            <a:off x="683568" y="24738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@UWE_NMP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30623-9271-455F-AF24-279E934D7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39708"/>
            <a:ext cx="6355504" cy="44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93DA-9975-43A2-9678-60BDA25B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714"/>
            <a:ext cx="9144000" cy="1011108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 Message from Patients to Future Prescribers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77A806-263D-4B61-8959-6F1EECFA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4F986F-7A42-4C32-9FE2-A0BA87BE5901}"/>
              </a:ext>
            </a:extLst>
          </p:cNvPr>
          <p:cNvSpPr/>
          <p:nvPr/>
        </p:nvSpPr>
        <p:spPr>
          <a:xfrm>
            <a:off x="683568" y="24738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@UWE_NMP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15118-AD0E-42FE-8467-59930610D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55"/>
          <a:stretch/>
        </p:blipFill>
        <p:spPr>
          <a:xfrm>
            <a:off x="0" y="1250666"/>
            <a:ext cx="9144000" cy="51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93DA-9975-43A2-9678-60BDA25B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714"/>
            <a:ext cx="9144000" cy="1011108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Impact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2DF8B29-A4DE-470D-8F04-1EB515BB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520B14-4D82-41AE-BB27-4E47C395D29D}"/>
              </a:ext>
            </a:extLst>
          </p:cNvPr>
          <p:cNvSpPr/>
          <p:nvPr/>
        </p:nvSpPr>
        <p:spPr>
          <a:xfrm>
            <a:off x="683568" y="24738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@UWE_NMP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9E7CFA-749C-43D6-9AE1-3381883F47BE}"/>
              </a:ext>
            </a:extLst>
          </p:cNvPr>
          <p:cNvSpPr/>
          <p:nvPr/>
        </p:nvSpPr>
        <p:spPr>
          <a:xfrm>
            <a:off x="-108520" y="6253154"/>
            <a:ext cx="936104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950" b="1" dirty="0">
                <a:latin typeface="+mn-lt"/>
              </a:rPr>
              <a:t>With thanks to the Patient &amp; Staff of Prospect Hospice Day Therapy Unit, Swindon, U.K.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7BAEF-D006-44F2-9949-48C89E99B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14" y="1340768"/>
            <a:ext cx="6631571" cy="4717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65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73&quot;&gt;&lt;object type=&quot;3&quot; unique_id=&quot;10074&quot;&gt;&lt;property id=&quot;20148&quot; value=&quot;5&quot;/&gt;&lt;property id=&quot;20300&quot; value=&quot;Slide 1&quot;/&gt;&lt;property id=&quot;20307&quot; value=&quot;256&quot;/&gt;&lt;/object&gt;&lt;object type=&quot;3&quot; unique_id=&quot;10075&quot;&gt;&lt;property id=&quot;20148&quot; value=&quot;5&quot;/&gt;&lt;property id=&quot;20300&quot; value=&quot;Slide 2&quot;/&gt;&lt;property id=&quot;20307&quot; value=&quot;260&quot;/&gt;&lt;/object&gt;&lt;object type=&quot;3&quot; unique_id=&quot;10076&quot;&gt;&lt;property id=&quot;20148&quot; value=&quot;5&quot;/&gt;&lt;property id=&quot;20300&quot; value=&quot;Slide 3&quot;/&gt;&lt;property id=&quot;20307&quot; value=&quot;267&quot;/&gt;&lt;/object&gt;&lt;object type=&quot;3&quot; unique_id=&quot;10077&quot;&gt;&lt;property id=&quot;20148&quot; value=&quot;5&quot;/&gt;&lt;property id=&quot;20300&quot; value=&quot;Slide 4&quot;/&gt;&lt;property id=&quot;20307&quot; value=&quot;264&quot;/&gt;&lt;/object&gt;&lt;object type=&quot;3&quot; unique_id=&quot;10078&quot;&gt;&lt;property id=&quot;20148&quot; value=&quot;5&quot;/&gt;&lt;property id=&quot;20300&quot; value=&quot;Slide 5&quot;/&gt;&lt;property id=&quot;20307&quot; value=&quot;268&quot;/&gt;&lt;/object&gt;&lt;object type=&quot;3&quot; unique_id=&quot;10079&quot;&gt;&lt;property id=&quot;20148&quot; value=&quot;5&quot;/&gt;&lt;property id=&quot;20300&quot; value=&quot;Slide 6&quot;/&gt;&lt;property id=&quot;20307&quot; value=&quot;265&quot;/&gt;&lt;/object&gt;&lt;object type=&quot;3&quot; unique_id=&quot;10080&quot;&gt;&lt;property id=&quot;20148&quot; value=&quot;5&quot;/&gt;&lt;property id=&quot;20300&quot; value=&quot;Slide 7&quot;/&gt;&lt;property id=&quot;20307&quot; value=&quot;266&quot;/&gt;&lt;/object&gt;&lt;object type=&quot;3&quot; unique_id=&quot;10081&quot;&gt;&lt;property id=&quot;20148&quot; value=&quot;5&quot;/&gt;&lt;property id=&quot;20300&quot; value=&quot;Slide 8&quot;/&gt;&lt;property id=&quot;20307&quot; value=&quot;262&quot;/&gt;&lt;/object&gt;&lt;object type=&quot;3&quot; unique_id=&quot;10082&quot;&gt;&lt;property id=&quot;20148&quot; value=&quot;5&quot;/&gt;&lt;property id=&quot;20300&quot; value=&quot;Slide 9&quot;/&gt;&lt;property id=&quot;20307&quot; value=&quot;269&quot;/&gt;&lt;/object&gt;&lt;object type=&quot;3&quot; unique_id=&quot;10083&quot;&gt;&lt;property id=&quot;20148&quot; value=&quot;5&quot;/&gt;&lt;property id=&quot;20300&quot; value=&quot;Slide 10&quot;/&gt;&lt;property id=&quot;20307&quot; value=&quot;259&quot;/&gt;&lt;/object&gt;&lt;/object&gt;&lt;object type=&quot;8&quot; unique_id=&quot;1009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 SKY with UWE logo top STANDARD" id="{01FAB0D0-5DBD-47E7-9373-94BA6C7E7835}" vid="{9680083E-B1B9-432B-A860-BC4A0118E2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C3F4283AECA48BCBDDFCF4103160C" ma:contentTypeVersion="2" ma:contentTypeDescription="Create a new document." ma:contentTypeScope="" ma:versionID="71a29f68b18f52e7e0b329625759c092">
  <xsd:schema xmlns:xsd="http://www.w3.org/2001/XMLSchema" xmlns:xs="http://www.w3.org/2001/XMLSchema" xmlns:p="http://schemas.microsoft.com/office/2006/metadata/properties" xmlns:ns2="037ba92a-5764-4297-b5f7-6ea117412624" xmlns:ns3="3a4ab234-afbc-41ab-b2db-358d80304e46" targetNamespace="http://schemas.microsoft.com/office/2006/metadata/properties" ma:root="true" ma:fieldsID="a458c3587d291faf4ca1653387720a89" ns2:_="" ns3:_="">
    <xsd:import namespace="037ba92a-5764-4297-b5f7-6ea117412624"/>
    <xsd:import namespace="3a4ab234-afbc-41ab-b2db-358d80304e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ba92a-5764-4297-b5f7-6ea1174126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ab234-afbc-41ab-b2db-358d80304e4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default="Main Issue" ma:description="Specify type of document to help with filtered views" ma:format="Dropdown" ma:internalName="Document_x0020_Type">
      <xsd:simpleType>
        <xsd:restriction base="dms:Choice">
          <xsd:enumeration value="Main Issue"/>
          <xsd:enumeration value="Suppor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246F40AF816444AD169C0DCC7EF0B3" ma:contentTypeVersion="6" ma:contentTypeDescription="Create a new document." ma:contentTypeScope="" ma:versionID="5a283defb6edfbb1519447987c6fa0c0">
  <xsd:schema xmlns:xsd="http://www.w3.org/2001/XMLSchema" xmlns:xs="http://www.w3.org/2001/XMLSchema" xmlns:p="http://schemas.microsoft.com/office/2006/metadata/properties" xmlns:ns2="82e06a57-9a9d-4778-bcbc-70344ef094b3" xmlns:ns3="9a84973f-8be7-4145-8483-002b4c803fde" targetNamespace="http://schemas.microsoft.com/office/2006/metadata/properties" ma:root="true" ma:fieldsID="09bbf4327c88b646c96d9d98d8dc06b4" ns2:_="" ns3:_="">
    <xsd:import namespace="82e06a57-9a9d-4778-bcbc-70344ef094b3"/>
    <xsd:import namespace="9a84973f-8be7-4145-8483-002b4c803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06a57-9a9d-4778-bcbc-70344ef09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4973f-8be7-4145-8483-002b4c803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8277BB-DC5E-47BA-8CA9-13DFAB3B2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ba92a-5764-4297-b5f7-6ea117412624"/>
    <ds:schemaRef ds:uri="3a4ab234-afbc-41ab-b2db-358d80304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5552B4-89B5-4F8D-B1E4-E0A34EA58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EC745B-B058-4F7B-9A6C-3DFEFB55721C}"/>
</file>

<file path=customXml/itemProps4.xml><?xml version="1.0" encoding="utf-8"?>
<ds:datastoreItem xmlns:ds="http://schemas.openxmlformats.org/officeDocument/2006/customXml" ds:itemID="{98D2D201-97C8-4E70-BF77-76D11DC8600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037ba92a-5764-4297-b5f7-6ea117412624"/>
    <ds:schemaRef ds:uri="http://purl.org/dc/elements/1.1/"/>
    <ds:schemaRef ds:uri="http://schemas.microsoft.com/office/infopath/2007/PartnerControls"/>
    <ds:schemaRef ds:uri="3a4ab234-afbc-41ab-b2db-358d80304e4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104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Courier New</vt:lpstr>
      <vt:lpstr>Tahoma</vt:lpstr>
      <vt:lpstr>Custom Design</vt:lpstr>
      <vt:lpstr>Are you talking about me?  Patients’ Involvement in Curriculum Design &amp; Development .Catherine Piggin, Deborah Moreno-Chamorro, Alexandra Bowles, Ilhem Berrou.   Independent Prescribing Team, University of the West of England, Bristol, U.K.  Corresponding Author: Alex.Bowles@uwe.ac.uk  </vt:lpstr>
      <vt:lpstr>A Message from Patients to Future Prescribers </vt:lpstr>
      <vt:lpstr>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Kirstin Barnett</dc:creator>
  <cp:lastModifiedBy>Alex Bowles</cp:lastModifiedBy>
  <cp:revision>28</cp:revision>
  <cp:lastPrinted>2016-09-22T10:08:48Z</cp:lastPrinted>
  <dcterms:created xsi:type="dcterms:W3CDTF">2019-12-19T16:15:15Z</dcterms:created>
  <dcterms:modified xsi:type="dcterms:W3CDTF">2022-10-17T08:04:08Z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0x01010025246F40AF816444AD169C0DCC7EF0B3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dlc_DocIdItemGuid">
    <vt:lpwstr>0beaf668-18bc-407e-89e0-ef66d74dcf56</vt:lpwstr>
  </property>
</Properties>
</file>