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8"/>
  </p:notesMasterIdLst>
  <p:handoutMasterIdLst>
    <p:handoutMasterId r:id="rId9"/>
  </p:handoutMasterIdLst>
  <p:sldIdLst>
    <p:sldId id="256" r:id="rId5"/>
    <p:sldId id="263" r:id="rId6"/>
    <p:sldId id="267" r:id="rId7"/>
  </p:sldIdLst>
  <p:sldSz cx="12192000" cy="6858000"/>
  <p:notesSz cx="9144000" cy="6858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284EADD-FE41-494D-A42C-2B60CCFC2DE6}">
          <p14:sldIdLst>
            <p14:sldId id="256"/>
            <p14:sldId id="263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4" orient="horz" pos="38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7" pos="6804" userDrawn="1">
          <p15:clr>
            <a:srgbClr val="A4A3A4"/>
          </p15:clr>
        </p15:guide>
        <p15:guide id="12" pos="8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818D"/>
    <a:srgbClr val="A65C45"/>
    <a:srgbClr val="DC101F"/>
    <a:srgbClr val="199DAC"/>
    <a:srgbClr val="1A9DAC"/>
    <a:srgbClr val="1C9DAC"/>
    <a:srgbClr val="598752"/>
    <a:srgbClr val="6DA463"/>
    <a:srgbClr val="CC705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E134D8-DBA5-766C-1E9C-24AE9E412EA4}" v="108" dt="2022-08-16T10:55:16.010"/>
    <p1510:client id="{1085C645-453A-685F-06D9-87ECAAABA2F8}" v="387" dt="2022-08-16T13:27:25.587"/>
    <p1510:client id="{877C6F8D-07BA-DC3C-2946-F213A534D4F6}" v="1527" dt="2022-08-17T14:20:39.856"/>
    <p1510:client id="{BA7B7939-001A-EA6C-3A9D-4BFD69CAD91F}" v="71" dt="2022-08-16T11:05:56.4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410"/>
  </p:normalViewPr>
  <p:slideViewPr>
    <p:cSldViewPr showGuides="1">
      <p:cViewPr varScale="1">
        <p:scale>
          <a:sx n="70" d="100"/>
          <a:sy n="70" d="100"/>
        </p:scale>
        <p:origin x="660" y="54"/>
      </p:cViewPr>
      <p:guideLst>
        <p:guide orient="horz" pos="3838"/>
        <p:guide pos="3840"/>
        <p:guide pos="6804"/>
        <p:guide pos="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19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dunil Sikurajapathi" userId="S::indunil.sikurajapathi@uwe.ac.uk::db6a7d41-4d5f-4af1-bedb-cc0bc88efae4" providerId="AD" clId="Web-{BA7B7939-001A-EA6C-3A9D-4BFD69CAD91F}"/>
    <pc:docChg chg="addSld delSld modSld modSection">
      <pc:chgData name="Indunil Sikurajapathi" userId="S::indunil.sikurajapathi@uwe.ac.uk::db6a7d41-4d5f-4af1-bedb-cc0bc88efae4" providerId="AD" clId="Web-{BA7B7939-001A-EA6C-3A9D-4BFD69CAD91F}" dt="2022-08-16T11:05:56.412" v="53" actId="1076"/>
      <pc:docMkLst>
        <pc:docMk/>
      </pc:docMkLst>
      <pc:sldChg chg="del">
        <pc:chgData name="Indunil Sikurajapathi" userId="S::indunil.sikurajapathi@uwe.ac.uk::db6a7d41-4d5f-4af1-bedb-cc0bc88efae4" providerId="AD" clId="Web-{BA7B7939-001A-EA6C-3A9D-4BFD69CAD91F}" dt="2022-08-16T10:57:09.314" v="1"/>
        <pc:sldMkLst>
          <pc:docMk/>
          <pc:sldMk cId="36242258" sldId="257"/>
        </pc:sldMkLst>
      </pc:sldChg>
      <pc:sldChg chg="del">
        <pc:chgData name="Indunil Sikurajapathi" userId="S::indunil.sikurajapathi@uwe.ac.uk::db6a7d41-4d5f-4af1-bedb-cc0bc88efae4" providerId="AD" clId="Web-{BA7B7939-001A-EA6C-3A9D-4BFD69CAD91F}" dt="2022-08-16T11:02:24.819" v="15"/>
        <pc:sldMkLst>
          <pc:docMk/>
          <pc:sldMk cId="4046257472" sldId="258"/>
        </pc:sldMkLst>
      </pc:sldChg>
      <pc:sldChg chg="addSp delSp modSp add">
        <pc:chgData name="Indunil Sikurajapathi" userId="S::indunil.sikurajapathi@uwe.ac.uk::db6a7d41-4d5f-4af1-bedb-cc0bc88efae4" providerId="AD" clId="Web-{BA7B7939-001A-EA6C-3A9D-4BFD69CAD91F}" dt="2022-08-16T11:00:18.139" v="13" actId="1076"/>
        <pc:sldMkLst>
          <pc:docMk/>
          <pc:sldMk cId="2926035081" sldId="262"/>
        </pc:sldMkLst>
        <pc:spChg chg="del">
          <ac:chgData name="Indunil Sikurajapathi" userId="S::indunil.sikurajapathi@uwe.ac.uk::db6a7d41-4d5f-4af1-bedb-cc0bc88efae4" providerId="AD" clId="Web-{BA7B7939-001A-EA6C-3A9D-4BFD69CAD91F}" dt="2022-08-16T10:58:37.757" v="5"/>
          <ac:spMkLst>
            <pc:docMk/>
            <pc:sldMk cId="2926035081" sldId="262"/>
            <ac:spMk id="3" creationId="{DE043EBA-B2C4-409F-B324-728721F6DD65}"/>
          </ac:spMkLst>
        </pc:spChg>
        <pc:spChg chg="mod">
          <ac:chgData name="Indunil Sikurajapathi" userId="S::indunil.sikurajapathi@uwe.ac.uk::db6a7d41-4d5f-4af1-bedb-cc0bc88efae4" providerId="AD" clId="Web-{BA7B7939-001A-EA6C-3A9D-4BFD69CAD91F}" dt="2022-08-16T11:00:18.139" v="13" actId="1076"/>
          <ac:spMkLst>
            <pc:docMk/>
            <pc:sldMk cId="2926035081" sldId="262"/>
            <ac:spMk id="13" creationId="{00000000-0000-0000-0000-000000000000}"/>
          </ac:spMkLst>
        </pc:spChg>
        <pc:graphicFrameChg chg="add del">
          <ac:chgData name="Indunil Sikurajapathi" userId="S::indunil.sikurajapathi@uwe.ac.uk::db6a7d41-4d5f-4af1-bedb-cc0bc88efae4" providerId="AD" clId="Web-{BA7B7939-001A-EA6C-3A9D-4BFD69CAD91F}" dt="2022-08-16T10:58:29.506" v="4"/>
          <ac:graphicFrameMkLst>
            <pc:docMk/>
            <pc:sldMk cId="2926035081" sldId="262"/>
            <ac:graphicFrameMk id="4" creationId="{00000000-0000-0000-0000-000000000000}"/>
          </ac:graphicFrameMkLst>
        </pc:graphicFrameChg>
      </pc:sldChg>
      <pc:sldChg chg="addSp delSp modSp add">
        <pc:chgData name="Indunil Sikurajapathi" userId="S::indunil.sikurajapathi@uwe.ac.uk::db6a7d41-4d5f-4af1-bedb-cc0bc88efae4" providerId="AD" clId="Web-{BA7B7939-001A-EA6C-3A9D-4BFD69CAD91F}" dt="2022-08-16T11:05:56.412" v="53" actId="1076"/>
        <pc:sldMkLst>
          <pc:docMk/>
          <pc:sldMk cId="3041272079" sldId="263"/>
        </pc:sldMkLst>
        <pc:spChg chg="mod">
          <ac:chgData name="Indunil Sikurajapathi" userId="S::indunil.sikurajapathi@uwe.ac.uk::db6a7d41-4d5f-4af1-bedb-cc0bc88efae4" providerId="AD" clId="Web-{BA7B7939-001A-EA6C-3A9D-4BFD69CAD91F}" dt="2022-08-16T11:02:53.978" v="22" actId="14100"/>
          <ac:spMkLst>
            <pc:docMk/>
            <pc:sldMk cId="3041272079" sldId="263"/>
            <ac:spMk id="2" creationId="{9D00D774-C328-4889-B688-8179CEEA5796}"/>
          </ac:spMkLst>
        </pc:spChg>
        <pc:spChg chg="mod">
          <ac:chgData name="Indunil Sikurajapathi" userId="S::indunil.sikurajapathi@uwe.ac.uk::db6a7d41-4d5f-4af1-bedb-cc0bc88efae4" providerId="AD" clId="Web-{BA7B7939-001A-EA6C-3A9D-4BFD69CAD91F}" dt="2022-08-16T11:03:07.213" v="23" actId="1076"/>
          <ac:spMkLst>
            <pc:docMk/>
            <pc:sldMk cId="3041272079" sldId="263"/>
            <ac:spMk id="3" creationId="{DE043EBA-B2C4-409F-B324-728721F6DD65}"/>
          </ac:spMkLst>
        </pc:spChg>
        <pc:picChg chg="mod">
          <ac:chgData name="Indunil Sikurajapathi" userId="S::indunil.sikurajapathi@uwe.ac.uk::db6a7d41-4d5f-4af1-bedb-cc0bc88efae4" providerId="AD" clId="Web-{BA7B7939-001A-EA6C-3A9D-4BFD69CAD91F}" dt="2022-08-16T11:04:19.937" v="38" actId="1076"/>
          <ac:picMkLst>
            <pc:docMk/>
            <pc:sldMk cId="3041272079" sldId="263"/>
            <ac:picMk id="5" creationId="{00000000-0000-0000-0000-000000000000}"/>
          </ac:picMkLst>
        </pc:picChg>
        <pc:picChg chg="add del mod">
          <ac:chgData name="Indunil Sikurajapathi" userId="S::indunil.sikurajapathi@uwe.ac.uk::db6a7d41-4d5f-4af1-bedb-cc0bc88efae4" providerId="AD" clId="Web-{BA7B7939-001A-EA6C-3A9D-4BFD69CAD91F}" dt="2022-08-16T11:05:56.412" v="53" actId="1076"/>
          <ac:picMkLst>
            <pc:docMk/>
            <pc:sldMk cId="3041272079" sldId="263"/>
            <ac:picMk id="6" creationId="{00000000-0000-0000-0000-000000000000}"/>
          </ac:picMkLst>
        </pc:picChg>
        <pc:picChg chg="mod">
          <ac:chgData name="Indunil Sikurajapathi" userId="S::indunil.sikurajapathi@uwe.ac.uk::db6a7d41-4d5f-4af1-bedb-cc0bc88efae4" providerId="AD" clId="Web-{BA7B7939-001A-EA6C-3A9D-4BFD69CAD91F}" dt="2022-08-16T11:04:22.796" v="39" actId="1076"/>
          <ac:picMkLst>
            <pc:docMk/>
            <pc:sldMk cId="3041272079" sldId="263"/>
            <ac:picMk id="7" creationId="{00000000-0000-0000-0000-000000000000}"/>
          </ac:picMkLst>
        </pc:picChg>
        <pc:picChg chg="mod">
          <ac:chgData name="Indunil Sikurajapathi" userId="S::indunil.sikurajapathi@uwe.ac.uk::db6a7d41-4d5f-4af1-bedb-cc0bc88efae4" providerId="AD" clId="Web-{BA7B7939-001A-EA6C-3A9D-4BFD69CAD91F}" dt="2022-08-16T11:05:06.018" v="47" actId="1076"/>
          <ac:picMkLst>
            <pc:docMk/>
            <pc:sldMk cId="3041272079" sldId="263"/>
            <ac:picMk id="8" creationId="{00000000-0000-0000-0000-000000000000}"/>
          </ac:picMkLst>
        </pc:picChg>
        <pc:picChg chg="del mod">
          <ac:chgData name="Indunil Sikurajapathi" userId="S::indunil.sikurajapathi@uwe.ac.uk::db6a7d41-4d5f-4af1-bedb-cc0bc88efae4" providerId="AD" clId="Web-{BA7B7939-001A-EA6C-3A9D-4BFD69CAD91F}" dt="2022-08-16T11:04:46.360" v="43"/>
          <ac:picMkLst>
            <pc:docMk/>
            <pc:sldMk cId="3041272079" sldId="263"/>
            <ac:picMk id="10" creationId="{00000000-0000-0000-0000-000000000000}"/>
          </ac:picMkLst>
        </pc:picChg>
      </pc:sldChg>
    </pc:docChg>
  </pc:docChgLst>
  <pc:docChgLst>
    <pc:chgData name="Indunil Sikurajapathi" userId="S::indunil.sikurajapathi@uwe.ac.uk::db6a7d41-4d5f-4af1-bedb-cc0bc88efae4" providerId="AD" clId="Web-{1085C645-453A-685F-06D9-87ECAAABA2F8}"/>
    <pc:docChg chg="addSld delSld modSld modSection">
      <pc:chgData name="Indunil Sikurajapathi" userId="S::indunil.sikurajapathi@uwe.ac.uk::db6a7d41-4d5f-4af1-bedb-cc0bc88efae4" providerId="AD" clId="Web-{1085C645-453A-685F-06D9-87ECAAABA2F8}" dt="2022-08-16T13:27:25.587" v="382" actId="20577"/>
      <pc:docMkLst>
        <pc:docMk/>
      </pc:docMkLst>
      <pc:sldChg chg="addSp delSp modSp mod modClrScheme chgLayout">
        <pc:chgData name="Indunil Sikurajapathi" userId="S::indunil.sikurajapathi@uwe.ac.uk::db6a7d41-4d5f-4af1-bedb-cc0bc88efae4" providerId="AD" clId="Web-{1085C645-453A-685F-06D9-87ECAAABA2F8}" dt="2022-08-16T13:19:21.474" v="348" actId="1076"/>
        <pc:sldMkLst>
          <pc:docMk/>
          <pc:sldMk cId="1416183255" sldId="259"/>
        </pc:sldMkLst>
        <pc:spChg chg="add del">
          <ac:chgData name="Indunil Sikurajapathi" userId="S::indunil.sikurajapathi@uwe.ac.uk::db6a7d41-4d5f-4af1-bedb-cc0bc88efae4" providerId="AD" clId="Web-{1085C645-453A-685F-06D9-87ECAAABA2F8}" dt="2022-08-16T13:07:19.766" v="178"/>
          <ac:spMkLst>
            <pc:docMk/>
            <pc:sldMk cId="1416183255" sldId="259"/>
            <ac:spMk id="2" creationId="{765E6148-292A-4AE1-9FAA-560FF14381DF}"/>
          </ac:spMkLst>
        </pc:spChg>
        <pc:spChg chg="add del">
          <ac:chgData name="Indunil Sikurajapathi" userId="S::indunil.sikurajapathi@uwe.ac.uk::db6a7d41-4d5f-4af1-bedb-cc0bc88efae4" providerId="AD" clId="Web-{1085C645-453A-685F-06D9-87ECAAABA2F8}" dt="2022-08-16T13:07:19.766" v="178"/>
          <ac:spMkLst>
            <pc:docMk/>
            <pc:sldMk cId="1416183255" sldId="259"/>
            <ac:spMk id="3" creationId="{BE2BF4D4-FB34-4664-AC54-BF531E2D1EF6}"/>
          </ac:spMkLst>
        </pc:spChg>
        <pc:spChg chg="add mod">
          <ac:chgData name="Indunil Sikurajapathi" userId="S::indunil.sikurajapathi@uwe.ac.uk::db6a7d41-4d5f-4af1-bedb-cc0bc88efae4" providerId="AD" clId="Web-{1085C645-453A-685F-06D9-87ECAAABA2F8}" dt="2022-08-16T13:10:43.921" v="209" actId="20577"/>
          <ac:spMkLst>
            <pc:docMk/>
            <pc:sldMk cId="1416183255" sldId="259"/>
            <ac:spMk id="6" creationId="{7C7F3665-49CE-3BBE-B757-82BFDE18E146}"/>
          </ac:spMkLst>
        </pc:spChg>
        <pc:spChg chg="add del">
          <ac:chgData name="Indunil Sikurajapathi" userId="S::indunil.sikurajapathi@uwe.ac.uk::db6a7d41-4d5f-4af1-bedb-cc0bc88efae4" providerId="AD" clId="Web-{1085C645-453A-685F-06D9-87ECAAABA2F8}" dt="2022-08-16T13:11:45.629" v="217"/>
          <ac:spMkLst>
            <pc:docMk/>
            <pc:sldMk cId="1416183255" sldId="259"/>
            <ac:spMk id="7" creationId="{9989A11A-C13B-D334-D02A-C9B063865366}"/>
          </ac:spMkLst>
        </pc:spChg>
        <pc:spChg chg="add del mod">
          <ac:chgData name="Indunil Sikurajapathi" userId="S::indunil.sikurajapathi@uwe.ac.uk::db6a7d41-4d5f-4af1-bedb-cc0bc88efae4" providerId="AD" clId="Web-{1085C645-453A-685F-06D9-87ECAAABA2F8}" dt="2022-08-16T13:07:14.750" v="175"/>
          <ac:spMkLst>
            <pc:docMk/>
            <pc:sldMk cId="1416183255" sldId="259"/>
            <ac:spMk id="9" creationId="{65E0BB22-47A5-C86F-45B5-AA9EF73BFC65}"/>
          </ac:spMkLst>
        </pc:spChg>
        <pc:spChg chg="add del mod">
          <ac:chgData name="Indunil Sikurajapathi" userId="S::indunil.sikurajapathi@uwe.ac.uk::db6a7d41-4d5f-4af1-bedb-cc0bc88efae4" providerId="AD" clId="Web-{1085C645-453A-685F-06D9-87ECAAABA2F8}" dt="2022-08-16T13:07:19.766" v="177"/>
          <ac:spMkLst>
            <pc:docMk/>
            <pc:sldMk cId="1416183255" sldId="259"/>
            <ac:spMk id="11" creationId="{53387936-C8AD-2F6B-8368-BDA6D2D9B446}"/>
          </ac:spMkLst>
        </pc:spChg>
        <pc:spChg chg="add del mod">
          <ac:chgData name="Indunil Sikurajapathi" userId="S::indunil.sikurajapathi@uwe.ac.uk::db6a7d41-4d5f-4af1-bedb-cc0bc88efae4" providerId="AD" clId="Web-{1085C645-453A-685F-06D9-87ECAAABA2F8}" dt="2022-08-16T13:07:19.766" v="177"/>
          <ac:spMkLst>
            <pc:docMk/>
            <pc:sldMk cId="1416183255" sldId="259"/>
            <ac:spMk id="12" creationId="{B9207E52-D5A8-B40D-147C-B61D168BEA08}"/>
          </ac:spMkLst>
        </pc:spChg>
        <pc:spChg chg="add del mod">
          <ac:chgData name="Indunil Sikurajapathi" userId="S::indunil.sikurajapathi@uwe.ac.uk::db6a7d41-4d5f-4af1-bedb-cc0bc88efae4" providerId="AD" clId="Web-{1085C645-453A-685F-06D9-87ECAAABA2F8}" dt="2022-08-16T13:07:19.766" v="177"/>
          <ac:spMkLst>
            <pc:docMk/>
            <pc:sldMk cId="1416183255" sldId="259"/>
            <ac:spMk id="13" creationId="{163FF5C6-08D2-5B65-26A9-8879DC9DD145}"/>
          </ac:spMkLst>
        </pc:spChg>
        <pc:spChg chg="add del mod">
          <ac:chgData name="Indunil Sikurajapathi" userId="S::indunil.sikurajapathi@uwe.ac.uk::db6a7d41-4d5f-4af1-bedb-cc0bc88efae4" providerId="AD" clId="Web-{1085C645-453A-685F-06D9-87ECAAABA2F8}" dt="2022-08-16T13:07:19.766" v="177"/>
          <ac:spMkLst>
            <pc:docMk/>
            <pc:sldMk cId="1416183255" sldId="259"/>
            <ac:spMk id="15" creationId="{E88BA3E3-E2A1-853C-6649-7BB20125C9F1}"/>
          </ac:spMkLst>
        </pc:spChg>
        <pc:spChg chg="add mod">
          <ac:chgData name="Indunil Sikurajapathi" userId="S::indunil.sikurajapathi@uwe.ac.uk::db6a7d41-4d5f-4af1-bedb-cc0bc88efae4" providerId="AD" clId="Web-{1085C645-453A-685F-06D9-87ECAAABA2F8}" dt="2022-08-16T13:16:31.165" v="343" actId="20577"/>
          <ac:spMkLst>
            <pc:docMk/>
            <pc:sldMk cId="1416183255" sldId="259"/>
            <ac:spMk id="17" creationId="{65E0BB22-47A5-C86F-45B5-AA9EF73BFC65}"/>
          </ac:spMkLst>
        </pc:spChg>
        <pc:graphicFrameChg chg="add mod modGraphic">
          <ac:chgData name="Indunil Sikurajapathi" userId="S::indunil.sikurajapathi@uwe.ac.uk::db6a7d41-4d5f-4af1-bedb-cc0bc88efae4" providerId="AD" clId="Web-{1085C645-453A-685F-06D9-87ECAAABA2F8}" dt="2022-08-16T13:15:59.491" v="340"/>
          <ac:graphicFrameMkLst>
            <pc:docMk/>
            <pc:sldMk cId="1416183255" sldId="259"/>
            <ac:graphicFrameMk id="8" creationId="{69DA63F8-4538-0681-BDEA-29DCDDC0E5A8}"/>
          </ac:graphicFrameMkLst>
        </pc:graphicFrameChg>
        <pc:picChg chg="add del mod">
          <ac:chgData name="Indunil Sikurajapathi" userId="S::indunil.sikurajapathi@uwe.ac.uk::db6a7d41-4d5f-4af1-bedb-cc0bc88efae4" providerId="AD" clId="Web-{1085C645-453A-685F-06D9-87ECAAABA2F8}" dt="2022-08-16T13:18:59.223" v="344"/>
          <ac:picMkLst>
            <pc:docMk/>
            <pc:sldMk cId="1416183255" sldId="259"/>
            <ac:picMk id="4" creationId="{A2433A57-F6F7-1C41-6D42-4FDD6B2C0ECE}"/>
          </ac:picMkLst>
        </pc:picChg>
        <pc:picChg chg="add mod">
          <ac:chgData name="Indunil Sikurajapathi" userId="S::indunil.sikurajapathi@uwe.ac.uk::db6a7d41-4d5f-4af1-bedb-cc0bc88efae4" providerId="AD" clId="Web-{1085C645-453A-685F-06D9-87ECAAABA2F8}" dt="2022-08-16T13:19:21.474" v="348" actId="1076"/>
          <ac:picMkLst>
            <pc:docMk/>
            <pc:sldMk cId="1416183255" sldId="259"/>
            <ac:picMk id="10" creationId="{42ABF30B-B111-9509-C84E-E8119CDE77C9}"/>
          </ac:picMkLst>
        </pc:picChg>
      </pc:sldChg>
      <pc:sldChg chg="addSp modSp del">
        <pc:chgData name="Indunil Sikurajapathi" userId="S::indunil.sikurajapathi@uwe.ac.uk::db6a7d41-4d5f-4af1-bedb-cc0bc88efae4" providerId="AD" clId="Web-{1085C645-453A-685F-06D9-87ECAAABA2F8}" dt="2022-08-16T13:24:18.167" v="357"/>
        <pc:sldMkLst>
          <pc:docMk/>
          <pc:sldMk cId="1169622943" sldId="260"/>
        </pc:sldMkLst>
        <pc:picChg chg="add mod">
          <ac:chgData name="Indunil Sikurajapathi" userId="S::indunil.sikurajapathi@uwe.ac.uk::db6a7d41-4d5f-4af1-bedb-cc0bc88efae4" providerId="AD" clId="Web-{1085C645-453A-685F-06D9-87ECAAABA2F8}" dt="2022-08-16T13:23:29.867" v="349"/>
          <ac:picMkLst>
            <pc:docMk/>
            <pc:sldMk cId="1169622943" sldId="260"/>
            <ac:picMk id="5" creationId="{231EB645-0223-7FFE-B3DC-B99CACA2B77D}"/>
          </ac:picMkLst>
        </pc:picChg>
      </pc:sldChg>
      <pc:sldChg chg="addSp delSp modSp">
        <pc:chgData name="Indunil Sikurajapathi" userId="S::indunil.sikurajapathi@uwe.ac.uk::db6a7d41-4d5f-4af1-bedb-cc0bc88efae4" providerId="AD" clId="Web-{1085C645-453A-685F-06D9-87ECAAABA2F8}" dt="2022-08-16T12:09:03.896" v="169" actId="20577"/>
        <pc:sldMkLst>
          <pc:docMk/>
          <pc:sldMk cId="3041272079" sldId="263"/>
        </pc:sldMkLst>
        <pc:spChg chg="mod">
          <ac:chgData name="Indunil Sikurajapathi" userId="S::indunil.sikurajapathi@uwe.ac.uk::db6a7d41-4d5f-4af1-bedb-cc0bc88efae4" providerId="AD" clId="Web-{1085C645-453A-685F-06D9-87ECAAABA2F8}" dt="2022-08-16T12:04:00.340" v="113" actId="1076"/>
          <ac:spMkLst>
            <pc:docMk/>
            <pc:sldMk cId="3041272079" sldId="263"/>
            <ac:spMk id="2" creationId="{9D00D774-C328-4889-B688-8179CEEA5796}"/>
          </ac:spMkLst>
        </pc:spChg>
        <pc:spChg chg="mod">
          <ac:chgData name="Indunil Sikurajapathi" userId="S::indunil.sikurajapathi@uwe.ac.uk::db6a7d41-4d5f-4af1-bedb-cc0bc88efae4" providerId="AD" clId="Web-{1085C645-453A-685F-06D9-87ECAAABA2F8}" dt="2022-08-16T12:09:03.896" v="169" actId="20577"/>
          <ac:spMkLst>
            <pc:docMk/>
            <pc:sldMk cId="3041272079" sldId="263"/>
            <ac:spMk id="3" creationId="{DE043EBA-B2C4-409F-B324-728721F6DD65}"/>
          </ac:spMkLst>
        </pc:spChg>
        <pc:spChg chg="add del mod">
          <ac:chgData name="Indunil Sikurajapathi" userId="S::indunil.sikurajapathi@uwe.ac.uk::db6a7d41-4d5f-4af1-bedb-cc0bc88efae4" providerId="AD" clId="Web-{1085C645-453A-685F-06D9-87ECAAABA2F8}" dt="2022-08-16T11:52:47.119" v="19"/>
          <ac:spMkLst>
            <pc:docMk/>
            <pc:sldMk cId="3041272079" sldId="263"/>
            <ac:spMk id="10" creationId="{CD3A188D-C2F6-1287-D924-BB219FA611D7}"/>
          </ac:spMkLst>
        </pc:spChg>
        <pc:picChg chg="add del mod">
          <ac:chgData name="Indunil Sikurajapathi" userId="S::indunil.sikurajapathi@uwe.ac.uk::db6a7d41-4d5f-4af1-bedb-cc0bc88efae4" providerId="AD" clId="Web-{1085C645-453A-685F-06D9-87ECAAABA2F8}" dt="2022-08-16T11:58:00.034" v="62" actId="1076"/>
          <ac:picMkLst>
            <pc:docMk/>
            <pc:sldMk cId="3041272079" sldId="263"/>
            <ac:picMk id="4" creationId="{77F92770-5B1B-CF38-4215-672A64659B0E}"/>
          </ac:picMkLst>
        </pc:picChg>
        <pc:picChg chg="mod">
          <ac:chgData name="Indunil Sikurajapathi" userId="S::indunil.sikurajapathi@uwe.ac.uk::db6a7d41-4d5f-4af1-bedb-cc0bc88efae4" providerId="AD" clId="Web-{1085C645-453A-685F-06D9-87ECAAABA2F8}" dt="2022-08-16T12:04:53.982" v="126" actId="1076"/>
          <ac:picMkLst>
            <pc:docMk/>
            <pc:sldMk cId="3041272079" sldId="263"/>
            <ac:picMk id="5" creationId="{00000000-0000-0000-0000-000000000000}"/>
          </ac:picMkLst>
        </pc:picChg>
        <pc:picChg chg="mod">
          <ac:chgData name="Indunil Sikurajapathi" userId="S::indunil.sikurajapathi@uwe.ac.uk::db6a7d41-4d5f-4af1-bedb-cc0bc88efae4" providerId="AD" clId="Web-{1085C645-453A-685F-06D9-87ECAAABA2F8}" dt="2022-08-16T12:05:01.811" v="129" actId="1076"/>
          <ac:picMkLst>
            <pc:docMk/>
            <pc:sldMk cId="3041272079" sldId="263"/>
            <ac:picMk id="6" creationId="{00000000-0000-0000-0000-000000000000}"/>
          </ac:picMkLst>
        </pc:picChg>
        <pc:picChg chg="mod">
          <ac:chgData name="Indunil Sikurajapathi" userId="S::indunil.sikurajapathi@uwe.ac.uk::db6a7d41-4d5f-4af1-bedb-cc0bc88efae4" providerId="AD" clId="Web-{1085C645-453A-685F-06D9-87ECAAABA2F8}" dt="2022-08-16T12:04:56.045" v="127" actId="1076"/>
          <ac:picMkLst>
            <pc:docMk/>
            <pc:sldMk cId="3041272079" sldId="263"/>
            <ac:picMk id="7" creationId="{00000000-0000-0000-0000-000000000000}"/>
          </ac:picMkLst>
        </pc:picChg>
        <pc:picChg chg="mod">
          <ac:chgData name="Indunil Sikurajapathi" userId="S::indunil.sikurajapathi@uwe.ac.uk::db6a7d41-4d5f-4af1-bedb-cc0bc88efae4" providerId="AD" clId="Web-{1085C645-453A-685F-06D9-87ECAAABA2F8}" dt="2022-08-16T12:05:00.295" v="128" actId="1076"/>
          <ac:picMkLst>
            <pc:docMk/>
            <pc:sldMk cId="3041272079" sldId="263"/>
            <ac:picMk id="8" creationId="{00000000-0000-0000-0000-000000000000}"/>
          </ac:picMkLst>
        </pc:picChg>
        <pc:picChg chg="add del mod">
          <ac:chgData name="Indunil Sikurajapathi" userId="S::indunil.sikurajapathi@uwe.ac.uk::db6a7d41-4d5f-4af1-bedb-cc0bc88efae4" providerId="AD" clId="Web-{1085C645-453A-685F-06D9-87ECAAABA2F8}" dt="2022-08-16T11:58:02.221" v="63" actId="1076"/>
          <ac:picMkLst>
            <pc:docMk/>
            <pc:sldMk cId="3041272079" sldId="263"/>
            <ac:picMk id="9" creationId="{00000000-0000-0000-0000-000000000000}"/>
          </ac:picMkLst>
        </pc:picChg>
      </pc:sldChg>
      <pc:sldChg chg="addSp delSp modSp add replId">
        <pc:chgData name="Indunil Sikurajapathi" userId="S::indunil.sikurajapathi@uwe.ac.uk::db6a7d41-4d5f-4af1-bedb-cc0bc88efae4" providerId="AD" clId="Web-{1085C645-453A-685F-06D9-87ECAAABA2F8}" dt="2022-08-16T13:27:25.587" v="382" actId="20577"/>
        <pc:sldMkLst>
          <pc:docMk/>
          <pc:sldMk cId="1498180729" sldId="264"/>
        </pc:sldMkLst>
        <pc:spChg chg="mod">
          <ac:chgData name="Indunil Sikurajapathi" userId="S::indunil.sikurajapathi@uwe.ac.uk::db6a7d41-4d5f-4af1-bedb-cc0bc88efae4" providerId="AD" clId="Web-{1085C645-453A-685F-06D9-87ECAAABA2F8}" dt="2022-08-16T13:27:25.587" v="382" actId="20577"/>
          <ac:spMkLst>
            <pc:docMk/>
            <pc:sldMk cId="1498180729" sldId="264"/>
            <ac:spMk id="6" creationId="{7C7F3665-49CE-3BBE-B757-82BFDE18E146}"/>
          </ac:spMkLst>
        </pc:spChg>
        <pc:graphicFrameChg chg="mod modGraphic">
          <ac:chgData name="Indunil Sikurajapathi" userId="S::indunil.sikurajapathi@uwe.ac.uk::db6a7d41-4d5f-4af1-bedb-cc0bc88efae4" providerId="AD" clId="Web-{1085C645-453A-685F-06D9-87ECAAABA2F8}" dt="2022-08-16T13:26:57.210" v="381"/>
          <ac:graphicFrameMkLst>
            <pc:docMk/>
            <pc:sldMk cId="1498180729" sldId="264"/>
            <ac:graphicFrameMk id="8" creationId="{69DA63F8-4538-0681-BDEA-29DCDDC0E5A8}"/>
          </ac:graphicFrameMkLst>
        </pc:graphicFrameChg>
        <pc:picChg chg="add mod">
          <ac:chgData name="Indunil Sikurajapathi" userId="S::indunil.sikurajapathi@uwe.ac.uk::db6a7d41-4d5f-4af1-bedb-cc0bc88efae4" providerId="AD" clId="Web-{1085C645-453A-685F-06D9-87ECAAABA2F8}" dt="2022-08-16T13:24:04.354" v="355" actId="1076"/>
          <ac:picMkLst>
            <pc:docMk/>
            <pc:sldMk cId="1498180729" sldId="264"/>
            <ac:picMk id="3" creationId="{C59C870F-0EE6-3C31-73C2-A2DE238FC457}"/>
          </ac:picMkLst>
        </pc:picChg>
        <pc:picChg chg="del">
          <ac:chgData name="Indunil Sikurajapathi" userId="S::indunil.sikurajapathi@uwe.ac.uk::db6a7d41-4d5f-4af1-bedb-cc0bc88efae4" providerId="AD" clId="Web-{1085C645-453A-685F-06D9-87ECAAABA2F8}" dt="2022-08-16T13:23:48.650" v="351"/>
          <ac:picMkLst>
            <pc:docMk/>
            <pc:sldMk cId="1498180729" sldId="264"/>
            <ac:picMk id="10" creationId="{42ABF30B-B111-9509-C84E-E8119CDE77C9}"/>
          </ac:picMkLst>
        </pc:picChg>
      </pc:sldChg>
    </pc:docChg>
  </pc:docChgLst>
  <pc:docChgLst>
    <pc:chgData name="Indunil Sikurajapathi" userId="S::indunil.sikurajapathi@uwe.ac.uk::db6a7d41-4d5f-4af1-bedb-cc0bc88efae4" providerId="AD" clId="Web-{877C6F8D-07BA-DC3C-2946-F213A534D4F6}"/>
    <pc:docChg chg="addSld delSld modSld sldOrd modSection">
      <pc:chgData name="Indunil Sikurajapathi" userId="S::indunil.sikurajapathi@uwe.ac.uk::db6a7d41-4d5f-4af1-bedb-cc0bc88efae4" providerId="AD" clId="Web-{877C6F8D-07BA-DC3C-2946-F213A534D4F6}" dt="2022-08-17T14:20:39.856" v="1432"/>
      <pc:docMkLst>
        <pc:docMk/>
      </pc:docMkLst>
      <pc:sldChg chg="addSp delSp modSp del mod modShow">
        <pc:chgData name="Indunil Sikurajapathi" userId="S::indunil.sikurajapathi@uwe.ac.uk::db6a7d41-4d5f-4af1-bedb-cc0bc88efae4" providerId="AD" clId="Web-{877C6F8D-07BA-DC3C-2946-F213A534D4F6}" dt="2022-08-17T11:42:54.497" v="981"/>
        <pc:sldMkLst>
          <pc:docMk/>
          <pc:sldMk cId="1416183255" sldId="259"/>
        </pc:sldMkLst>
        <pc:spChg chg="mod">
          <ac:chgData name="Indunil Sikurajapathi" userId="S::indunil.sikurajapathi@uwe.ac.uk::db6a7d41-4d5f-4af1-bedb-cc0bc88efae4" providerId="AD" clId="Web-{877C6F8D-07BA-DC3C-2946-F213A534D4F6}" dt="2022-08-17T11:25:41.063" v="802" actId="20577"/>
          <ac:spMkLst>
            <pc:docMk/>
            <pc:sldMk cId="1416183255" sldId="259"/>
            <ac:spMk id="6" creationId="{7C7F3665-49CE-3BBE-B757-82BFDE18E146}"/>
          </ac:spMkLst>
        </pc:spChg>
        <pc:spChg chg="mod">
          <ac:chgData name="Indunil Sikurajapathi" userId="S::indunil.sikurajapathi@uwe.ac.uk::db6a7d41-4d5f-4af1-bedb-cc0bc88efae4" providerId="AD" clId="Web-{877C6F8D-07BA-DC3C-2946-F213A534D4F6}" dt="2022-08-17T11:25:10.281" v="793" actId="1076"/>
          <ac:spMkLst>
            <pc:docMk/>
            <pc:sldMk cId="1416183255" sldId="259"/>
            <ac:spMk id="17" creationId="{65E0BB22-47A5-C86F-45B5-AA9EF73BFC65}"/>
          </ac:spMkLst>
        </pc:spChg>
        <pc:graphicFrameChg chg="add mod">
          <ac:chgData name="Indunil Sikurajapathi" userId="S::indunil.sikurajapathi@uwe.ac.uk::db6a7d41-4d5f-4af1-bedb-cc0bc88efae4" providerId="AD" clId="Web-{877C6F8D-07BA-DC3C-2946-F213A534D4F6}" dt="2022-08-17T11:25:57.189" v="804" actId="1076"/>
          <ac:graphicFrameMkLst>
            <pc:docMk/>
            <pc:sldMk cId="1416183255" sldId="259"/>
            <ac:graphicFrameMk id="3" creationId="{BCEB4715-9986-2DDD-510D-87D45A85673A}"/>
          </ac:graphicFrameMkLst>
        </pc:graphicFrameChg>
        <pc:graphicFrameChg chg="del">
          <ac:chgData name="Indunil Sikurajapathi" userId="S::indunil.sikurajapathi@uwe.ac.uk::db6a7d41-4d5f-4af1-bedb-cc0bc88efae4" providerId="AD" clId="Web-{877C6F8D-07BA-DC3C-2946-F213A534D4F6}" dt="2022-08-17T08:50:04.985" v="60"/>
          <ac:graphicFrameMkLst>
            <pc:docMk/>
            <pc:sldMk cId="1416183255" sldId="259"/>
            <ac:graphicFrameMk id="8" creationId="{69DA63F8-4538-0681-BDEA-29DCDDC0E5A8}"/>
          </ac:graphicFrameMkLst>
        </pc:graphicFrameChg>
        <pc:picChg chg="add del mod">
          <ac:chgData name="Indunil Sikurajapathi" userId="S::indunil.sikurajapathi@uwe.ac.uk::db6a7d41-4d5f-4af1-bedb-cc0bc88efae4" providerId="AD" clId="Web-{877C6F8D-07BA-DC3C-2946-F213A534D4F6}" dt="2022-08-17T09:56:01.185" v="75"/>
          <ac:picMkLst>
            <pc:docMk/>
            <pc:sldMk cId="1416183255" sldId="259"/>
            <ac:picMk id="2" creationId="{9E5876F4-710D-907B-947F-7DD7559A9513}"/>
          </ac:picMkLst>
        </pc:picChg>
        <pc:picChg chg="add del mod">
          <ac:chgData name="Indunil Sikurajapathi" userId="S::indunil.sikurajapathi@uwe.ac.uk::db6a7d41-4d5f-4af1-bedb-cc0bc88efae4" providerId="AD" clId="Web-{877C6F8D-07BA-DC3C-2946-F213A534D4F6}" dt="2022-08-17T09:56:21.233" v="77"/>
          <ac:picMkLst>
            <pc:docMk/>
            <pc:sldMk cId="1416183255" sldId="259"/>
            <ac:picMk id="4" creationId="{F63EFC8E-88AB-A4D6-06AC-011601A59A71}"/>
          </ac:picMkLst>
        </pc:picChg>
        <pc:picChg chg="add del mod">
          <ac:chgData name="Indunil Sikurajapathi" userId="S::indunil.sikurajapathi@uwe.ac.uk::db6a7d41-4d5f-4af1-bedb-cc0bc88efae4" providerId="AD" clId="Web-{877C6F8D-07BA-DC3C-2946-F213A534D4F6}" dt="2022-08-17T10:00:45.943" v="82"/>
          <ac:picMkLst>
            <pc:docMk/>
            <pc:sldMk cId="1416183255" sldId="259"/>
            <ac:picMk id="5" creationId="{8DCC77C7-0A77-61F8-90BD-D568E337104B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1:25:30" v="797" actId="1076"/>
          <ac:picMkLst>
            <pc:docMk/>
            <pc:sldMk cId="1416183255" sldId="259"/>
            <ac:picMk id="7" creationId="{04057A7B-884D-CAAB-29C2-7E38064B1DEC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1:25:48.532" v="803" actId="1076"/>
          <ac:picMkLst>
            <pc:docMk/>
            <pc:sldMk cId="1416183255" sldId="259"/>
            <ac:picMk id="8" creationId="{BC4FFCF3-22C0-422F-FC07-FC191AFDC61C}"/>
          </ac:picMkLst>
        </pc:picChg>
        <pc:picChg chg="del">
          <ac:chgData name="Indunil Sikurajapathi" userId="S::indunil.sikurajapathi@uwe.ac.uk::db6a7d41-4d5f-4af1-bedb-cc0bc88efae4" providerId="AD" clId="Web-{877C6F8D-07BA-DC3C-2946-F213A534D4F6}" dt="2022-08-17T09:55:54.560" v="73"/>
          <ac:picMkLst>
            <pc:docMk/>
            <pc:sldMk cId="1416183255" sldId="259"/>
            <ac:picMk id="10" creationId="{42ABF30B-B111-9509-C84E-E8119CDE77C9}"/>
          </ac:picMkLst>
        </pc:picChg>
      </pc:sldChg>
      <pc:sldChg chg="del">
        <pc:chgData name="Indunil Sikurajapathi" userId="S::indunil.sikurajapathi@uwe.ac.uk::db6a7d41-4d5f-4af1-bedb-cc0bc88efae4" providerId="AD" clId="Web-{877C6F8D-07BA-DC3C-2946-F213A534D4F6}" dt="2022-08-17T10:40:53.991" v="313"/>
        <pc:sldMkLst>
          <pc:docMk/>
          <pc:sldMk cId="3232572763" sldId="261"/>
        </pc:sldMkLst>
      </pc:sldChg>
      <pc:sldChg chg="del">
        <pc:chgData name="Indunil Sikurajapathi" userId="S::indunil.sikurajapathi@uwe.ac.uk::db6a7d41-4d5f-4af1-bedb-cc0bc88efae4" providerId="AD" clId="Web-{877C6F8D-07BA-DC3C-2946-F213A534D4F6}" dt="2022-08-17T14:20:39.856" v="1432"/>
        <pc:sldMkLst>
          <pc:docMk/>
          <pc:sldMk cId="2926035081" sldId="262"/>
        </pc:sldMkLst>
      </pc:sldChg>
      <pc:sldChg chg="addSp delSp modSp">
        <pc:chgData name="Indunil Sikurajapathi" userId="S::indunil.sikurajapathi@uwe.ac.uk::db6a7d41-4d5f-4af1-bedb-cc0bc88efae4" providerId="AD" clId="Web-{877C6F8D-07BA-DC3C-2946-F213A534D4F6}" dt="2022-08-17T14:18:31.165" v="1423" actId="20577"/>
        <pc:sldMkLst>
          <pc:docMk/>
          <pc:sldMk cId="3041272079" sldId="263"/>
        </pc:sldMkLst>
        <pc:spChg chg="mod">
          <ac:chgData name="Indunil Sikurajapathi" userId="S::indunil.sikurajapathi@uwe.ac.uk::db6a7d41-4d5f-4af1-bedb-cc0bc88efae4" providerId="AD" clId="Web-{877C6F8D-07BA-DC3C-2946-F213A534D4F6}" dt="2022-08-17T14:18:31.165" v="1423" actId="20577"/>
          <ac:spMkLst>
            <pc:docMk/>
            <pc:sldMk cId="3041272079" sldId="263"/>
            <ac:spMk id="3" creationId="{DE043EBA-B2C4-409F-B324-728721F6DD65}"/>
          </ac:spMkLst>
        </pc:spChg>
        <pc:picChg chg="del">
          <ac:chgData name="Indunil Sikurajapathi" userId="S::indunil.sikurajapathi@uwe.ac.uk::db6a7d41-4d5f-4af1-bedb-cc0bc88efae4" providerId="AD" clId="Web-{877C6F8D-07BA-DC3C-2946-F213A534D4F6}" dt="2022-08-17T14:04:39.333" v="1370"/>
          <ac:picMkLst>
            <pc:docMk/>
            <pc:sldMk cId="3041272079" sldId="263"/>
            <ac:picMk id="4" creationId="{77F92770-5B1B-CF38-4215-672A64659B0E}"/>
          </ac:picMkLst>
        </pc:picChg>
        <pc:picChg chg="del">
          <ac:chgData name="Indunil Sikurajapathi" userId="S::indunil.sikurajapathi@uwe.ac.uk::db6a7d41-4d5f-4af1-bedb-cc0bc88efae4" providerId="AD" clId="Web-{877C6F8D-07BA-DC3C-2946-F213A534D4F6}" dt="2022-08-17T14:02:56.800" v="1360"/>
          <ac:picMkLst>
            <pc:docMk/>
            <pc:sldMk cId="3041272079" sldId="263"/>
            <ac:picMk id="5" creationId="{00000000-0000-0000-0000-000000000000}"/>
          </ac:picMkLst>
        </pc:picChg>
        <pc:picChg chg="del">
          <ac:chgData name="Indunil Sikurajapathi" userId="S::indunil.sikurajapathi@uwe.ac.uk::db6a7d41-4d5f-4af1-bedb-cc0bc88efae4" providerId="AD" clId="Web-{877C6F8D-07BA-DC3C-2946-F213A534D4F6}" dt="2022-08-17T14:04:37.380" v="1369"/>
          <ac:picMkLst>
            <pc:docMk/>
            <pc:sldMk cId="3041272079" sldId="263"/>
            <ac:picMk id="6" creationId="{00000000-0000-0000-0000-000000000000}"/>
          </ac:picMkLst>
        </pc:picChg>
        <pc:picChg chg="del">
          <ac:chgData name="Indunil Sikurajapathi" userId="S::indunil.sikurajapathi@uwe.ac.uk::db6a7d41-4d5f-4af1-bedb-cc0bc88efae4" providerId="AD" clId="Web-{877C6F8D-07BA-DC3C-2946-F213A534D4F6}" dt="2022-08-17T14:03:49.973" v="1363"/>
          <ac:picMkLst>
            <pc:docMk/>
            <pc:sldMk cId="3041272079" sldId="263"/>
            <ac:picMk id="7" creationId="{00000000-0000-0000-0000-000000000000}"/>
          </ac:picMkLst>
        </pc:picChg>
        <pc:picChg chg="del">
          <ac:chgData name="Indunil Sikurajapathi" userId="S::indunil.sikurajapathi@uwe.ac.uk::db6a7d41-4d5f-4af1-bedb-cc0bc88efae4" providerId="AD" clId="Web-{877C6F8D-07BA-DC3C-2946-F213A534D4F6}" dt="2022-08-17T14:04:24.177" v="1366"/>
          <ac:picMkLst>
            <pc:docMk/>
            <pc:sldMk cId="3041272079" sldId="263"/>
            <ac:picMk id="8" creationId="{00000000-0000-0000-0000-000000000000}"/>
          </ac:picMkLst>
        </pc:picChg>
        <pc:picChg chg="del">
          <ac:chgData name="Indunil Sikurajapathi" userId="S::indunil.sikurajapathi@uwe.ac.uk::db6a7d41-4d5f-4af1-bedb-cc0bc88efae4" providerId="AD" clId="Web-{877C6F8D-07BA-DC3C-2946-F213A534D4F6}" dt="2022-08-17T14:04:41.505" v="1371"/>
          <ac:picMkLst>
            <pc:docMk/>
            <pc:sldMk cId="3041272079" sldId="263"/>
            <ac:picMk id="9" creationId="{00000000-0000-0000-0000-000000000000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4:12:20.438" v="1410" actId="1076"/>
          <ac:picMkLst>
            <pc:docMk/>
            <pc:sldMk cId="3041272079" sldId="263"/>
            <ac:picMk id="10" creationId="{BF9B4BC7-10BF-C9F0-7B31-EDCFC999AAE5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4:12:24.579" v="1411" actId="1076"/>
          <ac:picMkLst>
            <pc:docMk/>
            <pc:sldMk cId="3041272079" sldId="263"/>
            <ac:picMk id="11" creationId="{F02617D2-974E-662A-F3E3-FC70A1A6699C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4:11:48.328" v="1399" actId="1076"/>
          <ac:picMkLst>
            <pc:docMk/>
            <pc:sldMk cId="3041272079" sldId="263"/>
            <ac:picMk id="12" creationId="{AB2260DB-7497-7DC0-D923-D2D19211471C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4:12:18.063" v="1409" actId="1076"/>
          <ac:picMkLst>
            <pc:docMk/>
            <pc:sldMk cId="3041272079" sldId="263"/>
            <ac:picMk id="13" creationId="{F1633160-A931-C48F-4A11-2C524DB0A5FA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4:12:12.328" v="1408" actId="1076"/>
          <ac:picMkLst>
            <pc:docMk/>
            <pc:sldMk cId="3041272079" sldId="263"/>
            <ac:picMk id="14" creationId="{658CF5D4-0236-4B1F-DA39-EE778143FBFC}"/>
          </ac:picMkLst>
        </pc:picChg>
      </pc:sldChg>
      <pc:sldChg chg="addSp delSp modSp ord">
        <pc:chgData name="Indunil Sikurajapathi" userId="S::indunil.sikurajapathi@uwe.ac.uk::db6a7d41-4d5f-4af1-bedb-cc0bc88efae4" providerId="AD" clId="Web-{877C6F8D-07BA-DC3C-2946-F213A534D4F6}" dt="2022-08-17T14:19:18.307" v="1428" actId="20577"/>
        <pc:sldMkLst>
          <pc:docMk/>
          <pc:sldMk cId="1498180729" sldId="264"/>
        </pc:sldMkLst>
        <pc:spChg chg="add mod">
          <ac:chgData name="Indunil Sikurajapathi" userId="S::indunil.sikurajapathi@uwe.ac.uk::db6a7d41-4d5f-4af1-bedb-cc0bc88efae4" providerId="AD" clId="Web-{877C6F8D-07BA-DC3C-2946-F213A534D4F6}" dt="2022-08-17T14:19:18.307" v="1428" actId="20577"/>
          <ac:spMkLst>
            <pc:docMk/>
            <pc:sldMk cId="1498180729" sldId="264"/>
            <ac:spMk id="3" creationId="{D799DAF0-341A-E5A4-860C-279BF388A006}"/>
          </ac:spMkLst>
        </pc:spChg>
        <pc:spChg chg="mod">
          <ac:chgData name="Indunil Sikurajapathi" userId="S::indunil.sikurajapathi@uwe.ac.uk::db6a7d41-4d5f-4af1-bedb-cc0bc88efae4" providerId="AD" clId="Web-{877C6F8D-07BA-DC3C-2946-F213A534D4F6}" dt="2022-08-17T13:22:29.101" v="1115" actId="1076"/>
          <ac:spMkLst>
            <pc:docMk/>
            <pc:sldMk cId="1498180729" sldId="264"/>
            <ac:spMk id="6" creationId="{7C7F3665-49CE-3BBE-B757-82BFDE18E146}"/>
          </ac:spMkLst>
        </pc:spChg>
        <pc:spChg chg="add del mod">
          <ac:chgData name="Indunil Sikurajapathi" userId="S::indunil.sikurajapathi@uwe.ac.uk::db6a7d41-4d5f-4af1-bedb-cc0bc88efae4" providerId="AD" clId="Web-{877C6F8D-07BA-DC3C-2946-F213A534D4F6}" dt="2022-08-17T11:45:14.813" v="990"/>
          <ac:spMkLst>
            <pc:docMk/>
            <pc:sldMk cId="1498180729" sldId="264"/>
            <ac:spMk id="8" creationId="{6B5B3DE1-D682-4B19-67DE-7549BC0A6B18}"/>
          </ac:spMkLst>
        </pc:spChg>
        <pc:spChg chg="del mod">
          <ac:chgData name="Indunil Sikurajapathi" userId="S::indunil.sikurajapathi@uwe.ac.uk::db6a7d41-4d5f-4af1-bedb-cc0bc88efae4" providerId="AD" clId="Web-{877C6F8D-07BA-DC3C-2946-F213A534D4F6}" dt="2022-08-17T11:26:51.956" v="810"/>
          <ac:spMkLst>
            <pc:docMk/>
            <pc:sldMk cId="1498180729" sldId="264"/>
            <ac:spMk id="17" creationId="{65E0BB22-47A5-C86F-45B5-AA9EF73BFC65}"/>
          </ac:spMkLst>
        </pc:spChg>
        <pc:graphicFrameChg chg="add mod modGraphic">
          <ac:chgData name="Indunil Sikurajapathi" userId="S::indunil.sikurajapathi@uwe.ac.uk::db6a7d41-4d5f-4af1-bedb-cc0bc88efae4" providerId="AD" clId="Web-{877C6F8D-07BA-DC3C-2946-F213A534D4F6}" dt="2022-08-17T13:35:08.375" v="1213"/>
          <ac:graphicFrameMkLst>
            <pc:docMk/>
            <pc:sldMk cId="1498180729" sldId="264"/>
            <ac:graphicFrameMk id="4" creationId="{A9012543-8F3C-1D33-D037-2E8DED09F10E}"/>
          </ac:graphicFrameMkLst>
        </pc:graphicFrameChg>
        <pc:graphicFrameChg chg="del">
          <ac:chgData name="Indunil Sikurajapathi" userId="S::indunil.sikurajapathi@uwe.ac.uk::db6a7d41-4d5f-4af1-bedb-cc0bc88efae4" providerId="AD" clId="Web-{877C6F8D-07BA-DC3C-2946-F213A534D4F6}" dt="2022-08-17T08:49:53.907" v="58"/>
          <ac:graphicFrameMkLst>
            <pc:docMk/>
            <pc:sldMk cId="1498180729" sldId="264"/>
            <ac:graphicFrameMk id="8" creationId="{69DA63F8-4538-0681-BDEA-29DCDDC0E5A8}"/>
          </ac:graphicFrameMkLst>
        </pc:graphicFrameChg>
        <pc:picChg chg="add mod">
          <ac:chgData name="Indunil Sikurajapathi" userId="S::indunil.sikurajapathi@uwe.ac.uk::db6a7d41-4d5f-4af1-bedb-cc0bc88efae4" providerId="AD" clId="Web-{877C6F8D-07BA-DC3C-2946-F213A534D4F6}" dt="2022-08-17T13:22:33.227" v="1116" actId="1076"/>
          <ac:picMkLst>
            <pc:docMk/>
            <pc:sldMk cId="1498180729" sldId="264"/>
            <ac:picMk id="2" creationId="{6C773FB0-9BCE-BFA6-99D3-5916BDFDD4A3}"/>
          </ac:picMkLst>
        </pc:picChg>
        <pc:picChg chg="del mod">
          <ac:chgData name="Indunil Sikurajapathi" userId="S::indunil.sikurajapathi@uwe.ac.uk::db6a7d41-4d5f-4af1-bedb-cc0bc88efae4" providerId="AD" clId="Web-{877C6F8D-07BA-DC3C-2946-F213A534D4F6}" dt="2022-08-17T10:05:32.060" v="104"/>
          <ac:picMkLst>
            <pc:docMk/>
            <pc:sldMk cId="1498180729" sldId="264"/>
            <ac:picMk id="3" creationId="{C59C870F-0EE6-3C31-73C2-A2DE238FC457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3:22:38.086" v="1117" actId="1076"/>
          <ac:picMkLst>
            <pc:docMk/>
            <pc:sldMk cId="1498180729" sldId="264"/>
            <ac:picMk id="5" creationId="{A0599CF1-586C-5173-90BC-23620970E884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3:35:16.203" v="1214" actId="14100"/>
          <ac:picMkLst>
            <pc:docMk/>
            <pc:sldMk cId="1498180729" sldId="264"/>
            <ac:picMk id="7" creationId="{3899242C-6B63-54B7-C1F2-5B840C06985C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3:35:05.156" v="1212" actId="14100"/>
          <ac:picMkLst>
            <pc:docMk/>
            <pc:sldMk cId="1498180729" sldId="264"/>
            <ac:picMk id="8" creationId="{848953F1-F5DC-EBE5-3253-9A85D3BC4897}"/>
          </ac:picMkLst>
        </pc:picChg>
      </pc:sldChg>
      <pc:sldChg chg="addSp delSp modSp add ord replId">
        <pc:chgData name="Indunil Sikurajapathi" userId="S::indunil.sikurajapathi@uwe.ac.uk::db6a7d41-4d5f-4af1-bedb-cc0bc88efae4" providerId="AD" clId="Web-{877C6F8D-07BA-DC3C-2946-F213A534D4F6}" dt="2022-08-17T14:13:40.924" v="1413" actId="1076"/>
        <pc:sldMkLst>
          <pc:docMk/>
          <pc:sldMk cId="2704540621" sldId="265"/>
        </pc:sldMkLst>
        <pc:spChg chg="add del mod">
          <ac:chgData name="Indunil Sikurajapathi" userId="S::indunil.sikurajapathi@uwe.ac.uk::db6a7d41-4d5f-4af1-bedb-cc0bc88efae4" providerId="AD" clId="Web-{877C6F8D-07BA-DC3C-2946-F213A534D4F6}" dt="2022-08-17T13:28:14.892" v="1133" actId="20577"/>
          <ac:spMkLst>
            <pc:docMk/>
            <pc:sldMk cId="2704540621" sldId="265"/>
            <ac:spMk id="6" creationId="{7C7F3665-49CE-3BBE-B757-82BFDE18E146}"/>
          </ac:spMkLst>
        </pc:spChg>
        <pc:spChg chg="add mod">
          <ac:chgData name="Indunil Sikurajapathi" userId="S::indunil.sikurajapathi@uwe.ac.uk::db6a7d41-4d5f-4af1-bedb-cc0bc88efae4" providerId="AD" clId="Web-{877C6F8D-07BA-DC3C-2946-F213A534D4F6}" dt="2022-08-17T13:33:54.604" v="1192" actId="20577"/>
          <ac:spMkLst>
            <pc:docMk/>
            <pc:sldMk cId="2704540621" sldId="265"/>
            <ac:spMk id="7" creationId="{30AEDCE1-DCEB-5A38-2E0F-22F2CC9AD90D}"/>
          </ac:spMkLst>
        </pc:spChg>
        <pc:spChg chg="add del mod">
          <ac:chgData name="Indunil Sikurajapathi" userId="S::indunil.sikurajapathi@uwe.ac.uk::db6a7d41-4d5f-4af1-bedb-cc0bc88efae4" providerId="AD" clId="Web-{877C6F8D-07BA-DC3C-2946-F213A534D4F6}" dt="2022-08-17T11:46:13.080" v="998"/>
          <ac:spMkLst>
            <pc:docMk/>
            <pc:sldMk cId="2704540621" sldId="265"/>
            <ac:spMk id="8" creationId="{E1188F77-5A8C-8A44-1876-68FAEAC52641}"/>
          </ac:spMkLst>
        </pc:spChg>
        <pc:spChg chg="add mod">
          <ac:chgData name="Indunil Sikurajapathi" userId="S::indunil.sikurajapathi@uwe.ac.uk::db6a7d41-4d5f-4af1-bedb-cc0bc88efae4" providerId="AD" clId="Web-{877C6F8D-07BA-DC3C-2946-F213A534D4F6}" dt="2022-08-17T13:28:07.282" v="1129" actId="1076"/>
          <ac:spMkLst>
            <pc:docMk/>
            <pc:sldMk cId="2704540621" sldId="265"/>
            <ac:spMk id="9" creationId="{0C3FD54B-534E-A768-1DE9-2733AACE16EC}"/>
          </ac:spMkLst>
        </pc:spChg>
        <pc:spChg chg="del">
          <ac:chgData name="Indunil Sikurajapathi" userId="S::indunil.sikurajapathi@uwe.ac.uk::db6a7d41-4d5f-4af1-bedb-cc0bc88efae4" providerId="AD" clId="Web-{877C6F8D-07BA-DC3C-2946-F213A534D4F6}" dt="2022-08-17T11:45:21.860" v="991"/>
          <ac:spMkLst>
            <pc:docMk/>
            <pc:sldMk cId="2704540621" sldId="265"/>
            <ac:spMk id="17" creationId="{65E0BB22-47A5-C86F-45B5-AA9EF73BFC65}"/>
          </ac:spMkLst>
        </pc:spChg>
        <pc:graphicFrameChg chg="add mod modGraphic">
          <ac:chgData name="Indunil Sikurajapathi" userId="S::indunil.sikurajapathi@uwe.ac.uk::db6a7d41-4d5f-4af1-bedb-cc0bc88efae4" providerId="AD" clId="Web-{877C6F8D-07BA-DC3C-2946-F213A534D4F6}" dt="2022-08-17T13:30:22.995" v="1153"/>
          <ac:graphicFrameMkLst>
            <pc:docMk/>
            <pc:sldMk cId="2704540621" sldId="265"/>
            <ac:graphicFrameMk id="4" creationId="{45ABA311-9CF7-1AAB-98D2-678BFFAAD08F}"/>
          </ac:graphicFrameMkLst>
        </pc:graphicFrameChg>
        <pc:graphicFrameChg chg="del mod modGraphic">
          <ac:chgData name="Indunil Sikurajapathi" userId="S::indunil.sikurajapathi@uwe.ac.uk::db6a7d41-4d5f-4af1-bedb-cc0bc88efae4" providerId="AD" clId="Web-{877C6F8D-07BA-DC3C-2946-F213A534D4F6}" dt="2022-08-17T08:49:47.860" v="56"/>
          <ac:graphicFrameMkLst>
            <pc:docMk/>
            <pc:sldMk cId="2704540621" sldId="265"/>
            <ac:graphicFrameMk id="8" creationId="{69DA63F8-4538-0681-BDEA-29DCDDC0E5A8}"/>
          </ac:graphicFrameMkLst>
        </pc:graphicFrameChg>
        <pc:picChg chg="add mod">
          <ac:chgData name="Indunil Sikurajapathi" userId="S::indunil.sikurajapathi@uwe.ac.uk::db6a7d41-4d5f-4af1-bedb-cc0bc88efae4" providerId="AD" clId="Web-{877C6F8D-07BA-DC3C-2946-F213A534D4F6}" dt="2022-08-17T13:28:34.800" v="1136" actId="1076"/>
          <ac:picMkLst>
            <pc:docMk/>
            <pc:sldMk cId="2704540621" sldId="265"/>
            <ac:picMk id="2" creationId="{69921B0E-3DF1-D81C-E43F-EEB0E0EFDEAB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3:30:32.605" v="1155" actId="14100"/>
          <ac:picMkLst>
            <pc:docMk/>
            <pc:sldMk cId="2704540621" sldId="265"/>
            <ac:picMk id="3" creationId="{5DF79951-0334-2895-BD90-F4C7FBCF58C3}"/>
          </ac:picMkLst>
        </pc:picChg>
        <pc:picChg chg="add del mod">
          <ac:chgData name="Indunil Sikurajapathi" userId="S::indunil.sikurajapathi@uwe.ac.uk::db6a7d41-4d5f-4af1-bedb-cc0bc88efae4" providerId="AD" clId="Web-{877C6F8D-07BA-DC3C-2946-F213A534D4F6}" dt="2022-08-17T10:28:40.987" v="296"/>
          <ac:picMkLst>
            <pc:docMk/>
            <pc:sldMk cId="2704540621" sldId="265"/>
            <ac:picMk id="3" creationId="{B4850F71-C760-51D1-E1EF-7D4B6D0814B6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4:13:40.924" v="1413" actId="1076"/>
          <ac:picMkLst>
            <pc:docMk/>
            <pc:sldMk cId="2704540621" sldId="265"/>
            <ac:picMk id="5" creationId="{9DBACBE2-44D3-375F-E909-8651A0398D62}"/>
          </ac:picMkLst>
        </pc:picChg>
        <pc:picChg chg="add del mod">
          <ac:chgData name="Indunil Sikurajapathi" userId="S::indunil.sikurajapathi@uwe.ac.uk::db6a7d41-4d5f-4af1-bedb-cc0bc88efae4" providerId="AD" clId="Web-{877C6F8D-07BA-DC3C-2946-F213A534D4F6}" dt="2022-08-17T13:31:54.736" v="1156"/>
          <ac:picMkLst>
            <pc:docMk/>
            <pc:sldMk cId="2704540621" sldId="265"/>
            <ac:picMk id="8" creationId="{8E1069B9-A47A-9DF5-F52A-5B8E8ED48046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3:32:03.221" v="1159" actId="14100"/>
          <ac:picMkLst>
            <pc:docMk/>
            <pc:sldMk cId="2704540621" sldId="265"/>
            <ac:picMk id="10" creationId="{23AB1795-C1D3-E193-68CC-D3D5A317697C}"/>
          </ac:picMkLst>
        </pc:picChg>
        <pc:picChg chg="del">
          <ac:chgData name="Indunil Sikurajapathi" userId="S::indunil.sikurajapathi@uwe.ac.uk::db6a7d41-4d5f-4af1-bedb-cc0bc88efae4" providerId="AD" clId="Web-{877C6F8D-07BA-DC3C-2946-F213A534D4F6}" dt="2022-08-17T08:47:25.935" v="29"/>
          <ac:picMkLst>
            <pc:docMk/>
            <pc:sldMk cId="2704540621" sldId="265"/>
            <ac:picMk id="10" creationId="{42ABF30B-B111-9509-C84E-E8119CDE77C9}"/>
          </ac:picMkLst>
        </pc:picChg>
      </pc:sldChg>
      <pc:sldChg chg="addSp delSp modSp add ord replId">
        <pc:chgData name="Indunil Sikurajapathi" userId="S::indunil.sikurajapathi@uwe.ac.uk::db6a7d41-4d5f-4af1-bedb-cc0bc88efae4" providerId="AD" clId="Web-{877C6F8D-07BA-DC3C-2946-F213A534D4F6}" dt="2022-08-17T14:19:28.307" v="1430" actId="20577"/>
        <pc:sldMkLst>
          <pc:docMk/>
          <pc:sldMk cId="3280566258" sldId="266"/>
        </pc:sldMkLst>
        <pc:spChg chg="add mod">
          <ac:chgData name="Indunil Sikurajapathi" userId="S::indunil.sikurajapathi@uwe.ac.uk::db6a7d41-4d5f-4af1-bedb-cc0bc88efae4" providerId="AD" clId="Web-{877C6F8D-07BA-DC3C-2946-F213A534D4F6}" dt="2022-08-17T14:19:28.307" v="1430" actId="20577"/>
          <ac:spMkLst>
            <pc:docMk/>
            <pc:sldMk cId="3280566258" sldId="266"/>
            <ac:spMk id="3" creationId="{B74EFC02-AC2C-8F0E-E269-ADC0D2888255}"/>
          </ac:spMkLst>
        </pc:spChg>
        <pc:spChg chg="mod">
          <ac:chgData name="Indunil Sikurajapathi" userId="S::indunil.sikurajapathi@uwe.ac.uk::db6a7d41-4d5f-4af1-bedb-cc0bc88efae4" providerId="AD" clId="Web-{877C6F8D-07BA-DC3C-2946-F213A534D4F6}" dt="2022-08-17T13:21:20.518" v="1105" actId="20577"/>
          <ac:spMkLst>
            <pc:docMk/>
            <pc:sldMk cId="3280566258" sldId="266"/>
            <ac:spMk id="6" creationId="{7C7F3665-49CE-3BBE-B757-82BFDE18E146}"/>
          </ac:spMkLst>
        </pc:spChg>
        <pc:spChg chg="add del mod">
          <ac:chgData name="Indunil Sikurajapathi" userId="S::indunil.sikurajapathi@uwe.ac.uk::db6a7d41-4d5f-4af1-bedb-cc0bc88efae4" providerId="AD" clId="Web-{877C6F8D-07BA-DC3C-2946-F213A534D4F6}" dt="2022-08-17T11:46:59.894" v="1016"/>
          <ac:spMkLst>
            <pc:docMk/>
            <pc:sldMk cId="3280566258" sldId="266"/>
            <ac:spMk id="9" creationId="{BC751D04-952C-D627-C5EC-BFD3AF3B55E1}"/>
          </ac:spMkLst>
        </pc:spChg>
        <pc:spChg chg="del">
          <ac:chgData name="Indunil Sikurajapathi" userId="S::indunil.sikurajapathi@uwe.ac.uk::db6a7d41-4d5f-4af1-bedb-cc0bc88efae4" providerId="AD" clId="Web-{877C6F8D-07BA-DC3C-2946-F213A534D4F6}" dt="2022-08-17T11:46:55.503" v="1015"/>
          <ac:spMkLst>
            <pc:docMk/>
            <pc:sldMk cId="3280566258" sldId="266"/>
            <ac:spMk id="17" creationId="{65E0BB22-47A5-C86F-45B5-AA9EF73BFC65}"/>
          </ac:spMkLst>
        </pc:spChg>
        <pc:graphicFrameChg chg="mod modGraphic">
          <ac:chgData name="Indunil Sikurajapathi" userId="S::indunil.sikurajapathi@uwe.ac.uk::db6a7d41-4d5f-4af1-bedb-cc0bc88efae4" providerId="AD" clId="Web-{877C6F8D-07BA-DC3C-2946-F213A534D4F6}" dt="2022-08-17T13:35:35.002" v="1215"/>
          <ac:graphicFrameMkLst>
            <pc:docMk/>
            <pc:sldMk cId="3280566258" sldId="266"/>
            <ac:graphicFrameMk id="8" creationId="{69DA63F8-4538-0681-BDEA-29DCDDC0E5A8}"/>
          </ac:graphicFrameMkLst>
        </pc:graphicFrameChg>
        <pc:picChg chg="add mod">
          <ac:chgData name="Indunil Sikurajapathi" userId="S::indunil.sikurajapathi@uwe.ac.uk::db6a7d41-4d5f-4af1-bedb-cc0bc88efae4" providerId="AD" clId="Web-{877C6F8D-07BA-DC3C-2946-F213A534D4F6}" dt="2022-08-17T11:49:06.788" v="1028" actId="14100"/>
          <ac:picMkLst>
            <pc:docMk/>
            <pc:sldMk cId="3280566258" sldId="266"/>
            <ac:picMk id="2" creationId="{A969545B-A11C-26E9-F93A-443059D2D69B}"/>
          </ac:picMkLst>
        </pc:picChg>
        <pc:picChg chg="add del mod">
          <ac:chgData name="Indunil Sikurajapathi" userId="S::indunil.sikurajapathi@uwe.ac.uk::db6a7d41-4d5f-4af1-bedb-cc0bc88efae4" providerId="AD" clId="Web-{877C6F8D-07BA-DC3C-2946-F213A534D4F6}" dt="2022-08-17T10:22:41.181" v="248"/>
          <ac:picMkLst>
            <pc:docMk/>
            <pc:sldMk cId="3280566258" sldId="266"/>
            <ac:picMk id="3" creationId="{4D178B18-0EC0-7454-F643-F560376EFE49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1:49:27.163" v="1035" actId="1076"/>
          <ac:picMkLst>
            <pc:docMk/>
            <pc:sldMk cId="3280566258" sldId="266"/>
            <ac:picMk id="4" creationId="{53B5C941-A85E-FA11-52C6-3716B347562C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3:36:01.394" v="1221" actId="14100"/>
          <ac:picMkLst>
            <pc:docMk/>
            <pc:sldMk cId="3280566258" sldId="266"/>
            <ac:picMk id="5" creationId="{A93E5A10-6C85-CC9D-598F-E2EEAA8767FB}"/>
          </ac:picMkLst>
        </pc:picChg>
        <pc:picChg chg="add del mod">
          <ac:chgData name="Indunil Sikurajapathi" userId="S::indunil.sikurajapathi@uwe.ac.uk::db6a7d41-4d5f-4af1-bedb-cc0bc88efae4" providerId="AD" clId="Web-{877C6F8D-07BA-DC3C-2946-F213A534D4F6}" dt="2022-08-17T10:37:12.329" v="300"/>
          <ac:picMkLst>
            <pc:docMk/>
            <pc:sldMk cId="3280566258" sldId="266"/>
            <ac:picMk id="5" creationId="{AD4101B7-667A-5A70-12C9-385850162E17}"/>
          </ac:picMkLst>
        </pc:picChg>
        <pc:picChg chg="add mod">
          <ac:chgData name="Indunil Sikurajapathi" userId="S::indunil.sikurajapathi@uwe.ac.uk::db6a7d41-4d5f-4af1-bedb-cc0bc88efae4" providerId="AD" clId="Web-{877C6F8D-07BA-DC3C-2946-F213A534D4F6}" dt="2022-08-17T13:35:38.877" v="1216" actId="14100"/>
          <ac:picMkLst>
            <pc:docMk/>
            <pc:sldMk cId="3280566258" sldId="266"/>
            <ac:picMk id="7" creationId="{806824D1-B9E0-69B5-17CA-00C75308CE7B}"/>
          </ac:picMkLst>
        </pc:picChg>
        <pc:picChg chg="del">
          <ac:chgData name="Indunil Sikurajapathi" userId="S::indunil.sikurajapathi@uwe.ac.uk::db6a7d41-4d5f-4af1-bedb-cc0bc88efae4" providerId="AD" clId="Web-{877C6F8D-07BA-DC3C-2946-F213A534D4F6}" dt="2022-08-17T08:49:25.641" v="53"/>
          <ac:picMkLst>
            <pc:docMk/>
            <pc:sldMk cId="3280566258" sldId="266"/>
            <ac:picMk id="10" creationId="{42ABF30B-B111-9509-C84E-E8119CDE77C9}"/>
          </ac:picMkLst>
        </pc:picChg>
      </pc:sldChg>
      <pc:sldChg chg="modSp new">
        <pc:chgData name="Indunil Sikurajapathi" userId="S::indunil.sikurajapathi@uwe.ac.uk::db6a7d41-4d5f-4af1-bedb-cc0bc88efae4" providerId="AD" clId="Web-{877C6F8D-07BA-DC3C-2946-F213A534D4F6}" dt="2022-08-17T13:45:11.121" v="1359" actId="14100"/>
        <pc:sldMkLst>
          <pc:docMk/>
          <pc:sldMk cId="1320275873" sldId="267"/>
        </pc:sldMkLst>
        <pc:spChg chg="mod">
          <ac:chgData name="Indunil Sikurajapathi" userId="S::indunil.sikurajapathi@uwe.ac.uk::db6a7d41-4d5f-4af1-bedb-cc0bc88efae4" providerId="AD" clId="Web-{877C6F8D-07BA-DC3C-2946-F213A534D4F6}" dt="2022-08-17T13:44:11.336" v="1332" actId="20577"/>
          <ac:spMkLst>
            <pc:docMk/>
            <pc:sldMk cId="1320275873" sldId="267"/>
            <ac:spMk id="2" creationId="{A614C7A5-3997-D405-68C6-189670B69E86}"/>
          </ac:spMkLst>
        </pc:spChg>
        <pc:spChg chg="mod">
          <ac:chgData name="Indunil Sikurajapathi" userId="S::indunil.sikurajapathi@uwe.ac.uk::db6a7d41-4d5f-4af1-bedb-cc0bc88efae4" providerId="AD" clId="Web-{877C6F8D-07BA-DC3C-2946-F213A534D4F6}" dt="2022-08-17T13:45:11.121" v="1359" actId="14100"/>
          <ac:spMkLst>
            <pc:docMk/>
            <pc:sldMk cId="1320275873" sldId="267"/>
            <ac:spMk id="3" creationId="{D6973A81-C53D-576D-046D-6748AD20D56A}"/>
          </ac:spMkLst>
        </pc:spChg>
      </pc:sldChg>
      <pc:sldChg chg="modSp new del">
        <pc:chgData name="Indunil Sikurajapathi" userId="S::indunil.sikurajapathi@uwe.ac.uk::db6a7d41-4d5f-4af1-bedb-cc0bc88efae4" providerId="AD" clId="Web-{877C6F8D-07BA-DC3C-2946-F213A534D4F6}" dt="2022-08-17T11:41:44.917" v="972"/>
        <pc:sldMkLst>
          <pc:docMk/>
          <pc:sldMk cId="3149839388" sldId="267"/>
        </pc:sldMkLst>
        <pc:spChg chg="mod">
          <ac:chgData name="Indunil Sikurajapathi" userId="S::indunil.sikurajapathi@uwe.ac.uk::db6a7d41-4d5f-4af1-bedb-cc0bc88efae4" providerId="AD" clId="Web-{877C6F8D-07BA-DC3C-2946-F213A534D4F6}" dt="2022-08-17T10:43:14.964" v="352"/>
          <ac:spMkLst>
            <pc:docMk/>
            <pc:sldMk cId="3149839388" sldId="267"/>
            <ac:spMk id="2" creationId="{1A8AD04E-8A2E-CA60-85F6-E9FD2C548211}"/>
          </ac:spMkLst>
        </pc:spChg>
        <pc:spChg chg="mod">
          <ac:chgData name="Indunil Sikurajapathi" userId="S::indunil.sikurajapathi@uwe.ac.uk::db6a7d41-4d5f-4af1-bedb-cc0bc88efae4" providerId="AD" clId="Web-{877C6F8D-07BA-DC3C-2946-F213A534D4F6}" dt="2022-08-17T11:02:16.479" v="657" actId="20577"/>
          <ac:spMkLst>
            <pc:docMk/>
            <pc:sldMk cId="3149839388" sldId="267"/>
            <ac:spMk id="3" creationId="{27338D2A-D372-29AA-93C0-49A56B049AEC}"/>
          </ac:spMkLst>
        </pc:spChg>
      </pc:sldChg>
      <pc:sldChg chg="add">
        <pc:chgData name="Indunil Sikurajapathi" userId="S::indunil.sikurajapathi@uwe.ac.uk::db6a7d41-4d5f-4af1-bedb-cc0bc88efae4" providerId="AD" clId="Web-{877C6F8D-07BA-DC3C-2946-F213A534D4F6}" dt="2022-08-17T14:20:35.246" v="1431"/>
        <pc:sldMkLst>
          <pc:docMk/>
          <pc:sldMk cId="2862980151" sldId="26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43CF07-9307-6C48-9A7D-CFB6D27789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57DB75-BAF4-B743-9A92-74B92A91E0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2C6B3-A39F-7849-8137-15C55F281F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1F245-9DFC-A14D-946D-EB14F66A9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02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0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360570-2B09-DB43-BBE0-DA076DA91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87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1A9D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>
            <a:extLst>
              <a:ext uri="{FF2B5EF4-FFF2-40B4-BE49-F238E27FC236}">
                <a16:creationId xmlns:a16="http://schemas.microsoft.com/office/drawing/2014/main" id="{D8E96D4C-F781-D146-B2F0-26791859FA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0"/>
            <a:ext cx="1787872" cy="89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FE3B5BC-7C7D-A745-8158-A53C466DA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435" y="1915482"/>
            <a:ext cx="7586032" cy="2089585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69EC6F0B-C9B0-464E-ABF8-505FA2B99A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1897" y="1916833"/>
            <a:ext cx="1625519" cy="26908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600" b="0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 dirty="0"/>
              <a:t>Presented by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1E2BFEE-0AD7-C548-92B3-DE639BB40C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1895" y="2323737"/>
            <a:ext cx="1625519" cy="4023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800" b="1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FE54718D-4C22-E94B-A4C0-C34A3A4257A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98008" y="2835501"/>
            <a:ext cx="1625519" cy="37134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800" b="1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63A8BFE-74A7-E94B-8A00-4CD70EAFA367}"/>
              </a:ext>
            </a:extLst>
          </p:cNvPr>
          <p:cNvCxnSpPr>
            <a:cxnSpLocks/>
          </p:cNvCxnSpPr>
          <p:nvPr userDrawn="1"/>
        </p:nvCxnSpPr>
        <p:spPr>
          <a:xfrm>
            <a:off x="2559051" y="1916832"/>
            <a:ext cx="0" cy="3802212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5B2378F-7E74-5649-B1F7-5BE87863FD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8008" y="5373216"/>
            <a:ext cx="1625519" cy="3458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600" b="0" i="0">
                <a:solidFill>
                  <a:schemeClr val="bg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 dirty="0"/>
              <a:t>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2037226853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1207" userDrawn="1">
          <p15:clr>
            <a:srgbClr val="FBAE40"/>
          </p15:clr>
        </p15:guide>
        <p15:guide id="2" pos="172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ED979-55B4-3C48-802B-10CF449D3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692699"/>
            <a:ext cx="10515600" cy="6480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953" y="1412776"/>
            <a:ext cx="12192000" cy="595119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0606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AD231-0526-BA4B-A751-485A68D4F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1" y="692699"/>
            <a:ext cx="9938841" cy="7683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1461052"/>
            <a:ext cx="4032251" cy="53969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8817" y="1461053"/>
            <a:ext cx="4027088" cy="2650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78817" y="4149728"/>
            <a:ext cx="4027088" cy="27082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57635" y="1461052"/>
            <a:ext cx="4034367" cy="53969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1980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3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4" pos="5111" userDrawn="1">
          <p15:clr>
            <a:srgbClr val="FBAE40"/>
          </p15:clr>
        </p15:guide>
        <p15:guide id="5" orient="horz" pos="2614" userDrawn="1">
          <p15:clr>
            <a:srgbClr val="FBAE40"/>
          </p15:clr>
        </p15:guide>
        <p15:guide id="6" pos="756" userDrawn="1">
          <p15:clr>
            <a:srgbClr val="FBAE40"/>
          </p15:clr>
        </p15:guide>
        <p15:guide id="8" pos="2569" userDrawn="1">
          <p15:clr>
            <a:srgbClr val="FBAE40"/>
          </p15:clr>
        </p15:guide>
        <p15:guide id="9" pos="5139" userDrawn="1">
          <p15:clr>
            <a:srgbClr val="FBAE40"/>
          </p15:clr>
        </p15:guide>
        <p15:guide id="10" orient="horz" pos="259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2A74-33A9-1E47-9EBD-B4B8BA3C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753" y="692700"/>
            <a:ext cx="10515600" cy="7334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10755" y="1461052"/>
            <a:ext cx="339609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18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Second Bullet Point</a:t>
            </a:r>
          </a:p>
          <a:p>
            <a:pPr lvl="2"/>
            <a:r>
              <a:rPr lang="en-GB" dirty="0"/>
              <a:t>Third Bullet Point</a:t>
            </a:r>
          </a:p>
          <a:p>
            <a:pPr lvl="3"/>
            <a:endParaRPr lang="en-GB" dirty="0"/>
          </a:p>
        </p:txBody>
      </p:sp>
      <p:sp>
        <p:nvSpPr>
          <p:cNvPr id="5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55533" y="1461052"/>
            <a:ext cx="4057651" cy="53969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61867" y="1461053"/>
            <a:ext cx="4030132" cy="2650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1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61868" y="4146550"/>
            <a:ext cx="4030133" cy="27114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4538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5141" userDrawn="1">
          <p15:clr>
            <a:srgbClr val="FBAE40"/>
          </p15:clr>
        </p15:guide>
        <p15:guide id="4" pos="5111" userDrawn="1">
          <p15:clr>
            <a:srgbClr val="FBAE40"/>
          </p15:clr>
        </p15:guide>
        <p15:guide id="6" orient="horz" pos="2590" userDrawn="1">
          <p15:clr>
            <a:srgbClr val="FBAE40"/>
          </p15:clr>
        </p15:guide>
        <p15:guide id="7" orient="horz" pos="261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F419B-FC38-4656-9F77-C3E7F5DE4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280AE-A27A-4C21-8018-4CDF514359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16050" y="1700213"/>
            <a:ext cx="9217025" cy="39608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A9DAC"/>
                </a:solidFill>
              </a:defRPr>
            </a:lvl1pPr>
            <a:lvl2pPr marL="609600" indent="0">
              <a:buNone/>
              <a:defRPr sz="2000">
                <a:solidFill>
                  <a:srgbClr val="1A9DAC"/>
                </a:solidFill>
              </a:defRPr>
            </a:lvl2pPr>
            <a:lvl3pPr marL="1219200" indent="0">
              <a:buNone/>
              <a:defRPr sz="2000">
                <a:solidFill>
                  <a:srgbClr val="1A9DAC"/>
                </a:solidFill>
              </a:defRPr>
            </a:lvl3pPr>
            <a:lvl4pPr marL="1828800" indent="0">
              <a:buNone/>
              <a:defRPr sz="2000">
                <a:solidFill>
                  <a:srgbClr val="1A9DAC"/>
                </a:solidFill>
              </a:defRPr>
            </a:lvl4pPr>
            <a:lvl5pPr marL="2438400" indent="0">
              <a:buNone/>
              <a:defRPr sz="2000">
                <a:solidFill>
                  <a:srgbClr val="1A9DAC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5660BAE-66FC-42F6-BD3C-5B58157AAA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16050" y="5661025"/>
            <a:ext cx="9217025" cy="108108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609600" indent="0" algn="r">
              <a:buNone/>
              <a:defRPr sz="1800">
                <a:solidFill>
                  <a:schemeClr val="tx1"/>
                </a:solidFill>
              </a:defRPr>
            </a:lvl2pPr>
            <a:lvl3pPr marL="1219200" indent="0" algn="r">
              <a:buNone/>
              <a:defRPr sz="1800">
                <a:solidFill>
                  <a:schemeClr val="tx1"/>
                </a:solidFill>
              </a:defRPr>
            </a:lvl3pPr>
            <a:lvl4pPr marL="1828800" indent="0" algn="r">
              <a:buNone/>
              <a:defRPr sz="1800">
                <a:solidFill>
                  <a:schemeClr val="tx1"/>
                </a:solidFill>
              </a:defRPr>
            </a:lvl4pPr>
            <a:lvl5pPr marL="2438400" indent="0" algn="r"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041634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83A07-22BD-4911-A932-8F2D6698F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42487-5D92-4193-8C12-E3811303EA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2348880"/>
            <a:ext cx="4176464" cy="2995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0">
                <a:solidFill>
                  <a:srgbClr val="1A9DAC"/>
                </a:solidFill>
              </a:defRPr>
            </a:lvl1pPr>
          </a:lstStyle>
          <a:p>
            <a:pPr lvl="0"/>
            <a:r>
              <a:rPr lang="en-GB" dirty="0"/>
              <a:t>100%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F246C3-55F5-41A0-A73E-5368C3F43B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43872" y="2348880"/>
            <a:ext cx="6481366" cy="2995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199DAC"/>
                </a:solidFill>
              </a:defRPr>
            </a:lvl1pPr>
            <a:lvl2pPr marL="609600" indent="0">
              <a:buNone/>
              <a:defRPr sz="2000">
                <a:solidFill>
                  <a:srgbClr val="199DAC"/>
                </a:solidFill>
              </a:defRPr>
            </a:lvl2pPr>
            <a:lvl3pPr marL="1219200" indent="0">
              <a:buNone/>
              <a:defRPr sz="2000">
                <a:solidFill>
                  <a:srgbClr val="199DAC"/>
                </a:solidFill>
              </a:defRPr>
            </a:lvl3pPr>
            <a:lvl4pPr marL="1828800" indent="0">
              <a:buNone/>
              <a:defRPr sz="2000">
                <a:solidFill>
                  <a:srgbClr val="199DAC"/>
                </a:solidFill>
              </a:defRPr>
            </a:lvl4pPr>
            <a:lvl5pPr marL="2438400" indent="0">
              <a:buNone/>
              <a:defRPr sz="2000">
                <a:solidFill>
                  <a:srgbClr val="199DAC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E5FF59-326E-4B4E-9D7D-CFDB81AC6C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58925" y="5344492"/>
            <a:ext cx="9650413" cy="1108696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800"/>
            </a:lvl1pPr>
            <a:lvl2pPr marL="609600" indent="0" algn="r">
              <a:buNone/>
              <a:defRPr sz="1800"/>
            </a:lvl2pPr>
            <a:lvl3pPr marL="1219200" indent="0" algn="r">
              <a:buNone/>
              <a:defRPr sz="1800"/>
            </a:lvl3pPr>
            <a:lvl4pPr marL="1828800" indent="0" algn="r">
              <a:buNone/>
              <a:defRPr sz="1800"/>
            </a:lvl4pPr>
            <a:lvl5pPr marL="2438400" indent="0" algn="r"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52614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E3DBD-28B5-6744-B93D-384D879A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1974058"/>
            <a:ext cx="8687493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6" y="4221163"/>
            <a:ext cx="8687493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1800" b="0" i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45060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64AAA3-E9D4-B544-B77B-0789573E9C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455" y="689703"/>
            <a:ext cx="9937104" cy="1011105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1A9DAC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6" y="1700808"/>
            <a:ext cx="9937104" cy="4608512"/>
          </a:xfrm>
          <a:prstGeom prst="rect">
            <a:avLst/>
          </a:prstGeom>
        </p:spPr>
        <p:txBody>
          <a:bodyPr lIns="0" tIns="0" rIns="0" bIns="0"/>
          <a:lstStyle>
            <a:lvl1pPr marL="266700" indent="-257175">
              <a:buClr>
                <a:srgbClr val="1A9DAC"/>
              </a:buClr>
              <a:tabLst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2667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6912239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75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34AA9-9B1B-7D49-821B-E768D4FE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1" y="687617"/>
            <a:ext cx="9936408" cy="101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200152" y="1700216"/>
            <a:ext cx="9936408" cy="4465637"/>
          </a:xfrm>
          <a:prstGeom prst="rect">
            <a:avLst/>
          </a:prstGeom>
        </p:spPr>
        <p:txBody>
          <a:bodyPr lIns="0" tIns="0" rIns="0" bIns="0"/>
          <a:lstStyle>
            <a:lvl1pPr marL="266700" indent="-266700">
              <a:buClr>
                <a:srgbClr val="1A9DAC"/>
              </a:buClr>
              <a:buFont typeface="+mj-lt"/>
              <a:buAutoNum type="arabicPeriod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+mj-lt"/>
              <a:buAutoNum type="romanLcPeriod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23431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9527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86068825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D85A6-D158-2E49-90B4-F2441730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692699"/>
            <a:ext cx="9912077" cy="9361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7" y="1628800"/>
            <a:ext cx="4871515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40016" y="1628800"/>
            <a:ext cx="4871515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362276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63C3-2B19-3E4C-861A-2B5A52BA7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692699"/>
            <a:ext cx="10515600" cy="9361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8" y="1628800"/>
            <a:ext cx="4896542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18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Second Bullet Point</a:t>
            </a:r>
          </a:p>
          <a:p>
            <a:pPr lvl="2"/>
            <a:r>
              <a:rPr lang="en-GB" dirty="0"/>
              <a:t>Third Bullet Point</a:t>
            </a:r>
          </a:p>
          <a:p>
            <a:pPr lvl="3"/>
            <a:endParaRPr lang="en-GB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240016" y="1628800"/>
            <a:ext cx="4752528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Arial" panose="020B0604020202020204" pitchFamily="34" charset="0"/>
              <a:buChar char="•"/>
              <a:tabLst/>
              <a:defRPr sz="18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1A9DAC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Bullet Point</a:t>
            </a:r>
          </a:p>
          <a:p>
            <a:pPr lvl="2"/>
            <a:r>
              <a:rPr lang="en-US" dirty="0"/>
              <a:t>Third Bullet Point</a:t>
            </a:r>
          </a:p>
          <a:p>
            <a:pPr lvl="3"/>
            <a:endParaRPr lang="en-US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45515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AA39C-6E99-FE4F-B641-F44C7B4B4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692699"/>
            <a:ext cx="10515600" cy="9361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8" y="1628800"/>
            <a:ext cx="4896542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+mj-lt"/>
              <a:buAutoNum type="arabicPeriod"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  <a:lvl2pPr marL="541338" indent="-274638">
              <a:buClr>
                <a:srgbClr val="1A9DAC"/>
              </a:buClr>
              <a:buFont typeface="+mj-lt"/>
              <a:buAutoNum type="romanLcPeriod"/>
              <a:defRPr sz="1800" baseline="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Clr>
                <a:srgbClr val="1A9DAC"/>
              </a:buClr>
              <a:buFont typeface="Arial" panose="020B0604020202020204" pitchFamily="34" charset="0"/>
              <a:buChar char="̶"/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Number Position Number 2</a:t>
            </a:r>
          </a:p>
          <a:p>
            <a:pPr lvl="2"/>
            <a:r>
              <a:rPr lang="en-GB" dirty="0"/>
              <a:t>Number Position Number 3</a:t>
            </a:r>
          </a:p>
          <a:p>
            <a:pPr lvl="3"/>
            <a:endParaRPr lang="en-GB" dirty="0"/>
          </a:p>
          <a:p>
            <a:pPr lvl="3"/>
            <a:endParaRPr lang="en-GB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240018" y="1628800"/>
            <a:ext cx="4896542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1A9DAC"/>
              </a:buClr>
              <a:buSzTx/>
              <a:buFont typeface="+mj-lt"/>
              <a:buAutoNum type="arabicPeriod"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  <a:lvl2pPr marL="541338" indent="-274638">
              <a:buClr>
                <a:srgbClr val="1A9DAC"/>
              </a:buClr>
              <a:buFont typeface="+mj-lt"/>
              <a:buAutoNum type="romanLcPeriod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1A9DAC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Number Position Number 2</a:t>
            </a:r>
          </a:p>
          <a:p>
            <a:pPr lvl="2"/>
            <a:r>
              <a:rPr lang="en-GB" dirty="0"/>
              <a:t>Number Position Number 3</a:t>
            </a:r>
          </a:p>
          <a:p>
            <a:pPr lvl="3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7651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 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0C80B-5DE2-104C-BCD7-114FA55CD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020" y="692700"/>
            <a:ext cx="10515600" cy="862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1199456" y="1554763"/>
            <a:ext cx="9865096" cy="453806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753494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lumn text styl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65AE-FBB8-C547-A863-8ACFC537D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692699"/>
            <a:ext cx="10515600" cy="9361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8" y="1628800"/>
            <a:ext cx="446449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2"/>
          </p:nvPr>
        </p:nvSpPr>
        <p:spPr>
          <a:xfrm>
            <a:off x="5712885" y="1628802"/>
            <a:ext cx="5351667" cy="4464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2861172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3631A212-DAA8-B544-9BA8-9F3465AA8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2699"/>
            <a:ext cx="10299327" cy="79208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C2A975-9E0E-5D43-ADC1-E0089E3242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77" r:id="rId13"/>
    <p:sldLayoutId id="2147483976" r:id="rId14"/>
  </p:sldLayoutIdLst>
  <p:transition spd="slow">
    <p:fade/>
  </p:transition>
  <p:txStyles>
    <p:titleStyle>
      <a:lvl1pPr algn="l" defTabSz="606425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1A9DAC"/>
          </a:solidFill>
          <a:latin typeface="+mj-lt"/>
          <a:ea typeface="ＭＳ Ｐゴシック" charset="0"/>
          <a:cs typeface="ＭＳ Ｐゴシック" charset="0"/>
        </a:defRPr>
      </a:lvl1pPr>
      <a:lvl2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609555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219110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828664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438218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4025" indent="-4540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87425" indent="-3778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5208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1304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7400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F1CEF-0B1A-4096-9B12-2B2EF0EDA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435" y="1915482"/>
            <a:ext cx="8523878" cy="3908778"/>
          </a:xfrm>
        </p:spPr>
        <p:txBody>
          <a:bodyPr>
            <a:normAutofit/>
          </a:bodyPr>
          <a:lstStyle/>
          <a:p>
            <a:r>
              <a:rPr lang="en-GB" sz="4800" dirty="0">
                <a:ea typeface="+mj-lt"/>
                <a:cs typeface="+mj-lt"/>
              </a:rPr>
              <a:t>Correct for the wrong reason: </a:t>
            </a:r>
            <a:r>
              <a:rPr lang="en-GB" sz="4000" dirty="0">
                <a:ea typeface="+mj-lt"/>
                <a:cs typeface="+mj-lt"/>
              </a:rPr>
              <a:t/>
            </a:r>
            <a:br>
              <a:rPr lang="en-GB" sz="4000" dirty="0">
                <a:ea typeface="+mj-lt"/>
                <a:cs typeface="+mj-lt"/>
              </a:rPr>
            </a:br>
            <a:r>
              <a:rPr lang="en-GB" dirty="0">
                <a:ea typeface="+mj-lt"/>
                <a:cs typeface="+mj-lt"/>
              </a:rPr>
              <a:t/>
            </a:r>
            <a:br>
              <a:rPr lang="en-GB" dirty="0">
                <a:ea typeface="+mj-lt"/>
                <a:cs typeface="+mj-lt"/>
              </a:rPr>
            </a:br>
            <a:r>
              <a:rPr lang="en-GB" sz="3100" dirty="0">
                <a:ea typeface="+mj-lt"/>
                <a:cs typeface="+mj-lt"/>
              </a:rPr>
              <a:t>Why we should know more about Mathematical Common Student Errors in e-Assessment </a:t>
            </a:r>
            <a:r>
              <a:rPr lang="en-GB" sz="3100" dirty="0" smtClean="0">
                <a:ea typeface="+mj-lt"/>
                <a:cs typeface="+mj-lt"/>
              </a:rPr>
              <a:t>questions</a:t>
            </a:r>
            <a:br>
              <a:rPr lang="en-GB" sz="3100" dirty="0" smtClean="0">
                <a:ea typeface="+mj-lt"/>
                <a:cs typeface="+mj-lt"/>
              </a:rPr>
            </a:br>
            <a:r>
              <a:rPr lang="en-GB" sz="3100" dirty="0">
                <a:ea typeface="+mj-lt"/>
                <a:cs typeface="+mj-lt"/>
              </a:rPr>
              <a:t/>
            </a:r>
            <a:br>
              <a:rPr lang="en-GB" sz="3100" dirty="0">
                <a:ea typeface="+mj-lt"/>
                <a:cs typeface="+mj-lt"/>
              </a:rPr>
            </a:br>
            <a:r>
              <a:rPr lang="en-GB" sz="3100" dirty="0" smtClean="0">
                <a:ea typeface="+mj-lt"/>
                <a:cs typeface="+mj-lt"/>
              </a:rPr>
              <a:t/>
            </a:r>
            <a:br>
              <a:rPr lang="en-GB" sz="3100" dirty="0" smtClean="0">
                <a:ea typeface="+mj-lt"/>
                <a:cs typeface="+mj-lt"/>
              </a:rPr>
            </a:br>
            <a:r>
              <a:rPr lang="en-GB" sz="2200" dirty="0" smtClean="0">
                <a:ea typeface="ＭＳ Ｐゴシック"/>
                <a:cs typeface="Arial"/>
              </a:rPr>
              <a:t>Project </a:t>
            </a:r>
            <a:r>
              <a:rPr lang="en-GB" sz="2200" dirty="0">
                <a:ea typeface="ＭＳ Ｐゴシック"/>
                <a:cs typeface="Arial"/>
              </a:rPr>
              <a:t>team: Indunil Sikurajapathi,  Karen Henderson,  Rhys Gwynllyw</a:t>
            </a:r>
            <a:endParaRPr lang="en-US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106EC-E68F-406D-9E35-8CFE576F4B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63A658-E6EF-4A06-B512-E7186AB038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1433" y="2509352"/>
            <a:ext cx="1547366" cy="1423704"/>
          </a:xfrm>
        </p:spPr>
        <p:txBody>
          <a:bodyPr lIns="0" tIns="0" rIns="0" bIns="0" anchor="t"/>
          <a:lstStyle/>
          <a:p>
            <a:pPr>
              <a:spcBef>
                <a:spcPts val="600"/>
              </a:spcBef>
            </a:pPr>
            <a:r>
              <a:rPr lang="en-US" sz="1600" b="0" dirty="0">
                <a:ea typeface="Tahoma"/>
                <a:cs typeface="Calibri"/>
              </a:rPr>
              <a:t>Indunil </a:t>
            </a:r>
            <a:endParaRPr lang="en-US" sz="1600" dirty="0">
              <a:ea typeface="Tahoma"/>
            </a:endParaRPr>
          </a:p>
          <a:p>
            <a:pPr>
              <a:spcBef>
                <a:spcPts val="600"/>
              </a:spcBef>
            </a:pPr>
            <a:r>
              <a:rPr lang="en-US" sz="1600" b="0" dirty="0" smtClean="0">
                <a:ea typeface="Tahoma"/>
                <a:cs typeface="Calibri"/>
              </a:rPr>
              <a:t>Sikurajapathi</a:t>
            </a:r>
          </a:p>
          <a:p>
            <a:pPr>
              <a:spcBef>
                <a:spcPts val="600"/>
              </a:spcBef>
            </a:pPr>
            <a:endParaRPr lang="en-US" sz="1600" b="0" dirty="0">
              <a:ea typeface="Tahoma"/>
              <a:cs typeface="Calibri"/>
            </a:endParaRPr>
          </a:p>
          <a:p>
            <a:pPr>
              <a:spcBef>
                <a:spcPts val="600"/>
              </a:spcBef>
            </a:pPr>
            <a:r>
              <a:rPr lang="en-GB" sz="1600" b="0" dirty="0">
                <a:ea typeface="Tahoma"/>
                <a:cs typeface="Calibri"/>
              </a:rPr>
              <a:t>CSCT, </a:t>
            </a:r>
            <a:r>
              <a:rPr lang="en-GB" sz="1600" b="0" dirty="0" smtClean="0">
                <a:ea typeface="Tahoma"/>
                <a:cs typeface="Calibri"/>
              </a:rPr>
              <a:t>FET,</a:t>
            </a:r>
            <a:endParaRPr lang="en-GB" sz="1600" b="0" dirty="0">
              <a:ea typeface="Tahoma"/>
              <a:cs typeface="Calibri"/>
            </a:endParaRPr>
          </a:p>
          <a:p>
            <a:pPr>
              <a:spcBef>
                <a:spcPts val="600"/>
              </a:spcBef>
            </a:pPr>
            <a:r>
              <a:rPr lang="en-GB" sz="1600" b="0" dirty="0">
                <a:ea typeface="Tahoma"/>
                <a:cs typeface="Calibri"/>
              </a:rPr>
              <a:t>University of the West of England </a:t>
            </a:r>
          </a:p>
          <a:p>
            <a:pPr>
              <a:spcBef>
                <a:spcPts val="600"/>
              </a:spcBef>
            </a:pPr>
            <a:r>
              <a:rPr lang="en-GB" sz="1600" b="0" dirty="0">
                <a:ea typeface="Tahoma"/>
                <a:cs typeface="Calibri"/>
              </a:rPr>
              <a:t>Bristol </a:t>
            </a:r>
          </a:p>
          <a:p>
            <a:endParaRPr lang="en-US" sz="1600" dirty="0">
              <a:ea typeface="Tahoma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34626F5-8235-49A3-A1DE-8953C5195C0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8008" y="5517232"/>
            <a:ext cx="1625519" cy="307028"/>
          </a:xfrm>
        </p:spPr>
        <p:txBody>
          <a:bodyPr lIns="0" tIns="0" rIns="0" bIns="0" anchor="t"/>
          <a:lstStyle/>
          <a:p>
            <a:r>
              <a:rPr lang="en-GB" dirty="0" smtClean="0"/>
              <a:t>02-09-2022</a:t>
            </a:r>
            <a:endParaRPr lang="en-GB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75CBA419-61F7-29D3-4621-385AA8D3CAD1}"/>
              </a:ext>
            </a:extLst>
          </p:cNvPr>
          <p:cNvSpPr txBox="1"/>
          <p:nvPr/>
        </p:nvSpPr>
        <p:spPr>
          <a:xfrm>
            <a:off x="781897" y="6042645"/>
            <a:ext cx="1085871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en-GB" sz="1600" dirty="0">
                <a:solidFill>
                  <a:schemeClr val="bg1"/>
                </a:solidFill>
                <a:latin typeface="Calibri"/>
                <a:ea typeface="ＭＳ Ｐゴシック"/>
                <a:cs typeface="Arial"/>
              </a:rPr>
              <a:t>Presented at the Continuing Excellence in Teaching and Learning in Mathematics, Statistics and Operational Research conference (CETL-MSOR-2022) at Abertay</a:t>
            </a:r>
            <a:r>
              <a:rPr lang="en-GB" sz="1600" dirty="0">
                <a:latin typeface="Calibri"/>
                <a:ea typeface="ＭＳ Ｐゴシック"/>
                <a:cs typeface="Arial"/>
              </a:rPr>
              <a:t> </a:t>
            </a:r>
            <a:r>
              <a:rPr lang="en-GB" sz="1600" dirty="0">
                <a:solidFill>
                  <a:schemeClr val="bg1"/>
                </a:solidFill>
                <a:latin typeface="Calibri"/>
                <a:ea typeface="ＭＳ Ｐゴシック"/>
                <a:cs typeface="Arial"/>
              </a:rPr>
              <a:t>University, Dundee.</a:t>
            </a:r>
          </a:p>
        </p:txBody>
      </p:sp>
    </p:spTree>
    <p:extLst>
      <p:ext uri="{BB962C8B-B14F-4D97-AF65-F5344CB8AC3E}">
        <p14:creationId xmlns:p14="http://schemas.microsoft.com/office/powerpoint/2010/main" val="33813027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3EBA-B2C4-409F-B324-728721F6D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0281" y="508581"/>
            <a:ext cx="11060335" cy="6160779"/>
          </a:xfrm>
        </p:spPr>
        <p:txBody>
          <a:bodyPr lIns="0" tIns="0" rIns="0" bIns="0" anchor="t"/>
          <a:lstStyle/>
          <a:p>
            <a:pPr marL="9525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GB" sz="2000" dirty="0" smtClean="0">
                <a:solidFill>
                  <a:srgbClr val="16818D"/>
                </a:solidFill>
                <a:latin typeface="+mj-lt"/>
                <a:ea typeface="ＭＳ Ｐゴシック"/>
                <a:cs typeface="Tahoma"/>
              </a:rPr>
              <a:t>Mathematical Common </a:t>
            </a:r>
            <a:r>
              <a:rPr lang="en-GB" sz="2000" dirty="0">
                <a:solidFill>
                  <a:srgbClr val="16818D"/>
                </a:solidFill>
                <a:latin typeface="+mj-lt"/>
                <a:ea typeface="ＭＳ Ｐゴシック"/>
                <a:cs typeface="Tahoma"/>
              </a:rPr>
              <a:t>Student Errors (CSEs):</a:t>
            </a:r>
            <a:r>
              <a:rPr lang="en-GB" sz="2000" dirty="0">
                <a:solidFill>
                  <a:srgbClr val="1A9DAC"/>
                </a:solidFill>
                <a:latin typeface="+mj-lt"/>
                <a:ea typeface="ＭＳ Ｐゴシック"/>
                <a:cs typeface="Tahoma"/>
              </a:rPr>
              <a:t> </a:t>
            </a:r>
            <a:endParaRPr lang="en-US" sz="2000" dirty="0">
              <a:solidFill>
                <a:srgbClr val="1A9DAC"/>
              </a:solidFill>
              <a:latin typeface="+mj-lt"/>
              <a:ea typeface="ＭＳ Ｐゴシック"/>
              <a:cs typeface="Tahoma"/>
            </a:endParaRPr>
          </a:p>
          <a:p>
            <a:pPr marL="9525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GB" sz="2000" dirty="0" smtClean="0">
                <a:solidFill>
                  <a:srgbClr val="16818D"/>
                </a:solidFill>
                <a:latin typeface="+mj-lt"/>
                <a:ea typeface="ＭＳ Ｐゴシック"/>
                <a:cs typeface="Tahoma"/>
              </a:rPr>
              <a:t>Dewis</a:t>
            </a:r>
            <a:r>
              <a:rPr lang="en-GB" sz="2000" dirty="0">
                <a:solidFill>
                  <a:srgbClr val="16818D"/>
                </a:solidFill>
                <a:latin typeface="+mj-lt"/>
                <a:ea typeface="ＭＳ Ｐゴシック"/>
                <a:cs typeface="Tahoma"/>
              </a:rPr>
              <a:t> E-Assessment </a:t>
            </a:r>
            <a:r>
              <a:rPr lang="en-GB" sz="2000" dirty="0" smtClean="0">
                <a:solidFill>
                  <a:srgbClr val="16818D"/>
                </a:solidFill>
                <a:latin typeface="+mj-lt"/>
                <a:ea typeface="ＭＳ Ｐゴシック"/>
                <a:cs typeface="Tahoma"/>
              </a:rPr>
              <a:t>System: </a:t>
            </a:r>
            <a:r>
              <a:rPr lang="en-GB" sz="1600" dirty="0" smtClean="0">
                <a:latin typeface="Calibri"/>
                <a:ea typeface="Tahoma"/>
                <a:cs typeface="Tahoma"/>
              </a:rPr>
              <a:t>A </a:t>
            </a:r>
            <a:r>
              <a:rPr lang="en-GB" sz="1600" dirty="0">
                <a:latin typeface="Calibri"/>
                <a:ea typeface="Tahoma"/>
                <a:cs typeface="Tahoma"/>
              </a:rPr>
              <a:t>fully algorithmic open-source e-Assessment </a:t>
            </a:r>
            <a:r>
              <a:rPr lang="en-GB" sz="1600" dirty="0" smtClean="0">
                <a:latin typeface="Calibri"/>
                <a:ea typeface="Tahoma"/>
                <a:cs typeface="Tahoma"/>
              </a:rPr>
              <a:t>system; developed </a:t>
            </a:r>
            <a:r>
              <a:rPr lang="en-GB" sz="1600" dirty="0">
                <a:latin typeface="Calibri"/>
                <a:ea typeface="Tahoma"/>
                <a:cs typeface="Tahoma"/>
              </a:rPr>
              <a:t>at </a:t>
            </a:r>
            <a:r>
              <a:rPr lang="en-GB" sz="1600" dirty="0" smtClean="0">
                <a:latin typeface="Calibri"/>
                <a:ea typeface="Tahoma"/>
                <a:cs typeface="Tahoma"/>
              </a:rPr>
              <a:t>UWE Bristol</a:t>
            </a:r>
            <a:r>
              <a:rPr lang="en-GB" sz="1600" dirty="0" smtClean="0">
                <a:ea typeface="Tahoma"/>
                <a:cs typeface="Tahoma"/>
              </a:rPr>
              <a:t>; </a:t>
            </a:r>
            <a:r>
              <a:rPr lang="en-GB" sz="1600" dirty="0" smtClean="0">
                <a:ea typeface="+mn-lt"/>
                <a:cs typeface="+mn-lt"/>
              </a:rPr>
              <a:t>conducts </a:t>
            </a:r>
            <a:r>
              <a:rPr lang="en-GB" sz="1600" dirty="0">
                <a:ea typeface="+mn-lt"/>
                <a:cs typeface="+mn-lt"/>
              </a:rPr>
              <a:t>formative and summative assessments</a:t>
            </a:r>
            <a:r>
              <a:rPr lang="en-GB" sz="1600" dirty="0" smtClean="0">
                <a:ea typeface="+mn-lt"/>
                <a:cs typeface="+mn-lt"/>
              </a:rPr>
              <a:t>.</a:t>
            </a:r>
          </a:p>
          <a:p>
            <a:pPr marL="9525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GB" sz="2000" dirty="0" smtClean="0">
                <a:solidFill>
                  <a:srgbClr val="16818D"/>
                </a:solidFill>
                <a:latin typeface="+mj-lt"/>
                <a:ea typeface="ＭＳ Ｐゴシック"/>
                <a:cs typeface="Tahoma"/>
              </a:rPr>
              <a:t>CSE project </a:t>
            </a:r>
            <a:r>
              <a:rPr lang="en-GB" sz="2000" dirty="0">
                <a:solidFill>
                  <a:srgbClr val="16818D"/>
                </a:solidFill>
                <a:latin typeface="+mj-lt"/>
                <a:ea typeface="ＭＳ Ｐゴシック"/>
                <a:cs typeface="Tahoma"/>
              </a:rPr>
              <a:t>at UWE </a:t>
            </a:r>
            <a:r>
              <a:rPr lang="en-GB" sz="2000" dirty="0" smtClean="0">
                <a:solidFill>
                  <a:srgbClr val="16818D"/>
                </a:solidFill>
                <a:latin typeface="+mj-lt"/>
                <a:ea typeface="ＭＳ Ｐゴシック"/>
                <a:cs typeface="Tahoma"/>
              </a:rPr>
              <a:t>Bristol: </a:t>
            </a:r>
            <a:r>
              <a:rPr lang="en-GB" sz="1600" dirty="0" smtClean="0">
                <a:latin typeface="Calibri"/>
                <a:ea typeface="Tahoma"/>
                <a:cs typeface="Tahoma"/>
              </a:rPr>
              <a:t>detect </a:t>
            </a:r>
            <a:r>
              <a:rPr lang="en-GB" sz="1600" dirty="0">
                <a:latin typeface="Calibri"/>
                <a:ea typeface="Tahoma"/>
                <a:cs typeface="Tahoma"/>
              </a:rPr>
              <a:t>Mathematical CSEs and provide tailored feedback in Dewis e-Assessment </a:t>
            </a:r>
            <a:r>
              <a:rPr lang="en-GB" sz="1600" dirty="0" smtClean="0">
                <a:latin typeface="Calibri"/>
                <a:ea typeface="Tahoma"/>
                <a:cs typeface="Tahoma"/>
              </a:rPr>
              <a:t>questions</a:t>
            </a:r>
            <a:r>
              <a:rPr lang="en-GB" sz="1600" dirty="0" smtClean="0">
                <a:ea typeface="+mn-lt"/>
                <a:cs typeface="+mn-lt"/>
              </a:rPr>
              <a:t> </a:t>
            </a:r>
            <a:r>
              <a:rPr lang="en-GB" sz="1600" dirty="0"/>
              <a:t> </a:t>
            </a:r>
            <a:endParaRPr lang="en-GB" sz="1600" i="1" dirty="0" smtClean="0">
              <a:solidFill>
                <a:srgbClr val="DC101F"/>
              </a:solidFill>
            </a:endParaRPr>
          </a:p>
          <a:p>
            <a:pPr marL="9525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000" dirty="0">
                <a:solidFill>
                  <a:srgbClr val="16818D"/>
                </a:solidFill>
                <a:latin typeface="+mj-lt"/>
                <a:ea typeface="ＭＳ Ｐゴシック"/>
                <a:cs typeface="Tahoma"/>
              </a:rPr>
              <a:t>Correct for the Wrong </a:t>
            </a:r>
            <a:r>
              <a:rPr lang="en-US" sz="2000" dirty="0" smtClean="0">
                <a:solidFill>
                  <a:srgbClr val="16818D"/>
                </a:solidFill>
                <a:latin typeface="+mj-lt"/>
                <a:ea typeface="ＭＳ Ｐゴシック"/>
                <a:cs typeface="Tahoma"/>
              </a:rPr>
              <a:t>Reason:</a:t>
            </a:r>
            <a:r>
              <a:rPr lang="en-US" sz="2000" dirty="0">
                <a:solidFill>
                  <a:srgbClr val="16818D"/>
                </a:solidFill>
                <a:latin typeface="+mj-lt"/>
                <a:ea typeface="ＭＳ Ｐゴシック"/>
                <a:cs typeface="Tahoma"/>
              </a:rPr>
              <a:t> </a:t>
            </a:r>
            <a:endParaRPr lang="en-GB" sz="2000" dirty="0">
              <a:solidFill>
                <a:srgbClr val="16818D"/>
              </a:solidFill>
              <a:latin typeface="+mj-lt"/>
              <a:ea typeface="ＭＳ Ｐゴシック"/>
              <a:cs typeface="Tahoma"/>
            </a:endParaRPr>
          </a:p>
          <a:p>
            <a:pPr marL="9525" indent="0">
              <a:spcBef>
                <a:spcPts val="0"/>
              </a:spcBef>
              <a:spcAft>
                <a:spcPts val="600"/>
              </a:spcAft>
              <a:buNone/>
            </a:pPr>
            <a:endParaRPr lang="en-GB" dirty="0"/>
          </a:p>
          <a:p>
            <a:pPr marL="2158682" lvl="3" indent="-285750">
              <a:spcBef>
                <a:spcPts val="0"/>
              </a:spcBef>
              <a:spcAft>
                <a:spcPts val="0"/>
              </a:spcAft>
              <a:buClr>
                <a:srgbClr val="16818D"/>
              </a:buClr>
              <a:buFont typeface="Courier New" panose="02070309020205020404" pitchFamily="49" charset="0"/>
              <a:buChar char="o"/>
            </a:pPr>
            <a:endParaRPr lang="en-GB" dirty="0"/>
          </a:p>
          <a:p>
            <a:pPr marL="2158682" lvl="3" indent="-285750">
              <a:spcBef>
                <a:spcPts val="0"/>
              </a:spcBef>
              <a:spcAft>
                <a:spcPts val="0"/>
              </a:spcAft>
              <a:buClr>
                <a:srgbClr val="16818D"/>
              </a:buClr>
              <a:buFont typeface="Courier New" panose="02070309020205020404" pitchFamily="49" charset="0"/>
              <a:buChar char="o"/>
            </a:pPr>
            <a:endParaRPr lang="en-GB" dirty="0">
              <a:latin typeface="+mn-lt"/>
              <a:ea typeface="+mn-lt"/>
              <a:cs typeface="+mn-lt"/>
            </a:endParaRPr>
          </a:p>
        </p:txBody>
      </p:sp>
      <p:pic>
        <p:nvPicPr>
          <p:cNvPr id="13" name="Picture 13" descr="Text&#10;&#10;Description automatically generated">
            <a:extLst>
              <a:ext uri="{FF2B5EF4-FFF2-40B4-BE49-F238E27FC236}">
                <a16:creationId xmlns:a16="http://schemas.microsoft.com/office/drawing/2014/main" id="{F1633160-A931-C48F-4A11-2C524DB0A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5116" y="440082"/>
            <a:ext cx="1078956" cy="416625"/>
          </a:xfrm>
          <a:prstGeom prst="rect">
            <a:avLst/>
          </a:prstGeom>
          <a:ln>
            <a:noFill/>
          </a:ln>
        </p:spPr>
      </p:pic>
      <p:pic>
        <p:nvPicPr>
          <p:cNvPr id="14" name="Picture 14">
            <a:extLst>
              <a:ext uri="{FF2B5EF4-FFF2-40B4-BE49-F238E27FC236}">
                <a16:creationId xmlns:a16="http://schemas.microsoft.com/office/drawing/2014/main" id="{658CF5D4-0236-4B1F-DA39-EE778143F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4112" y="406198"/>
            <a:ext cx="1738118" cy="450909"/>
          </a:xfrm>
          <a:prstGeom prst="rect">
            <a:avLst/>
          </a:prstGeom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1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897784"/>
                  </p:ext>
                </p:extLst>
              </p:nvPr>
            </p:nvGraphicFramePr>
            <p:xfrm>
              <a:off x="675019" y="2330826"/>
              <a:ext cx="10821581" cy="4194518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380119">
                      <a:extLst>
                        <a:ext uri="{9D8B030D-6E8A-4147-A177-3AD203B41FA5}">
                          <a16:colId xmlns:a16="http://schemas.microsoft.com/office/drawing/2014/main" val="2142185438"/>
                        </a:ext>
                      </a:extLst>
                    </a:gridCol>
                    <a:gridCol w="2664296">
                      <a:extLst>
                        <a:ext uri="{9D8B030D-6E8A-4147-A177-3AD203B41FA5}">
                          <a16:colId xmlns:a16="http://schemas.microsoft.com/office/drawing/2014/main" val="2827633238"/>
                        </a:ext>
                      </a:extLst>
                    </a:gridCol>
                    <a:gridCol w="2565292">
                      <a:extLst>
                        <a:ext uri="{9D8B030D-6E8A-4147-A177-3AD203B41FA5}">
                          <a16:colId xmlns:a16="http://schemas.microsoft.com/office/drawing/2014/main" val="2102651555"/>
                        </a:ext>
                      </a:extLst>
                    </a:gridCol>
                    <a:gridCol w="2211874">
                      <a:extLst>
                        <a:ext uri="{9D8B030D-6E8A-4147-A177-3AD203B41FA5}">
                          <a16:colId xmlns:a16="http://schemas.microsoft.com/office/drawing/2014/main" val="2620331449"/>
                        </a:ext>
                      </a:extLst>
                    </a:gridCol>
                  </a:tblGrid>
                  <a:tr h="3203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chemeClr val="tx1"/>
                              </a:solidFill>
                            </a:rPr>
                            <a:t>e-Assessment Question</a:t>
                          </a:r>
                          <a:endParaRPr lang="en-GB" sz="1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chemeClr val="tx1"/>
                              </a:solidFill>
                            </a:rPr>
                            <a:t>Correct Answer</a:t>
                          </a:r>
                          <a:endParaRPr lang="en-GB" sz="1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chemeClr val="tx1"/>
                              </a:solidFill>
                            </a:rPr>
                            <a:t>CSE Answer</a:t>
                          </a:r>
                          <a:endParaRPr lang="en-GB" sz="1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 smtClean="0">
                              <a:solidFill>
                                <a:schemeClr val="tx1"/>
                              </a:solidFill>
                              <a:latin typeface="+mn-lt"/>
                              <a:ea typeface="ＭＳ Ｐゴシック"/>
                            </a:rPr>
                            <a:t>How did we resolve this</a:t>
                          </a:r>
                          <a:endParaRPr lang="en-GB" sz="1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7389261"/>
                      </a:ext>
                    </a:extLst>
                  </a:tr>
                  <a:tr h="1843014">
                    <a:tc>
                      <a:txBody>
                        <a:bodyPr/>
                        <a:lstStyle/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09555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>
                              <a:solidFill>
                                <a:srgbClr val="00B050"/>
                              </a:solidFill>
                              <a:latin typeface="+mn-lt"/>
                              <a:ea typeface="ＭＳ Ｐゴシック"/>
                            </a:rPr>
                            <a:t>The original random parameters for the power of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ＭＳ Ｐゴシック"/>
                                </a:rPr>
                                <m:t>𝑥</m:t>
                              </m:r>
                              <m:r>
                                <a:rPr lang="en-US" sz="160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ＭＳ Ｐゴシック"/>
                                </a:rPr>
                                <m:t> = {0.25, 0.5, 1, 1.25, 1.5, 2}.</m:t>
                              </m:r>
                            </m:oMath>
                          </a14:m>
                          <a:endParaRPr lang="en-US" sz="1600" dirty="0" smtClean="0">
                            <a:solidFill>
                              <a:srgbClr val="00B050"/>
                            </a:solidFill>
                            <a:latin typeface="+mn-lt"/>
                            <a:ea typeface="ＭＳ Ｐゴシック"/>
                          </a:endParaRPr>
                        </a:p>
                        <a:p>
                          <a:pPr marL="0" marR="0" lvl="0" indent="0" algn="l" defTabSz="609555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∴</m:t>
                              </m:r>
                              <m:r>
                                <a:rPr lang="en-GB" sz="16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rgbClr val="00B050"/>
                              </a:solidFill>
                              <a:latin typeface="+mn-lt"/>
                              <a:ea typeface="ＭＳ Ｐゴシック"/>
                            </a:rPr>
                            <a:t> 2 was removed. </a:t>
                          </a:r>
                        </a:p>
                        <a:p>
                          <a:pPr marL="0" marR="0" lvl="0" indent="0" algn="l" defTabSz="609555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600" dirty="0" smtClean="0">
                            <a:solidFill>
                              <a:srgbClr val="00B050"/>
                            </a:solidFill>
                            <a:latin typeface="+mn-lt"/>
                            <a:ea typeface="ＭＳ Ｐゴシック"/>
                            <a:cs typeface="Arial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8112750"/>
                      </a:ext>
                    </a:extLst>
                  </a:tr>
                  <a:tr h="2016224">
                    <a:tc>
                      <a:txBody>
                        <a:bodyPr/>
                        <a:lstStyle/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 smtClean="0">
                              <a:solidFill>
                                <a:srgbClr val="00B050"/>
                              </a:solidFill>
                              <a:latin typeface="+mn-lt"/>
                              <a:ea typeface="ＭＳ Ｐゴシック"/>
                            </a:rPr>
                            <a:t>Using a </a:t>
                          </a:r>
                          <a:r>
                            <a:rPr lang="en-GB" sz="1600" i="1" dirty="0" smtClean="0">
                              <a:solidFill>
                                <a:srgbClr val="00B050"/>
                              </a:solidFill>
                              <a:latin typeface="+mn-lt"/>
                              <a:ea typeface="ＭＳ Ｐゴシック"/>
                            </a:rPr>
                            <a:t>‘while loop’, </a:t>
                          </a:r>
                          <a:r>
                            <a:rPr lang="en-GB" sz="1600" dirty="0" smtClean="0">
                              <a:solidFill>
                                <a:srgbClr val="00B050"/>
                              </a:solidFill>
                              <a:latin typeface="+mn-lt"/>
                              <a:ea typeface="ＭＳ Ｐゴシック"/>
                            </a:rPr>
                            <a:t>parameters are selected such that the CSE answer is different to the correct answer.</a:t>
                          </a:r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4737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1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897784"/>
                  </p:ext>
                </p:extLst>
              </p:nvPr>
            </p:nvGraphicFramePr>
            <p:xfrm>
              <a:off x="675019" y="2330826"/>
              <a:ext cx="10821581" cy="4194518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380119">
                      <a:extLst>
                        <a:ext uri="{9D8B030D-6E8A-4147-A177-3AD203B41FA5}">
                          <a16:colId xmlns:a16="http://schemas.microsoft.com/office/drawing/2014/main" val="2142185438"/>
                        </a:ext>
                      </a:extLst>
                    </a:gridCol>
                    <a:gridCol w="2664296">
                      <a:extLst>
                        <a:ext uri="{9D8B030D-6E8A-4147-A177-3AD203B41FA5}">
                          <a16:colId xmlns:a16="http://schemas.microsoft.com/office/drawing/2014/main" val="2827633238"/>
                        </a:ext>
                      </a:extLst>
                    </a:gridCol>
                    <a:gridCol w="2565292">
                      <a:extLst>
                        <a:ext uri="{9D8B030D-6E8A-4147-A177-3AD203B41FA5}">
                          <a16:colId xmlns:a16="http://schemas.microsoft.com/office/drawing/2014/main" val="2102651555"/>
                        </a:ext>
                      </a:extLst>
                    </a:gridCol>
                    <a:gridCol w="2211874">
                      <a:extLst>
                        <a:ext uri="{9D8B030D-6E8A-4147-A177-3AD203B41FA5}">
                          <a16:colId xmlns:a16="http://schemas.microsoft.com/office/drawing/2014/main" val="2620331449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chemeClr val="tx1"/>
                              </a:solidFill>
                            </a:rPr>
                            <a:t>e-Assessment Question</a:t>
                          </a:r>
                          <a:endParaRPr lang="en-GB" sz="1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chemeClr val="tx1"/>
                              </a:solidFill>
                            </a:rPr>
                            <a:t>Correct Answer</a:t>
                          </a:r>
                          <a:endParaRPr lang="en-GB" sz="1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chemeClr val="tx1"/>
                              </a:solidFill>
                            </a:rPr>
                            <a:t>CSE Answer</a:t>
                          </a:r>
                          <a:endParaRPr lang="en-GB" sz="1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 smtClean="0">
                              <a:solidFill>
                                <a:schemeClr val="tx1"/>
                              </a:solidFill>
                              <a:latin typeface="+mn-lt"/>
                              <a:ea typeface="ＭＳ Ｐゴシック"/>
                            </a:rPr>
                            <a:t>How did we resolve this</a:t>
                          </a:r>
                          <a:endParaRPr lang="en-GB" sz="1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7389261"/>
                      </a:ext>
                    </a:extLst>
                  </a:tr>
                  <a:tr h="1843014">
                    <a:tc>
                      <a:txBody>
                        <a:bodyPr/>
                        <a:lstStyle/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89532" t="-19142" r="-826" b="-10990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8112750"/>
                      </a:ext>
                    </a:extLst>
                  </a:tr>
                  <a:tr h="2016224">
                    <a:tc>
                      <a:txBody>
                        <a:bodyPr/>
                        <a:lstStyle/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 smtClean="0">
                              <a:solidFill>
                                <a:srgbClr val="00B050"/>
                              </a:solidFill>
                              <a:latin typeface="+mn-lt"/>
                              <a:ea typeface="ＭＳ Ｐゴシック"/>
                            </a:rPr>
                            <a:t>Using a </a:t>
                          </a:r>
                          <a:r>
                            <a:rPr lang="en-GB" sz="1600" i="1" dirty="0" smtClean="0">
                              <a:solidFill>
                                <a:srgbClr val="00B050"/>
                              </a:solidFill>
                              <a:latin typeface="+mn-lt"/>
                              <a:ea typeface="ＭＳ Ｐゴシック"/>
                            </a:rPr>
                            <a:t>‘while loop’, </a:t>
                          </a:r>
                          <a:r>
                            <a:rPr lang="en-GB" sz="1600" dirty="0" smtClean="0">
                              <a:solidFill>
                                <a:srgbClr val="00B050"/>
                              </a:solidFill>
                              <a:latin typeface="+mn-lt"/>
                              <a:ea typeface="ＭＳ Ｐゴシック"/>
                            </a:rPr>
                            <a:t>parameters are selected such that the CSE answer is different to the correct answer.</a:t>
                          </a:r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47371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1534" y="2746092"/>
            <a:ext cx="1876474" cy="147499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6"/>
          <a:srcRect t="26900" b="1"/>
          <a:stretch/>
        </p:blipFill>
        <p:spPr>
          <a:xfrm>
            <a:off x="6935457" y="2804395"/>
            <a:ext cx="1875764" cy="148870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51784" y="4581128"/>
            <a:ext cx="2262563" cy="18815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8"/>
          <a:srcRect l="6037" t="59247" r="1"/>
          <a:stretch/>
        </p:blipFill>
        <p:spPr>
          <a:xfrm>
            <a:off x="6816080" y="4775677"/>
            <a:ext cx="2382970" cy="8135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993633" y="4005107"/>
                <a:ext cx="2456122" cy="37805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rgbClr val="DC101F"/>
                    </a:solidFill>
                    <a:latin typeface="+mn-lt"/>
                    <a:ea typeface="ＭＳ Ｐゴシック"/>
                    <a:cs typeface="Calibri"/>
                  </a:rPr>
                  <a:t>CSE: </a:t>
                </a:r>
                <a:r>
                  <a:rPr lang="en-US" sz="1600" dirty="0" smtClean="0">
                    <a:solidFill>
                      <a:srgbClr val="DC101F"/>
                    </a:solidFill>
                    <a:latin typeface="+mn-lt"/>
                    <a:ea typeface="ＭＳ Ｐゴシック"/>
                    <a:cs typeface="Calibri"/>
                  </a:rPr>
                  <a:t>Taking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DC101F"/>
                            </a:solidFill>
                            <a:latin typeface="Cambria Math" panose="02040503050406030204" pitchFamily="18" charset="0"/>
                            <a:ea typeface="ＭＳ Ｐゴシック"/>
                            <a:cs typeface="Calibri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rgbClr val="DC101F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  <a:cs typeface="Calibri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b="0" i="1" smtClean="0">
                                    <a:solidFill>
                                      <a:srgbClr val="DC101F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  <a:cs typeface="Calibri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solidFill>
                                      <a:srgbClr val="DC101F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  <a:cs typeface="Calibri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b="0" i="1" smtClean="0">
                                    <a:solidFill>
                                      <a:srgbClr val="DC101F"/>
                                    </a:solidFill>
                                    <a:latin typeface="Cambria Math" panose="02040503050406030204" pitchFamily="18" charset="0"/>
                                    <a:ea typeface="ＭＳ Ｐゴシック"/>
                                    <a:cs typeface="Calibri"/>
                                  </a:rPr>
                                  <m:t>𝑝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rgbClr val="DC101F"/>
                            </a:solidFill>
                            <a:latin typeface="Cambria Math" panose="02040503050406030204" pitchFamily="18" charset="0"/>
                            <a:ea typeface="ＭＳ Ｐゴシック"/>
                            <a:cs typeface="Calibri"/>
                          </a:rPr>
                          <m:t>𝑞</m:t>
                        </m:r>
                      </m:sup>
                    </m:sSup>
                    <m:r>
                      <a:rPr lang="en-GB" b="0" i="1" smtClean="0">
                        <a:solidFill>
                          <a:srgbClr val="DC101F"/>
                        </a:solidFill>
                        <a:latin typeface="Cambria Math" panose="02040503050406030204" pitchFamily="18" charset="0"/>
                        <a:ea typeface="ＭＳ Ｐゴシック"/>
                        <a:cs typeface="Calibri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DC101F"/>
                            </a:solidFill>
                            <a:latin typeface="Cambria Math" panose="02040503050406030204" pitchFamily="18" charset="0"/>
                            <a:ea typeface="ＭＳ Ｐゴシック"/>
                            <a:cs typeface="Calibri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GB" b="0" i="1" smtClean="0">
                                <a:solidFill>
                                  <a:srgbClr val="DC101F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  <a:cs typeface="Calibri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solidFill>
                                  <a:srgbClr val="DC101F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  <a:cs typeface="Calibri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solidFill>
                                  <a:srgbClr val="DC101F"/>
                                </a:solidFill>
                                <a:latin typeface="Cambria Math" panose="02040503050406030204" pitchFamily="18" charset="0"/>
                                <a:ea typeface="ＭＳ Ｐゴシック"/>
                                <a:cs typeface="Calibri"/>
                              </a:rPr>
                              <m:t>𝑝</m:t>
                            </m:r>
                          </m:sup>
                        </m:sSup>
                      </m:e>
                      <m:sup>
                        <m:r>
                          <a:rPr lang="en-GB" b="0" i="1" smtClean="0">
                            <a:solidFill>
                              <a:srgbClr val="DC101F"/>
                            </a:solidFill>
                            <a:latin typeface="Cambria Math" panose="02040503050406030204" pitchFamily="18" charset="0"/>
                            <a:ea typeface="ＭＳ Ｐゴシック"/>
                            <a:cs typeface="Calibri"/>
                          </a:rPr>
                          <m:t>𝑞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DC101F"/>
                    </a:solidFill>
                    <a:ea typeface="ＭＳ Ｐゴシック"/>
                    <a:cs typeface="Calibri"/>
                  </a:rPr>
                  <a:t> </a:t>
                </a:r>
                <a:endParaRPr lang="en-GB" dirty="0">
                  <a:solidFill>
                    <a:srgbClr val="DC101F"/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633" y="4005107"/>
                <a:ext cx="2456122" cy="378052"/>
              </a:xfrm>
              <a:prstGeom prst="rect">
                <a:avLst/>
              </a:prstGeom>
              <a:blipFill>
                <a:blip r:embed="rId9"/>
                <a:stretch>
                  <a:fillRect l="-993" b="-2096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839416" y="5867980"/>
                <a:ext cx="30850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rgbClr val="DC101F"/>
                    </a:solidFill>
                    <a:latin typeface="+mn-lt"/>
                    <a:ea typeface="ＭＳ Ｐゴシック"/>
                    <a:cs typeface="Calibri"/>
                  </a:rPr>
                  <a:t>CSE: </a:t>
                </a:r>
                <a:r>
                  <a:rPr lang="en-US" sz="1600" dirty="0" smtClean="0">
                    <a:solidFill>
                      <a:srgbClr val="DC101F"/>
                    </a:solidFill>
                    <a:latin typeface="+mn-lt"/>
                    <a:ea typeface="ＭＳ Ｐゴシック"/>
                    <a:cs typeface="Calibri"/>
                  </a:rPr>
                  <a:t>Substituting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DC101F"/>
                        </a:solidFill>
                        <a:latin typeface="Cambria Math" panose="02040503050406030204" pitchFamily="18" charset="0"/>
                        <a:ea typeface="ＭＳ Ｐゴシック"/>
                        <a:cs typeface="Calibri"/>
                      </a:rPr>
                      <m:t>𝑡</m:t>
                    </m:r>
                  </m:oMath>
                </a14:m>
                <a:r>
                  <a:rPr lang="en-US" sz="1600" dirty="0" smtClean="0">
                    <a:solidFill>
                      <a:srgbClr val="DC101F"/>
                    </a:solidFill>
                    <a:latin typeface="+mn-lt"/>
                    <a:ea typeface="ＭＳ Ｐゴシック"/>
                    <a:cs typeface="Calibri"/>
                  </a:rPr>
                  <a:t> in degrees</a:t>
                </a:r>
                <a:r>
                  <a:rPr lang="en-US" dirty="0" smtClean="0">
                    <a:solidFill>
                      <a:srgbClr val="DC101F"/>
                    </a:solidFill>
                    <a:ea typeface="ＭＳ Ｐゴシック"/>
                    <a:cs typeface="Calibri"/>
                  </a:rPr>
                  <a:t> </a:t>
                </a:r>
                <a:endParaRPr lang="en-GB" dirty="0">
                  <a:solidFill>
                    <a:srgbClr val="DC101F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16" y="5867980"/>
                <a:ext cx="3085075" cy="369332"/>
              </a:xfrm>
              <a:prstGeom prst="rect">
                <a:avLst/>
              </a:prstGeom>
              <a:blipFill>
                <a:blip r:embed="rId10"/>
                <a:stretch>
                  <a:fillRect b="-2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ounded Rectangle 37"/>
          <p:cNvSpPr/>
          <p:nvPr/>
        </p:nvSpPr>
        <p:spPr>
          <a:xfrm>
            <a:off x="7079475" y="2780928"/>
            <a:ext cx="1851122" cy="544156"/>
          </a:xfrm>
          <a:prstGeom prst="roundRect">
            <a:avLst/>
          </a:prstGeom>
          <a:solidFill>
            <a:schemeClr val="bg1">
              <a:alpha val="0"/>
            </a:schemeClr>
          </a:solidFill>
          <a:ln w="25400">
            <a:solidFill>
              <a:srgbClr val="A65C4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DC101F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878591" y="4705154"/>
            <a:ext cx="2338391" cy="576064"/>
          </a:xfrm>
          <a:prstGeom prst="roundRect">
            <a:avLst/>
          </a:prstGeom>
          <a:solidFill>
            <a:schemeClr val="bg1">
              <a:alpha val="0"/>
            </a:schemeClr>
          </a:solidFill>
          <a:ln w="25400">
            <a:solidFill>
              <a:srgbClr val="A65C4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DC101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3493" y="2735828"/>
            <a:ext cx="3210998" cy="11972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6657" y="4610157"/>
            <a:ext cx="3281111" cy="1195107"/>
          </a:xfrm>
          <a:prstGeom prst="rect">
            <a:avLst/>
          </a:prstGeom>
        </p:spPr>
      </p:pic>
      <p:sp>
        <p:nvSpPr>
          <p:cNvPr id="28" name="Rounded Rectangle 27"/>
          <p:cNvSpPr/>
          <p:nvPr/>
        </p:nvSpPr>
        <p:spPr>
          <a:xfrm>
            <a:off x="1004512" y="4002742"/>
            <a:ext cx="2456122" cy="374686"/>
          </a:xfrm>
          <a:prstGeom prst="roundRect">
            <a:avLst/>
          </a:prstGeom>
          <a:solidFill>
            <a:schemeClr val="bg1">
              <a:alpha val="0"/>
            </a:schemeClr>
          </a:solidFill>
          <a:ln w="25400">
            <a:solidFill>
              <a:srgbClr val="A65C4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DC101F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904231" y="5851146"/>
            <a:ext cx="2887513" cy="386165"/>
          </a:xfrm>
          <a:prstGeom prst="roundRect">
            <a:avLst/>
          </a:prstGeom>
          <a:solidFill>
            <a:schemeClr val="bg1">
              <a:alpha val="0"/>
            </a:schemeClr>
          </a:solidFill>
          <a:ln w="25400">
            <a:solidFill>
              <a:srgbClr val="A65C4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DC101F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665117" y="406198"/>
            <a:ext cx="1078956" cy="416796"/>
          </a:xfrm>
          <a:prstGeom prst="roundRect">
            <a:avLst/>
          </a:prstGeom>
          <a:solidFill>
            <a:schemeClr val="bg1">
              <a:alpha val="0"/>
            </a:schemeClr>
          </a:solidFill>
          <a:ln w="25400">
            <a:solidFill>
              <a:srgbClr val="A65C4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DC101F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079475" y="384485"/>
            <a:ext cx="1731746" cy="438510"/>
          </a:xfrm>
          <a:prstGeom prst="roundRect">
            <a:avLst/>
          </a:prstGeom>
          <a:solidFill>
            <a:schemeClr val="bg1">
              <a:alpha val="0"/>
            </a:schemeClr>
          </a:solidFill>
          <a:ln w="25400">
            <a:solidFill>
              <a:srgbClr val="A65C4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DC101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720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4C7A5-3997-D405-68C6-189670B69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1" y="687617"/>
            <a:ext cx="9936408" cy="538147"/>
          </a:xfrm>
        </p:spPr>
        <p:txBody>
          <a:bodyPr>
            <a:normAutofit/>
          </a:bodyPr>
          <a:lstStyle/>
          <a:p>
            <a:r>
              <a:rPr lang="en-US" sz="2400" dirty="0">
                <a:ea typeface="ＭＳ Ｐゴシック"/>
              </a:rPr>
              <a:t>For more information about the CSE Project at UWE Bristol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73A81-C53D-576D-046D-6748AD20D5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00152" y="1168254"/>
            <a:ext cx="9936408" cy="5472051"/>
          </a:xfrm>
        </p:spPr>
        <p:txBody>
          <a:bodyPr lIns="0" tIns="0" rIns="0" bIns="0" anchor="t"/>
          <a:lstStyle/>
          <a:p>
            <a:r>
              <a:rPr lang="en-US" dirty="0" err="1">
                <a:ea typeface="+mn-lt"/>
                <a:cs typeface="+mn-lt"/>
              </a:rPr>
              <a:t>Sikurajapathi</a:t>
            </a:r>
            <a:r>
              <a:rPr lang="en-US" dirty="0">
                <a:ea typeface="+mn-lt"/>
                <a:cs typeface="+mn-lt"/>
              </a:rPr>
              <a:t>, I., Henderson, K., and </a:t>
            </a:r>
            <a:r>
              <a:rPr lang="en-US" dirty="0" err="1">
                <a:ea typeface="+mn-lt"/>
                <a:cs typeface="+mn-lt"/>
              </a:rPr>
              <a:t>Gwynllyw</a:t>
            </a:r>
            <a:r>
              <a:rPr lang="en-US" dirty="0">
                <a:ea typeface="+mn-lt"/>
                <a:cs typeface="+mn-lt"/>
              </a:rPr>
              <a:t>, R., (2020) </a:t>
            </a:r>
            <a:r>
              <a:rPr lang="en-US" b="1" dirty="0">
                <a:ea typeface="+mn-lt"/>
                <a:cs typeface="+mn-lt"/>
              </a:rPr>
              <a:t>Using E-Assessment to Address Mathematical Misconceptions in Engineering Students.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i="1" dirty="0">
                <a:ea typeface="+mn-lt"/>
                <a:cs typeface="+mn-lt"/>
              </a:rPr>
              <a:t>International Journal of Information and Education Technology</a:t>
            </a:r>
            <a:r>
              <a:rPr lang="en-US" dirty="0">
                <a:ea typeface="+mn-lt"/>
                <a:cs typeface="+mn-lt"/>
              </a:rPr>
              <a:t>. 10(5), pp.356–361. </a:t>
            </a:r>
          </a:p>
          <a:p>
            <a:r>
              <a:rPr lang="en-US" dirty="0" err="1">
                <a:ea typeface="+mn-lt"/>
                <a:cs typeface="+mn-lt"/>
              </a:rPr>
              <a:t>Sikurajapathi</a:t>
            </a:r>
            <a:r>
              <a:rPr lang="en-US" dirty="0">
                <a:ea typeface="+mn-lt"/>
                <a:cs typeface="+mn-lt"/>
              </a:rPr>
              <a:t>, I., Henderson, K., and </a:t>
            </a:r>
            <a:r>
              <a:rPr lang="en-US" dirty="0" err="1">
                <a:ea typeface="+mn-lt"/>
                <a:cs typeface="+mn-lt"/>
              </a:rPr>
              <a:t>Gwynllyw</a:t>
            </a:r>
            <a:r>
              <a:rPr lang="en-US" dirty="0">
                <a:ea typeface="+mn-lt"/>
                <a:cs typeface="+mn-lt"/>
              </a:rPr>
              <a:t>, R. (2021) S</a:t>
            </a:r>
            <a:r>
              <a:rPr lang="en-US" b="1" dirty="0">
                <a:ea typeface="+mn-lt"/>
                <a:cs typeface="+mn-lt"/>
              </a:rPr>
              <a:t>tudents' Perceptions of Enhanced E-assessment Feedback Addressing Common Student Errors in Mathematics</a:t>
            </a:r>
            <a:r>
              <a:rPr lang="en-US" dirty="0">
                <a:ea typeface="+mn-lt"/>
                <a:cs typeface="+mn-lt"/>
              </a:rPr>
              <a:t>. </a:t>
            </a:r>
            <a:r>
              <a:rPr lang="en-US" i="1" dirty="0">
                <a:ea typeface="+mn-lt"/>
                <a:cs typeface="+mn-lt"/>
              </a:rPr>
              <a:t>MSOR Connections</a:t>
            </a:r>
            <a:r>
              <a:rPr lang="en-US" dirty="0">
                <a:ea typeface="+mn-lt"/>
                <a:cs typeface="+mn-lt"/>
              </a:rPr>
              <a:t>. 19 (2), pp. 10-27. 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Sikurajapathi</a:t>
            </a:r>
            <a:r>
              <a:rPr lang="en-US" dirty="0">
                <a:ea typeface="+mn-lt"/>
                <a:cs typeface="+mn-lt"/>
              </a:rPr>
              <a:t>, I., Henderson, K., and </a:t>
            </a:r>
            <a:r>
              <a:rPr lang="en-US" dirty="0" err="1">
                <a:ea typeface="+mn-lt"/>
                <a:cs typeface="+mn-lt"/>
              </a:rPr>
              <a:t>Gwynllyw</a:t>
            </a:r>
            <a:r>
              <a:rPr lang="en-US" dirty="0">
                <a:ea typeface="+mn-lt"/>
                <a:cs typeface="+mn-lt"/>
              </a:rPr>
              <a:t>, R. (2022) </a:t>
            </a:r>
            <a:r>
              <a:rPr lang="en-US" b="1" i="1" dirty="0">
                <a:ea typeface="+mn-lt"/>
                <a:cs typeface="+mn-lt"/>
              </a:rPr>
              <a:t>Collection of Taxonomically Classified Mathematical Common Student Errors in E Assessments – (CSE Book). </a:t>
            </a:r>
            <a:r>
              <a:rPr lang="en-US" b="1" dirty="0">
                <a:ea typeface="+mn-lt"/>
                <a:cs typeface="+mn-lt"/>
              </a:rPr>
              <a:t>[online]</a:t>
            </a:r>
            <a:r>
              <a:rPr lang="en-US" dirty="0">
                <a:ea typeface="+mn-lt"/>
                <a:cs typeface="+mn-lt"/>
              </a:rPr>
              <a:t>. University of the West of England Bristol, United Kingdom. Available from: https://uwe-repository.worktribe.com/output/9303961 </a:t>
            </a:r>
            <a:endParaRPr lang="en-US" dirty="0"/>
          </a:p>
          <a:p>
            <a:r>
              <a:rPr lang="en-US" dirty="0" err="1">
                <a:ea typeface="Tahoma"/>
                <a:cs typeface="Calibri"/>
              </a:rPr>
              <a:t>Sikurajapathi</a:t>
            </a:r>
            <a:r>
              <a:rPr lang="en-US" dirty="0">
                <a:ea typeface="Tahoma"/>
                <a:cs typeface="Calibri"/>
              </a:rPr>
              <a:t>, I., Henderson, K., &amp; </a:t>
            </a:r>
            <a:r>
              <a:rPr lang="en-US" dirty="0" err="1">
                <a:ea typeface="Tahoma"/>
                <a:cs typeface="Calibri"/>
              </a:rPr>
              <a:t>Gwynllyw</a:t>
            </a:r>
            <a:r>
              <a:rPr lang="en-US" dirty="0">
                <a:ea typeface="Tahoma"/>
                <a:cs typeface="Calibri"/>
              </a:rPr>
              <a:t>, R. (2022). </a:t>
            </a:r>
            <a:r>
              <a:rPr lang="en-US" b="1" dirty="0">
                <a:ea typeface="+mn-lt"/>
                <a:cs typeface="+mn-lt"/>
              </a:rPr>
              <a:t>Gathering and Compiling Mathematical Common Student Errors in e-Assessment Questions with Taxonomical Classification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>
                <a:ea typeface="Tahoma"/>
                <a:cs typeface="Calibri"/>
              </a:rPr>
              <a:t>. </a:t>
            </a:r>
            <a:r>
              <a:rPr lang="en-US" i="1" dirty="0">
                <a:ea typeface="Tahoma"/>
                <a:cs typeface="Calibri"/>
              </a:rPr>
              <a:t>MSOR Connections</a:t>
            </a:r>
            <a:r>
              <a:rPr lang="en-US" dirty="0" smtClean="0">
                <a:ea typeface="Tahoma"/>
                <a:cs typeface="Calibri"/>
              </a:rPr>
              <a:t>, </a:t>
            </a:r>
            <a:r>
              <a:rPr lang="en-US" dirty="0" smtClean="0">
                <a:ea typeface="+mn-lt"/>
                <a:cs typeface="+mn-lt"/>
              </a:rPr>
              <a:t>20 (3), </a:t>
            </a:r>
            <a:r>
              <a:rPr lang="en-US" dirty="0">
                <a:ea typeface="+mn-lt"/>
                <a:cs typeface="+mn-lt"/>
              </a:rPr>
              <a:t>pp. </a:t>
            </a:r>
            <a:r>
              <a:rPr lang="en-US" smtClean="0">
                <a:ea typeface="+mn-lt"/>
                <a:cs typeface="+mn-lt"/>
              </a:rPr>
              <a:t>55-71.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dirty="0"/>
          </a:p>
          <a:p>
            <a:pPr marL="0" indent="0" algn="ctr">
              <a:buNone/>
            </a:pPr>
            <a:r>
              <a:rPr lang="en-US" sz="7200" dirty="0">
                <a:solidFill>
                  <a:schemeClr val="accent6">
                    <a:lumMod val="75000"/>
                  </a:schemeClr>
                </a:solidFill>
                <a:ea typeface="Tahoma"/>
                <a:cs typeface="Tahoma"/>
              </a:rPr>
              <a:t>Thank you!</a:t>
            </a:r>
            <a:endParaRPr lang="en-US" sz="7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2758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73&quot;&gt;&lt;object type=&quot;3&quot; unique_id=&quot;10074&quot;&gt;&lt;property id=&quot;20148&quot; value=&quot;5&quot;/&gt;&lt;property id=&quot;20300&quot; value=&quot;Slide 1&quot;/&gt;&lt;property id=&quot;20307&quot; value=&quot;256&quot;/&gt;&lt;/object&gt;&lt;object type=&quot;3&quot; unique_id=&quot;10075&quot;&gt;&lt;property id=&quot;20148&quot; value=&quot;5&quot;/&gt;&lt;property id=&quot;20300&quot; value=&quot;Slide 2&quot;/&gt;&lt;property id=&quot;20307&quot; value=&quot;260&quot;/&gt;&lt;/object&gt;&lt;object type=&quot;3&quot; unique_id=&quot;10076&quot;&gt;&lt;property id=&quot;20148&quot; value=&quot;5&quot;/&gt;&lt;property id=&quot;20300&quot; value=&quot;Slide 3&quot;/&gt;&lt;property id=&quot;20307&quot; value=&quot;267&quot;/&gt;&lt;/object&gt;&lt;object type=&quot;3&quot; unique_id=&quot;10077&quot;&gt;&lt;property id=&quot;20148&quot; value=&quot;5&quot;/&gt;&lt;property id=&quot;20300&quot; value=&quot;Slide 4&quot;/&gt;&lt;property id=&quot;20307&quot; value=&quot;264&quot;/&gt;&lt;/object&gt;&lt;object type=&quot;3&quot; unique_id=&quot;10078&quot;&gt;&lt;property id=&quot;20148&quot; value=&quot;5&quot;/&gt;&lt;property id=&quot;20300&quot; value=&quot;Slide 5&quot;/&gt;&lt;property id=&quot;20307&quot; value=&quot;268&quot;/&gt;&lt;/object&gt;&lt;object type=&quot;3&quot; unique_id=&quot;10079&quot;&gt;&lt;property id=&quot;20148&quot; value=&quot;5&quot;/&gt;&lt;property id=&quot;20300&quot; value=&quot;Slide 6&quot;/&gt;&lt;property id=&quot;20307&quot; value=&quot;265&quot;/&gt;&lt;/object&gt;&lt;object type=&quot;3&quot; unique_id=&quot;10080&quot;&gt;&lt;property id=&quot;20148&quot; value=&quot;5&quot;/&gt;&lt;property id=&quot;20300&quot; value=&quot;Slide 7&quot;/&gt;&lt;property id=&quot;20307&quot; value=&quot;266&quot;/&gt;&lt;/object&gt;&lt;object type=&quot;3&quot; unique_id=&quot;10081&quot;&gt;&lt;property id=&quot;20148&quot; value=&quot;5&quot;/&gt;&lt;property id=&quot;20300&quot; value=&quot;Slide 8&quot;/&gt;&lt;property id=&quot;20307&quot; value=&quot;262&quot;/&gt;&lt;/object&gt;&lt;object type=&quot;3&quot; unique_id=&quot;10082&quot;&gt;&lt;property id=&quot;20148&quot; value=&quot;5&quot;/&gt;&lt;property id=&quot;20300&quot; value=&quot;Slide 9&quot;/&gt;&lt;property id=&quot;20307&quot; value=&quot;269&quot;/&gt;&lt;/object&gt;&lt;object type=&quot;3&quot; unique_id=&quot;10083&quot;&gt;&lt;property id=&quot;20148&quot; value=&quot;5&quot;/&gt;&lt;property id=&quot;20300&quot; value=&quot;Slide 10&quot;/&gt;&lt;property id=&quot;20307&quot; value=&quot;259&quot;/&gt;&lt;/object&gt;&lt;/object&gt;&lt;object type=&quot;8&quot; unique_id=&quot;10095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template SKY with UWE logo top WIDESCREEN" id="{D5E3830D-3103-4E5E-AC5F-5DE02DBF69DA}" vid="{08B9A586-4B9B-4F03-A70B-D3FECD7AC53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54C24C034975489D3482978D5A40F8" ma:contentTypeVersion="14" ma:contentTypeDescription="Create a new document." ma:contentTypeScope="" ma:versionID="34456d5e35937325b8cc3432c6710121">
  <xsd:schema xmlns:xsd="http://www.w3.org/2001/XMLSchema" xmlns:xs="http://www.w3.org/2001/XMLSchema" xmlns:p="http://schemas.microsoft.com/office/2006/metadata/properties" xmlns:ns3="29b31c0b-dbae-454b-994f-6e6546133a51" xmlns:ns4="a5d0ce23-20fa-44ab-be1d-6eeb44399812" targetNamespace="http://schemas.microsoft.com/office/2006/metadata/properties" ma:root="true" ma:fieldsID="089d5587f0839f238a4a7aa3232c27c5" ns3:_="" ns4:_="">
    <xsd:import namespace="29b31c0b-dbae-454b-994f-6e6546133a51"/>
    <xsd:import namespace="a5d0ce23-20fa-44ab-be1d-6eeb4439981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31c0b-dbae-454b-994f-6e6546133a5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0ce23-20fa-44ab-be1d-6eeb443998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A84B44-8398-4E9F-98B9-92BD6CA41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b31c0b-dbae-454b-994f-6e6546133a51"/>
    <ds:schemaRef ds:uri="a5d0ce23-20fa-44ab-be1d-6eeb443998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89102B-94DD-4360-A2A0-1A8F0D7F84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7BB7B5-274C-4E94-9498-5C5B0E44845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a5d0ce23-20fa-44ab-be1d-6eeb44399812"/>
    <ds:schemaRef ds:uri="29b31c0b-dbae-454b-994f-6e6546133a5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423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ＭＳ Ｐゴシック</vt:lpstr>
      <vt:lpstr>Arial</vt:lpstr>
      <vt:lpstr>Calibri</vt:lpstr>
      <vt:lpstr>Cambria Math</vt:lpstr>
      <vt:lpstr>Courier New</vt:lpstr>
      <vt:lpstr>Tahoma</vt:lpstr>
      <vt:lpstr>Custom Design</vt:lpstr>
      <vt:lpstr>Correct for the wrong reason:   Why we should know more about Mathematical Common Student Errors in e-Assessment questions   Project team: Indunil Sikurajapathi,  Karen Henderson,  Rhys Gwynllyw</vt:lpstr>
      <vt:lpstr>PowerPoint Presentation</vt:lpstr>
      <vt:lpstr>For more information about the CSE Project at UWE Bristol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1</dc:title>
  <dc:creator>Kirstin Barnett</dc:creator>
  <cp:lastModifiedBy>Indunil Sikurajapathi</cp:lastModifiedBy>
  <cp:revision>885</cp:revision>
  <cp:lastPrinted>2016-09-22T10:08:48Z</cp:lastPrinted>
  <dcterms:created xsi:type="dcterms:W3CDTF">2019-12-19T16:35:22Z</dcterms:created>
  <dcterms:modified xsi:type="dcterms:W3CDTF">2022-09-06T16:25:26Z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0x010100AB54C24C034975489D3482978D5A40F8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dlc_DocIdItemGuid">
    <vt:lpwstr>009cb250-8d58-4132-a6ea-ff78866f456c</vt:lpwstr>
  </property>
</Properties>
</file>