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493" r:id="rId4"/>
    <p:sldId id="492" r:id="rId5"/>
    <p:sldId id="259" r:id="rId6"/>
    <p:sldId id="501" r:id="rId7"/>
    <p:sldId id="494" r:id="rId8"/>
    <p:sldId id="497" r:id="rId9"/>
    <p:sldId id="498" r:id="rId10"/>
    <p:sldId id="263" r:id="rId11"/>
    <p:sldId id="495" r:id="rId12"/>
    <p:sldId id="499" r:id="rId13"/>
    <p:sldId id="261" r:id="rId14"/>
    <p:sldId id="5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1384E-AD43-4757-B6D2-670E6ADD8EE2}" v="34" dt="2022-08-04T11:31:33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 autoAdjust="0"/>
    <p:restoredTop sz="87559" autoAdjust="0"/>
  </p:normalViewPr>
  <p:slideViewPr>
    <p:cSldViewPr snapToGrid="0">
      <p:cViewPr varScale="1">
        <p:scale>
          <a:sx n="66" d="100"/>
          <a:sy n="66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wok Chun" userId="f54a1900-44c8-4c43-8f9d-918259b33b7f" providerId="ADAL" clId="{75A1384E-AD43-4757-B6D2-670E6ADD8EE2}"/>
    <pc:docChg chg="undo redo custSel addSld delSld modSld sldOrd">
      <pc:chgData name="Kwok Chun" userId="f54a1900-44c8-4c43-8f9d-918259b33b7f" providerId="ADAL" clId="{75A1384E-AD43-4757-B6D2-670E6ADD8EE2}" dt="2022-08-04T15:29:20.186" v="4779" actId="6549"/>
      <pc:docMkLst>
        <pc:docMk/>
      </pc:docMkLst>
      <pc:sldChg chg="modSp mod modNotesTx">
        <pc:chgData name="Kwok Chun" userId="f54a1900-44c8-4c43-8f9d-918259b33b7f" providerId="ADAL" clId="{75A1384E-AD43-4757-B6D2-670E6ADD8EE2}" dt="2022-08-04T15:28:35.736" v="4771" actId="6549"/>
        <pc:sldMkLst>
          <pc:docMk/>
          <pc:sldMk cId="2831945506" sldId="257"/>
        </pc:sldMkLst>
        <pc:spChg chg="mod">
          <ac:chgData name="Kwok Chun" userId="f54a1900-44c8-4c43-8f9d-918259b33b7f" providerId="ADAL" clId="{75A1384E-AD43-4757-B6D2-670E6ADD8EE2}" dt="2022-08-04T11:23:44.280" v="4769" actId="1037"/>
          <ac:spMkLst>
            <pc:docMk/>
            <pc:sldMk cId="2831945506" sldId="257"/>
            <ac:spMk id="2" creationId="{9FA5AC46-3008-4322-98D1-A59F1FDACF90}"/>
          </ac:spMkLst>
        </pc:spChg>
      </pc:sldChg>
      <pc:sldChg chg="addSp modSp mod modNotesTx">
        <pc:chgData name="Kwok Chun" userId="f54a1900-44c8-4c43-8f9d-918259b33b7f" providerId="ADAL" clId="{75A1384E-AD43-4757-B6D2-670E6ADD8EE2}" dt="2022-08-04T15:28:40.113" v="4772" actId="6549"/>
        <pc:sldMkLst>
          <pc:docMk/>
          <pc:sldMk cId="1850303867" sldId="258"/>
        </pc:sldMkLst>
        <pc:spChg chg="mod">
          <ac:chgData name="Kwok Chun" userId="f54a1900-44c8-4c43-8f9d-918259b33b7f" providerId="ADAL" clId="{75A1384E-AD43-4757-B6D2-670E6ADD8EE2}" dt="2022-08-03T16:13:28.071" v="2829" actId="20577"/>
          <ac:spMkLst>
            <pc:docMk/>
            <pc:sldMk cId="1850303867" sldId="258"/>
            <ac:spMk id="2" creationId="{39F8AAC9-286F-BE84-BAE3-2C2791FDF119}"/>
          </ac:spMkLst>
        </pc:spChg>
        <pc:spChg chg="mod">
          <ac:chgData name="Kwok Chun" userId="f54a1900-44c8-4c43-8f9d-918259b33b7f" providerId="ADAL" clId="{75A1384E-AD43-4757-B6D2-670E6ADD8EE2}" dt="2022-08-03T20:24:14.127" v="4541" actId="20577"/>
          <ac:spMkLst>
            <pc:docMk/>
            <pc:sldMk cId="1850303867" sldId="258"/>
            <ac:spMk id="3" creationId="{7C70BC65-A775-DB46-6C9C-9278581F89E9}"/>
          </ac:spMkLst>
        </pc:spChg>
        <pc:spChg chg="add mod">
          <ac:chgData name="Kwok Chun" userId="f54a1900-44c8-4c43-8f9d-918259b33b7f" providerId="ADAL" clId="{75A1384E-AD43-4757-B6D2-670E6ADD8EE2}" dt="2022-08-03T17:26:43.736" v="3844" actId="1037"/>
          <ac:spMkLst>
            <pc:docMk/>
            <pc:sldMk cId="1850303867" sldId="258"/>
            <ac:spMk id="10" creationId="{DC28C92F-BA4D-1411-BDC2-C2335D4A7F4E}"/>
          </ac:spMkLst>
        </pc:spChg>
        <pc:spChg chg="add mod">
          <ac:chgData name="Kwok Chun" userId="f54a1900-44c8-4c43-8f9d-918259b33b7f" providerId="ADAL" clId="{75A1384E-AD43-4757-B6D2-670E6ADD8EE2}" dt="2022-08-03T17:37:36.913" v="3895" actId="1037"/>
          <ac:spMkLst>
            <pc:docMk/>
            <pc:sldMk cId="1850303867" sldId="258"/>
            <ac:spMk id="11" creationId="{327CF708-0102-3249-2734-325F4AF06EA0}"/>
          </ac:spMkLst>
        </pc:spChg>
        <pc:picChg chg="add mod">
          <ac:chgData name="Kwok Chun" userId="f54a1900-44c8-4c43-8f9d-918259b33b7f" providerId="ADAL" clId="{75A1384E-AD43-4757-B6D2-670E6ADD8EE2}" dt="2022-08-03T16:49:08.263" v="3522" actId="1035"/>
          <ac:picMkLst>
            <pc:docMk/>
            <pc:sldMk cId="1850303867" sldId="258"/>
            <ac:picMk id="4" creationId="{8DCD9150-AC6F-BBA3-C38A-6204C39B9CE0}"/>
          </ac:picMkLst>
        </pc:picChg>
        <pc:picChg chg="add mod">
          <ac:chgData name="Kwok Chun" userId="f54a1900-44c8-4c43-8f9d-918259b33b7f" providerId="ADAL" clId="{75A1384E-AD43-4757-B6D2-670E6ADD8EE2}" dt="2022-08-03T16:49:01.454" v="3500" actId="1036"/>
          <ac:picMkLst>
            <pc:docMk/>
            <pc:sldMk cId="1850303867" sldId="258"/>
            <ac:picMk id="6" creationId="{3D90EEF8-DE5B-94B2-4C0D-7113B64E9B5E}"/>
          </ac:picMkLst>
        </pc:picChg>
        <pc:picChg chg="add mod">
          <ac:chgData name="Kwok Chun" userId="f54a1900-44c8-4c43-8f9d-918259b33b7f" providerId="ADAL" clId="{75A1384E-AD43-4757-B6D2-670E6ADD8EE2}" dt="2022-08-03T16:49:01.454" v="3500" actId="1036"/>
          <ac:picMkLst>
            <pc:docMk/>
            <pc:sldMk cId="1850303867" sldId="258"/>
            <ac:picMk id="8" creationId="{F0DEF542-329A-A64B-22FB-1D6FBFADE7F7}"/>
          </ac:picMkLst>
        </pc:picChg>
      </pc:sldChg>
      <pc:sldChg chg="addSp delSp modSp mod modNotesTx">
        <pc:chgData name="Kwok Chun" userId="f54a1900-44c8-4c43-8f9d-918259b33b7f" providerId="ADAL" clId="{75A1384E-AD43-4757-B6D2-670E6ADD8EE2}" dt="2022-08-04T15:28:52.809" v="4774" actId="6549"/>
        <pc:sldMkLst>
          <pc:docMk/>
          <pc:sldMk cId="755990912" sldId="259"/>
        </pc:sldMkLst>
        <pc:spChg chg="mod">
          <ac:chgData name="Kwok Chun" userId="f54a1900-44c8-4c43-8f9d-918259b33b7f" providerId="ADAL" clId="{75A1384E-AD43-4757-B6D2-670E6ADD8EE2}" dt="2022-08-03T16:45:47.119" v="3406" actId="20577"/>
          <ac:spMkLst>
            <pc:docMk/>
            <pc:sldMk cId="755990912" sldId="259"/>
            <ac:spMk id="2" creationId="{53A8F5DD-5BD7-DFC1-D787-B2013098C322}"/>
          </ac:spMkLst>
        </pc:spChg>
        <pc:spChg chg="mod">
          <ac:chgData name="Kwok Chun" userId="f54a1900-44c8-4c43-8f9d-918259b33b7f" providerId="ADAL" clId="{75A1384E-AD43-4757-B6D2-670E6ADD8EE2}" dt="2022-08-03T17:45:25.423" v="3971" actId="1038"/>
          <ac:spMkLst>
            <pc:docMk/>
            <pc:sldMk cId="755990912" sldId="259"/>
            <ac:spMk id="3" creationId="{BEAA925B-21E4-84D7-B81E-023098E5C4D5}"/>
          </ac:spMkLst>
        </pc:spChg>
        <pc:picChg chg="add mod">
          <ac:chgData name="Kwok Chun" userId="f54a1900-44c8-4c43-8f9d-918259b33b7f" providerId="ADAL" clId="{75A1384E-AD43-4757-B6D2-670E6ADD8EE2}" dt="2022-08-01T19:28:36.396" v="1441" actId="1035"/>
          <ac:picMkLst>
            <pc:docMk/>
            <pc:sldMk cId="755990912" sldId="259"/>
            <ac:picMk id="5" creationId="{50BA7AEB-BA81-FBFA-AB79-F8F076CBFC7B}"/>
          </ac:picMkLst>
        </pc:picChg>
        <pc:picChg chg="add mod">
          <ac:chgData name="Kwok Chun" userId="f54a1900-44c8-4c43-8f9d-918259b33b7f" providerId="ADAL" clId="{75A1384E-AD43-4757-B6D2-670E6ADD8EE2}" dt="2022-08-04T11:31:33.895" v="4770"/>
          <ac:picMkLst>
            <pc:docMk/>
            <pc:sldMk cId="755990912" sldId="259"/>
            <ac:picMk id="6" creationId="{A50257E7-2B59-A100-FCC9-8325E2AECB45}"/>
          </ac:picMkLst>
        </pc:picChg>
        <pc:picChg chg="mod">
          <ac:chgData name="Kwok Chun" userId="f54a1900-44c8-4c43-8f9d-918259b33b7f" providerId="ADAL" clId="{75A1384E-AD43-4757-B6D2-670E6ADD8EE2}" dt="2022-08-04T11:31:33.895" v="4770"/>
          <ac:picMkLst>
            <pc:docMk/>
            <pc:sldMk cId="755990912" sldId="259"/>
            <ac:picMk id="7" creationId="{50F4B260-EEAC-AA56-24AE-0CDA6ABE7260}"/>
          </ac:picMkLst>
        </pc:picChg>
        <pc:picChg chg="add del mod">
          <ac:chgData name="Kwok Chun" userId="f54a1900-44c8-4c43-8f9d-918259b33b7f" providerId="ADAL" clId="{75A1384E-AD43-4757-B6D2-670E6ADD8EE2}" dt="2022-08-03T16:48:15.125" v="3435"/>
          <ac:picMkLst>
            <pc:docMk/>
            <pc:sldMk cId="755990912" sldId="259"/>
            <ac:picMk id="8" creationId="{80FCECCB-4A18-2D1E-8F83-08C59C2A7541}"/>
          </ac:picMkLst>
        </pc:picChg>
        <pc:picChg chg="add del mod">
          <ac:chgData name="Kwok Chun" userId="f54a1900-44c8-4c43-8f9d-918259b33b7f" providerId="ADAL" clId="{75A1384E-AD43-4757-B6D2-670E6ADD8EE2}" dt="2022-08-03T16:48:15.125" v="3435"/>
          <ac:picMkLst>
            <pc:docMk/>
            <pc:sldMk cId="755990912" sldId="259"/>
            <ac:picMk id="10" creationId="{13D6DE00-E8D1-8B24-B738-84BCE6AD77B6}"/>
          </ac:picMkLst>
        </pc:picChg>
      </pc:sldChg>
      <pc:sldChg chg="delSp modSp del mod ord">
        <pc:chgData name="Kwok Chun" userId="f54a1900-44c8-4c43-8f9d-918259b33b7f" providerId="ADAL" clId="{75A1384E-AD43-4757-B6D2-670E6ADD8EE2}" dt="2022-08-01T21:36:03.788" v="2370" actId="47"/>
        <pc:sldMkLst>
          <pc:docMk/>
          <pc:sldMk cId="2733488404" sldId="260"/>
        </pc:sldMkLst>
        <pc:spChg chg="mod">
          <ac:chgData name="Kwok Chun" userId="f54a1900-44c8-4c43-8f9d-918259b33b7f" providerId="ADAL" clId="{75A1384E-AD43-4757-B6D2-670E6ADD8EE2}" dt="2022-08-01T21:33:27.539" v="2269" actId="21"/>
          <ac:spMkLst>
            <pc:docMk/>
            <pc:sldMk cId="2733488404" sldId="260"/>
            <ac:spMk id="3" creationId="{E1B4EB33-DFFC-641F-CAB1-C3D57B5C2090}"/>
          </ac:spMkLst>
        </pc:spChg>
        <pc:picChg chg="del">
          <ac:chgData name="Kwok Chun" userId="f54a1900-44c8-4c43-8f9d-918259b33b7f" providerId="ADAL" clId="{75A1384E-AD43-4757-B6D2-670E6ADD8EE2}" dt="2022-08-01T21:35:58.084" v="2368" actId="21"/>
          <ac:picMkLst>
            <pc:docMk/>
            <pc:sldMk cId="2733488404" sldId="260"/>
            <ac:picMk id="5" creationId="{7404A2B8-DDE0-4EA0-40EA-52FB95CB1012}"/>
          </ac:picMkLst>
        </pc:picChg>
        <pc:picChg chg="del">
          <ac:chgData name="Kwok Chun" userId="f54a1900-44c8-4c43-8f9d-918259b33b7f" providerId="ADAL" clId="{75A1384E-AD43-4757-B6D2-670E6ADD8EE2}" dt="2022-08-01T19:27:44.653" v="1369" actId="21"/>
          <ac:picMkLst>
            <pc:docMk/>
            <pc:sldMk cId="2733488404" sldId="260"/>
            <ac:picMk id="7" creationId="{230E38F0-DBE6-4390-49DF-FCF0DD71F516}"/>
          </ac:picMkLst>
        </pc:picChg>
        <pc:picChg chg="del">
          <ac:chgData name="Kwok Chun" userId="f54a1900-44c8-4c43-8f9d-918259b33b7f" providerId="ADAL" clId="{75A1384E-AD43-4757-B6D2-670E6ADD8EE2}" dt="2022-08-01T19:27:44.653" v="1369" actId="21"/>
          <ac:picMkLst>
            <pc:docMk/>
            <pc:sldMk cId="2733488404" sldId="260"/>
            <ac:picMk id="9" creationId="{3A01A3B1-214A-4647-C864-3434AF018354}"/>
          </ac:picMkLst>
        </pc:picChg>
      </pc:sldChg>
      <pc:sldChg chg="addSp delSp modSp mod modNotesTx">
        <pc:chgData name="Kwok Chun" userId="f54a1900-44c8-4c43-8f9d-918259b33b7f" providerId="ADAL" clId="{75A1384E-AD43-4757-B6D2-670E6ADD8EE2}" dt="2022-08-04T07:46:58.450" v="4653"/>
        <pc:sldMkLst>
          <pc:docMk/>
          <pc:sldMk cId="3046422608" sldId="261"/>
        </pc:sldMkLst>
        <pc:spChg chg="del mod">
          <ac:chgData name="Kwok Chun" userId="f54a1900-44c8-4c43-8f9d-918259b33b7f" providerId="ADAL" clId="{75A1384E-AD43-4757-B6D2-670E6ADD8EE2}" dt="2022-08-03T17:16:03.304" v="3703" actId="478"/>
          <ac:spMkLst>
            <pc:docMk/>
            <pc:sldMk cId="3046422608" sldId="261"/>
            <ac:spMk id="2" creationId="{51868B3A-743C-B42B-29D9-9652092F39F2}"/>
          </ac:spMkLst>
        </pc:spChg>
        <pc:spChg chg="mod">
          <ac:chgData name="Kwok Chun" userId="f54a1900-44c8-4c43-8f9d-918259b33b7f" providerId="ADAL" clId="{75A1384E-AD43-4757-B6D2-670E6ADD8EE2}" dt="2022-08-04T07:46:44.618" v="4651" actId="1038"/>
          <ac:spMkLst>
            <pc:docMk/>
            <pc:sldMk cId="3046422608" sldId="261"/>
            <ac:spMk id="3" creationId="{ABF99DE9-B8C3-AE68-66AB-19743E9FD733}"/>
          </ac:spMkLst>
        </pc:spChg>
        <pc:spChg chg="add del mod">
          <ac:chgData name="Kwok Chun" userId="f54a1900-44c8-4c43-8f9d-918259b33b7f" providerId="ADAL" clId="{75A1384E-AD43-4757-B6D2-670E6ADD8EE2}" dt="2022-08-03T17:16:01.513" v="3702"/>
          <ac:spMkLst>
            <pc:docMk/>
            <pc:sldMk cId="3046422608" sldId="261"/>
            <ac:spMk id="9" creationId="{C91D3E0C-E96B-BE0A-E74B-BE4C745A510C}"/>
          </ac:spMkLst>
        </pc:spChg>
        <pc:spChg chg="add del mod">
          <ac:chgData name="Kwok Chun" userId="f54a1900-44c8-4c43-8f9d-918259b33b7f" providerId="ADAL" clId="{75A1384E-AD43-4757-B6D2-670E6ADD8EE2}" dt="2022-08-03T17:16:05.888" v="3704" actId="478"/>
          <ac:spMkLst>
            <pc:docMk/>
            <pc:sldMk cId="3046422608" sldId="261"/>
            <ac:spMk id="11" creationId="{9C541A7C-E562-0C7D-998A-759AF21D0E5C}"/>
          </ac:spMkLst>
        </pc:spChg>
        <pc:spChg chg="add mod">
          <ac:chgData name="Kwok Chun" userId="f54a1900-44c8-4c43-8f9d-918259b33b7f" providerId="ADAL" clId="{75A1384E-AD43-4757-B6D2-670E6ADD8EE2}" dt="2022-08-03T17:16:20.652" v="3735" actId="1035"/>
          <ac:spMkLst>
            <pc:docMk/>
            <pc:sldMk cId="3046422608" sldId="261"/>
            <ac:spMk id="12" creationId="{002A28CA-37D8-A180-1EDB-EB1DB347CD19}"/>
          </ac:spMkLst>
        </pc:spChg>
        <pc:picChg chg="del mod">
          <ac:chgData name="Kwok Chun" userId="f54a1900-44c8-4c43-8f9d-918259b33b7f" providerId="ADAL" clId="{75A1384E-AD43-4757-B6D2-670E6ADD8EE2}" dt="2022-08-03T16:32:23.255" v="3152" actId="478"/>
          <ac:picMkLst>
            <pc:docMk/>
            <pc:sldMk cId="3046422608" sldId="261"/>
            <ac:picMk id="5" creationId="{40EFB974-6A0D-971A-0C0F-C7CCA2B85374}"/>
          </ac:picMkLst>
        </pc:picChg>
        <pc:picChg chg="add del mod">
          <ac:chgData name="Kwok Chun" userId="f54a1900-44c8-4c43-8f9d-918259b33b7f" providerId="ADAL" clId="{75A1384E-AD43-4757-B6D2-670E6ADD8EE2}" dt="2022-08-03T16:12:36.695" v="2794" actId="21"/>
          <ac:picMkLst>
            <pc:docMk/>
            <pc:sldMk cId="3046422608" sldId="261"/>
            <ac:picMk id="6" creationId="{A927D1FF-70AE-7636-C48E-8431642D5BF9}"/>
          </ac:picMkLst>
        </pc:picChg>
        <pc:picChg chg="add mod">
          <ac:chgData name="Kwok Chun" userId="f54a1900-44c8-4c43-8f9d-918259b33b7f" providerId="ADAL" clId="{75A1384E-AD43-4757-B6D2-670E6ADD8EE2}" dt="2022-08-04T07:46:58.450" v="4653"/>
          <ac:picMkLst>
            <pc:docMk/>
            <pc:sldMk cId="3046422608" sldId="261"/>
            <ac:picMk id="7" creationId="{E5F129AB-8D77-F40D-179F-F9DB2215E476}"/>
          </ac:picMkLst>
        </pc:picChg>
        <pc:picChg chg="add del mod modCrop">
          <ac:chgData name="Kwok Chun" userId="f54a1900-44c8-4c43-8f9d-918259b33b7f" providerId="ADAL" clId="{75A1384E-AD43-4757-B6D2-670E6ADD8EE2}" dt="2022-08-03T17:57:54.226" v="4091" actId="478"/>
          <ac:picMkLst>
            <pc:docMk/>
            <pc:sldMk cId="3046422608" sldId="261"/>
            <ac:picMk id="8" creationId="{1C35B821-E550-9871-045A-C3E3B555E8F2}"/>
          </ac:picMkLst>
        </pc:picChg>
      </pc:sldChg>
      <pc:sldChg chg="add del">
        <pc:chgData name="Kwok Chun" userId="f54a1900-44c8-4c43-8f9d-918259b33b7f" providerId="ADAL" clId="{75A1384E-AD43-4757-B6D2-670E6ADD8EE2}" dt="2022-08-01T20:26:51.937" v="1618" actId="47"/>
        <pc:sldMkLst>
          <pc:docMk/>
          <pc:sldMk cId="506359113" sldId="262"/>
        </pc:sldMkLst>
      </pc:sldChg>
      <pc:sldChg chg="modSp mod ord modNotesTx">
        <pc:chgData name="Kwok Chun" userId="f54a1900-44c8-4c43-8f9d-918259b33b7f" providerId="ADAL" clId="{75A1384E-AD43-4757-B6D2-670E6ADD8EE2}" dt="2022-08-04T15:29:09.121" v="4777" actId="6549"/>
        <pc:sldMkLst>
          <pc:docMk/>
          <pc:sldMk cId="2958300324" sldId="263"/>
        </pc:sldMkLst>
        <pc:spChg chg="mod">
          <ac:chgData name="Kwok Chun" userId="f54a1900-44c8-4c43-8f9d-918259b33b7f" providerId="ADAL" clId="{75A1384E-AD43-4757-B6D2-670E6ADD8EE2}" dt="2022-08-03T15:46:26.598" v="2707" actId="20577"/>
          <ac:spMkLst>
            <pc:docMk/>
            <pc:sldMk cId="2958300324" sldId="263"/>
            <ac:spMk id="3" creationId="{78E37715-1A53-BD02-939D-1253A813325A}"/>
          </ac:spMkLst>
        </pc:spChg>
      </pc:sldChg>
      <pc:sldChg chg="modNotesTx">
        <pc:chgData name="Kwok Chun" userId="f54a1900-44c8-4c43-8f9d-918259b33b7f" providerId="ADAL" clId="{75A1384E-AD43-4757-B6D2-670E6ADD8EE2}" dt="2022-08-04T15:28:47.378" v="4773" actId="6549"/>
        <pc:sldMkLst>
          <pc:docMk/>
          <pc:sldMk cId="4157559514" sldId="492"/>
        </pc:sldMkLst>
      </pc:sldChg>
      <pc:sldChg chg="del">
        <pc:chgData name="Kwok Chun" userId="f54a1900-44c8-4c43-8f9d-918259b33b7f" providerId="ADAL" clId="{75A1384E-AD43-4757-B6D2-670E6ADD8EE2}" dt="2022-08-01T06:08:35.766" v="469" actId="2696"/>
        <pc:sldMkLst>
          <pc:docMk/>
          <pc:sldMk cId="3072765865" sldId="493"/>
        </pc:sldMkLst>
      </pc:sldChg>
      <pc:sldChg chg="add ord">
        <pc:chgData name="Kwok Chun" userId="f54a1900-44c8-4c43-8f9d-918259b33b7f" providerId="ADAL" clId="{75A1384E-AD43-4757-B6D2-670E6ADD8EE2}" dt="2022-08-03T17:58:50.417" v="4131"/>
        <pc:sldMkLst>
          <pc:docMk/>
          <pc:sldMk cId="4134893962" sldId="493"/>
        </pc:sldMkLst>
      </pc:sldChg>
      <pc:sldChg chg="modSp mod ord">
        <pc:chgData name="Kwok Chun" userId="f54a1900-44c8-4c43-8f9d-918259b33b7f" providerId="ADAL" clId="{75A1384E-AD43-4757-B6D2-670E6ADD8EE2}" dt="2022-08-01T20:55:51.165" v="2095"/>
        <pc:sldMkLst>
          <pc:docMk/>
          <pc:sldMk cId="4088898040" sldId="494"/>
        </pc:sldMkLst>
        <pc:spChg chg="mod">
          <ac:chgData name="Kwok Chun" userId="f54a1900-44c8-4c43-8f9d-918259b33b7f" providerId="ADAL" clId="{75A1384E-AD43-4757-B6D2-670E6ADD8EE2}" dt="2022-08-01T20:47:59.071" v="1962" actId="20577"/>
          <ac:spMkLst>
            <pc:docMk/>
            <pc:sldMk cId="4088898040" sldId="494"/>
            <ac:spMk id="3" creationId="{78E37715-1A53-BD02-939D-1253A813325A}"/>
          </ac:spMkLst>
        </pc:spChg>
        <pc:picChg chg="mod">
          <ac:chgData name="Kwok Chun" userId="f54a1900-44c8-4c43-8f9d-918259b33b7f" providerId="ADAL" clId="{75A1384E-AD43-4757-B6D2-670E6ADD8EE2}" dt="2022-08-01T19:41:20.397" v="1542"/>
          <ac:picMkLst>
            <pc:docMk/>
            <pc:sldMk cId="4088898040" sldId="494"/>
            <ac:picMk id="5" creationId="{33806ECB-9394-2A33-FE14-C8AFC0BA92B1}"/>
          </ac:picMkLst>
        </pc:picChg>
        <pc:picChg chg="mod">
          <ac:chgData name="Kwok Chun" userId="f54a1900-44c8-4c43-8f9d-918259b33b7f" providerId="ADAL" clId="{75A1384E-AD43-4757-B6D2-670E6ADD8EE2}" dt="2022-08-01T19:41:20.397" v="1542"/>
          <ac:picMkLst>
            <pc:docMk/>
            <pc:sldMk cId="4088898040" sldId="494"/>
            <ac:picMk id="7" creationId="{B4C64E62-9CB1-9647-C7AE-6634E2FD94F5}"/>
          </ac:picMkLst>
        </pc:picChg>
        <pc:picChg chg="mod">
          <ac:chgData name="Kwok Chun" userId="f54a1900-44c8-4c43-8f9d-918259b33b7f" providerId="ADAL" clId="{75A1384E-AD43-4757-B6D2-670E6ADD8EE2}" dt="2022-08-01T19:41:20.397" v="1542"/>
          <ac:picMkLst>
            <pc:docMk/>
            <pc:sldMk cId="4088898040" sldId="494"/>
            <ac:picMk id="9" creationId="{28995913-152D-2F2F-903C-2D8269BAF311}"/>
          </ac:picMkLst>
        </pc:picChg>
        <pc:picChg chg="mod">
          <ac:chgData name="Kwok Chun" userId="f54a1900-44c8-4c43-8f9d-918259b33b7f" providerId="ADAL" clId="{75A1384E-AD43-4757-B6D2-670E6ADD8EE2}" dt="2022-08-01T19:41:20.397" v="1542"/>
          <ac:picMkLst>
            <pc:docMk/>
            <pc:sldMk cId="4088898040" sldId="494"/>
            <ac:picMk id="13" creationId="{A7DF92EB-E440-142F-1200-42EDA522B890}"/>
          </ac:picMkLst>
        </pc:picChg>
      </pc:sldChg>
      <pc:sldChg chg="modSp mod ord modNotesTx">
        <pc:chgData name="Kwok Chun" userId="f54a1900-44c8-4c43-8f9d-918259b33b7f" providerId="ADAL" clId="{75A1384E-AD43-4757-B6D2-670E6ADD8EE2}" dt="2022-08-04T15:29:14.875" v="4778" actId="6549"/>
        <pc:sldMkLst>
          <pc:docMk/>
          <pc:sldMk cId="3553305075" sldId="495"/>
        </pc:sldMkLst>
        <pc:spChg chg="mod">
          <ac:chgData name="Kwok Chun" userId="f54a1900-44c8-4c43-8f9d-918259b33b7f" providerId="ADAL" clId="{75A1384E-AD43-4757-B6D2-670E6ADD8EE2}" dt="2022-08-03T16:08:18.918" v="2793" actId="1038"/>
          <ac:spMkLst>
            <pc:docMk/>
            <pc:sldMk cId="3553305075" sldId="495"/>
            <ac:spMk id="3" creationId="{78E37715-1A53-BD02-939D-1253A813325A}"/>
          </ac:spMkLst>
        </pc:spChg>
        <pc:picChg chg="mod">
          <ac:chgData name="Kwok Chun" userId="f54a1900-44c8-4c43-8f9d-918259b33b7f" providerId="ADAL" clId="{75A1384E-AD43-4757-B6D2-670E6ADD8EE2}" dt="2022-08-03T17:52:41.387" v="4026"/>
          <ac:picMkLst>
            <pc:docMk/>
            <pc:sldMk cId="3553305075" sldId="495"/>
            <ac:picMk id="5" creationId="{33806ECB-9394-2A33-FE14-C8AFC0BA92B1}"/>
          </ac:picMkLst>
        </pc:picChg>
        <pc:picChg chg="mod">
          <ac:chgData name="Kwok Chun" userId="f54a1900-44c8-4c43-8f9d-918259b33b7f" providerId="ADAL" clId="{75A1384E-AD43-4757-B6D2-670E6ADD8EE2}" dt="2022-08-03T17:52:41.387" v="4026"/>
          <ac:picMkLst>
            <pc:docMk/>
            <pc:sldMk cId="3553305075" sldId="495"/>
            <ac:picMk id="7" creationId="{B4C64E62-9CB1-9647-C7AE-6634E2FD94F5}"/>
          </ac:picMkLst>
        </pc:picChg>
        <pc:picChg chg="mod">
          <ac:chgData name="Kwok Chun" userId="f54a1900-44c8-4c43-8f9d-918259b33b7f" providerId="ADAL" clId="{75A1384E-AD43-4757-B6D2-670E6ADD8EE2}" dt="2022-08-03T17:52:41.387" v="4026"/>
          <ac:picMkLst>
            <pc:docMk/>
            <pc:sldMk cId="3553305075" sldId="495"/>
            <ac:picMk id="9" creationId="{28995913-152D-2F2F-903C-2D8269BAF311}"/>
          </ac:picMkLst>
        </pc:picChg>
        <pc:picChg chg="mod">
          <ac:chgData name="Kwok Chun" userId="f54a1900-44c8-4c43-8f9d-918259b33b7f" providerId="ADAL" clId="{75A1384E-AD43-4757-B6D2-670E6ADD8EE2}" dt="2022-08-03T17:52:41.387" v="4026"/>
          <ac:picMkLst>
            <pc:docMk/>
            <pc:sldMk cId="3553305075" sldId="495"/>
            <ac:picMk id="13" creationId="{A7DF92EB-E440-142F-1200-42EDA522B890}"/>
          </ac:picMkLst>
        </pc:picChg>
      </pc:sldChg>
      <pc:sldChg chg="modSp del mod">
        <pc:chgData name="Kwok Chun" userId="f54a1900-44c8-4c43-8f9d-918259b33b7f" providerId="ADAL" clId="{75A1384E-AD43-4757-B6D2-670E6ADD8EE2}" dt="2022-08-01T20:52:11.269" v="2014" actId="47"/>
        <pc:sldMkLst>
          <pc:docMk/>
          <pc:sldMk cId="1783344019" sldId="496"/>
        </pc:sldMkLst>
        <pc:spChg chg="mod">
          <ac:chgData name="Kwok Chun" userId="f54a1900-44c8-4c43-8f9d-918259b33b7f" providerId="ADAL" clId="{75A1384E-AD43-4757-B6D2-670E6ADD8EE2}" dt="2022-08-01T20:48:55.031" v="1965" actId="27636"/>
          <ac:spMkLst>
            <pc:docMk/>
            <pc:sldMk cId="1783344019" sldId="496"/>
            <ac:spMk id="3" creationId="{61F137DF-D933-BFE7-57B3-D26A4CA70987}"/>
          </ac:spMkLst>
        </pc:spChg>
      </pc:sldChg>
      <pc:sldChg chg="addSp modSp mod ord">
        <pc:chgData name="Kwok Chun" userId="f54a1900-44c8-4c43-8f9d-918259b33b7f" providerId="ADAL" clId="{75A1384E-AD43-4757-B6D2-670E6ADD8EE2}" dt="2022-08-03T18:53:06.295" v="4514" actId="1582"/>
        <pc:sldMkLst>
          <pc:docMk/>
          <pc:sldMk cId="155179254" sldId="497"/>
        </pc:sldMkLst>
        <pc:spChg chg="mod">
          <ac:chgData name="Kwok Chun" userId="f54a1900-44c8-4c43-8f9d-918259b33b7f" providerId="ADAL" clId="{75A1384E-AD43-4757-B6D2-670E6ADD8EE2}" dt="2022-08-03T18:50:39.247" v="4510" actId="20577"/>
          <ac:spMkLst>
            <pc:docMk/>
            <pc:sldMk cId="155179254" sldId="497"/>
            <ac:spMk id="3" creationId="{DE85F384-F16A-2E30-0695-F17B6552D260}"/>
          </ac:spMkLst>
        </pc:spChg>
        <pc:spChg chg="add mod">
          <ac:chgData name="Kwok Chun" userId="f54a1900-44c8-4c43-8f9d-918259b33b7f" providerId="ADAL" clId="{75A1384E-AD43-4757-B6D2-670E6ADD8EE2}" dt="2022-08-03T18:53:06.295" v="4514" actId="1582"/>
          <ac:spMkLst>
            <pc:docMk/>
            <pc:sldMk cId="155179254" sldId="497"/>
            <ac:spMk id="4" creationId="{3762AE4E-7C3D-9648-1DF2-C6741101316B}"/>
          </ac:spMkLst>
        </pc:spChg>
        <pc:spChg chg="mod">
          <ac:chgData name="Kwok Chun" userId="f54a1900-44c8-4c43-8f9d-918259b33b7f" providerId="ADAL" clId="{75A1384E-AD43-4757-B6D2-670E6ADD8EE2}" dt="2022-08-01T20:48:19.387" v="1963" actId="14100"/>
          <ac:spMkLst>
            <pc:docMk/>
            <pc:sldMk cId="155179254" sldId="497"/>
            <ac:spMk id="7" creationId="{B7394CEA-2567-B61A-2C6A-2916DFE4C12B}"/>
          </ac:spMkLst>
        </pc:spChg>
      </pc:sldChg>
      <pc:sldChg chg="addSp modSp mod modNotesTx">
        <pc:chgData name="Kwok Chun" userId="f54a1900-44c8-4c43-8f9d-918259b33b7f" providerId="ADAL" clId="{75A1384E-AD43-4757-B6D2-670E6ADD8EE2}" dt="2022-08-04T15:29:03.169" v="4776" actId="6549"/>
        <pc:sldMkLst>
          <pc:docMk/>
          <pc:sldMk cId="1796719083" sldId="498"/>
        </pc:sldMkLst>
        <pc:spChg chg="mod">
          <ac:chgData name="Kwok Chun" userId="f54a1900-44c8-4c43-8f9d-918259b33b7f" providerId="ADAL" clId="{75A1384E-AD43-4757-B6D2-670E6ADD8EE2}" dt="2022-08-03T18:48:16.943" v="4477" actId="20577"/>
          <ac:spMkLst>
            <pc:docMk/>
            <pc:sldMk cId="1796719083" sldId="498"/>
            <ac:spMk id="2" creationId="{CFB61A97-A6CF-61C1-84DC-976969CDFEF4}"/>
          </ac:spMkLst>
        </pc:spChg>
        <pc:spChg chg="mod">
          <ac:chgData name="Kwok Chun" userId="f54a1900-44c8-4c43-8f9d-918259b33b7f" providerId="ADAL" clId="{75A1384E-AD43-4757-B6D2-670E6ADD8EE2}" dt="2022-08-03T18:48:42.979" v="4489" actId="20577"/>
          <ac:spMkLst>
            <pc:docMk/>
            <pc:sldMk cId="1796719083" sldId="498"/>
            <ac:spMk id="3" creationId="{7918AFB4-91DD-E89A-9897-32E5F60238E4}"/>
          </ac:spMkLst>
        </pc:spChg>
        <pc:spChg chg="add mod">
          <ac:chgData name="Kwok Chun" userId="f54a1900-44c8-4c43-8f9d-918259b33b7f" providerId="ADAL" clId="{75A1384E-AD43-4757-B6D2-670E6ADD8EE2}" dt="2022-08-01T20:55:21.514" v="2090" actId="1076"/>
          <ac:spMkLst>
            <pc:docMk/>
            <pc:sldMk cId="1796719083" sldId="498"/>
            <ac:spMk id="6" creationId="{67E8E14B-9125-C4B5-8753-D5B854D57BEA}"/>
          </ac:spMkLst>
        </pc:spChg>
        <pc:picChg chg="mod">
          <ac:chgData name="Kwok Chun" userId="f54a1900-44c8-4c43-8f9d-918259b33b7f" providerId="ADAL" clId="{75A1384E-AD43-4757-B6D2-670E6ADD8EE2}" dt="2022-08-01T20:55:22.771" v="2091" actId="1076"/>
          <ac:picMkLst>
            <pc:docMk/>
            <pc:sldMk cId="1796719083" sldId="498"/>
            <ac:picMk id="4" creationId="{FC90E450-1A55-F35F-70FE-DA04DC747519}"/>
          </ac:picMkLst>
        </pc:picChg>
      </pc:sldChg>
      <pc:sldChg chg="addSp modSp mod modNotesTx">
        <pc:chgData name="Kwok Chun" userId="f54a1900-44c8-4c43-8f9d-918259b33b7f" providerId="ADAL" clId="{75A1384E-AD43-4757-B6D2-670E6ADD8EE2}" dt="2022-08-04T15:29:20.186" v="4779" actId="6549"/>
        <pc:sldMkLst>
          <pc:docMk/>
          <pc:sldMk cId="1200053760" sldId="499"/>
        </pc:sldMkLst>
        <pc:spChg chg="mod">
          <ac:chgData name="Kwok Chun" userId="f54a1900-44c8-4c43-8f9d-918259b33b7f" providerId="ADAL" clId="{75A1384E-AD43-4757-B6D2-670E6ADD8EE2}" dt="2022-08-01T21:30:53.512" v="2203" actId="1035"/>
          <ac:spMkLst>
            <pc:docMk/>
            <pc:sldMk cId="1200053760" sldId="499"/>
            <ac:spMk id="2" creationId="{1FA7AAFF-5C5C-8AAB-67FC-5BDD496397E7}"/>
          </ac:spMkLst>
        </pc:spChg>
        <pc:spChg chg="mod">
          <ac:chgData name="Kwok Chun" userId="f54a1900-44c8-4c43-8f9d-918259b33b7f" providerId="ADAL" clId="{75A1384E-AD43-4757-B6D2-670E6ADD8EE2}" dt="2022-08-01T21:30:48.303" v="2189" actId="1035"/>
          <ac:spMkLst>
            <pc:docMk/>
            <pc:sldMk cId="1200053760" sldId="499"/>
            <ac:spMk id="3" creationId="{9E0587CB-8001-1092-49AC-38D24AB84BE7}"/>
          </ac:spMkLst>
        </pc:spChg>
        <pc:spChg chg="add mod">
          <ac:chgData name="Kwok Chun" userId="f54a1900-44c8-4c43-8f9d-918259b33b7f" providerId="ADAL" clId="{75A1384E-AD43-4757-B6D2-670E6ADD8EE2}" dt="2022-08-01T21:30:57.212" v="2215" actId="1036"/>
          <ac:spMkLst>
            <pc:docMk/>
            <pc:sldMk cId="1200053760" sldId="499"/>
            <ac:spMk id="8" creationId="{F5FCC197-5225-05C2-87C6-6596679DCE1B}"/>
          </ac:spMkLst>
        </pc:spChg>
        <pc:picChg chg="mod">
          <ac:chgData name="Kwok Chun" userId="f54a1900-44c8-4c43-8f9d-918259b33b7f" providerId="ADAL" clId="{75A1384E-AD43-4757-B6D2-670E6ADD8EE2}" dt="2022-08-01T05:40:14.224" v="36" actId="1076"/>
          <ac:picMkLst>
            <pc:docMk/>
            <pc:sldMk cId="1200053760" sldId="499"/>
            <ac:picMk id="5" creationId="{81686F0C-D273-FB43-565C-12D429A1708E}"/>
          </ac:picMkLst>
        </pc:picChg>
        <pc:picChg chg="mod">
          <ac:chgData name="Kwok Chun" userId="f54a1900-44c8-4c43-8f9d-918259b33b7f" providerId="ADAL" clId="{75A1384E-AD43-4757-B6D2-670E6ADD8EE2}" dt="2022-08-01T05:46:12.187" v="241" actId="1076"/>
          <ac:picMkLst>
            <pc:docMk/>
            <pc:sldMk cId="1200053760" sldId="499"/>
            <ac:picMk id="7" creationId="{70A5AD0D-9E4C-81C2-B799-EB2922F5E9F7}"/>
          </ac:picMkLst>
        </pc:picChg>
        <pc:picChg chg="mod">
          <ac:chgData name="Kwok Chun" userId="f54a1900-44c8-4c43-8f9d-918259b33b7f" providerId="ADAL" clId="{75A1384E-AD43-4757-B6D2-670E6ADD8EE2}" dt="2022-08-01T05:40:06.671" v="34" actId="1076"/>
          <ac:picMkLst>
            <pc:docMk/>
            <pc:sldMk cId="1200053760" sldId="499"/>
            <ac:picMk id="9" creationId="{A5BB57A1-6877-5AEA-E27B-8856C4685AED}"/>
          </ac:picMkLst>
        </pc:picChg>
      </pc:sldChg>
      <pc:sldChg chg="addSp delSp modSp new mod ord">
        <pc:chgData name="Kwok Chun" userId="f54a1900-44c8-4c43-8f9d-918259b33b7f" providerId="ADAL" clId="{75A1384E-AD43-4757-B6D2-670E6ADD8EE2}" dt="2022-08-04T09:39:48.110" v="4717" actId="20577"/>
        <pc:sldMkLst>
          <pc:docMk/>
          <pc:sldMk cId="1105978892" sldId="500"/>
        </pc:sldMkLst>
        <pc:spChg chg="del mod">
          <ac:chgData name="Kwok Chun" userId="f54a1900-44c8-4c43-8f9d-918259b33b7f" providerId="ADAL" clId="{75A1384E-AD43-4757-B6D2-670E6ADD8EE2}" dt="2022-08-03T17:16:35.188" v="3746" actId="478"/>
          <ac:spMkLst>
            <pc:docMk/>
            <pc:sldMk cId="1105978892" sldId="500"/>
            <ac:spMk id="2" creationId="{9EABA158-3A5E-0CAB-6003-19A146FF27BE}"/>
          </ac:spMkLst>
        </pc:spChg>
        <pc:spChg chg="mod">
          <ac:chgData name="Kwok Chun" userId="f54a1900-44c8-4c43-8f9d-918259b33b7f" providerId="ADAL" clId="{75A1384E-AD43-4757-B6D2-670E6ADD8EE2}" dt="2022-08-04T07:48:53.183" v="4690" actId="20577"/>
          <ac:spMkLst>
            <pc:docMk/>
            <pc:sldMk cId="1105978892" sldId="500"/>
            <ac:spMk id="3" creationId="{43CE77F3-CF6B-011F-159D-FC4E3A5C36A0}"/>
          </ac:spMkLst>
        </pc:spChg>
        <pc:spChg chg="add mod">
          <ac:chgData name="Kwok Chun" userId="f54a1900-44c8-4c43-8f9d-918259b33b7f" providerId="ADAL" clId="{75A1384E-AD43-4757-B6D2-670E6ADD8EE2}" dt="2022-08-03T17:56:46.375" v="4068" actId="1036"/>
          <ac:spMkLst>
            <pc:docMk/>
            <pc:sldMk cId="1105978892" sldId="500"/>
            <ac:spMk id="4" creationId="{A3E70117-F274-DB05-A437-126481EA2FF2}"/>
          </ac:spMkLst>
        </pc:spChg>
        <pc:spChg chg="add mod">
          <ac:chgData name="Kwok Chun" userId="f54a1900-44c8-4c43-8f9d-918259b33b7f" providerId="ADAL" clId="{75A1384E-AD43-4757-B6D2-670E6ADD8EE2}" dt="2022-08-03T17:56:46.375" v="4068" actId="1036"/>
          <ac:spMkLst>
            <pc:docMk/>
            <pc:sldMk cId="1105978892" sldId="500"/>
            <ac:spMk id="5" creationId="{C09C3BD8-6B1E-3B77-5311-A2EF52935830}"/>
          </ac:spMkLst>
        </pc:spChg>
        <pc:spChg chg="add mod">
          <ac:chgData name="Kwok Chun" userId="f54a1900-44c8-4c43-8f9d-918259b33b7f" providerId="ADAL" clId="{75A1384E-AD43-4757-B6D2-670E6ADD8EE2}" dt="2022-08-03T17:56:46.375" v="4068" actId="1036"/>
          <ac:spMkLst>
            <pc:docMk/>
            <pc:sldMk cId="1105978892" sldId="500"/>
            <ac:spMk id="6" creationId="{1DA7C312-5D51-D366-45B3-8CF4BE6F9799}"/>
          </ac:spMkLst>
        </pc:spChg>
        <pc:spChg chg="add mod">
          <ac:chgData name="Kwok Chun" userId="f54a1900-44c8-4c43-8f9d-918259b33b7f" providerId="ADAL" clId="{75A1384E-AD43-4757-B6D2-670E6ADD8EE2}" dt="2022-08-03T17:56:46.375" v="4068" actId="1036"/>
          <ac:spMkLst>
            <pc:docMk/>
            <pc:sldMk cId="1105978892" sldId="500"/>
            <ac:spMk id="7" creationId="{FE708D33-A050-9616-1BED-C022C5C01012}"/>
          </ac:spMkLst>
        </pc:spChg>
        <pc:spChg chg="add del mod">
          <ac:chgData name="Kwok Chun" userId="f54a1900-44c8-4c43-8f9d-918259b33b7f" providerId="ADAL" clId="{75A1384E-AD43-4757-B6D2-670E6ADD8EE2}" dt="2022-08-03T17:16:37.656" v="3747" actId="478"/>
          <ac:spMkLst>
            <pc:docMk/>
            <pc:sldMk cId="1105978892" sldId="500"/>
            <ac:spMk id="11" creationId="{D96957F9-7D77-B4B5-DAEC-EC4BAA6F95BD}"/>
          </ac:spMkLst>
        </pc:spChg>
        <pc:spChg chg="add mod">
          <ac:chgData name="Kwok Chun" userId="f54a1900-44c8-4c43-8f9d-918259b33b7f" providerId="ADAL" clId="{75A1384E-AD43-4757-B6D2-670E6ADD8EE2}" dt="2022-08-04T09:39:48.110" v="4717" actId="20577"/>
          <ac:spMkLst>
            <pc:docMk/>
            <pc:sldMk cId="1105978892" sldId="500"/>
            <ac:spMk id="12" creationId="{0C23167A-463C-506B-2631-907AB891F64A}"/>
          </ac:spMkLst>
        </pc:spChg>
        <pc:picChg chg="add del mod">
          <ac:chgData name="Kwok Chun" userId="f54a1900-44c8-4c43-8f9d-918259b33b7f" providerId="ADAL" clId="{75A1384E-AD43-4757-B6D2-670E6ADD8EE2}" dt="2022-08-03T16:31:42.662" v="3076" actId="478"/>
          <ac:picMkLst>
            <pc:docMk/>
            <pc:sldMk cId="1105978892" sldId="500"/>
            <ac:picMk id="8" creationId="{3357C3DE-46E2-E6B8-3074-A274080101FD}"/>
          </ac:picMkLst>
        </pc:picChg>
        <pc:picChg chg="add del mod">
          <ac:chgData name="Kwok Chun" userId="f54a1900-44c8-4c43-8f9d-918259b33b7f" providerId="ADAL" clId="{75A1384E-AD43-4757-B6D2-670E6ADD8EE2}" dt="2022-08-03T17:57:23.490" v="4069" actId="478"/>
          <ac:picMkLst>
            <pc:docMk/>
            <pc:sldMk cId="1105978892" sldId="500"/>
            <ac:picMk id="9" creationId="{AF7C48E0-6FA5-585E-3D97-681284376F7F}"/>
          </ac:picMkLst>
        </pc:picChg>
        <pc:picChg chg="add mod">
          <ac:chgData name="Kwok Chun" userId="f54a1900-44c8-4c43-8f9d-918259b33b7f" providerId="ADAL" clId="{75A1384E-AD43-4757-B6D2-670E6ADD8EE2}" dt="2022-08-04T07:48:34.603" v="4677"/>
          <ac:picMkLst>
            <pc:docMk/>
            <pc:sldMk cId="1105978892" sldId="500"/>
            <ac:picMk id="13" creationId="{B08FF36F-513E-A65E-EDB9-1A01CE859F32}"/>
          </ac:picMkLst>
        </pc:picChg>
      </pc:sldChg>
      <pc:sldChg chg="modSp new mod modNotesTx">
        <pc:chgData name="Kwok Chun" userId="f54a1900-44c8-4c43-8f9d-918259b33b7f" providerId="ADAL" clId="{75A1384E-AD43-4757-B6D2-670E6ADD8EE2}" dt="2022-08-03T17:48:59.097" v="4021" actId="6549"/>
        <pc:sldMkLst>
          <pc:docMk/>
          <pc:sldMk cId="3367241563" sldId="501"/>
        </pc:sldMkLst>
        <pc:spChg chg="mod">
          <ac:chgData name="Kwok Chun" userId="f54a1900-44c8-4c43-8f9d-918259b33b7f" providerId="ADAL" clId="{75A1384E-AD43-4757-B6D2-670E6ADD8EE2}" dt="2022-08-03T17:48:29.863" v="4017" actId="1035"/>
          <ac:spMkLst>
            <pc:docMk/>
            <pc:sldMk cId="3367241563" sldId="501"/>
            <ac:spMk id="2" creationId="{E09E07E4-8186-ADD1-A00C-FA0BDA7CAABC}"/>
          </ac:spMkLst>
        </pc:spChg>
        <pc:spChg chg="mod">
          <ac:chgData name="Kwok Chun" userId="f54a1900-44c8-4c43-8f9d-918259b33b7f" providerId="ADAL" clId="{75A1384E-AD43-4757-B6D2-670E6ADD8EE2}" dt="2022-08-03T17:48:54.473" v="4020" actId="6549"/>
          <ac:spMkLst>
            <pc:docMk/>
            <pc:sldMk cId="3367241563" sldId="501"/>
            <ac:spMk id="3" creationId="{C4A9CB57-2791-03D7-8510-B5EB03EB71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31724-4D1D-4281-A451-080042B45F20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A46AB-B9C3-470E-8EB3-CB1DDB49F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6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0E1A4-8179-4046-A2D7-BADDEA60D3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937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171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6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69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88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685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887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5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08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43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4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A46AB-B9C3-470E-8EB3-CB1DDB49FF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33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C30D-0CD3-1406-C75C-FD691E1B1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27160-70DE-4A9A-3D5F-8BB34B338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58C95-B329-375C-D088-EDFA4E7E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11D30-FDEF-C4C4-C18C-40BB54A8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4A0C4-B41A-CC88-0641-55AD1A43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5808-7C42-3C76-86D9-140AF9E5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BAF5C-3828-184B-DA1B-ED70DA83E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C0BD3-B91F-221A-8891-7067097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CA84B-FD61-C367-C31D-8DE36A211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B02CD-CE94-EE2C-8E54-8C15EA4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31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B15CE-A136-975A-484D-EB276AD55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737F1-B8BC-65B8-53B0-C8AA7D19B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D219A-75F7-6F33-DAC6-64634F0B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6897D-ACD5-A512-B535-4FF47A25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AB889-DF8A-F207-D8F3-BFB5785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40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1B01-A05C-02BD-0D10-151E72D7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CB4F-CF8D-8F3A-22AB-0B030CC23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ED37C-237A-8833-14CF-F2E437FD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2F9A5-EF68-7995-741E-04EF96125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20263-9699-335A-ABBC-F4C87FD0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21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587-B088-B24C-55D7-9DC7AE89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E3278-8DD0-DE16-6D11-E00762ED5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255A-81AC-2979-0CBC-94827BA9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D98F4-FD37-BB85-0E15-09535E54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C0B-43AA-4ACC-F8F8-CF36AEA9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66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9ABC-5012-E4AA-50D8-52AA9EF5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E9B99-D1E2-3FD3-2E5B-3F137D7F0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1F434-442A-683B-2039-9A33E7933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D0A29-2E74-AF36-954C-D6B483D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ECCEB-BDDF-F291-DCC1-48FF10D2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D233A-0F70-4C84-BD1E-6E661CBC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5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1D8A-9FCB-57F7-7A71-657C0673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3FA0D-7084-A9D7-26BC-DD3944368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8275E-8FAB-37D2-6B54-5DC9CECEC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328CC-5FD8-70D2-973C-A047B4358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D6AC6-0C61-6AB2-9233-99A437D43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28C6B-750E-01AA-FE58-29E6A4B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789A66-CDCD-DE50-01BF-72EA7A88E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0F9E27-E41E-46F1-C216-08F1F9BE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0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7A6EE-C8BC-433D-7818-0711485D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B0CAF3-AA65-71F1-5AAD-E7D8C2DF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E2E88-E91D-D749-0910-118FD724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28B95-D5B4-AA1B-EEF6-44A9BD28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77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AEE23-2431-A1CF-5A3B-A9F0DC8D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74996-8FF9-628C-6542-914008D8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8B5A6-189B-2CCE-B8EB-5E97A23E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91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ECEF-D7D1-5821-6845-D6E47B6E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BAFF-0849-DEAE-160B-8055075EC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B4926-CE88-9469-0E02-8414D3B50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E99EC-E8CB-4219-3820-46982324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EBE01-6674-EE52-509A-B37A5F09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A3C5A-1FB1-BE3E-4008-888B60B2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7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F2F9-73D4-D751-C4F5-E4B22406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8B9E3B-D1DD-5688-F483-E09452A1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75B8A-504A-A313-A91B-5C7C253E8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C7DCF-D11A-FE88-D66D-355C901F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7887F-83BF-A492-C717-CAFF2AA3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2AB37-D8ED-BAB8-1136-ACBC98FC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65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73F1E-62DA-E613-6DF7-E43C7A3AF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A7AA2-4C52-A3AA-BD7A-48F10DB5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B2738-04AB-D79C-6309-FAB19EFDE5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DE19-3945-49C0-8B4E-7B0F5BF5A427}" type="datetimeFigureOut">
              <a:rPr lang="en-GB" smtClean="0"/>
              <a:t>04/08/2022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072A6-C8B5-ADFE-0C13-A382FCF59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F37F4-4874-6EF5-367C-24F845C2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152A3-01AE-410A-87F7-90F9E4495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11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5AC46-3008-4322-98D1-A59F1FDAC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944" y="1363431"/>
            <a:ext cx="11226188" cy="2387600"/>
          </a:xfrm>
        </p:spPr>
        <p:txBody>
          <a:bodyPr>
            <a:noAutofit/>
          </a:bodyPr>
          <a:lstStyle/>
          <a:p>
            <a:r>
              <a:rPr lang="en-GB" sz="4800" dirty="0"/>
              <a:t>Model (S2S to climate) representation of subtropical processes </a:t>
            </a:r>
            <a:br>
              <a:rPr lang="en-GB" sz="4800" dirty="0"/>
            </a:br>
            <a:r>
              <a:rPr lang="en-GB" sz="4800" dirty="0"/>
              <a:t>Atmospheric temperature and moisture characteristics based on scaling relationships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EC981-2FCC-2284-AFED-080F61E71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042" y="4092486"/>
            <a:ext cx="10535477" cy="1634983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Kwok Pan Chun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1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Luminita Danaila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2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Manuel Fossa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2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Nicolas Massei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2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Omer Yetemen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3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Yasemin Ezber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3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Ferat, Çağlar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3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Emir Toker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3</a:t>
            </a:r>
            <a:r>
              <a:rPr lang="en-IE" sz="2000" b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, and Omer Lutfi Sen</a:t>
            </a:r>
            <a:r>
              <a:rPr lang="en-IE" sz="2000" b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3</a:t>
            </a:r>
            <a:endParaRPr lang="en-GB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IE" sz="2000" i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1</a:t>
            </a:r>
            <a:r>
              <a:rPr lang="en-IE" sz="2000" i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University of the West of England; </a:t>
            </a:r>
            <a:r>
              <a:rPr lang="en-IE" sz="2000" i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2 </a:t>
            </a:r>
            <a:r>
              <a:rPr lang="en-IE" sz="2000" i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University of Rouen; </a:t>
            </a:r>
            <a:r>
              <a:rPr lang="en-IE" sz="2000" i="1" baseline="30000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3</a:t>
            </a:r>
            <a:r>
              <a:rPr lang="en-IE" sz="2000" i="1" dirty="0">
                <a:effectLst/>
                <a:latin typeface="Times" panose="02020603050405020304" pitchFamily="18" charset="0"/>
                <a:ea typeface="Times" panose="02020603050405020304" pitchFamily="18" charset="0"/>
              </a:rPr>
              <a:t> Istanbul Technical University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31945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4185-0C94-8254-3285-66C60B00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37715-1A53-BD02-939D-1253A813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707" y="1551008"/>
            <a:ext cx="3548604" cy="502359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Southern Annular Mode (SAM)</a:t>
            </a:r>
          </a:p>
          <a:p>
            <a:r>
              <a:rPr lang="en-GB" dirty="0"/>
              <a:t>Antarctic oscillation (AAO)</a:t>
            </a:r>
          </a:p>
          <a:p>
            <a:endParaRPr lang="en-GB" dirty="0"/>
          </a:p>
          <a:p>
            <a:r>
              <a:rPr lang="en-GB" dirty="0"/>
              <a:t>Midlatitude </a:t>
            </a:r>
          </a:p>
          <a:p>
            <a:r>
              <a:rPr lang="en-GB" dirty="0"/>
              <a:t>Pressure driven</a:t>
            </a:r>
          </a:p>
          <a:p>
            <a:endParaRPr lang="en-GB" dirty="0"/>
          </a:p>
          <a:p>
            <a:r>
              <a:rPr lang="en-GB" dirty="0"/>
              <a:t>Subtropical effects</a:t>
            </a:r>
          </a:p>
          <a:p>
            <a:pPr lvl="1"/>
            <a:r>
              <a:rPr lang="en-GB" dirty="0"/>
              <a:t>Jet and SLP </a:t>
            </a:r>
          </a:p>
          <a:p>
            <a:pPr lvl="1"/>
            <a:r>
              <a:rPr lang="en-GB" dirty="0"/>
              <a:t>Temperature and Specific Humidity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33806ECB-9394-2A33-FE14-C8AFC0BA92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73" y="283401"/>
            <a:ext cx="4446578" cy="3233875"/>
          </a:xfrm>
          <a:prstGeom prst="rect">
            <a:avLst/>
          </a:prstGeom>
        </p:spPr>
      </p:pic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B4C64E62-9CB1-9647-C7AE-6634E2FD94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73" y="3588575"/>
            <a:ext cx="4446578" cy="3233875"/>
          </a:xfrm>
          <a:prstGeom prst="rect">
            <a:avLst/>
          </a:prstGeom>
        </p:spPr>
      </p:pic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28995913-152D-2F2F-903C-2D8269BAF3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56" y="283401"/>
            <a:ext cx="4446578" cy="3233875"/>
          </a:xfrm>
          <a:prstGeom prst="rect">
            <a:avLst/>
          </a:prstGeom>
        </p:spPr>
      </p:pic>
      <p:pic>
        <p:nvPicPr>
          <p:cNvPr id="13" name="Picture 12" descr="Chart, radar chart&#10;&#10;Description automatically generated with medium confidence">
            <a:extLst>
              <a:ext uri="{FF2B5EF4-FFF2-40B4-BE49-F238E27FC236}">
                <a16:creationId xmlns:a16="http://schemas.microsoft.com/office/drawing/2014/main" id="{A7DF92EB-E440-142F-1200-42EDA522B8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56" y="3588574"/>
            <a:ext cx="4446578" cy="32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0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4185-0C94-8254-3285-66C60B00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37715-1A53-BD02-939D-1253A813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91" y="1487276"/>
            <a:ext cx="4010140" cy="510081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Quasi-Biennial Oscillation (QBO)</a:t>
            </a:r>
          </a:p>
          <a:p>
            <a:r>
              <a:rPr lang="en-GB" dirty="0"/>
              <a:t>2-3 years </a:t>
            </a:r>
          </a:p>
          <a:p>
            <a:r>
              <a:rPr lang="en-GB" dirty="0"/>
              <a:t>Extratropical-tropical interactions</a:t>
            </a:r>
          </a:p>
          <a:p>
            <a:pPr lvl="1"/>
            <a:r>
              <a:rPr lang="en-GB" dirty="0"/>
              <a:t>Tropospheric and stratospheric teleconnections </a:t>
            </a:r>
          </a:p>
          <a:p>
            <a:endParaRPr lang="en-GB" dirty="0"/>
          </a:p>
          <a:p>
            <a:r>
              <a:rPr lang="en-GB" dirty="0"/>
              <a:t>Subtropical effects</a:t>
            </a:r>
          </a:p>
          <a:p>
            <a:pPr lvl="1"/>
            <a:r>
              <a:rPr lang="en-GB" dirty="0"/>
              <a:t>Jet and SLP </a:t>
            </a:r>
          </a:p>
          <a:p>
            <a:pPr lvl="1"/>
            <a:r>
              <a:rPr lang="en-GB" dirty="0"/>
              <a:t>Temperature and Specific Humidity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995913-152D-2F2F-903C-2D8269BA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3257" y="283401"/>
            <a:ext cx="4446576" cy="3233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DF92EB-E440-142F-1200-42EDA522B8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3257" y="3588574"/>
            <a:ext cx="4446576" cy="3233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06ECB-9394-2A33-FE14-C8AFC0BA9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674" y="283401"/>
            <a:ext cx="4446576" cy="3233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64E62-9CB1-9647-C7AE-6634E2FD94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674" y="3588575"/>
            <a:ext cx="4446576" cy="32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05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AAFF-5C5C-8AAB-67FC-5BDD4963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204"/>
            <a:ext cx="10515600" cy="1325563"/>
          </a:xfrm>
        </p:spPr>
        <p:txBody>
          <a:bodyPr/>
          <a:lstStyle/>
          <a:p>
            <a:r>
              <a:rPr lang="en-GB" dirty="0"/>
              <a:t>Extremes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587CB-8001-1092-49AC-38D24AB84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9" y="1281612"/>
            <a:ext cx="4051961" cy="217343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Variance decomposition of long records to separate drivers’ contributions </a:t>
            </a:r>
          </a:p>
          <a:p>
            <a:r>
              <a:rPr lang="en-GB" dirty="0"/>
              <a:t>Nonstationary statistical models to reveal driving modes </a:t>
            </a:r>
          </a:p>
          <a:p>
            <a:r>
              <a:rPr lang="en-GB" dirty="0"/>
              <a:t>Dry and Wet Regimes: Droughts and Flooding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81686F0C-D273-FB43-565C-12D429A17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" y="4992485"/>
            <a:ext cx="4622518" cy="1720901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70A5AD0D-9E4C-81C2-B799-EB2922F5E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7" y="3501342"/>
            <a:ext cx="4323283" cy="172090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5BB57A1-6877-5AEA-E27B-8856C4685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74" y="1289202"/>
            <a:ext cx="7229237" cy="5424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CC197-5225-05C2-87C6-6596679DCE1B}"/>
              </a:ext>
            </a:extLst>
          </p:cNvPr>
          <p:cNvSpPr txBox="1"/>
          <p:nvPr/>
        </p:nvSpPr>
        <p:spPr>
          <a:xfrm>
            <a:off x="4030576" y="340484"/>
            <a:ext cx="80202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Chun, K.P., Dieppois, B., He, Q., Sidibe, M., Eden, J.,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Paturel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J.E.,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Mahé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Rouché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N., Klaus, J. and Conway, D., 2021. Identifying drivers of streamflow extremes in West Africa to inform a nonstationary prediction model.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Weather and Climate Extremes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p.100346.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0005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99DE9-B8C3-AE68-66AB-19743E9F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73" y="1961003"/>
            <a:ext cx="7340566" cy="470599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Convection-permitting models (CPMs) to provide simulations </a:t>
            </a:r>
          </a:p>
          <a:p>
            <a:pPr lvl="1"/>
            <a:r>
              <a:rPr lang="en-GB" dirty="0"/>
              <a:t>Persistent patterns (stability)</a:t>
            </a:r>
          </a:p>
          <a:p>
            <a:pPr lvl="1"/>
            <a:r>
              <a:rPr lang="en-GB" dirty="0"/>
              <a:t>Lagging dynamics (heat storage and capacity)</a:t>
            </a:r>
          </a:p>
          <a:p>
            <a:pPr lvl="1"/>
            <a:r>
              <a:rPr lang="en-GB" dirty="0"/>
              <a:t>Mode decomposition for feature detections</a:t>
            </a:r>
          </a:p>
          <a:p>
            <a:pPr lvl="2"/>
            <a:r>
              <a:rPr lang="en-GB" dirty="0"/>
              <a:t>Variance decomposition (e.g. PCA)</a:t>
            </a:r>
          </a:p>
          <a:p>
            <a:pPr lvl="2"/>
            <a:r>
              <a:rPr lang="en-GB" dirty="0"/>
              <a:t>Big data methods for identifying patterns (e.g. Clustering) </a:t>
            </a:r>
          </a:p>
          <a:p>
            <a:endParaRPr lang="en-GB" dirty="0"/>
          </a:p>
          <a:p>
            <a:r>
              <a:rPr lang="en-GB" dirty="0"/>
              <a:t>Scaling relationships based on observations and CPM outputs </a:t>
            </a:r>
          </a:p>
          <a:p>
            <a:pPr lvl="1"/>
            <a:r>
              <a:rPr lang="en-GB" dirty="0"/>
              <a:t>Oscillation over interannual and decadal scales for extremes including flooding and droughts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E5F129AB-8D77-F40D-179F-F9DB2215E4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74" y="1209262"/>
            <a:ext cx="4541543" cy="454154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02A28CA-37D8-A180-1EDB-EB1DB347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9" y="206905"/>
            <a:ext cx="7006727" cy="1401557"/>
          </a:xfrm>
        </p:spPr>
        <p:txBody>
          <a:bodyPr>
            <a:normAutofit fontScale="90000"/>
          </a:bodyPr>
          <a:lstStyle/>
          <a:p>
            <a:r>
              <a:rPr lang="en-GB" dirty="0"/>
              <a:t>Some ideas of modelling techniques </a:t>
            </a:r>
            <a:br>
              <a:rPr lang="en-GB" dirty="0"/>
            </a:br>
            <a:r>
              <a:rPr lang="en-GB" dirty="0"/>
              <a:t>Emerging Topics</a:t>
            </a:r>
          </a:p>
        </p:txBody>
      </p:sp>
    </p:spTree>
    <p:extLst>
      <p:ext uri="{BB962C8B-B14F-4D97-AF65-F5344CB8AC3E}">
        <p14:creationId xmlns:p14="http://schemas.microsoft.com/office/powerpoint/2010/main" val="304642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E77F3-CF6B-011F-159D-FC4E3A5C3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45" y="1913763"/>
            <a:ext cx="6665205" cy="318704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Internal feedback which is balancing the uneven moisture and energy distribution in subtropical regions</a:t>
            </a:r>
          </a:p>
          <a:p>
            <a:endParaRPr lang="en-GB" dirty="0"/>
          </a:p>
          <a:p>
            <a:r>
              <a:rPr lang="en-GB" dirty="0"/>
              <a:t>Scaling chain</a:t>
            </a:r>
          </a:p>
          <a:p>
            <a:r>
              <a:rPr lang="en-GB" dirty="0"/>
              <a:t>Turbulence Theory (Luminita) </a:t>
            </a:r>
          </a:p>
          <a:p>
            <a:pPr lvl="1"/>
            <a:r>
              <a:rPr lang="en-GB" dirty="0"/>
              <a:t>Scale-by-Scale-budget of turbulent fluctuations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E70117-F274-DB05-A437-126481EA2FF2}"/>
              </a:ext>
            </a:extLst>
          </p:cNvPr>
          <p:cNvSpPr/>
          <p:nvPr/>
        </p:nvSpPr>
        <p:spPr>
          <a:xfrm>
            <a:off x="1162047" y="5193546"/>
            <a:ext cx="2444187" cy="123849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Decadal </a:t>
            </a:r>
          </a:p>
          <a:p>
            <a:pPr algn="ctr"/>
            <a:r>
              <a:rPr lang="en-GB" sz="2000" dirty="0"/>
              <a:t>AMO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9C3BD8-6B1E-3B77-5311-A2EF52935830}"/>
              </a:ext>
            </a:extLst>
          </p:cNvPr>
          <p:cNvSpPr/>
          <p:nvPr/>
        </p:nvSpPr>
        <p:spPr>
          <a:xfrm>
            <a:off x="3779614" y="5193548"/>
            <a:ext cx="2444187" cy="123849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Interannual</a:t>
            </a:r>
          </a:p>
          <a:p>
            <a:pPr algn="ctr"/>
            <a:r>
              <a:rPr lang="en-GB" sz="2000" dirty="0"/>
              <a:t>ENSO QBO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A7C312-5D51-D366-45B3-8CF4BE6F9799}"/>
              </a:ext>
            </a:extLst>
          </p:cNvPr>
          <p:cNvSpPr/>
          <p:nvPr/>
        </p:nvSpPr>
        <p:spPr>
          <a:xfrm>
            <a:off x="6397181" y="5193548"/>
            <a:ext cx="2444187" cy="12384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Sub-seasonal and Seasonal</a:t>
            </a:r>
          </a:p>
          <a:p>
            <a:pPr algn="ctr"/>
            <a:r>
              <a:rPr lang="en-GB" sz="2000" dirty="0"/>
              <a:t>NAO, NCP, SAM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708D33-A050-9616-1BED-C022C5C01012}"/>
              </a:ext>
            </a:extLst>
          </p:cNvPr>
          <p:cNvSpPr/>
          <p:nvPr/>
        </p:nvSpPr>
        <p:spPr>
          <a:xfrm>
            <a:off x="9014748" y="5193547"/>
            <a:ext cx="2444187" cy="123849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Extremes</a:t>
            </a:r>
          </a:p>
          <a:p>
            <a:pPr algn="ctr"/>
            <a:r>
              <a:rPr lang="en-GB" sz="2000" dirty="0"/>
              <a:t>Storms; Typhoon; Droughts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23167A-463C-506B-2631-907AB891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9" y="206905"/>
            <a:ext cx="8618139" cy="1401557"/>
          </a:xfrm>
        </p:spPr>
        <p:txBody>
          <a:bodyPr>
            <a:normAutofit fontScale="90000"/>
          </a:bodyPr>
          <a:lstStyle/>
          <a:p>
            <a:r>
              <a:rPr lang="en-GB" dirty="0"/>
              <a:t>Some ideas of modelling </a:t>
            </a:r>
            <a:br>
              <a:rPr lang="en-GB" dirty="0"/>
            </a:br>
            <a:r>
              <a:rPr lang="en-GB" dirty="0"/>
              <a:t>techniques </a:t>
            </a:r>
            <a:br>
              <a:rPr lang="en-GB" dirty="0"/>
            </a:br>
            <a:r>
              <a:rPr lang="en-GB" dirty="0"/>
              <a:t>Emerging Topics (Take home message)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8FF36F-513E-A65E-EDB9-1A01CE859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5753" t="64418" r="19488" b="16254"/>
          <a:stretch/>
        </p:blipFill>
        <p:spPr>
          <a:xfrm>
            <a:off x="6841475" y="2367973"/>
            <a:ext cx="5074010" cy="22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8AAC9-286F-BE84-BAE3-2C2791FD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0BC65-A775-DB46-6C9C-9278581F8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24" y="1454642"/>
            <a:ext cx="6296175" cy="5092861"/>
          </a:xfrm>
        </p:spPr>
        <p:txBody>
          <a:bodyPr>
            <a:normAutofit/>
          </a:bodyPr>
          <a:lstStyle/>
          <a:p>
            <a:r>
              <a:rPr lang="en-GB" sz="3200" dirty="0"/>
              <a:t>Basic oscillating mechanisms for S2S to climate</a:t>
            </a:r>
          </a:p>
          <a:p>
            <a:endParaRPr lang="en-GB" sz="3200" dirty="0"/>
          </a:p>
          <a:p>
            <a:r>
              <a:rPr lang="en-GB" sz="3200" dirty="0"/>
              <a:t>Some ideas of modelling techniques</a:t>
            </a:r>
          </a:p>
          <a:p>
            <a:endParaRPr lang="en-GB" sz="3200" dirty="0"/>
          </a:p>
          <a:p>
            <a:r>
              <a:rPr lang="en-GB" sz="3200" dirty="0"/>
              <a:t>Emerging topics of subtropical regions for discussion</a:t>
            </a:r>
          </a:p>
          <a:p>
            <a:pPr lvl="1"/>
            <a:r>
              <a:rPr lang="en-GB" sz="2800" dirty="0"/>
              <a:t>Luminita will provide new </a:t>
            </a:r>
            <a:r>
              <a:rPr lang="en-GB" sz="2800"/>
              <a:t>ideas for </a:t>
            </a:r>
            <a:r>
              <a:rPr lang="en-GB" sz="2800" dirty="0"/>
              <a:t>looking at scaling relationships 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DCD9150-AC6F-BBA3-C38A-6204C39B9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78" y="440678"/>
            <a:ext cx="5029200" cy="274320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D90EEF8-DE5B-94B2-4C0D-7113B64E9B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46" y="3047492"/>
            <a:ext cx="2905665" cy="3632081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0DEF542-329A-A64B-22FB-1D6FBFADE7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99" y="3047492"/>
            <a:ext cx="2905665" cy="3632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C92F-BA4D-1411-BDC2-C2335D4A7F4E}"/>
              </a:ext>
            </a:extLst>
          </p:cNvPr>
          <p:cNvSpPr txBox="1"/>
          <p:nvPr/>
        </p:nvSpPr>
        <p:spPr>
          <a:xfrm>
            <a:off x="9507557" y="6266173"/>
            <a:ext cx="2524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CPM simulations (4km)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CF708-0102-3249-2734-325F4AF06EA0}"/>
              </a:ext>
            </a:extLst>
          </p:cNvPr>
          <p:cNvSpPr txBox="1"/>
          <p:nvPr/>
        </p:nvSpPr>
        <p:spPr>
          <a:xfrm>
            <a:off x="8107444" y="440678"/>
            <a:ext cx="3416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U wind and Momentum flux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30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68CB-1DB6-262C-8F87-9AC9B985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89"/>
            <a:ext cx="10515600" cy="1325563"/>
          </a:xfrm>
        </p:spPr>
        <p:txBody>
          <a:bodyPr/>
          <a:lstStyle/>
          <a:p>
            <a:r>
              <a:rPr lang="en-GB" dirty="0"/>
              <a:t>Climate change projections </a:t>
            </a:r>
            <a:br>
              <a:rPr lang="en-GB" dirty="0"/>
            </a:br>
            <a:r>
              <a:rPr lang="en-GB" dirty="0"/>
              <a:t>(CMIP6 downscaled to 1km)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8EC0652-854B-6E18-2A4D-2421243CA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84" y="193956"/>
            <a:ext cx="3259157" cy="3259157"/>
          </a:xfrm>
          <a:prstGeom prst="rect">
            <a:avLst/>
          </a:prstGeom>
        </p:spPr>
      </p:pic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6723B133-E2A6-25FF-5442-AB9A5BCA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0" y="3453113"/>
            <a:ext cx="3259157" cy="3259157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D2CE4DB7-F2B4-1E90-779F-FE8091BC0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28" y="3453113"/>
            <a:ext cx="3259157" cy="3259157"/>
          </a:xfrm>
          <a:prstGeom prst="rect">
            <a:avLst/>
          </a:prstGeom>
        </p:spPr>
      </p:pic>
      <p:pic>
        <p:nvPicPr>
          <p:cNvPr id="11" name="Picture 10" descr="Map&#10;&#10;Description automatically generated with medium confidence">
            <a:extLst>
              <a:ext uri="{FF2B5EF4-FFF2-40B4-BE49-F238E27FC236}">
                <a16:creationId xmlns:a16="http://schemas.microsoft.com/office/drawing/2014/main" id="{CEAAAFD2-6440-8022-B081-8C09F7218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85" y="3453113"/>
            <a:ext cx="3259157" cy="3259157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B2F2BC56-3385-5653-3669-AD83C7F60BF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90" y="985498"/>
            <a:ext cx="3380182" cy="338018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B88AD-DF53-221E-5DE6-04DCBEC03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16" y="1579137"/>
            <a:ext cx="10515600" cy="4351338"/>
          </a:xfrm>
        </p:spPr>
        <p:txBody>
          <a:bodyPr/>
          <a:lstStyle/>
          <a:p>
            <a:r>
              <a:rPr lang="en-GB" dirty="0"/>
              <a:t>Shifting </a:t>
            </a:r>
            <a:r>
              <a:rPr lang="en-GB" dirty="0" err="1"/>
              <a:t>Koeppen</a:t>
            </a:r>
            <a:r>
              <a:rPr lang="en-GB" dirty="0"/>
              <a:t> regions </a:t>
            </a:r>
          </a:p>
          <a:p>
            <a:r>
              <a:rPr lang="en-GB" dirty="0"/>
              <a:t>Subtropical climate (Green)</a:t>
            </a:r>
          </a:p>
          <a:p>
            <a:r>
              <a:rPr lang="en-GB" dirty="0"/>
              <a:t>Tropical climate (Orange)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66A97-5585-EDB0-ED0F-1939F4315220}"/>
              </a:ext>
            </a:extLst>
          </p:cNvPr>
          <p:cNvSpPr txBox="1"/>
          <p:nvPr/>
        </p:nvSpPr>
        <p:spPr>
          <a:xfrm>
            <a:off x="10591469" y="5370385"/>
            <a:ext cx="1524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 err="1"/>
              <a:t>Köppen</a:t>
            </a:r>
            <a:r>
              <a:rPr lang="en-GB" sz="900" dirty="0"/>
              <a:t> Geiger after Peel, M. C., Finlayson, B. L., McMahon, T. A. (2007): Updated world map of the </a:t>
            </a:r>
            <a:r>
              <a:rPr lang="en-GB" sz="900" dirty="0" err="1"/>
              <a:t>Koeppen</a:t>
            </a:r>
            <a:r>
              <a:rPr lang="en-GB" sz="900" dirty="0"/>
              <a:t>-Geiger climate classification. Hydrology and earth system sciences discussions, 4(2), 439-473.</a:t>
            </a:r>
          </a:p>
        </p:txBody>
      </p:sp>
    </p:spTree>
    <p:extLst>
      <p:ext uri="{BB962C8B-B14F-4D97-AF65-F5344CB8AC3E}">
        <p14:creationId xmlns:p14="http://schemas.microsoft.com/office/powerpoint/2010/main" val="413489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68CB-1DB6-262C-8F87-9AC9B985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89"/>
            <a:ext cx="10515600" cy="1325563"/>
          </a:xfrm>
        </p:spPr>
        <p:txBody>
          <a:bodyPr/>
          <a:lstStyle/>
          <a:p>
            <a:r>
              <a:rPr lang="en-GB" dirty="0"/>
              <a:t>Climate change projections </a:t>
            </a:r>
            <a:br>
              <a:rPr lang="en-GB" dirty="0"/>
            </a:br>
            <a:r>
              <a:rPr lang="en-GB" dirty="0"/>
              <a:t>(CMIP6 downscaled to 1km)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C0652-854B-6E18-2A4D-2421243CA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684" y="193956"/>
            <a:ext cx="3259157" cy="3259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3B133-E2A6-25FF-5442-AB9A5BCA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453113"/>
            <a:ext cx="3259157" cy="3259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E4DB7-F2B4-1E90-779F-FE8091BC0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528" y="3453113"/>
            <a:ext cx="3259157" cy="3259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AAAFD2-6440-8022-B081-8C09F7218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685" y="3453113"/>
            <a:ext cx="3259157" cy="3259157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B2F2BC56-3385-5653-3669-AD83C7F60BF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90" y="985498"/>
            <a:ext cx="3380182" cy="338018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B88AD-DF53-221E-5DE6-04DCBEC03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16" y="1579137"/>
            <a:ext cx="10515600" cy="4351338"/>
          </a:xfrm>
        </p:spPr>
        <p:txBody>
          <a:bodyPr/>
          <a:lstStyle/>
          <a:p>
            <a:r>
              <a:rPr lang="en-GB" dirty="0"/>
              <a:t>Shifting </a:t>
            </a:r>
            <a:r>
              <a:rPr lang="en-GB" dirty="0" err="1"/>
              <a:t>Koeppen</a:t>
            </a:r>
            <a:r>
              <a:rPr lang="en-GB" dirty="0"/>
              <a:t> regions </a:t>
            </a:r>
          </a:p>
          <a:p>
            <a:r>
              <a:rPr lang="en-GB" dirty="0"/>
              <a:t>Subtropical climate (Green)</a:t>
            </a:r>
          </a:p>
          <a:p>
            <a:r>
              <a:rPr lang="en-GB" dirty="0"/>
              <a:t>Tropical climate (Orange)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66A97-5585-EDB0-ED0F-1939F4315220}"/>
              </a:ext>
            </a:extLst>
          </p:cNvPr>
          <p:cNvSpPr txBox="1"/>
          <p:nvPr/>
        </p:nvSpPr>
        <p:spPr>
          <a:xfrm>
            <a:off x="10591469" y="5370385"/>
            <a:ext cx="1524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 err="1"/>
              <a:t>Köppen</a:t>
            </a:r>
            <a:r>
              <a:rPr lang="en-GB" sz="900" dirty="0"/>
              <a:t> Geiger after Peel, M. C., Finlayson, B. L., McMahon, T. A. (2007): Updated world map of the </a:t>
            </a:r>
            <a:r>
              <a:rPr lang="en-GB" sz="900" dirty="0" err="1"/>
              <a:t>Koeppen</a:t>
            </a:r>
            <a:r>
              <a:rPr lang="en-GB" sz="900" dirty="0"/>
              <a:t>-Geiger climate classification. Hydrology and earth system sciences discussions, 4(2), 439-473.</a:t>
            </a:r>
          </a:p>
        </p:txBody>
      </p:sp>
    </p:spTree>
    <p:extLst>
      <p:ext uri="{BB962C8B-B14F-4D97-AF65-F5344CB8AC3E}">
        <p14:creationId xmlns:p14="http://schemas.microsoft.com/office/powerpoint/2010/main" val="415755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F5DD-5BD7-DFC1-D787-B2013098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01"/>
            <a:ext cx="10515600" cy="1325563"/>
          </a:xfrm>
        </p:spPr>
        <p:txBody>
          <a:bodyPr/>
          <a:lstStyle/>
          <a:p>
            <a:r>
              <a:rPr lang="en-GB" dirty="0"/>
              <a:t>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A925B-21E4-84D7-B81E-023098E5C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77" y="1035586"/>
            <a:ext cx="5787529" cy="5684703"/>
          </a:xfrm>
        </p:spPr>
        <p:txBody>
          <a:bodyPr>
            <a:normAutofit fontScale="85000" lnSpcReduction="10000"/>
          </a:bodyPr>
          <a:lstStyle/>
          <a:p>
            <a:r>
              <a:rPr lang="en-GB" sz="3200" dirty="0"/>
              <a:t>Tropical </a:t>
            </a:r>
          </a:p>
          <a:p>
            <a:pPr lvl="1"/>
            <a:r>
              <a:rPr lang="en-GB" sz="2800" dirty="0"/>
              <a:t>Trade wind </a:t>
            </a:r>
          </a:p>
          <a:p>
            <a:pPr lvl="1"/>
            <a:r>
              <a:rPr lang="en-GB" sz="2800" dirty="0"/>
              <a:t>Typhoons </a:t>
            </a:r>
          </a:p>
          <a:p>
            <a:r>
              <a:rPr lang="en-GB" sz="3200" dirty="0"/>
              <a:t>Midlatitude</a:t>
            </a:r>
          </a:p>
          <a:p>
            <a:pPr lvl="1"/>
            <a:r>
              <a:rPr lang="en-GB" sz="2800" dirty="0"/>
              <a:t>Westerlies </a:t>
            </a:r>
          </a:p>
          <a:p>
            <a:pPr lvl="1"/>
            <a:r>
              <a:rPr lang="en-GB" sz="2800" dirty="0"/>
              <a:t>Extratropical cyclones (frontal systems)</a:t>
            </a:r>
          </a:p>
          <a:p>
            <a:pPr lvl="1"/>
            <a:r>
              <a:rPr lang="en-GB" sz="2800" dirty="0"/>
              <a:t>Polar jet stream (Rossby waves)</a:t>
            </a:r>
          </a:p>
          <a:p>
            <a:pPr lvl="1"/>
            <a:endParaRPr lang="en-GB" sz="2800" dirty="0"/>
          </a:p>
          <a:p>
            <a:r>
              <a:rPr lang="en-GB" sz="3200" dirty="0"/>
              <a:t>Subtropical </a:t>
            </a:r>
          </a:p>
          <a:p>
            <a:pPr lvl="1"/>
            <a:r>
              <a:rPr lang="en-GB" sz="2800" dirty="0"/>
              <a:t>Monsoon interacting with interannual variability (ENSO)</a:t>
            </a:r>
          </a:p>
          <a:p>
            <a:pPr lvl="1"/>
            <a:r>
              <a:rPr lang="en-GB" sz="2800" dirty="0"/>
              <a:t>Subtropical jet</a:t>
            </a:r>
          </a:p>
          <a:p>
            <a:pPr lvl="1"/>
            <a:r>
              <a:rPr lang="en-GB" sz="2800" dirty="0"/>
              <a:t>Squalls </a:t>
            </a:r>
          </a:p>
          <a:p>
            <a:pPr lvl="2"/>
            <a:r>
              <a:rPr lang="en-GB" sz="2400" dirty="0"/>
              <a:t>Unsteadiness; propagating convective disturbance; Mesoscale Convective System (MCS)</a:t>
            </a:r>
          </a:p>
          <a:p>
            <a:pPr lvl="1"/>
            <a:endParaRPr lang="en-GB" sz="2800" dirty="0"/>
          </a:p>
          <a:p>
            <a:endParaRPr lang="en-GB" sz="3200" dirty="0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50F4B260-EEAC-AA56-24AE-0CDA6ABE72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30" y="0"/>
            <a:ext cx="5885259" cy="3487561"/>
          </a:xfrm>
          <a:prstGeom prst="rect">
            <a:avLst/>
          </a:prstGeom>
        </p:spPr>
      </p:pic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50BA7AEB-BA81-FBFA-AB79-F8F076CBF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2"/>
          <a:stretch/>
        </p:blipFill>
        <p:spPr>
          <a:xfrm rot="5400000">
            <a:off x="8691471" y="4819739"/>
            <a:ext cx="861442" cy="3191931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50257E7-2B59-A100-FCC9-8325E2AECB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98" y="3371126"/>
            <a:ext cx="5662862" cy="26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9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07E4-8186-ADD1-A00C-FA0BDA7C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68"/>
            <a:ext cx="10515600" cy="1325563"/>
          </a:xfrm>
        </p:spPr>
        <p:txBody>
          <a:bodyPr/>
          <a:lstStyle/>
          <a:p>
            <a:r>
              <a:rPr lang="en-GB" dirty="0"/>
              <a:t>Subtropical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CB57-2791-03D7-8510-B5EB03EB7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81" y="1222872"/>
            <a:ext cx="11065397" cy="540942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Diagonal wind (Transition between Easterlies to Westerlies)</a:t>
            </a:r>
          </a:p>
          <a:p>
            <a:r>
              <a:rPr lang="en-GB" dirty="0"/>
              <a:t>Extratropical-tropical interactions</a:t>
            </a:r>
          </a:p>
          <a:p>
            <a:pPr lvl="1"/>
            <a:r>
              <a:rPr lang="en-GB" dirty="0"/>
              <a:t>Interannual scales and Planetary oscillations </a:t>
            </a:r>
          </a:p>
          <a:p>
            <a:pPr lvl="2"/>
            <a:r>
              <a:rPr lang="en-GB" dirty="0"/>
              <a:t>Air-sea interactions</a:t>
            </a:r>
          </a:p>
          <a:p>
            <a:pPr lvl="2"/>
            <a:r>
              <a:rPr lang="en-GB" dirty="0"/>
              <a:t>Tropospheric and stratospheric teleconnections </a:t>
            </a:r>
          </a:p>
          <a:p>
            <a:endParaRPr lang="en-GB" dirty="0"/>
          </a:p>
          <a:p>
            <a:r>
              <a:rPr lang="en-GB" dirty="0"/>
              <a:t>Emerging hypotheses for changing climate </a:t>
            </a:r>
          </a:p>
          <a:p>
            <a:pPr lvl="1"/>
            <a:r>
              <a:rPr lang="en-GB" dirty="0"/>
              <a:t>Intensify circulation features </a:t>
            </a:r>
          </a:p>
          <a:p>
            <a:pPr lvl="2"/>
            <a:r>
              <a:rPr lang="en-GB" dirty="0"/>
              <a:t>Intensifying convection: the Hadley Cell Overturning and the Walker Circulation</a:t>
            </a:r>
          </a:p>
          <a:p>
            <a:pPr lvl="2"/>
            <a:r>
              <a:rPr lang="en-GB" dirty="0"/>
              <a:t>Thermodynamic change affecting the transfer rate of surface energy and moisture fluxes </a:t>
            </a:r>
          </a:p>
          <a:p>
            <a:pPr lvl="1"/>
            <a:r>
              <a:rPr lang="en-GB" dirty="0"/>
              <a:t>Hot spot location changes </a:t>
            </a:r>
          </a:p>
          <a:p>
            <a:pPr lvl="2"/>
            <a:r>
              <a:rPr lang="en-GB" dirty="0"/>
              <a:t>Convergence location changes (e.g. Expansion of the Hadley Cell)</a:t>
            </a:r>
          </a:p>
          <a:p>
            <a:pPr lvl="2"/>
            <a:r>
              <a:rPr lang="en-GB" dirty="0"/>
              <a:t>Ocean-land interaction affect local circulation (e.g. Shifting monsoon system)  </a:t>
            </a:r>
          </a:p>
          <a:p>
            <a:pPr lvl="3"/>
            <a:r>
              <a:rPr lang="en-GB" dirty="0"/>
              <a:t>Pressure gradient changes </a:t>
            </a:r>
          </a:p>
          <a:p>
            <a:pPr lvl="3"/>
            <a:r>
              <a:rPr lang="en-GB" dirty="0"/>
              <a:t>Thermodynamic change affecting convection locations</a:t>
            </a:r>
          </a:p>
          <a:p>
            <a:pPr lvl="2"/>
            <a:r>
              <a:rPr lang="en-GB" dirty="0"/>
              <a:t>Affecting the impacts of interannual variability (e.g. ENSO)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24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4185-0C94-8254-3285-66C60B00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37715-1A53-BD02-939D-1253A813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16" y="1825625"/>
            <a:ext cx="3478619" cy="4351338"/>
          </a:xfrm>
        </p:spPr>
        <p:txBody>
          <a:bodyPr>
            <a:normAutofit/>
          </a:bodyPr>
          <a:lstStyle/>
          <a:p>
            <a:r>
              <a:rPr lang="en-GB" dirty="0"/>
              <a:t>3-5 years</a:t>
            </a:r>
          </a:p>
          <a:p>
            <a:r>
              <a:rPr lang="en-GB" dirty="0"/>
              <a:t>Tropical air-sea interactions</a:t>
            </a:r>
          </a:p>
          <a:p>
            <a:r>
              <a:rPr lang="en-GB" dirty="0"/>
              <a:t>SOI</a:t>
            </a:r>
          </a:p>
          <a:p>
            <a:endParaRPr lang="en-GB" dirty="0"/>
          </a:p>
          <a:p>
            <a:r>
              <a:rPr lang="en-GB" dirty="0"/>
              <a:t>Subtropical effects</a:t>
            </a:r>
          </a:p>
          <a:p>
            <a:pPr lvl="1"/>
            <a:r>
              <a:rPr lang="en-GB" dirty="0"/>
              <a:t>Jet and SLP </a:t>
            </a:r>
          </a:p>
          <a:p>
            <a:pPr lvl="1"/>
            <a:r>
              <a:rPr lang="en-GB" dirty="0"/>
              <a:t>Temperature and Specific Humidity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995913-152D-2F2F-903C-2D8269BAF3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3256" y="283401"/>
            <a:ext cx="4446578" cy="3233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DF92EB-E440-142F-1200-42EDA522B8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3256" y="3588574"/>
            <a:ext cx="4446578" cy="3233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06ECB-9394-2A33-FE14-C8AFC0BA92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673" y="283401"/>
            <a:ext cx="4446578" cy="3233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64E62-9CB1-9647-C7AE-6634E2FD94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673" y="3588575"/>
            <a:ext cx="4446578" cy="32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9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C8C1-7DED-28AF-655D-DA59F364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5F384-F16A-2E30-0695-F17B6552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63" y="1514497"/>
            <a:ext cx="3406641" cy="2966343"/>
          </a:xfrm>
        </p:spPr>
        <p:txBody>
          <a:bodyPr/>
          <a:lstStyle/>
          <a:p>
            <a:r>
              <a:rPr lang="en-GB" dirty="0"/>
              <a:t>Locations </a:t>
            </a:r>
          </a:p>
          <a:p>
            <a:r>
              <a:rPr lang="en-GB" dirty="0"/>
              <a:t>Intensity </a:t>
            </a:r>
          </a:p>
          <a:p>
            <a:endParaRPr lang="en-GB" dirty="0"/>
          </a:p>
          <a:p>
            <a:r>
              <a:rPr lang="en-GB" dirty="0"/>
              <a:t>Air-Ocean</a:t>
            </a:r>
          </a:p>
          <a:p>
            <a:r>
              <a:rPr lang="en-GB" dirty="0"/>
              <a:t>Thermocline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94CEA-2567-B61A-2C6A-2916DFE4C12B}"/>
              </a:ext>
            </a:extLst>
          </p:cNvPr>
          <p:cNvSpPr txBox="1"/>
          <p:nvPr/>
        </p:nvSpPr>
        <p:spPr>
          <a:xfrm>
            <a:off x="188728" y="4480840"/>
            <a:ext cx="356997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Dieppois, B.,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Capotondi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Pohl, B., Chun, K.P.,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Monerie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P.A. and Eden, J., 2021. ENSO diversity shows robust decadal variations that must be captured for accurate future projections.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Communications Earth &amp; Environment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pp.1-13.</a:t>
            </a:r>
            <a:endParaRPr lang="en-GB" sz="1400" dirty="0"/>
          </a:p>
        </p:txBody>
      </p:sp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00A69BCF-C373-1240-8F39-DA617AF72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04" y="-10633"/>
            <a:ext cx="84120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2AE4E-7C3D-9648-1DF2-C6741101316B}"/>
              </a:ext>
            </a:extLst>
          </p:cNvPr>
          <p:cNvSpPr txBox="1"/>
          <p:nvPr/>
        </p:nvSpPr>
        <p:spPr>
          <a:xfrm>
            <a:off x="8549088" y="3679634"/>
            <a:ext cx="451692" cy="4296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79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1A97-A6CF-61C1-84DC-976969CD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Northern Annular Mode (NAM)?</a:t>
            </a:r>
            <a:br>
              <a:rPr lang="en-GB" dirty="0"/>
            </a:br>
            <a:r>
              <a:rPr lang="en-GB" dirty="0"/>
              <a:t>North‐Sea Caspian pattern (NCP)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8AFB4-91DD-E89A-9897-32E5F6023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5" y="1825625"/>
            <a:ext cx="3402957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Defined based on Pressure </a:t>
            </a:r>
          </a:p>
          <a:p>
            <a:r>
              <a:rPr lang="en-GB" dirty="0"/>
              <a:t>Northern Annular Mode (NAM)</a:t>
            </a:r>
          </a:p>
          <a:p>
            <a:pPr lvl="1"/>
            <a:r>
              <a:rPr lang="en-GB" dirty="0"/>
              <a:t>AO, NAO, etc.</a:t>
            </a:r>
          </a:p>
          <a:p>
            <a:endParaRPr lang="en-GB" dirty="0"/>
          </a:p>
          <a:p>
            <a:r>
              <a:rPr lang="en-GB" dirty="0"/>
              <a:t>Locations of dipole centres </a:t>
            </a:r>
          </a:p>
          <a:p>
            <a:r>
              <a:rPr lang="en-GB" dirty="0"/>
              <a:t>Intensity </a:t>
            </a:r>
          </a:p>
          <a:p>
            <a:endParaRPr lang="en-GB" dirty="0"/>
          </a:p>
          <a:p>
            <a:r>
              <a:rPr lang="en-GB" dirty="0"/>
              <a:t>Moisture transport</a:t>
            </a:r>
          </a:p>
          <a:p>
            <a:r>
              <a:rPr lang="en-GB" dirty="0"/>
              <a:t>Vegetation  </a:t>
            </a: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FC90E450-1A55-F35F-70FE-DA04DC747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974663" y="2113159"/>
            <a:ext cx="8085483" cy="3026314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8E14B-9125-C4B5-8753-D5B854D57BEA}"/>
              </a:ext>
            </a:extLst>
          </p:cNvPr>
          <p:cNvSpPr txBox="1"/>
          <p:nvPr/>
        </p:nvSpPr>
        <p:spPr>
          <a:xfrm>
            <a:off x="5256196" y="5592187"/>
            <a:ext cx="60976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He, Q., Xu, B., Dieppois, B., Yetemen, Ö., Sen, O.L., Klaus, J., Schoppach, R., Çağlar, F., Fan, P.Y., Chen, L. and Danaila, L., 2022. Impact of the North‐Sea Caspian pattern on Meteorological drought and Vegetation Response over diverging environmental systems in western Eurasia.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Ecohydrology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p.e2446.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96719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881</Words>
  <Application>Microsoft Office PowerPoint</Application>
  <PresentationFormat>Widescreen</PresentationFormat>
  <Paragraphs>139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</vt:lpstr>
      <vt:lpstr>Office Theme</vt:lpstr>
      <vt:lpstr>Model (S2S to climate) representation of subtropical processes  Atmospheric temperature and moisture characteristics based on scaling relationships</vt:lpstr>
      <vt:lpstr>Our plan</vt:lpstr>
      <vt:lpstr>Climate change projections  (CMIP6 downscaled to 1km)</vt:lpstr>
      <vt:lpstr>Climate change projections  (CMIP6 downscaled to 1km)</vt:lpstr>
      <vt:lpstr>Mechanisms</vt:lpstr>
      <vt:lpstr>Subtropical stories</vt:lpstr>
      <vt:lpstr>ENSO</vt:lpstr>
      <vt:lpstr>ENSO</vt:lpstr>
      <vt:lpstr>Northern Annular Mode (NAM)? North‐Sea Caspian pattern (NCP)</vt:lpstr>
      <vt:lpstr>SAM</vt:lpstr>
      <vt:lpstr>QBO</vt:lpstr>
      <vt:lpstr>Extremes</vt:lpstr>
      <vt:lpstr>Some ideas of modelling techniques  Emerging Topics</vt:lpstr>
      <vt:lpstr>Some ideas of modelling  techniques  Emerging Topics (Take home message)</vt:lpstr>
    </vt:vector>
  </TitlesOfParts>
  <Company>UWE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temperature and moisture characteristics related to the quasi-biennial oscillation (QBO) in the subtropical area of South America</dc:title>
  <dc:creator>Kwok Chun</dc:creator>
  <cp:lastModifiedBy>Kwok Chun</cp:lastModifiedBy>
  <cp:revision>13</cp:revision>
  <dcterms:created xsi:type="dcterms:W3CDTF">2022-07-31T13:20:03Z</dcterms:created>
  <dcterms:modified xsi:type="dcterms:W3CDTF">2022-08-04T15:29:27Z</dcterms:modified>
</cp:coreProperties>
</file>