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86.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93.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Masters/slideMaster8.xml" ContentType="application/vnd.openxmlformats-officedocument.presentationml.slideMaster+xml"/>
  <Override PartName="/ppt/notesSlides/notesSlide12.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notesSlides/notesSlide3.xml" ContentType="application/vnd.openxmlformats-officedocument.presentationml.notes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slideLayouts/slideLayout90.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slideMasters/slideMaster9.xml" ContentType="application/vnd.openxmlformats-officedocument.presentationml.slideMaster+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Masters/slideMaster7.xml" ContentType="application/vnd.openxmlformats-officedocument.presentationml.slideMaster+xml"/>
  <Override PartName="/ppt/slideLayouts/slideLayout99.xml" ContentType="application/vnd.openxmlformats-officedocument.presentationml.slideLayout+xml"/>
  <Override PartName="/ppt/theme/theme9.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8.xml" ContentType="application/vnd.openxmlformats-officedocument.presentationml.slideLayout+xml"/>
  <Override PartName="/ppt/slideLayouts/slideLayout97.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slideLayouts/slideLayout89.xml" ContentType="application/vnd.openxmlformats-officedocument.presentationml.slideLayout+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notesSlides/notesSlide1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20" r:id="rId2"/>
    <p:sldMasterId id="2147483660" r:id="rId3"/>
    <p:sldMasterId id="2147483672" r:id="rId4"/>
    <p:sldMasterId id="2147483684" r:id="rId5"/>
    <p:sldMasterId id="2147483696" r:id="rId6"/>
    <p:sldMasterId id="2147483732" r:id="rId7"/>
    <p:sldMasterId id="2147483744" r:id="rId8"/>
    <p:sldMasterId id="2147483756" r:id="rId9"/>
  </p:sldMasterIdLst>
  <p:notesMasterIdLst>
    <p:notesMasterId r:id="rId28"/>
  </p:notesMasterIdLst>
  <p:sldIdLst>
    <p:sldId id="272" r:id="rId10"/>
    <p:sldId id="257" r:id="rId11"/>
    <p:sldId id="258" r:id="rId12"/>
    <p:sldId id="259" r:id="rId13"/>
    <p:sldId id="262" r:id="rId14"/>
    <p:sldId id="263" r:id="rId15"/>
    <p:sldId id="273" r:id="rId16"/>
    <p:sldId id="264" r:id="rId17"/>
    <p:sldId id="265" r:id="rId18"/>
    <p:sldId id="266" r:id="rId19"/>
    <p:sldId id="267" r:id="rId20"/>
    <p:sldId id="268" r:id="rId21"/>
    <p:sldId id="275" r:id="rId22"/>
    <p:sldId id="270" r:id="rId23"/>
    <p:sldId id="277" r:id="rId24"/>
    <p:sldId id="271" r:id="rId25"/>
    <p:sldId id="276" r:id="rId26"/>
    <p:sldId id="274"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12"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 Type="http://schemas.openxmlformats.org/officeDocument/2006/relationships/slideMaster" Target="slideMasters/slideMaster3.xml"/><Relationship Id="rId21" Type="http://schemas.openxmlformats.org/officeDocument/2006/relationships/slide" Target="slides/slide12.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notesMaster" Target="notesMasters/notesMaster1.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132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966E5FA3-3B7B-4AC4-9245-FE219A58F99E}" type="datetimeFigureOut">
              <a:rPr lang="en-GB"/>
              <a:pPr/>
              <a:t>26/04/2010</a:t>
            </a:fld>
            <a:endParaRPr lang="en-GB"/>
          </a:p>
        </p:txBody>
      </p:sp>
      <p:sp>
        <p:nvSpPr>
          <p:cNvPr id="13210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32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32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132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08DA7DE-7F2B-4903-A6F8-1FD39D1D3509}"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Rot="1" noChangeArrowheads="1" noTextEdit="1"/>
          </p:cNvSpPr>
          <p:nvPr>
            <p:ph type="sldImg"/>
          </p:nvPr>
        </p:nvSpPr>
        <p:spPr>
          <a:ln/>
        </p:spPr>
      </p:sp>
      <p:sp>
        <p:nvSpPr>
          <p:cNvPr id="13312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Rot="1"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Ro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Rot="1" noChangeArrowheads="1" noTextEdit="1"/>
          </p:cNvSpPr>
          <p:nvPr>
            <p:ph type="sldImg"/>
          </p:nvPr>
        </p:nvSpPr>
        <p:spPr>
          <a:ln/>
        </p:spPr>
      </p:sp>
      <p:sp>
        <p:nvSpPr>
          <p:cNvPr id="14438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Ro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Rot="1" noChangeArrowheads="1" noTextEdit="1"/>
          </p:cNvSpPr>
          <p:nvPr>
            <p:ph type="sldImg"/>
          </p:nvPr>
        </p:nvSpPr>
        <p:spPr>
          <a:ln/>
        </p:spPr>
      </p:sp>
      <p:sp>
        <p:nvSpPr>
          <p:cNvPr id="14643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Rot="1" noChangeArrowheads="1" noTextEdit="1"/>
          </p:cNvSpPr>
          <p:nvPr>
            <p:ph type="sldImg"/>
          </p:nvPr>
        </p:nvSpPr>
        <p:spPr>
          <a:ln/>
        </p:spPr>
      </p:sp>
      <p:sp>
        <p:nvSpPr>
          <p:cNvPr id="14745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Rot="1"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Rot="1" noChangeArrowheads="1" noTextEdit="1"/>
          </p:cNvSpPr>
          <p:nvPr>
            <p:ph type="sldImg"/>
          </p:nvPr>
        </p:nvSpPr>
        <p:spPr>
          <a:ln/>
        </p:spPr>
      </p:sp>
      <p:sp>
        <p:nvSpPr>
          <p:cNvPr id="14950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Rot="1" noChangeArrowheads="1" noTextEdit="1"/>
          </p:cNvSpPr>
          <p:nvPr>
            <p:ph type="sldImg"/>
          </p:nvPr>
        </p:nvSpPr>
        <p:spPr>
          <a:ln/>
        </p:spPr>
      </p:sp>
      <p:sp>
        <p:nvSpPr>
          <p:cNvPr id="13414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Ro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Rot="1"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Ro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Ro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Ro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Ro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Rot="1" noChangeArrowheads="1" noTextEdit="1"/>
          </p:cNvSpPr>
          <p:nvPr>
            <p:ph type="sldImg"/>
          </p:nvPr>
        </p:nvSpPr>
        <p:spPr>
          <a:ln/>
        </p:spPr>
      </p:sp>
      <p:sp>
        <p:nvSpPr>
          <p:cNvPr id="141315"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Title slide"/>
          <p:cNvPicPr>
            <a:picLocks noChangeAspect="1" noChangeArrowheads="1"/>
          </p:cNvPicPr>
          <p:nvPr userDrawn="1"/>
        </p:nvPicPr>
        <p:blipFill>
          <a:blip r:embed="rId2" cstate="print"/>
          <a:srcRect/>
          <a:stretch>
            <a:fillRect/>
          </a:stretch>
        </p:blipFill>
        <p:spPr bwMode="auto">
          <a:xfrm>
            <a:off x="0" y="-4763"/>
            <a:ext cx="9145588" cy="6867526"/>
          </a:xfrm>
          <a:prstGeom prst="rect">
            <a:avLst/>
          </a:prstGeom>
          <a:noFill/>
          <a:ln w="9525">
            <a:noFill/>
            <a:miter lim="800000"/>
            <a:headEnd/>
            <a:tailEnd/>
          </a:ln>
        </p:spPr>
      </p:pic>
      <p:sp>
        <p:nvSpPr>
          <p:cNvPr id="2" name="Title 1"/>
          <p:cNvSpPr>
            <a:spLocks noGrp="1"/>
          </p:cNvSpPr>
          <p:nvPr>
            <p:ph type="ctrTitle"/>
          </p:nvPr>
        </p:nvSpPr>
        <p:spPr>
          <a:xfrm>
            <a:off x="685800" y="1571612"/>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214686"/>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87F87B1-7B99-423C-A4A7-80AEE8EB51B1}" type="slidenum">
              <a:rPr lang="en-GB"/>
              <a:pPr>
                <a:defRPr/>
              </a:pPr>
              <a:t>‹#›</a:t>
            </a:fld>
            <a:endParaRPr lang="en-GB"/>
          </a:p>
        </p:txBody>
      </p:sp>
    </p:spTree>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C572EA3-1973-40B4-B6B6-AEAD6C7FE61A}" type="slidenum">
              <a:rPr lang="en-GB"/>
              <a:pPr>
                <a:defRPr/>
              </a:pPr>
              <a:t>‹#›</a:t>
            </a:fld>
            <a:endParaRPr lang="en-GB" dirty="0"/>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80BC6EB-2825-46E8-8064-9E815B951AEB}" type="slidenum">
              <a:rPr lang="en-GB"/>
              <a:pPr>
                <a:defRPr/>
              </a:pPr>
              <a:t>‹#›</a:t>
            </a:fld>
            <a:endParaRPr lang="en-GB" dirty="0"/>
          </a:p>
        </p:txBody>
      </p:sp>
    </p:spTree>
  </p:cSld>
  <p:clrMapOvr>
    <a:masterClrMapping/>
  </p:clrMapOvr>
  <p:transition spd="med">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7E8699C3-F0D6-4797-A2DE-559DC205B67C}"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6635666-0827-4185-B567-750698032E91}" type="slidenum">
              <a:rPr lang="en-GB"/>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F407DF0-AC67-4D06-BAA1-65AE583FA125}"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1FD1A50-BEC7-4149-9E77-ACED6F0F6607}" type="slidenum">
              <a:rPr lang="en-GB"/>
              <a:pPr>
                <a:defRPr/>
              </a:pPr>
              <a:t>‹#›</a:t>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0749EDD-3CD8-494C-AA24-94DE5998CD6C}"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1A8CC2F-CA08-442E-A792-97609EA3C9B6}" type="slidenum">
              <a:rPr lang="en-GB"/>
              <a:pPr>
                <a:defRPr/>
              </a:pPr>
              <a:t>‹#›</a:t>
            </a:fld>
            <a:endParaRPr lang="en-GB"/>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017B7205-3265-4E4B-B947-9E99F753B155}" type="datetimeFigureOut">
              <a:rPr lang="en-US"/>
              <a:pPr>
                <a:defRPr/>
              </a:pPr>
              <a:t>4/26/2010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464CE99-A666-47CF-9AE5-1EA72E86C31C}" type="slidenum">
              <a:rPr lang="en-GB"/>
              <a:pPr>
                <a:defRPr/>
              </a:pPr>
              <a:t>‹#›</a:t>
            </a:fld>
            <a:endParaRPr lang="en-GB"/>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B0A9A9C4-2692-46E4-A060-1F99A3C11A53}" type="datetimeFigureOut">
              <a:rPr lang="en-US"/>
              <a:pPr>
                <a:defRPr/>
              </a:pPr>
              <a:t>4/26/2010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6C3F8E1B-380C-4DF4-8060-446AE606BFA7}" type="slidenum">
              <a:rPr lang="en-GB"/>
              <a:pPr>
                <a:defRPr/>
              </a:pPr>
              <a:t>‹#›</a:t>
            </a:fld>
            <a:endParaRPr lang="en-GB"/>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4E057678-CCF4-43C0-9FE6-1EDC7BECA2F6}" type="datetimeFigureOut">
              <a:rPr lang="en-US"/>
              <a:pPr>
                <a:defRPr/>
              </a:pPr>
              <a:t>4/26/2010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1D78EB44-4703-488E-84C8-4EA0E891C5E8}" type="slidenum">
              <a:rPr lang="en-GB"/>
              <a:pPr>
                <a:defRPr/>
              </a:pPr>
              <a:t>‹#›</a:t>
            </a:fld>
            <a:endParaRPr lang="en-GB"/>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EE23B68-9280-4300-8F9A-BC4185EE81E4}" type="datetimeFigureOut">
              <a:rPr lang="en-US"/>
              <a:pPr>
                <a:defRPr/>
              </a:pPr>
              <a:t>4/26/2010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809B6937-DD36-46C7-89C7-26BEEB937CCF}" type="slidenum">
              <a:rPr lang="en-GB"/>
              <a:pPr>
                <a:defRPr/>
              </a:pPr>
              <a:t>‹#›</a:t>
            </a:fld>
            <a:endParaRPr lang="en-GB"/>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0BED2ED-E948-4CB9-9F24-B78E2A329B6C}" type="datetimeFigureOut">
              <a:rPr lang="en-US"/>
              <a:pPr>
                <a:defRPr/>
              </a:pPr>
              <a:t>4/26/2010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847721F-9F17-461D-BBC3-001683BD60BC}"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2435D89-5B4E-4F8E-9B54-AFCD00EF0F54}" type="slidenum">
              <a:rPr lang="en-GB"/>
              <a:pPr>
                <a:defRPr/>
              </a:pPr>
              <a:t>‹#›</a:t>
            </a:fld>
            <a:endParaRPr lang="en-GB" dirty="0"/>
          </a:p>
        </p:txBody>
      </p:sp>
    </p:spTree>
  </p:cSld>
  <p:clrMapOvr>
    <a:masterClrMapping/>
  </p:clrMapOvr>
  <p:transition spd="med">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E13C0DA-5316-48AE-AF90-9C95F9F03695}" type="datetimeFigureOut">
              <a:rPr lang="en-US"/>
              <a:pPr>
                <a:defRPr/>
              </a:pPr>
              <a:t>4/26/2010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75A5596D-9EBE-4422-8768-83D3E327679E}" type="slidenum">
              <a:rPr lang="en-GB"/>
              <a:pPr>
                <a:defRPr/>
              </a:pPr>
              <a:t>‹#›</a:t>
            </a:fld>
            <a:endParaRPr lang="en-GB"/>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D81FB08-FAC7-450D-9B97-8122FD06EB19}"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3847177-420E-4F5F-B15E-2B82417C50B6}" type="slidenum">
              <a:rPr lang="en-GB"/>
              <a:pPr>
                <a:defRPr/>
              </a:pPr>
              <a:t>‹#›</a:t>
            </a:fld>
            <a:endParaRPr lang="en-GB"/>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D44B009-F1F0-41AF-8801-7BB68579EC1C}"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5681D05-3FB3-4081-AAED-2D687B535A9E}" type="slidenum">
              <a:rPr lang="en-GB"/>
              <a:pPr>
                <a:defRPr/>
              </a:pPr>
              <a:t>‹#›</a:t>
            </a:fld>
            <a:endParaRPr lang="en-GB"/>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258D5C57-119A-4515-B5CA-28E758862796}"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1D4202A-0F49-451F-B84A-E70D72115155}" type="slidenum">
              <a:rPr lang="en-GB"/>
              <a:pPr>
                <a:defRPr/>
              </a:pPr>
              <a:t>‹#›</a:t>
            </a:fld>
            <a:endParaRPr lang="en-GB"/>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7C1A4BF8-3F6F-430F-A0D7-48CE5C385FB6}"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0E6DBC2-0E1F-4E11-879D-274DAED05802}" type="slidenum">
              <a:rPr lang="en-GB"/>
              <a:pPr>
                <a:defRPr/>
              </a:pPr>
              <a:t>‹#›</a:t>
            </a:fld>
            <a:endParaRPr lang="en-GB"/>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F54EECE-5BAC-4EB7-80A0-716F2F97F8C1}"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EDE2EF2-D39B-40C9-B457-DF8C1FA0148E}" type="slidenum">
              <a:rPr lang="en-GB"/>
              <a:pPr>
                <a:defRPr/>
              </a:pPr>
              <a:t>‹#›</a:t>
            </a:fld>
            <a:endParaRPr lang="en-GB"/>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5CDE8C7A-4323-4693-91D2-027EB41CC74C}" type="datetimeFigureOut">
              <a:rPr lang="en-US"/>
              <a:pPr>
                <a:defRPr/>
              </a:pPr>
              <a:t>4/26/2010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604BC1E-3331-4D2B-8683-F139BEE90249}" type="slidenum">
              <a:rPr lang="en-GB"/>
              <a:pPr>
                <a:defRPr/>
              </a:pPr>
              <a:t>‹#›</a:t>
            </a:fld>
            <a:endParaRPr lang="en-GB"/>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EC466745-5129-4301-9EBE-BFECD9FCF588}" type="datetimeFigureOut">
              <a:rPr lang="en-US"/>
              <a:pPr>
                <a:defRPr/>
              </a:pPr>
              <a:t>4/26/2010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E526916B-532F-4DD7-BF0B-BF120123A11B}" type="slidenum">
              <a:rPr lang="en-GB"/>
              <a:pPr>
                <a:defRPr/>
              </a:pPr>
              <a:t>‹#›</a:t>
            </a:fld>
            <a:endParaRPr lang="en-GB"/>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9903BED0-9879-48CB-85E6-9F4331AAAB62}" type="datetimeFigureOut">
              <a:rPr lang="en-US"/>
              <a:pPr>
                <a:defRPr/>
              </a:pPr>
              <a:t>4/26/2010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CE430561-8F20-49B0-8C79-637339E521E6}" type="slidenum">
              <a:rPr lang="en-GB"/>
              <a:pPr>
                <a:defRPr/>
              </a:pPr>
              <a:t>‹#›</a:t>
            </a:fld>
            <a:endParaRPr lang="en-GB"/>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9DDC19D-4D6D-40D8-AD6F-B598838F7735}" type="datetimeFigureOut">
              <a:rPr lang="en-US"/>
              <a:pPr>
                <a:defRPr/>
              </a:pPr>
              <a:t>4/26/2010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0ACF66AF-59A1-45A9-B2FA-21EC03DADBFD}"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DCB973B-4D50-4080-8607-2479579BB111}" type="slidenum">
              <a:rPr lang="en-GB"/>
              <a:pPr>
                <a:defRPr/>
              </a:pPr>
              <a:t>‹#›</a:t>
            </a:fld>
            <a:endParaRPr lang="en-GB" dirty="0"/>
          </a:p>
        </p:txBody>
      </p:sp>
    </p:spTree>
  </p:cSld>
  <p:clrMapOvr>
    <a:masterClrMapping/>
  </p:clrMapOvr>
  <p:transition spd="med">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1FBC0DB-9D6E-448C-8246-95C1D04AE2A8}" type="datetimeFigureOut">
              <a:rPr lang="en-US"/>
              <a:pPr>
                <a:defRPr/>
              </a:pPr>
              <a:t>4/26/2010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3B16A494-E860-441C-AF65-F9CADD12F8CB}" type="slidenum">
              <a:rPr lang="en-GB"/>
              <a:pPr>
                <a:defRPr/>
              </a:pPr>
              <a:t>‹#›</a:t>
            </a:fld>
            <a:endParaRPr lang="en-GB"/>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6FBD9E1-D948-474B-898E-95F6F8182FD6}" type="datetimeFigureOut">
              <a:rPr lang="en-US"/>
              <a:pPr>
                <a:defRPr/>
              </a:pPr>
              <a:t>4/26/2010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BE08FC2-E607-42C5-AE11-052218DD8CA5}" type="slidenum">
              <a:rPr lang="en-GB"/>
              <a:pPr>
                <a:defRPr/>
              </a:pPr>
              <a:t>‹#›</a:t>
            </a:fld>
            <a:endParaRPr lang="en-GB"/>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BDC4B122-9EB9-4C46-A6D9-79804C495087}"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9CAF0C5-DBA8-470F-A24F-256308A8886A}" type="slidenum">
              <a:rPr lang="en-GB"/>
              <a:pPr>
                <a:defRPr/>
              </a:pPr>
              <a:t>‹#›</a:t>
            </a:fld>
            <a:endParaRPr lang="en-GB"/>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560BC86-00B0-4553-AC69-59CDDFE857B6}"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F6C20F4-BB75-4B6B-A8FA-7D261AED80C5}" type="slidenum">
              <a:rPr lang="en-GB"/>
              <a:pPr>
                <a:defRPr/>
              </a:pPr>
              <a:t>‹#›</a:t>
            </a:fld>
            <a:endParaRPr lang="en-GB"/>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Title slide"/>
          <p:cNvPicPr>
            <a:picLocks noChangeAspect="1" noChangeArrowheads="1"/>
          </p:cNvPicPr>
          <p:nvPr/>
        </p:nvPicPr>
        <p:blipFill>
          <a:blip r:embed="rId2" cstate="print"/>
          <a:srcRect/>
          <a:stretch>
            <a:fillRect/>
          </a:stretch>
        </p:blipFill>
        <p:spPr bwMode="auto">
          <a:xfrm>
            <a:off x="0" y="-4763"/>
            <a:ext cx="9145588" cy="6867526"/>
          </a:xfrm>
          <a:prstGeom prst="rect">
            <a:avLst/>
          </a:prstGeom>
          <a:noFill/>
          <a:ln w="9525">
            <a:noFill/>
            <a:miter lim="800000"/>
            <a:headEnd/>
            <a:tailEnd/>
          </a:ln>
        </p:spPr>
      </p:pic>
      <p:sp>
        <p:nvSpPr>
          <p:cNvPr id="2" name="Title 1"/>
          <p:cNvSpPr>
            <a:spLocks noGrp="1"/>
          </p:cNvSpPr>
          <p:nvPr>
            <p:ph type="ctrTitle"/>
          </p:nvPr>
        </p:nvSpPr>
        <p:spPr>
          <a:xfrm>
            <a:off x="685800" y="1571612"/>
            <a:ext cx="7772400" cy="1470025"/>
          </a:xfrm>
        </p:spPr>
        <p:txBody>
          <a:bodyPr/>
          <a:lstStyle/>
          <a:p>
            <a:r>
              <a:rPr lang="en-US" smtClean="0"/>
              <a:t>Click to edit Master title style</a:t>
            </a:r>
            <a:endParaRPr lang="en-GB" dirty="0"/>
          </a:p>
        </p:txBody>
      </p:sp>
      <p:sp>
        <p:nvSpPr>
          <p:cNvPr id="3" name="Subtitle 2"/>
          <p:cNvSpPr>
            <a:spLocks noGrp="1"/>
          </p:cNvSpPr>
          <p:nvPr>
            <p:ph type="subTitle" idx="1"/>
          </p:nvPr>
        </p:nvSpPr>
        <p:spPr>
          <a:xfrm>
            <a:off x="1371600" y="3214686"/>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5" name="Date Placeholder 3"/>
          <p:cNvSpPr>
            <a:spLocks noGrp="1"/>
          </p:cNvSpPr>
          <p:nvPr>
            <p:ph type="dt" sz="half" idx="10"/>
          </p:nvPr>
        </p:nvSpPr>
        <p:spPr/>
        <p:txBody>
          <a:bodyPr/>
          <a:lstStyle>
            <a:lvl1pPr>
              <a:defRPr smtClean="0"/>
            </a:lvl1pPr>
          </a:lstStyle>
          <a:p>
            <a:pPr>
              <a:defRPr/>
            </a:pPr>
            <a:fld id="{77F66688-205B-48EA-BB19-ADDBF7FDAA77}" type="datetimeFigureOut">
              <a:rPr lang="en-US"/>
              <a:pPr>
                <a:defRPr/>
              </a:pPr>
              <a:t>4/26/2010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smtClean="0"/>
            </a:lvl1pPr>
          </a:lstStyle>
          <a:p>
            <a:pPr>
              <a:defRPr/>
            </a:pPr>
            <a:fld id="{F341AB13-678D-4CF2-9998-2F21BB51470D}" type="slidenum">
              <a:rPr lang="en-GB"/>
              <a:pPr>
                <a:defRPr/>
              </a:pPr>
              <a:t>‹#›</a:t>
            </a:fld>
            <a:endParaRPr lang="en-GB"/>
          </a:p>
        </p:txBody>
      </p:sp>
    </p:spTree>
  </p:cSld>
  <p:clrMapOvr>
    <a:masterClrMapping/>
  </p:clrMapOvr>
  <p:transition spd="med">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4484462C-7F11-4307-8C04-59C94B146ABC}" type="datetimeFigureOut">
              <a:rPr lang="en-US"/>
              <a:pPr>
                <a:defRPr/>
              </a:pPr>
              <a:t>4/26/2010</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9FD8058-0ABC-442E-BBFA-572934EAE159}" type="slidenum">
              <a:rPr lang="en-GB"/>
              <a:pPr>
                <a:defRPr/>
              </a:pPr>
              <a:t>‹#›</a:t>
            </a:fld>
            <a:endParaRPr lang="en-GB"/>
          </a:p>
        </p:txBody>
      </p:sp>
    </p:spTree>
  </p:cSld>
  <p:clrMapOvr>
    <a:masterClrMapping/>
  </p:clrMapOvr>
  <p:transition spd="med">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67D2214-C401-4886-8807-5FC5F12E192A}" type="datetimeFigureOut">
              <a:rPr lang="en-US"/>
              <a:pPr>
                <a:defRPr/>
              </a:pPr>
              <a:t>4/26/2010</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05F616C-EBC2-49F2-8F73-C3FE776CBD0C}" type="slidenum">
              <a:rPr lang="en-GB"/>
              <a:pPr>
                <a:defRPr/>
              </a:pPr>
              <a:t>‹#›</a:t>
            </a:fld>
            <a:endParaRPr lang="en-GB"/>
          </a:p>
        </p:txBody>
      </p:sp>
    </p:spTree>
  </p:cSld>
  <p:clrMapOvr>
    <a:masterClrMapping/>
  </p:clrMapOvr>
  <p:transition spd="med">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84B6471C-2935-4055-AB3A-807AA894F204}" type="datetimeFigureOut">
              <a:rPr lang="en-US"/>
              <a:pPr>
                <a:defRPr/>
              </a:pPr>
              <a:t>4/26/2010</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E99DBAE-4BB8-4F95-BE6A-46ED17319182}" type="slidenum">
              <a:rPr lang="en-GB"/>
              <a:pPr>
                <a:defRPr/>
              </a:pPr>
              <a:t>‹#›</a:t>
            </a:fld>
            <a:endParaRPr lang="en-GB"/>
          </a:p>
        </p:txBody>
      </p:sp>
    </p:spTree>
  </p:cSld>
  <p:clrMapOvr>
    <a:masterClrMapping/>
  </p:clrMapOvr>
  <p:transition spd="med">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94854301-1F05-4C10-94BD-5A34910C9493}" type="datetimeFigureOut">
              <a:rPr lang="en-US"/>
              <a:pPr>
                <a:defRPr/>
              </a:pPr>
              <a:t>4/26/2010</a:t>
            </a:fld>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427471CE-C5B5-46DE-9252-45A9BC919982}" type="slidenum">
              <a:rPr lang="en-GB"/>
              <a:pPr>
                <a:defRPr/>
              </a:pPr>
              <a:t>‹#›</a:t>
            </a:fld>
            <a:endParaRPr lang="en-GB"/>
          </a:p>
        </p:txBody>
      </p:sp>
    </p:spTree>
  </p:cSld>
  <p:clrMapOvr>
    <a:masterClrMapping/>
  </p:clrMapOvr>
  <p:transition spd="med">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EBD1AEC5-59A5-4DCF-BA63-E5BC8852D18E}" type="datetimeFigureOut">
              <a:rPr lang="en-US"/>
              <a:pPr>
                <a:defRPr/>
              </a:pPr>
              <a:t>4/26/2010</a:t>
            </a:fld>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008635D6-AB97-4997-86F3-AD03694834FE}" type="slidenum">
              <a:rPr lang="en-GB"/>
              <a:pPr>
                <a:defRPr/>
              </a:pPr>
              <a:t>‹#›</a:t>
            </a:fld>
            <a:endParaRPr lang="en-GB"/>
          </a:p>
        </p:txBody>
      </p:sp>
    </p:spTree>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131600A-6207-4DF6-AC3F-FDCC191DF47C}" type="slidenum">
              <a:rPr lang="en-GB"/>
              <a:pPr>
                <a:defRPr/>
              </a:pPr>
              <a:t>‹#›</a:t>
            </a:fld>
            <a:endParaRPr lang="en-GB" dirty="0"/>
          </a:p>
        </p:txBody>
      </p:sp>
    </p:spTree>
  </p:cSld>
  <p:clrMapOvr>
    <a:masterClrMapping/>
  </p:clrMapOvr>
  <p:transition spd="med">
    <p:wipe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7C0A67C5-A43D-4382-B491-5D6311C216FE}" type="datetimeFigureOut">
              <a:rPr lang="en-US"/>
              <a:pPr>
                <a:defRPr/>
              </a:pPr>
              <a:t>4/26/2010</a:t>
            </a:fld>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435AA7E6-B158-4FAC-94BD-7C99FC5033A0}" type="slidenum">
              <a:rPr lang="en-GB"/>
              <a:pPr>
                <a:defRPr/>
              </a:pPr>
              <a:t>‹#›</a:t>
            </a:fld>
            <a:endParaRPr lang="en-GB"/>
          </a:p>
        </p:txBody>
      </p:sp>
    </p:spTree>
  </p:cSld>
  <p:clrMapOvr>
    <a:masterClrMapping/>
  </p:clrMapOvr>
  <p:transition spd="med">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9C8645A-A711-4560-A473-CAF6B0AB2045}" type="datetimeFigureOut">
              <a:rPr lang="en-US"/>
              <a:pPr>
                <a:defRPr/>
              </a:pPr>
              <a:t>4/26/2010</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2A36696E-7C9C-4A28-BCA7-5FA422F5EB7D}" type="slidenum">
              <a:rPr lang="en-GB"/>
              <a:pPr>
                <a:defRPr/>
              </a:pPr>
              <a:t>‹#›</a:t>
            </a:fld>
            <a:endParaRPr lang="en-GB"/>
          </a:p>
        </p:txBody>
      </p:sp>
    </p:spTree>
  </p:cSld>
  <p:clrMapOvr>
    <a:masterClrMapping/>
  </p:clrMapOvr>
  <p:transition spd="med">
    <p:wipe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3FFB8F6-0655-4200-AF72-2E7B89DCADB8}" type="datetimeFigureOut">
              <a:rPr lang="en-US"/>
              <a:pPr>
                <a:defRPr/>
              </a:pPr>
              <a:t>4/26/2010</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D17B888-A1EB-4E83-BC4D-AA3F9289CCFB}" type="slidenum">
              <a:rPr lang="en-GB"/>
              <a:pPr>
                <a:defRPr/>
              </a:pPr>
              <a:t>‹#›</a:t>
            </a:fld>
            <a:endParaRPr lang="en-GB"/>
          </a:p>
        </p:txBody>
      </p:sp>
    </p:spTree>
  </p:cSld>
  <p:clrMapOvr>
    <a:masterClrMapping/>
  </p:clrMapOvr>
  <p:transition spd="med">
    <p:wipe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BF466DE3-8085-4132-BB26-74383270EC3D}" type="datetimeFigureOut">
              <a:rPr lang="en-US"/>
              <a:pPr>
                <a:defRPr/>
              </a:pPr>
              <a:t>4/26/2010</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A5AE553-58CB-4438-8B43-9260C0CE47D5}" type="slidenum">
              <a:rPr lang="en-GB"/>
              <a:pPr>
                <a:defRPr/>
              </a:pPr>
              <a:t>‹#›</a:t>
            </a:fld>
            <a:endParaRPr lang="en-GB"/>
          </a:p>
        </p:txBody>
      </p:sp>
    </p:spTree>
  </p:cSld>
  <p:clrMapOvr>
    <a:masterClrMapping/>
  </p:clrMapOvr>
  <p:transition spd="med">
    <p:wipe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45320952-2117-4631-950B-EE7EB91FDD49}" type="datetimeFigureOut">
              <a:rPr lang="en-US"/>
              <a:pPr>
                <a:defRPr/>
              </a:pPr>
              <a:t>4/26/2010</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D2DA32E-E316-4331-B4EF-AB52D744A887}" type="slidenum">
              <a:rPr lang="en-GB"/>
              <a:pPr>
                <a:defRPr/>
              </a:pPr>
              <a:t>‹#›</a:t>
            </a:fld>
            <a:endParaRPr lang="en-GB"/>
          </a:p>
        </p:txBody>
      </p:sp>
    </p:spTree>
  </p:cSld>
  <p:clrMapOvr>
    <a:masterClrMapping/>
  </p:clrMapOvr>
  <p:transition spd="med">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6BC093C0-2B80-4A17-BBB4-4BE165FF1811}"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2B871CD-7005-4904-BAE6-8FA7CCEF1E10}" type="slidenum">
              <a:rPr lang="en-GB"/>
              <a:pPr>
                <a:defRPr/>
              </a:pPr>
              <a:t>‹#›</a:t>
            </a:fld>
            <a:endParaRPr lang="en-GB"/>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046B7719-33B0-4450-B54A-0EF24D2D9223}"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A890B9A-3A05-4A22-AAD6-DC950DA4DBE0}" type="slidenum">
              <a:rPr lang="en-GB"/>
              <a:pPr>
                <a:defRPr/>
              </a:pPr>
              <a:t>‹#›</a:t>
            </a:fld>
            <a:endParaRPr lang="en-GB"/>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9EACD4C-515D-40C5-96C2-AFFBA574516B}"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053AA21-C1D8-409F-BA84-EB57D7A82526}" type="slidenum">
              <a:rPr lang="en-GB"/>
              <a:pPr>
                <a:defRPr/>
              </a:pPr>
              <a:t>‹#›</a:t>
            </a:fld>
            <a:endParaRPr lang="en-GB"/>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0D7110F5-2B32-4AF6-BAF5-E284832A7E06}" type="datetimeFigureOut">
              <a:rPr lang="en-US"/>
              <a:pPr>
                <a:defRPr/>
              </a:pPr>
              <a:t>4/26/2010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37D6104-E800-4123-B5FF-F602D4DA7100}" type="slidenum">
              <a:rPr lang="en-GB"/>
              <a:pPr>
                <a:defRPr/>
              </a:pPr>
              <a:t>‹#›</a:t>
            </a:fld>
            <a:endParaRPr lang="en-GB"/>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01590379-15F3-46BD-BC05-E42B24EA51CB}" type="datetimeFigureOut">
              <a:rPr lang="en-US"/>
              <a:pPr>
                <a:defRPr/>
              </a:pPr>
              <a:t>4/26/2010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30E7FD20-72CA-428D-84F3-384F566517DF}"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8EDFD603-10E0-4CA2-BD58-B568334DFCC0}" type="slidenum">
              <a:rPr lang="en-GB"/>
              <a:pPr>
                <a:defRPr/>
              </a:pPr>
              <a:t>‹#›</a:t>
            </a:fld>
            <a:endParaRPr lang="en-GB" dirty="0"/>
          </a:p>
        </p:txBody>
      </p:sp>
    </p:spTree>
  </p:cSld>
  <p:clrMapOvr>
    <a:masterClrMapping/>
  </p:clrMapOvr>
  <p:transition spd="med">
    <p:wipe dir="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92B7296D-F8BE-44DD-A194-D39F6252383E}" type="datetimeFigureOut">
              <a:rPr lang="en-US"/>
              <a:pPr>
                <a:defRPr/>
              </a:pPr>
              <a:t>4/26/2010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BAC5E32B-5ABC-45C5-B27E-EFE83EF9B239}" type="slidenum">
              <a:rPr lang="en-GB"/>
              <a:pPr>
                <a:defRPr/>
              </a:pPr>
              <a:t>‹#›</a:t>
            </a:fld>
            <a:endParaRPr lang="en-GB"/>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819EC43-6512-4885-AD7F-B8453A739991}" type="datetimeFigureOut">
              <a:rPr lang="en-US"/>
              <a:pPr>
                <a:defRPr/>
              </a:pPr>
              <a:t>4/26/2010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11CA7174-A2DD-4857-8FF2-A75E99D4DBBE}" type="slidenum">
              <a:rPr lang="en-GB"/>
              <a:pPr>
                <a:defRPr/>
              </a:pPr>
              <a:t>‹#›</a:t>
            </a:fld>
            <a:endParaRPr lang="en-GB"/>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F9F9818-7B39-41DA-BDD3-F9283D884F0A}" type="datetimeFigureOut">
              <a:rPr lang="en-US"/>
              <a:pPr>
                <a:defRPr/>
              </a:pPr>
              <a:t>4/26/2010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E6FD7C2-9A48-423D-A891-6468C9A770B2}" type="slidenum">
              <a:rPr lang="en-GB"/>
              <a:pPr>
                <a:defRPr/>
              </a:pPr>
              <a:t>‹#›</a:t>
            </a:fld>
            <a:endParaRPr lang="en-GB"/>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D221DAA-C371-4994-A0A8-B45F7229F4CB}" type="datetimeFigureOut">
              <a:rPr lang="en-US"/>
              <a:pPr>
                <a:defRPr/>
              </a:pPr>
              <a:t>4/26/2010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EBDA8FB-9BEA-4ACA-B28F-190CD7301BCB}" type="slidenum">
              <a:rPr lang="en-GB"/>
              <a:pPr>
                <a:defRPr/>
              </a:pPr>
              <a:t>‹#›</a:t>
            </a:fld>
            <a:endParaRPr lang="en-GB"/>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3886BA83-EC67-441A-A590-7A7F4613A546}"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596CA84-C2A4-441B-8256-53970DFE8C8E}" type="slidenum">
              <a:rPr lang="en-GB"/>
              <a:pPr>
                <a:defRPr/>
              </a:pPr>
              <a:t>‹#›</a:t>
            </a:fld>
            <a:endParaRPr lang="en-GB"/>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DBFFBB68-A716-4696-A506-ED8D2591812B}"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FA884CA-E50A-454B-B80F-F01B2971DA4D}" type="slidenum">
              <a:rPr lang="en-GB"/>
              <a:pPr>
                <a:defRPr/>
              </a:pPr>
              <a:t>‹#›</a:t>
            </a:fld>
            <a:endParaRPr lang="en-GB"/>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FBC47735-911E-40AA-BEB7-E2BCBC76292A}"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5F53F37-223D-49D2-97E8-3351F14705AC}" type="slidenum">
              <a:rPr lang="en-GB"/>
              <a:pPr>
                <a:defRPr/>
              </a:pPr>
              <a:t>‹#›</a:t>
            </a:fld>
            <a:endParaRPr lang="en-GB"/>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GB" dirty="0"/>
          </a:p>
        </p:txBody>
      </p:sp>
      <p:sp>
        <p:nvSpPr>
          <p:cNvPr id="3" name="Content Placeholder 2"/>
          <p:cNvSpPr>
            <a:spLocks noGrp="1"/>
          </p:cNvSpPr>
          <p:nvPr>
            <p:ph idx="1"/>
          </p:nvPr>
        </p:nvSpPr>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0"/>
          </p:nvPr>
        </p:nvSpPr>
        <p:spPr/>
        <p:txBody>
          <a:bodyPr/>
          <a:lstStyle>
            <a:lvl1pPr>
              <a:defRPr/>
            </a:lvl1pPr>
          </a:lstStyle>
          <a:p>
            <a:pPr>
              <a:defRPr/>
            </a:pPr>
            <a:fld id="{CDF4CE64-C780-4E24-BA49-52A71D7400FD}"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9EE4C50-D49B-4CC1-8DF7-1CD9A9621425}" type="slidenum">
              <a:rPr lang="en-GB"/>
              <a:pPr>
                <a:defRPr/>
              </a:pPr>
              <a:t>‹#›</a:t>
            </a:fld>
            <a:endParaRPr lang="en-GB"/>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E0C326A-FF46-4106-AF41-6B75B163652D}"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0CF0F31-5A4A-4966-AEC7-BCE302AB2A53}" type="slidenum">
              <a:rPr lang="en-GB"/>
              <a:pPr>
                <a:defRPr/>
              </a:pPr>
              <a:t>‹#›</a:t>
            </a:fld>
            <a:endParaRPr lang="en-GB"/>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4F0588AB-F81B-47FA-848B-FF699ECB9A9F}" type="datetimeFigureOut">
              <a:rPr lang="en-US"/>
              <a:pPr>
                <a:defRPr/>
              </a:pPr>
              <a:t>4/26/2010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6119D69-1849-404D-807D-AA0E711901B1}"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B5C6DEBE-A99C-4250-A7A3-2982C14CCFCF}" type="slidenum">
              <a:rPr lang="en-GB"/>
              <a:pPr>
                <a:defRPr/>
              </a:pPr>
              <a:t>‹#›</a:t>
            </a:fld>
            <a:endParaRPr lang="en-GB" dirty="0"/>
          </a:p>
        </p:txBody>
      </p:sp>
    </p:spTree>
  </p:cSld>
  <p:clrMapOvr>
    <a:masterClrMapping/>
  </p:clrMapOvr>
  <p:transition spd="med">
    <p:wipe dir="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C05A3E76-F275-4E6F-9F73-911A428BF2CD}" type="datetimeFigureOut">
              <a:rPr lang="en-US"/>
              <a:pPr>
                <a:defRPr/>
              </a:pPr>
              <a:t>4/26/2010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CDD047F6-5550-43F9-8D41-0CF459830286}" type="slidenum">
              <a:rPr lang="en-GB"/>
              <a:pPr>
                <a:defRPr/>
              </a:pPr>
              <a:t>‹#›</a:t>
            </a:fld>
            <a:endParaRPr lang="en-GB"/>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46D41663-72CD-4C77-BB94-C77E056EC501}" type="datetimeFigureOut">
              <a:rPr lang="en-US"/>
              <a:pPr>
                <a:defRPr/>
              </a:pPr>
              <a:t>4/26/2010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6A62CBE0-54A9-4FC0-AF00-F9472D57821F}" type="slidenum">
              <a:rPr lang="en-GB"/>
              <a:pPr>
                <a:defRPr/>
              </a:pPr>
              <a:t>‹#›</a:t>
            </a:fld>
            <a:endParaRPr lang="en-GB"/>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5D99471-8C27-4B24-BE59-DCD4ECBB8C5C}" type="datetimeFigureOut">
              <a:rPr lang="en-US"/>
              <a:pPr>
                <a:defRPr/>
              </a:pPr>
              <a:t>4/26/2010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ED41FBE9-FA1F-4EBE-AA71-F7B25622ECEA}" type="slidenum">
              <a:rPr lang="en-GB"/>
              <a:pPr>
                <a:defRPr/>
              </a:pPr>
              <a:t>‹#›</a:t>
            </a:fld>
            <a:endParaRPr lang="en-GB"/>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4C07079-5BF8-45E5-AE40-FF7A1B5E6B0B}" type="datetimeFigureOut">
              <a:rPr lang="en-US"/>
              <a:pPr>
                <a:defRPr/>
              </a:pPr>
              <a:t>4/26/2010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78F3C1C0-592D-4105-AADB-3E4E540B4837}" type="slidenum">
              <a:rPr lang="en-GB"/>
              <a:pPr>
                <a:defRPr/>
              </a:pPr>
              <a:t>‹#›</a:t>
            </a:fld>
            <a:endParaRPr lang="en-GB"/>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30EFDCA-3EA5-4DE1-849D-5F5DBAC27B83}" type="datetimeFigureOut">
              <a:rPr lang="en-US"/>
              <a:pPr>
                <a:defRPr/>
              </a:pPr>
              <a:t>4/26/2010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76EAE2CD-DA88-4144-888D-74912FC3C182}" type="slidenum">
              <a:rPr lang="en-GB"/>
              <a:pPr>
                <a:defRPr/>
              </a:pPr>
              <a:t>‹#›</a:t>
            </a:fld>
            <a:endParaRPr lang="en-GB"/>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170D531-3B3A-49F2-B2AB-07D6A7131E4E}"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B64D960-A9DD-4A6F-901C-421F6B0F3C87}" type="slidenum">
              <a:rPr lang="en-GB"/>
              <a:pPr>
                <a:defRPr/>
              </a:pPr>
              <a:t>‹#›</a:t>
            </a:fld>
            <a:endParaRPr lang="en-GB"/>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2374CB5-F0B5-4D57-91A7-9A40E3D7CA99}"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C46E91D-38E4-402C-BD74-C60789D9378C}" type="slidenum">
              <a:rPr lang="en-GB"/>
              <a:pPr>
                <a:defRPr/>
              </a:pPr>
              <a:t>‹#›</a:t>
            </a:fld>
            <a:endParaRPr lang="en-GB"/>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Title slide"/>
          <p:cNvPicPr>
            <a:picLocks noChangeAspect="1" noChangeArrowheads="1"/>
          </p:cNvPicPr>
          <p:nvPr/>
        </p:nvPicPr>
        <p:blipFill>
          <a:blip r:embed="rId2" cstate="print"/>
          <a:srcRect/>
          <a:stretch>
            <a:fillRect/>
          </a:stretch>
        </p:blipFill>
        <p:spPr bwMode="auto">
          <a:xfrm>
            <a:off x="0" y="-4763"/>
            <a:ext cx="9145588" cy="6867526"/>
          </a:xfrm>
          <a:prstGeom prst="rect">
            <a:avLst/>
          </a:prstGeom>
          <a:noFill/>
          <a:ln w="9525">
            <a:noFill/>
            <a:miter lim="800000"/>
            <a:headEnd/>
            <a:tailEnd/>
          </a:ln>
        </p:spPr>
      </p:pic>
      <p:sp>
        <p:nvSpPr>
          <p:cNvPr id="2" name="Title 1"/>
          <p:cNvSpPr>
            <a:spLocks noGrp="1"/>
          </p:cNvSpPr>
          <p:nvPr>
            <p:ph type="ctrTitle"/>
          </p:nvPr>
        </p:nvSpPr>
        <p:spPr>
          <a:xfrm>
            <a:off x="685800" y="1571612"/>
            <a:ext cx="7772400" cy="1470025"/>
          </a:xfrm>
        </p:spPr>
        <p:txBody>
          <a:bodyPr/>
          <a:lstStyle/>
          <a:p>
            <a:r>
              <a:rPr lang="en-US" smtClean="0"/>
              <a:t>Click to edit Master title style</a:t>
            </a:r>
            <a:endParaRPr lang="en-GB" dirty="0"/>
          </a:p>
        </p:txBody>
      </p:sp>
      <p:sp>
        <p:nvSpPr>
          <p:cNvPr id="3" name="Subtitle 2"/>
          <p:cNvSpPr>
            <a:spLocks noGrp="1"/>
          </p:cNvSpPr>
          <p:nvPr>
            <p:ph type="subTitle" idx="1"/>
          </p:nvPr>
        </p:nvSpPr>
        <p:spPr>
          <a:xfrm>
            <a:off x="1371600" y="3214686"/>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5" name="Date Placeholder 3"/>
          <p:cNvSpPr>
            <a:spLocks noGrp="1"/>
          </p:cNvSpPr>
          <p:nvPr>
            <p:ph type="dt" sz="half" idx="10"/>
          </p:nvPr>
        </p:nvSpPr>
        <p:spPr/>
        <p:txBody>
          <a:bodyPr/>
          <a:lstStyle>
            <a:lvl1pPr>
              <a:defRPr smtClean="0"/>
            </a:lvl1pPr>
          </a:lstStyle>
          <a:p>
            <a:pPr>
              <a:defRPr/>
            </a:pPr>
            <a:fld id="{3929DF8C-60A6-4BEF-A90B-3818687257FB}" type="datetimeFigureOut">
              <a:rPr lang="en-US"/>
              <a:pPr>
                <a:defRPr/>
              </a:pPr>
              <a:t>4/26/2010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smtClean="0"/>
            </a:lvl1pPr>
          </a:lstStyle>
          <a:p>
            <a:pPr>
              <a:defRPr/>
            </a:pPr>
            <a:fld id="{D05F90C2-19FD-46DD-9623-00077571094C}" type="slidenum">
              <a:rPr lang="en-GB"/>
              <a:pPr>
                <a:defRPr/>
              </a:pPr>
              <a:t>‹#›</a:t>
            </a:fld>
            <a:endParaRPr lang="en-GB"/>
          </a:p>
        </p:txBody>
      </p:sp>
    </p:spTree>
  </p:cSld>
  <p:clrMapOvr>
    <a:masterClrMapping/>
  </p:clrMapOvr>
  <p:transition spd="med">
    <p:wipe dir="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6AAFCB9A-5A4F-46F9-8E6A-F3B37F71290C}" type="datetimeFigureOut">
              <a:rPr lang="en-US"/>
              <a:pPr>
                <a:defRPr/>
              </a:pPr>
              <a:t>4/26/2010</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0B58257-710B-45D4-BF88-7B264DB21B87}" type="slidenum">
              <a:rPr lang="en-GB"/>
              <a:pPr>
                <a:defRPr/>
              </a:pPr>
              <a:t>‹#›</a:t>
            </a:fld>
            <a:endParaRPr lang="en-GB"/>
          </a:p>
        </p:txBody>
      </p:sp>
    </p:spTree>
  </p:cSld>
  <p:clrMapOvr>
    <a:masterClrMapping/>
  </p:clrMapOvr>
  <p:transition spd="med">
    <p:wipe dir="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61450D65-2F90-4D7E-B37B-E105CB923E42}" type="datetimeFigureOut">
              <a:rPr lang="en-US"/>
              <a:pPr>
                <a:defRPr/>
              </a:pPr>
              <a:t>4/26/2010</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04BDF24-FA53-4529-9AA0-6F4C24BF25AF}" type="slidenum">
              <a:rPr lang="en-GB"/>
              <a:pPr>
                <a:defRPr/>
              </a:pPr>
              <a:t>‹#›</a:t>
            </a:fld>
            <a:endParaRPr lang="en-GB"/>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FFFC1AFD-F18E-4BD8-A809-187B2BE8CC51}" type="slidenum">
              <a:rPr lang="en-GB"/>
              <a:pPr>
                <a:defRPr/>
              </a:pPr>
              <a:t>‹#›</a:t>
            </a:fld>
            <a:endParaRPr lang="en-GB" dirty="0"/>
          </a:p>
        </p:txBody>
      </p:sp>
    </p:spTree>
  </p:cSld>
  <p:clrMapOvr>
    <a:masterClrMapping/>
  </p:clrMapOvr>
  <p:transition spd="med">
    <p:wipe dir="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4AA38A14-D7ED-43D7-8073-79CE91D84066}" type="datetimeFigureOut">
              <a:rPr lang="en-US"/>
              <a:pPr>
                <a:defRPr/>
              </a:pPr>
              <a:t>4/26/2010</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205AEDA-CFC9-4F52-9A8B-E9A5BF6D0C76}" type="slidenum">
              <a:rPr lang="en-GB"/>
              <a:pPr>
                <a:defRPr/>
              </a:pPr>
              <a:t>‹#›</a:t>
            </a:fld>
            <a:endParaRPr lang="en-GB"/>
          </a:p>
        </p:txBody>
      </p:sp>
    </p:spTree>
  </p:cSld>
  <p:clrMapOvr>
    <a:masterClrMapping/>
  </p:clrMapOvr>
  <p:transition spd="med">
    <p:wipe dir="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C413F0AB-D3EE-4151-AAC0-5064A4884F4F}" type="datetimeFigureOut">
              <a:rPr lang="en-US"/>
              <a:pPr>
                <a:defRPr/>
              </a:pPr>
              <a:t>4/26/2010</a:t>
            </a:fld>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8A56B73B-E51E-4CE8-9C5E-22AB84B37628}" type="slidenum">
              <a:rPr lang="en-GB"/>
              <a:pPr>
                <a:defRPr/>
              </a:pPr>
              <a:t>‹#›</a:t>
            </a:fld>
            <a:endParaRPr lang="en-GB"/>
          </a:p>
        </p:txBody>
      </p:sp>
    </p:spTree>
  </p:cSld>
  <p:clrMapOvr>
    <a:masterClrMapping/>
  </p:clrMapOvr>
  <p:transition spd="med">
    <p:wipe dir="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83C6A517-967E-4EBF-A5FA-61CFEDBABFD6}" type="datetimeFigureOut">
              <a:rPr lang="en-US"/>
              <a:pPr>
                <a:defRPr/>
              </a:pPr>
              <a:t>4/26/2010</a:t>
            </a:fld>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61646BCF-E95B-42EC-9578-A6A7D57799F0}" type="slidenum">
              <a:rPr lang="en-GB"/>
              <a:pPr>
                <a:defRPr/>
              </a:pPr>
              <a:t>‹#›</a:t>
            </a:fld>
            <a:endParaRPr lang="en-GB"/>
          </a:p>
        </p:txBody>
      </p:sp>
    </p:spTree>
  </p:cSld>
  <p:clrMapOvr>
    <a:masterClrMapping/>
  </p:clrMapOvr>
  <p:transition spd="med">
    <p:wipe dir="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5C68B841-C7B9-445E-8C1C-54644ED6AF85}" type="datetimeFigureOut">
              <a:rPr lang="en-US"/>
              <a:pPr>
                <a:defRPr/>
              </a:pPr>
              <a:t>4/26/2010</a:t>
            </a:fld>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AAC8DBEE-E4E5-4DC1-9CE9-397376D8667D}" type="slidenum">
              <a:rPr lang="en-GB"/>
              <a:pPr>
                <a:defRPr/>
              </a:pPr>
              <a:t>‹#›</a:t>
            </a:fld>
            <a:endParaRPr lang="en-GB"/>
          </a:p>
        </p:txBody>
      </p:sp>
    </p:spTree>
  </p:cSld>
  <p:clrMapOvr>
    <a:masterClrMapping/>
  </p:clrMapOvr>
  <p:transition spd="med">
    <p:wipe dir="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1306EDA9-E7DE-46BA-8F70-8E6195B1A61D}" type="datetimeFigureOut">
              <a:rPr lang="en-US"/>
              <a:pPr>
                <a:defRPr/>
              </a:pPr>
              <a:t>4/26/2010</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966E2E9-2F7E-4917-8046-10A36885EAD4}" type="slidenum">
              <a:rPr lang="en-GB"/>
              <a:pPr>
                <a:defRPr/>
              </a:pPr>
              <a:t>‹#›</a:t>
            </a:fld>
            <a:endParaRPr lang="en-GB"/>
          </a:p>
        </p:txBody>
      </p:sp>
    </p:spTree>
  </p:cSld>
  <p:clrMapOvr>
    <a:masterClrMapping/>
  </p:clrMapOvr>
  <p:transition spd="med">
    <p:wipe dir="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4A55FAF-9C8C-41C8-9AA7-3A31C02F3210}" type="datetimeFigureOut">
              <a:rPr lang="en-US"/>
              <a:pPr>
                <a:defRPr/>
              </a:pPr>
              <a:t>4/26/2010</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FC3230C-E544-4CF5-B713-8981EAD437DD}" type="slidenum">
              <a:rPr lang="en-GB"/>
              <a:pPr>
                <a:defRPr/>
              </a:pPr>
              <a:t>‹#›</a:t>
            </a:fld>
            <a:endParaRPr lang="en-GB"/>
          </a:p>
        </p:txBody>
      </p:sp>
    </p:spTree>
  </p:cSld>
  <p:clrMapOvr>
    <a:masterClrMapping/>
  </p:clrMapOvr>
  <p:transition spd="med">
    <p:wipe dir="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7506644B-D03C-457F-A632-0A16AFAE0EEB}" type="datetimeFigureOut">
              <a:rPr lang="en-US"/>
              <a:pPr>
                <a:defRPr/>
              </a:pPr>
              <a:t>4/26/2010</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99CF0CD-E179-46EE-9688-1E6277ACD0E8}" type="slidenum">
              <a:rPr lang="en-GB"/>
              <a:pPr>
                <a:defRPr/>
              </a:pPr>
              <a:t>‹#›</a:t>
            </a:fld>
            <a:endParaRPr lang="en-GB"/>
          </a:p>
        </p:txBody>
      </p:sp>
    </p:spTree>
  </p:cSld>
  <p:clrMapOvr>
    <a:masterClrMapping/>
  </p:clrMapOvr>
  <p:transition spd="med">
    <p:wipe dir="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C6AA3950-1766-4701-B682-06F4DD88CE30}" type="datetimeFigureOut">
              <a:rPr lang="en-US"/>
              <a:pPr>
                <a:defRPr/>
              </a:pPr>
              <a:t>4/26/2010</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365AA24-DBC7-4C92-9F6B-6513384A86FE}" type="slidenum">
              <a:rPr lang="en-GB"/>
              <a:pPr>
                <a:defRPr/>
              </a:pPr>
              <a:t>‹#›</a:t>
            </a:fld>
            <a:endParaRPr lang="en-GB"/>
          </a:p>
        </p:txBody>
      </p:sp>
    </p:spTree>
  </p:cSld>
  <p:clrMapOvr>
    <a:masterClrMapping/>
  </p:clrMapOvr>
  <p:transition spd="med">
    <p:wipe dir="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7B215C1C-52B1-4A49-8B00-760A89B6A853}"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8422D71-A7EB-4031-9CDE-0226765EDEC7}" type="slidenum">
              <a:rPr lang="en-GB"/>
              <a:pPr>
                <a:defRPr/>
              </a:pPr>
              <a:t>‹#›</a:t>
            </a:fld>
            <a:endParaRPr lang="en-GB"/>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1B3E4165-56F3-4688-B6FD-1E0831EAEDC5}"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DFF7949-F0CA-4997-B0A8-20235C36E72A}"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82807C6-CA20-4EDF-9C67-C7C829EE3AE4}" type="slidenum">
              <a:rPr lang="en-GB"/>
              <a:pPr>
                <a:defRPr/>
              </a:pPr>
              <a:t>‹#›</a:t>
            </a:fld>
            <a:endParaRPr lang="en-GB" dirty="0"/>
          </a:p>
        </p:txBody>
      </p:sp>
    </p:spTree>
  </p:cSld>
  <p:clrMapOvr>
    <a:masterClrMapping/>
  </p:clrMapOvr>
  <p:transition spd="med">
    <p:wipe dir="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5413E08-C663-4DC3-B8FA-FF213D47A586}"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D8E269B-8348-41D5-9CAD-69DE59FD9A23}" type="slidenum">
              <a:rPr lang="en-GB"/>
              <a:pPr>
                <a:defRPr/>
              </a:pPr>
              <a:t>‹#›</a:t>
            </a:fld>
            <a:endParaRPr lang="en-GB"/>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E91C81CE-C712-4578-A5E8-98B34D88114D}" type="datetimeFigureOut">
              <a:rPr lang="en-US"/>
              <a:pPr>
                <a:defRPr/>
              </a:pPr>
              <a:t>4/26/2010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AF2B56D-39F5-44E4-8D4F-B428A23B2AFE}" type="slidenum">
              <a:rPr lang="en-GB"/>
              <a:pPr>
                <a:defRPr/>
              </a:pPr>
              <a:t>‹#›</a:t>
            </a:fld>
            <a:endParaRPr lang="en-GB"/>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CE6BC95E-661F-4218-8754-B62C9135D370}" type="datetimeFigureOut">
              <a:rPr lang="en-US"/>
              <a:pPr>
                <a:defRPr/>
              </a:pPr>
              <a:t>4/26/2010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900EC365-0915-436F-8FD7-618536B11677}" type="slidenum">
              <a:rPr lang="en-GB"/>
              <a:pPr>
                <a:defRPr/>
              </a:pPr>
              <a:t>‹#›</a:t>
            </a:fld>
            <a:endParaRPr lang="en-GB"/>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8147AA89-30A5-4781-B479-C07B7A54521B}" type="datetimeFigureOut">
              <a:rPr lang="en-US"/>
              <a:pPr>
                <a:defRPr/>
              </a:pPr>
              <a:t>4/26/2010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C928CA7F-B5B2-4FF7-8449-7A1A1B36B6CB}" type="slidenum">
              <a:rPr lang="en-GB"/>
              <a:pPr>
                <a:defRPr/>
              </a:pPr>
              <a:t>‹#›</a:t>
            </a:fld>
            <a:endParaRPr lang="en-GB"/>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EAB211C-636A-40D9-9477-6599953C5242}" type="datetimeFigureOut">
              <a:rPr lang="en-US"/>
              <a:pPr>
                <a:defRPr/>
              </a:pPr>
              <a:t>4/26/2010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4FC1007E-9F8E-476A-80C0-08EA5A6951FD}" type="slidenum">
              <a:rPr lang="en-GB"/>
              <a:pPr>
                <a:defRPr/>
              </a:pPr>
              <a:t>‹#›</a:t>
            </a:fld>
            <a:endParaRPr lang="en-GB"/>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92C414-55F7-4AAA-8CF5-4244F6444F93}" type="datetimeFigureOut">
              <a:rPr lang="en-US"/>
              <a:pPr>
                <a:defRPr/>
              </a:pPr>
              <a:t>4/26/2010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037AEFC-377F-4180-A8D4-F567B82419D6}" type="slidenum">
              <a:rPr lang="en-GB"/>
              <a:pPr>
                <a:defRPr/>
              </a:pPr>
              <a:t>‹#›</a:t>
            </a:fld>
            <a:endParaRPr lang="en-GB"/>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1E3BDE1-AFDA-471F-87B0-8BCDA200F074}" type="datetimeFigureOut">
              <a:rPr lang="en-US"/>
              <a:pPr>
                <a:defRPr/>
              </a:pPr>
              <a:t>4/26/2010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91CB9FA-358B-4E74-86D7-5626235794FE}" type="slidenum">
              <a:rPr lang="en-GB"/>
              <a:pPr>
                <a:defRPr/>
              </a:pPr>
              <a:t>‹#›</a:t>
            </a:fld>
            <a:endParaRPr lang="en-GB"/>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8DC76FC7-B64E-4573-9A9D-8C09195DF375}"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7AF3B1C-CB93-46B3-991F-9997E411C0E0}" type="slidenum">
              <a:rPr lang="en-GB"/>
              <a:pPr>
                <a:defRPr/>
              </a:pPr>
              <a:t>‹#›</a:t>
            </a:fld>
            <a:endParaRPr lang="en-GB"/>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53AFBC63-AF55-4E94-A2A6-4ED82FF6F9D9}"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CE99CCB-673E-4ECC-858B-79CB1FD33369}" type="slidenum">
              <a:rPr lang="en-GB"/>
              <a:pPr>
                <a:defRPr/>
              </a:pPr>
              <a:t>‹#›</a:t>
            </a:fld>
            <a:endParaRPr lang="en-GB"/>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15CFDC1-A698-4711-A614-8BE5B7C2C98C}"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20DEA82-9602-4ED5-8BB8-4EF2E7FCB7B1}"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670117C-6742-4104-B1E8-F1C9EEDB62B8}" type="slidenum">
              <a:rPr lang="en-GB"/>
              <a:pPr>
                <a:defRPr/>
              </a:pPr>
              <a:t>‹#›</a:t>
            </a:fld>
            <a:endParaRPr lang="en-GB" dirty="0"/>
          </a:p>
        </p:txBody>
      </p:sp>
    </p:spTree>
  </p:cSld>
  <p:clrMapOvr>
    <a:masterClrMapping/>
  </p:clrMapOvr>
  <p:transition spd="med">
    <p:wipe dir="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GB" dirty="0"/>
          </a:p>
        </p:txBody>
      </p:sp>
      <p:sp>
        <p:nvSpPr>
          <p:cNvPr id="3" name="Content Placeholder 2"/>
          <p:cNvSpPr>
            <a:spLocks noGrp="1"/>
          </p:cNvSpPr>
          <p:nvPr>
            <p:ph idx="1"/>
          </p:nvPr>
        </p:nvSpPr>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0"/>
          </p:nvPr>
        </p:nvSpPr>
        <p:spPr/>
        <p:txBody>
          <a:bodyPr/>
          <a:lstStyle>
            <a:lvl1pPr>
              <a:defRPr/>
            </a:lvl1pPr>
          </a:lstStyle>
          <a:p>
            <a:pPr>
              <a:defRPr/>
            </a:pPr>
            <a:fld id="{83B9691C-EDB5-4A1D-8EFC-7CFB241A304F}"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8454170-9EFA-4E3B-BB49-BCD526FC557C}" type="slidenum">
              <a:rPr lang="en-GB"/>
              <a:pPr>
                <a:defRPr/>
              </a:pPr>
              <a:t>‹#›</a:t>
            </a:fld>
            <a:endParaRPr lang="en-GB"/>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8083101-3A1F-40F8-8543-A6049C577CC5}"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6674501-896B-4FA2-B199-E0A9A277D309}" type="slidenum">
              <a:rPr lang="en-GB"/>
              <a:pPr>
                <a:defRPr/>
              </a:pPr>
              <a:t>‹#›</a:t>
            </a:fld>
            <a:endParaRPr lang="en-GB"/>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EA50157E-7B75-419F-967E-3966B090C18D}" type="datetimeFigureOut">
              <a:rPr lang="en-US"/>
              <a:pPr>
                <a:defRPr/>
              </a:pPr>
              <a:t>4/26/2010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7878ACE7-4064-4502-B74C-CD029AC0B6C4}" type="slidenum">
              <a:rPr lang="en-GB"/>
              <a:pPr>
                <a:defRPr/>
              </a:pPr>
              <a:t>‹#›</a:t>
            </a:fld>
            <a:endParaRPr lang="en-GB"/>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0E57567B-4748-45A2-92F6-6697774472DE}" type="datetimeFigureOut">
              <a:rPr lang="en-US"/>
              <a:pPr>
                <a:defRPr/>
              </a:pPr>
              <a:t>4/26/2010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1D0C0BF2-64C3-4058-9D43-B4E74BC05BA4}" type="slidenum">
              <a:rPr lang="en-GB"/>
              <a:pPr>
                <a:defRPr/>
              </a:pPr>
              <a:t>‹#›</a:t>
            </a:fld>
            <a:endParaRPr lang="en-GB"/>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860E6211-D555-4541-9EAC-CEDEE55EC7C2}" type="datetimeFigureOut">
              <a:rPr lang="en-US"/>
              <a:pPr>
                <a:defRPr/>
              </a:pPr>
              <a:t>4/26/2010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00C185EF-9A89-4616-B6F3-05FAA83B2891}" type="slidenum">
              <a:rPr lang="en-GB"/>
              <a:pPr>
                <a:defRPr/>
              </a:pPr>
              <a:t>‹#›</a:t>
            </a:fld>
            <a:endParaRPr lang="en-GB"/>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F0D9DB6-6B94-4F30-8158-D28CF1F21465}" type="datetimeFigureOut">
              <a:rPr lang="en-US"/>
              <a:pPr>
                <a:defRPr/>
              </a:pPr>
              <a:t>4/26/2010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6A19CE66-6D47-45FD-9F49-66CADE48622A}" type="slidenum">
              <a:rPr lang="en-GB"/>
              <a:pPr>
                <a:defRPr/>
              </a:pPr>
              <a:t>‹#›</a:t>
            </a:fld>
            <a:endParaRPr lang="en-GB"/>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503A6F9-6626-4C3F-9D2B-03339B53EB5E}" type="datetimeFigureOut">
              <a:rPr lang="en-US"/>
              <a:pPr>
                <a:defRPr/>
              </a:pPr>
              <a:t>4/26/2010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61020082-8D63-4EFB-9D4E-0664B9C1C214}" type="slidenum">
              <a:rPr lang="en-GB"/>
              <a:pPr>
                <a:defRPr/>
              </a:pPr>
              <a:t>‹#›</a:t>
            </a:fld>
            <a:endParaRPr lang="en-GB"/>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65EFEE1-6F98-4590-B382-777E6426CECC}" type="datetimeFigureOut">
              <a:rPr lang="en-US"/>
              <a:pPr>
                <a:defRPr/>
              </a:pPr>
              <a:t>4/26/2010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F91271D-AB49-42AF-8781-131871003D8B}" type="slidenum">
              <a:rPr lang="en-GB"/>
              <a:pPr>
                <a:defRPr/>
              </a:pPr>
              <a:t>‹#›</a:t>
            </a:fld>
            <a:endParaRPr lang="en-GB"/>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E41A4A95-23B4-4053-84CC-9E3137C60BC0}"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0880860-C7A5-46DF-8384-8E3C74C2F370}" type="slidenum">
              <a:rPr lang="en-GB"/>
              <a:pPr>
                <a:defRPr/>
              </a:pPr>
              <a:t>‹#›</a:t>
            </a:fld>
            <a:endParaRPr lang="en-GB"/>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6514D73-C7AA-4782-9A75-A6156682DC49}" type="datetimeFigureOut">
              <a:rPr lang="en-US"/>
              <a:pPr>
                <a:defRPr/>
              </a:pPr>
              <a:t>4/26/2010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A64AC07-7BE3-4207-9780-0143757F8A49}"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2.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3.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1.jpe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image" Target="../media/image2.jpeg"/><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3.jpe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6" descr="Title slide"/>
          <p:cNvPicPr>
            <a:picLocks noChangeAspect="1" noChangeArrowheads="1"/>
          </p:cNvPicPr>
          <p:nvPr userDrawn="1"/>
        </p:nvPicPr>
        <p:blipFill>
          <a:blip r:embed="rId13" cstate="print"/>
          <a:srcRect/>
          <a:stretch>
            <a:fillRect/>
          </a:stretch>
        </p:blipFill>
        <p:spPr bwMode="auto">
          <a:xfrm>
            <a:off x="0" y="-4763"/>
            <a:ext cx="9145588" cy="6867526"/>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a:latin typeface="+mn-lt"/>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a:latin typeface="+mn-lt"/>
                <a:cs typeface="+mn-cs"/>
              </a:defRPr>
            </a:lvl1pPr>
          </a:lstStyle>
          <a:p>
            <a:pPr>
              <a:defRPr/>
            </a:pPr>
            <a:endParaRPr lang="en-GB"/>
          </a:p>
        </p:txBody>
      </p:sp>
      <p:sp>
        <p:nvSpPr>
          <p:cNvPr id="1030" name="Rectangle 6"/>
          <p:cNvSpPr>
            <a:spLocks noGrp="1" noChangeArrowheads="1"/>
          </p:cNvSpPr>
          <p:nvPr>
            <p:ph type="sldNum" sz="quarter" idx="4"/>
          </p:nvPr>
        </p:nvSpPr>
        <p:spPr bwMode="auto">
          <a:xfrm>
            <a:off x="3500438" y="6215063"/>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a:latin typeface="+mn-lt"/>
                <a:cs typeface="+mn-cs"/>
              </a:defRPr>
            </a:lvl1pPr>
          </a:lstStyle>
          <a:p>
            <a:pPr>
              <a:defRPr/>
            </a:pPr>
            <a:fld id="{BBBF6C81-8E48-44BB-B524-7E202695DD5E}"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856" r:id="rId1"/>
    <p:sldLayoutId id="2147483769" r:id="rId2"/>
    <p:sldLayoutId id="2147483768" r:id="rId3"/>
    <p:sldLayoutId id="2147483767" r:id="rId4"/>
    <p:sldLayoutId id="2147483766" r:id="rId5"/>
    <p:sldLayoutId id="2147483765" r:id="rId6"/>
    <p:sldLayoutId id="2147483764" r:id="rId7"/>
    <p:sldLayoutId id="2147483763" r:id="rId8"/>
    <p:sldLayoutId id="2147483762" r:id="rId9"/>
    <p:sldLayoutId id="2147483761" r:id="rId10"/>
    <p:sldLayoutId id="2147483760" r:id="rId11"/>
  </p:sldLayoutIdLst>
  <p:transition spd="med">
    <p:wipe dir="r"/>
  </p:transition>
  <p:txStyles>
    <p:titleStyle>
      <a:lvl1pPr algn="l" rtl="0" eaLnBrk="0" fontAlgn="base" hangingPunct="0">
        <a:spcBef>
          <a:spcPct val="0"/>
        </a:spcBef>
        <a:spcAft>
          <a:spcPct val="0"/>
        </a:spcAft>
        <a:defRPr sz="4400">
          <a:solidFill>
            <a:srgbClr val="FF0000"/>
          </a:solidFill>
          <a:latin typeface="+mj-lt"/>
          <a:ea typeface="+mj-ea"/>
          <a:cs typeface="+mj-cs"/>
        </a:defRPr>
      </a:lvl1pPr>
      <a:lvl2pPr algn="l" rtl="0" eaLnBrk="0" fontAlgn="base" hangingPunct="0">
        <a:spcBef>
          <a:spcPct val="0"/>
        </a:spcBef>
        <a:spcAft>
          <a:spcPct val="0"/>
        </a:spcAft>
        <a:defRPr sz="4400">
          <a:solidFill>
            <a:srgbClr val="FF0000"/>
          </a:solidFill>
          <a:latin typeface="Arial" charset="0"/>
        </a:defRPr>
      </a:lvl2pPr>
      <a:lvl3pPr algn="l" rtl="0" eaLnBrk="0" fontAlgn="base" hangingPunct="0">
        <a:spcBef>
          <a:spcPct val="0"/>
        </a:spcBef>
        <a:spcAft>
          <a:spcPct val="0"/>
        </a:spcAft>
        <a:defRPr sz="4400">
          <a:solidFill>
            <a:srgbClr val="FF0000"/>
          </a:solidFill>
          <a:latin typeface="Arial" charset="0"/>
        </a:defRPr>
      </a:lvl3pPr>
      <a:lvl4pPr algn="l" rtl="0" eaLnBrk="0" fontAlgn="base" hangingPunct="0">
        <a:spcBef>
          <a:spcPct val="0"/>
        </a:spcBef>
        <a:spcAft>
          <a:spcPct val="0"/>
        </a:spcAft>
        <a:defRPr sz="4400">
          <a:solidFill>
            <a:srgbClr val="FF0000"/>
          </a:solidFill>
          <a:latin typeface="Arial" charset="0"/>
        </a:defRPr>
      </a:lvl4pPr>
      <a:lvl5pPr algn="l" rtl="0" eaLnBrk="0" fontAlgn="base" hangingPunct="0">
        <a:spcBef>
          <a:spcPct val="0"/>
        </a:spcBef>
        <a:spcAft>
          <a:spcPct val="0"/>
        </a:spcAft>
        <a:defRPr sz="4400">
          <a:solidFill>
            <a:srgbClr val="FF0000"/>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314" name="Picture 5" descr="General"/>
          <p:cNvPicPr>
            <a:picLocks noChangeAspect="1" noChangeArrowheads="1"/>
          </p:cNvPicPr>
          <p:nvPr userDrawn="1"/>
        </p:nvPicPr>
        <p:blipFill>
          <a:blip r:embed="rId13" cstate="print"/>
          <a:srcRect/>
          <a:stretch>
            <a:fillRect/>
          </a:stretch>
        </p:blipFill>
        <p:spPr bwMode="auto">
          <a:xfrm>
            <a:off x="0" y="-4763"/>
            <a:ext cx="9145588" cy="6867526"/>
          </a:xfrm>
          <a:prstGeom prst="rect">
            <a:avLst/>
          </a:prstGeom>
          <a:noFill/>
          <a:ln w="9525">
            <a:noFill/>
            <a:miter lim="800000"/>
            <a:headEnd/>
            <a:tailEnd/>
          </a:ln>
        </p:spPr>
      </p:pic>
      <p:sp>
        <p:nvSpPr>
          <p:cNvPr id="13315"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3316"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C82773B-1D8C-4D84-98DA-95FDECD3DB8A}" type="datetimeFigureOut">
              <a:rPr lang="en-US"/>
              <a:pPr>
                <a:defRPr/>
              </a:pPr>
              <a:t>4/26/2010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2679923-7A42-402F-A81C-971F0DE7745E}"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80" r:id="rId1"/>
    <p:sldLayoutId id="2147483779" r:id="rId2"/>
    <p:sldLayoutId id="2147483778" r:id="rId3"/>
    <p:sldLayoutId id="2147483777" r:id="rId4"/>
    <p:sldLayoutId id="2147483776" r:id="rId5"/>
    <p:sldLayoutId id="2147483775" r:id="rId6"/>
    <p:sldLayoutId id="2147483774" r:id="rId7"/>
    <p:sldLayoutId id="2147483773" r:id="rId8"/>
    <p:sldLayoutId id="2147483772" r:id="rId9"/>
    <p:sldLayoutId id="2147483771" r:id="rId10"/>
    <p:sldLayoutId id="2147483770" r:id="rId11"/>
  </p:sldLayoutIdLst>
  <p:txStyles>
    <p:titleStyle>
      <a:lvl1pPr algn="l" rtl="0" eaLnBrk="0" fontAlgn="base" hangingPunct="0">
        <a:spcBef>
          <a:spcPct val="0"/>
        </a:spcBef>
        <a:spcAft>
          <a:spcPct val="0"/>
        </a:spcAft>
        <a:defRPr sz="4400" kern="1200">
          <a:solidFill>
            <a:srgbClr val="FF0000"/>
          </a:solidFill>
          <a:latin typeface="Arial" pitchFamily="34" charset="0"/>
          <a:ea typeface="+mj-ea"/>
          <a:cs typeface="Arial" pitchFamily="34" charset="0"/>
        </a:defRPr>
      </a:lvl1pPr>
      <a:lvl2pPr algn="l" rtl="0" eaLnBrk="0" fontAlgn="base" hangingPunct="0">
        <a:spcBef>
          <a:spcPct val="0"/>
        </a:spcBef>
        <a:spcAft>
          <a:spcPct val="0"/>
        </a:spcAft>
        <a:defRPr sz="4400">
          <a:solidFill>
            <a:srgbClr val="FF0000"/>
          </a:solidFill>
          <a:latin typeface="Arial" charset="0"/>
          <a:cs typeface="Arial" charset="0"/>
        </a:defRPr>
      </a:lvl2pPr>
      <a:lvl3pPr algn="l" rtl="0" eaLnBrk="0" fontAlgn="base" hangingPunct="0">
        <a:spcBef>
          <a:spcPct val="0"/>
        </a:spcBef>
        <a:spcAft>
          <a:spcPct val="0"/>
        </a:spcAft>
        <a:defRPr sz="4400">
          <a:solidFill>
            <a:srgbClr val="FF0000"/>
          </a:solidFill>
          <a:latin typeface="Arial" charset="0"/>
          <a:cs typeface="Arial" charset="0"/>
        </a:defRPr>
      </a:lvl3pPr>
      <a:lvl4pPr algn="l" rtl="0" eaLnBrk="0" fontAlgn="base" hangingPunct="0">
        <a:spcBef>
          <a:spcPct val="0"/>
        </a:spcBef>
        <a:spcAft>
          <a:spcPct val="0"/>
        </a:spcAft>
        <a:defRPr sz="4400">
          <a:solidFill>
            <a:srgbClr val="FF0000"/>
          </a:solidFill>
          <a:latin typeface="Arial" charset="0"/>
          <a:cs typeface="Arial" charset="0"/>
        </a:defRPr>
      </a:lvl4pPr>
      <a:lvl5pPr algn="l" rtl="0" eaLnBrk="0" fontAlgn="base" hangingPunct="0">
        <a:spcBef>
          <a:spcPct val="0"/>
        </a:spcBef>
        <a:spcAft>
          <a:spcPct val="0"/>
        </a:spcAft>
        <a:defRPr sz="4400">
          <a:solidFill>
            <a:srgbClr val="FF0000"/>
          </a:solidFill>
          <a:latin typeface="Arial" charset="0"/>
          <a:cs typeface="Arial" charset="0"/>
        </a:defRPr>
      </a:lvl5pPr>
      <a:lvl6pPr marL="457200" algn="l" rtl="0" fontAlgn="base">
        <a:spcBef>
          <a:spcPct val="0"/>
        </a:spcBef>
        <a:spcAft>
          <a:spcPct val="0"/>
        </a:spcAft>
        <a:defRPr sz="4400">
          <a:solidFill>
            <a:srgbClr val="FF0000"/>
          </a:solidFill>
          <a:latin typeface="Arial" charset="0"/>
          <a:cs typeface="Arial" charset="0"/>
        </a:defRPr>
      </a:lvl6pPr>
      <a:lvl7pPr marL="914400" algn="l" rtl="0" fontAlgn="base">
        <a:spcBef>
          <a:spcPct val="0"/>
        </a:spcBef>
        <a:spcAft>
          <a:spcPct val="0"/>
        </a:spcAft>
        <a:defRPr sz="4400">
          <a:solidFill>
            <a:srgbClr val="FF0000"/>
          </a:solidFill>
          <a:latin typeface="Arial" charset="0"/>
          <a:cs typeface="Arial" charset="0"/>
        </a:defRPr>
      </a:lvl7pPr>
      <a:lvl8pPr marL="1371600" algn="l" rtl="0" fontAlgn="base">
        <a:spcBef>
          <a:spcPct val="0"/>
        </a:spcBef>
        <a:spcAft>
          <a:spcPct val="0"/>
        </a:spcAft>
        <a:defRPr sz="4400">
          <a:solidFill>
            <a:srgbClr val="FF0000"/>
          </a:solidFill>
          <a:latin typeface="Arial" charset="0"/>
          <a:cs typeface="Arial" charset="0"/>
        </a:defRPr>
      </a:lvl8pPr>
      <a:lvl9pPr marL="1828800" algn="l" rtl="0" fontAlgn="base">
        <a:spcBef>
          <a:spcPct val="0"/>
        </a:spcBef>
        <a:spcAft>
          <a:spcPct val="0"/>
        </a:spcAft>
        <a:defRPr sz="4400">
          <a:solidFill>
            <a:srgbClr val="FF0000"/>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560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2560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3F33A799-D2B4-4420-8E38-0DB83F1C3615}" type="datetimeFigureOut">
              <a:rPr lang="en-US"/>
              <a:pPr>
                <a:defRPr/>
              </a:pPr>
              <a:t>4/26/2010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8F204BCD-F851-4625-8242-A43441EE7B0C}"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91" r:id="rId1"/>
    <p:sldLayoutId id="2147483790" r:id="rId2"/>
    <p:sldLayoutId id="2147483789" r:id="rId3"/>
    <p:sldLayoutId id="2147483788" r:id="rId4"/>
    <p:sldLayoutId id="2147483787" r:id="rId5"/>
    <p:sldLayoutId id="2147483786" r:id="rId6"/>
    <p:sldLayoutId id="2147483785" r:id="rId7"/>
    <p:sldLayoutId id="2147483784" r:id="rId8"/>
    <p:sldLayoutId id="2147483783" r:id="rId9"/>
    <p:sldLayoutId id="2147483782" r:id="rId10"/>
    <p:sldLayoutId id="214748378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7890" name="Picture 6" descr="Title slide"/>
          <p:cNvPicPr>
            <a:picLocks noChangeAspect="1" noChangeArrowheads="1"/>
          </p:cNvPicPr>
          <p:nvPr/>
        </p:nvPicPr>
        <p:blipFill>
          <a:blip r:embed="rId13" cstate="print"/>
          <a:srcRect/>
          <a:stretch>
            <a:fillRect/>
          </a:stretch>
        </p:blipFill>
        <p:spPr bwMode="auto">
          <a:xfrm>
            <a:off x="0" y="-4763"/>
            <a:ext cx="9145588" cy="6867526"/>
          </a:xfrm>
          <a:prstGeom prst="rect">
            <a:avLst/>
          </a:prstGeom>
          <a:noFill/>
          <a:ln w="9525">
            <a:noFill/>
            <a:miter lim="800000"/>
            <a:headEnd/>
            <a:tailEnd/>
          </a:ln>
        </p:spPr>
      </p:pic>
      <p:sp>
        <p:nvSpPr>
          <p:cNvPr id="37891"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37892"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smtClean="0">
                <a:latin typeface="+mn-lt"/>
                <a:cs typeface="+mn-cs"/>
              </a:defRPr>
            </a:lvl1pPr>
          </a:lstStyle>
          <a:p>
            <a:pPr>
              <a:defRPr/>
            </a:pPr>
            <a:fld id="{FB7BB70C-DD09-4A7D-8B1E-DE044D85A1F2}" type="datetimeFigureOut">
              <a:rPr lang="en-US"/>
              <a:pPr>
                <a:defRPr/>
              </a:pPr>
              <a:t>4/26/2010</a:t>
            </a:fld>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a:latin typeface="+mn-lt"/>
                <a:cs typeface="+mn-cs"/>
              </a:defRPr>
            </a:lvl1pPr>
          </a:lstStyle>
          <a:p>
            <a:pPr>
              <a:defRPr/>
            </a:pPr>
            <a:endParaRPr lang="en-GB"/>
          </a:p>
        </p:txBody>
      </p:sp>
      <p:sp>
        <p:nvSpPr>
          <p:cNvPr id="1030" name="Rectangle 6"/>
          <p:cNvSpPr>
            <a:spLocks noGrp="1" noChangeArrowheads="1"/>
          </p:cNvSpPr>
          <p:nvPr>
            <p:ph type="sldNum" sz="quarter" idx="4"/>
          </p:nvPr>
        </p:nvSpPr>
        <p:spPr bwMode="auto">
          <a:xfrm>
            <a:off x="3500438" y="6215063"/>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smtClean="0">
                <a:latin typeface="+mn-lt"/>
                <a:cs typeface="+mn-cs"/>
              </a:defRPr>
            </a:lvl1pPr>
          </a:lstStyle>
          <a:p>
            <a:pPr>
              <a:defRPr/>
            </a:pPr>
            <a:fld id="{6F61B6F9-93CA-4A8B-8B21-257F098CE40B}"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857" r:id="rId1"/>
    <p:sldLayoutId id="2147483801" r:id="rId2"/>
    <p:sldLayoutId id="2147483800" r:id="rId3"/>
    <p:sldLayoutId id="2147483799" r:id="rId4"/>
    <p:sldLayoutId id="2147483798" r:id="rId5"/>
    <p:sldLayoutId id="2147483797" r:id="rId6"/>
    <p:sldLayoutId id="2147483796" r:id="rId7"/>
    <p:sldLayoutId id="2147483795" r:id="rId8"/>
    <p:sldLayoutId id="2147483794" r:id="rId9"/>
    <p:sldLayoutId id="2147483793" r:id="rId10"/>
    <p:sldLayoutId id="2147483792" r:id="rId11"/>
  </p:sldLayoutIdLst>
  <p:transition spd="med">
    <p:wipe dir="r"/>
  </p:transition>
  <p:txStyles>
    <p:titleStyle>
      <a:lvl1pPr algn="l" rtl="0" fontAlgn="base">
        <a:spcBef>
          <a:spcPct val="0"/>
        </a:spcBef>
        <a:spcAft>
          <a:spcPct val="0"/>
        </a:spcAft>
        <a:defRPr sz="4400">
          <a:solidFill>
            <a:srgbClr val="FF0000"/>
          </a:solidFill>
          <a:latin typeface="+mj-lt"/>
          <a:ea typeface="+mj-ea"/>
          <a:cs typeface="+mj-cs"/>
        </a:defRPr>
      </a:lvl1pPr>
      <a:lvl2pPr algn="l" rtl="0" fontAlgn="base">
        <a:spcBef>
          <a:spcPct val="0"/>
        </a:spcBef>
        <a:spcAft>
          <a:spcPct val="0"/>
        </a:spcAft>
        <a:defRPr sz="4400">
          <a:solidFill>
            <a:srgbClr val="FF0000"/>
          </a:solidFill>
          <a:latin typeface="Arial" charset="0"/>
        </a:defRPr>
      </a:lvl2pPr>
      <a:lvl3pPr algn="l" rtl="0" fontAlgn="base">
        <a:spcBef>
          <a:spcPct val="0"/>
        </a:spcBef>
        <a:spcAft>
          <a:spcPct val="0"/>
        </a:spcAft>
        <a:defRPr sz="4400">
          <a:solidFill>
            <a:srgbClr val="FF0000"/>
          </a:solidFill>
          <a:latin typeface="Arial" charset="0"/>
        </a:defRPr>
      </a:lvl3pPr>
      <a:lvl4pPr algn="l" rtl="0" fontAlgn="base">
        <a:spcBef>
          <a:spcPct val="0"/>
        </a:spcBef>
        <a:spcAft>
          <a:spcPct val="0"/>
        </a:spcAft>
        <a:defRPr sz="4400">
          <a:solidFill>
            <a:srgbClr val="FF0000"/>
          </a:solidFill>
          <a:latin typeface="Arial" charset="0"/>
        </a:defRPr>
      </a:lvl4pPr>
      <a:lvl5pPr algn="l" rtl="0" fontAlgn="base">
        <a:spcBef>
          <a:spcPct val="0"/>
        </a:spcBef>
        <a:spcAft>
          <a:spcPct val="0"/>
        </a:spcAft>
        <a:defRPr sz="4400">
          <a:solidFill>
            <a:srgbClr val="FF0000"/>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0178" name="Picture 5" descr="General"/>
          <p:cNvPicPr>
            <a:picLocks noChangeAspect="1" noChangeArrowheads="1"/>
          </p:cNvPicPr>
          <p:nvPr/>
        </p:nvPicPr>
        <p:blipFill>
          <a:blip r:embed="rId13" cstate="print"/>
          <a:srcRect/>
          <a:stretch>
            <a:fillRect/>
          </a:stretch>
        </p:blipFill>
        <p:spPr bwMode="auto">
          <a:xfrm>
            <a:off x="0" y="-4763"/>
            <a:ext cx="9145588" cy="6867526"/>
          </a:xfrm>
          <a:prstGeom prst="rect">
            <a:avLst/>
          </a:prstGeom>
          <a:noFill/>
          <a:ln w="9525">
            <a:noFill/>
            <a:miter lim="800000"/>
            <a:headEnd/>
            <a:tailEnd/>
          </a:ln>
        </p:spPr>
      </p:pic>
      <p:sp>
        <p:nvSpPr>
          <p:cNvPr id="50179"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50180"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B85E29B-48C0-474C-AD79-79B24B7BFD66}" type="datetimeFigureOut">
              <a:rPr lang="en-US"/>
              <a:pPr>
                <a:defRPr/>
              </a:pPr>
              <a:t>4/26/2010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18324F0-D4BD-466A-987D-ACF39A3A3BAC}"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812" r:id="rId1"/>
    <p:sldLayoutId id="2147483811" r:id="rId2"/>
    <p:sldLayoutId id="2147483810" r:id="rId3"/>
    <p:sldLayoutId id="2147483809" r:id="rId4"/>
    <p:sldLayoutId id="2147483808" r:id="rId5"/>
    <p:sldLayoutId id="2147483807" r:id="rId6"/>
    <p:sldLayoutId id="2147483806" r:id="rId7"/>
    <p:sldLayoutId id="2147483805" r:id="rId8"/>
    <p:sldLayoutId id="2147483804" r:id="rId9"/>
    <p:sldLayoutId id="2147483803" r:id="rId10"/>
    <p:sldLayoutId id="2147483802" r:id="rId11"/>
  </p:sldLayoutIdLst>
  <p:txStyles>
    <p:titleStyle>
      <a:lvl1pPr algn="l" rtl="0" fontAlgn="base">
        <a:spcBef>
          <a:spcPct val="0"/>
        </a:spcBef>
        <a:spcAft>
          <a:spcPct val="0"/>
        </a:spcAft>
        <a:defRPr sz="4400" kern="1200">
          <a:solidFill>
            <a:srgbClr val="FF0000"/>
          </a:solidFill>
          <a:latin typeface="Arial" pitchFamily="34" charset="0"/>
          <a:ea typeface="+mj-ea"/>
          <a:cs typeface="Arial" pitchFamily="34" charset="0"/>
        </a:defRPr>
      </a:lvl1pPr>
      <a:lvl2pPr algn="l" rtl="0" fontAlgn="base">
        <a:spcBef>
          <a:spcPct val="0"/>
        </a:spcBef>
        <a:spcAft>
          <a:spcPct val="0"/>
        </a:spcAft>
        <a:defRPr sz="4400">
          <a:solidFill>
            <a:srgbClr val="FF0000"/>
          </a:solidFill>
          <a:latin typeface="Arial" charset="0"/>
          <a:cs typeface="Arial" charset="0"/>
        </a:defRPr>
      </a:lvl2pPr>
      <a:lvl3pPr algn="l" rtl="0" fontAlgn="base">
        <a:spcBef>
          <a:spcPct val="0"/>
        </a:spcBef>
        <a:spcAft>
          <a:spcPct val="0"/>
        </a:spcAft>
        <a:defRPr sz="4400">
          <a:solidFill>
            <a:srgbClr val="FF0000"/>
          </a:solidFill>
          <a:latin typeface="Arial" charset="0"/>
          <a:cs typeface="Arial" charset="0"/>
        </a:defRPr>
      </a:lvl3pPr>
      <a:lvl4pPr algn="l" rtl="0" fontAlgn="base">
        <a:spcBef>
          <a:spcPct val="0"/>
        </a:spcBef>
        <a:spcAft>
          <a:spcPct val="0"/>
        </a:spcAft>
        <a:defRPr sz="4400">
          <a:solidFill>
            <a:srgbClr val="FF0000"/>
          </a:solidFill>
          <a:latin typeface="Arial" charset="0"/>
          <a:cs typeface="Arial" charset="0"/>
        </a:defRPr>
      </a:lvl4pPr>
      <a:lvl5pPr algn="l" rtl="0" fontAlgn="base">
        <a:spcBef>
          <a:spcPct val="0"/>
        </a:spcBef>
        <a:spcAft>
          <a:spcPct val="0"/>
        </a:spcAft>
        <a:defRPr sz="4400">
          <a:solidFill>
            <a:srgbClr val="FF0000"/>
          </a:solidFill>
          <a:latin typeface="Arial" charset="0"/>
          <a:cs typeface="Arial" charset="0"/>
        </a:defRPr>
      </a:lvl5pPr>
      <a:lvl6pPr marL="457200" algn="l" rtl="0" eaLnBrk="1" fontAlgn="base" hangingPunct="1">
        <a:spcBef>
          <a:spcPct val="0"/>
        </a:spcBef>
        <a:spcAft>
          <a:spcPct val="0"/>
        </a:spcAft>
        <a:defRPr sz="4400">
          <a:solidFill>
            <a:srgbClr val="FF0000"/>
          </a:solidFill>
          <a:latin typeface="Arial" charset="0"/>
          <a:cs typeface="Arial" charset="0"/>
        </a:defRPr>
      </a:lvl6pPr>
      <a:lvl7pPr marL="914400" algn="l" rtl="0" eaLnBrk="1" fontAlgn="base" hangingPunct="1">
        <a:spcBef>
          <a:spcPct val="0"/>
        </a:spcBef>
        <a:spcAft>
          <a:spcPct val="0"/>
        </a:spcAft>
        <a:defRPr sz="4400">
          <a:solidFill>
            <a:srgbClr val="FF0000"/>
          </a:solidFill>
          <a:latin typeface="Arial" charset="0"/>
          <a:cs typeface="Arial" charset="0"/>
        </a:defRPr>
      </a:lvl7pPr>
      <a:lvl8pPr marL="1371600" algn="l" rtl="0" eaLnBrk="1" fontAlgn="base" hangingPunct="1">
        <a:spcBef>
          <a:spcPct val="0"/>
        </a:spcBef>
        <a:spcAft>
          <a:spcPct val="0"/>
        </a:spcAft>
        <a:defRPr sz="4400">
          <a:solidFill>
            <a:srgbClr val="FF0000"/>
          </a:solidFill>
          <a:latin typeface="Arial" charset="0"/>
          <a:cs typeface="Arial" charset="0"/>
        </a:defRPr>
      </a:lvl8pPr>
      <a:lvl9pPr marL="1828800" algn="l" rtl="0" eaLnBrk="1" fontAlgn="base" hangingPunct="1">
        <a:spcBef>
          <a:spcPct val="0"/>
        </a:spcBef>
        <a:spcAft>
          <a:spcPct val="0"/>
        </a:spcAft>
        <a:defRPr sz="4400">
          <a:solidFill>
            <a:srgbClr val="FF0000"/>
          </a:solidFill>
          <a:latin typeface="Arial" charset="0"/>
          <a:cs typeface="Arial"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fontAlgn="base">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fontAlgn="base">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fontAlgn="base">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fontAlgn="base">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2466" name="Picture 9" descr="General 2"/>
          <p:cNvPicPr>
            <a:picLocks noChangeAspect="1" noChangeArrowheads="1"/>
          </p:cNvPicPr>
          <p:nvPr/>
        </p:nvPicPr>
        <p:blipFill>
          <a:blip r:embed="rId13" cstate="print"/>
          <a:srcRect/>
          <a:stretch>
            <a:fillRect/>
          </a:stretch>
        </p:blipFill>
        <p:spPr bwMode="auto">
          <a:xfrm>
            <a:off x="0" y="-4763"/>
            <a:ext cx="9145588" cy="6867526"/>
          </a:xfrm>
          <a:prstGeom prst="rect">
            <a:avLst/>
          </a:prstGeom>
          <a:noFill/>
          <a:ln w="9525">
            <a:noFill/>
            <a:miter lim="800000"/>
            <a:headEnd/>
            <a:tailEnd/>
          </a:ln>
        </p:spPr>
      </p:pic>
      <p:sp>
        <p:nvSpPr>
          <p:cNvPr id="62467"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6246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FFF13EF-EF1B-454F-8E55-DC0BAEB66F0E}" type="datetimeFigureOut">
              <a:rPr lang="en-US"/>
              <a:pPr>
                <a:defRPr/>
              </a:pPr>
              <a:t>4/26/2010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2E7DACB-5AC1-44DE-AD1E-628A51647D75}"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823" r:id="rId1"/>
    <p:sldLayoutId id="2147483822" r:id="rId2"/>
    <p:sldLayoutId id="2147483821" r:id="rId3"/>
    <p:sldLayoutId id="2147483820" r:id="rId4"/>
    <p:sldLayoutId id="2147483819" r:id="rId5"/>
    <p:sldLayoutId id="2147483818" r:id="rId6"/>
    <p:sldLayoutId id="2147483817" r:id="rId7"/>
    <p:sldLayoutId id="2147483816" r:id="rId8"/>
    <p:sldLayoutId id="2147483815" r:id="rId9"/>
    <p:sldLayoutId id="2147483814" r:id="rId10"/>
    <p:sldLayoutId id="2147483813" r:id="rId11"/>
  </p:sldLayoutIdLst>
  <p:txStyles>
    <p:titleStyle>
      <a:lvl1pPr algn="l" rtl="0" fontAlgn="base">
        <a:spcBef>
          <a:spcPct val="0"/>
        </a:spcBef>
        <a:spcAft>
          <a:spcPct val="0"/>
        </a:spcAft>
        <a:defRPr sz="4400" kern="1200">
          <a:solidFill>
            <a:srgbClr val="FF0000"/>
          </a:solidFill>
          <a:latin typeface="Arial" pitchFamily="34" charset="0"/>
          <a:ea typeface="+mj-ea"/>
          <a:cs typeface="Arial" pitchFamily="34" charset="0"/>
        </a:defRPr>
      </a:lvl1pPr>
      <a:lvl2pPr algn="l" rtl="0" fontAlgn="base">
        <a:spcBef>
          <a:spcPct val="0"/>
        </a:spcBef>
        <a:spcAft>
          <a:spcPct val="0"/>
        </a:spcAft>
        <a:defRPr sz="4400">
          <a:solidFill>
            <a:srgbClr val="FF0000"/>
          </a:solidFill>
          <a:latin typeface="Arial" charset="0"/>
          <a:cs typeface="Arial" charset="0"/>
        </a:defRPr>
      </a:lvl2pPr>
      <a:lvl3pPr algn="l" rtl="0" fontAlgn="base">
        <a:spcBef>
          <a:spcPct val="0"/>
        </a:spcBef>
        <a:spcAft>
          <a:spcPct val="0"/>
        </a:spcAft>
        <a:defRPr sz="4400">
          <a:solidFill>
            <a:srgbClr val="FF0000"/>
          </a:solidFill>
          <a:latin typeface="Arial" charset="0"/>
          <a:cs typeface="Arial" charset="0"/>
        </a:defRPr>
      </a:lvl3pPr>
      <a:lvl4pPr algn="l" rtl="0" fontAlgn="base">
        <a:spcBef>
          <a:spcPct val="0"/>
        </a:spcBef>
        <a:spcAft>
          <a:spcPct val="0"/>
        </a:spcAft>
        <a:defRPr sz="4400">
          <a:solidFill>
            <a:srgbClr val="FF0000"/>
          </a:solidFill>
          <a:latin typeface="Arial" charset="0"/>
          <a:cs typeface="Arial" charset="0"/>
        </a:defRPr>
      </a:lvl4pPr>
      <a:lvl5pPr algn="l" rtl="0" fontAlgn="base">
        <a:spcBef>
          <a:spcPct val="0"/>
        </a:spcBef>
        <a:spcAft>
          <a:spcPct val="0"/>
        </a:spcAft>
        <a:defRPr sz="4400">
          <a:solidFill>
            <a:srgbClr val="FF0000"/>
          </a:solidFill>
          <a:latin typeface="Arial" charset="0"/>
          <a:cs typeface="Arial" charset="0"/>
        </a:defRPr>
      </a:lvl5pPr>
      <a:lvl6pPr marL="457200" algn="l" rtl="0" eaLnBrk="1" fontAlgn="base" hangingPunct="1">
        <a:spcBef>
          <a:spcPct val="0"/>
        </a:spcBef>
        <a:spcAft>
          <a:spcPct val="0"/>
        </a:spcAft>
        <a:defRPr sz="4400">
          <a:solidFill>
            <a:srgbClr val="FF0000"/>
          </a:solidFill>
          <a:latin typeface="Arial" charset="0"/>
          <a:cs typeface="Arial" charset="0"/>
        </a:defRPr>
      </a:lvl6pPr>
      <a:lvl7pPr marL="914400" algn="l" rtl="0" eaLnBrk="1" fontAlgn="base" hangingPunct="1">
        <a:spcBef>
          <a:spcPct val="0"/>
        </a:spcBef>
        <a:spcAft>
          <a:spcPct val="0"/>
        </a:spcAft>
        <a:defRPr sz="4400">
          <a:solidFill>
            <a:srgbClr val="FF0000"/>
          </a:solidFill>
          <a:latin typeface="Arial" charset="0"/>
          <a:cs typeface="Arial" charset="0"/>
        </a:defRPr>
      </a:lvl7pPr>
      <a:lvl8pPr marL="1371600" algn="l" rtl="0" eaLnBrk="1" fontAlgn="base" hangingPunct="1">
        <a:spcBef>
          <a:spcPct val="0"/>
        </a:spcBef>
        <a:spcAft>
          <a:spcPct val="0"/>
        </a:spcAft>
        <a:defRPr sz="4400">
          <a:solidFill>
            <a:srgbClr val="FF0000"/>
          </a:solidFill>
          <a:latin typeface="Arial" charset="0"/>
          <a:cs typeface="Arial" charset="0"/>
        </a:defRPr>
      </a:lvl8pPr>
      <a:lvl9pPr marL="1828800" algn="l" rtl="0" eaLnBrk="1" fontAlgn="base" hangingPunct="1">
        <a:spcBef>
          <a:spcPct val="0"/>
        </a:spcBef>
        <a:spcAft>
          <a:spcPct val="0"/>
        </a:spcAft>
        <a:defRPr sz="4400">
          <a:solidFill>
            <a:srgbClr val="FF0000"/>
          </a:solidFill>
          <a:latin typeface="Arial" charset="0"/>
          <a:cs typeface="Arial"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fontAlgn="base">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fontAlgn="base">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fontAlgn="base">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fontAlgn="base">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4754" name="Picture 6" descr="Title slide"/>
          <p:cNvPicPr>
            <a:picLocks noChangeAspect="1" noChangeArrowheads="1"/>
          </p:cNvPicPr>
          <p:nvPr/>
        </p:nvPicPr>
        <p:blipFill>
          <a:blip r:embed="rId13" cstate="print"/>
          <a:srcRect/>
          <a:stretch>
            <a:fillRect/>
          </a:stretch>
        </p:blipFill>
        <p:spPr bwMode="auto">
          <a:xfrm>
            <a:off x="0" y="-4763"/>
            <a:ext cx="9145588" cy="6867526"/>
          </a:xfrm>
          <a:prstGeom prst="rect">
            <a:avLst/>
          </a:prstGeom>
          <a:noFill/>
          <a:ln w="9525">
            <a:noFill/>
            <a:miter lim="800000"/>
            <a:headEnd/>
            <a:tailEnd/>
          </a:ln>
        </p:spPr>
      </p:pic>
      <p:sp>
        <p:nvSpPr>
          <p:cNvPr id="74755"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74756"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smtClean="0">
                <a:latin typeface="+mn-lt"/>
                <a:cs typeface="+mn-cs"/>
              </a:defRPr>
            </a:lvl1pPr>
          </a:lstStyle>
          <a:p>
            <a:pPr>
              <a:defRPr/>
            </a:pPr>
            <a:fld id="{57CA1DC5-B54F-4442-B428-C64A2AD41D6B}" type="datetimeFigureOut">
              <a:rPr lang="en-US"/>
              <a:pPr>
                <a:defRPr/>
              </a:pPr>
              <a:t>4/26/2010</a:t>
            </a:fld>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a:latin typeface="+mn-lt"/>
                <a:cs typeface="+mn-cs"/>
              </a:defRPr>
            </a:lvl1pPr>
          </a:lstStyle>
          <a:p>
            <a:pPr>
              <a:defRPr/>
            </a:pPr>
            <a:endParaRPr lang="en-GB"/>
          </a:p>
        </p:txBody>
      </p:sp>
      <p:sp>
        <p:nvSpPr>
          <p:cNvPr id="1030" name="Rectangle 6"/>
          <p:cNvSpPr>
            <a:spLocks noGrp="1" noChangeArrowheads="1"/>
          </p:cNvSpPr>
          <p:nvPr>
            <p:ph type="sldNum" sz="quarter" idx="4"/>
          </p:nvPr>
        </p:nvSpPr>
        <p:spPr bwMode="auto">
          <a:xfrm>
            <a:off x="3500438" y="6215063"/>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smtClean="0">
                <a:latin typeface="+mn-lt"/>
                <a:cs typeface="+mn-cs"/>
              </a:defRPr>
            </a:lvl1pPr>
          </a:lstStyle>
          <a:p>
            <a:pPr>
              <a:defRPr/>
            </a:pPr>
            <a:fld id="{7E03FF76-3A7F-46E5-ACF6-50E8502E2B8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858" r:id="rId1"/>
    <p:sldLayoutId id="2147483833" r:id="rId2"/>
    <p:sldLayoutId id="2147483832" r:id="rId3"/>
    <p:sldLayoutId id="2147483831" r:id="rId4"/>
    <p:sldLayoutId id="2147483830" r:id="rId5"/>
    <p:sldLayoutId id="2147483829" r:id="rId6"/>
    <p:sldLayoutId id="2147483828" r:id="rId7"/>
    <p:sldLayoutId id="2147483827" r:id="rId8"/>
    <p:sldLayoutId id="2147483826" r:id="rId9"/>
    <p:sldLayoutId id="2147483825" r:id="rId10"/>
    <p:sldLayoutId id="2147483824" r:id="rId11"/>
  </p:sldLayoutIdLst>
  <p:transition spd="med">
    <p:wipe dir="r"/>
  </p:transition>
  <p:txStyles>
    <p:titleStyle>
      <a:lvl1pPr algn="l" rtl="0" fontAlgn="base">
        <a:spcBef>
          <a:spcPct val="0"/>
        </a:spcBef>
        <a:spcAft>
          <a:spcPct val="0"/>
        </a:spcAft>
        <a:defRPr sz="4400">
          <a:solidFill>
            <a:srgbClr val="FF0000"/>
          </a:solidFill>
          <a:latin typeface="+mj-lt"/>
          <a:ea typeface="+mj-ea"/>
          <a:cs typeface="+mj-cs"/>
        </a:defRPr>
      </a:lvl1pPr>
      <a:lvl2pPr algn="l" rtl="0" fontAlgn="base">
        <a:spcBef>
          <a:spcPct val="0"/>
        </a:spcBef>
        <a:spcAft>
          <a:spcPct val="0"/>
        </a:spcAft>
        <a:defRPr sz="4400">
          <a:solidFill>
            <a:srgbClr val="FF0000"/>
          </a:solidFill>
          <a:latin typeface="Arial" charset="0"/>
        </a:defRPr>
      </a:lvl2pPr>
      <a:lvl3pPr algn="l" rtl="0" fontAlgn="base">
        <a:spcBef>
          <a:spcPct val="0"/>
        </a:spcBef>
        <a:spcAft>
          <a:spcPct val="0"/>
        </a:spcAft>
        <a:defRPr sz="4400">
          <a:solidFill>
            <a:srgbClr val="FF0000"/>
          </a:solidFill>
          <a:latin typeface="Arial" charset="0"/>
        </a:defRPr>
      </a:lvl3pPr>
      <a:lvl4pPr algn="l" rtl="0" fontAlgn="base">
        <a:spcBef>
          <a:spcPct val="0"/>
        </a:spcBef>
        <a:spcAft>
          <a:spcPct val="0"/>
        </a:spcAft>
        <a:defRPr sz="4400">
          <a:solidFill>
            <a:srgbClr val="FF0000"/>
          </a:solidFill>
          <a:latin typeface="Arial" charset="0"/>
        </a:defRPr>
      </a:lvl4pPr>
      <a:lvl5pPr algn="l" rtl="0" fontAlgn="base">
        <a:spcBef>
          <a:spcPct val="0"/>
        </a:spcBef>
        <a:spcAft>
          <a:spcPct val="0"/>
        </a:spcAft>
        <a:defRPr sz="4400">
          <a:solidFill>
            <a:srgbClr val="FF0000"/>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7042" name="Picture 5" descr="General"/>
          <p:cNvPicPr>
            <a:picLocks noChangeAspect="1" noChangeArrowheads="1"/>
          </p:cNvPicPr>
          <p:nvPr/>
        </p:nvPicPr>
        <p:blipFill>
          <a:blip r:embed="rId13" cstate="print"/>
          <a:srcRect/>
          <a:stretch>
            <a:fillRect/>
          </a:stretch>
        </p:blipFill>
        <p:spPr bwMode="auto">
          <a:xfrm>
            <a:off x="0" y="-4763"/>
            <a:ext cx="9145588" cy="6867526"/>
          </a:xfrm>
          <a:prstGeom prst="rect">
            <a:avLst/>
          </a:prstGeom>
          <a:noFill/>
          <a:ln w="9525">
            <a:noFill/>
            <a:miter lim="800000"/>
            <a:headEnd/>
            <a:tailEnd/>
          </a:ln>
        </p:spPr>
      </p:pic>
      <p:sp>
        <p:nvSpPr>
          <p:cNvPr id="87043"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87044"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ED4C07E-D27A-4FEE-9C1E-210018C1013E}" type="datetimeFigureOut">
              <a:rPr lang="en-US"/>
              <a:pPr>
                <a:defRPr/>
              </a:pPr>
              <a:t>4/26/2010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76497EA-107C-463E-A49C-DE7134174AD3}"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844" r:id="rId1"/>
    <p:sldLayoutId id="2147483843" r:id="rId2"/>
    <p:sldLayoutId id="2147483842" r:id="rId3"/>
    <p:sldLayoutId id="2147483841" r:id="rId4"/>
    <p:sldLayoutId id="2147483840" r:id="rId5"/>
    <p:sldLayoutId id="2147483839" r:id="rId6"/>
    <p:sldLayoutId id="2147483838" r:id="rId7"/>
    <p:sldLayoutId id="2147483837" r:id="rId8"/>
    <p:sldLayoutId id="2147483836" r:id="rId9"/>
    <p:sldLayoutId id="2147483835" r:id="rId10"/>
    <p:sldLayoutId id="2147483834" r:id="rId11"/>
  </p:sldLayoutIdLst>
  <p:txStyles>
    <p:titleStyle>
      <a:lvl1pPr algn="l" rtl="0" fontAlgn="base">
        <a:spcBef>
          <a:spcPct val="0"/>
        </a:spcBef>
        <a:spcAft>
          <a:spcPct val="0"/>
        </a:spcAft>
        <a:defRPr sz="4400" kern="1200">
          <a:solidFill>
            <a:srgbClr val="FF0000"/>
          </a:solidFill>
          <a:latin typeface="Arial" pitchFamily="34" charset="0"/>
          <a:ea typeface="+mj-ea"/>
          <a:cs typeface="Arial" pitchFamily="34" charset="0"/>
        </a:defRPr>
      </a:lvl1pPr>
      <a:lvl2pPr algn="l" rtl="0" fontAlgn="base">
        <a:spcBef>
          <a:spcPct val="0"/>
        </a:spcBef>
        <a:spcAft>
          <a:spcPct val="0"/>
        </a:spcAft>
        <a:defRPr sz="4400">
          <a:solidFill>
            <a:srgbClr val="FF0000"/>
          </a:solidFill>
          <a:latin typeface="Arial" charset="0"/>
          <a:cs typeface="Arial" charset="0"/>
        </a:defRPr>
      </a:lvl2pPr>
      <a:lvl3pPr algn="l" rtl="0" fontAlgn="base">
        <a:spcBef>
          <a:spcPct val="0"/>
        </a:spcBef>
        <a:spcAft>
          <a:spcPct val="0"/>
        </a:spcAft>
        <a:defRPr sz="4400">
          <a:solidFill>
            <a:srgbClr val="FF0000"/>
          </a:solidFill>
          <a:latin typeface="Arial" charset="0"/>
          <a:cs typeface="Arial" charset="0"/>
        </a:defRPr>
      </a:lvl3pPr>
      <a:lvl4pPr algn="l" rtl="0" fontAlgn="base">
        <a:spcBef>
          <a:spcPct val="0"/>
        </a:spcBef>
        <a:spcAft>
          <a:spcPct val="0"/>
        </a:spcAft>
        <a:defRPr sz="4400">
          <a:solidFill>
            <a:srgbClr val="FF0000"/>
          </a:solidFill>
          <a:latin typeface="Arial" charset="0"/>
          <a:cs typeface="Arial" charset="0"/>
        </a:defRPr>
      </a:lvl4pPr>
      <a:lvl5pPr algn="l" rtl="0" fontAlgn="base">
        <a:spcBef>
          <a:spcPct val="0"/>
        </a:spcBef>
        <a:spcAft>
          <a:spcPct val="0"/>
        </a:spcAft>
        <a:defRPr sz="4400">
          <a:solidFill>
            <a:srgbClr val="FF0000"/>
          </a:solidFill>
          <a:latin typeface="Arial" charset="0"/>
          <a:cs typeface="Arial" charset="0"/>
        </a:defRPr>
      </a:lvl5pPr>
      <a:lvl6pPr marL="457200" algn="l" rtl="0" eaLnBrk="1" fontAlgn="base" hangingPunct="1">
        <a:spcBef>
          <a:spcPct val="0"/>
        </a:spcBef>
        <a:spcAft>
          <a:spcPct val="0"/>
        </a:spcAft>
        <a:defRPr sz="4400">
          <a:solidFill>
            <a:srgbClr val="FF0000"/>
          </a:solidFill>
          <a:latin typeface="Arial" charset="0"/>
          <a:cs typeface="Arial" charset="0"/>
        </a:defRPr>
      </a:lvl6pPr>
      <a:lvl7pPr marL="914400" algn="l" rtl="0" eaLnBrk="1" fontAlgn="base" hangingPunct="1">
        <a:spcBef>
          <a:spcPct val="0"/>
        </a:spcBef>
        <a:spcAft>
          <a:spcPct val="0"/>
        </a:spcAft>
        <a:defRPr sz="4400">
          <a:solidFill>
            <a:srgbClr val="FF0000"/>
          </a:solidFill>
          <a:latin typeface="Arial" charset="0"/>
          <a:cs typeface="Arial" charset="0"/>
        </a:defRPr>
      </a:lvl7pPr>
      <a:lvl8pPr marL="1371600" algn="l" rtl="0" eaLnBrk="1" fontAlgn="base" hangingPunct="1">
        <a:spcBef>
          <a:spcPct val="0"/>
        </a:spcBef>
        <a:spcAft>
          <a:spcPct val="0"/>
        </a:spcAft>
        <a:defRPr sz="4400">
          <a:solidFill>
            <a:srgbClr val="FF0000"/>
          </a:solidFill>
          <a:latin typeface="Arial" charset="0"/>
          <a:cs typeface="Arial" charset="0"/>
        </a:defRPr>
      </a:lvl8pPr>
      <a:lvl9pPr marL="1828800" algn="l" rtl="0" eaLnBrk="1" fontAlgn="base" hangingPunct="1">
        <a:spcBef>
          <a:spcPct val="0"/>
        </a:spcBef>
        <a:spcAft>
          <a:spcPct val="0"/>
        </a:spcAft>
        <a:defRPr sz="4400">
          <a:solidFill>
            <a:srgbClr val="FF0000"/>
          </a:solidFill>
          <a:latin typeface="Arial" charset="0"/>
          <a:cs typeface="Arial"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fontAlgn="base">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fontAlgn="base">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fontAlgn="base">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fontAlgn="base">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9330" name="Picture 9" descr="General 2"/>
          <p:cNvPicPr>
            <a:picLocks noChangeAspect="1" noChangeArrowheads="1"/>
          </p:cNvPicPr>
          <p:nvPr/>
        </p:nvPicPr>
        <p:blipFill>
          <a:blip r:embed="rId13" cstate="print"/>
          <a:srcRect/>
          <a:stretch>
            <a:fillRect/>
          </a:stretch>
        </p:blipFill>
        <p:spPr bwMode="auto">
          <a:xfrm>
            <a:off x="0" y="-4763"/>
            <a:ext cx="9145588" cy="6867526"/>
          </a:xfrm>
          <a:prstGeom prst="rect">
            <a:avLst/>
          </a:prstGeom>
          <a:noFill/>
          <a:ln w="9525">
            <a:noFill/>
            <a:miter lim="800000"/>
            <a:headEnd/>
            <a:tailEnd/>
          </a:ln>
        </p:spPr>
      </p:pic>
      <p:sp>
        <p:nvSpPr>
          <p:cNvPr id="99331"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99332"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3C41678-BFC8-499E-B484-9F41DA456760}" type="datetimeFigureOut">
              <a:rPr lang="en-US"/>
              <a:pPr>
                <a:defRPr/>
              </a:pPr>
              <a:t>4/26/2010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E649C21-6E79-46AC-906E-611D99A8CE42}"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855" r:id="rId1"/>
    <p:sldLayoutId id="2147483854" r:id="rId2"/>
    <p:sldLayoutId id="2147483853" r:id="rId3"/>
    <p:sldLayoutId id="2147483852" r:id="rId4"/>
    <p:sldLayoutId id="2147483851" r:id="rId5"/>
    <p:sldLayoutId id="2147483850" r:id="rId6"/>
    <p:sldLayoutId id="2147483849" r:id="rId7"/>
    <p:sldLayoutId id="2147483848" r:id="rId8"/>
    <p:sldLayoutId id="2147483847" r:id="rId9"/>
    <p:sldLayoutId id="2147483846" r:id="rId10"/>
    <p:sldLayoutId id="2147483845" r:id="rId11"/>
  </p:sldLayoutIdLst>
  <p:txStyles>
    <p:titleStyle>
      <a:lvl1pPr algn="l" rtl="0" fontAlgn="base">
        <a:spcBef>
          <a:spcPct val="0"/>
        </a:spcBef>
        <a:spcAft>
          <a:spcPct val="0"/>
        </a:spcAft>
        <a:defRPr sz="4400" kern="1200">
          <a:solidFill>
            <a:srgbClr val="FF0000"/>
          </a:solidFill>
          <a:latin typeface="Arial" pitchFamily="34" charset="0"/>
          <a:ea typeface="+mj-ea"/>
          <a:cs typeface="Arial" pitchFamily="34" charset="0"/>
        </a:defRPr>
      </a:lvl1pPr>
      <a:lvl2pPr algn="l" rtl="0" fontAlgn="base">
        <a:spcBef>
          <a:spcPct val="0"/>
        </a:spcBef>
        <a:spcAft>
          <a:spcPct val="0"/>
        </a:spcAft>
        <a:defRPr sz="4400">
          <a:solidFill>
            <a:srgbClr val="FF0000"/>
          </a:solidFill>
          <a:latin typeface="Arial" charset="0"/>
          <a:cs typeface="Arial" charset="0"/>
        </a:defRPr>
      </a:lvl2pPr>
      <a:lvl3pPr algn="l" rtl="0" fontAlgn="base">
        <a:spcBef>
          <a:spcPct val="0"/>
        </a:spcBef>
        <a:spcAft>
          <a:spcPct val="0"/>
        </a:spcAft>
        <a:defRPr sz="4400">
          <a:solidFill>
            <a:srgbClr val="FF0000"/>
          </a:solidFill>
          <a:latin typeface="Arial" charset="0"/>
          <a:cs typeface="Arial" charset="0"/>
        </a:defRPr>
      </a:lvl3pPr>
      <a:lvl4pPr algn="l" rtl="0" fontAlgn="base">
        <a:spcBef>
          <a:spcPct val="0"/>
        </a:spcBef>
        <a:spcAft>
          <a:spcPct val="0"/>
        </a:spcAft>
        <a:defRPr sz="4400">
          <a:solidFill>
            <a:srgbClr val="FF0000"/>
          </a:solidFill>
          <a:latin typeface="Arial" charset="0"/>
          <a:cs typeface="Arial" charset="0"/>
        </a:defRPr>
      </a:lvl4pPr>
      <a:lvl5pPr algn="l" rtl="0" fontAlgn="base">
        <a:spcBef>
          <a:spcPct val="0"/>
        </a:spcBef>
        <a:spcAft>
          <a:spcPct val="0"/>
        </a:spcAft>
        <a:defRPr sz="4400">
          <a:solidFill>
            <a:srgbClr val="FF0000"/>
          </a:solidFill>
          <a:latin typeface="Arial" charset="0"/>
          <a:cs typeface="Arial" charset="0"/>
        </a:defRPr>
      </a:lvl5pPr>
      <a:lvl6pPr marL="457200" algn="l" rtl="0" eaLnBrk="1" fontAlgn="base" hangingPunct="1">
        <a:spcBef>
          <a:spcPct val="0"/>
        </a:spcBef>
        <a:spcAft>
          <a:spcPct val="0"/>
        </a:spcAft>
        <a:defRPr sz="4400">
          <a:solidFill>
            <a:srgbClr val="FF0000"/>
          </a:solidFill>
          <a:latin typeface="Arial" charset="0"/>
          <a:cs typeface="Arial" charset="0"/>
        </a:defRPr>
      </a:lvl6pPr>
      <a:lvl7pPr marL="914400" algn="l" rtl="0" eaLnBrk="1" fontAlgn="base" hangingPunct="1">
        <a:spcBef>
          <a:spcPct val="0"/>
        </a:spcBef>
        <a:spcAft>
          <a:spcPct val="0"/>
        </a:spcAft>
        <a:defRPr sz="4400">
          <a:solidFill>
            <a:srgbClr val="FF0000"/>
          </a:solidFill>
          <a:latin typeface="Arial" charset="0"/>
          <a:cs typeface="Arial" charset="0"/>
        </a:defRPr>
      </a:lvl7pPr>
      <a:lvl8pPr marL="1371600" algn="l" rtl="0" eaLnBrk="1" fontAlgn="base" hangingPunct="1">
        <a:spcBef>
          <a:spcPct val="0"/>
        </a:spcBef>
        <a:spcAft>
          <a:spcPct val="0"/>
        </a:spcAft>
        <a:defRPr sz="4400">
          <a:solidFill>
            <a:srgbClr val="FF0000"/>
          </a:solidFill>
          <a:latin typeface="Arial" charset="0"/>
          <a:cs typeface="Arial" charset="0"/>
        </a:defRPr>
      </a:lvl8pPr>
      <a:lvl9pPr marL="1828800" algn="l" rtl="0" eaLnBrk="1" fontAlgn="base" hangingPunct="1">
        <a:spcBef>
          <a:spcPct val="0"/>
        </a:spcBef>
        <a:spcAft>
          <a:spcPct val="0"/>
        </a:spcAft>
        <a:defRPr sz="4400">
          <a:solidFill>
            <a:srgbClr val="FF0000"/>
          </a:solidFill>
          <a:latin typeface="Arial" charset="0"/>
          <a:cs typeface="Arial"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fontAlgn="base">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fontAlgn="base">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fontAlgn="base">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fontAlgn="base">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Title 1"/>
          <p:cNvSpPr>
            <a:spLocks noGrp="1"/>
          </p:cNvSpPr>
          <p:nvPr>
            <p:ph type="ctrTitle"/>
          </p:nvPr>
        </p:nvSpPr>
        <p:spPr>
          <a:xfrm>
            <a:off x="685800" y="1571625"/>
            <a:ext cx="7772400" cy="1470025"/>
          </a:xfrm>
        </p:spPr>
        <p:txBody>
          <a:bodyPr/>
          <a:lstStyle/>
          <a:p>
            <a:r>
              <a:rPr lang="en-GB" sz="3600" b="1" smtClean="0"/>
              <a:t>Lessons Learned In Developing A Knowledge Sharing Culture Across The NHS</a:t>
            </a:r>
            <a:endParaRPr lang="en-GB" sz="3600" smtClean="0"/>
          </a:p>
        </p:txBody>
      </p:sp>
      <p:sp>
        <p:nvSpPr>
          <p:cNvPr id="111618" name="Subtitle 2"/>
          <p:cNvSpPr>
            <a:spLocks noGrp="1"/>
          </p:cNvSpPr>
          <p:nvPr>
            <p:ph type="subTitle" idx="1"/>
          </p:nvPr>
        </p:nvSpPr>
        <p:spPr>
          <a:xfrm>
            <a:off x="1371600" y="3214688"/>
            <a:ext cx="6400800" cy="1752600"/>
          </a:xfrm>
        </p:spPr>
        <p:txBody>
          <a:bodyPr/>
          <a:lstStyle/>
          <a:p>
            <a:r>
              <a:rPr lang="en-GB" sz="2400" b="1" smtClean="0"/>
              <a:t>Rod Ward</a:t>
            </a:r>
            <a:r>
              <a:rPr lang="en-GB" sz="2400" smtClean="0"/>
              <a:t>, Senior Lecturer, University of the West of England, Bristol</a:t>
            </a:r>
          </a:p>
          <a:p>
            <a:r>
              <a:rPr lang="en-GB" sz="2400" b="1" smtClean="0"/>
              <a:t>Dr Peter Murphy</a:t>
            </a:r>
            <a:r>
              <a:rPr lang="en-GB" sz="2400" smtClean="0"/>
              <a:t>, Consultant Anaesthetist, Bristol Royal Hospital for Children</a:t>
            </a:r>
          </a:p>
          <a:p>
            <a:endParaRPr lang="en-GB" smtClean="0"/>
          </a:p>
        </p:txBody>
      </p:sp>
    </p:spTree>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b="1" dirty="0"/>
              <a:t>Obstacles to knowledge </a:t>
            </a:r>
            <a:r>
              <a:rPr lang="en-US" b="1" dirty="0" smtClean="0"/>
              <a:t>sharing</a:t>
            </a:r>
            <a:endParaRPr lang="en-GB" dirty="0"/>
          </a:p>
        </p:txBody>
      </p:sp>
      <p:sp>
        <p:nvSpPr>
          <p:cNvPr id="120834" name="Content Placeholder 2"/>
          <p:cNvSpPr>
            <a:spLocks noGrp="1"/>
          </p:cNvSpPr>
          <p:nvPr>
            <p:ph idx="1"/>
          </p:nvPr>
        </p:nvSpPr>
        <p:spPr/>
        <p:txBody>
          <a:bodyPr/>
          <a:lstStyle/>
          <a:p>
            <a:r>
              <a:rPr lang="en-GB" sz="1600" smtClean="0"/>
              <a:t>Notion that knowledge is property and ownership is very important</a:t>
            </a:r>
          </a:p>
          <a:p>
            <a:r>
              <a:rPr lang="en-GB" sz="1600" smtClean="0"/>
              <a:t>Receive credit for a knowledge product created</a:t>
            </a:r>
          </a:p>
          <a:p>
            <a:r>
              <a:rPr lang="en-US" sz="1600" smtClean="0"/>
              <a:t>Expense/Finances.</a:t>
            </a:r>
            <a:endParaRPr lang="en-GB" sz="1600" smtClean="0"/>
          </a:p>
          <a:p>
            <a:r>
              <a:rPr lang="en-US" sz="1600" smtClean="0"/>
              <a:t>Training, particularly in IT &amp; IM </a:t>
            </a:r>
            <a:endParaRPr lang="en-GB" sz="1600" smtClean="0"/>
          </a:p>
          <a:p>
            <a:r>
              <a:rPr lang="en-US" sz="1600" smtClean="0"/>
              <a:t>Level of Health Informatics support.</a:t>
            </a:r>
            <a:endParaRPr lang="en-GB" sz="1600" smtClean="0"/>
          </a:p>
          <a:p>
            <a:r>
              <a:rPr lang="en-US" sz="1600" smtClean="0"/>
              <a:t>Attitudes of staff </a:t>
            </a:r>
            <a:endParaRPr lang="en-GB" sz="1600" smtClean="0"/>
          </a:p>
          <a:p>
            <a:r>
              <a:rPr lang="en-US" sz="1600" smtClean="0"/>
              <a:t>Concerns about data security and confidentiality.</a:t>
            </a:r>
            <a:endParaRPr lang="en-GB" sz="1600" smtClean="0"/>
          </a:p>
          <a:p>
            <a:r>
              <a:rPr lang="en-US" sz="1600" smtClean="0"/>
              <a:t>Competition, between individuals and organizations, including career benefits.</a:t>
            </a:r>
            <a:endParaRPr lang="en-GB" sz="1600" smtClean="0"/>
          </a:p>
          <a:p>
            <a:r>
              <a:rPr lang="en-US" sz="1600" smtClean="0"/>
              <a:t>Failure to share knowledge of failure </a:t>
            </a:r>
            <a:endParaRPr lang="en-GB" sz="1600" smtClean="0"/>
          </a:p>
          <a:p>
            <a:r>
              <a:rPr lang="en-US" sz="1600" smtClean="0"/>
              <a:t>Copyright &amp; IPR issues.</a:t>
            </a:r>
            <a:endParaRPr lang="en-GB" sz="1600" smtClean="0"/>
          </a:p>
          <a:p>
            <a:r>
              <a:rPr lang="en-US" sz="1600" smtClean="0"/>
              <a:t>Hierarchical nature of NHS organizations.</a:t>
            </a:r>
            <a:endParaRPr lang="en-GB" sz="1600" smtClean="0"/>
          </a:p>
          <a:p>
            <a:r>
              <a:rPr lang="en-US" sz="1600" smtClean="0"/>
              <a:t>Confusion regarding which NHS body is coordinating which piece of knowledge sharing and where the data can be found</a:t>
            </a:r>
            <a:endParaRPr lang="en-GB" sz="1600" smtClean="0"/>
          </a:p>
        </p:txBody>
      </p:sp>
    </p:spTree>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b="1" dirty="0"/>
              <a:t>Knowledge sharing in the </a:t>
            </a:r>
            <a:r>
              <a:rPr lang="en-US" b="1" dirty="0" smtClean="0"/>
              <a:t>NHS</a:t>
            </a:r>
            <a:endParaRPr lang="en-GB" dirty="0"/>
          </a:p>
        </p:txBody>
      </p:sp>
      <p:sp>
        <p:nvSpPr>
          <p:cNvPr id="121858" name="Content Placeholder 2"/>
          <p:cNvSpPr>
            <a:spLocks noGrp="1"/>
          </p:cNvSpPr>
          <p:nvPr>
            <p:ph idx="1"/>
          </p:nvPr>
        </p:nvSpPr>
        <p:spPr/>
        <p:txBody>
          <a:bodyPr/>
          <a:lstStyle/>
          <a:p>
            <a:r>
              <a:rPr lang="en-US" sz="2400" smtClean="0"/>
              <a:t>Current information sharing within the NHS exists at local, regional, national and international levels. </a:t>
            </a:r>
            <a:endParaRPr lang="en-GB" sz="2400" smtClean="0"/>
          </a:p>
          <a:p>
            <a:r>
              <a:rPr lang="en-US" sz="2400" smtClean="0"/>
              <a:t>Journals and books, specialist meetings and conferences, working groups, web sites, newsletters, databases, telemedicine links, e-learning, teleconferences, intranets NHS Clinical Knowledge summaries and podcasts </a:t>
            </a:r>
            <a:endParaRPr lang="en-GB" sz="2400" smtClean="0"/>
          </a:p>
          <a:p>
            <a:r>
              <a:rPr lang="en-US" sz="2400" smtClean="0"/>
              <a:t>The disparate nature of NHS organisations and different groups within it can provide barriers to knowledge sharing.</a:t>
            </a:r>
            <a:endParaRPr lang="en-GB" sz="2400" smtClean="0"/>
          </a:p>
        </p:txBody>
      </p:sp>
    </p:spTree>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Title 1"/>
          <p:cNvSpPr>
            <a:spLocks noGrp="1"/>
          </p:cNvSpPr>
          <p:nvPr>
            <p:ph type="title"/>
          </p:nvPr>
        </p:nvSpPr>
        <p:spPr/>
        <p:txBody>
          <a:bodyPr/>
          <a:lstStyle/>
          <a:p>
            <a:r>
              <a:rPr lang="en-US" b="1" smtClean="0"/>
              <a:t>Risks in knowledge sharing</a:t>
            </a:r>
            <a:endParaRPr lang="en-GB" smtClean="0"/>
          </a:p>
        </p:txBody>
      </p:sp>
      <p:sp>
        <p:nvSpPr>
          <p:cNvPr id="122882" name="Content Placeholder 2"/>
          <p:cNvSpPr>
            <a:spLocks noGrp="1"/>
          </p:cNvSpPr>
          <p:nvPr>
            <p:ph idx="1"/>
          </p:nvPr>
        </p:nvSpPr>
        <p:spPr/>
        <p:txBody>
          <a:bodyPr/>
          <a:lstStyle/>
          <a:p>
            <a:r>
              <a:rPr lang="en-GB" smtClean="0"/>
              <a:t>Individuals are most commonly rewarded for what they know, not what they share</a:t>
            </a:r>
          </a:p>
          <a:p>
            <a:r>
              <a:rPr lang="en-GB" smtClean="0"/>
              <a:t>If knowledge is not shared, negative consequences such as isolation and resistance to ideas occur.</a:t>
            </a:r>
          </a:p>
        </p:txBody>
      </p:sp>
    </p:spTree>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Title 1"/>
          <p:cNvSpPr>
            <a:spLocks noGrp="1"/>
          </p:cNvSpPr>
          <p:nvPr>
            <p:ph type="title"/>
          </p:nvPr>
        </p:nvSpPr>
        <p:spPr/>
        <p:txBody>
          <a:bodyPr/>
          <a:lstStyle/>
          <a:p>
            <a:r>
              <a:rPr lang="en-GB" smtClean="0"/>
              <a:t>Developments following our report</a:t>
            </a:r>
          </a:p>
        </p:txBody>
      </p:sp>
      <p:sp>
        <p:nvSpPr>
          <p:cNvPr id="123906" name="Content Placeholder 2"/>
          <p:cNvSpPr>
            <a:spLocks noGrp="1"/>
          </p:cNvSpPr>
          <p:nvPr>
            <p:ph idx="1"/>
          </p:nvPr>
        </p:nvSpPr>
        <p:spPr/>
        <p:txBody>
          <a:bodyPr/>
          <a:lstStyle/>
          <a:p>
            <a:r>
              <a:rPr lang="en-GB" sz="2800" smtClean="0"/>
              <a:t>South West Health informatics Forum 2010, where during a day of lectures 2-3 “best practice solutions” were presented and demonstrated - Everyone thought this was the highlight of the day!</a:t>
            </a:r>
          </a:p>
          <a:p>
            <a:r>
              <a:rPr lang="en-GB" sz="2800" smtClean="0"/>
              <a:t>First  national meeting on e-prescribing (Birmingham),  included a “marketplace” where people/suppliers presented their solutions. </a:t>
            </a:r>
          </a:p>
          <a:p>
            <a:endParaRPr lang="en-GB" smtClean="0"/>
          </a:p>
        </p:txBody>
      </p:sp>
    </p:spTree>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GB" b="1" dirty="0" smtClean="0"/>
              <a:t>Clinical Informatics Best Practice Marketplace </a:t>
            </a:r>
            <a:endParaRPr lang="en-GB" dirty="0"/>
          </a:p>
        </p:txBody>
      </p:sp>
      <p:sp>
        <p:nvSpPr>
          <p:cNvPr id="124930" name="Content Placeholder 2"/>
          <p:cNvSpPr>
            <a:spLocks noGrp="1"/>
          </p:cNvSpPr>
          <p:nvPr>
            <p:ph idx="1"/>
          </p:nvPr>
        </p:nvSpPr>
        <p:spPr/>
        <p:txBody>
          <a:bodyPr/>
          <a:lstStyle/>
          <a:p>
            <a:r>
              <a:rPr lang="en-GB" sz="2800" smtClean="0"/>
              <a:t>One of the recommendations of report</a:t>
            </a:r>
          </a:p>
          <a:p>
            <a:r>
              <a:rPr lang="en-GB" sz="2800" smtClean="0"/>
              <a:t>Organised by the same team</a:t>
            </a:r>
          </a:p>
          <a:p>
            <a:r>
              <a:rPr lang="en-GB" sz="2800" smtClean="0"/>
              <a:t>Initially planned for Jan 10 – delayed due to potential flu pandemic</a:t>
            </a:r>
          </a:p>
          <a:p>
            <a:r>
              <a:rPr lang="en-GB" sz="2800" smtClean="0"/>
              <a:t>Held at the Watershed, Bristol on 25</a:t>
            </a:r>
            <a:r>
              <a:rPr lang="en-GB" sz="2800" baseline="30000" smtClean="0"/>
              <a:t>th</a:t>
            </a:r>
            <a:r>
              <a:rPr lang="en-GB" sz="2800" smtClean="0"/>
              <a:t> March 2010 - ? London would be better</a:t>
            </a:r>
          </a:p>
          <a:p>
            <a:r>
              <a:rPr lang="en-GB" sz="2800" smtClean="0"/>
              <a:t>140 people registered, approx 100 attended</a:t>
            </a:r>
          </a:p>
        </p:txBody>
      </p:sp>
    </p:spTree>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365F91"/>
                </a:solidFill>
                <a:effectLst/>
                <a:latin typeface="Arial" pitchFamily="34" charset="0"/>
                <a:ea typeface="Calibri" pitchFamily="34" charset="0"/>
                <a:cs typeface="Arial" pitchFamily="34" charset="0"/>
              </a:rPr>
              <a:t>PRESENTATION TIMETABLE </a:t>
            </a:r>
            <a:endParaRPr kumimoji="0" lang="en-GB"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nvGraphicFramePr>
        <p:xfrm>
          <a:off x="3401248" y="285727"/>
          <a:ext cx="3028141" cy="4929222"/>
        </p:xfrm>
        <a:graphic>
          <a:graphicData uri="http://schemas.openxmlformats.org/drawingml/2006/table">
            <a:tbl>
              <a:tblPr/>
              <a:tblGrid>
                <a:gridCol w="280766"/>
                <a:gridCol w="915681"/>
                <a:gridCol w="915847"/>
                <a:gridCol w="915847"/>
              </a:tblGrid>
              <a:tr h="67438">
                <a:tc>
                  <a:txBody>
                    <a:bodyPr/>
                    <a:lstStyle/>
                    <a:p>
                      <a:pPr>
                        <a:lnSpc>
                          <a:spcPct val="115000"/>
                        </a:lnSpc>
                        <a:spcAft>
                          <a:spcPts val="0"/>
                        </a:spcAft>
                      </a:pPr>
                      <a:endParaRPr lang="en-GB" sz="300">
                        <a:latin typeface="Arial"/>
                        <a:ea typeface="Calibri"/>
                        <a:cs typeface="Times New Roman"/>
                      </a:endParaRP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nSpc>
                          <a:spcPct val="115000"/>
                        </a:lnSpc>
                        <a:spcAft>
                          <a:spcPts val="0"/>
                        </a:spcAft>
                      </a:pPr>
                      <a:r>
                        <a:rPr lang="en-GB" sz="300" b="1">
                          <a:solidFill>
                            <a:srgbClr val="FFFFFF"/>
                          </a:solidFill>
                          <a:latin typeface="Arial"/>
                          <a:ea typeface="Calibri"/>
                          <a:cs typeface="Times New Roman"/>
                        </a:rPr>
                        <a:t>Time</a:t>
                      </a:r>
                      <a:endParaRPr lang="en-GB" sz="300">
                        <a:latin typeface="Arial"/>
                        <a:ea typeface="Calibri"/>
                        <a:cs typeface="Times New Roman"/>
                      </a:endParaRP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nSpc>
                          <a:spcPct val="115000"/>
                        </a:lnSpc>
                        <a:spcAft>
                          <a:spcPts val="0"/>
                        </a:spcAft>
                      </a:pPr>
                      <a:r>
                        <a:rPr lang="en-GB" sz="300" b="1">
                          <a:solidFill>
                            <a:srgbClr val="FFFFFF"/>
                          </a:solidFill>
                          <a:latin typeface="Arial"/>
                          <a:ea typeface="Calibri"/>
                          <a:cs typeface="Times New Roman"/>
                        </a:rPr>
                        <a:t>Cinema 1</a:t>
                      </a:r>
                      <a:endParaRPr lang="en-GB" sz="300">
                        <a:latin typeface="Arial"/>
                        <a:ea typeface="Calibri"/>
                        <a:cs typeface="Times New Roman"/>
                      </a:endParaRP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nSpc>
                          <a:spcPct val="115000"/>
                        </a:lnSpc>
                        <a:spcAft>
                          <a:spcPts val="0"/>
                        </a:spcAft>
                      </a:pPr>
                      <a:r>
                        <a:rPr lang="en-GB" sz="300" b="1">
                          <a:solidFill>
                            <a:srgbClr val="FFFFFF"/>
                          </a:solidFill>
                          <a:latin typeface="Arial"/>
                          <a:ea typeface="Calibri"/>
                          <a:cs typeface="Times New Roman"/>
                        </a:rPr>
                        <a:t>Cinema 2</a:t>
                      </a:r>
                      <a:endParaRPr lang="en-GB" sz="300">
                        <a:latin typeface="Arial"/>
                        <a:ea typeface="Calibri"/>
                        <a:cs typeface="Times New Roman"/>
                      </a:endParaRP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r>
              <a:tr h="615084">
                <a:tc>
                  <a:txBody>
                    <a:bodyPr/>
                    <a:lstStyle/>
                    <a:p>
                      <a:pPr>
                        <a:lnSpc>
                          <a:spcPct val="115000"/>
                        </a:lnSpc>
                        <a:spcAft>
                          <a:spcPts val="0"/>
                        </a:spcAft>
                      </a:pPr>
                      <a:endParaRPr lang="en-GB" sz="300">
                        <a:latin typeface="Arial"/>
                        <a:ea typeface="Calibri"/>
                        <a:cs typeface="Times New Roman"/>
                      </a:endParaRP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en-GB" sz="300" b="1">
                          <a:latin typeface="Arial"/>
                          <a:ea typeface="Calibri"/>
                          <a:cs typeface="Times New Roman"/>
                        </a:rPr>
                        <a:t>10.00am – 10:30am</a:t>
                      </a:r>
                      <a:endParaRPr lang="en-GB" sz="300">
                        <a:latin typeface="Arial"/>
                        <a:ea typeface="Calibri"/>
                        <a:cs typeface="Times New Roman"/>
                      </a:endParaRP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200"/>
                        </a:spcAft>
                      </a:pPr>
                      <a:r>
                        <a:rPr lang="en-GB" sz="300" i="1">
                          <a:latin typeface="Arial"/>
                          <a:ea typeface="Calibri"/>
                          <a:cs typeface="Times New Roman"/>
                        </a:rPr>
                        <a:t>The use of Telemedicine for tertiary referrals in Paediatric and Fetal Cardiology... the Experience </a:t>
                      </a:r>
                      <a:endParaRPr lang="en-GB" sz="300">
                        <a:latin typeface="Arial"/>
                        <a:ea typeface="Calibri"/>
                        <a:cs typeface="Times New Roman"/>
                      </a:endParaRPr>
                    </a:p>
                    <a:p>
                      <a:pPr>
                        <a:lnSpc>
                          <a:spcPct val="115000"/>
                        </a:lnSpc>
                        <a:spcAft>
                          <a:spcPts val="0"/>
                        </a:spcAft>
                      </a:pPr>
                      <a:r>
                        <a:rPr lang="en-GB" sz="300">
                          <a:latin typeface="Arial"/>
                          <a:ea typeface="Calibri"/>
                          <a:cs typeface="Times New Roman"/>
                        </a:rPr>
                        <a:t>Dr Andrew Tometzki -Consultant Paediatric Cardiologist – Bristol Royal Children’s Hospital </a:t>
                      </a: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200"/>
                        </a:spcAft>
                      </a:pPr>
                      <a:r>
                        <a:rPr lang="en-GB" sz="300" i="1">
                          <a:latin typeface="Arial"/>
                          <a:ea typeface="Calibri"/>
                          <a:cs typeface="Times New Roman"/>
                        </a:rPr>
                        <a:t>The development of and process required to implement an online 'Virtual Multidisciplinary advisory Team' for teenagers and young adults with cancer across the South West</a:t>
                      </a:r>
                      <a:endParaRPr lang="en-GB" sz="300">
                        <a:latin typeface="Arial"/>
                        <a:ea typeface="Calibri"/>
                        <a:cs typeface="Times New Roman"/>
                      </a:endParaRPr>
                    </a:p>
                    <a:p>
                      <a:pPr>
                        <a:lnSpc>
                          <a:spcPct val="115000"/>
                        </a:lnSpc>
                        <a:spcAft>
                          <a:spcPts val="0"/>
                        </a:spcAft>
                      </a:pPr>
                      <a:r>
                        <a:rPr lang="en-GB" sz="300">
                          <a:latin typeface="Arial"/>
                          <a:ea typeface="Calibri"/>
                          <a:cs typeface="Times New Roman"/>
                        </a:rPr>
                        <a:t>Deirdre McGuigan, Teenage and Young Adults Lead Nurse, Cancer Services – </a:t>
                      </a: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67438">
                <a:tc gridSpan="4">
                  <a:txBody>
                    <a:bodyPr/>
                    <a:lstStyle/>
                    <a:p>
                      <a:pPr algn="ctr">
                        <a:lnSpc>
                          <a:spcPct val="115000"/>
                        </a:lnSpc>
                        <a:spcAft>
                          <a:spcPts val="0"/>
                        </a:spcAft>
                      </a:pPr>
                      <a:r>
                        <a:rPr lang="en-GB" sz="300" b="1">
                          <a:solidFill>
                            <a:srgbClr val="FFFFFF"/>
                          </a:solidFill>
                          <a:latin typeface="Arial"/>
                          <a:ea typeface="Calibri"/>
                          <a:cs typeface="Times New Roman"/>
                        </a:rPr>
                        <a:t>5 MINUTE CHANGEOVER</a:t>
                      </a:r>
                      <a:endParaRPr lang="en-GB" sz="300">
                        <a:latin typeface="Arial"/>
                        <a:ea typeface="Calibri"/>
                        <a:cs typeface="Times New Roman"/>
                      </a:endParaRP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endParaRPr lang="en-GB"/>
                    </a:p>
                  </a:txBody>
                  <a:tcPr/>
                </a:tc>
                <a:tc hMerge="1">
                  <a:txBody>
                    <a:bodyPr/>
                    <a:lstStyle/>
                    <a:p>
                      <a:endParaRPr lang="en-GB"/>
                    </a:p>
                  </a:txBody>
                  <a:tcPr/>
                </a:tc>
                <a:tc hMerge="1">
                  <a:txBody>
                    <a:bodyPr/>
                    <a:lstStyle/>
                    <a:p>
                      <a:endParaRPr lang="en-GB"/>
                    </a:p>
                  </a:txBody>
                  <a:tcPr/>
                </a:tc>
              </a:tr>
              <a:tr h="480208">
                <a:tc>
                  <a:txBody>
                    <a:bodyPr/>
                    <a:lstStyle/>
                    <a:p>
                      <a:pPr>
                        <a:lnSpc>
                          <a:spcPct val="115000"/>
                        </a:lnSpc>
                        <a:spcAft>
                          <a:spcPts val="0"/>
                        </a:spcAft>
                      </a:pPr>
                      <a:endParaRPr lang="en-GB" sz="300">
                        <a:latin typeface="Arial"/>
                        <a:ea typeface="Calibri"/>
                        <a:cs typeface="Times New Roman"/>
                      </a:endParaRP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en-GB" sz="300" b="1">
                          <a:latin typeface="Arial"/>
                          <a:ea typeface="Calibri"/>
                          <a:cs typeface="Times New Roman"/>
                        </a:rPr>
                        <a:t>10:35am – 11:05am</a:t>
                      </a:r>
                      <a:endParaRPr lang="en-GB" sz="300">
                        <a:latin typeface="Arial"/>
                        <a:ea typeface="Calibri"/>
                        <a:cs typeface="Times New Roman"/>
                      </a:endParaRP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200"/>
                        </a:spcAft>
                      </a:pPr>
                      <a:r>
                        <a:rPr lang="en-GB" sz="300" i="1">
                          <a:latin typeface="Arial"/>
                          <a:ea typeface="Calibri"/>
                          <a:cs typeface="Times New Roman"/>
                        </a:rPr>
                        <a:t>Decision support applied in an acute e-prescribing system </a:t>
                      </a:r>
                      <a:endParaRPr lang="en-GB" sz="300">
                        <a:latin typeface="Arial"/>
                        <a:ea typeface="Calibri"/>
                        <a:cs typeface="Times New Roman"/>
                      </a:endParaRPr>
                    </a:p>
                    <a:p>
                      <a:pPr>
                        <a:lnSpc>
                          <a:spcPct val="115000"/>
                        </a:lnSpc>
                        <a:spcAft>
                          <a:spcPts val="0"/>
                        </a:spcAft>
                      </a:pPr>
                      <a:r>
                        <a:rPr lang="en-GB" sz="300">
                          <a:latin typeface="Arial"/>
                          <a:ea typeface="Calibri"/>
                          <a:cs typeface="Times New Roman"/>
                        </a:rPr>
                        <a:t>Howard Goatley, Senior Clinical Pharmacist/ Pharmacy Analyst &amp; Brian Power, Lead Electronic Prescribing Pharmacist – Teaching Hospital</a:t>
                      </a: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200"/>
                        </a:spcAft>
                      </a:pPr>
                      <a:r>
                        <a:rPr lang="en-GB" sz="300" i="1">
                          <a:latin typeface="Arial"/>
                          <a:ea typeface="Calibri"/>
                          <a:cs typeface="Times New Roman"/>
                        </a:rPr>
                        <a:t>Experiences in using a Multidisciplinary IT Based Handover Tool for Junior Docs Nurses and AHPs </a:t>
                      </a:r>
                      <a:endParaRPr lang="en-GB" sz="300">
                        <a:latin typeface="Arial"/>
                        <a:ea typeface="Calibri"/>
                        <a:cs typeface="Times New Roman"/>
                      </a:endParaRPr>
                    </a:p>
                    <a:p>
                      <a:pPr>
                        <a:lnSpc>
                          <a:spcPct val="115000"/>
                        </a:lnSpc>
                        <a:spcAft>
                          <a:spcPts val="0"/>
                        </a:spcAft>
                      </a:pPr>
                      <a:r>
                        <a:rPr lang="en-GB" sz="300">
                          <a:latin typeface="Arial"/>
                          <a:ea typeface="Calibri"/>
                          <a:cs typeface="Times New Roman"/>
                        </a:rPr>
                        <a:t>Debbie Dupont, Project Manager: Handover System – NHS Foundation Trust </a:t>
                      </a: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67438">
                <a:tc rowSpan="6">
                  <a:txBody>
                    <a:bodyPr/>
                    <a:lstStyle/>
                    <a:p>
                      <a:pPr algn="ctr">
                        <a:lnSpc>
                          <a:spcPct val="115000"/>
                        </a:lnSpc>
                        <a:spcAft>
                          <a:spcPts val="0"/>
                        </a:spcAft>
                      </a:pPr>
                      <a:r>
                        <a:rPr lang="en-GB" sz="300" b="1">
                          <a:solidFill>
                            <a:srgbClr val="FFFFFF"/>
                          </a:solidFill>
                          <a:latin typeface="Arial"/>
                          <a:ea typeface="Calibri"/>
                          <a:cs typeface="Times New Roman"/>
                        </a:rPr>
                        <a:t>L</a:t>
                      </a:r>
                      <a:endParaRPr lang="en-GB" sz="300">
                        <a:latin typeface="Arial"/>
                        <a:ea typeface="Calibri"/>
                        <a:cs typeface="Times New Roman"/>
                      </a:endParaRPr>
                    </a:p>
                    <a:p>
                      <a:pPr algn="ctr">
                        <a:lnSpc>
                          <a:spcPct val="115000"/>
                        </a:lnSpc>
                        <a:spcAft>
                          <a:spcPts val="0"/>
                        </a:spcAft>
                      </a:pPr>
                      <a:r>
                        <a:rPr lang="en-GB" sz="300" b="1">
                          <a:solidFill>
                            <a:srgbClr val="FFFFFF"/>
                          </a:solidFill>
                          <a:latin typeface="Arial"/>
                          <a:ea typeface="Calibri"/>
                          <a:cs typeface="Times New Roman"/>
                        </a:rPr>
                        <a:t>U</a:t>
                      </a:r>
                      <a:endParaRPr lang="en-GB" sz="300">
                        <a:latin typeface="Arial"/>
                        <a:ea typeface="Calibri"/>
                        <a:cs typeface="Times New Roman"/>
                      </a:endParaRPr>
                    </a:p>
                    <a:p>
                      <a:pPr algn="ctr">
                        <a:lnSpc>
                          <a:spcPct val="115000"/>
                        </a:lnSpc>
                        <a:spcAft>
                          <a:spcPts val="0"/>
                        </a:spcAft>
                      </a:pPr>
                      <a:r>
                        <a:rPr lang="en-GB" sz="300" b="1">
                          <a:solidFill>
                            <a:srgbClr val="FFFFFF"/>
                          </a:solidFill>
                          <a:latin typeface="Arial"/>
                          <a:ea typeface="Calibri"/>
                          <a:cs typeface="Times New Roman"/>
                        </a:rPr>
                        <a:t>N</a:t>
                      </a:r>
                      <a:endParaRPr lang="en-GB" sz="300">
                        <a:latin typeface="Arial"/>
                        <a:ea typeface="Calibri"/>
                        <a:cs typeface="Times New Roman"/>
                      </a:endParaRPr>
                    </a:p>
                    <a:p>
                      <a:pPr algn="ctr">
                        <a:lnSpc>
                          <a:spcPct val="115000"/>
                        </a:lnSpc>
                        <a:spcAft>
                          <a:spcPts val="0"/>
                        </a:spcAft>
                      </a:pPr>
                      <a:r>
                        <a:rPr lang="en-GB" sz="300" b="1">
                          <a:solidFill>
                            <a:srgbClr val="FFFFFF"/>
                          </a:solidFill>
                          <a:latin typeface="Arial"/>
                          <a:ea typeface="Calibri"/>
                          <a:cs typeface="Times New Roman"/>
                        </a:rPr>
                        <a:t>C</a:t>
                      </a:r>
                      <a:endParaRPr lang="en-GB" sz="300">
                        <a:latin typeface="Arial"/>
                        <a:ea typeface="Calibri"/>
                        <a:cs typeface="Times New Roman"/>
                      </a:endParaRPr>
                    </a:p>
                    <a:p>
                      <a:pPr algn="ctr">
                        <a:lnSpc>
                          <a:spcPct val="115000"/>
                        </a:lnSpc>
                        <a:spcAft>
                          <a:spcPts val="0"/>
                        </a:spcAft>
                      </a:pPr>
                      <a:r>
                        <a:rPr lang="en-GB" sz="300" b="1">
                          <a:solidFill>
                            <a:srgbClr val="FFFFFF"/>
                          </a:solidFill>
                          <a:latin typeface="Arial"/>
                          <a:ea typeface="Calibri"/>
                          <a:cs typeface="Times New Roman"/>
                        </a:rPr>
                        <a:t>H</a:t>
                      </a:r>
                      <a:endParaRPr lang="en-GB" sz="300">
                        <a:latin typeface="Arial"/>
                        <a:ea typeface="Calibri"/>
                        <a:cs typeface="Times New Roman"/>
                      </a:endParaRPr>
                    </a:p>
                    <a:p>
                      <a:pPr algn="ctr">
                        <a:lnSpc>
                          <a:spcPct val="115000"/>
                        </a:lnSpc>
                        <a:spcAft>
                          <a:spcPts val="0"/>
                        </a:spcAft>
                      </a:pPr>
                      <a:r>
                        <a:rPr lang="en-GB" sz="300" b="1">
                          <a:solidFill>
                            <a:srgbClr val="FFFFFF"/>
                          </a:solidFill>
                          <a:latin typeface="Arial"/>
                          <a:ea typeface="Calibri"/>
                          <a:cs typeface="Times New Roman"/>
                        </a:rPr>
                        <a:t>11:00</a:t>
                      </a:r>
                      <a:endParaRPr lang="en-GB" sz="300">
                        <a:latin typeface="Arial"/>
                        <a:ea typeface="Calibri"/>
                        <a:cs typeface="Times New Roman"/>
                      </a:endParaRPr>
                    </a:p>
                    <a:p>
                      <a:pPr algn="ctr">
                        <a:lnSpc>
                          <a:spcPct val="115000"/>
                        </a:lnSpc>
                        <a:spcAft>
                          <a:spcPts val="0"/>
                        </a:spcAft>
                      </a:pPr>
                      <a:r>
                        <a:rPr lang="en-GB" sz="300" b="1">
                          <a:solidFill>
                            <a:srgbClr val="FFFFFF"/>
                          </a:solidFill>
                          <a:latin typeface="Arial"/>
                          <a:ea typeface="Calibri"/>
                          <a:cs typeface="Times New Roman"/>
                        </a:rPr>
                        <a:t>am</a:t>
                      </a:r>
                      <a:endParaRPr lang="en-GB" sz="300">
                        <a:latin typeface="Arial"/>
                        <a:ea typeface="Calibri"/>
                        <a:cs typeface="Times New Roman"/>
                      </a:endParaRPr>
                    </a:p>
                    <a:p>
                      <a:pPr algn="ctr">
                        <a:lnSpc>
                          <a:spcPct val="115000"/>
                        </a:lnSpc>
                        <a:spcAft>
                          <a:spcPts val="0"/>
                        </a:spcAft>
                      </a:pPr>
                      <a:r>
                        <a:rPr lang="en-GB" sz="300" b="1">
                          <a:solidFill>
                            <a:srgbClr val="FFFFFF"/>
                          </a:solidFill>
                          <a:latin typeface="Arial"/>
                          <a:ea typeface="Calibri"/>
                          <a:cs typeface="Times New Roman"/>
                        </a:rPr>
                        <a:t>-</a:t>
                      </a:r>
                      <a:endParaRPr lang="en-GB" sz="300">
                        <a:latin typeface="Arial"/>
                        <a:ea typeface="Calibri"/>
                        <a:cs typeface="Times New Roman"/>
                      </a:endParaRPr>
                    </a:p>
                    <a:p>
                      <a:pPr algn="ctr">
                        <a:lnSpc>
                          <a:spcPct val="115000"/>
                        </a:lnSpc>
                        <a:spcAft>
                          <a:spcPts val="0"/>
                        </a:spcAft>
                      </a:pPr>
                      <a:r>
                        <a:rPr lang="en-GB" sz="300" b="1">
                          <a:solidFill>
                            <a:srgbClr val="FFFFFF"/>
                          </a:solidFill>
                          <a:latin typeface="Arial"/>
                          <a:ea typeface="Calibri"/>
                          <a:cs typeface="Times New Roman"/>
                        </a:rPr>
                        <a:t>1:00</a:t>
                      </a:r>
                      <a:endParaRPr lang="en-GB" sz="300">
                        <a:latin typeface="Arial"/>
                        <a:ea typeface="Calibri"/>
                        <a:cs typeface="Times New Roman"/>
                      </a:endParaRPr>
                    </a:p>
                    <a:p>
                      <a:pPr algn="ctr">
                        <a:lnSpc>
                          <a:spcPct val="115000"/>
                        </a:lnSpc>
                        <a:spcAft>
                          <a:spcPts val="0"/>
                        </a:spcAft>
                      </a:pPr>
                      <a:r>
                        <a:rPr lang="en-GB" sz="300" b="1">
                          <a:solidFill>
                            <a:srgbClr val="FFFFFF"/>
                          </a:solidFill>
                          <a:latin typeface="Arial"/>
                          <a:ea typeface="Calibri"/>
                          <a:cs typeface="Times New Roman"/>
                        </a:rPr>
                        <a:t>pm</a:t>
                      </a:r>
                      <a:endParaRPr lang="en-GB" sz="300">
                        <a:latin typeface="Arial"/>
                        <a:ea typeface="Calibri"/>
                        <a:cs typeface="Times New Roman"/>
                      </a:endParaRPr>
                    </a:p>
                  </a:txBody>
                  <a:tcPr marL="18206" marR="18206" marT="0" marB="0" anchor="ctr">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gridSpan="3">
                  <a:txBody>
                    <a:bodyPr/>
                    <a:lstStyle/>
                    <a:p>
                      <a:pPr algn="ctr">
                        <a:lnSpc>
                          <a:spcPct val="115000"/>
                        </a:lnSpc>
                        <a:spcAft>
                          <a:spcPts val="0"/>
                        </a:spcAft>
                      </a:pPr>
                      <a:r>
                        <a:rPr lang="en-GB" sz="300" b="1">
                          <a:solidFill>
                            <a:srgbClr val="FFFFFF"/>
                          </a:solidFill>
                          <a:latin typeface="Arial"/>
                          <a:ea typeface="Calibri"/>
                          <a:cs typeface="Times New Roman"/>
                        </a:rPr>
                        <a:t>5 MINUTE CHANGEOVER</a:t>
                      </a:r>
                      <a:endParaRPr lang="en-GB" sz="300">
                        <a:latin typeface="Arial"/>
                        <a:ea typeface="Calibri"/>
                        <a:cs typeface="Times New Roman"/>
                      </a:endParaRPr>
                    </a:p>
                  </a:txBody>
                  <a:tcPr marL="18206" marR="18206"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endParaRPr lang="en-GB"/>
                    </a:p>
                  </a:txBody>
                  <a:tcPr/>
                </a:tc>
                <a:tc hMerge="1">
                  <a:txBody>
                    <a:bodyPr/>
                    <a:lstStyle/>
                    <a:p>
                      <a:endParaRPr lang="en-GB"/>
                    </a:p>
                  </a:txBody>
                  <a:tcPr/>
                </a:tc>
              </a:tr>
              <a:tr h="547646">
                <a:tc vMerge="1">
                  <a:txBody>
                    <a:bodyPr/>
                    <a:lstStyle/>
                    <a:p>
                      <a:endParaRPr lang="en-GB"/>
                    </a:p>
                  </a:txBody>
                  <a:tcPr/>
                </a:tc>
                <a:tc>
                  <a:txBody>
                    <a:bodyPr/>
                    <a:lstStyle/>
                    <a:p>
                      <a:pPr>
                        <a:lnSpc>
                          <a:spcPct val="115000"/>
                        </a:lnSpc>
                        <a:spcAft>
                          <a:spcPts val="0"/>
                        </a:spcAft>
                      </a:pPr>
                      <a:r>
                        <a:rPr lang="en-GB" sz="300" b="1">
                          <a:latin typeface="Arial"/>
                          <a:ea typeface="Calibri"/>
                          <a:cs typeface="Times New Roman"/>
                        </a:rPr>
                        <a:t>11.10am – 11:40am</a:t>
                      </a:r>
                      <a:endParaRPr lang="en-GB" sz="300">
                        <a:latin typeface="Arial"/>
                        <a:ea typeface="Calibri"/>
                        <a:cs typeface="Times New Roman"/>
                      </a:endParaRPr>
                    </a:p>
                  </a:txBody>
                  <a:tcPr marL="18206" marR="18206"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200"/>
                        </a:spcAft>
                      </a:pPr>
                      <a:r>
                        <a:rPr lang="en-GB" sz="300" i="1">
                          <a:latin typeface="Arial"/>
                          <a:ea typeface="Calibri"/>
                          <a:cs typeface="Times New Roman"/>
                        </a:rPr>
                        <a:t>Electronic Discharge Document project and how it delivers comprehensive discharge letters quickly and safely</a:t>
                      </a:r>
                      <a:endParaRPr lang="en-GB" sz="300">
                        <a:latin typeface="Arial"/>
                        <a:ea typeface="Calibri"/>
                        <a:cs typeface="Times New Roman"/>
                      </a:endParaRPr>
                    </a:p>
                    <a:p>
                      <a:pPr>
                        <a:lnSpc>
                          <a:spcPct val="115000"/>
                        </a:lnSpc>
                        <a:spcAft>
                          <a:spcPts val="0"/>
                        </a:spcAft>
                      </a:pPr>
                      <a:r>
                        <a:rPr lang="en-GB" sz="300">
                          <a:latin typeface="Arial"/>
                          <a:ea typeface="Calibri"/>
                          <a:cs typeface="Times New Roman"/>
                        </a:rPr>
                        <a:t>Glen Howard, ICT Care Record Change Manager/ Interim Lorenzo R&amp;R Project Manager – United Lincolnshire Hospitals NHS Trust </a:t>
                      </a: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200"/>
                        </a:spcAft>
                      </a:pPr>
                      <a:r>
                        <a:rPr lang="en-GB" sz="300" i="1">
                          <a:latin typeface="Arial"/>
                          <a:ea typeface="Calibri"/>
                          <a:cs typeface="Times New Roman"/>
                        </a:rPr>
                        <a:t>The Anaesthetic e-forms Project</a:t>
                      </a:r>
                      <a:endParaRPr lang="en-GB" sz="300">
                        <a:latin typeface="Arial"/>
                        <a:ea typeface="Calibri"/>
                        <a:cs typeface="Times New Roman"/>
                      </a:endParaRPr>
                    </a:p>
                    <a:p>
                      <a:pPr>
                        <a:lnSpc>
                          <a:spcPct val="115000"/>
                        </a:lnSpc>
                        <a:spcAft>
                          <a:spcPts val="0"/>
                        </a:spcAft>
                      </a:pPr>
                      <a:r>
                        <a:rPr lang="en-GB" sz="300">
                          <a:latin typeface="Arial"/>
                          <a:ea typeface="Calibri"/>
                          <a:cs typeface="Times New Roman"/>
                        </a:rPr>
                        <a:t>Tracy Coates, Anaesthetic e-forms Project Lead – Royal College of Anaesthetists / National Patient Safety Agency</a:t>
                      </a: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67438">
                <a:tc vMerge="1">
                  <a:txBody>
                    <a:bodyPr/>
                    <a:lstStyle/>
                    <a:p>
                      <a:endParaRPr lang="en-GB"/>
                    </a:p>
                  </a:txBody>
                  <a:tcPr/>
                </a:tc>
                <a:tc gridSpan="3">
                  <a:txBody>
                    <a:bodyPr/>
                    <a:lstStyle/>
                    <a:p>
                      <a:pPr algn="ctr">
                        <a:lnSpc>
                          <a:spcPct val="115000"/>
                        </a:lnSpc>
                        <a:spcAft>
                          <a:spcPts val="0"/>
                        </a:spcAft>
                      </a:pPr>
                      <a:r>
                        <a:rPr lang="en-GB" sz="300" b="1">
                          <a:solidFill>
                            <a:srgbClr val="FFFFFF"/>
                          </a:solidFill>
                          <a:latin typeface="Arial"/>
                          <a:ea typeface="Calibri"/>
                          <a:cs typeface="Times New Roman"/>
                        </a:rPr>
                        <a:t>5 MINUTE CHANGEOVER</a:t>
                      </a:r>
                      <a:endParaRPr lang="en-GB" sz="300">
                        <a:latin typeface="Arial"/>
                        <a:ea typeface="Calibri"/>
                        <a:cs typeface="Times New Roman"/>
                      </a:endParaRPr>
                    </a:p>
                  </a:txBody>
                  <a:tcPr marL="18206" marR="18206"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endParaRPr lang="en-GB"/>
                    </a:p>
                  </a:txBody>
                  <a:tcPr/>
                </a:tc>
                <a:tc hMerge="1">
                  <a:txBody>
                    <a:bodyPr/>
                    <a:lstStyle/>
                    <a:p>
                      <a:endParaRPr lang="en-GB"/>
                    </a:p>
                  </a:txBody>
                  <a:tcPr/>
                </a:tc>
              </a:tr>
              <a:tr h="480208">
                <a:tc vMerge="1">
                  <a:txBody>
                    <a:bodyPr/>
                    <a:lstStyle/>
                    <a:p>
                      <a:endParaRPr lang="en-GB"/>
                    </a:p>
                  </a:txBody>
                  <a:tcPr/>
                </a:tc>
                <a:tc>
                  <a:txBody>
                    <a:bodyPr/>
                    <a:lstStyle/>
                    <a:p>
                      <a:pPr>
                        <a:lnSpc>
                          <a:spcPct val="115000"/>
                        </a:lnSpc>
                        <a:spcAft>
                          <a:spcPts val="0"/>
                        </a:spcAft>
                      </a:pPr>
                      <a:r>
                        <a:rPr lang="en-GB" sz="300" b="1">
                          <a:latin typeface="Arial"/>
                          <a:ea typeface="Calibri"/>
                          <a:cs typeface="Times New Roman"/>
                        </a:rPr>
                        <a:t>11:45am – 12:15pm</a:t>
                      </a:r>
                      <a:endParaRPr lang="en-GB" sz="300">
                        <a:latin typeface="Arial"/>
                        <a:ea typeface="Calibri"/>
                        <a:cs typeface="Times New Roman"/>
                      </a:endParaRPr>
                    </a:p>
                  </a:txBody>
                  <a:tcPr marL="18206" marR="18206"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200"/>
                        </a:spcAft>
                      </a:pPr>
                      <a:r>
                        <a:rPr lang="en-GB" sz="300" i="1">
                          <a:latin typeface="Arial"/>
                          <a:ea typeface="Calibri"/>
                          <a:cs typeface="Times New Roman"/>
                        </a:rPr>
                        <a:t>To present a high fidelity Anaesthetic Patient simulation model and information audit capture model which has been used in NZ and the States</a:t>
                      </a:r>
                      <a:endParaRPr lang="en-GB" sz="300">
                        <a:latin typeface="Arial"/>
                        <a:ea typeface="Calibri"/>
                        <a:cs typeface="Times New Roman"/>
                      </a:endParaRPr>
                    </a:p>
                    <a:p>
                      <a:pPr>
                        <a:lnSpc>
                          <a:spcPct val="115000"/>
                        </a:lnSpc>
                        <a:spcAft>
                          <a:spcPts val="0"/>
                        </a:spcAft>
                      </a:pPr>
                      <a:r>
                        <a:rPr lang="en-GB" sz="300">
                          <a:latin typeface="Arial"/>
                          <a:ea typeface="Calibri"/>
                          <a:cs typeface="Times New Roman"/>
                        </a:rPr>
                        <a:t>Dr Ken Gilpin, Anaesthetic Registrar – Airedale NHS Trust</a:t>
                      </a: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200"/>
                        </a:spcAft>
                      </a:pPr>
                      <a:r>
                        <a:rPr lang="en-GB" sz="300" i="1">
                          <a:latin typeface="Arial"/>
                          <a:ea typeface="Calibri"/>
                          <a:cs typeface="Times New Roman"/>
                        </a:rPr>
                        <a:t>M-Pages: The Royal Free Journey – an overview of the use of Cerner’s Configurable Clinical Views at the Royal Free Hampstead NHS Trust</a:t>
                      </a:r>
                      <a:endParaRPr lang="en-GB" sz="300">
                        <a:latin typeface="Arial"/>
                        <a:ea typeface="Calibri"/>
                        <a:cs typeface="Times New Roman"/>
                      </a:endParaRPr>
                    </a:p>
                    <a:p>
                      <a:pPr>
                        <a:lnSpc>
                          <a:spcPct val="115000"/>
                        </a:lnSpc>
                        <a:spcAft>
                          <a:spcPts val="0"/>
                        </a:spcAft>
                      </a:pPr>
                      <a:r>
                        <a:rPr lang="en-GB" sz="300">
                          <a:latin typeface="Arial"/>
                          <a:ea typeface="Calibri"/>
                          <a:cs typeface="Times New Roman"/>
                        </a:rPr>
                        <a:t>Dr Andres Martin, A&amp;E Clinical Director – Royal Free Hampstead NHS Trust</a:t>
                      </a: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67438">
                <a:tc vMerge="1">
                  <a:txBody>
                    <a:bodyPr/>
                    <a:lstStyle/>
                    <a:p>
                      <a:endParaRPr lang="en-GB"/>
                    </a:p>
                  </a:txBody>
                  <a:tcPr/>
                </a:tc>
                <a:tc gridSpan="3">
                  <a:txBody>
                    <a:bodyPr/>
                    <a:lstStyle/>
                    <a:p>
                      <a:pPr algn="ctr">
                        <a:lnSpc>
                          <a:spcPct val="115000"/>
                        </a:lnSpc>
                        <a:spcAft>
                          <a:spcPts val="0"/>
                        </a:spcAft>
                      </a:pPr>
                      <a:r>
                        <a:rPr lang="en-GB" sz="300" b="1">
                          <a:solidFill>
                            <a:srgbClr val="FFFFFF"/>
                          </a:solidFill>
                          <a:latin typeface="Arial"/>
                          <a:ea typeface="Calibri"/>
                          <a:cs typeface="Times New Roman"/>
                        </a:rPr>
                        <a:t>5 MINUTE CHANGEOVER</a:t>
                      </a:r>
                      <a:endParaRPr lang="en-GB" sz="300">
                        <a:latin typeface="Arial"/>
                        <a:ea typeface="Calibri"/>
                        <a:cs typeface="Times New Roman"/>
                      </a:endParaRPr>
                    </a:p>
                  </a:txBody>
                  <a:tcPr marL="18206" marR="18206"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endParaRPr lang="en-GB"/>
                    </a:p>
                  </a:txBody>
                  <a:tcPr/>
                </a:tc>
                <a:tc hMerge="1">
                  <a:txBody>
                    <a:bodyPr/>
                    <a:lstStyle/>
                    <a:p>
                      <a:endParaRPr lang="en-GB"/>
                    </a:p>
                  </a:txBody>
                  <a:tcPr/>
                </a:tc>
              </a:tr>
              <a:tr h="547646">
                <a:tc vMerge="1">
                  <a:txBody>
                    <a:bodyPr/>
                    <a:lstStyle/>
                    <a:p>
                      <a:endParaRPr lang="en-GB"/>
                    </a:p>
                  </a:txBody>
                  <a:tcPr/>
                </a:tc>
                <a:tc>
                  <a:txBody>
                    <a:bodyPr/>
                    <a:lstStyle/>
                    <a:p>
                      <a:pPr>
                        <a:lnSpc>
                          <a:spcPct val="115000"/>
                        </a:lnSpc>
                        <a:spcAft>
                          <a:spcPts val="0"/>
                        </a:spcAft>
                      </a:pPr>
                      <a:r>
                        <a:rPr lang="en-GB" sz="300" b="1">
                          <a:latin typeface="Arial"/>
                          <a:ea typeface="Calibri"/>
                          <a:cs typeface="Times New Roman"/>
                        </a:rPr>
                        <a:t>12.20pm – 12:50pm</a:t>
                      </a:r>
                      <a:endParaRPr lang="en-GB" sz="300">
                        <a:latin typeface="Arial"/>
                        <a:ea typeface="Calibri"/>
                        <a:cs typeface="Times New Roman"/>
                      </a:endParaRPr>
                    </a:p>
                  </a:txBody>
                  <a:tcPr marL="18206" marR="18206"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200"/>
                        </a:spcAft>
                      </a:pPr>
                      <a:r>
                        <a:rPr lang="en-GB" sz="300" i="1">
                          <a:latin typeface="Arial"/>
                          <a:ea typeface="Calibri"/>
                          <a:cs typeface="Times New Roman"/>
                        </a:rPr>
                        <a:t>The use of the Map of Medicine in supporting service improvement in South Devon</a:t>
                      </a:r>
                      <a:endParaRPr lang="en-GB" sz="300">
                        <a:latin typeface="Arial"/>
                        <a:ea typeface="Calibri"/>
                        <a:cs typeface="Times New Roman"/>
                      </a:endParaRPr>
                    </a:p>
                    <a:p>
                      <a:pPr>
                        <a:lnSpc>
                          <a:spcPct val="115000"/>
                        </a:lnSpc>
                        <a:spcAft>
                          <a:spcPts val="200"/>
                        </a:spcAft>
                      </a:pPr>
                      <a:r>
                        <a:rPr lang="en-GB" sz="300">
                          <a:latin typeface="Arial"/>
                          <a:ea typeface="Calibri"/>
                          <a:cs typeface="Times New Roman"/>
                        </a:rPr>
                        <a:t>Caroline Squires, Implementation Consultant – Map of Medicine &amp; Lynne Leyshon, Assistant Director Transformation and Clinical Pathway Redesign – Care Trust/NHS </a:t>
                      </a: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200"/>
                        </a:spcAft>
                      </a:pPr>
                      <a:r>
                        <a:rPr lang="en-GB" sz="300" i="1">
                          <a:latin typeface="Arial"/>
                          <a:ea typeface="Calibri"/>
                          <a:cs typeface="Times New Roman"/>
                        </a:rPr>
                        <a:t>The pleasures and pains of developing and  implementing an E-prescribing system in Paediatric Intensive Care</a:t>
                      </a:r>
                      <a:endParaRPr lang="en-GB" sz="300">
                        <a:latin typeface="Arial"/>
                        <a:ea typeface="Calibri"/>
                        <a:cs typeface="Times New Roman"/>
                      </a:endParaRPr>
                    </a:p>
                    <a:p>
                      <a:pPr>
                        <a:lnSpc>
                          <a:spcPct val="115000"/>
                        </a:lnSpc>
                        <a:spcAft>
                          <a:spcPts val="0"/>
                        </a:spcAft>
                      </a:pPr>
                      <a:r>
                        <a:rPr lang="en-GB" sz="300">
                          <a:latin typeface="Arial"/>
                          <a:ea typeface="Calibri"/>
                          <a:cs typeface="Times New Roman"/>
                        </a:rPr>
                        <a:t>Adam Sutherland, Senior Clinical Pharmacist, Paediatric Critical Care – NHS Greater Glasgow &amp; Clyde</a:t>
                      </a: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67438">
                <a:tc gridSpan="4">
                  <a:txBody>
                    <a:bodyPr/>
                    <a:lstStyle/>
                    <a:p>
                      <a:pPr algn="ctr">
                        <a:lnSpc>
                          <a:spcPct val="115000"/>
                        </a:lnSpc>
                        <a:spcAft>
                          <a:spcPts val="0"/>
                        </a:spcAft>
                      </a:pPr>
                      <a:r>
                        <a:rPr lang="en-GB" sz="300" b="1">
                          <a:solidFill>
                            <a:srgbClr val="FFFFFF"/>
                          </a:solidFill>
                          <a:latin typeface="Arial"/>
                          <a:ea typeface="Calibri"/>
                          <a:cs typeface="Times New Roman"/>
                        </a:rPr>
                        <a:t>10 MINUTE CHANGEOVER</a:t>
                      </a:r>
                      <a:endParaRPr lang="en-GB" sz="300">
                        <a:latin typeface="Arial"/>
                        <a:ea typeface="Calibri"/>
                        <a:cs typeface="Times New Roman"/>
                      </a:endParaRP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endParaRPr lang="en-GB"/>
                    </a:p>
                  </a:txBody>
                  <a:tcPr/>
                </a:tc>
                <a:tc hMerge="1">
                  <a:txBody>
                    <a:bodyPr/>
                    <a:lstStyle/>
                    <a:p>
                      <a:endParaRPr lang="en-GB"/>
                    </a:p>
                  </a:txBody>
                  <a:tcPr/>
                </a:tc>
                <a:tc hMerge="1">
                  <a:txBody>
                    <a:bodyPr/>
                    <a:lstStyle/>
                    <a:p>
                      <a:endParaRPr lang="en-GB"/>
                    </a:p>
                  </a:txBody>
                  <a:tcPr/>
                </a:tc>
              </a:tr>
              <a:tr h="284709">
                <a:tc>
                  <a:txBody>
                    <a:bodyPr/>
                    <a:lstStyle/>
                    <a:p>
                      <a:pPr>
                        <a:lnSpc>
                          <a:spcPct val="115000"/>
                        </a:lnSpc>
                        <a:spcAft>
                          <a:spcPts val="0"/>
                        </a:spcAft>
                      </a:pPr>
                      <a:endParaRPr lang="en-GB" sz="300">
                        <a:latin typeface="Arial"/>
                        <a:ea typeface="Calibri"/>
                        <a:cs typeface="Times New Roman"/>
                      </a:endParaRP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en-GB" sz="300" b="1">
                          <a:latin typeface="Arial"/>
                          <a:ea typeface="Calibri"/>
                          <a:cs typeface="Times New Roman"/>
                        </a:rPr>
                        <a:t>1.00pm – 1:45pm</a:t>
                      </a:r>
                      <a:endParaRPr lang="en-GB" sz="300">
                        <a:latin typeface="Arial"/>
                        <a:ea typeface="Calibri"/>
                        <a:cs typeface="Times New Roman"/>
                      </a:endParaRP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200"/>
                        </a:spcAft>
                      </a:pPr>
                      <a:r>
                        <a:rPr lang="en-GB" sz="300" i="1">
                          <a:latin typeface="Arial"/>
                          <a:ea typeface="Calibri"/>
                          <a:cs typeface="Times New Roman"/>
                        </a:rPr>
                        <a:t>The contribution of informatics to patient care </a:t>
                      </a:r>
                      <a:endParaRPr lang="en-GB" sz="300">
                        <a:latin typeface="Arial"/>
                        <a:ea typeface="Calibri"/>
                        <a:cs typeface="Times New Roman"/>
                      </a:endParaRPr>
                    </a:p>
                    <a:p>
                      <a:pPr>
                        <a:lnSpc>
                          <a:spcPct val="115000"/>
                        </a:lnSpc>
                        <a:spcAft>
                          <a:spcPts val="0"/>
                        </a:spcAft>
                      </a:pPr>
                      <a:r>
                        <a:rPr lang="en-GB" sz="300">
                          <a:latin typeface="Arial"/>
                          <a:ea typeface="Calibri"/>
                          <a:cs typeface="Times New Roman"/>
                        </a:rPr>
                        <a:t>Dr Charles Gutteridge, DH Clinical Director for Informatics </a:t>
                      </a: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endParaRPr lang="en-GB" sz="300">
                        <a:latin typeface="Arial"/>
                        <a:ea typeface="Calibri"/>
                        <a:cs typeface="Times New Roman"/>
                      </a:endParaRP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67438">
                <a:tc gridSpan="4">
                  <a:txBody>
                    <a:bodyPr/>
                    <a:lstStyle/>
                    <a:p>
                      <a:pPr algn="ctr">
                        <a:lnSpc>
                          <a:spcPct val="115000"/>
                        </a:lnSpc>
                        <a:spcAft>
                          <a:spcPts val="0"/>
                        </a:spcAft>
                      </a:pPr>
                      <a:r>
                        <a:rPr lang="en-GB" sz="300" b="1">
                          <a:solidFill>
                            <a:srgbClr val="FFFFFF"/>
                          </a:solidFill>
                          <a:latin typeface="Arial"/>
                          <a:ea typeface="Calibri"/>
                          <a:cs typeface="Times New Roman"/>
                        </a:rPr>
                        <a:t>5 MINUTE CHANGEOVER</a:t>
                      </a:r>
                      <a:endParaRPr lang="en-GB" sz="300">
                        <a:latin typeface="Arial"/>
                        <a:ea typeface="Calibri"/>
                        <a:cs typeface="Times New Roman"/>
                      </a:endParaRP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endParaRPr lang="en-GB"/>
                    </a:p>
                  </a:txBody>
                  <a:tcPr/>
                </a:tc>
                <a:tc hMerge="1">
                  <a:txBody>
                    <a:bodyPr/>
                    <a:lstStyle/>
                    <a:p>
                      <a:endParaRPr lang="en-GB"/>
                    </a:p>
                  </a:txBody>
                  <a:tcPr/>
                </a:tc>
                <a:tc hMerge="1">
                  <a:txBody>
                    <a:bodyPr/>
                    <a:lstStyle/>
                    <a:p>
                      <a:endParaRPr lang="en-GB"/>
                    </a:p>
                  </a:txBody>
                  <a:tcPr/>
                </a:tc>
              </a:tr>
              <a:tr h="682522">
                <a:tc>
                  <a:txBody>
                    <a:bodyPr/>
                    <a:lstStyle/>
                    <a:p>
                      <a:pPr algn="ctr">
                        <a:lnSpc>
                          <a:spcPct val="115000"/>
                        </a:lnSpc>
                        <a:spcAft>
                          <a:spcPts val="0"/>
                        </a:spcAft>
                      </a:pPr>
                      <a:r>
                        <a:rPr lang="en-GB" sz="300" b="1">
                          <a:solidFill>
                            <a:srgbClr val="FFFFFF"/>
                          </a:solidFill>
                          <a:latin typeface="Arial"/>
                          <a:ea typeface="Calibri"/>
                          <a:cs typeface="Times New Roman"/>
                        </a:rPr>
                        <a:t>  TEA &amp;</a:t>
                      </a:r>
                      <a:endParaRPr lang="en-GB" sz="300">
                        <a:latin typeface="Arial"/>
                        <a:ea typeface="Calibri"/>
                        <a:cs typeface="Times New Roman"/>
                      </a:endParaRPr>
                    </a:p>
                    <a:p>
                      <a:pPr algn="ctr">
                        <a:lnSpc>
                          <a:spcPct val="115000"/>
                        </a:lnSpc>
                        <a:spcAft>
                          <a:spcPts val="0"/>
                        </a:spcAft>
                      </a:pPr>
                      <a:r>
                        <a:rPr lang="en-GB" sz="300" b="1">
                          <a:solidFill>
                            <a:srgbClr val="FFFFFF"/>
                          </a:solidFill>
                          <a:latin typeface="Arial"/>
                          <a:ea typeface="Calibri"/>
                          <a:cs typeface="Times New Roman"/>
                        </a:rPr>
                        <a:t>   COFFEE</a:t>
                      </a:r>
                      <a:endParaRPr lang="en-GB" sz="300">
                        <a:latin typeface="Arial"/>
                        <a:ea typeface="Calibri"/>
                        <a:cs typeface="Times New Roman"/>
                      </a:endParaRPr>
                    </a:p>
                    <a:p>
                      <a:pPr algn="ctr">
                        <a:lnSpc>
                          <a:spcPct val="115000"/>
                        </a:lnSpc>
                        <a:spcAft>
                          <a:spcPts val="0"/>
                        </a:spcAft>
                      </a:pPr>
                      <a:r>
                        <a:rPr lang="en-GB" sz="300" b="1">
                          <a:solidFill>
                            <a:srgbClr val="FFFFFF"/>
                          </a:solidFill>
                          <a:latin typeface="Arial"/>
                          <a:ea typeface="Calibri"/>
                          <a:cs typeface="Times New Roman"/>
                        </a:rPr>
                        <a:t>   1:45pm</a:t>
                      </a:r>
                      <a:endParaRPr lang="en-GB" sz="300">
                        <a:latin typeface="Arial"/>
                        <a:ea typeface="Calibri"/>
                        <a:cs typeface="Times New Roman"/>
                      </a:endParaRPr>
                    </a:p>
                    <a:p>
                      <a:pPr algn="ctr">
                        <a:lnSpc>
                          <a:spcPct val="115000"/>
                        </a:lnSpc>
                        <a:spcAft>
                          <a:spcPts val="0"/>
                        </a:spcAft>
                      </a:pPr>
                      <a:r>
                        <a:rPr lang="en-GB" sz="300" b="1">
                          <a:solidFill>
                            <a:srgbClr val="FFFFFF"/>
                          </a:solidFill>
                          <a:latin typeface="Arial"/>
                          <a:ea typeface="Calibri"/>
                          <a:cs typeface="Times New Roman"/>
                        </a:rPr>
                        <a:t>-</a:t>
                      </a:r>
                      <a:endParaRPr lang="en-GB" sz="300">
                        <a:latin typeface="Arial"/>
                        <a:ea typeface="Calibri"/>
                        <a:cs typeface="Times New Roman"/>
                      </a:endParaRPr>
                    </a:p>
                    <a:p>
                      <a:pPr algn="ctr">
                        <a:lnSpc>
                          <a:spcPct val="115000"/>
                        </a:lnSpc>
                        <a:spcAft>
                          <a:spcPts val="0"/>
                        </a:spcAft>
                      </a:pPr>
                      <a:r>
                        <a:rPr lang="en-GB" sz="300" b="1">
                          <a:solidFill>
                            <a:srgbClr val="FFFFFF"/>
                          </a:solidFill>
                          <a:latin typeface="Arial"/>
                          <a:ea typeface="Calibri"/>
                          <a:cs typeface="Times New Roman"/>
                        </a:rPr>
                        <a:t>   2:15pm</a:t>
                      </a:r>
                      <a:endParaRPr lang="en-GB" sz="300">
                        <a:latin typeface="Arial"/>
                        <a:ea typeface="Calibri"/>
                        <a:cs typeface="Times New Roman"/>
                      </a:endParaRP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nSpc>
                          <a:spcPct val="115000"/>
                        </a:lnSpc>
                        <a:spcAft>
                          <a:spcPts val="0"/>
                        </a:spcAft>
                      </a:pPr>
                      <a:r>
                        <a:rPr lang="en-GB" sz="300" b="1">
                          <a:latin typeface="Arial"/>
                          <a:ea typeface="Calibri"/>
                          <a:cs typeface="Times New Roman"/>
                        </a:rPr>
                        <a:t>1:50pm – 2:20pm</a:t>
                      </a:r>
                      <a:endParaRPr lang="en-GB" sz="300">
                        <a:latin typeface="Arial"/>
                        <a:ea typeface="Calibri"/>
                        <a:cs typeface="Times New Roman"/>
                      </a:endParaRP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200"/>
                        </a:spcAft>
                      </a:pPr>
                      <a:r>
                        <a:rPr lang="en-GB" sz="300" i="1">
                          <a:latin typeface="Arial"/>
                          <a:ea typeface="Calibri"/>
                          <a:cs typeface="Times New Roman"/>
                        </a:rPr>
                        <a:t>Sharing the experiences of NHS Bolton as one of the original prototype sites for the NHS Clinical Dashboards programme</a:t>
                      </a:r>
                      <a:endParaRPr lang="en-GB" sz="300">
                        <a:latin typeface="Arial"/>
                        <a:ea typeface="Calibri"/>
                        <a:cs typeface="Times New Roman"/>
                      </a:endParaRPr>
                    </a:p>
                    <a:p>
                      <a:pPr>
                        <a:lnSpc>
                          <a:spcPct val="115000"/>
                        </a:lnSpc>
                        <a:spcAft>
                          <a:spcPts val="0"/>
                        </a:spcAft>
                      </a:pPr>
                      <a:r>
                        <a:rPr lang="en-GB" sz="300">
                          <a:latin typeface="Arial"/>
                          <a:ea typeface="Calibri"/>
                          <a:cs typeface="Times New Roman"/>
                        </a:rPr>
                        <a:t>Julie Ryan, Clinical Dashboard Lead – NHS Bolton</a:t>
                      </a: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200"/>
                        </a:spcAft>
                      </a:pPr>
                      <a:r>
                        <a:rPr lang="en-GB" sz="300" i="1">
                          <a:latin typeface="Arial"/>
                          <a:ea typeface="Calibri"/>
                          <a:cs typeface="Times New Roman"/>
                        </a:rPr>
                        <a:t>Solving work flow and information flow issues to improve patient care and safety in an acute hospital – an introduction to the ePMS (Electronic Patient Management System), based on iW3 technology</a:t>
                      </a:r>
                      <a:endParaRPr lang="en-GB" sz="300">
                        <a:latin typeface="Arial"/>
                        <a:ea typeface="Calibri"/>
                        <a:cs typeface="Times New Roman"/>
                      </a:endParaRPr>
                    </a:p>
                    <a:p>
                      <a:pPr>
                        <a:lnSpc>
                          <a:spcPct val="115000"/>
                        </a:lnSpc>
                        <a:spcAft>
                          <a:spcPts val="0"/>
                        </a:spcAft>
                      </a:pPr>
                      <a:r>
                        <a:rPr lang="en-GB" sz="300">
                          <a:latin typeface="Arial"/>
                          <a:ea typeface="Calibri"/>
                          <a:cs typeface="Times New Roman"/>
                        </a:rPr>
                        <a:t>Dr Shaji Chacko – SASG MAU; Innovator ePMS &amp; Professor Roy Harper – Consultant Physician and Endocrinologist – The Ulster Hospital</a:t>
                      </a: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67438">
                <a:tc gridSpan="4">
                  <a:txBody>
                    <a:bodyPr/>
                    <a:lstStyle/>
                    <a:p>
                      <a:pPr algn="ctr">
                        <a:lnSpc>
                          <a:spcPct val="115000"/>
                        </a:lnSpc>
                        <a:spcAft>
                          <a:spcPts val="0"/>
                        </a:spcAft>
                      </a:pPr>
                      <a:r>
                        <a:rPr lang="en-GB" sz="300" b="1">
                          <a:solidFill>
                            <a:srgbClr val="FFFFFF"/>
                          </a:solidFill>
                          <a:latin typeface="Arial"/>
                          <a:ea typeface="Calibri"/>
                          <a:cs typeface="Times New Roman"/>
                        </a:rPr>
                        <a:t>5 MINUTE CHANGEOVER</a:t>
                      </a:r>
                      <a:endParaRPr lang="en-GB" sz="300">
                        <a:latin typeface="Arial"/>
                        <a:ea typeface="Calibri"/>
                        <a:cs typeface="Times New Roman"/>
                      </a:endParaRP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endParaRPr lang="en-GB"/>
                    </a:p>
                  </a:txBody>
                  <a:tcPr/>
                </a:tc>
                <a:tc hMerge="1">
                  <a:txBody>
                    <a:bodyPr/>
                    <a:lstStyle/>
                    <a:p>
                      <a:endParaRPr lang="en-GB"/>
                    </a:p>
                  </a:txBody>
                  <a:tcPr/>
                </a:tc>
                <a:tc hMerge="1">
                  <a:txBody>
                    <a:bodyPr/>
                    <a:lstStyle/>
                    <a:p>
                      <a:endParaRPr lang="en-GB"/>
                    </a:p>
                  </a:txBody>
                  <a:tcPr/>
                </a:tc>
              </a:tr>
              <a:tr h="284709">
                <a:tc>
                  <a:txBody>
                    <a:bodyPr/>
                    <a:lstStyle/>
                    <a:p>
                      <a:pPr>
                        <a:lnSpc>
                          <a:spcPct val="115000"/>
                        </a:lnSpc>
                        <a:spcAft>
                          <a:spcPts val="0"/>
                        </a:spcAft>
                      </a:pPr>
                      <a:endParaRPr lang="en-GB" sz="300">
                        <a:latin typeface="Arial"/>
                        <a:ea typeface="Calibri"/>
                        <a:cs typeface="Times New Roman"/>
                      </a:endParaRP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en-GB" sz="300" b="1">
                          <a:latin typeface="Arial"/>
                          <a:ea typeface="Calibri"/>
                          <a:cs typeface="Times New Roman"/>
                        </a:rPr>
                        <a:t>2.25pm – 2:55pm</a:t>
                      </a:r>
                      <a:endParaRPr lang="en-GB" sz="300">
                        <a:latin typeface="Arial"/>
                        <a:ea typeface="Calibri"/>
                        <a:cs typeface="Times New Roman"/>
                      </a:endParaRP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200"/>
                        </a:spcAft>
                      </a:pPr>
                      <a:r>
                        <a:rPr lang="en-GB" sz="300" i="1">
                          <a:latin typeface="Arial"/>
                          <a:ea typeface="Calibri"/>
                          <a:cs typeface="Times New Roman"/>
                        </a:rPr>
                        <a:t>The Greater Hospitals Clinical Portal</a:t>
                      </a:r>
                      <a:endParaRPr lang="en-GB" sz="300">
                        <a:latin typeface="Arial"/>
                        <a:ea typeface="Calibri"/>
                        <a:cs typeface="Times New Roman"/>
                      </a:endParaRPr>
                    </a:p>
                    <a:p>
                      <a:pPr>
                        <a:lnSpc>
                          <a:spcPct val="115000"/>
                        </a:lnSpc>
                        <a:spcAft>
                          <a:spcPts val="0"/>
                        </a:spcAft>
                      </a:pPr>
                      <a:r>
                        <a:rPr lang="en-GB" sz="300">
                          <a:latin typeface="Arial"/>
                          <a:ea typeface="Calibri"/>
                          <a:cs typeface="Times New Roman"/>
                        </a:rPr>
                        <a:t>Pauline McLean, Informatics Nurse Consultant – Greater Glasgow Hospitals</a:t>
                      </a: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200"/>
                        </a:spcAft>
                      </a:pPr>
                      <a:r>
                        <a:rPr lang="en-GB" sz="300" i="1">
                          <a:latin typeface="Arial"/>
                          <a:ea typeface="Calibri"/>
                          <a:cs typeface="Times New Roman"/>
                        </a:rPr>
                        <a:t>The impact of the introduction of the Summary Care Record in </a:t>
                      </a:r>
                      <a:endParaRPr lang="en-GB" sz="300">
                        <a:latin typeface="Arial"/>
                        <a:ea typeface="Calibri"/>
                        <a:cs typeface="Times New Roman"/>
                      </a:endParaRPr>
                    </a:p>
                    <a:p>
                      <a:pPr>
                        <a:lnSpc>
                          <a:spcPct val="115000"/>
                        </a:lnSpc>
                        <a:spcAft>
                          <a:spcPts val="0"/>
                        </a:spcAft>
                      </a:pPr>
                      <a:r>
                        <a:rPr lang="en-GB" sz="300">
                          <a:latin typeface="Arial"/>
                          <a:ea typeface="Calibri"/>
                          <a:cs typeface="Times New Roman"/>
                        </a:rPr>
                        <a:t>Justin Harrington, GP IT Lead – NHS Somerset </a:t>
                      </a: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67438">
                <a:tc gridSpan="4">
                  <a:txBody>
                    <a:bodyPr/>
                    <a:lstStyle/>
                    <a:p>
                      <a:pPr algn="ctr">
                        <a:lnSpc>
                          <a:spcPct val="115000"/>
                        </a:lnSpc>
                        <a:spcAft>
                          <a:spcPts val="0"/>
                        </a:spcAft>
                      </a:pPr>
                      <a:r>
                        <a:rPr lang="en-GB" sz="300" b="1">
                          <a:solidFill>
                            <a:srgbClr val="FFFFFF"/>
                          </a:solidFill>
                          <a:latin typeface="Arial"/>
                          <a:ea typeface="Calibri"/>
                          <a:cs typeface="Times New Roman"/>
                        </a:rPr>
                        <a:t>5 MINUTE CHANGEOVER</a:t>
                      </a:r>
                      <a:endParaRPr lang="en-GB" sz="300">
                        <a:latin typeface="Arial"/>
                        <a:ea typeface="Calibri"/>
                        <a:cs typeface="Times New Roman"/>
                      </a:endParaRP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endParaRPr lang="en-GB"/>
                    </a:p>
                  </a:txBody>
                  <a:tcPr/>
                </a:tc>
                <a:tc hMerge="1">
                  <a:txBody>
                    <a:bodyPr/>
                    <a:lstStyle/>
                    <a:p>
                      <a:endParaRPr lang="en-GB"/>
                    </a:p>
                  </a:txBody>
                  <a:tcPr/>
                </a:tc>
                <a:tc hMerge="1">
                  <a:txBody>
                    <a:bodyPr/>
                    <a:lstStyle/>
                    <a:p>
                      <a:endParaRPr lang="en-GB"/>
                    </a:p>
                  </a:txBody>
                  <a:tcPr/>
                </a:tc>
              </a:tr>
              <a:tr h="284709">
                <a:tc>
                  <a:txBody>
                    <a:bodyPr/>
                    <a:lstStyle/>
                    <a:p>
                      <a:pPr>
                        <a:lnSpc>
                          <a:spcPct val="115000"/>
                        </a:lnSpc>
                        <a:spcAft>
                          <a:spcPts val="0"/>
                        </a:spcAft>
                      </a:pPr>
                      <a:endParaRPr lang="en-GB" sz="300">
                        <a:latin typeface="Arial"/>
                        <a:ea typeface="Calibri"/>
                        <a:cs typeface="Times New Roman"/>
                      </a:endParaRP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0"/>
                        </a:spcAft>
                      </a:pPr>
                      <a:r>
                        <a:rPr lang="en-GB" sz="300" b="1">
                          <a:latin typeface="Arial"/>
                          <a:ea typeface="Calibri"/>
                          <a:cs typeface="Times New Roman"/>
                        </a:rPr>
                        <a:t>3.00pm – 3:30pm</a:t>
                      </a:r>
                      <a:endParaRPr lang="en-GB" sz="300">
                        <a:latin typeface="Arial"/>
                        <a:ea typeface="Calibri"/>
                        <a:cs typeface="Times New Roman"/>
                      </a:endParaRP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200"/>
                        </a:spcAft>
                      </a:pPr>
                      <a:r>
                        <a:rPr lang="en-GB" sz="300" i="1">
                          <a:latin typeface="Arial"/>
                          <a:ea typeface="Calibri"/>
                          <a:cs typeface="Times New Roman"/>
                        </a:rPr>
                        <a:t>Simulation in Paediatric Intensive Care</a:t>
                      </a:r>
                      <a:endParaRPr lang="en-GB" sz="300">
                        <a:latin typeface="Arial"/>
                        <a:ea typeface="Calibri"/>
                        <a:cs typeface="Times New Roman"/>
                      </a:endParaRPr>
                    </a:p>
                    <a:p>
                      <a:pPr>
                        <a:lnSpc>
                          <a:spcPct val="115000"/>
                        </a:lnSpc>
                        <a:spcAft>
                          <a:spcPts val="0"/>
                        </a:spcAft>
                      </a:pPr>
                      <a:r>
                        <a:rPr lang="en-GB" sz="300">
                          <a:latin typeface="Arial"/>
                          <a:ea typeface="Calibri"/>
                          <a:cs typeface="Times New Roman"/>
                        </a:rPr>
                        <a:t>Dr David Grant, Lead for Simulation – Bristol Royal Children’s Hospital</a:t>
                      </a: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nSpc>
                          <a:spcPct val="115000"/>
                        </a:lnSpc>
                        <a:spcAft>
                          <a:spcPts val="200"/>
                        </a:spcAft>
                      </a:pPr>
                      <a:r>
                        <a:rPr lang="en-GB" sz="300" i="1">
                          <a:latin typeface="Arial"/>
                          <a:ea typeface="Calibri"/>
                          <a:cs typeface="Times New Roman"/>
                        </a:rPr>
                        <a:t>Getting involved in the Clinical Leaders Network</a:t>
                      </a:r>
                      <a:endParaRPr lang="en-GB" sz="300">
                        <a:latin typeface="Arial"/>
                        <a:ea typeface="Calibri"/>
                        <a:cs typeface="Times New Roman"/>
                      </a:endParaRPr>
                    </a:p>
                    <a:p>
                      <a:pPr>
                        <a:lnSpc>
                          <a:spcPct val="115000"/>
                        </a:lnSpc>
                        <a:spcAft>
                          <a:spcPts val="0"/>
                        </a:spcAft>
                      </a:pPr>
                      <a:r>
                        <a:rPr lang="en-GB" sz="300">
                          <a:latin typeface="Arial"/>
                          <a:ea typeface="Calibri"/>
                          <a:cs typeface="Times New Roman"/>
                        </a:rPr>
                        <a:t>Michael Wilshaw, Programme Head – Clinical Leaders Network </a:t>
                      </a:r>
                    </a:p>
                  </a:txBody>
                  <a:tcPr marL="18206" marR="18206"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14839">
                <a:tc gridSpan="4">
                  <a:txBody>
                    <a:bodyPr/>
                    <a:lstStyle/>
                    <a:p>
                      <a:pPr algn="ctr">
                        <a:lnSpc>
                          <a:spcPct val="115000"/>
                        </a:lnSpc>
                        <a:spcAft>
                          <a:spcPts val="0"/>
                        </a:spcAft>
                      </a:pPr>
                      <a:r>
                        <a:rPr lang="en-GB" sz="300" b="1" dirty="0">
                          <a:solidFill>
                            <a:srgbClr val="FFFFFF"/>
                          </a:solidFill>
                          <a:latin typeface="Arial"/>
                          <a:ea typeface="Calibri"/>
                          <a:cs typeface="Times New Roman"/>
                        </a:rPr>
                        <a:t>MARKETPLACE WITH STALLS OPEN UNTIL 4:00PM</a:t>
                      </a:r>
                      <a:endParaRPr lang="en-GB" sz="300" dirty="0">
                        <a:latin typeface="Arial"/>
                        <a:ea typeface="Calibri"/>
                        <a:cs typeface="Times New Roman"/>
                      </a:endParaRPr>
                    </a:p>
                  </a:txBody>
                  <a:tcPr marL="18206" marR="18206"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sp>
        <p:nvSpPr>
          <p:cNvPr id="15053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smtClean="0">
                <a:ln>
                  <a:noFill/>
                </a:ln>
                <a:solidFill>
                  <a:srgbClr val="365F91"/>
                </a:solidFill>
                <a:effectLst/>
                <a:latin typeface="Arial" pitchFamily="34" charset="0"/>
                <a:ea typeface="Calibri" pitchFamily="34" charset="0"/>
                <a:cs typeface="Arial" pitchFamily="34" charset="0"/>
              </a:rPr>
              <a:t>PRESENTATION TIMETABLE </a:t>
            </a:r>
            <a:endParaRPr kumimoji="0" lang="en-GB"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spd="med">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Title 1"/>
          <p:cNvSpPr>
            <a:spLocks noGrp="1"/>
          </p:cNvSpPr>
          <p:nvPr>
            <p:ph type="title"/>
          </p:nvPr>
        </p:nvSpPr>
        <p:spPr/>
        <p:txBody>
          <a:bodyPr/>
          <a:lstStyle/>
          <a:p>
            <a:r>
              <a:rPr lang="en-GB" smtClean="0"/>
              <a:t>Lessons learned</a:t>
            </a:r>
          </a:p>
        </p:txBody>
      </p:sp>
      <p:sp>
        <p:nvSpPr>
          <p:cNvPr id="125954" name="Content Placeholder 2"/>
          <p:cNvSpPr>
            <a:spLocks noGrp="1"/>
          </p:cNvSpPr>
          <p:nvPr>
            <p:ph idx="1"/>
          </p:nvPr>
        </p:nvSpPr>
        <p:spPr/>
        <p:txBody>
          <a:bodyPr/>
          <a:lstStyle/>
          <a:p>
            <a:r>
              <a:rPr lang="en-GB" sz="2400" smtClean="0"/>
              <a:t>Unable to set up discussion forum in advance</a:t>
            </a:r>
          </a:p>
          <a:p>
            <a:r>
              <a:rPr lang="en-GB" sz="2400" smtClean="0"/>
              <a:t>Publicity worked well</a:t>
            </a:r>
          </a:p>
          <a:p>
            <a:r>
              <a:rPr lang="en-GB" sz="2400" smtClean="0"/>
              <a:t>Too many speakers with too few breaks limited discussion opportunities – the day was too packed</a:t>
            </a:r>
          </a:p>
          <a:p>
            <a:r>
              <a:rPr lang="en-GB" sz="2400" smtClean="0"/>
              <a:t>Need to ensure speakers (&amp; their presentations/technology) well prepared in advance</a:t>
            </a:r>
          </a:p>
        </p:txBody>
      </p:sp>
    </p:spTree>
  </p:cSld>
  <p:clrMapOvr>
    <a:masterClrMapping/>
  </p:clrMapOvr>
  <p:transition spd="med">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Title 1"/>
          <p:cNvSpPr>
            <a:spLocks noGrp="1"/>
          </p:cNvSpPr>
          <p:nvPr>
            <p:ph type="title"/>
          </p:nvPr>
        </p:nvSpPr>
        <p:spPr/>
        <p:txBody>
          <a:bodyPr/>
          <a:lstStyle/>
          <a:p>
            <a:r>
              <a:rPr lang="en-GB" smtClean="0"/>
              <a:t>Conclusions</a:t>
            </a:r>
          </a:p>
        </p:txBody>
      </p:sp>
      <p:sp>
        <p:nvSpPr>
          <p:cNvPr id="126978" name="Content Placeholder 2"/>
          <p:cNvSpPr>
            <a:spLocks noGrp="1"/>
          </p:cNvSpPr>
          <p:nvPr>
            <p:ph idx="1"/>
          </p:nvPr>
        </p:nvSpPr>
        <p:spPr/>
        <p:txBody>
          <a:bodyPr/>
          <a:lstStyle/>
          <a:p>
            <a:r>
              <a:rPr lang="en-GB" sz="2000" smtClean="0"/>
              <a:t>There is a desire amongst clinicians to share examples of innovations</a:t>
            </a:r>
          </a:p>
          <a:p>
            <a:r>
              <a:rPr lang="en-GB" sz="2000" smtClean="0"/>
              <a:t>Getting clinicians and IT experts together is vital</a:t>
            </a:r>
          </a:p>
          <a:p>
            <a:r>
              <a:rPr lang="en-GB" sz="2000" smtClean="0"/>
              <a:t>Specific examples (eg e-prescribing) provide major opportunities and hurdles – will need good knowledge sharing ? Structured community of practice</a:t>
            </a:r>
          </a:p>
          <a:p>
            <a:r>
              <a:rPr lang="en-GB" sz="2000" smtClean="0"/>
              <a:t>Whatever the innovative system they are huge, complicated and safety critical. Few people are experts and there are massive training needs – We need to get groups and individuals sharing their learning – with IPR issues and no prizes for sharing.</a:t>
            </a:r>
          </a:p>
        </p:txBody>
      </p:sp>
    </p:spTree>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Title 1"/>
          <p:cNvSpPr>
            <a:spLocks noGrp="1"/>
          </p:cNvSpPr>
          <p:nvPr>
            <p:ph type="ctrTitle"/>
          </p:nvPr>
        </p:nvSpPr>
        <p:spPr>
          <a:xfrm>
            <a:off x="685800" y="1571625"/>
            <a:ext cx="7772400" cy="1470025"/>
          </a:xfrm>
        </p:spPr>
        <p:txBody>
          <a:bodyPr/>
          <a:lstStyle/>
          <a:p>
            <a:r>
              <a:rPr lang="en-GB" sz="3600" b="1" smtClean="0"/>
              <a:t>Lessons Learned In Developing A Knowledge Sharing Culture Across The NHS</a:t>
            </a:r>
            <a:endParaRPr lang="en-GB" sz="3600" smtClean="0"/>
          </a:p>
        </p:txBody>
      </p:sp>
      <p:sp>
        <p:nvSpPr>
          <p:cNvPr id="128002" name="Subtitle 2"/>
          <p:cNvSpPr>
            <a:spLocks noGrp="1"/>
          </p:cNvSpPr>
          <p:nvPr>
            <p:ph type="subTitle" idx="1"/>
          </p:nvPr>
        </p:nvSpPr>
        <p:spPr>
          <a:xfrm>
            <a:off x="1371600" y="3214688"/>
            <a:ext cx="6400800" cy="1752600"/>
          </a:xfrm>
        </p:spPr>
        <p:txBody>
          <a:bodyPr/>
          <a:lstStyle/>
          <a:p>
            <a:r>
              <a:rPr lang="en-GB" sz="2400" b="1" smtClean="0"/>
              <a:t>Rod Ward</a:t>
            </a:r>
            <a:r>
              <a:rPr lang="en-GB" sz="2400" smtClean="0"/>
              <a:t>, Senior Lecturer, University of the West of England, Bristol</a:t>
            </a:r>
          </a:p>
          <a:p>
            <a:r>
              <a:rPr lang="en-GB" sz="2400" b="1" smtClean="0"/>
              <a:t>Dr Peter Murphy</a:t>
            </a:r>
            <a:r>
              <a:rPr lang="en-GB" sz="2400" smtClean="0"/>
              <a:t>, Consultant Anaesthetist, Bristol Royal Hospital for Children</a:t>
            </a:r>
          </a:p>
          <a:p>
            <a:endParaRPr lang="en-GB" smtClean="0"/>
          </a:p>
        </p:txBody>
      </p:sp>
    </p:spTree>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Title 1"/>
          <p:cNvSpPr>
            <a:spLocks noGrp="1"/>
          </p:cNvSpPr>
          <p:nvPr>
            <p:ph type="title"/>
          </p:nvPr>
        </p:nvSpPr>
        <p:spPr/>
        <p:txBody>
          <a:bodyPr/>
          <a:lstStyle/>
          <a:p>
            <a:r>
              <a:rPr lang="en-GB" b="1" i="1" smtClean="0"/>
              <a:t>Introduction</a:t>
            </a:r>
            <a:endParaRPr lang="en-GB" smtClean="0"/>
          </a:p>
        </p:txBody>
      </p:sp>
      <p:sp>
        <p:nvSpPr>
          <p:cNvPr id="112642" name="Content Placeholder 2"/>
          <p:cNvSpPr>
            <a:spLocks noGrp="1"/>
          </p:cNvSpPr>
          <p:nvPr>
            <p:ph idx="1"/>
          </p:nvPr>
        </p:nvSpPr>
        <p:spPr/>
        <p:txBody>
          <a:bodyPr/>
          <a:lstStyle/>
          <a:p>
            <a:pPr>
              <a:buFontTx/>
              <a:buNone/>
            </a:pPr>
            <a:r>
              <a:rPr lang="en-GB" smtClean="0"/>
              <a:t>Project Partners: UWE, Bristol children’s hospital, NHS faculty for HI</a:t>
            </a:r>
          </a:p>
          <a:p>
            <a:r>
              <a:rPr lang="en-GB" smtClean="0"/>
              <a:t>Survey</a:t>
            </a:r>
          </a:p>
          <a:p>
            <a:r>
              <a:rPr lang="en-GB" smtClean="0"/>
              <a:t>Results</a:t>
            </a:r>
          </a:p>
          <a:p>
            <a:r>
              <a:rPr lang="en-GB" smtClean="0"/>
              <a:t>Clinical Informatics Best Practice Marketplace</a:t>
            </a:r>
            <a:r>
              <a:rPr lang="en-GB" b="1" smtClean="0"/>
              <a:t> </a:t>
            </a:r>
          </a:p>
          <a:p>
            <a:pPr>
              <a:buFontTx/>
              <a:buNone/>
            </a:pPr>
            <a:endParaRPr lang="en-GB" smtClean="0"/>
          </a:p>
          <a:p>
            <a:endParaRPr lang="en-GB" smtClean="0"/>
          </a:p>
          <a:p>
            <a:endParaRPr lang="en-GB" smtClean="0"/>
          </a:p>
        </p:txBody>
      </p:sp>
    </p:spTree>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Title 1"/>
          <p:cNvSpPr>
            <a:spLocks noGrp="1"/>
          </p:cNvSpPr>
          <p:nvPr>
            <p:ph type="title"/>
          </p:nvPr>
        </p:nvSpPr>
        <p:spPr/>
        <p:txBody>
          <a:bodyPr/>
          <a:lstStyle/>
          <a:p>
            <a:r>
              <a:rPr lang="en-GB" b="1" i="1" smtClean="0"/>
              <a:t>Background</a:t>
            </a:r>
            <a:endParaRPr lang="en-GB" smtClean="0"/>
          </a:p>
        </p:txBody>
      </p:sp>
      <p:sp>
        <p:nvSpPr>
          <p:cNvPr id="113666" name="Content Placeholder 2"/>
          <p:cNvSpPr>
            <a:spLocks noGrp="1"/>
          </p:cNvSpPr>
          <p:nvPr>
            <p:ph idx="1"/>
          </p:nvPr>
        </p:nvSpPr>
        <p:spPr/>
        <p:txBody>
          <a:bodyPr/>
          <a:lstStyle/>
          <a:p>
            <a:r>
              <a:rPr lang="en-GB" sz="2000" smtClean="0"/>
              <a:t>Funded by the UK faculty of health informatics.</a:t>
            </a:r>
          </a:p>
          <a:p>
            <a:r>
              <a:rPr lang="en-GB" sz="2000" smtClean="0"/>
              <a:t>Conceived and conducted January to March 2009.</a:t>
            </a:r>
          </a:p>
          <a:p>
            <a:r>
              <a:rPr lang="en-US" sz="2000" smtClean="0"/>
              <a:t>Purpose was to “explore whether a culture of knowledge sharing exists in the NHS, and identify how this could be used or enhanced to stimulate the application of research and share examples of best practice from with the NHS and beyond…”</a:t>
            </a:r>
            <a:endParaRPr lang="en-GB" sz="2000" smtClean="0"/>
          </a:p>
          <a:p>
            <a:r>
              <a:rPr lang="en-US" sz="2000" smtClean="0"/>
              <a:t>Interim findings presented to the UK Faculty of Health informatics ‘think tank’ on the 26</a:t>
            </a:r>
            <a:r>
              <a:rPr lang="en-US" sz="2000" baseline="30000" smtClean="0"/>
              <a:t>th</a:t>
            </a:r>
            <a:r>
              <a:rPr lang="en-US" sz="2000" smtClean="0"/>
              <a:t> March 2009. </a:t>
            </a:r>
          </a:p>
          <a:p>
            <a:r>
              <a:rPr lang="en-US" sz="2000" smtClean="0"/>
              <a:t>Final briefing paper is available on eSpace via the UK faculty of health informatics site.</a:t>
            </a:r>
            <a:endParaRPr lang="en-GB" sz="2000" smtClean="0"/>
          </a:p>
        </p:txBody>
      </p:sp>
    </p:spTree>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Title 1"/>
          <p:cNvSpPr>
            <a:spLocks noGrp="1"/>
          </p:cNvSpPr>
          <p:nvPr>
            <p:ph type="title"/>
          </p:nvPr>
        </p:nvSpPr>
        <p:spPr/>
        <p:txBody>
          <a:bodyPr/>
          <a:lstStyle/>
          <a:p>
            <a:r>
              <a:rPr lang="en-US" b="1" i="1" smtClean="0"/>
              <a:t>Knowledge definition</a:t>
            </a:r>
            <a:endParaRPr lang="en-GB" smtClean="0"/>
          </a:p>
        </p:txBody>
      </p:sp>
      <p:sp>
        <p:nvSpPr>
          <p:cNvPr id="3" name="Content Placeholder 2"/>
          <p:cNvSpPr>
            <a:spLocks noGrp="1"/>
          </p:cNvSpPr>
          <p:nvPr>
            <p:ph idx="1"/>
          </p:nvPr>
        </p:nvSpPr>
        <p:spPr/>
        <p:txBody>
          <a:bodyPr>
            <a:normAutofit fontScale="70000" lnSpcReduction="20000"/>
          </a:bodyPr>
          <a:lstStyle/>
          <a:p>
            <a:pPr>
              <a:buFontTx/>
              <a:buNone/>
              <a:defRPr/>
            </a:pPr>
            <a:r>
              <a:rPr lang="en-US" dirty="0"/>
              <a:t>No single definition but often involves intangible assets</a:t>
            </a:r>
            <a:r>
              <a:rPr lang="en-US" dirty="0" smtClean="0"/>
              <a:t>.</a:t>
            </a:r>
            <a:endParaRPr lang="en-GB" dirty="0"/>
          </a:p>
          <a:p>
            <a:pPr>
              <a:buFontTx/>
              <a:buNone/>
              <a:defRPr/>
            </a:pPr>
            <a:r>
              <a:rPr lang="en-GB" dirty="0"/>
              <a:t>One interviewee succinctly defined knowledge sharing as “Learning from </a:t>
            </a:r>
            <a:r>
              <a:rPr lang="en-GB" dirty="0" smtClean="0"/>
              <a:t>the experience </a:t>
            </a:r>
            <a:r>
              <a:rPr lang="en-GB" dirty="0"/>
              <a:t>of others. Not reinventing the wheel. Not expecting everyone to start from </a:t>
            </a:r>
            <a:r>
              <a:rPr lang="en-GB" dirty="0" smtClean="0"/>
              <a:t>the beginning”.</a:t>
            </a:r>
            <a:endParaRPr lang="en-GB" dirty="0"/>
          </a:p>
          <a:p>
            <a:pPr>
              <a:buFontTx/>
              <a:buNone/>
              <a:defRPr/>
            </a:pPr>
            <a:r>
              <a:rPr lang="en-US" dirty="0"/>
              <a:t>Used a very inclusive definition of knowledge to </a:t>
            </a:r>
            <a:r>
              <a:rPr lang="en-US" dirty="0" smtClean="0"/>
              <a:t>embrace: Expertise, Information, Protocols Procedures, Know-how </a:t>
            </a:r>
            <a:r>
              <a:rPr lang="en-US" dirty="0"/>
              <a:t>and skills that may be possessed by individuals or </a:t>
            </a:r>
            <a:r>
              <a:rPr lang="en-US" dirty="0" smtClean="0"/>
              <a:t>organizations, Knowledge </a:t>
            </a:r>
            <a:r>
              <a:rPr lang="en-US" dirty="0"/>
              <a:t>sharing</a:t>
            </a:r>
            <a:r>
              <a:rPr lang="en-GB" dirty="0"/>
              <a:t> activities are generally supported by knowledge management systems</a:t>
            </a:r>
            <a:r>
              <a:rPr lang="en-GB" dirty="0" smtClean="0"/>
              <a:t>.</a:t>
            </a:r>
            <a:endParaRPr lang="en-GB" dirty="0"/>
          </a:p>
          <a:p>
            <a:pPr>
              <a:buFontTx/>
              <a:buNone/>
              <a:defRPr/>
            </a:pPr>
            <a:r>
              <a:rPr lang="en-GB" dirty="0" smtClean="0"/>
              <a:t>Technology </a:t>
            </a:r>
            <a:r>
              <a:rPr lang="en-GB" dirty="0"/>
              <a:t>constitutes only one of the many factors that affect the sharing of knowledge in organizations: </a:t>
            </a:r>
            <a:r>
              <a:rPr lang="en-GB" dirty="0" smtClean="0"/>
              <a:t>availability </a:t>
            </a:r>
            <a:r>
              <a:rPr lang="en-GB" dirty="0"/>
              <a:t>of a common set of understandings and language, </a:t>
            </a:r>
            <a:r>
              <a:rPr lang="en-GB" dirty="0" smtClean="0"/>
              <a:t>organizational </a:t>
            </a:r>
            <a:r>
              <a:rPr lang="en-GB" dirty="0"/>
              <a:t>culture, </a:t>
            </a:r>
            <a:r>
              <a:rPr lang="en-GB" dirty="0" smtClean="0"/>
              <a:t>mutual </a:t>
            </a:r>
            <a:r>
              <a:rPr lang="en-GB" dirty="0"/>
              <a:t>trust, </a:t>
            </a:r>
            <a:r>
              <a:rPr lang="en-GB" dirty="0" smtClean="0"/>
              <a:t>clear </a:t>
            </a:r>
            <a:r>
              <a:rPr lang="en-GB" dirty="0"/>
              <a:t>benefits </a:t>
            </a:r>
            <a:r>
              <a:rPr lang="en-GB" dirty="0" smtClean="0"/>
              <a:t>and incentives </a:t>
            </a:r>
            <a:r>
              <a:rPr lang="en-GB" dirty="0"/>
              <a:t>play a part</a:t>
            </a:r>
            <a:r>
              <a:rPr lang="en-GB" dirty="0" smtClean="0"/>
              <a:t>.</a:t>
            </a:r>
            <a:endParaRPr lang="en-GB" dirty="0"/>
          </a:p>
        </p:txBody>
      </p:sp>
    </p:spTree>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GB" b="1" dirty="0"/>
              <a:t>Knowledge flow into </a:t>
            </a:r>
            <a:r>
              <a:rPr lang="en-GB" b="1" dirty="0" smtClean="0"/>
              <a:t>organisation</a:t>
            </a:r>
            <a:endParaRPr lang="en-GB" dirty="0"/>
          </a:p>
        </p:txBody>
      </p:sp>
      <p:sp>
        <p:nvSpPr>
          <p:cNvPr id="3" name="Content Placeholder 2"/>
          <p:cNvSpPr>
            <a:spLocks noGrp="1"/>
          </p:cNvSpPr>
          <p:nvPr>
            <p:ph idx="1"/>
          </p:nvPr>
        </p:nvSpPr>
        <p:spPr/>
        <p:txBody>
          <a:bodyPr>
            <a:normAutofit fontScale="70000" lnSpcReduction="20000"/>
          </a:bodyPr>
          <a:lstStyle/>
          <a:p>
            <a:pPr>
              <a:defRPr/>
            </a:pPr>
            <a:r>
              <a:rPr lang="en-GB" dirty="0"/>
              <a:t>Marked contrast </a:t>
            </a:r>
            <a:r>
              <a:rPr lang="en-GB" dirty="0" smtClean="0"/>
              <a:t>between majority </a:t>
            </a:r>
            <a:r>
              <a:rPr lang="en-GB" dirty="0"/>
              <a:t>opinion of rich and adequate flows, </a:t>
            </a:r>
            <a:r>
              <a:rPr lang="en-GB" dirty="0" smtClean="0"/>
              <a:t>and general </a:t>
            </a:r>
            <a:r>
              <a:rPr lang="en-GB" dirty="0"/>
              <a:t>view that this information would be more useful if in </a:t>
            </a:r>
            <a:r>
              <a:rPr lang="en-GB" dirty="0" smtClean="0"/>
              <a:t> electronic form; </a:t>
            </a:r>
            <a:endParaRPr lang="en-GB" dirty="0"/>
          </a:p>
          <a:p>
            <a:pPr>
              <a:defRPr/>
            </a:pPr>
            <a:r>
              <a:rPr lang="en-GB" dirty="0"/>
              <a:t>better targeted, </a:t>
            </a:r>
            <a:r>
              <a:rPr lang="en-GB" dirty="0" smtClean="0"/>
              <a:t>better </a:t>
            </a:r>
            <a:r>
              <a:rPr lang="en-GB" dirty="0"/>
              <a:t>organised, </a:t>
            </a:r>
            <a:r>
              <a:rPr lang="en-GB" dirty="0" smtClean="0"/>
              <a:t>easier </a:t>
            </a:r>
            <a:r>
              <a:rPr lang="en-GB" dirty="0"/>
              <a:t>to digest, </a:t>
            </a:r>
            <a:r>
              <a:rPr lang="en-GB" dirty="0" smtClean="0"/>
              <a:t>and </a:t>
            </a:r>
            <a:r>
              <a:rPr lang="en-GB" dirty="0"/>
              <a:t>so on.</a:t>
            </a:r>
          </a:p>
          <a:p>
            <a:pPr>
              <a:defRPr/>
            </a:pPr>
            <a:r>
              <a:rPr lang="en-GB" dirty="0" smtClean="0"/>
              <a:t>Changes </a:t>
            </a:r>
            <a:r>
              <a:rPr lang="en-GB" dirty="0"/>
              <a:t>in technology have meant that information is easier to disseminate leading to a “torrent of electronic mail, newsletters and NHS directives” this is more of a cheap “cop-out” than “effective knowledge sharing”.</a:t>
            </a:r>
          </a:p>
          <a:p>
            <a:pPr>
              <a:defRPr/>
            </a:pPr>
            <a:r>
              <a:rPr lang="en-GB" dirty="0" smtClean="0"/>
              <a:t>Important </a:t>
            </a:r>
            <a:r>
              <a:rPr lang="en-GB" dirty="0"/>
              <a:t>relevant knowledge is lost in the deluge of irrelevant information. Emails identified as high importance are just as likely to be an invite to a ward Christmas party as a warning of an imminent flu pandemic.</a:t>
            </a:r>
          </a:p>
          <a:p>
            <a:pPr>
              <a:defRPr/>
            </a:pPr>
            <a:endParaRPr lang="en-GB" dirty="0"/>
          </a:p>
        </p:txBody>
      </p:sp>
    </p:spTree>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GB" b="1" dirty="0"/>
              <a:t>Knowledge flow within </a:t>
            </a:r>
            <a:r>
              <a:rPr lang="en-GB" b="1" dirty="0" smtClean="0"/>
              <a:t>organisation</a:t>
            </a:r>
            <a:endParaRPr lang="en-GB" dirty="0"/>
          </a:p>
        </p:txBody>
      </p:sp>
      <p:sp>
        <p:nvSpPr>
          <p:cNvPr id="116738" name="Content Placeholder 2"/>
          <p:cNvSpPr>
            <a:spLocks noGrp="1"/>
          </p:cNvSpPr>
          <p:nvPr>
            <p:ph idx="1"/>
          </p:nvPr>
        </p:nvSpPr>
        <p:spPr/>
        <p:txBody>
          <a:bodyPr/>
          <a:lstStyle/>
          <a:p>
            <a:r>
              <a:rPr lang="en-GB" sz="2800" smtClean="0"/>
              <a:t>Broad definition of ‘knowledge’</a:t>
            </a:r>
          </a:p>
          <a:p>
            <a:r>
              <a:rPr lang="en-GB" sz="2800" smtClean="0"/>
              <a:t>Strong top-down culture of information dissemination, </a:t>
            </a:r>
          </a:p>
          <a:p>
            <a:r>
              <a:rPr lang="en-GB" sz="2800" smtClean="0"/>
              <a:t>Opinion was divided on whether information dissemination is done well or not. </a:t>
            </a:r>
          </a:p>
          <a:p>
            <a:r>
              <a:rPr lang="en-GB" sz="2800" smtClean="0"/>
              <a:t>Appropriate competition was mostly considered a good thing; broadly, knowledge management enhances competitiveness.</a:t>
            </a:r>
          </a:p>
          <a:p>
            <a:endParaRPr lang="en-GB" smtClean="0"/>
          </a:p>
        </p:txBody>
      </p:sp>
    </p:spTree>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Title 1"/>
          <p:cNvSpPr>
            <a:spLocks noGrp="1"/>
          </p:cNvSpPr>
          <p:nvPr>
            <p:ph type="title"/>
          </p:nvPr>
        </p:nvSpPr>
        <p:spPr/>
        <p:txBody>
          <a:bodyPr/>
          <a:lstStyle/>
          <a:p>
            <a:r>
              <a:rPr lang="en-GB" smtClean="0"/>
              <a:t>Examples of current good practice</a:t>
            </a:r>
          </a:p>
        </p:txBody>
      </p:sp>
      <p:sp>
        <p:nvSpPr>
          <p:cNvPr id="117762" name="Content Placeholder 2"/>
          <p:cNvSpPr>
            <a:spLocks noGrp="1"/>
          </p:cNvSpPr>
          <p:nvPr>
            <p:ph idx="1"/>
          </p:nvPr>
        </p:nvSpPr>
        <p:spPr/>
        <p:txBody>
          <a:bodyPr/>
          <a:lstStyle/>
          <a:p>
            <a:pPr>
              <a:buFontTx/>
              <a:buNone/>
            </a:pPr>
            <a:r>
              <a:rPr lang="en-GB" sz="2400" smtClean="0"/>
              <a:t>Benchmarking visits to other trusts;  </a:t>
            </a:r>
          </a:p>
          <a:p>
            <a:r>
              <a:rPr lang="en-GB" sz="2400" smtClean="0"/>
              <a:t>‘lunch and learn’, </a:t>
            </a:r>
          </a:p>
          <a:p>
            <a:r>
              <a:rPr lang="en-GB" sz="2400" smtClean="0"/>
              <a:t>ad hoc coffee room discussions, </a:t>
            </a:r>
          </a:p>
          <a:p>
            <a:r>
              <a:rPr lang="en-GB" sz="2400" smtClean="0"/>
              <a:t>‘grand round’-style presentations from other departments, </a:t>
            </a:r>
          </a:p>
          <a:p>
            <a:r>
              <a:rPr lang="en-GB" sz="2400" smtClean="0"/>
              <a:t>email and internet link sharing, </a:t>
            </a:r>
          </a:p>
          <a:p>
            <a:r>
              <a:rPr lang="en-GB" sz="2400" smtClean="0"/>
              <a:t>e-learning and sharing of teaching resources, </a:t>
            </a:r>
          </a:p>
          <a:p>
            <a:r>
              <a:rPr lang="en-GB" sz="2400" smtClean="0"/>
              <a:t>‘good news’ stories of interest to other trusts</a:t>
            </a:r>
          </a:p>
          <a:p>
            <a:endParaRPr lang="en-GB" smtClean="0"/>
          </a:p>
        </p:txBody>
      </p:sp>
    </p:spTree>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GB" b="1" dirty="0"/>
              <a:t>Knowledge flow out of </a:t>
            </a:r>
            <a:r>
              <a:rPr lang="en-GB" b="1" dirty="0" smtClean="0"/>
              <a:t>organisation</a:t>
            </a:r>
            <a:endParaRPr lang="en-GB" dirty="0"/>
          </a:p>
        </p:txBody>
      </p:sp>
      <p:sp>
        <p:nvSpPr>
          <p:cNvPr id="118786" name="Content Placeholder 2"/>
          <p:cNvSpPr>
            <a:spLocks noGrp="1"/>
          </p:cNvSpPr>
          <p:nvPr>
            <p:ph idx="1"/>
          </p:nvPr>
        </p:nvSpPr>
        <p:spPr/>
        <p:txBody>
          <a:bodyPr/>
          <a:lstStyle/>
          <a:p>
            <a:r>
              <a:rPr lang="en-GB" sz="2000" smtClean="0"/>
              <a:t>Most happy to share knowledge with other NHS and professional bodies; </a:t>
            </a:r>
          </a:p>
          <a:p>
            <a:r>
              <a:rPr lang="en-GB" sz="2000" smtClean="0"/>
              <a:t>Slightly less enthusiasm for sharing with patients’ organisations and suppliers.</a:t>
            </a:r>
          </a:p>
          <a:p>
            <a:r>
              <a:rPr lang="en-GB" sz="2000" smtClean="0"/>
              <a:t>Information sharing within an organisation considered effective</a:t>
            </a:r>
          </a:p>
          <a:p>
            <a:r>
              <a:rPr lang="en-GB" sz="2000" smtClean="0"/>
              <a:t>Less so between organisations, </a:t>
            </a:r>
          </a:p>
          <a:p>
            <a:pPr lvl="1"/>
            <a:r>
              <a:rPr lang="en-GB" sz="1800" smtClean="0"/>
              <a:t>low opinion of their own efforts in outward dissemination!</a:t>
            </a:r>
          </a:p>
          <a:p>
            <a:r>
              <a:rPr lang="en-GB" sz="2000" smtClean="0"/>
              <a:t>Individuals considered information sharing good for their careers</a:t>
            </a:r>
          </a:p>
          <a:p>
            <a:r>
              <a:rPr lang="en-GB" sz="2000" smtClean="0"/>
              <a:t>At least half the organisations had some form of Intellectual Property (IP) management in place.</a:t>
            </a:r>
          </a:p>
        </p:txBody>
      </p:sp>
    </p:spTree>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GB" b="1" dirty="0"/>
              <a:t>Advantages of knowledge </a:t>
            </a:r>
            <a:r>
              <a:rPr lang="en-GB" b="1" dirty="0" smtClean="0"/>
              <a:t>sharing</a:t>
            </a:r>
            <a:endParaRPr lang="en-GB" dirty="0"/>
          </a:p>
        </p:txBody>
      </p:sp>
      <p:sp>
        <p:nvSpPr>
          <p:cNvPr id="119810" name="Content Placeholder 2"/>
          <p:cNvSpPr>
            <a:spLocks noGrp="1"/>
          </p:cNvSpPr>
          <p:nvPr>
            <p:ph idx="1"/>
          </p:nvPr>
        </p:nvSpPr>
        <p:spPr/>
        <p:txBody>
          <a:bodyPr/>
          <a:lstStyle/>
          <a:p>
            <a:r>
              <a:rPr lang="en-US" sz="2000" smtClean="0"/>
              <a:t>Improved speed, responsiveness and efficiency of service development.</a:t>
            </a:r>
            <a:endParaRPr lang="en-GB" sz="2000" smtClean="0"/>
          </a:p>
          <a:p>
            <a:r>
              <a:rPr lang="en-US" sz="2000" smtClean="0"/>
              <a:t>Improved quality of service.</a:t>
            </a:r>
            <a:endParaRPr lang="en-GB" sz="2000" smtClean="0"/>
          </a:p>
          <a:p>
            <a:r>
              <a:rPr lang="en-US" sz="2000" smtClean="0"/>
              <a:t>Improved safety and outcomes.</a:t>
            </a:r>
            <a:endParaRPr lang="en-GB" sz="2000" smtClean="0"/>
          </a:p>
          <a:p>
            <a:r>
              <a:rPr lang="en-US" sz="2000" smtClean="0"/>
              <a:t>Improvements in cost efficiency, as wasteful repeat failures are avoided; there may be increased up front costs and risks in order to gain the benefit of later ability to capitalise/commercialise innovations.</a:t>
            </a:r>
            <a:endParaRPr lang="en-GB" sz="2000" smtClean="0"/>
          </a:p>
          <a:p>
            <a:r>
              <a:rPr lang="en-US" sz="2000" smtClean="0"/>
              <a:t>Innovation – the service is better able to test and develop new approaches.</a:t>
            </a:r>
            <a:endParaRPr lang="en-GB" sz="2000" smtClean="0"/>
          </a:p>
        </p:txBody>
      </p:sp>
    </p:spTree>
  </p:cSld>
  <p:clrMapOvr>
    <a:masterClrMapping/>
  </p:clrMapOvr>
  <p:transition spd="med">
    <p:wipe dir="r"/>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Slide Option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brand_template_red">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lide Option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Slide Option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_brand_template_red">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2_Slide Option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1_Slide Option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864</TotalTime>
  <Words>1690</Words>
  <Application>Microsoft Office PowerPoint</Application>
  <PresentationFormat>On-screen Show (4:3)</PresentationFormat>
  <Paragraphs>166</Paragraphs>
  <Slides>18</Slides>
  <Notes>17</Notes>
  <HiddenSlides>0</HiddenSlides>
  <MMClips>0</MMClips>
  <ScaleCrop>false</ScaleCrop>
  <HeadingPairs>
    <vt:vector size="6" baseType="variant">
      <vt:variant>
        <vt:lpstr>Fonts Used</vt:lpstr>
      </vt:variant>
      <vt:variant>
        <vt:i4>2</vt:i4>
      </vt:variant>
      <vt:variant>
        <vt:lpstr>Theme</vt:lpstr>
      </vt:variant>
      <vt:variant>
        <vt:i4>9</vt:i4>
      </vt:variant>
      <vt:variant>
        <vt:lpstr>Slide Titles</vt:lpstr>
      </vt:variant>
      <vt:variant>
        <vt:i4>18</vt:i4>
      </vt:variant>
    </vt:vector>
  </HeadingPairs>
  <TitlesOfParts>
    <vt:vector size="29" baseType="lpstr">
      <vt:lpstr>Arial</vt:lpstr>
      <vt:lpstr>Calibri</vt:lpstr>
      <vt:lpstr>Default Design</vt:lpstr>
      <vt:lpstr>1_Slide Option 1</vt:lpstr>
      <vt:lpstr>Custom Design</vt:lpstr>
      <vt:lpstr>brand_template_red</vt:lpstr>
      <vt:lpstr>Slide Option 1</vt:lpstr>
      <vt:lpstr>Slide Option 2</vt:lpstr>
      <vt:lpstr>1_brand_template_red</vt:lpstr>
      <vt:lpstr>2_Slide Option 1</vt:lpstr>
      <vt:lpstr>1_Slide Option 2</vt:lpstr>
      <vt:lpstr>Lessons Learned In Developing A Knowledge Sharing Culture Across The NHS</vt:lpstr>
      <vt:lpstr>Introduction</vt:lpstr>
      <vt:lpstr>Background</vt:lpstr>
      <vt:lpstr>Knowledge definition</vt:lpstr>
      <vt:lpstr>Knowledge flow into organisation</vt:lpstr>
      <vt:lpstr>Knowledge flow within organisation</vt:lpstr>
      <vt:lpstr>Examples of current good practice</vt:lpstr>
      <vt:lpstr>Knowledge flow out of organisation</vt:lpstr>
      <vt:lpstr>Advantages of knowledge sharing</vt:lpstr>
      <vt:lpstr>Obstacles to knowledge sharing</vt:lpstr>
      <vt:lpstr>Knowledge sharing in the NHS</vt:lpstr>
      <vt:lpstr>Risks in knowledge sharing</vt:lpstr>
      <vt:lpstr>Developments following our report</vt:lpstr>
      <vt:lpstr>Clinical Informatics Best Practice Marketplace </vt:lpstr>
      <vt:lpstr>Slide 15</vt:lpstr>
      <vt:lpstr>Lessons learned</vt:lpstr>
      <vt:lpstr>Conclusions</vt:lpstr>
      <vt:lpstr>Lessons Learned In Developing A Knowledge Sharing Culture Across The NHS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sharing in the NHS</dc:title>
  <dc:creator>Rod's laptop</dc:creator>
  <cp:lastModifiedBy>Rod's laptop</cp:lastModifiedBy>
  <cp:revision>29</cp:revision>
  <dcterms:created xsi:type="dcterms:W3CDTF">2010-04-24T09:13:32Z</dcterms:created>
  <dcterms:modified xsi:type="dcterms:W3CDTF">2010-04-26T18:47:17Z</dcterms:modified>
</cp:coreProperties>
</file>