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63"/>
  </p:notesMasterIdLst>
  <p:handoutMasterIdLst>
    <p:handoutMasterId r:id="rId64"/>
  </p:handoutMasterIdLst>
  <p:sldIdLst>
    <p:sldId id="257" r:id="rId5"/>
    <p:sldId id="290" r:id="rId6"/>
    <p:sldId id="515" r:id="rId7"/>
    <p:sldId id="271" r:id="rId8"/>
    <p:sldId id="260" r:id="rId9"/>
    <p:sldId id="459" r:id="rId10"/>
    <p:sldId id="501" r:id="rId11"/>
    <p:sldId id="504" r:id="rId12"/>
    <p:sldId id="521" r:id="rId13"/>
    <p:sldId id="520" r:id="rId14"/>
    <p:sldId id="523" r:id="rId15"/>
    <p:sldId id="279" r:id="rId16"/>
    <p:sldId id="522" r:id="rId17"/>
    <p:sldId id="281" r:id="rId18"/>
    <p:sldId id="285" r:id="rId19"/>
    <p:sldId id="503" r:id="rId20"/>
    <p:sldId id="304" r:id="rId21"/>
    <p:sldId id="478" r:id="rId22"/>
    <p:sldId id="479" r:id="rId23"/>
    <p:sldId id="511" r:id="rId24"/>
    <p:sldId id="446" r:id="rId25"/>
    <p:sldId id="497" r:id="rId26"/>
    <p:sldId id="448" r:id="rId27"/>
    <p:sldId id="512" r:id="rId28"/>
    <p:sldId id="498" r:id="rId29"/>
    <p:sldId id="483" r:id="rId30"/>
    <p:sldId id="440" r:id="rId31"/>
    <p:sldId id="482" r:id="rId32"/>
    <p:sldId id="500" r:id="rId33"/>
    <p:sldId id="315" r:id="rId34"/>
    <p:sldId id="321" r:id="rId35"/>
    <p:sldId id="436" r:id="rId36"/>
    <p:sldId id="262" r:id="rId37"/>
    <p:sldId id="469" r:id="rId38"/>
    <p:sldId id="506" r:id="rId39"/>
    <p:sldId id="496" r:id="rId40"/>
    <p:sldId id="490" r:id="rId41"/>
    <p:sldId id="473" r:id="rId42"/>
    <p:sldId id="437" r:id="rId43"/>
    <p:sldId id="492" r:id="rId44"/>
    <p:sldId id="513" r:id="rId45"/>
    <p:sldId id="519" r:id="rId46"/>
    <p:sldId id="470" r:id="rId47"/>
    <p:sldId id="510" r:id="rId48"/>
    <p:sldId id="509" r:id="rId49"/>
    <p:sldId id="306" r:id="rId50"/>
    <p:sldId id="508" r:id="rId51"/>
    <p:sldId id="493" r:id="rId52"/>
    <p:sldId id="505" r:id="rId53"/>
    <p:sldId id="316" r:id="rId54"/>
    <p:sldId id="488" r:id="rId55"/>
    <p:sldId id="443" r:id="rId56"/>
    <p:sldId id="460" r:id="rId57"/>
    <p:sldId id="489" r:id="rId58"/>
    <p:sldId id="277" r:id="rId59"/>
    <p:sldId id="484" r:id="rId60"/>
    <p:sldId id="507" r:id="rId61"/>
    <p:sldId id="485" r:id="rId62"/>
  </p:sldIdLst>
  <p:sldSz cx="12192000" cy="6858000"/>
  <p:notesSz cx="9144000" cy="6858000"/>
  <p:custDataLst>
    <p:tags r:id="rId65"/>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57"/>
            <p14:sldId id="290"/>
            <p14:sldId id="515"/>
            <p14:sldId id="271"/>
            <p14:sldId id="260"/>
            <p14:sldId id="459"/>
            <p14:sldId id="501"/>
            <p14:sldId id="504"/>
            <p14:sldId id="521"/>
            <p14:sldId id="520"/>
            <p14:sldId id="523"/>
            <p14:sldId id="279"/>
            <p14:sldId id="522"/>
            <p14:sldId id="281"/>
            <p14:sldId id="285"/>
            <p14:sldId id="503"/>
            <p14:sldId id="304"/>
            <p14:sldId id="478"/>
            <p14:sldId id="479"/>
            <p14:sldId id="511"/>
            <p14:sldId id="446"/>
            <p14:sldId id="497"/>
            <p14:sldId id="448"/>
            <p14:sldId id="512"/>
            <p14:sldId id="498"/>
            <p14:sldId id="483"/>
            <p14:sldId id="440"/>
            <p14:sldId id="482"/>
            <p14:sldId id="500"/>
            <p14:sldId id="315"/>
            <p14:sldId id="321"/>
            <p14:sldId id="436"/>
            <p14:sldId id="262"/>
            <p14:sldId id="469"/>
            <p14:sldId id="506"/>
            <p14:sldId id="496"/>
            <p14:sldId id="490"/>
            <p14:sldId id="473"/>
            <p14:sldId id="437"/>
            <p14:sldId id="492"/>
            <p14:sldId id="513"/>
            <p14:sldId id="519"/>
            <p14:sldId id="470"/>
            <p14:sldId id="510"/>
            <p14:sldId id="509"/>
            <p14:sldId id="306"/>
            <p14:sldId id="508"/>
            <p14:sldId id="493"/>
            <p14:sldId id="505"/>
            <p14:sldId id="316"/>
            <p14:sldId id="488"/>
            <p14:sldId id="443"/>
            <p14:sldId id="460"/>
            <p14:sldId id="489"/>
            <p14:sldId id="277"/>
            <p14:sldId id="484"/>
            <p14:sldId id="507"/>
            <p14:sldId id="485"/>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a:srgbClr val="EEECE1"/>
    <a:srgbClr val="1A9DAC"/>
    <a:srgbClr val="199DAC"/>
    <a:srgbClr val="16818D"/>
    <a:srgbClr val="1C9DAC"/>
    <a:srgbClr val="598752"/>
    <a:srgbClr val="6DA463"/>
    <a:srgbClr val="A65C45"/>
    <a:srgbClr val="CC7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E9EEE2-4E07-4BAA-88A9-C09B9353EDFA}" v="414" dt="2022-05-18T12:14:06.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3838"/>
        <p:guide pos="3840"/>
        <p:guide pos="6804"/>
        <p:guide pos="8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Laggan" userId="0aeb69b4-f660-4962-8f33-aaeb75e5a227" providerId="ADAL" clId="{D9E9EEE2-4E07-4BAA-88A9-C09B9353EDFA}"/>
    <pc:docChg chg="undo redo custSel addSld delSld modSld sldOrd modSection modShowInfo">
      <pc:chgData name="Sophie Laggan" userId="0aeb69b4-f660-4962-8f33-aaeb75e5a227" providerId="ADAL" clId="{D9E9EEE2-4E07-4BAA-88A9-C09B9353EDFA}" dt="2022-06-21T14:47:20.696" v="6491" actId="20577"/>
      <pc:docMkLst>
        <pc:docMk/>
      </pc:docMkLst>
      <pc:sldChg chg="modSp mod modTransition modNotesTx">
        <pc:chgData name="Sophie Laggan" userId="0aeb69b4-f660-4962-8f33-aaeb75e5a227" providerId="ADAL" clId="{D9E9EEE2-4E07-4BAA-88A9-C09B9353EDFA}" dt="2022-05-18T11:14:21.945" v="6058" actId="20577"/>
        <pc:sldMkLst>
          <pc:docMk/>
          <pc:sldMk cId="3381302776" sldId="257"/>
        </pc:sldMkLst>
        <pc:spChg chg="mod">
          <ac:chgData name="Sophie Laggan" userId="0aeb69b4-f660-4962-8f33-aaeb75e5a227" providerId="ADAL" clId="{D9E9EEE2-4E07-4BAA-88A9-C09B9353EDFA}" dt="2022-05-16T08:28:59.750" v="212" actId="20577"/>
          <ac:spMkLst>
            <pc:docMk/>
            <pc:sldMk cId="3381302776" sldId="257"/>
            <ac:spMk id="7" creationId="{19C2613C-D4E8-43DB-9D7A-192DFACBF2D5}"/>
          </ac:spMkLst>
        </pc:spChg>
      </pc:sldChg>
      <pc:sldChg chg="modSp mod ord modTransition modNotesTx">
        <pc:chgData name="Sophie Laggan" userId="0aeb69b4-f660-4962-8f33-aaeb75e5a227" providerId="ADAL" clId="{D9E9EEE2-4E07-4BAA-88A9-C09B9353EDFA}" dt="2022-05-18T11:31:02.816" v="6082"/>
        <pc:sldMkLst>
          <pc:docMk/>
          <pc:sldMk cId="2629586548" sldId="260"/>
        </pc:sldMkLst>
        <pc:spChg chg="mod">
          <ac:chgData name="Sophie Laggan" userId="0aeb69b4-f660-4962-8f33-aaeb75e5a227" providerId="ADAL" clId="{D9E9EEE2-4E07-4BAA-88A9-C09B9353EDFA}" dt="2022-05-18T09:27:01.952" v="5176" actId="20577"/>
          <ac:spMkLst>
            <pc:docMk/>
            <pc:sldMk cId="2629586548" sldId="260"/>
            <ac:spMk id="3" creationId="{D9B339A2-B3A4-4B7C-9695-628230D0F006}"/>
          </ac:spMkLst>
        </pc:spChg>
      </pc:sldChg>
      <pc:sldChg chg="modTransition">
        <pc:chgData name="Sophie Laggan" userId="0aeb69b4-f660-4962-8f33-aaeb75e5a227" providerId="ADAL" clId="{D9E9EEE2-4E07-4BAA-88A9-C09B9353EDFA}" dt="2022-05-16T11:28:20.134" v="1452"/>
        <pc:sldMkLst>
          <pc:docMk/>
          <pc:sldMk cId="755787280" sldId="262"/>
        </pc:sldMkLst>
      </pc:sldChg>
      <pc:sldChg chg="delSp modSp del mod ord modNotesTx">
        <pc:chgData name="Sophie Laggan" userId="0aeb69b4-f660-4962-8f33-aaeb75e5a227" providerId="ADAL" clId="{D9E9EEE2-4E07-4BAA-88A9-C09B9353EDFA}" dt="2022-05-17T17:10:40.524" v="3326" actId="47"/>
        <pc:sldMkLst>
          <pc:docMk/>
          <pc:sldMk cId="2821975413" sldId="268"/>
        </pc:sldMkLst>
        <pc:spChg chg="del">
          <ac:chgData name="Sophie Laggan" userId="0aeb69b4-f660-4962-8f33-aaeb75e5a227" providerId="ADAL" clId="{D9E9EEE2-4E07-4BAA-88A9-C09B9353EDFA}" dt="2022-05-17T16:37:05.554" v="2924" actId="478"/>
          <ac:spMkLst>
            <pc:docMk/>
            <pc:sldMk cId="2821975413" sldId="268"/>
            <ac:spMk id="5" creationId="{8FA6E8E5-6F7D-4D2D-A953-C4E265E0CE7E}"/>
          </ac:spMkLst>
        </pc:spChg>
        <pc:picChg chg="mod">
          <ac:chgData name="Sophie Laggan" userId="0aeb69b4-f660-4962-8f33-aaeb75e5a227" providerId="ADAL" clId="{D9E9EEE2-4E07-4BAA-88A9-C09B9353EDFA}" dt="2022-05-17T16:37:20.295" v="2954" actId="1076"/>
          <ac:picMkLst>
            <pc:docMk/>
            <pc:sldMk cId="2821975413" sldId="268"/>
            <ac:picMk id="9" creationId="{C934CB3F-A3FB-495F-AB79-55686BC6084F}"/>
          </ac:picMkLst>
        </pc:picChg>
      </pc:sldChg>
      <pc:sldChg chg="modSp mod ord modTransition">
        <pc:chgData name="Sophie Laggan" userId="0aeb69b4-f660-4962-8f33-aaeb75e5a227" providerId="ADAL" clId="{D9E9EEE2-4E07-4BAA-88A9-C09B9353EDFA}" dt="2022-05-18T11:34:53.658" v="6140" actId="20577"/>
        <pc:sldMkLst>
          <pc:docMk/>
          <pc:sldMk cId="4227927691" sldId="271"/>
        </pc:sldMkLst>
        <pc:spChg chg="mod">
          <ac:chgData name="Sophie Laggan" userId="0aeb69b4-f660-4962-8f33-aaeb75e5a227" providerId="ADAL" clId="{D9E9EEE2-4E07-4BAA-88A9-C09B9353EDFA}" dt="2022-05-18T11:34:53.658" v="6140" actId="20577"/>
          <ac:spMkLst>
            <pc:docMk/>
            <pc:sldMk cId="4227927691" sldId="271"/>
            <ac:spMk id="3" creationId="{1DE3673C-BCC6-4062-8209-F57824A79C6C}"/>
          </ac:spMkLst>
        </pc:spChg>
      </pc:sldChg>
      <pc:sldChg chg="del modTransition">
        <pc:chgData name="Sophie Laggan" userId="0aeb69b4-f660-4962-8f33-aaeb75e5a227" providerId="ADAL" clId="{D9E9EEE2-4E07-4BAA-88A9-C09B9353EDFA}" dt="2022-05-18T09:22:05.847" v="5057" actId="47"/>
        <pc:sldMkLst>
          <pc:docMk/>
          <pc:sldMk cId="1158747046" sldId="274"/>
        </pc:sldMkLst>
      </pc:sldChg>
      <pc:sldChg chg="ord">
        <pc:chgData name="Sophie Laggan" userId="0aeb69b4-f660-4962-8f33-aaeb75e5a227" providerId="ADAL" clId="{D9E9EEE2-4E07-4BAA-88A9-C09B9353EDFA}" dt="2022-05-16T10:11:51.670" v="1446"/>
        <pc:sldMkLst>
          <pc:docMk/>
          <pc:sldMk cId="3243819756" sldId="277"/>
        </pc:sldMkLst>
      </pc:sldChg>
      <pc:sldChg chg="addSp delSp modSp mod ord modTransition">
        <pc:chgData name="Sophie Laggan" userId="0aeb69b4-f660-4962-8f33-aaeb75e5a227" providerId="ADAL" clId="{D9E9EEE2-4E07-4BAA-88A9-C09B9353EDFA}" dt="2022-05-18T11:09:17.607" v="5907" actId="1076"/>
        <pc:sldMkLst>
          <pc:docMk/>
          <pc:sldMk cId="1702516681" sldId="279"/>
        </pc:sldMkLst>
        <pc:spChg chg="add mod">
          <ac:chgData name="Sophie Laggan" userId="0aeb69b4-f660-4962-8f33-aaeb75e5a227" providerId="ADAL" clId="{D9E9EEE2-4E07-4BAA-88A9-C09B9353EDFA}" dt="2022-05-18T11:07:31.560" v="5883" actId="14100"/>
          <ac:spMkLst>
            <pc:docMk/>
            <pc:sldMk cId="1702516681" sldId="279"/>
            <ac:spMk id="4" creationId="{9D24E61F-A063-4F6B-A099-1D50B36A1359}"/>
          </ac:spMkLst>
        </pc:spChg>
        <pc:picChg chg="add del mod">
          <ac:chgData name="Sophie Laggan" userId="0aeb69b4-f660-4962-8f33-aaeb75e5a227" providerId="ADAL" clId="{D9E9EEE2-4E07-4BAA-88A9-C09B9353EDFA}" dt="2022-05-16T08:50:30.688" v="270" actId="21"/>
          <ac:picMkLst>
            <pc:docMk/>
            <pc:sldMk cId="1702516681" sldId="279"/>
            <ac:picMk id="3" creationId="{23BB1BA7-E124-4B2B-830D-DB7A14D91AFD}"/>
          </ac:picMkLst>
        </pc:picChg>
        <pc:picChg chg="add mod">
          <ac:chgData name="Sophie Laggan" userId="0aeb69b4-f660-4962-8f33-aaeb75e5a227" providerId="ADAL" clId="{D9E9EEE2-4E07-4BAA-88A9-C09B9353EDFA}" dt="2022-05-18T11:09:17.607" v="5907" actId="1076"/>
          <ac:picMkLst>
            <pc:docMk/>
            <pc:sldMk cId="1702516681" sldId="279"/>
            <ac:picMk id="5" creationId="{6F11885D-7536-4CA8-9BA4-B26C037DFDD4}"/>
          </ac:picMkLst>
        </pc:picChg>
      </pc:sldChg>
      <pc:sldChg chg="del modTransition">
        <pc:chgData name="Sophie Laggan" userId="0aeb69b4-f660-4962-8f33-aaeb75e5a227" providerId="ADAL" clId="{D9E9EEE2-4E07-4BAA-88A9-C09B9353EDFA}" dt="2022-05-16T08:50:47.898" v="276" actId="47"/>
        <pc:sldMkLst>
          <pc:docMk/>
          <pc:sldMk cId="1058443639" sldId="280"/>
        </pc:sldMkLst>
      </pc:sldChg>
      <pc:sldChg chg="addSp delSp modSp mod ord modTransition">
        <pc:chgData name="Sophie Laggan" userId="0aeb69b4-f660-4962-8f33-aaeb75e5a227" providerId="ADAL" clId="{D9E9EEE2-4E07-4BAA-88A9-C09B9353EDFA}" dt="2022-05-17T14:53:08.006" v="2406" actId="1076"/>
        <pc:sldMkLst>
          <pc:docMk/>
          <pc:sldMk cId="2406666805" sldId="281"/>
        </pc:sldMkLst>
        <pc:spChg chg="add mod">
          <ac:chgData name="Sophie Laggan" userId="0aeb69b4-f660-4962-8f33-aaeb75e5a227" providerId="ADAL" clId="{D9E9EEE2-4E07-4BAA-88A9-C09B9353EDFA}" dt="2022-05-16T09:09:24.472" v="411" actId="113"/>
          <ac:spMkLst>
            <pc:docMk/>
            <pc:sldMk cId="2406666805" sldId="281"/>
            <ac:spMk id="4" creationId="{3758A66F-C7E1-414D-BC50-A5723A7EA80C}"/>
          </ac:spMkLst>
        </pc:spChg>
        <pc:spChg chg="add del mod">
          <ac:chgData name="Sophie Laggan" userId="0aeb69b4-f660-4962-8f33-aaeb75e5a227" providerId="ADAL" clId="{D9E9EEE2-4E07-4BAA-88A9-C09B9353EDFA}" dt="2022-05-16T09:05:08.611" v="321" actId="21"/>
          <ac:spMkLst>
            <pc:docMk/>
            <pc:sldMk cId="2406666805" sldId="281"/>
            <ac:spMk id="6" creationId="{9B50D511-F7F6-4AF5-99E8-5785E09F0CEA}"/>
          </ac:spMkLst>
        </pc:spChg>
        <pc:picChg chg="add del mod">
          <ac:chgData name="Sophie Laggan" userId="0aeb69b4-f660-4962-8f33-aaeb75e5a227" providerId="ADAL" clId="{D9E9EEE2-4E07-4BAA-88A9-C09B9353EDFA}" dt="2022-05-16T09:05:09.020" v="322" actId="1076"/>
          <ac:picMkLst>
            <pc:docMk/>
            <pc:sldMk cId="2406666805" sldId="281"/>
            <ac:picMk id="5" creationId="{98418449-C269-496D-8A85-C3EC0E08D06E}"/>
          </ac:picMkLst>
        </pc:picChg>
        <pc:picChg chg="add mod">
          <ac:chgData name="Sophie Laggan" userId="0aeb69b4-f660-4962-8f33-aaeb75e5a227" providerId="ADAL" clId="{D9E9EEE2-4E07-4BAA-88A9-C09B9353EDFA}" dt="2022-05-17T14:53:08.006" v="2406" actId="1076"/>
          <ac:picMkLst>
            <pc:docMk/>
            <pc:sldMk cId="2406666805" sldId="281"/>
            <ac:picMk id="7" creationId="{901BE136-E0CB-4DFE-B712-C4F42F627E6C}"/>
          </ac:picMkLst>
        </pc:picChg>
      </pc:sldChg>
      <pc:sldChg chg="addSp delSp modSp del mod modTransition">
        <pc:chgData name="Sophie Laggan" userId="0aeb69b4-f660-4962-8f33-aaeb75e5a227" providerId="ADAL" clId="{D9E9EEE2-4E07-4BAA-88A9-C09B9353EDFA}" dt="2022-05-18T11:37:56.796" v="6241" actId="47"/>
        <pc:sldMkLst>
          <pc:docMk/>
          <pc:sldMk cId="745803316" sldId="282"/>
        </pc:sldMkLst>
        <pc:spChg chg="add del mod">
          <ac:chgData name="Sophie Laggan" userId="0aeb69b4-f660-4962-8f33-aaeb75e5a227" providerId="ADAL" clId="{D9E9EEE2-4E07-4BAA-88A9-C09B9353EDFA}" dt="2022-05-17T16:57:26.734" v="3295" actId="122"/>
          <ac:spMkLst>
            <pc:docMk/>
            <pc:sldMk cId="745803316" sldId="282"/>
            <ac:spMk id="29" creationId="{BF7F692A-B1DD-4365-9024-851D7C367847}"/>
          </ac:spMkLst>
        </pc:spChg>
        <pc:grpChg chg="del">
          <ac:chgData name="Sophie Laggan" userId="0aeb69b4-f660-4962-8f33-aaeb75e5a227" providerId="ADAL" clId="{D9E9EEE2-4E07-4BAA-88A9-C09B9353EDFA}" dt="2022-05-16T09:46:58.003" v="747" actId="478"/>
          <ac:grpSpMkLst>
            <pc:docMk/>
            <pc:sldMk cId="745803316" sldId="282"/>
            <ac:grpSpMk id="51" creationId="{7102B286-708F-4989-8A32-5D6D12049F37}"/>
          </ac:grpSpMkLst>
        </pc:grpChg>
        <pc:grpChg chg="del">
          <ac:chgData name="Sophie Laggan" userId="0aeb69b4-f660-4962-8f33-aaeb75e5a227" providerId="ADAL" clId="{D9E9EEE2-4E07-4BAA-88A9-C09B9353EDFA}" dt="2022-05-16T09:46:59.822" v="748" actId="478"/>
          <ac:grpSpMkLst>
            <pc:docMk/>
            <pc:sldMk cId="745803316" sldId="282"/>
            <ac:grpSpMk id="52" creationId="{671C0A9E-8E00-4A0A-807D-1E2DFCFE40D5}"/>
          </ac:grpSpMkLst>
        </pc:grpChg>
        <pc:picChg chg="add mod">
          <ac:chgData name="Sophie Laggan" userId="0aeb69b4-f660-4962-8f33-aaeb75e5a227" providerId="ADAL" clId="{D9E9EEE2-4E07-4BAA-88A9-C09B9353EDFA}" dt="2022-05-17T16:56:49.319" v="3280" actId="1076"/>
          <ac:picMkLst>
            <pc:docMk/>
            <pc:sldMk cId="745803316" sldId="282"/>
            <ac:picMk id="27" creationId="{040E4FD6-F67B-413B-A123-972EB7CD9F73}"/>
          </ac:picMkLst>
        </pc:picChg>
        <pc:picChg chg="add del mod">
          <ac:chgData name="Sophie Laggan" userId="0aeb69b4-f660-4962-8f33-aaeb75e5a227" providerId="ADAL" clId="{D9E9EEE2-4E07-4BAA-88A9-C09B9353EDFA}" dt="2022-05-17T14:52:29.682" v="2397" actId="21"/>
          <ac:picMkLst>
            <pc:docMk/>
            <pc:sldMk cId="745803316" sldId="282"/>
            <ac:picMk id="28" creationId="{BE06B3F3-BC8D-45FF-802A-156C5A5A3A26}"/>
          </ac:picMkLst>
        </pc:picChg>
        <pc:cxnChg chg="mod">
          <ac:chgData name="Sophie Laggan" userId="0aeb69b4-f660-4962-8f33-aaeb75e5a227" providerId="ADAL" clId="{D9E9EEE2-4E07-4BAA-88A9-C09B9353EDFA}" dt="2022-05-16T09:46:59.822" v="748" actId="478"/>
          <ac:cxnSpMkLst>
            <pc:docMk/>
            <pc:sldMk cId="745803316" sldId="282"/>
            <ac:cxnSpMk id="17" creationId="{B957E0DA-D335-499A-BEEE-BCBE49442ADF}"/>
          </ac:cxnSpMkLst>
        </pc:cxnChg>
        <pc:cxnChg chg="add del mod">
          <ac:chgData name="Sophie Laggan" userId="0aeb69b4-f660-4962-8f33-aaeb75e5a227" providerId="ADAL" clId="{D9E9EEE2-4E07-4BAA-88A9-C09B9353EDFA}" dt="2022-05-16T09:46:58.003" v="747" actId="478"/>
          <ac:cxnSpMkLst>
            <pc:docMk/>
            <pc:sldMk cId="745803316" sldId="282"/>
            <ac:cxnSpMk id="25" creationId="{E4390046-89EC-41F0-A9C8-A1F3AAF229BE}"/>
          </ac:cxnSpMkLst>
        </pc:cxnChg>
        <pc:cxnChg chg="mod">
          <ac:chgData name="Sophie Laggan" userId="0aeb69b4-f660-4962-8f33-aaeb75e5a227" providerId="ADAL" clId="{D9E9EEE2-4E07-4BAA-88A9-C09B9353EDFA}" dt="2022-05-16T09:46:58.003" v="747" actId="478"/>
          <ac:cxnSpMkLst>
            <pc:docMk/>
            <pc:sldMk cId="745803316" sldId="282"/>
            <ac:cxnSpMk id="34" creationId="{875CA43A-B6A6-4E84-8C91-5E2D6DB570B5}"/>
          </ac:cxnSpMkLst>
        </pc:cxnChg>
        <pc:cxnChg chg="mod">
          <ac:chgData name="Sophie Laggan" userId="0aeb69b4-f660-4962-8f33-aaeb75e5a227" providerId="ADAL" clId="{D9E9EEE2-4E07-4BAA-88A9-C09B9353EDFA}" dt="2022-05-16T09:46:58.003" v="747" actId="478"/>
          <ac:cxnSpMkLst>
            <pc:docMk/>
            <pc:sldMk cId="745803316" sldId="282"/>
            <ac:cxnSpMk id="35" creationId="{D0B1BB44-D893-4673-9FE5-DD416D845803}"/>
          </ac:cxnSpMkLst>
        </pc:cxnChg>
        <pc:cxnChg chg="mod">
          <ac:chgData name="Sophie Laggan" userId="0aeb69b4-f660-4962-8f33-aaeb75e5a227" providerId="ADAL" clId="{D9E9EEE2-4E07-4BAA-88A9-C09B9353EDFA}" dt="2022-05-16T09:46:58.003" v="747" actId="478"/>
          <ac:cxnSpMkLst>
            <pc:docMk/>
            <pc:sldMk cId="745803316" sldId="282"/>
            <ac:cxnSpMk id="37" creationId="{4F7FC14C-AA6C-4FB2-BD2C-472728A88DCA}"/>
          </ac:cxnSpMkLst>
        </pc:cxnChg>
        <pc:cxnChg chg="mod">
          <ac:chgData name="Sophie Laggan" userId="0aeb69b4-f660-4962-8f33-aaeb75e5a227" providerId="ADAL" clId="{D9E9EEE2-4E07-4BAA-88A9-C09B9353EDFA}" dt="2022-05-16T09:46:58.003" v="747" actId="478"/>
          <ac:cxnSpMkLst>
            <pc:docMk/>
            <pc:sldMk cId="745803316" sldId="282"/>
            <ac:cxnSpMk id="38" creationId="{5341A322-51B2-40FA-97A4-0B84F5561BC1}"/>
          </ac:cxnSpMkLst>
        </pc:cxnChg>
        <pc:cxnChg chg="mod">
          <ac:chgData name="Sophie Laggan" userId="0aeb69b4-f660-4962-8f33-aaeb75e5a227" providerId="ADAL" clId="{D9E9EEE2-4E07-4BAA-88A9-C09B9353EDFA}" dt="2022-05-16T09:46:58.003" v="747" actId="478"/>
          <ac:cxnSpMkLst>
            <pc:docMk/>
            <pc:sldMk cId="745803316" sldId="282"/>
            <ac:cxnSpMk id="39" creationId="{6947CDEB-B386-4ACB-8374-113A19429E59}"/>
          </ac:cxnSpMkLst>
        </pc:cxnChg>
      </pc:sldChg>
      <pc:sldChg chg="del modTransition">
        <pc:chgData name="Sophie Laggan" userId="0aeb69b4-f660-4962-8f33-aaeb75e5a227" providerId="ADAL" clId="{D9E9EEE2-4E07-4BAA-88A9-C09B9353EDFA}" dt="2022-05-18T09:22:06.868" v="5058" actId="47"/>
        <pc:sldMkLst>
          <pc:docMk/>
          <pc:sldMk cId="935825393" sldId="284"/>
        </pc:sldMkLst>
      </pc:sldChg>
      <pc:sldChg chg="addSp modSp mod ord modTransition">
        <pc:chgData name="Sophie Laggan" userId="0aeb69b4-f660-4962-8f33-aaeb75e5a227" providerId="ADAL" clId="{D9E9EEE2-4E07-4BAA-88A9-C09B9353EDFA}" dt="2022-05-17T16:32:40.791" v="2584" actId="14100"/>
        <pc:sldMkLst>
          <pc:docMk/>
          <pc:sldMk cId="708290639" sldId="285"/>
        </pc:sldMkLst>
        <pc:spChg chg="mod">
          <ac:chgData name="Sophie Laggan" userId="0aeb69b4-f660-4962-8f33-aaeb75e5a227" providerId="ADAL" clId="{D9E9EEE2-4E07-4BAA-88A9-C09B9353EDFA}" dt="2022-05-17T16:32:33.908" v="2583" actId="404"/>
          <ac:spMkLst>
            <pc:docMk/>
            <pc:sldMk cId="708290639" sldId="285"/>
            <ac:spMk id="9" creationId="{501677C5-F6DA-4A43-AEDE-8D6BCF31A4E6}"/>
          </ac:spMkLst>
        </pc:spChg>
        <pc:spChg chg="mod">
          <ac:chgData name="Sophie Laggan" userId="0aeb69b4-f660-4962-8f33-aaeb75e5a227" providerId="ADAL" clId="{D9E9EEE2-4E07-4BAA-88A9-C09B9353EDFA}" dt="2022-05-17T16:32:33.908" v="2583" actId="404"/>
          <ac:spMkLst>
            <pc:docMk/>
            <pc:sldMk cId="708290639" sldId="285"/>
            <ac:spMk id="10" creationId="{D67AC9E7-38EC-488C-A3BA-40B81558AFA5}"/>
          </ac:spMkLst>
        </pc:spChg>
        <pc:spChg chg="mod">
          <ac:chgData name="Sophie Laggan" userId="0aeb69b4-f660-4962-8f33-aaeb75e5a227" providerId="ADAL" clId="{D9E9EEE2-4E07-4BAA-88A9-C09B9353EDFA}" dt="2022-05-17T16:32:33.908" v="2583" actId="404"/>
          <ac:spMkLst>
            <pc:docMk/>
            <pc:sldMk cId="708290639" sldId="285"/>
            <ac:spMk id="11" creationId="{48438B67-4C56-407A-A950-576F6AA6EDD8}"/>
          </ac:spMkLst>
        </pc:spChg>
        <pc:spChg chg="mod">
          <ac:chgData name="Sophie Laggan" userId="0aeb69b4-f660-4962-8f33-aaeb75e5a227" providerId="ADAL" clId="{D9E9EEE2-4E07-4BAA-88A9-C09B9353EDFA}" dt="2022-05-17T16:32:33.908" v="2583" actId="404"/>
          <ac:spMkLst>
            <pc:docMk/>
            <pc:sldMk cId="708290639" sldId="285"/>
            <ac:spMk id="12" creationId="{6B7053CD-77CB-4817-827C-DDC56EC40E9A}"/>
          </ac:spMkLst>
        </pc:spChg>
        <pc:grpChg chg="add mod">
          <ac:chgData name="Sophie Laggan" userId="0aeb69b4-f660-4962-8f33-aaeb75e5a227" providerId="ADAL" clId="{D9E9EEE2-4E07-4BAA-88A9-C09B9353EDFA}" dt="2022-05-17T16:32:40.791" v="2584" actId="14100"/>
          <ac:grpSpMkLst>
            <pc:docMk/>
            <pc:sldMk cId="708290639" sldId="285"/>
            <ac:grpSpMk id="4" creationId="{3C782F9E-EB12-400E-9F6A-8511071588DA}"/>
          </ac:grpSpMkLst>
        </pc:grpChg>
        <pc:grpChg chg="mod">
          <ac:chgData name="Sophie Laggan" userId="0aeb69b4-f660-4962-8f33-aaeb75e5a227" providerId="ADAL" clId="{D9E9EEE2-4E07-4BAA-88A9-C09B9353EDFA}" dt="2022-05-17T16:31:53.687" v="2574"/>
          <ac:grpSpMkLst>
            <pc:docMk/>
            <pc:sldMk cId="708290639" sldId="285"/>
            <ac:grpSpMk id="6" creationId="{B6A6F60D-DD48-48F9-BF24-3EE717A60481}"/>
          </ac:grpSpMkLst>
        </pc:grpChg>
        <pc:picChg chg="mod">
          <ac:chgData name="Sophie Laggan" userId="0aeb69b4-f660-4962-8f33-aaeb75e5a227" providerId="ADAL" clId="{D9E9EEE2-4E07-4BAA-88A9-C09B9353EDFA}" dt="2022-05-17T16:32:27.954" v="2581" actId="1076"/>
          <ac:picMkLst>
            <pc:docMk/>
            <pc:sldMk cId="708290639" sldId="285"/>
            <ac:picMk id="5" creationId="{CF3C2139-FA7F-4587-B644-FE506BD6D17D}"/>
          </ac:picMkLst>
        </pc:picChg>
        <pc:picChg chg="mod">
          <ac:chgData name="Sophie Laggan" userId="0aeb69b4-f660-4962-8f33-aaeb75e5a227" providerId="ADAL" clId="{D9E9EEE2-4E07-4BAA-88A9-C09B9353EDFA}" dt="2022-05-17T16:32:03.704" v="2576" actId="1076"/>
          <ac:picMkLst>
            <pc:docMk/>
            <pc:sldMk cId="708290639" sldId="285"/>
            <ac:picMk id="7" creationId="{44977B8B-7C0F-4DC2-9655-B63EDC7C8EE4}"/>
          </ac:picMkLst>
        </pc:picChg>
        <pc:picChg chg="mod">
          <ac:chgData name="Sophie Laggan" userId="0aeb69b4-f660-4962-8f33-aaeb75e5a227" providerId="ADAL" clId="{D9E9EEE2-4E07-4BAA-88A9-C09B9353EDFA}" dt="2022-05-17T16:31:53.687" v="2574"/>
          <ac:picMkLst>
            <pc:docMk/>
            <pc:sldMk cId="708290639" sldId="285"/>
            <ac:picMk id="8" creationId="{DB209C64-A72D-49FD-8891-2B6B1FDAC642}"/>
          </ac:picMkLst>
        </pc:picChg>
        <pc:picChg chg="mod">
          <ac:chgData name="Sophie Laggan" userId="0aeb69b4-f660-4962-8f33-aaeb75e5a227" providerId="ADAL" clId="{D9E9EEE2-4E07-4BAA-88A9-C09B9353EDFA}" dt="2022-05-17T16:31:53.687" v="2574"/>
          <ac:picMkLst>
            <pc:docMk/>
            <pc:sldMk cId="708290639" sldId="285"/>
            <ac:picMk id="13" creationId="{88D75050-0614-4386-AB9C-69CC28C8498C}"/>
          </ac:picMkLst>
        </pc:picChg>
        <pc:picChg chg="mod">
          <ac:chgData name="Sophie Laggan" userId="0aeb69b4-f660-4962-8f33-aaeb75e5a227" providerId="ADAL" clId="{D9E9EEE2-4E07-4BAA-88A9-C09B9353EDFA}" dt="2022-05-17T16:31:53.687" v="2574"/>
          <ac:picMkLst>
            <pc:docMk/>
            <pc:sldMk cId="708290639" sldId="285"/>
            <ac:picMk id="14" creationId="{B11EC387-DFF7-424A-9EDD-B2782BFC9588}"/>
          </ac:picMkLst>
        </pc:picChg>
        <pc:picChg chg="mod">
          <ac:chgData name="Sophie Laggan" userId="0aeb69b4-f660-4962-8f33-aaeb75e5a227" providerId="ADAL" clId="{D9E9EEE2-4E07-4BAA-88A9-C09B9353EDFA}" dt="2022-05-17T16:31:53.687" v="2574"/>
          <ac:picMkLst>
            <pc:docMk/>
            <pc:sldMk cId="708290639" sldId="285"/>
            <ac:picMk id="15" creationId="{110837FE-91B0-4807-A362-AE5C32AD3118}"/>
          </ac:picMkLst>
        </pc:picChg>
        <pc:picChg chg="mod">
          <ac:chgData name="Sophie Laggan" userId="0aeb69b4-f660-4962-8f33-aaeb75e5a227" providerId="ADAL" clId="{D9E9EEE2-4E07-4BAA-88A9-C09B9353EDFA}" dt="2022-05-17T16:31:53.687" v="2574"/>
          <ac:picMkLst>
            <pc:docMk/>
            <pc:sldMk cId="708290639" sldId="285"/>
            <ac:picMk id="16" creationId="{D290F532-E0F4-4CF1-9F8F-0327EFCACEFC}"/>
          </ac:picMkLst>
        </pc:picChg>
        <pc:picChg chg="mod">
          <ac:chgData name="Sophie Laggan" userId="0aeb69b4-f660-4962-8f33-aaeb75e5a227" providerId="ADAL" clId="{D9E9EEE2-4E07-4BAA-88A9-C09B9353EDFA}" dt="2022-05-17T16:31:53.687" v="2574"/>
          <ac:picMkLst>
            <pc:docMk/>
            <pc:sldMk cId="708290639" sldId="285"/>
            <ac:picMk id="17" creationId="{EF5B42B7-FF0D-400C-8A76-1247D518E5E0}"/>
          </ac:picMkLst>
        </pc:picChg>
      </pc:sldChg>
      <pc:sldChg chg="delSp del mod ord modTransition">
        <pc:chgData name="Sophie Laggan" userId="0aeb69b4-f660-4962-8f33-aaeb75e5a227" providerId="ADAL" clId="{D9E9EEE2-4E07-4BAA-88A9-C09B9353EDFA}" dt="2022-05-17T16:24:46.392" v="2573" actId="47"/>
        <pc:sldMkLst>
          <pc:docMk/>
          <pc:sldMk cId="3374490731" sldId="288"/>
        </pc:sldMkLst>
        <pc:picChg chg="del">
          <ac:chgData name="Sophie Laggan" userId="0aeb69b4-f660-4962-8f33-aaeb75e5a227" providerId="ADAL" clId="{D9E9EEE2-4E07-4BAA-88A9-C09B9353EDFA}" dt="2022-05-17T16:24:15.412" v="2567" actId="21"/>
          <ac:picMkLst>
            <pc:docMk/>
            <pc:sldMk cId="3374490731" sldId="288"/>
            <ac:picMk id="5" creationId="{F0CE5EE2-59C1-4410-88F2-364A746660B8}"/>
          </ac:picMkLst>
        </pc:picChg>
      </pc:sldChg>
      <pc:sldChg chg="del">
        <pc:chgData name="Sophie Laggan" userId="0aeb69b4-f660-4962-8f33-aaeb75e5a227" providerId="ADAL" clId="{D9E9EEE2-4E07-4BAA-88A9-C09B9353EDFA}" dt="2022-05-16T08:49:00.348" v="260" actId="47"/>
        <pc:sldMkLst>
          <pc:docMk/>
          <pc:sldMk cId="1618602680" sldId="289"/>
        </pc:sldMkLst>
      </pc:sldChg>
      <pc:sldChg chg="addSp delSp modSp mod ord modTransition modClrScheme chgLayout">
        <pc:chgData name="Sophie Laggan" userId="0aeb69b4-f660-4962-8f33-aaeb75e5a227" providerId="ADAL" clId="{D9E9EEE2-4E07-4BAA-88A9-C09B9353EDFA}" dt="2022-05-18T11:39:03.009" v="6245" actId="20577"/>
        <pc:sldMkLst>
          <pc:docMk/>
          <pc:sldMk cId="44332545" sldId="290"/>
        </pc:sldMkLst>
        <pc:spChg chg="mod">
          <ac:chgData name="Sophie Laggan" userId="0aeb69b4-f660-4962-8f33-aaeb75e5a227" providerId="ADAL" clId="{D9E9EEE2-4E07-4BAA-88A9-C09B9353EDFA}" dt="2022-05-17T17:42:50.812" v="3694" actId="26606"/>
          <ac:spMkLst>
            <pc:docMk/>
            <pc:sldMk cId="44332545" sldId="290"/>
            <ac:spMk id="2" creationId="{41AB6EE8-FB6C-4038-8B33-7A2A3EAF43BE}"/>
          </ac:spMkLst>
        </pc:spChg>
        <pc:graphicFrameChg chg="del mod">
          <ac:chgData name="Sophie Laggan" userId="0aeb69b4-f660-4962-8f33-aaeb75e5a227" providerId="ADAL" clId="{D9E9EEE2-4E07-4BAA-88A9-C09B9353EDFA}" dt="2022-05-17T17:42:50.812" v="3694" actId="26606"/>
          <ac:graphicFrameMkLst>
            <pc:docMk/>
            <pc:sldMk cId="44332545" sldId="290"/>
            <ac:graphicFrameMk id="5" creationId="{6BE9B578-7F41-01DF-102B-95FFFAEDB491}"/>
          </ac:graphicFrameMkLst>
        </pc:graphicFrameChg>
        <pc:graphicFrameChg chg="add mod">
          <ac:chgData name="Sophie Laggan" userId="0aeb69b4-f660-4962-8f33-aaeb75e5a227" providerId="ADAL" clId="{D9E9EEE2-4E07-4BAA-88A9-C09B9353EDFA}" dt="2022-05-18T11:39:03.009" v="6245" actId="20577"/>
          <ac:graphicFrameMkLst>
            <pc:docMk/>
            <pc:sldMk cId="44332545" sldId="290"/>
            <ac:graphicFrameMk id="7" creationId="{98677071-B14E-861C-F3C0-12A526BDA5D3}"/>
          </ac:graphicFrameMkLst>
        </pc:graphicFrameChg>
      </pc:sldChg>
      <pc:sldChg chg="delSp modSp del mod modTransition modNotesTx">
        <pc:chgData name="Sophie Laggan" userId="0aeb69b4-f660-4962-8f33-aaeb75e5a227" providerId="ADAL" clId="{D9E9EEE2-4E07-4BAA-88A9-C09B9353EDFA}" dt="2022-05-18T09:22:03.163" v="5054" actId="47"/>
        <pc:sldMkLst>
          <pc:docMk/>
          <pc:sldMk cId="138661959" sldId="295"/>
        </pc:sldMkLst>
        <pc:spChg chg="del mod">
          <ac:chgData name="Sophie Laggan" userId="0aeb69b4-f660-4962-8f33-aaeb75e5a227" providerId="ADAL" clId="{D9E9EEE2-4E07-4BAA-88A9-C09B9353EDFA}" dt="2022-05-16T08:33:57.888" v="227" actId="478"/>
          <ac:spMkLst>
            <pc:docMk/>
            <pc:sldMk cId="138661959" sldId="295"/>
            <ac:spMk id="3" creationId="{F3169FB3-3E84-42B7-A1BA-15E0FF28346D}"/>
          </ac:spMkLst>
        </pc:spChg>
        <pc:picChg chg="mod">
          <ac:chgData name="Sophie Laggan" userId="0aeb69b4-f660-4962-8f33-aaeb75e5a227" providerId="ADAL" clId="{D9E9EEE2-4E07-4BAA-88A9-C09B9353EDFA}" dt="2022-05-16T08:34:36.469" v="234" actId="1076"/>
          <ac:picMkLst>
            <pc:docMk/>
            <pc:sldMk cId="138661959" sldId="295"/>
            <ac:picMk id="4" creationId="{DE401AC3-1881-418A-BDDE-7F6BC18EEDF4}"/>
          </ac:picMkLst>
        </pc:picChg>
      </pc:sldChg>
      <pc:sldChg chg="del modTransition">
        <pc:chgData name="Sophie Laggan" userId="0aeb69b4-f660-4962-8f33-aaeb75e5a227" providerId="ADAL" clId="{D9E9EEE2-4E07-4BAA-88A9-C09B9353EDFA}" dt="2022-05-18T09:22:05.006" v="5056" actId="47"/>
        <pc:sldMkLst>
          <pc:docMk/>
          <pc:sldMk cId="2417688736" sldId="296"/>
        </pc:sldMkLst>
      </pc:sldChg>
      <pc:sldChg chg="del modTransition">
        <pc:chgData name="Sophie Laggan" userId="0aeb69b4-f660-4962-8f33-aaeb75e5a227" providerId="ADAL" clId="{D9E9EEE2-4E07-4BAA-88A9-C09B9353EDFA}" dt="2022-05-18T09:22:04.071" v="5055" actId="47"/>
        <pc:sldMkLst>
          <pc:docMk/>
          <pc:sldMk cId="1072895522" sldId="297"/>
        </pc:sldMkLst>
      </pc:sldChg>
      <pc:sldChg chg="addSp delSp modSp mod modTransition">
        <pc:chgData name="Sophie Laggan" userId="0aeb69b4-f660-4962-8f33-aaeb75e5a227" providerId="ADAL" clId="{D9E9EEE2-4E07-4BAA-88A9-C09B9353EDFA}" dt="2022-05-17T16:50:43.565" v="3090" actId="404"/>
        <pc:sldMkLst>
          <pc:docMk/>
          <pc:sldMk cId="1358250422" sldId="304"/>
        </pc:sldMkLst>
        <pc:spChg chg="mod">
          <ac:chgData name="Sophie Laggan" userId="0aeb69b4-f660-4962-8f33-aaeb75e5a227" providerId="ADAL" clId="{D9E9EEE2-4E07-4BAA-88A9-C09B9353EDFA}" dt="2022-05-17T16:50:43.565" v="3090" actId="404"/>
          <ac:spMkLst>
            <pc:docMk/>
            <pc:sldMk cId="1358250422" sldId="304"/>
            <ac:spMk id="2" creationId="{B25C445F-C0FD-40A2-8290-2683EBED07BB}"/>
          </ac:spMkLst>
        </pc:spChg>
        <pc:spChg chg="mod">
          <ac:chgData name="Sophie Laggan" userId="0aeb69b4-f660-4962-8f33-aaeb75e5a227" providerId="ADAL" clId="{D9E9EEE2-4E07-4BAA-88A9-C09B9353EDFA}" dt="2022-05-17T16:20:55.259" v="2527" actId="5793"/>
          <ac:spMkLst>
            <pc:docMk/>
            <pc:sldMk cId="1358250422" sldId="304"/>
            <ac:spMk id="3" creationId="{5E71A2FE-7CDB-4F33-A4A8-1B494A4A9647}"/>
          </ac:spMkLst>
        </pc:spChg>
        <pc:grpChg chg="del">
          <ac:chgData name="Sophie Laggan" userId="0aeb69b4-f660-4962-8f33-aaeb75e5a227" providerId="ADAL" clId="{D9E9EEE2-4E07-4BAA-88A9-C09B9353EDFA}" dt="2022-05-16T09:47:42.959" v="758" actId="478"/>
          <ac:grpSpMkLst>
            <pc:docMk/>
            <pc:sldMk cId="1358250422" sldId="304"/>
            <ac:grpSpMk id="4" creationId="{3465A51A-0DFD-4FC6-A6C7-1F97DA2A25CB}"/>
          </ac:grpSpMkLst>
        </pc:grpChg>
        <pc:picChg chg="add mod">
          <ac:chgData name="Sophie Laggan" userId="0aeb69b4-f660-4962-8f33-aaeb75e5a227" providerId="ADAL" clId="{D9E9EEE2-4E07-4BAA-88A9-C09B9353EDFA}" dt="2022-05-16T09:48:14.890" v="765" actId="1076"/>
          <ac:picMkLst>
            <pc:docMk/>
            <pc:sldMk cId="1358250422" sldId="304"/>
            <ac:picMk id="11" creationId="{170A3998-C47F-4485-9DCF-73E348808A05}"/>
          </ac:picMkLst>
        </pc:picChg>
        <pc:cxnChg chg="mod">
          <ac:chgData name="Sophie Laggan" userId="0aeb69b4-f660-4962-8f33-aaeb75e5a227" providerId="ADAL" clId="{D9E9EEE2-4E07-4BAA-88A9-C09B9353EDFA}" dt="2022-05-16T09:47:42.959" v="758" actId="478"/>
          <ac:cxnSpMkLst>
            <pc:docMk/>
            <pc:sldMk cId="1358250422" sldId="304"/>
            <ac:cxnSpMk id="6" creationId="{3C177665-DB4D-42EA-ABB1-A6500C5E76F6}"/>
          </ac:cxnSpMkLst>
        </pc:cxnChg>
      </pc:sldChg>
      <pc:sldChg chg="modSp mod modTransition">
        <pc:chgData name="Sophie Laggan" userId="0aeb69b4-f660-4962-8f33-aaeb75e5a227" providerId="ADAL" clId="{D9E9EEE2-4E07-4BAA-88A9-C09B9353EDFA}" dt="2022-05-17T17:54:08.236" v="4461" actId="404"/>
        <pc:sldMkLst>
          <pc:docMk/>
          <pc:sldMk cId="2391246346" sldId="306"/>
        </pc:sldMkLst>
        <pc:spChg chg="mod">
          <ac:chgData name="Sophie Laggan" userId="0aeb69b4-f660-4962-8f33-aaeb75e5a227" providerId="ADAL" clId="{D9E9EEE2-4E07-4BAA-88A9-C09B9353EDFA}" dt="2022-05-17T17:54:08.236" v="4461" actId="404"/>
          <ac:spMkLst>
            <pc:docMk/>
            <pc:sldMk cId="2391246346" sldId="306"/>
            <ac:spMk id="3" creationId="{50C57975-E352-4835-9D05-D3E34DBCCD93}"/>
          </ac:spMkLst>
        </pc:spChg>
      </pc:sldChg>
      <pc:sldChg chg="modSp del mod modTransition modNotesTx">
        <pc:chgData name="Sophie Laggan" userId="0aeb69b4-f660-4962-8f33-aaeb75e5a227" providerId="ADAL" clId="{D9E9EEE2-4E07-4BAA-88A9-C09B9353EDFA}" dt="2022-05-18T09:17:53.009" v="5047" actId="47"/>
        <pc:sldMkLst>
          <pc:docMk/>
          <pc:sldMk cId="2400716086" sldId="313"/>
        </pc:sldMkLst>
        <pc:spChg chg="mod">
          <ac:chgData name="Sophie Laggan" userId="0aeb69b4-f660-4962-8f33-aaeb75e5a227" providerId="ADAL" clId="{D9E9EEE2-4E07-4BAA-88A9-C09B9353EDFA}" dt="2022-05-17T17:11:26.599" v="3360" actId="20577"/>
          <ac:spMkLst>
            <pc:docMk/>
            <pc:sldMk cId="2400716086" sldId="313"/>
            <ac:spMk id="2" creationId="{2500BF17-AB70-409A-A17C-29F8A13A07A3}"/>
          </ac:spMkLst>
        </pc:spChg>
        <pc:spChg chg="mod">
          <ac:chgData name="Sophie Laggan" userId="0aeb69b4-f660-4962-8f33-aaeb75e5a227" providerId="ADAL" clId="{D9E9EEE2-4E07-4BAA-88A9-C09B9353EDFA}" dt="2022-05-17T18:00:28.372" v="4651" actId="207"/>
          <ac:spMkLst>
            <pc:docMk/>
            <pc:sldMk cId="2400716086" sldId="313"/>
            <ac:spMk id="3" creationId="{850F5807-FA81-4C58-86A8-8BB2D6CAF919}"/>
          </ac:spMkLst>
        </pc:spChg>
      </pc:sldChg>
      <pc:sldChg chg="modSp mod modTransition">
        <pc:chgData name="Sophie Laggan" userId="0aeb69b4-f660-4962-8f33-aaeb75e5a227" providerId="ADAL" clId="{D9E9EEE2-4E07-4BAA-88A9-C09B9353EDFA}" dt="2022-05-18T09:33:17.082" v="5306" actId="2711"/>
        <pc:sldMkLst>
          <pc:docMk/>
          <pc:sldMk cId="2406663497" sldId="315"/>
        </pc:sldMkLst>
        <pc:spChg chg="mod">
          <ac:chgData name="Sophie Laggan" userId="0aeb69b4-f660-4962-8f33-aaeb75e5a227" providerId="ADAL" clId="{D9E9EEE2-4E07-4BAA-88A9-C09B9353EDFA}" dt="2022-05-18T09:33:17.082" v="5306" actId="2711"/>
          <ac:spMkLst>
            <pc:docMk/>
            <pc:sldMk cId="2406663497" sldId="315"/>
            <ac:spMk id="4" creationId="{A8303E4A-0838-46B5-8B4E-EE596376AA42}"/>
          </ac:spMkLst>
        </pc:spChg>
      </pc:sldChg>
      <pc:sldChg chg="ord modTransition">
        <pc:chgData name="Sophie Laggan" userId="0aeb69b4-f660-4962-8f33-aaeb75e5a227" providerId="ADAL" clId="{D9E9EEE2-4E07-4BAA-88A9-C09B9353EDFA}" dt="2022-05-17T18:02:14.042" v="4750"/>
        <pc:sldMkLst>
          <pc:docMk/>
          <pc:sldMk cId="3473813701" sldId="316"/>
        </pc:sldMkLst>
      </pc:sldChg>
      <pc:sldChg chg="modSp mod modTransition modNotesTx">
        <pc:chgData name="Sophie Laggan" userId="0aeb69b4-f660-4962-8f33-aaeb75e5a227" providerId="ADAL" clId="{D9E9EEE2-4E07-4BAA-88A9-C09B9353EDFA}" dt="2022-05-18T09:41:30.794" v="5470" actId="20577"/>
        <pc:sldMkLst>
          <pc:docMk/>
          <pc:sldMk cId="4031060673" sldId="321"/>
        </pc:sldMkLst>
        <pc:spChg chg="mod">
          <ac:chgData name="Sophie Laggan" userId="0aeb69b4-f660-4962-8f33-aaeb75e5a227" providerId="ADAL" clId="{D9E9EEE2-4E07-4BAA-88A9-C09B9353EDFA}" dt="2022-05-18T09:33:50.417" v="5340" actId="20577"/>
          <ac:spMkLst>
            <pc:docMk/>
            <pc:sldMk cId="4031060673" sldId="321"/>
            <ac:spMk id="3" creationId="{0E20C6F7-1FDB-40D4-A5C0-2B9153244B7D}"/>
          </ac:spMkLst>
        </pc:spChg>
      </pc:sldChg>
      <pc:sldChg chg="modSp mod modTransition">
        <pc:chgData name="Sophie Laggan" userId="0aeb69b4-f660-4962-8f33-aaeb75e5a227" providerId="ADAL" clId="{D9E9EEE2-4E07-4BAA-88A9-C09B9353EDFA}" dt="2022-05-17T14:35:14.455" v="2107" actId="20577"/>
        <pc:sldMkLst>
          <pc:docMk/>
          <pc:sldMk cId="3614895280" sldId="436"/>
        </pc:sldMkLst>
        <pc:spChg chg="mod">
          <ac:chgData name="Sophie Laggan" userId="0aeb69b4-f660-4962-8f33-aaeb75e5a227" providerId="ADAL" clId="{D9E9EEE2-4E07-4BAA-88A9-C09B9353EDFA}" dt="2022-05-17T14:35:14.455" v="2107" actId="20577"/>
          <ac:spMkLst>
            <pc:docMk/>
            <pc:sldMk cId="3614895280" sldId="436"/>
            <ac:spMk id="3" creationId="{0E20C6F7-1FDB-40D4-A5C0-2B9153244B7D}"/>
          </ac:spMkLst>
        </pc:spChg>
      </pc:sldChg>
      <pc:sldChg chg="modSp mod modTransition">
        <pc:chgData name="Sophie Laggan" userId="0aeb69b4-f660-4962-8f33-aaeb75e5a227" providerId="ADAL" clId="{D9E9EEE2-4E07-4BAA-88A9-C09B9353EDFA}" dt="2022-05-17T17:49:11.126" v="3907" actId="20577"/>
        <pc:sldMkLst>
          <pc:docMk/>
          <pc:sldMk cId="2320137714" sldId="437"/>
        </pc:sldMkLst>
        <pc:spChg chg="mod">
          <ac:chgData name="Sophie Laggan" userId="0aeb69b4-f660-4962-8f33-aaeb75e5a227" providerId="ADAL" clId="{D9E9EEE2-4E07-4BAA-88A9-C09B9353EDFA}" dt="2022-05-17T17:49:11.126" v="3907" actId="20577"/>
          <ac:spMkLst>
            <pc:docMk/>
            <pc:sldMk cId="2320137714" sldId="437"/>
            <ac:spMk id="2" creationId="{3500F8B2-78C3-49B8-AC23-5BB40328ACF2}"/>
          </ac:spMkLst>
        </pc:spChg>
      </pc:sldChg>
      <pc:sldChg chg="modTransition">
        <pc:chgData name="Sophie Laggan" userId="0aeb69b4-f660-4962-8f33-aaeb75e5a227" providerId="ADAL" clId="{D9E9EEE2-4E07-4BAA-88A9-C09B9353EDFA}" dt="2022-05-16T11:28:20.134" v="1452"/>
        <pc:sldMkLst>
          <pc:docMk/>
          <pc:sldMk cId="2941200312" sldId="440"/>
        </pc:sldMkLst>
      </pc:sldChg>
      <pc:sldChg chg="ord">
        <pc:chgData name="Sophie Laggan" userId="0aeb69b4-f660-4962-8f33-aaeb75e5a227" providerId="ADAL" clId="{D9E9EEE2-4E07-4BAA-88A9-C09B9353EDFA}" dt="2022-05-16T09:55:27.750" v="805"/>
        <pc:sldMkLst>
          <pc:docMk/>
          <pc:sldMk cId="2945042645" sldId="443"/>
        </pc:sldMkLst>
      </pc:sldChg>
      <pc:sldChg chg="modSp mod ord modTransition modNotesTx">
        <pc:chgData name="Sophie Laggan" userId="0aeb69b4-f660-4962-8f33-aaeb75e5a227" providerId="ADAL" clId="{D9E9EEE2-4E07-4BAA-88A9-C09B9353EDFA}" dt="2022-05-18T11:44:15.369" v="6462" actId="20577"/>
        <pc:sldMkLst>
          <pc:docMk/>
          <pc:sldMk cId="790565576" sldId="446"/>
        </pc:sldMkLst>
        <pc:spChg chg="mod">
          <ac:chgData name="Sophie Laggan" userId="0aeb69b4-f660-4962-8f33-aaeb75e5a227" providerId="ADAL" clId="{D9E9EEE2-4E07-4BAA-88A9-C09B9353EDFA}" dt="2022-05-18T11:44:15.369" v="6462" actId="20577"/>
          <ac:spMkLst>
            <pc:docMk/>
            <pc:sldMk cId="790565576" sldId="446"/>
            <ac:spMk id="5" creationId="{00888817-2901-4739-B9F3-9C0A4364CB0D}"/>
          </ac:spMkLst>
        </pc:spChg>
      </pc:sldChg>
      <pc:sldChg chg="modSp mod modTransition">
        <pc:chgData name="Sophie Laggan" userId="0aeb69b4-f660-4962-8f33-aaeb75e5a227" providerId="ADAL" clId="{D9E9EEE2-4E07-4BAA-88A9-C09B9353EDFA}" dt="2022-05-18T11:36:23.733" v="6186" actId="20577"/>
        <pc:sldMkLst>
          <pc:docMk/>
          <pc:sldMk cId="1830065033" sldId="448"/>
        </pc:sldMkLst>
        <pc:spChg chg="mod">
          <ac:chgData name="Sophie Laggan" userId="0aeb69b4-f660-4962-8f33-aaeb75e5a227" providerId="ADAL" clId="{D9E9EEE2-4E07-4BAA-88A9-C09B9353EDFA}" dt="2022-05-18T11:36:23.733" v="6186" actId="20577"/>
          <ac:spMkLst>
            <pc:docMk/>
            <pc:sldMk cId="1830065033" sldId="448"/>
            <ac:spMk id="6" creationId="{8083F99B-B115-47A1-AD8D-240D75B3B330}"/>
          </ac:spMkLst>
        </pc:spChg>
      </pc:sldChg>
      <pc:sldChg chg="del modTransition">
        <pc:chgData name="Sophie Laggan" userId="0aeb69b4-f660-4962-8f33-aaeb75e5a227" providerId="ADAL" clId="{D9E9EEE2-4E07-4BAA-88A9-C09B9353EDFA}" dt="2022-05-18T09:29:47.461" v="5198" actId="47"/>
        <pc:sldMkLst>
          <pc:docMk/>
          <pc:sldMk cId="802651560" sldId="453"/>
        </pc:sldMkLst>
      </pc:sldChg>
      <pc:sldChg chg="ord modTransition">
        <pc:chgData name="Sophie Laggan" userId="0aeb69b4-f660-4962-8f33-aaeb75e5a227" providerId="ADAL" clId="{D9E9EEE2-4E07-4BAA-88A9-C09B9353EDFA}" dt="2022-05-18T11:31:02.816" v="6082"/>
        <pc:sldMkLst>
          <pc:docMk/>
          <pc:sldMk cId="416015182" sldId="459"/>
        </pc:sldMkLst>
      </pc:sldChg>
      <pc:sldChg chg="modSp mod ord">
        <pc:chgData name="Sophie Laggan" userId="0aeb69b4-f660-4962-8f33-aaeb75e5a227" providerId="ADAL" clId="{D9E9EEE2-4E07-4BAA-88A9-C09B9353EDFA}" dt="2022-05-16T10:12:46.278" v="1447" actId="1076"/>
        <pc:sldMkLst>
          <pc:docMk/>
          <pc:sldMk cId="303242113" sldId="460"/>
        </pc:sldMkLst>
        <pc:picChg chg="mod">
          <ac:chgData name="Sophie Laggan" userId="0aeb69b4-f660-4962-8f33-aaeb75e5a227" providerId="ADAL" clId="{D9E9EEE2-4E07-4BAA-88A9-C09B9353EDFA}" dt="2022-05-16T10:12:46.278" v="1447" actId="1076"/>
          <ac:picMkLst>
            <pc:docMk/>
            <pc:sldMk cId="303242113" sldId="460"/>
            <ac:picMk id="9" creationId="{BC442F76-616C-4D7F-B856-425588D948CC}"/>
          </ac:picMkLst>
        </pc:picChg>
      </pc:sldChg>
      <pc:sldChg chg="addSp delSp modSp mod modTransition modNotesTx">
        <pc:chgData name="Sophie Laggan" userId="0aeb69b4-f660-4962-8f33-aaeb75e5a227" providerId="ADAL" clId="{D9E9EEE2-4E07-4BAA-88A9-C09B9353EDFA}" dt="2022-05-16T11:28:20.134" v="1452"/>
        <pc:sldMkLst>
          <pc:docMk/>
          <pc:sldMk cId="3252748574" sldId="469"/>
        </pc:sldMkLst>
        <pc:spChg chg="add del mod">
          <ac:chgData name="Sophie Laggan" userId="0aeb69b4-f660-4962-8f33-aaeb75e5a227" providerId="ADAL" clId="{D9E9EEE2-4E07-4BAA-88A9-C09B9353EDFA}" dt="2022-05-16T10:04:33.347" v="1125" actId="478"/>
          <ac:spMkLst>
            <pc:docMk/>
            <pc:sldMk cId="3252748574" sldId="469"/>
            <ac:spMk id="7" creationId="{D6A8F5CC-A974-4223-93B2-0D15E3578E3E}"/>
          </ac:spMkLst>
        </pc:spChg>
      </pc:sldChg>
      <pc:sldChg chg="addSp delSp modSp mod modTransition modNotesTx">
        <pc:chgData name="Sophie Laggan" userId="0aeb69b4-f660-4962-8f33-aaeb75e5a227" providerId="ADAL" clId="{D9E9EEE2-4E07-4BAA-88A9-C09B9353EDFA}" dt="2022-05-18T09:17:50.327" v="5046" actId="20577"/>
        <pc:sldMkLst>
          <pc:docMk/>
          <pc:sldMk cId="3951535188" sldId="470"/>
        </pc:sldMkLst>
        <pc:spChg chg="mod">
          <ac:chgData name="Sophie Laggan" userId="0aeb69b4-f660-4962-8f33-aaeb75e5a227" providerId="ADAL" clId="{D9E9EEE2-4E07-4BAA-88A9-C09B9353EDFA}" dt="2022-05-18T09:17:26.127" v="5041" actId="207"/>
          <ac:spMkLst>
            <pc:docMk/>
            <pc:sldMk cId="3951535188" sldId="470"/>
            <ac:spMk id="3" creationId="{850F5807-FA81-4C58-86A8-8BB2D6CAF919}"/>
          </ac:spMkLst>
        </pc:spChg>
        <pc:picChg chg="add mod">
          <ac:chgData name="Sophie Laggan" userId="0aeb69b4-f660-4962-8f33-aaeb75e5a227" providerId="ADAL" clId="{D9E9EEE2-4E07-4BAA-88A9-C09B9353EDFA}" dt="2022-05-18T09:17:36.008" v="5043"/>
          <ac:picMkLst>
            <pc:docMk/>
            <pc:sldMk cId="3951535188" sldId="470"/>
            <ac:picMk id="6" creationId="{D0CBCDBA-8654-4F1C-B28E-409497F9E064}"/>
          </ac:picMkLst>
        </pc:picChg>
        <pc:picChg chg="del">
          <ac:chgData name="Sophie Laggan" userId="0aeb69b4-f660-4962-8f33-aaeb75e5a227" providerId="ADAL" clId="{D9E9EEE2-4E07-4BAA-88A9-C09B9353EDFA}" dt="2022-05-18T09:17:35.368" v="5042" actId="478"/>
          <ac:picMkLst>
            <pc:docMk/>
            <pc:sldMk cId="3951535188" sldId="470"/>
            <ac:picMk id="7" creationId="{3F9A2E6B-0C69-4486-B1C1-660B3A2F1D99}"/>
          </ac:picMkLst>
        </pc:picChg>
      </pc:sldChg>
      <pc:sldChg chg="modSp del mod modTransition">
        <pc:chgData name="Sophie Laggan" userId="0aeb69b4-f660-4962-8f33-aaeb75e5a227" providerId="ADAL" clId="{D9E9EEE2-4E07-4BAA-88A9-C09B9353EDFA}" dt="2022-05-18T09:17:59.865" v="5048" actId="47"/>
        <pc:sldMkLst>
          <pc:docMk/>
          <pc:sldMk cId="3729628107" sldId="471"/>
        </pc:sldMkLst>
        <pc:spChg chg="mod">
          <ac:chgData name="Sophie Laggan" userId="0aeb69b4-f660-4962-8f33-aaeb75e5a227" providerId="ADAL" clId="{D9E9EEE2-4E07-4BAA-88A9-C09B9353EDFA}" dt="2022-05-17T17:59:36.474" v="4642" actId="20577"/>
          <ac:spMkLst>
            <pc:docMk/>
            <pc:sldMk cId="3729628107" sldId="471"/>
            <ac:spMk id="3" creationId="{850F5807-FA81-4C58-86A8-8BB2D6CAF919}"/>
          </ac:spMkLst>
        </pc:spChg>
      </pc:sldChg>
      <pc:sldChg chg="modSp mod modTransition modNotesTx">
        <pc:chgData name="Sophie Laggan" userId="0aeb69b4-f660-4962-8f33-aaeb75e5a227" providerId="ADAL" clId="{D9E9EEE2-4E07-4BAA-88A9-C09B9353EDFA}" dt="2022-05-16T11:28:20.134" v="1452"/>
        <pc:sldMkLst>
          <pc:docMk/>
          <pc:sldMk cId="3862683378" sldId="473"/>
        </pc:sldMkLst>
        <pc:spChg chg="mod">
          <ac:chgData name="Sophie Laggan" userId="0aeb69b4-f660-4962-8f33-aaeb75e5a227" providerId="ADAL" clId="{D9E9EEE2-4E07-4BAA-88A9-C09B9353EDFA}" dt="2022-05-16T10:02:45.854" v="917" actId="21"/>
          <ac:spMkLst>
            <pc:docMk/>
            <pc:sldMk cId="3862683378" sldId="473"/>
            <ac:spMk id="4" creationId="{222D649E-00A6-4877-BFA2-378D783EED00}"/>
          </ac:spMkLst>
        </pc:spChg>
      </pc:sldChg>
      <pc:sldChg chg="del ord">
        <pc:chgData name="Sophie Laggan" userId="0aeb69b4-f660-4962-8f33-aaeb75e5a227" providerId="ADAL" clId="{D9E9EEE2-4E07-4BAA-88A9-C09B9353EDFA}" dt="2022-05-16T10:11:21.141" v="1444" actId="47"/>
        <pc:sldMkLst>
          <pc:docMk/>
          <pc:sldMk cId="2511066766" sldId="474"/>
        </pc:sldMkLst>
      </pc:sldChg>
      <pc:sldChg chg="del modTransition">
        <pc:chgData name="Sophie Laggan" userId="0aeb69b4-f660-4962-8f33-aaeb75e5a227" providerId="ADAL" clId="{D9E9EEE2-4E07-4BAA-88A9-C09B9353EDFA}" dt="2022-05-18T09:29:48.226" v="5199" actId="47"/>
        <pc:sldMkLst>
          <pc:docMk/>
          <pc:sldMk cId="1593933950" sldId="476"/>
        </pc:sldMkLst>
      </pc:sldChg>
      <pc:sldChg chg="del modTransition">
        <pc:chgData name="Sophie Laggan" userId="0aeb69b4-f660-4962-8f33-aaeb75e5a227" providerId="ADAL" clId="{D9E9EEE2-4E07-4BAA-88A9-C09B9353EDFA}" dt="2022-05-18T09:29:49.165" v="5200" actId="47"/>
        <pc:sldMkLst>
          <pc:docMk/>
          <pc:sldMk cId="827365616" sldId="477"/>
        </pc:sldMkLst>
      </pc:sldChg>
      <pc:sldChg chg="addSp modSp mod modTransition modNotesTx">
        <pc:chgData name="Sophie Laggan" userId="0aeb69b4-f660-4962-8f33-aaeb75e5a227" providerId="ADAL" clId="{D9E9EEE2-4E07-4BAA-88A9-C09B9353EDFA}" dt="2022-05-18T11:43:33.893" v="6429" actId="20577"/>
        <pc:sldMkLst>
          <pc:docMk/>
          <pc:sldMk cId="2131466313" sldId="478"/>
        </pc:sldMkLst>
        <pc:spChg chg="mod">
          <ac:chgData name="Sophie Laggan" userId="0aeb69b4-f660-4962-8f33-aaeb75e5a227" providerId="ADAL" clId="{D9E9EEE2-4E07-4BAA-88A9-C09B9353EDFA}" dt="2022-05-17T16:50:53.882" v="3097" actId="27636"/>
          <ac:spMkLst>
            <pc:docMk/>
            <pc:sldMk cId="2131466313" sldId="478"/>
            <ac:spMk id="2" creationId="{A66B5249-4F9B-4D95-9BF4-01EF15810101}"/>
          </ac:spMkLst>
        </pc:spChg>
        <pc:spChg chg="mod">
          <ac:chgData name="Sophie Laggan" userId="0aeb69b4-f660-4962-8f33-aaeb75e5a227" providerId="ADAL" clId="{D9E9EEE2-4E07-4BAA-88A9-C09B9353EDFA}" dt="2022-05-18T11:43:33.893" v="6429" actId="20577"/>
          <ac:spMkLst>
            <pc:docMk/>
            <pc:sldMk cId="2131466313" sldId="478"/>
            <ac:spMk id="3" creationId="{C1667438-7E3F-4DD9-B549-2621CB1ADACA}"/>
          </ac:spMkLst>
        </pc:spChg>
        <pc:picChg chg="add mod modCrop">
          <ac:chgData name="Sophie Laggan" userId="0aeb69b4-f660-4962-8f33-aaeb75e5a227" providerId="ADAL" clId="{D9E9EEE2-4E07-4BAA-88A9-C09B9353EDFA}" dt="2022-05-17T16:24:32.393" v="2571" actId="1076"/>
          <ac:picMkLst>
            <pc:docMk/>
            <pc:sldMk cId="2131466313" sldId="478"/>
            <ac:picMk id="4" creationId="{F40913AE-E40E-4F67-B552-2C4EB2FC2AC7}"/>
          </ac:picMkLst>
        </pc:picChg>
      </pc:sldChg>
      <pc:sldChg chg="addSp delSp modSp mod modTransition modNotesTx">
        <pc:chgData name="Sophie Laggan" userId="0aeb69b4-f660-4962-8f33-aaeb75e5a227" providerId="ADAL" clId="{D9E9EEE2-4E07-4BAA-88A9-C09B9353EDFA}" dt="2022-05-18T11:13:43.383" v="5957" actId="20577"/>
        <pc:sldMkLst>
          <pc:docMk/>
          <pc:sldMk cId="358155368" sldId="479"/>
        </pc:sldMkLst>
        <pc:spChg chg="mod">
          <ac:chgData name="Sophie Laggan" userId="0aeb69b4-f660-4962-8f33-aaeb75e5a227" providerId="ADAL" clId="{D9E9EEE2-4E07-4BAA-88A9-C09B9353EDFA}" dt="2022-05-17T16:51:00.763" v="3101" actId="27636"/>
          <ac:spMkLst>
            <pc:docMk/>
            <pc:sldMk cId="358155368" sldId="479"/>
            <ac:spMk id="2" creationId="{A66B5249-4F9B-4D95-9BF4-01EF15810101}"/>
          </ac:spMkLst>
        </pc:spChg>
        <pc:spChg chg="mod">
          <ac:chgData name="Sophie Laggan" userId="0aeb69b4-f660-4962-8f33-aaeb75e5a227" providerId="ADAL" clId="{D9E9EEE2-4E07-4BAA-88A9-C09B9353EDFA}" dt="2022-05-18T11:13:43.383" v="5957" actId="20577"/>
          <ac:spMkLst>
            <pc:docMk/>
            <pc:sldMk cId="358155368" sldId="479"/>
            <ac:spMk id="3" creationId="{C1667438-7E3F-4DD9-B549-2621CB1ADACA}"/>
          </ac:spMkLst>
        </pc:spChg>
        <pc:grpChg chg="del">
          <ac:chgData name="Sophie Laggan" userId="0aeb69b4-f660-4962-8f33-aaeb75e5a227" providerId="ADAL" clId="{D9E9EEE2-4E07-4BAA-88A9-C09B9353EDFA}" dt="2022-05-16T09:47:49.057" v="760" actId="478"/>
          <ac:grpSpMkLst>
            <pc:docMk/>
            <pc:sldMk cId="358155368" sldId="479"/>
            <ac:grpSpMk id="21" creationId="{DE63AE01-A771-4E50-B497-0C6CACBA275D}"/>
          </ac:grpSpMkLst>
        </pc:grpChg>
        <pc:picChg chg="add mod">
          <ac:chgData name="Sophie Laggan" userId="0aeb69b4-f660-4962-8f33-aaeb75e5a227" providerId="ADAL" clId="{D9E9EEE2-4E07-4BAA-88A9-C09B9353EDFA}" dt="2022-05-16T09:48:00.331" v="763" actId="1076"/>
          <ac:picMkLst>
            <pc:docMk/>
            <pc:sldMk cId="358155368" sldId="479"/>
            <ac:picMk id="20" creationId="{8280D7FC-CE04-476C-A390-9CEC3DA31C68}"/>
          </ac:picMkLst>
        </pc:picChg>
        <pc:cxnChg chg="mod">
          <ac:chgData name="Sophie Laggan" userId="0aeb69b4-f660-4962-8f33-aaeb75e5a227" providerId="ADAL" clId="{D9E9EEE2-4E07-4BAA-88A9-C09B9353EDFA}" dt="2022-05-16T09:47:49.057" v="760" actId="478"/>
          <ac:cxnSpMkLst>
            <pc:docMk/>
            <pc:sldMk cId="358155368" sldId="479"/>
            <ac:cxnSpMk id="31" creationId="{5F92AE8E-93EB-4580-AD13-F9B8BAF0401E}"/>
          </ac:cxnSpMkLst>
        </pc:cxnChg>
        <pc:cxnChg chg="mod">
          <ac:chgData name="Sophie Laggan" userId="0aeb69b4-f660-4962-8f33-aaeb75e5a227" providerId="ADAL" clId="{D9E9EEE2-4E07-4BAA-88A9-C09B9353EDFA}" dt="2022-05-16T09:47:49.057" v="760" actId="478"/>
          <ac:cxnSpMkLst>
            <pc:docMk/>
            <pc:sldMk cId="358155368" sldId="479"/>
            <ac:cxnSpMk id="32" creationId="{DFD13FA7-C8A5-453F-B0C3-30CB9F4CD1D1}"/>
          </ac:cxnSpMkLst>
        </pc:cxnChg>
        <pc:cxnChg chg="mod">
          <ac:chgData name="Sophie Laggan" userId="0aeb69b4-f660-4962-8f33-aaeb75e5a227" providerId="ADAL" clId="{D9E9EEE2-4E07-4BAA-88A9-C09B9353EDFA}" dt="2022-05-16T09:47:49.057" v="760" actId="478"/>
          <ac:cxnSpMkLst>
            <pc:docMk/>
            <pc:sldMk cId="358155368" sldId="479"/>
            <ac:cxnSpMk id="34" creationId="{EA97F23A-23D8-493D-A4AE-FEA99F77A3C6}"/>
          </ac:cxnSpMkLst>
        </pc:cxnChg>
        <pc:cxnChg chg="mod">
          <ac:chgData name="Sophie Laggan" userId="0aeb69b4-f660-4962-8f33-aaeb75e5a227" providerId="ADAL" clId="{D9E9EEE2-4E07-4BAA-88A9-C09B9353EDFA}" dt="2022-05-16T09:47:49.057" v="760" actId="478"/>
          <ac:cxnSpMkLst>
            <pc:docMk/>
            <pc:sldMk cId="358155368" sldId="479"/>
            <ac:cxnSpMk id="35" creationId="{B269AD1E-FF84-4597-B3B6-64CA7789FE89}"/>
          </ac:cxnSpMkLst>
        </pc:cxnChg>
        <pc:cxnChg chg="mod">
          <ac:chgData name="Sophie Laggan" userId="0aeb69b4-f660-4962-8f33-aaeb75e5a227" providerId="ADAL" clId="{D9E9EEE2-4E07-4BAA-88A9-C09B9353EDFA}" dt="2022-05-16T09:47:49.057" v="760" actId="478"/>
          <ac:cxnSpMkLst>
            <pc:docMk/>
            <pc:sldMk cId="358155368" sldId="479"/>
            <ac:cxnSpMk id="36" creationId="{749DC930-AE57-4D2E-919C-973A801E6E75}"/>
          </ac:cxnSpMkLst>
        </pc:cxnChg>
      </pc:sldChg>
      <pc:sldChg chg="addSp delSp modSp del mod modTransition">
        <pc:chgData name="Sophie Laggan" userId="0aeb69b4-f660-4962-8f33-aaeb75e5a227" providerId="ADAL" clId="{D9E9EEE2-4E07-4BAA-88A9-C09B9353EDFA}" dt="2022-05-18T09:29:46.617" v="5197" actId="47"/>
        <pc:sldMkLst>
          <pc:docMk/>
          <pc:sldMk cId="3026293706" sldId="481"/>
        </pc:sldMkLst>
        <pc:spChg chg="del">
          <ac:chgData name="Sophie Laggan" userId="0aeb69b4-f660-4962-8f33-aaeb75e5a227" providerId="ADAL" clId="{D9E9EEE2-4E07-4BAA-88A9-C09B9353EDFA}" dt="2022-05-17T16:52:15.015" v="3107" actId="478"/>
          <ac:spMkLst>
            <pc:docMk/>
            <pc:sldMk cId="3026293706" sldId="481"/>
            <ac:spMk id="2" creationId="{A66B5249-4F9B-4D95-9BF4-01EF15810101}"/>
          </ac:spMkLst>
        </pc:spChg>
        <pc:spChg chg="add del mod">
          <ac:chgData name="Sophie Laggan" userId="0aeb69b4-f660-4962-8f33-aaeb75e5a227" providerId="ADAL" clId="{D9E9EEE2-4E07-4BAA-88A9-C09B9353EDFA}" dt="2022-05-17T16:52:19.104" v="3108" actId="478"/>
          <ac:spMkLst>
            <pc:docMk/>
            <pc:sldMk cId="3026293706" sldId="481"/>
            <ac:spMk id="4" creationId="{6C434B12-91AE-4302-A9B2-9448F93D3702}"/>
          </ac:spMkLst>
        </pc:spChg>
        <pc:spChg chg="mod">
          <ac:chgData name="Sophie Laggan" userId="0aeb69b4-f660-4962-8f33-aaeb75e5a227" providerId="ADAL" clId="{D9E9EEE2-4E07-4BAA-88A9-C09B9353EDFA}" dt="2022-05-17T16:52:53.493" v="3112" actId="1076"/>
          <ac:spMkLst>
            <pc:docMk/>
            <pc:sldMk cId="3026293706" sldId="481"/>
            <ac:spMk id="13" creationId="{C3349AF6-65A8-4077-A575-70DBC74653C0}"/>
          </ac:spMkLst>
        </pc:spChg>
        <pc:spChg chg="mod">
          <ac:chgData name="Sophie Laggan" userId="0aeb69b4-f660-4962-8f33-aaeb75e5a227" providerId="ADAL" clId="{D9E9EEE2-4E07-4BAA-88A9-C09B9353EDFA}" dt="2022-05-17T16:52:29.202" v="3109" actId="1076"/>
          <ac:spMkLst>
            <pc:docMk/>
            <pc:sldMk cId="3026293706" sldId="481"/>
            <ac:spMk id="17" creationId="{3A668C34-152A-4F11-8803-6190C02FD5F2}"/>
          </ac:spMkLst>
        </pc:spChg>
        <pc:grpChg chg="mod">
          <ac:chgData name="Sophie Laggan" userId="0aeb69b4-f660-4962-8f33-aaeb75e5a227" providerId="ADAL" clId="{D9E9EEE2-4E07-4BAA-88A9-C09B9353EDFA}" dt="2022-05-17T16:52:36.823" v="3111" actId="1076"/>
          <ac:grpSpMkLst>
            <pc:docMk/>
            <pc:sldMk cId="3026293706" sldId="481"/>
            <ac:grpSpMk id="19" creationId="{783743C5-D5E7-40EB-9AB7-D16521EEDF06}"/>
          </ac:grpSpMkLst>
        </pc:grpChg>
      </pc:sldChg>
      <pc:sldChg chg="modTransition">
        <pc:chgData name="Sophie Laggan" userId="0aeb69b4-f660-4962-8f33-aaeb75e5a227" providerId="ADAL" clId="{D9E9EEE2-4E07-4BAA-88A9-C09B9353EDFA}" dt="2022-05-16T11:28:20.134" v="1452"/>
        <pc:sldMkLst>
          <pc:docMk/>
          <pc:sldMk cId="4197607713" sldId="482"/>
        </pc:sldMkLst>
      </pc:sldChg>
      <pc:sldChg chg="modTransition">
        <pc:chgData name="Sophie Laggan" userId="0aeb69b4-f660-4962-8f33-aaeb75e5a227" providerId="ADAL" clId="{D9E9EEE2-4E07-4BAA-88A9-C09B9353EDFA}" dt="2022-05-16T11:28:20.134" v="1452"/>
        <pc:sldMkLst>
          <pc:docMk/>
          <pc:sldMk cId="2297047138" sldId="483"/>
        </pc:sldMkLst>
      </pc:sldChg>
      <pc:sldChg chg="ord modTransition modNotesTx">
        <pc:chgData name="Sophie Laggan" userId="0aeb69b4-f660-4962-8f33-aaeb75e5a227" providerId="ADAL" clId="{D9E9EEE2-4E07-4BAA-88A9-C09B9353EDFA}" dt="2022-05-18T09:35:07.503" v="5361"/>
        <pc:sldMkLst>
          <pc:docMk/>
          <pc:sldMk cId="3401791897" sldId="484"/>
        </pc:sldMkLst>
      </pc:sldChg>
      <pc:sldChg chg="ord modTransition modNotesTx">
        <pc:chgData name="Sophie Laggan" userId="0aeb69b4-f660-4962-8f33-aaeb75e5a227" providerId="ADAL" clId="{D9E9EEE2-4E07-4BAA-88A9-C09B9353EDFA}" dt="2022-05-18T09:35:34.785" v="5363"/>
        <pc:sldMkLst>
          <pc:docMk/>
          <pc:sldMk cId="2322247001" sldId="485"/>
        </pc:sldMkLst>
      </pc:sldChg>
      <pc:sldChg chg="del">
        <pc:chgData name="Sophie Laggan" userId="0aeb69b4-f660-4962-8f33-aaeb75e5a227" providerId="ADAL" clId="{D9E9EEE2-4E07-4BAA-88A9-C09B9353EDFA}" dt="2022-05-16T10:02:51.043" v="919" actId="47"/>
        <pc:sldMkLst>
          <pc:docMk/>
          <pc:sldMk cId="62153552" sldId="486"/>
        </pc:sldMkLst>
      </pc:sldChg>
      <pc:sldChg chg="del ord modTransition modNotesTx">
        <pc:chgData name="Sophie Laggan" userId="0aeb69b4-f660-4962-8f33-aaeb75e5a227" providerId="ADAL" clId="{D9E9EEE2-4E07-4BAA-88A9-C09B9353EDFA}" dt="2022-05-17T17:10:41.639" v="3327" actId="47"/>
        <pc:sldMkLst>
          <pc:docMk/>
          <pc:sldMk cId="1719432287" sldId="487"/>
        </pc:sldMkLst>
      </pc:sldChg>
      <pc:sldChg chg="ord modNotesTx">
        <pc:chgData name="Sophie Laggan" userId="0aeb69b4-f660-4962-8f33-aaeb75e5a227" providerId="ADAL" clId="{D9E9EEE2-4E07-4BAA-88A9-C09B9353EDFA}" dt="2022-06-21T14:47:20.696" v="6491" actId="20577"/>
        <pc:sldMkLst>
          <pc:docMk/>
          <pc:sldMk cId="3840183148" sldId="488"/>
        </pc:sldMkLst>
      </pc:sldChg>
      <pc:sldChg chg="ord">
        <pc:chgData name="Sophie Laggan" userId="0aeb69b4-f660-4962-8f33-aaeb75e5a227" providerId="ADAL" clId="{D9E9EEE2-4E07-4BAA-88A9-C09B9353EDFA}" dt="2022-05-16T09:55:27.750" v="805"/>
        <pc:sldMkLst>
          <pc:docMk/>
          <pc:sldMk cId="2932694060" sldId="489"/>
        </pc:sldMkLst>
      </pc:sldChg>
      <pc:sldChg chg="modSp mod ord modTransition modNotesTx">
        <pc:chgData name="Sophie Laggan" userId="0aeb69b4-f660-4962-8f33-aaeb75e5a227" providerId="ADAL" clId="{D9E9EEE2-4E07-4BAA-88A9-C09B9353EDFA}" dt="2022-05-18T09:41:53.724" v="5501" actId="20577"/>
        <pc:sldMkLst>
          <pc:docMk/>
          <pc:sldMk cId="718406695" sldId="490"/>
        </pc:sldMkLst>
        <pc:spChg chg="mod">
          <ac:chgData name="Sophie Laggan" userId="0aeb69b4-f660-4962-8f33-aaeb75e5a227" providerId="ADAL" clId="{D9E9EEE2-4E07-4BAA-88A9-C09B9353EDFA}" dt="2022-05-17T14:51:33.759" v="2392" actId="20577"/>
          <ac:spMkLst>
            <pc:docMk/>
            <pc:sldMk cId="718406695" sldId="490"/>
            <ac:spMk id="6" creationId="{CFB2D1E2-C00C-4C53-A3AD-BF0DA47AF3CF}"/>
          </ac:spMkLst>
        </pc:spChg>
        <pc:picChg chg="mod">
          <ac:chgData name="Sophie Laggan" userId="0aeb69b4-f660-4962-8f33-aaeb75e5a227" providerId="ADAL" clId="{D9E9EEE2-4E07-4BAA-88A9-C09B9353EDFA}" dt="2022-05-16T10:09:00.370" v="1419" actId="1076"/>
          <ac:picMkLst>
            <pc:docMk/>
            <pc:sldMk cId="718406695" sldId="490"/>
            <ac:picMk id="8" creationId="{7EA0967E-CE11-4705-A63F-8CC22B64E37E}"/>
          </ac:picMkLst>
        </pc:picChg>
      </pc:sldChg>
      <pc:sldChg chg="modSp del mod modTransition">
        <pc:chgData name="Sophie Laggan" userId="0aeb69b4-f660-4962-8f33-aaeb75e5a227" providerId="ADAL" clId="{D9E9EEE2-4E07-4BAA-88A9-C09B9353EDFA}" dt="2022-05-18T09:18:01.669" v="5049" actId="47"/>
        <pc:sldMkLst>
          <pc:docMk/>
          <pc:sldMk cId="1748110252" sldId="491"/>
        </pc:sldMkLst>
        <pc:spChg chg="mod">
          <ac:chgData name="Sophie Laggan" userId="0aeb69b4-f660-4962-8f33-aaeb75e5a227" providerId="ADAL" clId="{D9E9EEE2-4E07-4BAA-88A9-C09B9353EDFA}" dt="2022-05-17T17:59:44.058" v="4645"/>
          <ac:spMkLst>
            <pc:docMk/>
            <pc:sldMk cId="1748110252" sldId="491"/>
            <ac:spMk id="3" creationId="{850F5807-FA81-4C58-86A8-8BB2D6CAF919}"/>
          </ac:spMkLst>
        </pc:spChg>
      </pc:sldChg>
      <pc:sldChg chg="addSp modSp mod modTransition">
        <pc:chgData name="Sophie Laggan" userId="0aeb69b4-f660-4962-8f33-aaeb75e5a227" providerId="ADAL" clId="{D9E9EEE2-4E07-4BAA-88A9-C09B9353EDFA}" dt="2022-05-16T11:28:20.134" v="1452"/>
        <pc:sldMkLst>
          <pc:docMk/>
          <pc:sldMk cId="891273418" sldId="492"/>
        </pc:sldMkLst>
        <pc:spChg chg="add mod">
          <ac:chgData name="Sophie Laggan" userId="0aeb69b4-f660-4962-8f33-aaeb75e5a227" providerId="ADAL" clId="{D9E9EEE2-4E07-4BAA-88A9-C09B9353EDFA}" dt="2022-05-16T08:12:44.144" v="72" actId="1076"/>
          <ac:spMkLst>
            <pc:docMk/>
            <pc:sldMk cId="891273418" sldId="492"/>
            <ac:spMk id="5" creationId="{BF9CF339-FE26-437B-B920-083DE07E9266}"/>
          </ac:spMkLst>
        </pc:spChg>
      </pc:sldChg>
      <pc:sldChg chg="modSp mod modTransition">
        <pc:chgData name="Sophie Laggan" userId="0aeb69b4-f660-4962-8f33-aaeb75e5a227" providerId="ADAL" clId="{D9E9EEE2-4E07-4BAA-88A9-C09B9353EDFA}" dt="2022-05-16T11:28:20.134" v="1452"/>
        <pc:sldMkLst>
          <pc:docMk/>
          <pc:sldMk cId="4286696886" sldId="493"/>
        </pc:sldMkLst>
        <pc:spChg chg="mod">
          <ac:chgData name="Sophie Laggan" userId="0aeb69b4-f660-4962-8f33-aaeb75e5a227" providerId="ADAL" clId="{D9E9EEE2-4E07-4BAA-88A9-C09B9353EDFA}" dt="2022-05-16T08:13:54.739" v="89" actId="113"/>
          <ac:spMkLst>
            <pc:docMk/>
            <pc:sldMk cId="4286696886" sldId="493"/>
            <ac:spMk id="6" creationId="{2431DA90-E10D-4CE5-B635-89C3268B9E88}"/>
          </ac:spMkLst>
        </pc:spChg>
      </pc:sldChg>
      <pc:sldChg chg="modSp del modTransition">
        <pc:chgData name="Sophie Laggan" userId="0aeb69b4-f660-4962-8f33-aaeb75e5a227" providerId="ADAL" clId="{D9E9EEE2-4E07-4BAA-88A9-C09B9353EDFA}" dt="2022-05-17T17:43:18.170" v="3708" actId="47"/>
        <pc:sldMkLst>
          <pc:docMk/>
          <pc:sldMk cId="1067979418" sldId="495"/>
        </pc:sldMkLst>
        <pc:graphicFrameChg chg="mod">
          <ac:chgData name="Sophie Laggan" userId="0aeb69b4-f660-4962-8f33-aaeb75e5a227" providerId="ADAL" clId="{D9E9EEE2-4E07-4BAA-88A9-C09B9353EDFA}" dt="2022-05-16T09:40:11.149" v="514" actId="20577"/>
          <ac:graphicFrameMkLst>
            <pc:docMk/>
            <pc:sldMk cId="1067979418" sldId="495"/>
            <ac:graphicFrameMk id="5" creationId="{6BE9B578-7F41-01DF-102B-95FFFAEDB491}"/>
          </ac:graphicFrameMkLst>
        </pc:graphicFrameChg>
      </pc:sldChg>
      <pc:sldChg chg="addSp delSp modSp mod ord modTransition">
        <pc:chgData name="Sophie Laggan" userId="0aeb69b4-f660-4962-8f33-aaeb75e5a227" providerId="ADAL" clId="{D9E9EEE2-4E07-4BAA-88A9-C09B9353EDFA}" dt="2022-05-16T11:28:20.134" v="1452"/>
        <pc:sldMkLst>
          <pc:docMk/>
          <pc:sldMk cId="1388499966" sldId="496"/>
        </pc:sldMkLst>
        <pc:picChg chg="add mod">
          <ac:chgData name="Sophie Laggan" userId="0aeb69b4-f660-4962-8f33-aaeb75e5a227" providerId="ADAL" clId="{D9E9EEE2-4E07-4BAA-88A9-C09B9353EDFA}" dt="2022-05-16T10:00:47.165" v="851" actId="1076"/>
          <ac:picMkLst>
            <pc:docMk/>
            <pc:sldMk cId="1388499966" sldId="496"/>
            <ac:picMk id="3" creationId="{2C8E61A3-6A17-4AA3-A956-196F0A086387}"/>
          </ac:picMkLst>
        </pc:picChg>
        <pc:picChg chg="del">
          <ac:chgData name="Sophie Laggan" userId="0aeb69b4-f660-4962-8f33-aaeb75e5a227" providerId="ADAL" clId="{D9E9EEE2-4E07-4BAA-88A9-C09B9353EDFA}" dt="2022-05-16T10:00:44.283" v="849" actId="478"/>
          <ac:picMkLst>
            <pc:docMk/>
            <pc:sldMk cId="1388499966" sldId="496"/>
            <ac:picMk id="7" creationId="{4CA9F1FD-29DB-4AAD-86DB-4B435044BC04}"/>
          </ac:picMkLst>
        </pc:picChg>
      </pc:sldChg>
      <pc:sldChg chg="ord modTransition">
        <pc:chgData name="Sophie Laggan" userId="0aeb69b4-f660-4962-8f33-aaeb75e5a227" providerId="ADAL" clId="{D9E9EEE2-4E07-4BAA-88A9-C09B9353EDFA}" dt="2022-05-17T16:53:28.756" v="3114"/>
        <pc:sldMkLst>
          <pc:docMk/>
          <pc:sldMk cId="3166239319" sldId="497"/>
        </pc:sldMkLst>
      </pc:sldChg>
      <pc:sldChg chg="modSp mod modTransition">
        <pc:chgData name="Sophie Laggan" userId="0aeb69b4-f660-4962-8f33-aaeb75e5a227" providerId="ADAL" clId="{D9E9EEE2-4E07-4BAA-88A9-C09B9353EDFA}" dt="2022-05-18T11:42:19.270" v="6361" actId="20577"/>
        <pc:sldMkLst>
          <pc:docMk/>
          <pc:sldMk cId="2284177761" sldId="498"/>
        </pc:sldMkLst>
        <pc:spChg chg="mod">
          <ac:chgData name="Sophie Laggan" userId="0aeb69b4-f660-4962-8f33-aaeb75e5a227" providerId="ADAL" clId="{D9E9EEE2-4E07-4BAA-88A9-C09B9353EDFA}" dt="2022-05-18T11:42:19.270" v="6361" actId="20577"/>
          <ac:spMkLst>
            <pc:docMk/>
            <pc:sldMk cId="2284177761" sldId="498"/>
            <ac:spMk id="3" creationId="{37C5055C-8B41-4608-A030-3E9914439279}"/>
          </ac:spMkLst>
        </pc:spChg>
      </pc:sldChg>
      <pc:sldChg chg="modSp del mod">
        <pc:chgData name="Sophie Laggan" userId="0aeb69b4-f660-4962-8f33-aaeb75e5a227" providerId="ADAL" clId="{D9E9EEE2-4E07-4BAA-88A9-C09B9353EDFA}" dt="2022-05-16T09:45:31.932" v="729" actId="47"/>
        <pc:sldMkLst>
          <pc:docMk/>
          <pc:sldMk cId="2927488216" sldId="499"/>
        </pc:sldMkLst>
        <pc:spChg chg="mod">
          <ac:chgData name="Sophie Laggan" userId="0aeb69b4-f660-4962-8f33-aaeb75e5a227" providerId="ADAL" clId="{D9E9EEE2-4E07-4BAA-88A9-C09B9353EDFA}" dt="2022-05-16T09:42:20.029" v="583" actId="20577"/>
          <ac:spMkLst>
            <pc:docMk/>
            <pc:sldMk cId="2927488216" sldId="499"/>
            <ac:spMk id="3" creationId="{D9B339A2-B3A4-4B7C-9695-628230D0F006}"/>
          </ac:spMkLst>
        </pc:spChg>
      </pc:sldChg>
      <pc:sldChg chg="ord modTransition">
        <pc:chgData name="Sophie Laggan" userId="0aeb69b4-f660-4962-8f33-aaeb75e5a227" providerId="ADAL" clId="{D9E9EEE2-4E07-4BAA-88A9-C09B9353EDFA}" dt="2022-05-18T11:43:48.492" v="6431"/>
        <pc:sldMkLst>
          <pc:docMk/>
          <pc:sldMk cId="1720637650" sldId="500"/>
        </pc:sldMkLst>
      </pc:sldChg>
      <pc:sldChg chg="addSp delSp modSp new mod modTransition modClrScheme chgLayout modNotesTx">
        <pc:chgData name="Sophie Laggan" userId="0aeb69b4-f660-4962-8f33-aaeb75e5a227" providerId="ADAL" clId="{D9E9EEE2-4E07-4BAA-88A9-C09B9353EDFA}" dt="2022-05-18T11:38:01.810" v="6244"/>
        <pc:sldMkLst>
          <pc:docMk/>
          <pc:sldMk cId="1019524734" sldId="501"/>
        </pc:sldMkLst>
        <pc:spChg chg="del mod ord">
          <ac:chgData name="Sophie Laggan" userId="0aeb69b4-f660-4962-8f33-aaeb75e5a227" providerId="ADAL" clId="{D9E9EEE2-4E07-4BAA-88A9-C09B9353EDFA}" dt="2022-05-16T08:22:57.066" v="91" actId="700"/>
          <ac:spMkLst>
            <pc:docMk/>
            <pc:sldMk cId="1019524734" sldId="501"/>
            <ac:spMk id="2" creationId="{71D034B1-C24A-4DCF-90BF-B425F36157AD}"/>
          </ac:spMkLst>
        </pc:spChg>
        <pc:spChg chg="del mod ord">
          <ac:chgData name="Sophie Laggan" userId="0aeb69b4-f660-4962-8f33-aaeb75e5a227" providerId="ADAL" clId="{D9E9EEE2-4E07-4BAA-88A9-C09B9353EDFA}" dt="2022-05-16T08:22:57.066" v="91" actId="700"/>
          <ac:spMkLst>
            <pc:docMk/>
            <pc:sldMk cId="1019524734" sldId="501"/>
            <ac:spMk id="3" creationId="{1B8BD88C-DE8D-4282-9E1B-62C919CC9A1B}"/>
          </ac:spMkLst>
        </pc:spChg>
        <pc:spChg chg="add mod ord">
          <ac:chgData name="Sophie Laggan" userId="0aeb69b4-f660-4962-8f33-aaeb75e5a227" providerId="ADAL" clId="{D9E9EEE2-4E07-4BAA-88A9-C09B9353EDFA}" dt="2022-05-17T17:42:18.596" v="3693" actId="20577"/>
          <ac:spMkLst>
            <pc:docMk/>
            <pc:sldMk cId="1019524734" sldId="501"/>
            <ac:spMk id="4" creationId="{2CBFACD6-03C2-45E9-98D7-A7BD24ED9784}"/>
          </ac:spMkLst>
        </pc:spChg>
        <pc:spChg chg="add del mod ord">
          <ac:chgData name="Sophie Laggan" userId="0aeb69b4-f660-4962-8f33-aaeb75e5a227" providerId="ADAL" clId="{D9E9EEE2-4E07-4BAA-88A9-C09B9353EDFA}" dt="2022-05-16T08:24:35.982" v="119" actId="478"/>
          <ac:spMkLst>
            <pc:docMk/>
            <pc:sldMk cId="1019524734" sldId="501"/>
            <ac:spMk id="5" creationId="{5C0B5985-AF6E-473B-9897-80D967B1D74D}"/>
          </ac:spMkLst>
        </pc:spChg>
        <pc:spChg chg="add mod">
          <ac:chgData name="Sophie Laggan" userId="0aeb69b4-f660-4962-8f33-aaeb75e5a227" providerId="ADAL" clId="{D9E9EEE2-4E07-4BAA-88A9-C09B9353EDFA}" dt="2022-05-16T08:26:22.490" v="204" actId="404"/>
          <ac:spMkLst>
            <pc:docMk/>
            <pc:sldMk cId="1019524734" sldId="501"/>
            <ac:spMk id="9" creationId="{BC877348-EA8C-4D9E-A1AF-C43C8D69D6D3}"/>
          </ac:spMkLst>
        </pc:spChg>
        <pc:spChg chg="add mod">
          <ac:chgData name="Sophie Laggan" userId="0aeb69b4-f660-4962-8f33-aaeb75e5a227" providerId="ADAL" clId="{D9E9EEE2-4E07-4BAA-88A9-C09B9353EDFA}" dt="2022-05-18T11:37:46.041" v="6240" actId="1037"/>
          <ac:spMkLst>
            <pc:docMk/>
            <pc:sldMk cId="1019524734" sldId="501"/>
            <ac:spMk id="10" creationId="{3B87E64B-BE4A-4A7A-B02A-AA5B2E6408A5}"/>
          </ac:spMkLst>
        </pc:spChg>
        <pc:picChg chg="add del mod">
          <ac:chgData name="Sophie Laggan" userId="0aeb69b4-f660-4962-8f33-aaeb75e5a227" providerId="ADAL" clId="{D9E9EEE2-4E07-4BAA-88A9-C09B9353EDFA}" dt="2022-05-16T08:25:09.193" v="123" actId="478"/>
          <ac:picMkLst>
            <pc:docMk/>
            <pc:sldMk cId="1019524734" sldId="501"/>
            <ac:picMk id="1026" creationId="{42D1395A-4FBF-4000-919C-7510BCF9CB69}"/>
          </ac:picMkLst>
        </pc:picChg>
        <pc:picChg chg="add mod">
          <ac:chgData name="Sophie Laggan" userId="0aeb69b4-f660-4962-8f33-aaeb75e5a227" providerId="ADAL" clId="{D9E9EEE2-4E07-4BAA-88A9-C09B9353EDFA}" dt="2022-05-16T08:25:58.194" v="197" actId="14100"/>
          <ac:picMkLst>
            <pc:docMk/>
            <pc:sldMk cId="1019524734" sldId="501"/>
            <ac:picMk id="1028" creationId="{2FC35B1B-058C-4D82-9BBE-EA1B5ED3577B}"/>
          </ac:picMkLst>
        </pc:picChg>
      </pc:sldChg>
      <pc:sldChg chg="addSp delSp modSp new del mod modTransition modClrScheme chgLayout modNotesTx">
        <pc:chgData name="Sophie Laggan" userId="0aeb69b4-f660-4962-8f33-aaeb75e5a227" providerId="ADAL" clId="{D9E9EEE2-4E07-4BAA-88A9-C09B9353EDFA}" dt="2022-05-18T09:22:22.931" v="5059" actId="47"/>
        <pc:sldMkLst>
          <pc:docMk/>
          <pc:sldMk cId="594193384" sldId="502"/>
        </pc:sldMkLst>
        <pc:spChg chg="del mod ord">
          <ac:chgData name="Sophie Laggan" userId="0aeb69b4-f660-4962-8f33-aaeb75e5a227" providerId="ADAL" clId="{D9E9EEE2-4E07-4BAA-88A9-C09B9353EDFA}" dt="2022-05-16T08:48:35.874" v="237" actId="700"/>
          <ac:spMkLst>
            <pc:docMk/>
            <pc:sldMk cId="594193384" sldId="502"/>
            <ac:spMk id="2" creationId="{DDDEFE63-FC9F-4165-810A-F172AE261ADD}"/>
          </ac:spMkLst>
        </pc:spChg>
        <pc:spChg chg="del mod ord">
          <ac:chgData name="Sophie Laggan" userId="0aeb69b4-f660-4962-8f33-aaeb75e5a227" providerId="ADAL" clId="{D9E9EEE2-4E07-4BAA-88A9-C09B9353EDFA}" dt="2022-05-16T08:48:35.874" v="237" actId="700"/>
          <ac:spMkLst>
            <pc:docMk/>
            <pc:sldMk cId="594193384" sldId="502"/>
            <ac:spMk id="3" creationId="{4FFB10FD-87EC-4B97-A7EE-C4F8DD30FA17}"/>
          </ac:spMkLst>
        </pc:spChg>
        <pc:spChg chg="add mod ord">
          <ac:chgData name="Sophie Laggan" userId="0aeb69b4-f660-4962-8f33-aaeb75e5a227" providerId="ADAL" clId="{D9E9EEE2-4E07-4BAA-88A9-C09B9353EDFA}" dt="2022-05-16T09:18:59.610" v="491" actId="20577"/>
          <ac:spMkLst>
            <pc:docMk/>
            <pc:sldMk cId="594193384" sldId="502"/>
            <ac:spMk id="4" creationId="{7CDC9C85-8494-4EA1-A571-65E09619ED5B}"/>
          </ac:spMkLst>
        </pc:spChg>
        <pc:spChg chg="add mod ord">
          <ac:chgData name="Sophie Laggan" userId="0aeb69b4-f660-4962-8f33-aaeb75e5a227" providerId="ADAL" clId="{D9E9EEE2-4E07-4BAA-88A9-C09B9353EDFA}" dt="2022-05-16T08:48:52.369" v="240" actId="12"/>
          <ac:spMkLst>
            <pc:docMk/>
            <pc:sldMk cId="594193384" sldId="502"/>
            <ac:spMk id="5" creationId="{6746AB19-37B4-466B-9339-5C145B266508}"/>
          </ac:spMkLst>
        </pc:spChg>
      </pc:sldChg>
      <pc:sldChg chg="addSp delSp modSp new mod ord modTransition modClrScheme chgLayout">
        <pc:chgData name="Sophie Laggan" userId="0aeb69b4-f660-4962-8f33-aaeb75e5a227" providerId="ADAL" clId="{D9E9EEE2-4E07-4BAA-88A9-C09B9353EDFA}" dt="2022-05-18T11:13:15.576" v="5938" actId="1076"/>
        <pc:sldMkLst>
          <pc:docMk/>
          <pc:sldMk cId="3067786697" sldId="503"/>
        </pc:sldMkLst>
        <pc:spChg chg="del mod ord">
          <ac:chgData name="Sophie Laggan" userId="0aeb69b4-f660-4962-8f33-aaeb75e5a227" providerId="ADAL" clId="{D9E9EEE2-4E07-4BAA-88A9-C09B9353EDFA}" dt="2022-05-16T08:49:12.778" v="262" actId="700"/>
          <ac:spMkLst>
            <pc:docMk/>
            <pc:sldMk cId="3067786697" sldId="503"/>
            <ac:spMk id="2" creationId="{30A9E8CB-6E2D-4457-A99D-712A50DD4AFE}"/>
          </ac:spMkLst>
        </pc:spChg>
        <pc:spChg chg="del mod ord">
          <ac:chgData name="Sophie Laggan" userId="0aeb69b4-f660-4962-8f33-aaeb75e5a227" providerId="ADAL" clId="{D9E9EEE2-4E07-4BAA-88A9-C09B9353EDFA}" dt="2022-05-16T08:49:12.778" v="262" actId="700"/>
          <ac:spMkLst>
            <pc:docMk/>
            <pc:sldMk cId="3067786697" sldId="503"/>
            <ac:spMk id="3" creationId="{133F1042-CA70-4AAE-A106-20552E5EC24B}"/>
          </ac:spMkLst>
        </pc:spChg>
        <pc:spChg chg="add del mod ord">
          <ac:chgData name="Sophie Laggan" userId="0aeb69b4-f660-4962-8f33-aaeb75e5a227" providerId="ADAL" clId="{D9E9EEE2-4E07-4BAA-88A9-C09B9353EDFA}" dt="2022-05-16T08:49:17.040" v="263" actId="478"/>
          <ac:spMkLst>
            <pc:docMk/>
            <pc:sldMk cId="3067786697" sldId="503"/>
            <ac:spMk id="4" creationId="{4796A280-AC2F-47C9-A170-333A719621E2}"/>
          </ac:spMkLst>
        </pc:spChg>
        <pc:spChg chg="add del mod ord">
          <ac:chgData name="Sophie Laggan" userId="0aeb69b4-f660-4962-8f33-aaeb75e5a227" providerId="ADAL" clId="{D9E9EEE2-4E07-4BAA-88A9-C09B9353EDFA}" dt="2022-05-16T08:49:18.656" v="264" actId="478"/>
          <ac:spMkLst>
            <pc:docMk/>
            <pc:sldMk cId="3067786697" sldId="503"/>
            <ac:spMk id="5" creationId="{093B6AE5-22DD-4B8C-AE15-20AE2131253E}"/>
          </ac:spMkLst>
        </pc:spChg>
        <pc:spChg chg="add del mod">
          <ac:chgData name="Sophie Laggan" userId="0aeb69b4-f660-4962-8f33-aaeb75e5a227" providerId="ADAL" clId="{D9E9EEE2-4E07-4BAA-88A9-C09B9353EDFA}" dt="2022-05-18T11:11:30.885" v="5919" actId="478"/>
          <ac:spMkLst>
            <pc:docMk/>
            <pc:sldMk cId="3067786697" sldId="503"/>
            <ac:spMk id="15" creationId="{7F550308-6FBC-4508-9BD5-C4F7D3113C18}"/>
          </ac:spMkLst>
        </pc:spChg>
        <pc:spChg chg="add del mod">
          <ac:chgData name="Sophie Laggan" userId="0aeb69b4-f660-4962-8f33-aaeb75e5a227" providerId="ADAL" clId="{D9E9EEE2-4E07-4BAA-88A9-C09B9353EDFA}" dt="2022-05-18T11:11:33.091" v="5920" actId="478"/>
          <ac:spMkLst>
            <pc:docMk/>
            <pc:sldMk cId="3067786697" sldId="503"/>
            <ac:spMk id="17" creationId="{85BF23C9-37AD-4B38-968C-258652FF5478}"/>
          </ac:spMkLst>
        </pc:spChg>
        <pc:spChg chg="add del mod">
          <ac:chgData name="Sophie Laggan" userId="0aeb69b4-f660-4962-8f33-aaeb75e5a227" providerId="ADAL" clId="{D9E9EEE2-4E07-4BAA-88A9-C09B9353EDFA}" dt="2022-05-18T11:11:34.750" v="5921" actId="478"/>
          <ac:spMkLst>
            <pc:docMk/>
            <pc:sldMk cId="3067786697" sldId="503"/>
            <ac:spMk id="19" creationId="{8578A188-2CD6-429F-BC3C-5A7CBD5BCD76}"/>
          </ac:spMkLst>
        </pc:spChg>
        <pc:spChg chg="add mod">
          <ac:chgData name="Sophie Laggan" userId="0aeb69b4-f660-4962-8f33-aaeb75e5a227" providerId="ADAL" clId="{D9E9EEE2-4E07-4BAA-88A9-C09B9353EDFA}" dt="2022-05-18T11:13:15.576" v="5938" actId="1076"/>
          <ac:spMkLst>
            <pc:docMk/>
            <pc:sldMk cId="3067786697" sldId="503"/>
            <ac:spMk id="21" creationId="{4FABA164-1AB1-433F-81D7-59C1FBEA6797}"/>
          </ac:spMkLst>
        </pc:spChg>
        <pc:spChg chg="add mod">
          <ac:chgData name="Sophie Laggan" userId="0aeb69b4-f660-4962-8f33-aaeb75e5a227" providerId="ADAL" clId="{D9E9EEE2-4E07-4BAA-88A9-C09B9353EDFA}" dt="2022-05-16T09:15:17.860" v="430" actId="404"/>
          <ac:spMkLst>
            <pc:docMk/>
            <pc:sldMk cId="3067786697" sldId="503"/>
            <ac:spMk id="26" creationId="{3383AD76-DCD8-4D87-9769-A9AFB6582FFD}"/>
          </ac:spMkLst>
        </pc:spChg>
        <pc:spChg chg="add mod ord">
          <ac:chgData name="Sophie Laggan" userId="0aeb69b4-f660-4962-8f33-aaeb75e5a227" providerId="ADAL" clId="{D9E9EEE2-4E07-4BAA-88A9-C09B9353EDFA}" dt="2022-05-16T09:15:37.847" v="434" actId="167"/>
          <ac:spMkLst>
            <pc:docMk/>
            <pc:sldMk cId="3067786697" sldId="503"/>
            <ac:spMk id="27" creationId="{1168592B-A15C-43B2-AD7A-59B973F0679E}"/>
          </ac:spMkLst>
        </pc:spChg>
        <pc:spChg chg="add mod">
          <ac:chgData name="Sophie Laggan" userId="0aeb69b4-f660-4962-8f33-aaeb75e5a227" providerId="ADAL" clId="{D9E9EEE2-4E07-4BAA-88A9-C09B9353EDFA}" dt="2022-05-16T09:15:17.860" v="430" actId="404"/>
          <ac:spMkLst>
            <pc:docMk/>
            <pc:sldMk cId="3067786697" sldId="503"/>
            <ac:spMk id="28" creationId="{27CFD70B-AD59-49C8-80EE-CE9BBD636187}"/>
          </ac:spMkLst>
        </pc:spChg>
        <pc:spChg chg="add del mod">
          <ac:chgData name="Sophie Laggan" userId="0aeb69b4-f660-4962-8f33-aaeb75e5a227" providerId="ADAL" clId="{D9E9EEE2-4E07-4BAA-88A9-C09B9353EDFA}" dt="2022-05-16T09:13:47.928" v="421"/>
          <ac:spMkLst>
            <pc:docMk/>
            <pc:sldMk cId="3067786697" sldId="503"/>
            <ac:spMk id="35" creationId="{7594701D-76FD-445B-BA6F-4C9938422752}"/>
          </ac:spMkLst>
        </pc:spChg>
        <pc:spChg chg="add del mod">
          <ac:chgData name="Sophie Laggan" userId="0aeb69b4-f660-4962-8f33-aaeb75e5a227" providerId="ADAL" clId="{D9E9EEE2-4E07-4BAA-88A9-C09B9353EDFA}" dt="2022-05-16T09:13:47.928" v="421"/>
          <ac:spMkLst>
            <pc:docMk/>
            <pc:sldMk cId="3067786697" sldId="503"/>
            <ac:spMk id="36" creationId="{1D5F9BDD-2DFB-4D0B-91D6-5BC5A96D8331}"/>
          </ac:spMkLst>
        </pc:spChg>
        <pc:spChg chg="add del mod">
          <ac:chgData name="Sophie Laggan" userId="0aeb69b4-f660-4962-8f33-aaeb75e5a227" providerId="ADAL" clId="{D9E9EEE2-4E07-4BAA-88A9-C09B9353EDFA}" dt="2022-05-16T09:13:47.928" v="421"/>
          <ac:spMkLst>
            <pc:docMk/>
            <pc:sldMk cId="3067786697" sldId="503"/>
            <ac:spMk id="37" creationId="{ECDA0CFD-11AE-4586-BA83-9B542ACB85D6}"/>
          </ac:spMkLst>
        </pc:spChg>
        <pc:spChg chg="add mod ord">
          <ac:chgData name="Sophie Laggan" userId="0aeb69b4-f660-4962-8f33-aaeb75e5a227" providerId="ADAL" clId="{D9E9EEE2-4E07-4BAA-88A9-C09B9353EDFA}" dt="2022-05-16T09:15:17.860" v="430" actId="404"/>
          <ac:spMkLst>
            <pc:docMk/>
            <pc:sldMk cId="3067786697" sldId="503"/>
            <ac:spMk id="44" creationId="{4CB81170-992D-4F0C-A4D5-3F171A8DAF78}"/>
          </ac:spMkLst>
        </pc:spChg>
        <pc:spChg chg="add del">
          <ac:chgData name="Sophie Laggan" userId="0aeb69b4-f660-4962-8f33-aaeb75e5a227" providerId="ADAL" clId="{D9E9EEE2-4E07-4BAA-88A9-C09B9353EDFA}" dt="2022-05-17T14:45:57.195" v="2354" actId="22"/>
          <ac:spMkLst>
            <pc:docMk/>
            <pc:sldMk cId="3067786697" sldId="503"/>
            <ac:spMk id="50" creationId="{4ECC6D69-90BB-4881-89C8-C7789B8FEAF8}"/>
          </ac:spMkLst>
        </pc:spChg>
        <pc:spChg chg="add mod">
          <ac:chgData name="Sophie Laggan" userId="0aeb69b4-f660-4962-8f33-aaeb75e5a227" providerId="ADAL" clId="{D9E9EEE2-4E07-4BAA-88A9-C09B9353EDFA}" dt="2022-05-18T11:11:51.898" v="5926" actId="1076"/>
          <ac:spMkLst>
            <pc:docMk/>
            <pc:sldMk cId="3067786697" sldId="503"/>
            <ac:spMk id="56" creationId="{C6FC87CA-FF7E-47E5-A213-DB7B140F776B}"/>
          </ac:spMkLst>
        </pc:spChg>
        <pc:grpChg chg="add mod">
          <ac:chgData name="Sophie Laggan" userId="0aeb69b4-f660-4962-8f33-aaeb75e5a227" providerId="ADAL" clId="{D9E9EEE2-4E07-4BAA-88A9-C09B9353EDFA}" dt="2022-05-16T09:15:10.703" v="427" actId="164"/>
          <ac:grpSpMkLst>
            <pc:docMk/>
            <pc:sldMk cId="3067786697" sldId="503"/>
            <ac:grpSpMk id="45" creationId="{66B45513-511C-43FB-85BC-8BDA975604AA}"/>
          </ac:grpSpMkLst>
        </pc:grpChg>
        <pc:grpChg chg="add del mod">
          <ac:chgData name="Sophie Laggan" userId="0aeb69b4-f660-4962-8f33-aaeb75e5a227" providerId="ADAL" clId="{D9E9EEE2-4E07-4BAA-88A9-C09B9353EDFA}" dt="2022-05-18T11:11:40.900" v="5923" actId="478"/>
          <ac:grpSpMkLst>
            <pc:docMk/>
            <pc:sldMk cId="3067786697" sldId="503"/>
            <ac:grpSpMk id="46" creationId="{05B1FF88-B42E-4B09-A1EF-EA88435D8E63}"/>
          </ac:grpSpMkLst>
        </pc:grpChg>
        <pc:picChg chg="add del mod modCrop">
          <ac:chgData name="Sophie Laggan" userId="0aeb69b4-f660-4962-8f33-aaeb75e5a227" providerId="ADAL" clId="{D9E9EEE2-4E07-4BAA-88A9-C09B9353EDFA}" dt="2022-05-18T11:11:29.417" v="5918" actId="478"/>
          <ac:picMkLst>
            <pc:docMk/>
            <pc:sldMk cId="3067786697" sldId="503"/>
            <ac:picMk id="6" creationId="{9220876C-BAED-4C81-BF17-05CBAE07AB52}"/>
          </ac:picMkLst>
        </pc:picChg>
        <pc:picChg chg="add del mod modCrop">
          <ac:chgData name="Sophie Laggan" userId="0aeb69b4-f660-4962-8f33-aaeb75e5a227" providerId="ADAL" clId="{D9E9EEE2-4E07-4BAA-88A9-C09B9353EDFA}" dt="2022-05-18T11:11:29.417" v="5918" actId="478"/>
          <ac:picMkLst>
            <pc:docMk/>
            <pc:sldMk cId="3067786697" sldId="503"/>
            <ac:picMk id="7" creationId="{E9755C0C-1988-465F-A84D-EF5EF5DF2938}"/>
          </ac:picMkLst>
        </pc:picChg>
        <pc:picChg chg="add del mod">
          <ac:chgData name="Sophie Laggan" userId="0aeb69b4-f660-4962-8f33-aaeb75e5a227" providerId="ADAL" clId="{D9E9EEE2-4E07-4BAA-88A9-C09B9353EDFA}" dt="2022-05-16T09:04:36.814" v="314" actId="478"/>
          <ac:picMkLst>
            <pc:docMk/>
            <pc:sldMk cId="3067786697" sldId="503"/>
            <ac:picMk id="8" creationId="{FD70E478-AD95-4496-97CE-88027A403AB2}"/>
          </ac:picMkLst>
        </pc:picChg>
        <pc:picChg chg="add del mod modCrop">
          <ac:chgData name="Sophie Laggan" userId="0aeb69b4-f660-4962-8f33-aaeb75e5a227" providerId="ADAL" clId="{D9E9EEE2-4E07-4BAA-88A9-C09B9353EDFA}" dt="2022-05-18T11:11:29.417" v="5918" actId="478"/>
          <ac:picMkLst>
            <pc:docMk/>
            <pc:sldMk cId="3067786697" sldId="503"/>
            <ac:picMk id="9" creationId="{F54BD78B-033F-4A8D-B24B-C8238CDD6900}"/>
          </ac:picMkLst>
        </pc:picChg>
        <pc:picChg chg="add del mod modCrop">
          <ac:chgData name="Sophie Laggan" userId="0aeb69b4-f660-4962-8f33-aaeb75e5a227" providerId="ADAL" clId="{D9E9EEE2-4E07-4BAA-88A9-C09B9353EDFA}" dt="2022-05-17T14:41:47.660" v="2352" actId="478"/>
          <ac:picMkLst>
            <pc:docMk/>
            <pc:sldMk cId="3067786697" sldId="503"/>
            <ac:picMk id="11" creationId="{1CBF5BB4-836B-40F0-A905-6D34ADF1851E}"/>
          </ac:picMkLst>
        </pc:picChg>
        <pc:picChg chg="add del mod">
          <ac:chgData name="Sophie Laggan" userId="0aeb69b4-f660-4962-8f33-aaeb75e5a227" providerId="ADAL" clId="{D9E9EEE2-4E07-4BAA-88A9-C09B9353EDFA}" dt="2022-05-18T11:11:29.417" v="5918" actId="478"/>
          <ac:picMkLst>
            <pc:docMk/>
            <pc:sldMk cId="3067786697" sldId="503"/>
            <ac:picMk id="13" creationId="{E7E02A05-AAA1-4E50-B9B1-977395903A1F}"/>
          </ac:picMkLst>
        </pc:picChg>
        <pc:picChg chg="add del mod">
          <ac:chgData name="Sophie Laggan" userId="0aeb69b4-f660-4962-8f33-aaeb75e5a227" providerId="ADAL" clId="{D9E9EEE2-4E07-4BAA-88A9-C09B9353EDFA}" dt="2022-05-16T09:04:51.975" v="317" actId="478"/>
          <ac:picMkLst>
            <pc:docMk/>
            <pc:sldMk cId="3067786697" sldId="503"/>
            <ac:picMk id="22" creationId="{F10185F2-EE24-4633-AABB-A599AA00D8A3}"/>
          </ac:picMkLst>
        </pc:picChg>
        <pc:picChg chg="add mod">
          <ac:chgData name="Sophie Laggan" userId="0aeb69b4-f660-4962-8f33-aaeb75e5a227" providerId="ADAL" clId="{D9E9EEE2-4E07-4BAA-88A9-C09B9353EDFA}" dt="2022-05-18T11:12:00.633" v="5928" actId="1076"/>
          <ac:picMkLst>
            <pc:docMk/>
            <pc:sldMk cId="3067786697" sldId="503"/>
            <ac:picMk id="24" creationId="{3A008A73-401F-4EC5-9221-6C938B2E383C}"/>
          </ac:picMkLst>
        </pc:picChg>
        <pc:picChg chg="add del mod">
          <ac:chgData name="Sophie Laggan" userId="0aeb69b4-f660-4962-8f33-aaeb75e5a227" providerId="ADAL" clId="{D9E9EEE2-4E07-4BAA-88A9-C09B9353EDFA}" dt="2022-05-16T09:11:06.284" v="415"/>
          <ac:picMkLst>
            <pc:docMk/>
            <pc:sldMk cId="3067786697" sldId="503"/>
            <ac:picMk id="25" creationId="{1E3DE0BA-3B92-4CE6-AC98-8EA354C6BE46}"/>
          </ac:picMkLst>
        </pc:picChg>
        <pc:picChg chg="add mod">
          <ac:chgData name="Sophie Laggan" userId="0aeb69b4-f660-4962-8f33-aaeb75e5a227" providerId="ADAL" clId="{D9E9EEE2-4E07-4BAA-88A9-C09B9353EDFA}" dt="2022-05-16T09:15:00.489" v="426" actId="164"/>
          <ac:picMkLst>
            <pc:docMk/>
            <pc:sldMk cId="3067786697" sldId="503"/>
            <ac:picMk id="29" creationId="{7A5B250D-5858-4755-B3F4-5B1472BACCCB}"/>
          </ac:picMkLst>
        </pc:picChg>
        <pc:picChg chg="add mod ord">
          <ac:chgData name="Sophie Laggan" userId="0aeb69b4-f660-4962-8f33-aaeb75e5a227" providerId="ADAL" clId="{D9E9EEE2-4E07-4BAA-88A9-C09B9353EDFA}" dt="2022-05-16T09:15:43.618" v="435" actId="166"/>
          <ac:picMkLst>
            <pc:docMk/>
            <pc:sldMk cId="3067786697" sldId="503"/>
            <ac:picMk id="30" creationId="{B8FF1694-067E-42A1-99EC-2C18A7B5E546}"/>
          </ac:picMkLst>
        </pc:picChg>
        <pc:picChg chg="add mod">
          <ac:chgData name="Sophie Laggan" userId="0aeb69b4-f660-4962-8f33-aaeb75e5a227" providerId="ADAL" clId="{D9E9EEE2-4E07-4BAA-88A9-C09B9353EDFA}" dt="2022-05-16T09:15:00.489" v="426" actId="164"/>
          <ac:picMkLst>
            <pc:docMk/>
            <pc:sldMk cId="3067786697" sldId="503"/>
            <ac:picMk id="31" creationId="{06C463F0-BA18-4299-916F-5BAA50DCB180}"/>
          </ac:picMkLst>
        </pc:picChg>
        <pc:picChg chg="add mod">
          <ac:chgData name="Sophie Laggan" userId="0aeb69b4-f660-4962-8f33-aaeb75e5a227" providerId="ADAL" clId="{D9E9EEE2-4E07-4BAA-88A9-C09B9353EDFA}" dt="2022-05-16T09:15:00.489" v="426" actId="164"/>
          <ac:picMkLst>
            <pc:docMk/>
            <pc:sldMk cId="3067786697" sldId="503"/>
            <ac:picMk id="32" creationId="{7F49E1F2-AF4F-4223-9308-1FF305EF0A5C}"/>
          </ac:picMkLst>
        </pc:picChg>
        <pc:picChg chg="add mod">
          <ac:chgData name="Sophie Laggan" userId="0aeb69b4-f660-4962-8f33-aaeb75e5a227" providerId="ADAL" clId="{D9E9EEE2-4E07-4BAA-88A9-C09B9353EDFA}" dt="2022-05-16T09:15:00.489" v="426" actId="164"/>
          <ac:picMkLst>
            <pc:docMk/>
            <pc:sldMk cId="3067786697" sldId="503"/>
            <ac:picMk id="33" creationId="{CCA450FF-D887-4AF7-9D27-2FE80F77A12B}"/>
          </ac:picMkLst>
        </pc:picChg>
        <pc:picChg chg="add mod">
          <ac:chgData name="Sophie Laggan" userId="0aeb69b4-f660-4962-8f33-aaeb75e5a227" providerId="ADAL" clId="{D9E9EEE2-4E07-4BAA-88A9-C09B9353EDFA}" dt="2022-05-16T09:15:00.489" v="426" actId="164"/>
          <ac:picMkLst>
            <pc:docMk/>
            <pc:sldMk cId="3067786697" sldId="503"/>
            <ac:picMk id="34" creationId="{61B4506B-E239-4041-A234-893BEDD2E0C6}"/>
          </ac:picMkLst>
        </pc:picChg>
        <pc:picChg chg="add del mod">
          <ac:chgData name="Sophie Laggan" userId="0aeb69b4-f660-4962-8f33-aaeb75e5a227" providerId="ADAL" clId="{D9E9EEE2-4E07-4BAA-88A9-C09B9353EDFA}" dt="2022-05-16T09:13:47.928" v="421"/>
          <ac:picMkLst>
            <pc:docMk/>
            <pc:sldMk cId="3067786697" sldId="503"/>
            <ac:picMk id="38" creationId="{F9834588-1C7D-45EB-B006-217B209CF87B}"/>
          </ac:picMkLst>
        </pc:picChg>
        <pc:picChg chg="add del mod">
          <ac:chgData name="Sophie Laggan" userId="0aeb69b4-f660-4962-8f33-aaeb75e5a227" providerId="ADAL" clId="{D9E9EEE2-4E07-4BAA-88A9-C09B9353EDFA}" dt="2022-05-16T09:13:47.928" v="421"/>
          <ac:picMkLst>
            <pc:docMk/>
            <pc:sldMk cId="3067786697" sldId="503"/>
            <ac:picMk id="39" creationId="{1999252D-8BFA-4A63-ABBC-860331E50FCD}"/>
          </ac:picMkLst>
        </pc:picChg>
        <pc:picChg chg="add del mod">
          <ac:chgData name="Sophie Laggan" userId="0aeb69b4-f660-4962-8f33-aaeb75e5a227" providerId="ADAL" clId="{D9E9EEE2-4E07-4BAA-88A9-C09B9353EDFA}" dt="2022-05-16T09:13:47.928" v="421"/>
          <ac:picMkLst>
            <pc:docMk/>
            <pc:sldMk cId="3067786697" sldId="503"/>
            <ac:picMk id="40" creationId="{1E446864-472C-4058-89CC-E47666310BFB}"/>
          </ac:picMkLst>
        </pc:picChg>
        <pc:picChg chg="add del mod">
          <ac:chgData name="Sophie Laggan" userId="0aeb69b4-f660-4962-8f33-aaeb75e5a227" providerId="ADAL" clId="{D9E9EEE2-4E07-4BAA-88A9-C09B9353EDFA}" dt="2022-05-16T09:13:47.928" v="421"/>
          <ac:picMkLst>
            <pc:docMk/>
            <pc:sldMk cId="3067786697" sldId="503"/>
            <ac:picMk id="41" creationId="{5DEC86F3-952F-4E93-BE36-BDB50948E7FD}"/>
          </ac:picMkLst>
        </pc:picChg>
        <pc:picChg chg="add del mod">
          <ac:chgData name="Sophie Laggan" userId="0aeb69b4-f660-4962-8f33-aaeb75e5a227" providerId="ADAL" clId="{D9E9EEE2-4E07-4BAA-88A9-C09B9353EDFA}" dt="2022-05-16T09:13:47.928" v="421"/>
          <ac:picMkLst>
            <pc:docMk/>
            <pc:sldMk cId="3067786697" sldId="503"/>
            <ac:picMk id="42" creationId="{77157405-6DBD-46B1-B47B-575091577BE5}"/>
          </ac:picMkLst>
        </pc:picChg>
        <pc:picChg chg="add del mod">
          <ac:chgData name="Sophie Laggan" userId="0aeb69b4-f660-4962-8f33-aaeb75e5a227" providerId="ADAL" clId="{D9E9EEE2-4E07-4BAA-88A9-C09B9353EDFA}" dt="2022-05-16T09:13:47.928" v="421"/>
          <ac:picMkLst>
            <pc:docMk/>
            <pc:sldMk cId="3067786697" sldId="503"/>
            <ac:picMk id="43" creationId="{474CF404-B6FF-4313-850D-AEEA3E97DD44}"/>
          </ac:picMkLst>
        </pc:picChg>
        <pc:picChg chg="add del mod ord">
          <ac:chgData name="Sophie Laggan" userId="0aeb69b4-f660-4962-8f33-aaeb75e5a227" providerId="ADAL" clId="{D9E9EEE2-4E07-4BAA-88A9-C09B9353EDFA}" dt="2022-05-18T11:11:39.529" v="5922" actId="478"/>
          <ac:picMkLst>
            <pc:docMk/>
            <pc:sldMk cId="3067786697" sldId="503"/>
            <ac:picMk id="47" creationId="{72D92593-0892-4393-9C82-2FD93CD98FC5}"/>
          </ac:picMkLst>
        </pc:picChg>
        <pc:picChg chg="add del mod">
          <ac:chgData name="Sophie Laggan" userId="0aeb69b4-f660-4962-8f33-aaeb75e5a227" providerId="ADAL" clId="{D9E9EEE2-4E07-4BAA-88A9-C09B9353EDFA}" dt="2022-05-17T14:41:44.181" v="2350" actId="478"/>
          <ac:picMkLst>
            <pc:docMk/>
            <pc:sldMk cId="3067786697" sldId="503"/>
            <ac:picMk id="48" creationId="{9E8977DB-8173-402D-9D60-40D1B151FA5C}"/>
          </ac:picMkLst>
        </pc:picChg>
        <pc:picChg chg="add del">
          <ac:chgData name="Sophie Laggan" userId="0aeb69b4-f660-4962-8f33-aaeb75e5a227" providerId="ADAL" clId="{D9E9EEE2-4E07-4BAA-88A9-C09B9353EDFA}" dt="2022-05-17T14:47:22.465" v="2356" actId="22"/>
          <ac:picMkLst>
            <pc:docMk/>
            <pc:sldMk cId="3067786697" sldId="503"/>
            <ac:picMk id="52" creationId="{DE7C7C94-1B48-4335-A8BF-E6EF28D41D2C}"/>
          </ac:picMkLst>
        </pc:picChg>
        <pc:picChg chg="add mod">
          <ac:chgData name="Sophie Laggan" userId="0aeb69b4-f660-4962-8f33-aaeb75e5a227" providerId="ADAL" clId="{D9E9EEE2-4E07-4BAA-88A9-C09B9353EDFA}" dt="2022-05-18T11:11:53.897" v="5927" actId="1076"/>
          <ac:picMkLst>
            <pc:docMk/>
            <pc:sldMk cId="3067786697" sldId="503"/>
            <ac:picMk id="54" creationId="{00952E1A-F15A-44D0-87BE-CA653B5674DD}"/>
          </ac:picMkLst>
        </pc:picChg>
        <pc:picChg chg="add mod">
          <ac:chgData name="Sophie Laggan" userId="0aeb69b4-f660-4962-8f33-aaeb75e5a227" providerId="ADAL" clId="{D9E9EEE2-4E07-4BAA-88A9-C09B9353EDFA}" dt="2022-05-18T11:13:10.765" v="5936" actId="1076"/>
          <ac:picMkLst>
            <pc:docMk/>
            <pc:sldMk cId="3067786697" sldId="503"/>
            <ac:picMk id="55" creationId="{22FF71E8-4AA6-4B58-AAFB-0F2F02F8C42C}"/>
          </ac:picMkLst>
        </pc:picChg>
        <pc:picChg chg="add mod">
          <ac:chgData name="Sophie Laggan" userId="0aeb69b4-f660-4962-8f33-aaeb75e5a227" providerId="ADAL" clId="{D9E9EEE2-4E07-4BAA-88A9-C09B9353EDFA}" dt="2022-05-18T11:12:38.927" v="5932" actId="1076"/>
          <ac:picMkLst>
            <pc:docMk/>
            <pc:sldMk cId="3067786697" sldId="503"/>
            <ac:picMk id="57" creationId="{B53AED72-B343-41A4-A8D3-CBE87AA40AA6}"/>
          </ac:picMkLst>
        </pc:picChg>
        <pc:picChg chg="add mod">
          <ac:chgData name="Sophie Laggan" userId="0aeb69b4-f660-4962-8f33-aaeb75e5a227" providerId="ADAL" clId="{D9E9EEE2-4E07-4BAA-88A9-C09B9353EDFA}" dt="2022-05-18T11:13:06.826" v="5935" actId="1076"/>
          <ac:picMkLst>
            <pc:docMk/>
            <pc:sldMk cId="3067786697" sldId="503"/>
            <ac:picMk id="5122" creationId="{8759A6C9-ECEB-4E6A-9120-B33A43D4DC2E}"/>
          </ac:picMkLst>
        </pc:picChg>
      </pc:sldChg>
      <pc:sldChg chg="addSp delSp modSp add mod ord modTransition">
        <pc:chgData name="Sophie Laggan" userId="0aeb69b4-f660-4962-8f33-aaeb75e5a227" providerId="ADAL" clId="{D9E9EEE2-4E07-4BAA-88A9-C09B9353EDFA}" dt="2022-05-18T11:29:09.727" v="6078" actId="20577"/>
        <pc:sldMkLst>
          <pc:docMk/>
          <pc:sldMk cId="624102054" sldId="504"/>
        </pc:sldMkLst>
        <pc:spChg chg="del">
          <ac:chgData name="Sophie Laggan" userId="0aeb69b4-f660-4962-8f33-aaeb75e5a227" providerId="ADAL" clId="{D9E9EEE2-4E07-4BAA-88A9-C09B9353EDFA}" dt="2022-05-18T11:27:20.864" v="6060" actId="478"/>
          <ac:spMkLst>
            <pc:docMk/>
            <pc:sldMk cId="624102054" sldId="504"/>
            <ac:spMk id="15" creationId="{7F550308-6FBC-4508-9BD5-C4F7D3113C18}"/>
          </ac:spMkLst>
        </pc:spChg>
        <pc:spChg chg="del">
          <ac:chgData name="Sophie Laggan" userId="0aeb69b4-f660-4962-8f33-aaeb75e5a227" providerId="ADAL" clId="{D9E9EEE2-4E07-4BAA-88A9-C09B9353EDFA}" dt="2022-05-18T11:27:22.820" v="6061" actId="478"/>
          <ac:spMkLst>
            <pc:docMk/>
            <pc:sldMk cId="624102054" sldId="504"/>
            <ac:spMk id="17" creationId="{85BF23C9-37AD-4B38-968C-258652FF5478}"/>
          </ac:spMkLst>
        </pc:spChg>
        <pc:spChg chg="del">
          <ac:chgData name="Sophie Laggan" userId="0aeb69b4-f660-4962-8f33-aaeb75e5a227" providerId="ADAL" clId="{D9E9EEE2-4E07-4BAA-88A9-C09B9353EDFA}" dt="2022-05-18T11:27:26.324" v="6063" actId="478"/>
          <ac:spMkLst>
            <pc:docMk/>
            <pc:sldMk cId="624102054" sldId="504"/>
            <ac:spMk id="19" creationId="{8578A188-2CD6-429F-BC3C-5A7CBD5BCD76}"/>
          </ac:spMkLst>
        </pc:spChg>
        <pc:spChg chg="del">
          <ac:chgData name="Sophie Laggan" userId="0aeb69b4-f660-4962-8f33-aaeb75e5a227" providerId="ADAL" clId="{D9E9EEE2-4E07-4BAA-88A9-C09B9353EDFA}" dt="2022-05-16T09:18:28.491" v="472" actId="478"/>
          <ac:spMkLst>
            <pc:docMk/>
            <pc:sldMk cId="624102054" sldId="504"/>
            <ac:spMk id="21" creationId="{4FABA164-1AB1-433F-81D7-59C1FBEA6797}"/>
          </ac:spMkLst>
        </pc:spChg>
        <pc:spChg chg="add mod">
          <ac:chgData name="Sophie Laggan" userId="0aeb69b4-f660-4962-8f33-aaeb75e5a227" providerId="ADAL" clId="{D9E9EEE2-4E07-4BAA-88A9-C09B9353EDFA}" dt="2022-05-18T11:29:09.727" v="6078" actId="20577"/>
          <ac:spMkLst>
            <pc:docMk/>
            <pc:sldMk cId="624102054" sldId="504"/>
            <ac:spMk id="39" creationId="{45CA08DC-5D05-4BC8-8DBA-13B51B02F2F6}"/>
          </ac:spMkLst>
        </pc:spChg>
        <pc:grpChg chg="mod">
          <ac:chgData name="Sophie Laggan" userId="0aeb69b4-f660-4962-8f33-aaeb75e5a227" providerId="ADAL" clId="{D9E9EEE2-4E07-4BAA-88A9-C09B9353EDFA}" dt="2022-05-18T11:27:41.574" v="6072" actId="1076"/>
          <ac:grpSpMkLst>
            <pc:docMk/>
            <pc:sldMk cId="624102054" sldId="504"/>
            <ac:grpSpMk id="46" creationId="{05B1FF88-B42E-4B09-A1EF-EA88435D8E63}"/>
          </ac:grpSpMkLst>
        </pc:grpChg>
        <pc:picChg chg="del">
          <ac:chgData name="Sophie Laggan" userId="0aeb69b4-f660-4962-8f33-aaeb75e5a227" providerId="ADAL" clId="{D9E9EEE2-4E07-4BAA-88A9-C09B9353EDFA}" dt="2022-05-18T11:27:17.734" v="6059" actId="478"/>
          <ac:picMkLst>
            <pc:docMk/>
            <pc:sldMk cId="624102054" sldId="504"/>
            <ac:picMk id="6" creationId="{9220876C-BAED-4C81-BF17-05CBAE07AB52}"/>
          </ac:picMkLst>
        </pc:picChg>
        <pc:picChg chg="del">
          <ac:chgData name="Sophie Laggan" userId="0aeb69b4-f660-4962-8f33-aaeb75e5a227" providerId="ADAL" clId="{D9E9EEE2-4E07-4BAA-88A9-C09B9353EDFA}" dt="2022-05-18T11:05:13.586" v="5850" actId="21"/>
          <ac:picMkLst>
            <pc:docMk/>
            <pc:sldMk cId="624102054" sldId="504"/>
            <ac:picMk id="7" creationId="{E9755C0C-1988-465F-A84D-EF5EF5DF2938}"/>
          </ac:picMkLst>
        </pc:picChg>
        <pc:picChg chg="del">
          <ac:chgData name="Sophie Laggan" userId="0aeb69b4-f660-4962-8f33-aaeb75e5a227" providerId="ADAL" clId="{D9E9EEE2-4E07-4BAA-88A9-C09B9353EDFA}" dt="2022-05-16T10:13:55.370" v="1450" actId="478"/>
          <ac:picMkLst>
            <pc:docMk/>
            <pc:sldMk cId="624102054" sldId="504"/>
            <ac:picMk id="9" creationId="{F54BD78B-033F-4A8D-B24B-C8238CDD6900}"/>
          </ac:picMkLst>
        </pc:picChg>
        <pc:picChg chg="del mod">
          <ac:chgData name="Sophie Laggan" userId="0aeb69b4-f660-4962-8f33-aaeb75e5a227" providerId="ADAL" clId="{D9E9EEE2-4E07-4BAA-88A9-C09B9353EDFA}" dt="2022-05-18T11:27:28.087" v="6066" actId="478"/>
          <ac:picMkLst>
            <pc:docMk/>
            <pc:sldMk cId="624102054" sldId="504"/>
            <ac:picMk id="11" creationId="{1CBF5BB4-836B-40F0-A905-6D34ADF1851E}"/>
          </ac:picMkLst>
        </pc:picChg>
        <pc:picChg chg="del">
          <ac:chgData name="Sophie Laggan" userId="0aeb69b4-f660-4962-8f33-aaeb75e5a227" providerId="ADAL" clId="{D9E9EEE2-4E07-4BAA-88A9-C09B9353EDFA}" dt="2022-05-16T10:13:53.666" v="1449" actId="478"/>
          <ac:picMkLst>
            <pc:docMk/>
            <pc:sldMk cId="624102054" sldId="504"/>
            <ac:picMk id="13" creationId="{E7E02A05-AAA1-4E50-B9B1-977395903A1F}"/>
          </ac:picMkLst>
        </pc:picChg>
        <pc:picChg chg="del">
          <ac:chgData name="Sophie Laggan" userId="0aeb69b4-f660-4962-8f33-aaeb75e5a227" providerId="ADAL" clId="{D9E9EEE2-4E07-4BAA-88A9-C09B9353EDFA}" dt="2022-05-16T09:18:30.056" v="473" actId="478"/>
          <ac:picMkLst>
            <pc:docMk/>
            <pc:sldMk cId="624102054" sldId="504"/>
            <ac:picMk id="24" creationId="{3A008A73-401F-4EC5-9221-6C938B2E383C}"/>
          </ac:picMkLst>
        </pc:picChg>
        <pc:picChg chg="add del mod">
          <ac:chgData name="Sophie Laggan" userId="0aeb69b4-f660-4962-8f33-aaeb75e5a227" providerId="ADAL" clId="{D9E9EEE2-4E07-4BAA-88A9-C09B9353EDFA}" dt="2022-05-18T11:27:27.376" v="6065" actId="478"/>
          <ac:picMkLst>
            <pc:docMk/>
            <pc:sldMk cId="624102054" sldId="504"/>
            <ac:picMk id="25" creationId="{8B344E17-1034-42E7-939A-DDDA68D90EE2}"/>
          </ac:picMkLst>
        </pc:picChg>
        <pc:picChg chg="add del mod">
          <ac:chgData name="Sophie Laggan" userId="0aeb69b4-f660-4962-8f33-aaeb75e5a227" providerId="ADAL" clId="{D9E9EEE2-4E07-4BAA-88A9-C09B9353EDFA}" dt="2022-05-18T11:27:26.873" v="6064" actId="478"/>
          <ac:picMkLst>
            <pc:docMk/>
            <pc:sldMk cId="624102054" sldId="504"/>
            <ac:picMk id="35" creationId="{5D87A849-95C5-4F07-8907-354177336E6D}"/>
          </ac:picMkLst>
        </pc:picChg>
        <pc:picChg chg="add del mod">
          <ac:chgData name="Sophie Laggan" userId="0aeb69b4-f660-4962-8f33-aaeb75e5a227" providerId="ADAL" clId="{D9E9EEE2-4E07-4BAA-88A9-C09B9353EDFA}" dt="2022-05-18T11:27:28.576" v="6067" actId="478"/>
          <ac:picMkLst>
            <pc:docMk/>
            <pc:sldMk cId="624102054" sldId="504"/>
            <ac:picMk id="36" creationId="{42180041-99C3-4AC2-9018-660F52CCD1F3}"/>
          </ac:picMkLst>
        </pc:picChg>
        <pc:picChg chg="add mod">
          <ac:chgData name="Sophie Laggan" userId="0aeb69b4-f660-4962-8f33-aaeb75e5a227" providerId="ADAL" clId="{D9E9EEE2-4E07-4BAA-88A9-C09B9353EDFA}" dt="2022-05-18T11:27:48.353" v="6074" actId="1076"/>
          <ac:picMkLst>
            <pc:docMk/>
            <pc:sldMk cId="624102054" sldId="504"/>
            <ac:picMk id="37" creationId="{6A55B36F-13C1-49A4-9813-8F2C387D96BE}"/>
          </ac:picMkLst>
        </pc:picChg>
        <pc:picChg chg="add del mod">
          <ac:chgData name="Sophie Laggan" userId="0aeb69b4-f660-4962-8f33-aaeb75e5a227" providerId="ADAL" clId="{D9E9EEE2-4E07-4BAA-88A9-C09B9353EDFA}" dt="2022-05-18T11:27:23.821" v="6062" actId="478"/>
          <ac:picMkLst>
            <pc:docMk/>
            <pc:sldMk cId="624102054" sldId="504"/>
            <ac:picMk id="38" creationId="{2B4A3F27-9284-408E-A02C-56ACB69EF8C7}"/>
          </ac:picMkLst>
        </pc:picChg>
        <pc:picChg chg="del">
          <ac:chgData name="Sophie Laggan" userId="0aeb69b4-f660-4962-8f33-aaeb75e5a227" providerId="ADAL" clId="{D9E9EEE2-4E07-4BAA-88A9-C09B9353EDFA}" dt="2022-05-17T14:52:00.495" v="2394" actId="478"/>
          <ac:picMkLst>
            <pc:docMk/>
            <pc:sldMk cId="624102054" sldId="504"/>
            <ac:picMk id="47" creationId="{72D92593-0892-4393-9C82-2FD93CD98FC5}"/>
          </ac:picMkLst>
        </pc:picChg>
      </pc:sldChg>
      <pc:sldChg chg="modSp new mod modTransition">
        <pc:chgData name="Sophie Laggan" userId="0aeb69b4-f660-4962-8f33-aaeb75e5a227" providerId="ADAL" clId="{D9E9EEE2-4E07-4BAA-88A9-C09B9353EDFA}" dt="2022-05-16T11:28:20.134" v="1452"/>
        <pc:sldMkLst>
          <pc:docMk/>
          <pc:sldMk cId="2495961990" sldId="505"/>
        </pc:sldMkLst>
        <pc:spChg chg="mod">
          <ac:chgData name="Sophie Laggan" userId="0aeb69b4-f660-4962-8f33-aaeb75e5a227" providerId="ADAL" clId="{D9E9EEE2-4E07-4BAA-88A9-C09B9353EDFA}" dt="2022-05-16T09:55:36.482" v="816" actId="20577"/>
          <ac:spMkLst>
            <pc:docMk/>
            <pc:sldMk cId="2495961990" sldId="505"/>
            <ac:spMk id="2" creationId="{DBE958B5-E7EF-4846-8F8C-CC6F9C36F11B}"/>
          </ac:spMkLst>
        </pc:spChg>
        <pc:spChg chg="mod">
          <ac:chgData name="Sophie Laggan" userId="0aeb69b4-f660-4962-8f33-aaeb75e5a227" providerId="ADAL" clId="{D9E9EEE2-4E07-4BAA-88A9-C09B9353EDFA}" dt="2022-05-16T09:55:44.053" v="844" actId="20577"/>
          <ac:spMkLst>
            <pc:docMk/>
            <pc:sldMk cId="2495961990" sldId="505"/>
            <ac:spMk id="3" creationId="{7A6AAB10-D709-4F1C-932A-DE08AD3A9C66}"/>
          </ac:spMkLst>
        </pc:spChg>
      </pc:sldChg>
      <pc:sldChg chg="add modTransition">
        <pc:chgData name="Sophie Laggan" userId="0aeb69b4-f660-4962-8f33-aaeb75e5a227" providerId="ADAL" clId="{D9E9EEE2-4E07-4BAA-88A9-C09B9353EDFA}" dt="2022-05-16T11:28:20.134" v="1452"/>
        <pc:sldMkLst>
          <pc:docMk/>
          <pc:sldMk cId="2706969755" sldId="506"/>
        </pc:sldMkLst>
      </pc:sldChg>
      <pc:sldChg chg="addSp modSp add mod ord modTransition modNotesTx">
        <pc:chgData name="Sophie Laggan" userId="0aeb69b4-f660-4962-8f33-aaeb75e5a227" providerId="ADAL" clId="{D9E9EEE2-4E07-4BAA-88A9-C09B9353EDFA}" dt="2022-05-18T09:35:07.503" v="5361"/>
        <pc:sldMkLst>
          <pc:docMk/>
          <pc:sldMk cId="3687480526" sldId="507"/>
        </pc:sldMkLst>
        <pc:spChg chg="add mod">
          <ac:chgData name="Sophie Laggan" userId="0aeb69b4-f660-4962-8f33-aaeb75e5a227" providerId="ADAL" clId="{D9E9EEE2-4E07-4BAA-88A9-C09B9353EDFA}" dt="2022-05-16T10:06:26.245" v="1399" actId="20577"/>
          <ac:spMkLst>
            <pc:docMk/>
            <pc:sldMk cId="3687480526" sldId="507"/>
            <ac:spMk id="5" creationId="{36801E1F-8078-4E1A-8A4B-954E75AB93C5}"/>
          </ac:spMkLst>
        </pc:spChg>
      </pc:sldChg>
      <pc:sldChg chg="addSp delSp modSp new mod modClrScheme chgLayout">
        <pc:chgData name="Sophie Laggan" userId="0aeb69b4-f660-4962-8f33-aaeb75e5a227" providerId="ADAL" clId="{D9E9EEE2-4E07-4BAA-88A9-C09B9353EDFA}" dt="2022-05-17T18:08:52.231" v="4849" actId="5793"/>
        <pc:sldMkLst>
          <pc:docMk/>
          <pc:sldMk cId="2922608664" sldId="508"/>
        </pc:sldMkLst>
        <pc:spChg chg="mod ord">
          <ac:chgData name="Sophie Laggan" userId="0aeb69b4-f660-4962-8f33-aaeb75e5a227" providerId="ADAL" clId="{D9E9EEE2-4E07-4BAA-88A9-C09B9353EDFA}" dt="2022-05-17T14:31:55.252" v="1909" actId="700"/>
          <ac:spMkLst>
            <pc:docMk/>
            <pc:sldMk cId="2922608664" sldId="508"/>
            <ac:spMk id="2" creationId="{95A3B0D4-3CB3-4FBE-A12E-44A9E319C917}"/>
          </ac:spMkLst>
        </pc:spChg>
        <pc:spChg chg="del mod ord">
          <ac:chgData name="Sophie Laggan" userId="0aeb69b4-f660-4962-8f33-aaeb75e5a227" providerId="ADAL" clId="{D9E9EEE2-4E07-4BAA-88A9-C09B9353EDFA}" dt="2022-05-17T14:31:55.252" v="1909" actId="700"/>
          <ac:spMkLst>
            <pc:docMk/>
            <pc:sldMk cId="2922608664" sldId="508"/>
            <ac:spMk id="3" creationId="{26FDF70A-FADD-45FF-B13A-D90BD1DABCE7}"/>
          </ac:spMkLst>
        </pc:spChg>
        <pc:spChg chg="del">
          <ac:chgData name="Sophie Laggan" userId="0aeb69b4-f660-4962-8f33-aaeb75e5a227" providerId="ADAL" clId="{D9E9EEE2-4E07-4BAA-88A9-C09B9353EDFA}" dt="2022-05-17T14:31:55.252" v="1909" actId="700"/>
          <ac:spMkLst>
            <pc:docMk/>
            <pc:sldMk cId="2922608664" sldId="508"/>
            <ac:spMk id="4" creationId="{BCB1C80C-D8BC-4030-823D-76A7E0B27CF4}"/>
          </ac:spMkLst>
        </pc:spChg>
        <pc:spChg chg="add mod ord">
          <ac:chgData name="Sophie Laggan" userId="0aeb69b4-f660-4962-8f33-aaeb75e5a227" providerId="ADAL" clId="{D9E9EEE2-4E07-4BAA-88A9-C09B9353EDFA}" dt="2022-05-17T18:08:52.231" v="4849" actId="5793"/>
          <ac:spMkLst>
            <pc:docMk/>
            <pc:sldMk cId="2922608664" sldId="508"/>
            <ac:spMk id="5" creationId="{7F4FD96E-A457-4BD9-885A-4E7AF6F0B43A}"/>
          </ac:spMkLst>
        </pc:spChg>
      </pc:sldChg>
      <pc:sldChg chg="new del">
        <pc:chgData name="Sophie Laggan" userId="0aeb69b4-f660-4962-8f33-aaeb75e5a227" providerId="ADAL" clId="{D9E9EEE2-4E07-4BAA-88A9-C09B9353EDFA}" dt="2022-05-17T10:20:57.272" v="1888" actId="47"/>
        <pc:sldMkLst>
          <pc:docMk/>
          <pc:sldMk cId="3896721148" sldId="508"/>
        </pc:sldMkLst>
      </pc:sldChg>
      <pc:sldChg chg="addSp delSp modSp new mod ord modClrScheme chgLayout">
        <pc:chgData name="Sophie Laggan" userId="0aeb69b4-f660-4962-8f33-aaeb75e5a227" providerId="ADAL" clId="{D9E9EEE2-4E07-4BAA-88A9-C09B9353EDFA}" dt="2022-05-17T17:52:53.298" v="4370" actId="20577"/>
        <pc:sldMkLst>
          <pc:docMk/>
          <pc:sldMk cId="3308340029" sldId="509"/>
        </pc:sldMkLst>
        <pc:spChg chg="del mod ord">
          <ac:chgData name="Sophie Laggan" userId="0aeb69b4-f660-4962-8f33-aaeb75e5a227" providerId="ADAL" clId="{D9E9EEE2-4E07-4BAA-88A9-C09B9353EDFA}" dt="2022-05-17T14:32:44.696" v="1911" actId="700"/>
          <ac:spMkLst>
            <pc:docMk/>
            <pc:sldMk cId="3308340029" sldId="509"/>
            <ac:spMk id="2" creationId="{C063AD11-3632-4CC5-A4D9-9068A46D8B24}"/>
          </ac:spMkLst>
        </pc:spChg>
        <pc:spChg chg="del mod ord">
          <ac:chgData name="Sophie Laggan" userId="0aeb69b4-f660-4962-8f33-aaeb75e5a227" providerId="ADAL" clId="{D9E9EEE2-4E07-4BAA-88A9-C09B9353EDFA}" dt="2022-05-17T14:32:44.696" v="1911" actId="700"/>
          <ac:spMkLst>
            <pc:docMk/>
            <pc:sldMk cId="3308340029" sldId="509"/>
            <ac:spMk id="3" creationId="{A274718B-162D-4AF8-8AB6-1816F3ED5514}"/>
          </ac:spMkLst>
        </pc:spChg>
        <pc:spChg chg="add mod ord">
          <ac:chgData name="Sophie Laggan" userId="0aeb69b4-f660-4962-8f33-aaeb75e5a227" providerId="ADAL" clId="{D9E9EEE2-4E07-4BAA-88A9-C09B9353EDFA}" dt="2022-05-17T17:49:21.776" v="3909" actId="27636"/>
          <ac:spMkLst>
            <pc:docMk/>
            <pc:sldMk cId="3308340029" sldId="509"/>
            <ac:spMk id="4" creationId="{8F2D7B76-DAFB-4FC3-8656-72E961C620FE}"/>
          </ac:spMkLst>
        </pc:spChg>
        <pc:spChg chg="add mod ord">
          <ac:chgData name="Sophie Laggan" userId="0aeb69b4-f660-4962-8f33-aaeb75e5a227" providerId="ADAL" clId="{D9E9EEE2-4E07-4BAA-88A9-C09B9353EDFA}" dt="2022-05-17T17:52:53.298" v="4370" actId="20577"/>
          <ac:spMkLst>
            <pc:docMk/>
            <pc:sldMk cId="3308340029" sldId="509"/>
            <ac:spMk id="5" creationId="{84F94208-85EF-49C2-A400-00E2B2318F01}"/>
          </ac:spMkLst>
        </pc:spChg>
      </pc:sldChg>
      <pc:sldChg chg="modSp new mod">
        <pc:chgData name="Sophie Laggan" userId="0aeb69b4-f660-4962-8f33-aaeb75e5a227" providerId="ADAL" clId="{D9E9EEE2-4E07-4BAA-88A9-C09B9353EDFA}" dt="2022-05-18T09:44:42.628" v="5805" actId="20577"/>
        <pc:sldMkLst>
          <pc:docMk/>
          <pc:sldMk cId="137243365" sldId="510"/>
        </pc:sldMkLst>
        <pc:spChg chg="mod">
          <ac:chgData name="Sophie Laggan" userId="0aeb69b4-f660-4962-8f33-aaeb75e5a227" providerId="ADAL" clId="{D9E9EEE2-4E07-4BAA-88A9-C09B9353EDFA}" dt="2022-05-17T16:34:01.514" v="2664" actId="20577"/>
          <ac:spMkLst>
            <pc:docMk/>
            <pc:sldMk cId="137243365" sldId="510"/>
            <ac:spMk id="2" creationId="{C4B5E55F-52F7-4D5E-89CD-CE539FFA0CC2}"/>
          </ac:spMkLst>
        </pc:spChg>
        <pc:spChg chg="mod">
          <ac:chgData name="Sophie Laggan" userId="0aeb69b4-f660-4962-8f33-aaeb75e5a227" providerId="ADAL" clId="{D9E9EEE2-4E07-4BAA-88A9-C09B9353EDFA}" dt="2022-05-18T09:44:42.628" v="5805" actId="20577"/>
          <ac:spMkLst>
            <pc:docMk/>
            <pc:sldMk cId="137243365" sldId="510"/>
            <ac:spMk id="3" creationId="{2089021A-5B98-4D6D-8EEC-3E272290DFD5}"/>
          </ac:spMkLst>
        </pc:spChg>
      </pc:sldChg>
      <pc:sldChg chg="modSp add mod modNotesTx">
        <pc:chgData name="Sophie Laggan" userId="0aeb69b4-f660-4962-8f33-aaeb75e5a227" providerId="ADAL" clId="{D9E9EEE2-4E07-4BAA-88A9-C09B9353EDFA}" dt="2022-05-18T10:15:11.671" v="5848" actId="20577"/>
        <pc:sldMkLst>
          <pc:docMk/>
          <pc:sldMk cId="149782263" sldId="511"/>
        </pc:sldMkLst>
        <pc:spChg chg="mod">
          <ac:chgData name="Sophie Laggan" userId="0aeb69b4-f660-4962-8f33-aaeb75e5a227" providerId="ADAL" clId="{D9E9EEE2-4E07-4BAA-88A9-C09B9353EDFA}" dt="2022-05-17T16:51:11.894" v="3105" actId="27636"/>
          <ac:spMkLst>
            <pc:docMk/>
            <pc:sldMk cId="149782263" sldId="511"/>
            <ac:spMk id="2" creationId="{A66B5249-4F9B-4D95-9BF4-01EF15810101}"/>
          </ac:spMkLst>
        </pc:spChg>
        <pc:spChg chg="mod">
          <ac:chgData name="Sophie Laggan" userId="0aeb69b4-f660-4962-8f33-aaeb75e5a227" providerId="ADAL" clId="{D9E9EEE2-4E07-4BAA-88A9-C09B9353EDFA}" dt="2022-05-18T10:15:11.671" v="5848" actId="20577"/>
          <ac:spMkLst>
            <pc:docMk/>
            <pc:sldMk cId="149782263" sldId="511"/>
            <ac:spMk id="3" creationId="{C1667438-7E3F-4DD9-B549-2621CB1ADACA}"/>
          </ac:spMkLst>
        </pc:spChg>
      </pc:sldChg>
      <pc:sldChg chg="modSp new del mod">
        <pc:chgData name="Sophie Laggan" userId="0aeb69b4-f660-4962-8f33-aaeb75e5a227" providerId="ADAL" clId="{D9E9EEE2-4E07-4BAA-88A9-C09B9353EDFA}" dt="2022-05-17T16:37:58.310" v="3012" actId="2696"/>
        <pc:sldMkLst>
          <pc:docMk/>
          <pc:sldMk cId="4047713521" sldId="511"/>
        </pc:sldMkLst>
        <pc:spChg chg="mod">
          <ac:chgData name="Sophie Laggan" userId="0aeb69b4-f660-4962-8f33-aaeb75e5a227" providerId="ADAL" clId="{D9E9EEE2-4E07-4BAA-88A9-C09B9353EDFA}" dt="2022-05-17T16:37:54.566" v="3011" actId="20577"/>
          <ac:spMkLst>
            <pc:docMk/>
            <pc:sldMk cId="4047713521" sldId="511"/>
            <ac:spMk id="2" creationId="{56DB3D7A-5EFD-4C2C-81CD-37B3ABADFDAB}"/>
          </ac:spMkLst>
        </pc:spChg>
      </pc:sldChg>
      <pc:sldChg chg="modSp add mod">
        <pc:chgData name="Sophie Laggan" userId="0aeb69b4-f660-4962-8f33-aaeb75e5a227" providerId="ADAL" clId="{D9E9EEE2-4E07-4BAA-88A9-C09B9353EDFA}" dt="2022-05-18T11:42:44.741" v="6376" actId="20577"/>
        <pc:sldMkLst>
          <pc:docMk/>
          <pc:sldMk cId="3142500272" sldId="512"/>
        </pc:sldMkLst>
        <pc:spChg chg="mod">
          <ac:chgData name="Sophie Laggan" userId="0aeb69b4-f660-4962-8f33-aaeb75e5a227" providerId="ADAL" clId="{D9E9EEE2-4E07-4BAA-88A9-C09B9353EDFA}" dt="2022-05-18T11:42:44.741" v="6376" actId="20577"/>
          <ac:spMkLst>
            <pc:docMk/>
            <pc:sldMk cId="3142500272" sldId="512"/>
            <ac:spMk id="6" creationId="{8083F99B-B115-47A1-AD8D-240D75B3B330}"/>
          </ac:spMkLst>
        </pc:spChg>
      </pc:sldChg>
      <pc:sldChg chg="addSp delSp modSp new mod modNotesTx">
        <pc:chgData name="Sophie Laggan" userId="0aeb69b4-f660-4962-8f33-aaeb75e5a227" providerId="ADAL" clId="{D9E9EEE2-4E07-4BAA-88A9-C09B9353EDFA}" dt="2022-05-18T09:15:45.476" v="5016" actId="5793"/>
        <pc:sldMkLst>
          <pc:docMk/>
          <pc:sldMk cId="595245487" sldId="513"/>
        </pc:sldMkLst>
        <pc:spChg chg="del">
          <ac:chgData name="Sophie Laggan" userId="0aeb69b4-f660-4962-8f33-aaeb75e5a227" providerId="ADAL" clId="{D9E9EEE2-4E07-4BAA-88A9-C09B9353EDFA}" dt="2022-05-17T17:38:07.511" v="3602" actId="478"/>
          <ac:spMkLst>
            <pc:docMk/>
            <pc:sldMk cId="595245487" sldId="513"/>
            <ac:spMk id="2" creationId="{E67DA2E8-EA7F-46C8-9520-8525BCE763A8}"/>
          </ac:spMkLst>
        </pc:spChg>
        <pc:picChg chg="add mod">
          <ac:chgData name="Sophie Laggan" userId="0aeb69b4-f660-4962-8f33-aaeb75e5a227" providerId="ADAL" clId="{D9E9EEE2-4E07-4BAA-88A9-C09B9353EDFA}" dt="2022-05-17T17:38:04.197" v="3601" actId="1076"/>
          <ac:picMkLst>
            <pc:docMk/>
            <pc:sldMk cId="595245487" sldId="513"/>
            <ac:picMk id="2050" creationId="{9C28C6ED-DC61-41C0-9667-C63F2B180652}"/>
          </ac:picMkLst>
        </pc:picChg>
      </pc:sldChg>
      <pc:sldChg chg="new del">
        <pc:chgData name="Sophie Laggan" userId="0aeb69b4-f660-4962-8f33-aaeb75e5a227" providerId="ADAL" clId="{D9E9EEE2-4E07-4BAA-88A9-C09B9353EDFA}" dt="2022-05-18T08:29:05.309" v="4949" actId="47"/>
        <pc:sldMkLst>
          <pc:docMk/>
          <pc:sldMk cId="2088677946" sldId="514"/>
        </pc:sldMkLst>
      </pc:sldChg>
      <pc:sldChg chg="addSp modSp add ord">
        <pc:chgData name="Sophie Laggan" userId="0aeb69b4-f660-4962-8f33-aaeb75e5a227" providerId="ADAL" clId="{D9E9EEE2-4E07-4BAA-88A9-C09B9353EDFA}" dt="2022-05-18T11:34:39.219" v="6137" actId="20577"/>
        <pc:sldMkLst>
          <pc:docMk/>
          <pc:sldMk cId="318927109" sldId="515"/>
        </pc:sldMkLst>
        <pc:graphicFrameChg chg="mod">
          <ac:chgData name="Sophie Laggan" userId="0aeb69b4-f660-4962-8f33-aaeb75e5a227" providerId="ADAL" clId="{D9E9EEE2-4E07-4BAA-88A9-C09B9353EDFA}" dt="2022-05-18T11:34:39.219" v="6137" actId="20577"/>
          <ac:graphicFrameMkLst>
            <pc:docMk/>
            <pc:sldMk cId="318927109" sldId="515"/>
            <ac:graphicFrameMk id="7" creationId="{98677071-B14E-861C-F3C0-12A526BDA5D3}"/>
          </ac:graphicFrameMkLst>
        </pc:graphicFrameChg>
        <pc:picChg chg="add mod">
          <ac:chgData name="Sophie Laggan" userId="0aeb69b4-f660-4962-8f33-aaeb75e5a227" providerId="ADAL" clId="{D9E9EEE2-4E07-4BAA-88A9-C09B9353EDFA}" dt="2022-05-17T17:43:15.375" v="3707"/>
          <ac:picMkLst>
            <pc:docMk/>
            <pc:sldMk cId="318927109" sldId="515"/>
            <ac:picMk id="4" creationId="{9959F20A-CB7D-4F38-9CB8-6846440D0AA3}"/>
          </ac:picMkLst>
        </pc:picChg>
      </pc:sldChg>
      <pc:sldChg chg="modSp new mod ord">
        <pc:chgData name="Sophie Laggan" userId="0aeb69b4-f660-4962-8f33-aaeb75e5a227" providerId="ADAL" clId="{D9E9EEE2-4E07-4BAA-88A9-C09B9353EDFA}" dt="2022-05-17T17:44:31.897" v="3886" actId="20577"/>
        <pc:sldMkLst>
          <pc:docMk/>
          <pc:sldMk cId="550246360" sldId="516"/>
        </pc:sldMkLst>
        <pc:spChg chg="mod">
          <ac:chgData name="Sophie Laggan" userId="0aeb69b4-f660-4962-8f33-aaeb75e5a227" providerId="ADAL" clId="{D9E9EEE2-4E07-4BAA-88A9-C09B9353EDFA}" dt="2022-05-17T17:43:48.877" v="3722" actId="20577"/>
          <ac:spMkLst>
            <pc:docMk/>
            <pc:sldMk cId="550246360" sldId="516"/>
            <ac:spMk id="2" creationId="{62117601-84C6-4607-9BA5-C7283B4F5B6B}"/>
          </ac:spMkLst>
        </pc:spChg>
        <pc:spChg chg="mod">
          <ac:chgData name="Sophie Laggan" userId="0aeb69b4-f660-4962-8f33-aaeb75e5a227" providerId="ADAL" clId="{D9E9EEE2-4E07-4BAA-88A9-C09B9353EDFA}" dt="2022-05-17T17:44:31.897" v="3886" actId="20577"/>
          <ac:spMkLst>
            <pc:docMk/>
            <pc:sldMk cId="550246360" sldId="516"/>
            <ac:spMk id="3" creationId="{5F00A2E4-E561-4574-8479-5CED755830FB}"/>
          </ac:spMkLst>
        </pc:spChg>
      </pc:sldChg>
      <pc:sldChg chg="addSp delSp new del mod modNotesTx">
        <pc:chgData name="Sophie Laggan" userId="0aeb69b4-f660-4962-8f33-aaeb75e5a227" providerId="ADAL" clId="{D9E9EEE2-4E07-4BAA-88A9-C09B9353EDFA}" dt="2022-05-18T09:19:50.509" v="5053" actId="47"/>
        <pc:sldMkLst>
          <pc:docMk/>
          <pc:sldMk cId="1428181691" sldId="517"/>
        </pc:sldMkLst>
        <pc:spChg chg="del">
          <ac:chgData name="Sophie Laggan" userId="0aeb69b4-f660-4962-8f33-aaeb75e5a227" providerId="ADAL" clId="{D9E9EEE2-4E07-4BAA-88A9-C09B9353EDFA}" dt="2022-05-17T17:57:15.143" v="4616" actId="478"/>
          <ac:spMkLst>
            <pc:docMk/>
            <pc:sldMk cId="1428181691" sldId="517"/>
            <ac:spMk id="2" creationId="{0FC4982C-0DCD-4241-88BB-D02A7CEADF27}"/>
          </ac:spMkLst>
        </pc:spChg>
        <pc:spChg chg="del">
          <ac:chgData name="Sophie Laggan" userId="0aeb69b4-f660-4962-8f33-aaeb75e5a227" providerId="ADAL" clId="{D9E9EEE2-4E07-4BAA-88A9-C09B9353EDFA}" dt="2022-05-17T17:57:18.186" v="4617" actId="478"/>
          <ac:spMkLst>
            <pc:docMk/>
            <pc:sldMk cId="1428181691" sldId="517"/>
            <ac:spMk id="3" creationId="{59189304-40FA-44FA-8C95-5DC20FF4E5A7}"/>
          </ac:spMkLst>
        </pc:spChg>
        <pc:picChg chg="add">
          <ac:chgData name="Sophie Laggan" userId="0aeb69b4-f660-4962-8f33-aaeb75e5a227" providerId="ADAL" clId="{D9E9EEE2-4E07-4BAA-88A9-C09B9353EDFA}" dt="2022-05-17T17:57:19.003" v="4618" actId="22"/>
          <ac:picMkLst>
            <pc:docMk/>
            <pc:sldMk cId="1428181691" sldId="517"/>
            <ac:picMk id="5" creationId="{63433263-D9C3-43FC-A907-AB6DA9643392}"/>
          </ac:picMkLst>
        </pc:picChg>
      </pc:sldChg>
      <pc:sldChg chg="addSp modSp add del mod">
        <pc:chgData name="Sophie Laggan" userId="0aeb69b4-f660-4962-8f33-aaeb75e5a227" providerId="ADAL" clId="{D9E9EEE2-4E07-4BAA-88A9-C09B9353EDFA}" dt="2022-05-18T09:22:27.065" v="5060" actId="47"/>
        <pc:sldMkLst>
          <pc:docMk/>
          <pc:sldMk cId="3277151619" sldId="518"/>
        </pc:sldMkLst>
        <pc:picChg chg="add mod ord modCrop">
          <ac:chgData name="Sophie Laggan" userId="0aeb69b4-f660-4962-8f33-aaeb75e5a227" providerId="ADAL" clId="{D9E9EEE2-4E07-4BAA-88A9-C09B9353EDFA}" dt="2022-05-18T08:27:53.524" v="4948" actId="732"/>
          <ac:picMkLst>
            <pc:docMk/>
            <pc:sldMk cId="3277151619" sldId="518"/>
            <ac:picMk id="3" creationId="{E2911052-C605-4FE4-97D8-6A89C7FCD44E}"/>
          </ac:picMkLst>
        </pc:picChg>
      </pc:sldChg>
      <pc:sldChg chg="modSp new mod">
        <pc:chgData name="Sophie Laggan" userId="0aeb69b4-f660-4962-8f33-aaeb75e5a227" providerId="ADAL" clId="{D9E9EEE2-4E07-4BAA-88A9-C09B9353EDFA}" dt="2022-05-18T09:42:55.740" v="5623" actId="113"/>
        <pc:sldMkLst>
          <pc:docMk/>
          <pc:sldMk cId="454123916" sldId="519"/>
        </pc:sldMkLst>
        <pc:spChg chg="mod">
          <ac:chgData name="Sophie Laggan" userId="0aeb69b4-f660-4962-8f33-aaeb75e5a227" providerId="ADAL" clId="{D9E9EEE2-4E07-4BAA-88A9-C09B9353EDFA}" dt="2022-05-18T09:16:09.365" v="5031" actId="20577"/>
          <ac:spMkLst>
            <pc:docMk/>
            <pc:sldMk cId="454123916" sldId="519"/>
            <ac:spMk id="2" creationId="{0380ACC9-F485-47D3-8B20-96AEFD2C9692}"/>
          </ac:spMkLst>
        </pc:spChg>
        <pc:spChg chg="mod">
          <ac:chgData name="Sophie Laggan" userId="0aeb69b4-f660-4962-8f33-aaeb75e5a227" providerId="ADAL" clId="{D9E9EEE2-4E07-4BAA-88A9-C09B9353EDFA}" dt="2022-05-18T09:42:55.740" v="5623" actId="113"/>
          <ac:spMkLst>
            <pc:docMk/>
            <pc:sldMk cId="454123916" sldId="519"/>
            <ac:spMk id="3" creationId="{0471F78D-9F7C-4A3F-946E-6B32BAEACA69}"/>
          </ac:spMkLst>
        </pc:spChg>
      </pc:sldChg>
      <pc:sldChg chg="addSp modSp new mod">
        <pc:chgData name="Sophie Laggan" userId="0aeb69b4-f660-4962-8f33-aaeb75e5a227" providerId="ADAL" clId="{D9E9EEE2-4E07-4BAA-88A9-C09B9353EDFA}" dt="2022-05-18T11:09:46.981" v="5913" actId="1076"/>
        <pc:sldMkLst>
          <pc:docMk/>
          <pc:sldMk cId="2651202267" sldId="520"/>
        </pc:sldMkLst>
        <pc:spChg chg="add mod">
          <ac:chgData name="Sophie Laggan" userId="0aeb69b4-f660-4962-8f33-aaeb75e5a227" providerId="ADAL" clId="{D9E9EEE2-4E07-4BAA-88A9-C09B9353EDFA}" dt="2022-05-18T11:05:52.807" v="5859" actId="1076"/>
          <ac:spMkLst>
            <pc:docMk/>
            <pc:sldMk cId="2651202267" sldId="520"/>
            <ac:spMk id="5" creationId="{DD85559A-338A-45DF-A763-5717A64C8738}"/>
          </ac:spMkLst>
        </pc:spChg>
        <pc:picChg chg="add mod">
          <ac:chgData name="Sophie Laggan" userId="0aeb69b4-f660-4962-8f33-aaeb75e5a227" providerId="ADAL" clId="{D9E9EEE2-4E07-4BAA-88A9-C09B9353EDFA}" dt="2022-05-18T11:05:27.456" v="5855" actId="14100"/>
          <ac:picMkLst>
            <pc:docMk/>
            <pc:sldMk cId="2651202267" sldId="520"/>
            <ac:picMk id="4" creationId="{DE880067-1AE0-45ED-BAF7-54AC9496F0CF}"/>
          </ac:picMkLst>
        </pc:picChg>
        <pc:picChg chg="add mod">
          <ac:chgData name="Sophie Laggan" userId="0aeb69b4-f660-4962-8f33-aaeb75e5a227" providerId="ADAL" clId="{D9E9EEE2-4E07-4BAA-88A9-C09B9353EDFA}" dt="2022-05-18T11:09:46.981" v="5913" actId="1076"/>
          <ac:picMkLst>
            <pc:docMk/>
            <pc:sldMk cId="2651202267" sldId="520"/>
            <ac:picMk id="6" creationId="{86213E5D-A91D-4712-B93C-9D6653353955}"/>
          </ac:picMkLst>
        </pc:picChg>
      </pc:sldChg>
      <pc:sldChg chg="addSp delSp modSp new mod modClrScheme chgLayout">
        <pc:chgData name="Sophie Laggan" userId="0aeb69b4-f660-4962-8f33-aaeb75e5a227" providerId="ADAL" clId="{D9E9EEE2-4E07-4BAA-88A9-C09B9353EDFA}" dt="2022-05-18T11:10:01.497" v="5916" actId="1076"/>
        <pc:sldMkLst>
          <pc:docMk/>
          <pc:sldMk cId="2991519057" sldId="521"/>
        </pc:sldMkLst>
        <pc:spChg chg="add del">
          <ac:chgData name="Sophie Laggan" userId="0aeb69b4-f660-4962-8f33-aaeb75e5a227" providerId="ADAL" clId="{D9E9EEE2-4E07-4BAA-88A9-C09B9353EDFA}" dt="2022-05-18T11:06:25.476" v="5873" actId="26606"/>
          <ac:spMkLst>
            <pc:docMk/>
            <pc:sldMk cId="2991519057" sldId="521"/>
            <ac:spMk id="2" creationId="{DC170936-F86F-46B0-830F-81F73BF0A611}"/>
          </ac:spMkLst>
        </pc:spChg>
        <pc:spChg chg="add del">
          <ac:chgData name="Sophie Laggan" userId="0aeb69b4-f660-4962-8f33-aaeb75e5a227" providerId="ADAL" clId="{D9E9EEE2-4E07-4BAA-88A9-C09B9353EDFA}" dt="2022-05-18T11:06:25.476" v="5873" actId="26606"/>
          <ac:spMkLst>
            <pc:docMk/>
            <pc:sldMk cId="2991519057" sldId="521"/>
            <ac:spMk id="3" creationId="{F4A8D32B-2699-4CF1-8F0B-7D020CDD5047}"/>
          </ac:spMkLst>
        </pc:spChg>
        <pc:spChg chg="add mod">
          <ac:chgData name="Sophie Laggan" userId="0aeb69b4-f660-4962-8f33-aaeb75e5a227" providerId="ADAL" clId="{D9E9EEE2-4E07-4BAA-88A9-C09B9353EDFA}" dt="2022-05-18T11:07:12.200" v="5880" actId="121"/>
          <ac:spMkLst>
            <pc:docMk/>
            <pc:sldMk cId="2991519057" sldId="521"/>
            <ac:spMk id="5" creationId="{A4D5214D-54F5-4934-A71B-71C6A75A475C}"/>
          </ac:spMkLst>
        </pc:spChg>
        <pc:picChg chg="add mod">
          <ac:chgData name="Sophie Laggan" userId="0aeb69b4-f660-4962-8f33-aaeb75e5a227" providerId="ADAL" clId="{D9E9EEE2-4E07-4BAA-88A9-C09B9353EDFA}" dt="2022-05-18T11:06:25.476" v="5873" actId="26606"/>
          <ac:picMkLst>
            <pc:docMk/>
            <pc:sldMk cId="2991519057" sldId="521"/>
            <ac:picMk id="4" creationId="{582562F2-404C-4A12-B8A0-053C7CCA3B6C}"/>
          </ac:picMkLst>
        </pc:picChg>
        <pc:picChg chg="add mod">
          <ac:chgData name="Sophie Laggan" userId="0aeb69b4-f660-4962-8f33-aaeb75e5a227" providerId="ADAL" clId="{D9E9EEE2-4E07-4BAA-88A9-C09B9353EDFA}" dt="2022-05-18T11:10:01.497" v="5916" actId="1076"/>
          <ac:picMkLst>
            <pc:docMk/>
            <pc:sldMk cId="2991519057" sldId="521"/>
            <ac:picMk id="6" creationId="{E49B822E-D789-425B-A699-59641526FE68}"/>
          </ac:picMkLst>
        </pc:picChg>
      </pc:sldChg>
      <pc:sldChg chg="addSp delSp modSp add mod modClrScheme chgLayout">
        <pc:chgData name="Sophie Laggan" userId="0aeb69b4-f660-4962-8f33-aaeb75e5a227" providerId="ADAL" clId="{D9E9EEE2-4E07-4BAA-88A9-C09B9353EDFA}" dt="2022-05-18T11:09:09.166" v="5905" actId="1076"/>
        <pc:sldMkLst>
          <pc:docMk/>
          <pc:sldMk cId="270248889" sldId="522"/>
        </pc:sldMkLst>
        <pc:spChg chg="del">
          <ac:chgData name="Sophie Laggan" userId="0aeb69b4-f660-4962-8f33-aaeb75e5a227" providerId="ADAL" clId="{D9E9EEE2-4E07-4BAA-88A9-C09B9353EDFA}" dt="2022-05-18T11:07:54.103" v="5889" actId="21"/>
          <ac:spMkLst>
            <pc:docMk/>
            <pc:sldMk cId="270248889" sldId="522"/>
            <ac:spMk id="4" creationId="{9D24E61F-A063-4F6B-A099-1D50B36A1359}"/>
          </ac:spMkLst>
        </pc:spChg>
        <pc:spChg chg="add mod">
          <ac:chgData name="Sophie Laggan" userId="0aeb69b4-f660-4962-8f33-aaeb75e5a227" providerId="ADAL" clId="{D9E9EEE2-4E07-4BAA-88A9-C09B9353EDFA}" dt="2022-05-18T11:08:04.247" v="5892" actId="1076"/>
          <ac:spMkLst>
            <pc:docMk/>
            <pc:sldMk cId="270248889" sldId="522"/>
            <ac:spMk id="6" creationId="{60D8A408-246D-45CE-A72C-EDDB3A96D20D}"/>
          </ac:spMkLst>
        </pc:spChg>
        <pc:picChg chg="add mod">
          <ac:chgData name="Sophie Laggan" userId="0aeb69b4-f660-4962-8f33-aaeb75e5a227" providerId="ADAL" clId="{D9E9EEE2-4E07-4BAA-88A9-C09B9353EDFA}" dt="2022-05-18T11:07:57.504" v="5890" actId="26606"/>
          <ac:picMkLst>
            <pc:docMk/>
            <pc:sldMk cId="270248889" sldId="522"/>
            <ac:picMk id="5" creationId="{7986635C-181A-4401-9705-8DAFC4B211E4}"/>
          </ac:picMkLst>
        </pc:picChg>
        <pc:picChg chg="add mod">
          <ac:chgData name="Sophie Laggan" userId="0aeb69b4-f660-4962-8f33-aaeb75e5a227" providerId="ADAL" clId="{D9E9EEE2-4E07-4BAA-88A9-C09B9353EDFA}" dt="2022-05-18T11:09:09.166" v="5905" actId="1076"/>
          <ac:picMkLst>
            <pc:docMk/>
            <pc:sldMk cId="270248889" sldId="522"/>
            <ac:picMk id="7" creationId="{F694183C-1B93-49E1-8435-C03CBF6D0312}"/>
          </ac:picMkLst>
        </pc:picChg>
        <pc:picChg chg="del">
          <ac:chgData name="Sophie Laggan" userId="0aeb69b4-f660-4962-8f33-aaeb75e5a227" providerId="ADAL" clId="{D9E9EEE2-4E07-4BAA-88A9-C09B9353EDFA}" dt="2022-05-18T11:07:44.174" v="5885" actId="478"/>
          <ac:picMkLst>
            <pc:docMk/>
            <pc:sldMk cId="270248889" sldId="522"/>
            <ac:picMk id="9" creationId="{F8DD578E-B575-4E90-9A65-9F9EE3FAFD0A}"/>
          </ac:picMkLst>
        </pc:picChg>
      </pc:sldChg>
      <pc:sldChg chg="addSp delSp modSp new mod ord">
        <pc:chgData name="Sophie Laggan" userId="0aeb69b4-f660-4962-8f33-aaeb75e5a227" providerId="ADAL" clId="{D9E9EEE2-4E07-4BAA-88A9-C09B9353EDFA}" dt="2022-05-18T11:09:23.625" v="5909" actId="1076"/>
        <pc:sldMkLst>
          <pc:docMk/>
          <pc:sldMk cId="3749727666" sldId="523"/>
        </pc:sldMkLst>
        <pc:spChg chg="del">
          <ac:chgData name="Sophie Laggan" userId="0aeb69b4-f660-4962-8f33-aaeb75e5a227" providerId="ADAL" clId="{D9E9EEE2-4E07-4BAA-88A9-C09B9353EDFA}" dt="2022-05-18T11:08:19.273" v="5897" actId="26606"/>
          <ac:spMkLst>
            <pc:docMk/>
            <pc:sldMk cId="3749727666" sldId="523"/>
            <ac:spMk id="2" creationId="{2964AD71-4A19-4A75-9D79-0C937231C894}"/>
          </ac:spMkLst>
        </pc:spChg>
        <pc:spChg chg="del">
          <ac:chgData name="Sophie Laggan" userId="0aeb69b4-f660-4962-8f33-aaeb75e5a227" providerId="ADAL" clId="{D9E9EEE2-4E07-4BAA-88A9-C09B9353EDFA}" dt="2022-05-18T11:08:19.273" v="5897" actId="26606"/>
          <ac:spMkLst>
            <pc:docMk/>
            <pc:sldMk cId="3749727666" sldId="523"/>
            <ac:spMk id="3" creationId="{4FC5D66A-4CC7-4A41-ABCF-E03A2B8DE1DD}"/>
          </ac:spMkLst>
        </pc:spChg>
        <pc:spChg chg="add mod">
          <ac:chgData name="Sophie Laggan" userId="0aeb69b4-f660-4962-8f33-aaeb75e5a227" providerId="ADAL" clId="{D9E9EEE2-4E07-4BAA-88A9-C09B9353EDFA}" dt="2022-05-18T11:08:34.615" v="5899" actId="1076"/>
          <ac:spMkLst>
            <pc:docMk/>
            <pc:sldMk cId="3749727666" sldId="523"/>
            <ac:spMk id="5" creationId="{5C839D6C-1D09-44F5-AA17-D38F74A9440D}"/>
          </ac:spMkLst>
        </pc:spChg>
        <pc:picChg chg="add mod">
          <ac:chgData name="Sophie Laggan" userId="0aeb69b4-f660-4962-8f33-aaeb75e5a227" providerId="ADAL" clId="{D9E9EEE2-4E07-4BAA-88A9-C09B9353EDFA}" dt="2022-05-18T11:08:19.273" v="5897" actId="26606"/>
          <ac:picMkLst>
            <pc:docMk/>
            <pc:sldMk cId="3749727666" sldId="523"/>
            <ac:picMk id="4" creationId="{AD05EB3B-E894-4A03-B6B2-FC817A7E9C4F}"/>
          </ac:picMkLst>
        </pc:picChg>
        <pc:picChg chg="add mod">
          <ac:chgData name="Sophie Laggan" userId="0aeb69b4-f660-4962-8f33-aaeb75e5a227" providerId="ADAL" clId="{D9E9EEE2-4E07-4BAA-88A9-C09B9353EDFA}" dt="2022-05-18T11:09:23.625" v="5909" actId="1076"/>
          <ac:picMkLst>
            <pc:docMk/>
            <pc:sldMk cId="3749727666" sldId="523"/>
            <ac:picMk id="6" creationId="{A6BA90E8-F98B-4271-BF73-7A3683500333}"/>
          </ac:picMkLst>
        </pc:picChg>
      </pc:sldChg>
    </pc:docChg>
  </pc:docChgLst>
  <pc:docChgLst>
    <pc:chgData name="Sophie Laggan" userId="0aeb69b4-f660-4962-8f33-aaeb75e5a227" providerId="ADAL" clId="{B840E539-7900-4C05-97B1-0255FDCF1CBE}"/>
    <pc:docChg chg="modSld sldOrd">
      <pc:chgData name="Sophie Laggan" userId="0aeb69b4-f660-4962-8f33-aaeb75e5a227" providerId="ADAL" clId="{B840E539-7900-4C05-97B1-0255FDCF1CBE}" dt="2022-05-18T13:15:24.244" v="17"/>
      <pc:docMkLst>
        <pc:docMk/>
      </pc:docMkLst>
      <pc:sldChg chg="modSp">
        <pc:chgData name="Sophie Laggan" userId="0aeb69b4-f660-4962-8f33-aaeb75e5a227" providerId="ADAL" clId="{B840E539-7900-4C05-97B1-0255FDCF1CBE}" dt="2022-05-18T12:09:24.171" v="13" actId="20577"/>
        <pc:sldMkLst>
          <pc:docMk/>
          <pc:sldMk cId="44332545" sldId="290"/>
        </pc:sldMkLst>
        <pc:graphicFrameChg chg="mod">
          <ac:chgData name="Sophie Laggan" userId="0aeb69b4-f660-4962-8f33-aaeb75e5a227" providerId="ADAL" clId="{B840E539-7900-4C05-97B1-0255FDCF1CBE}" dt="2022-05-18T12:09:24.171" v="13" actId="20577"/>
          <ac:graphicFrameMkLst>
            <pc:docMk/>
            <pc:sldMk cId="44332545" sldId="290"/>
            <ac:graphicFrameMk id="7" creationId="{98677071-B14E-861C-F3C0-12A526BDA5D3}"/>
          </ac:graphicFrameMkLst>
        </pc:graphicFrameChg>
      </pc:sldChg>
      <pc:sldChg chg="ord">
        <pc:chgData name="Sophie Laggan" userId="0aeb69b4-f660-4962-8f33-aaeb75e5a227" providerId="ADAL" clId="{B840E539-7900-4C05-97B1-0255FDCF1CBE}" dt="2022-05-18T13:15:18.651" v="16"/>
        <pc:sldMkLst>
          <pc:docMk/>
          <pc:sldMk cId="790565576" sldId="446"/>
        </pc:sldMkLst>
      </pc:sldChg>
      <pc:sldChg chg="ord">
        <pc:chgData name="Sophie Laggan" userId="0aeb69b4-f660-4962-8f33-aaeb75e5a227" providerId="ADAL" clId="{B840E539-7900-4C05-97B1-0255FDCF1CBE}" dt="2022-05-18T13:15:24.244" v="17"/>
        <pc:sldMkLst>
          <pc:docMk/>
          <pc:sldMk cId="1720637650" sldId="500"/>
        </pc:sldMkLst>
      </pc:sldChg>
      <pc:sldChg chg="modSp">
        <pc:chgData name="Sophie Laggan" userId="0aeb69b4-f660-4962-8f33-aaeb75e5a227" providerId="ADAL" clId="{B840E539-7900-4C05-97B1-0255FDCF1CBE}" dt="2022-05-18T12:09:17.946" v="6" actId="20577"/>
        <pc:sldMkLst>
          <pc:docMk/>
          <pc:sldMk cId="318927109" sldId="515"/>
        </pc:sldMkLst>
        <pc:graphicFrameChg chg="mod">
          <ac:chgData name="Sophie Laggan" userId="0aeb69b4-f660-4962-8f33-aaeb75e5a227" providerId="ADAL" clId="{B840E539-7900-4C05-97B1-0255FDCF1CBE}" dt="2022-05-18T12:09:17.946" v="6" actId="20577"/>
          <ac:graphicFrameMkLst>
            <pc:docMk/>
            <pc:sldMk cId="318927109" sldId="515"/>
            <ac:graphicFrameMk id="7" creationId="{98677071-B14E-861C-F3C0-12A526BDA5D3}"/>
          </ac:graphicFrameMkLst>
        </pc:graphicFrameChg>
      </pc:sldChg>
    </pc:docChg>
  </pc:docChgLst>
  <pc:docChgLst>
    <pc:chgData name="Sophie Laggan" userId="0aeb69b4-f660-4962-8f33-aaeb75e5a227" providerId="ADAL" clId="{841E44AC-6D2B-4295-9B42-021885487CA4}"/>
    <pc:docChg chg="undo redo custSel addSld modSld modSection">
      <pc:chgData name="Sophie Laggan" userId="0aeb69b4-f660-4962-8f33-aaeb75e5a227" providerId="ADAL" clId="{841E44AC-6D2B-4295-9B42-021885487CA4}" dt="2022-05-13T14:47:49.580" v="1565" actId="20577"/>
      <pc:docMkLst>
        <pc:docMk/>
      </pc:docMkLst>
      <pc:sldChg chg="modSp mod modNotesTx">
        <pc:chgData name="Sophie Laggan" userId="0aeb69b4-f660-4962-8f33-aaeb75e5a227" providerId="ADAL" clId="{841E44AC-6D2B-4295-9B42-021885487CA4}" dt="2022-05-13T09:55:51.548" v="44" actId="14100"/>
        <pc:sldMkLst>
          <pc:docMk/>
          <pc:sldMk cId="3381302776" sldId="257"/>
        </pc:sldMkLst>
        <pc:spChg chg="mod">
          <ac:chgData name="Sophie Laggan" userId="0aeb69b4-f660-4962-8f33-aaeb75e5a227" providerId="ADAL" clId="{841E44AC-6D2B-4295-9B42-021885487CA4}" dt="2022-05-13T09:55:51.548" v="44" actId="14100"/>
          <ac:spMkLst>
            <pc:docMk/>
            <pc:sldMk cId="3381302776" sldId="257"/>
            <ac:spMk id="4" creationId="{9363A658-E6EF-4A06-B512-E7186AB038EA}"/>
          </ac:spMkLst>
        </pc:spChg>
      </pc:sldChg>
      <pc:sldChg chg="modNotesTx">
        <pc:chgData name="Sophie Laggan" userId="0aeb69b4-f660-4962-8f33-aaeb75e5a227" providerId="ADAL" clId="{841E44AC-6D2B-4295-9B42-021885487CA4}" dt="2022-05-13T13:50:35.641" v="74"/>
        <pc:sldMkLst>
          <pc:docMk/>
          <pc:sldMk cId="1618602680" sldId="289"/>
        </pc:sldMkLst>
      </pc:sldChg>
      <pc:sldChg chg="modSp mod">
        <pc:chgData name="Sophie Laggan" userId="0aeb69b4-f660-4962-8f33-aaeb75e5a227" providerId="ADAL" clId="{841E44AC-6D2B-4295-9B42-021885487CA4}" dt="2022-05-13T13:41:13.159" v="66" actId="20577"/>
        <pc:sldMkLst>
          <pc:docMk/>
          <pc:sldMk cId="138661959" sldId="295"/>
        </pc:sldMkLst>
        <pc:spChg chg="mod">
          <ac:chgData name="Sophie Laggan" userId="0aeb69b4-f660-4962-8f33-aaeb75e5a227" providerId="ADAL" clId="{841E44AC-6D2B-4295-9B42-021885487CA4}" dt="2022-05-13T13:41:13.159" v="66" actId="20577"/>
          <ac:spMkLst>
            <pc:docMk/>
            <pc:sldMk cId="138661959" sldId="295"/>
            <ac:spMk id="3" creationId="{F3169FB3-3E84-42B7-A1BA-15E0FF28346D}"/>
          </ac:spMkLst>
        </pc:spChg>
      </pc:sldChg>
      <pc:sldChg chg="modSp">
        <pc:chgData name="Sophie Laggan" userId="0aeb69b4-f660-4962-8f33-aaeb75e5a227" providerId="ADAL" clId="{841E44AC-6D2B-4295-9B42-021885487CA4}" dt="2022-05-13T13:48:15.319" v="71" actId="1076"/>
        <pc:sldMkLst>
          <pc:docMk/>
          <pc:sldMk cId="2417688736" sldId="296"/>
        </pc:sldMkLst>
        <pc:picChg chg="mod">
          <ac:chgData name="Sophie Laggan" userId="0aeb69b4-f660-4962-8f33-aaeb75e5a227" providerId="ADAL" clId="{841E44AC-6D2B-4295-9B42-021885487CA4}" dt="2022-05-13T13:48:15.319" v="71" actId="1076"/>
          <ac:picMkLst>
            <pc:docMk/>
            <pc:sldMk cId="2417688736" sldId="296"/>
            <ac:picMk id="4" creationId="{551B1FCF-8FD9-4DE6-9D44-63BD26B205CF}"/>
          </ac:picMkLst>
        </pc:picChg>
        <pc:picChg chg="mod">
          <ac:chgData name="Sophie Laggan" userId="0aeb69b4-f660-4962-8f33-aaeb75e5a227" providerId="ADAL" clId="{841E44AC-6D2B-4295-9B42-021885487CA4}" dt="2022-05-13T13:48:15.319" v="71" actId="1076"/>
          <ac:picMkLst>
            <pc:docMk/>
            <pc:sldMk cId="2417688736" sldId="296"/>
            <ac:picMk id="5" creationId="{6B9697B9-0551-4B4D-9740-60EDC9A76330}"/>
          </ac:picMkLst>
        </pc:picChg>
      </pc:sldChg>
      <pc:sldChg chg="modSp mod modNotesTx">
        <pc:chgData name="Sophie Laggan" userId="0aeb69b4-f660-4962-8f33-aaeb75e5a227" providerId="ADAL" clId="{841E44AC-6D2B-4295-9B42-021885487CA4}" dt="2022-05-13T13:55:00.926" v="120" actId="20577"/>
        <pc:sldMkLst>
          <pc:docMk/>
          <pc:sldMk cId="1358250422" sldId="304"/>
        </pc:sldMkLst>
        <pc:spChg chg="mod">
          <ac:chgData name="Sophie Laggan" userId="0aeb69b4-f660-4962-8f33-aaeb75e5a227" providerId="ADAL" clId="{841E44AC-6D2B-4295-9B42-021885487CA4}" dt="2022-05-13T13:55:00.926" v="120" actId="20577"/>
          <ac:spMkLst>
            <pc:docMk/>
            <pc:sldMk cId="1358250422" sldId="304"/>
            <ac:spMk id="3" creationId="{5E71A2FE-7CDB-4F33-A4A8-1B494A4A9647}"/>
          </ac:spMkLst>
        </pc:spChg>
      </pc:sldChg>
      <pc:sldChg chg="modSp mod modNotesTx">
        <pc:chgData name="Sophie Laggan" userId="0aeb69b4-f660-4962-8f33-aaeb75e5a227" providerId="ADAL" clId="{841E44AC-6D2B-4295-9B42-021885487CA4}" dt="2022-05-13T14:23:23.186" v="1208" actId="20577"/>
        <pc:sldMkLst>
          <pc:docMk/>
          <pc:sldMk cId="790565576" sldId="446"/>
        </pc:sldMkLst>
        <pc:spChg chg="mod">
          <ac:chgData name="Sophie Laggan" userId="0aeb69b4-f660-4962-8f33-aaeb75e5a227" providerId="ADAL" clId="{841E44AC-6D2B-4295-9B42-021885487CA4}" dt="2022-05-13T13:56:46.043" v="149" actId="20577"/>
          <ac:spMkLst>
            <pc:docMk/>
            <pc:sldMk cId="790565576" sldId="446"/>
            <ac:spMk id="2" creationId="{93C0353F-FB67-4AC6-B3B1-8A95EBDF2339}"/>
          </ac:spMkLst>
        </pc:spChg>
        <pc:spChg chg="mod">
          <ac:chgData name="Sophie Laggan" userId="0aeb69b4-f660-4962-8f33-aaeb75e5a227" providerId="ADAL" clId="{841E44AC-6D2B-4295-9B42-021885487CA4}" dt="2022-05-13T14:05:41.929" v="188" actId="20577"/>
          <ac:spMkLst>
            <pc:docMk/>
            <pc:sldMk cId="790565576" sldId="446"/>
            <ac:spMk id="5" creationId="{00888817-2901-4739-B9F3-9C0A4364CB0D}"/>
          </ac:spMkLst>
        </pc:spChg>
      </pc:sldChg>
      <pc:sldChg chg="modNotesTx">
        <pc:chgData name="Sophie Laggan" userId="0aeb69b4-f660-4962-8f33-aaeb75e5a227" providerId="ADAL" clId="{841E44AC-6D2B-4295-9B42-021885487CA4}" dt="2022-05-13T14:27:42.661" v="1352"/>
        <pc:sldMkLst>
          <pc:docMk/>
          <pc:sldMk cId="802651560" sldId="453"/>
        </pc:sldMkLst>
      </pc:sldChg>
      <pc:sldChg chg="modSp mod">
        <pc:chgData name="Sophie Laggan" userId="0aeb69b4-f660-4962-8f33-aaeb75e5a227" providerId="ADAL" clId="{841E44AC-6D2B-4295-9B42-021885487CA4}" dt="2022-05-13T13:51:55.426" v="77" actId="27636"/>
        <pc:sldMkLst>
          <pc:docMk/>
          <pc:sldMk cId="416015182" sldId="459"/>
        </pc:sldMkLst>
        <pc:spChg chg="mod">
          <ac:chgData name="Sophie Laggan" userId="0aeb69b4-f660-4962-8f33-aaeb75e5a227" providerId="ADAL" clId="{841E44AC-6D2B-4295-9B42-021885487CA4}" dt="2022-05-13T13:51:55.426" v="77" actId="27636"/>
          <ac:spMkLst>
            <pc:docMk/>
            <pc:sldMk cId="416015182" sldId="459"/>
            <ac:spMk id="3" creationId="{D9B339A2-B3A4-4B7C-9695-628230D0F006}"/>
          </ac:spMkLst>
        </pc:spChg>
      </pc:sldChg>
      <pc:sldChg chg="modSp mod">
        <pc:chgData name="Sophie Laggan" userId="0aeb69b4-f660-4962-8f33-aaeb75e5a227" providerId="ADAL" clId="{841E44AC-6D2B-4295-9B42-021885487CA4}" dt="2022-05-13T14:08:16.080" v="213" actId="20577"/>
        <pc:sldMkLst>
          <pc:docMk/>
          <pc:sldMk cId="2131466313" sldId="478"/>
        </pc:sldMkLst>
        <pc:spChg chg="mod">
          <ac:chgData name="Sophie Laggan" userId="0aeb69b4-f660-4962-8f33-aaeb75e5a227" providerId="ADAL" clId="{841E44AC-6D2B-4295-9B42-021885487CA4}" dt="2022-05-13T14:08:16.080" v="213" actId="20577"/>
          <ac:spMkLst>
            <pc:docMk/>
            <pc:sldMk cId="2131466313" sldId="478"/>
            <ac:spMk id="3" creationId="{C1667438-7E3F-4DD9-B549-2621CB1ADACA}"/>
          </ac:spMkLst>
        </pc:spChg>
      </pc:sldChg>
      <pc:sldChg chg="modSp mod modNotesTx">
        <pc:chgData name="Sophie Laggan" userId="0aeb69b4-f660-4962-8f33-aaeb75e5a227" providerId="ADAL" clId="{841E44AC-6D2B-4295-9B42-021885487CA4}" dt="2022-05-13T14:28:33.147" v="1355" actId="20577"/>
        <pc:sldMkLst>
          <pc:docMk/>
          <pc:sldMk cId="358155368" sldId="479"/>
        </pc:sldMkLst>
        <pc:spChg chg="mod">
          <ac:chgData name="Sophie Laggan" userId="0aeb69b4-f660-4962-8f33-aaeb75e5a227" providerId="ADAL" clId="{841E44AC-6D2B-4295-9B42-021885487CA4}" dt="2022-05-13T13:55:32.379" v="135" actId="20577"/>
          <ac:spMkLst>
            <pc:docMk/>
            <pc:sldMk cId="358155368" sldId="479"/>
            <ac:spMk id="3" creationId="{C1667438-7E3F-4DD9-B549-2621CB1ADACA}"/>
          </ac:spMkLst>
        </pc:spChg>
      </pc:sldChg>
      <pc:sldChg chg="modNotesTx">
        <pc:chgData name="Sophie Laggan" userId="0aeb69b4-f660-4962-8f33-aaeb75e5a227" providerId="ADAL" clId="{841E44AC-6D2B-4295-9B42-021885487CA4}" dt="2022-05-13T13:50:57.483" v="75" actId="20577"/>
        <pc:sldMkLst>
          <pc:docMk/>
          <pc:sldMk cId="1067979418" sldId="495"/>
        </pc:sldMkLst>
      </pc:sldChg>
      <pc:sldChg chg="modSp add mod modNotesTx">
        <pc:chgData name="Sophie Laggan" userId="0aeb69b4-f660-4962-8f33-aaeb75e5a227" providerId="ADAL" clId="{841E44AC-6D2B-4295-9B42-021885487CA4}" dt="2022-05-13T14:13:14.291" v="364" actId="20577"/>
        <pc:sldMkLst>
          <pc:docMk/>
          <pc:sldMk cId="3166239319" sldId="497"/>
        </pc:sldMkLst>
        <pc:spChg chg="mod">
          <ac:chgData name="Sophie Laggan" userId="0aeb69b4-f660-4962-8f33-aaeb75e5a227" providerId="ADAL" clId="{841E44AC-6D2B-4295-9B42-021885487CA4}" dt="2022-05-13T14:08:39.267" v="224" actId="113"/>
          <ac:spMkLst>
            <pc:docMk/>
            <pc:sldMk cId="3166239319" sldId="497"/>
            <ac:spMk id="5" creationId="{00888817-2901-4739-B9F3-9C0A4364CB0D}"/>
          </ac:spMkLst>
        </pc:spChg>
      </pc:sldChg>
      <pc:sldChg chg="modSp new mod">
        <pc:chgData name="Sophie Laggan" userId="0aeb69b4-f660-4962-8f33-aaeb75e5a227" providerId="ADAL" clId="{841E44AC-6D2B-4295-9B42-021885487CA4}" dt="2022-05-13T14:47:49.580" v="1565" actId="20577"/>
        <pc:sldMkLst>
          <pc:docMk/>
          <pc:sldMk cId="2284177761" sldId="498"/>
        </pc:sldMkLst>
        <pc:spChg chg="mod">
          <ac:chgData name="Sophie Laggan" userId="0aeb69b4-f660-4962-8f33-aaeb75e5a227" providerId="ADAL" clId="{841E44AC-6D2B-4295-9B42-021885487CA4}" dt="2022-05-13T14:14:08.201" v="381" actId="20577"/>
          <ac:spMkLst>
            <pc:docMk/>
            <pc:sldMk cId="2284177761" sldId="498"/>
            <ac:spMk id="2" creationId="{9DDC55F1-C495-463F-9934-6AC935AC518F}"/>
          </ac:spMkLst>
        </pc:spChg>
        <pc:spChg chg="mod">
          <ac:chgData name="Sophie Laggan" userId="0aeb69b4-f660-4962-8f33-aaeb75e5a227" providerId="ADAL" clId="{841E44AC-6D2B-4295-9B42-021885487CA4}" dt="2022-05-13T14:47:49.580" v="1565" actId="20577"/>
          <ac:spMkLst>
            <pc:docMk/>
            <pc:sldMk cId="2284177761" sldId="498"/>
            <ac:spMk id="3" creationId="{37C5055C-8B41-4608-A030-3E9914439279}"/>
          </ac:spMkLst>
        </pc:spChg>
      </pc:sldChg>
      <pc:sldChg chg="modSp add mod modNotesTx">
        <pc:chgData name="Sophie Laggan" userId="0aeb69b4-f660-4962-8f33-aaeb75e5a227" providerId="ADAL" clId="{841E44AC-6D2B-4295-9B42-021885487CA4}" dt="2022-05-13T14:30:10.607" v="1424" actId="20577"/>
        <pc:sldMkLst>
          <pc:docMk/>
          <pc:sldMk cId="2927488216" sldId="499"/>
        </pc:sldMkLst>
        <pc:spChg chg="mod">
          <ac:chgData name="Sophie Laggan" userId="0aeb69b4-f660-4962-8f33-aaeb75e5a227" providerId="ADAL" clId="{841E44AC-6D2B-4295-9B42-021885487CA4}" dt="2022-05-13T14:30:10.607" v="1424" actId="20577"/>
          <ac:spMkLst>
            <pc:docMk/>
            <pc:sldMk cId="2927488216" sldId="499"/>
            <ac:spMk id="3" creationId="{D9B339A2-B3A4-4B7C-9695-628230D0F006}"/>
          </ac:spMkLst>
        </pc:spChg>
      </pc:sldChg>
      <pc:sldChg chg="addSp delSp modSp new mod">
        <pc:chgData name="Sophie Laggan" userId="0aeb69b4-f660-4962-8f33-aaeb75e5a227" providerId="ADAL" clId="{841E44AC-6D2B-4295-9B42-021885487CA4}" dt="2022-05-13T14:45:21.440" v="1435" actId="1076"/>
        <pc:sldMkLst>
          <pc:docMk/>
          <pc:sldMk cId="1720637650" sldId="500"/>
        </pc:sldMkLst>
        <pc:spChg chg="del">
          <ac:chgData name="Sophie Laggan" userId="0aeb69b4-f660-4962-8f33-aaeb75e5a227" providerId="ADAL" clId="{841E44AC-6D2B-4295-9B42-021885487CA4}" dt="2022-05-13T14:44:38.509" v="1432" actId="478"/>
          <ac:spMkLst>
            <pc:docMk/>
            <pc:sldMk cId="1720637650" sldId="500"/>
            <ac:spMk id="2" creationId="{DEF38063-2C9E-4DD8-830D-1975EB7FAAE8}"/>
          </ac:spMkLst>
        </pc:spChg>
        <pc:spChg chg="del">
          <ac:chgData name="Sophie Laggan" userId="0aeb69b4-f660-4962-8f33-aaeb75e5a227" providerId="ADAL" clId="{841E44AC-6D2B-4295-9B42-021885487CA4}" dt="2022-05-13T14:44:36.098" v="1431" actId="478"/>
          <ac:spMkLst>
            <pc:docMk/>
            <pc:sldMk cId="1720637650" sldId="500"/>
            <ac:spMk id="3" creationId="{170D338F-8B4B-4D62-9C19-B5B2DE657CC5}"/>
          </ac:spMkLst>
        </pc:spChg>
        <pc:picChg chg="add mod">
          <ac:chgData name="Sophie Laggan" userId="0aeb69b4-f660-4962-8f33-aaeb75e5a227" providerId="ADAL" clId="{841E44AC-6D2B-4295-9B42-021885487CA4}" dt="2022-05-13T14:45:21.440" v="1435" actId="1076"/>
          <ac:picMkLst>
            <pc:docMk/>
            <pc:sldMk cId="1720637650" sldId="500"/>
            <ac:picMk id="1026" creationId="{0BC005F6-0E43-4087-A223-8FD7DCC59718}"/>
          </ac:picMkLst>
        </pc:picChg>
      </pc:sldChg>
    </pc:docChg>
  </pc:docChgLst>
  <pc:docChgLst>
    <pc:chgData name="Sophie Laggan" userId="0aeb69b4-f660-4962-8f33-aaeb75e5a227" providerId="ADAL" clId="{90EE3D54-B51F-4E84-A41F-6167A75A8064}"/>
    <pc:docChg chg="undo redo custSel addSld delSld modSld sldOrd modSection">
      <pc:chgData name="Sophie Laggan" userId="0aeb69b4-f660-4962-8f33-aaeb75e5a227" providerId="ADAL" clId="{90EE3D54-B51F-4E84-A41F-6167A75A8064}" dt="2022-05-10T09:27:42.731" v="8815" actId="1076"/>
      <pc:docMkLst>
        <pc:docMk/>
      </pc:docMkLst>
      <pc:sldChg chg="addSp modSp mod">
        <pc:chgData name="Sophie Laggan" userId="0aeb69b4-f660-4962-8f33-aaeb75e5a227" providerId="ADAL" clId="{90EE3D54-B51F-4E84-A41F-6167A75A8064}" dt="2022-04-28T12:54:35.843" v="8266" actId="1076"/>
        <pc:sldMkLst>
          <pc:docMk/>
          <pc:sldMk cId="3381302776" sldId="257"/>
        </pc:sldMkLst>
        <pc:spChg chg="add mod">
          <ac:chgData name="Sophie Laggan" userId="0aeb69b4-f660-4962-8f33-aaeb75e5a227" providerId="ADAL" clId="{90EE3D54-B51F-4E84-A41F-6167A75A8064}" dt="2022-04-28T12:54:35.843" v="8266" actId="1076"/>
          <ac:spMkLst>
            <pc:docMk/>
            <pc:sldMk cId="3381302776" sldId="257"/>
            <ac:spMk id="7" creationId="{19C2613C-D4E8-43DB-9D7A-192DFACBF2D5}"/>
          </ac:spMkLst>
        </pc:spChg>
      </pc:sldChg>
      <pc:sldChg chg="addSp modSp mod modNotesTx">
        <pc:chgData name="Sophie Laggan" userId="0aeb69b4-f660-4962-8f33-aaeb75e5a227" providerId="ADAL" clId="{90EE3D54-B51F-4E84-A41F-6167A75A8064}" dt="2022-04-28T11:39:02.109" v="5509"/>
        <pc:sldMkLst>
          <pc:docMk/>
          <pc:sldMk cId="2629586548" sldId="260"/>
        </pc:sldMkLst>
        <pc:spChg chg="mod">
          <ac:chgData name="Sophie Laggan" userId="0aeb69b4-f660-4962-8f33-aaeb75e5a227" providerId="ADAL" clId="{90EE3D54-B51F-4E84-A41F-6167A75A8064}" dt="2022-04-28T08:46:23.668" v="411" actId="313"/>
          <ac:spMkLst>
            <pc:docMk/>
            <pc:sldMk cId="2629586548" sldId="260"/>
            <ac:spMk id="3" creationId="{D9B339A2-B3A4-4B7C-9695-628230D0F006}"/>
          </ac:spMkLst>
        </pc:spChg>
        <pc:picChg chg="add mod">
          <ac:chgData name="Sophie Laggan" userId="0aeb69b4-f660-4962-8f33-aaeb75e5a227" providerId="ADAL" clId="{90EE3D54-B51F-4E84-A41F-6167A75A8064}" dt="2022-04-28T11:39:02.109" v="5509"/>
          <ac:picMkLst>
            <pc:docMk/>
            <pc:sldMk cId="2629586548" sldId="260"/>
            <ac:picMk id="4" creationId="{97BEA6B7-664C-4772-AD37-9CEA3E5F5588}"/>
          </ac:picMkLst>
        </pc:picChg>
      </pc:sldChg>
      <pc:sldChg chg="addSp modSp mod ord">
        <pc:chgData name="Sophie Laggan" userId="0aeb69b4-f660-4962-8f33-aaeb75e5a227" providerId="ADAL" clId="{90EE3D54-B51F-4E84-A41F-6167A75A8064}" dt="2022-04-28T10:24:50.137" v="3940" actId="1076"/>
        <pc:sldMkLst>
          <pc:docMk/>
          <pc:sldMk cId="755787280" sldId="262"/>
        </pc:sldMkLst>
        <pc:spChg chg="add mod">
          <ac:chgData name="Sophie Laggan" userId="0aeb69b4-f660-4962-8f33-aaeb75e5a227" providerId="ADAL" clId="{90EE3D54-B51F-4E84-A41F-6167A75A8064}" dt="2022-04-28T10:23:46.803" v="3931" actId="20577"/>
          <ac:spMkLst>
            <pc:docMk/>
            <pc:sldMk cId="755787280" sldId="262"/>
            <ac:spMk id="9" creationId="{8C7D017E-DBFD-44DE-9900-F5FF34B5C59C}"/>
          </ac:spMkLst>
        </pc:spChg>
        <pc:picChg chg="add mod">
          <ac:chgData name="Sophie Laggan" userId="0aeb69b4-f660-4962-8f33-aaeb75e5a227" providerId="ADAL" clId="{90EE3D54-B51F-4E84-A41F-6167A75A8064}" dt="2022-04-28T10:24:46.233" v="3939" actId="1076"/>
          <ac:picMkLst>
            <pc:docMk/>
            <pc:sldMk cId="755787280" sldId="262"/>
            <ac:picMk id="4" creationId="{EB294B33-FC4A-4178-9C59-3FEB8A3327E1}"/>
          </ac:picMkLst>
        </pc:picChg>
        <pc:picChg chg="mod">
          <ac:chgData name="Sophie Laggan" userId="0aeb69b4-f660-4962-8f33-aaeb75e5a227" providerId="ADAL" clId="{90EE3D54-B51F-4E84-A41F-6167A75A8064}" dt="2022-04-28T10:24:46.233" v="3939" actId="1076"/>
          <ac:picMkLst>
            <pc:docMk/>
            <pc:sldMk cId="755787280" sldId="262"/>
            <ac:picMk id="6" creationId="{D4946E48-C7F8-4C4E-8280-550B8A7DBB95}"/>
          </ac:picMkLst>
        </pc:picChg>
        <pc:picChg chg="mod">
          <ac:chgData name="Sophie Laggan" userId="0aeb69b4-f660-4962-8f33-aaeb75e5a227" providerId="ADAL" clId="{90EE3D54-B51F-4E84-A41F-6167A75A8064}" dt="2022-04-28T10:24:46.233" v="3939" actId="1076"/>
          <ac:picMkLst>
            <pc:docMk/>
            <pc:sldMk cId="755787280" sldId="262"/>
            <ac:picMk id="7" creationId="{26D3CBD0-F702-4860-B51D-81157E9A0565}"/>
          </ac:picMkLst>
        </pc:picChg>
        <pc:picChg chg="mod">
          <ac:chgData name="Sophie Laggan" userId="0aeb69b4-f660-4962-8f33-aaeb75e5a227" providerId="ADAL" clId="{90EE3D54-B51F-4E84-A41F-6167A75A8064}" dt="2022-04-28T10:24:46.233" v="3939" actId="1076"/>
          <ac:picMkLst>
            <pc:docMk/>
            <pc:sldMk cId="755787280" sldId="262"/>
            <ac:picMk id="8" creationId="{B5DD6D4F-9878-483C-BA59-89CC659F6B98}"/>
          </ac:picMkLst>
        </pc:picChg>
        <pc:picChg chg="add mod">
          <ac:chgData name="Sophie Laggan" userId="0aeb69b4-f660-4962-8f33-aaeb75e5a227" providerId="ADAL" clId="{90EE3D54-B51F-4E84-A41F-6167A75A8064}" dt="2022-04-28T10:24:46.233" v="3939" actId="1076"/>
          <ac:picMkLst>
            <pc:docMk/>
            <pc:sldMk cId="755787280" sldId="262"/>
            <ac:picMk id="10" creationId="{018968C1-511C-4075-BA74-C443AA00BEE7}"/>
          </ac:picMkLst>
        </pc:picChg>
        <pc:picChg chg="add mod">
          <ac:chgData name="Sophie Laggan" userId="0aeb69b4-f660-4962-8f33-aaeb75e5a227" providerId="ADAL" clId="{90EE3D54-B51F-4E84-A41F-6167A75A8064}" dt="2022-04-28T10:24:50.137" v="3940" actId="1076"/>
          <ac:picMkLst>
            <pc:docMk/>
            <pc:sldMk cId="755787280" sldId="262"/>
            <ac:picMk id="11" creationId="{E66683C9-1E38-4986-8288-2AD949B65BA2}"/>
          </ac:picMkLst>
        </pc:picChg>
      </pc:sldChg>
      <pc:sldChg chg="del">
        <pc:chgData name="Sophie Laggan" userId="0aeb69b4-f660-4962-8f33-aaeb75e5a227" providerId="ADAL" clId="{90EE3D54-B51F-4E84-A41F-6167A75A8064}" dt="2022-04-27T15:43:19.696" v="176" actId="47"/>
        <pc:sldMkLst>
          <pc:docMk/>
          <pc:sldMk cId="2715171774" sldId="265"/>
        </pc:sldMkLst>
      </pc:sldChg>
      <pc:sldChg chg="del modNotesTx">
        <pc:chgData name="Sophie Laggan" userId="0aeb69b4-f660-4962-8f33-aaeb75e5a227" providerId="ADAL" clId="{90EE3D54-B51F-4E84-A41F-6167A75A8064}" dt="2022-04-28T09:35:38.514" v="2163" actId="47"/>
        <pc:sldMkLst>
          <pc:docMk/>
          <pc:sldMk cId="6712982" sldId="267"/>
        </pc:sldMkLst>
      </pc:sldChg>
      <pc:sldChg chg="modSp mod">
        <pc:chgData name="Sophie Laggan" userId="0aeb69b4-f660-4962-8f33-aaeb75e5a227" providerId="ADAL" clId="{90EE3D54-B51F-4E84-A41F-6167A75A8064}" dt="2022-04-28T11:48:34.802" v="5780" actId="20577"/>
        <pc:sldMkLst>
          <pc:docMk/>
          <pc:sldMk cId="2821975413" sldId="268"/>
        </pc:sldMkLst>
        <pc:spChg chg="mod">
          <ac:chgData name="Sophie Laggan" userId="0aeb69b4-f660-4962-8f33-aaeb75e5a227" providerId="ADAL" clId="{90EE3D54-B51F-4E84-A41F-6167A75A8064}" dt="2022-04-28T11:48:34.802" v="5780" actId="20577"/>
          <ac:spMkLst>
            <pc:docMk/>
            <pc:sldMk cId="2821975413" sldId="268"/>
            <ac:spMk id="5" creationId="{8FA6E8E5-6F7D-4D2D-A953-C4E265E0CE7E}"/>
          </ac:spMkLst>
        </pc:spChg>
      </pc:sldChg>
      <pc:sldChg chg="addSp modSp mod">
        <pc:chgData name="Sophie Laggan" userId="0aeb69b4-f660-4962-8f33-aaeb75e5a227" providerId="ADAL" clId="{90EE3D54-B51F-4E84-A41F-6167A75A8064}" dt="2022-05-10T09:27:42.731" v="8815" actId="1076"/>
        <pc:sldMkLst>
          <pc:docMk/>
          <pc:sldMk cId="4227927691" sldId="271"/>
        </pc:sldMkLst>
        <pc:spChg chg="mod">
          <ac:chgData name="Sophie Laggan" userId="0aeb69b4-f660-4962-8f33-aaeb75e5a227" providerId="ADAL" clId="{90EE3D54-B51F-4E84-A41F-6167A75A8064}" dt="2022-05-10T09:27:09.652" v="8809" actId="164"/>
          <ac:spMkLst>
            <pc:docMk/>
            <pc:sldMk cId="4227927691" sldId="271"/>
            <ac:spMk id="4" creationId="{E5D52E88-59E1-4FDC-A85F-18EC529E803A}"/>
          </ac:spMkLst>
        </pc:spChg>
        <pc:spChg chg="mod">
          <ac:chgData name="Sophie Laggan" userId="0aeb69b4-f660-4962-8f33-aaeb75e5a227" providerId="ADAL" clId="{90EE3D54-B51F-4E84-A41F-6167A75A8064}" dt="2022-05-10T09:27:21.080" v="8810" actId="164"/>
          <ac:spMkLst>
            <pc:docMk/>
            <pc:sldMk cId="4227927691" sldId="271"/>
            <ac:spMk id="5" creationId="{01FA4CEA-E8C3-457E-A7C5-CF16B2CB5C3A}"/>
          </ac:spMkLst>
        </pc:spChg>
        <pc:spChg chg="mod">
          <ac:chgData name="Sophie Laggan" userId="0aeb69b4-f660-4962-8f33-aaeb75e5a227" providerId="ADAL" clId="{90EE3D54-B51F-4E84-A41F-6167A75A8064}" dt="2022-05-10T09:27:09.652" v="8809" actId="164"/>
          <ac:spMkLst>
            <pc:docMk/>
            <pc:sldMk cId="4227927691" sldId="271"/>
            <ac:spMk id="6" creationId="{B4B01CB4-5356-4D35-8EB1-DC5051D20CAB}"/>
          </ac:spMkLst>
        </pc:spChg>
        <pc:spChg chg="mod">
          <ac:chgData name="Sophie Laggan" userId="0aeb69b4-f660-4962-8f33-aaeb75e5a227" providerId="ADAL" clId="{90EE3D54-B51F-4E84-A41F-6167A75A8064}" dt="2022-05-10T09:27:09.652" v="8809" actId="164"/>
          <ac:spMkLst>
            <pc:docMk/>
            <pc:sldMk cId="4227927691" sldId="271"/>
            <ac:spMk id="7" creationId="{48652990-F055-4DA1-8901-32F20494CC2F}"/>
          </ac:spMkLst>
        </pc:spChg>
        <pc:spChg chg="mod">
          <ac:chgData name="Sophie Laggan" userId="0aeb69b4-f660-4962-8f33-aaeb75e5a227" providerId="ADAL" clId="{90EE3D54-B51F-4E84-A41F-6167A75A8064}" dt="2022-05-10T09:27:09.652" v="8809" actId="164"/>
          <ac:spMkLst>
            <pc:docMk/>
            <pc:sldMk cId="4227927691" sldId="271"/>
            <ac:spMk id="8" creationId="{CD7B0EB5-E206-411A-8FBE-98E36665BA1C}"/>
          </ac:spMkLst>
        </pc:spChg>
        <pc:spChg chg="mod">
          <ac:chgData name="Sophie Laggan" userId="0aeb69b4-f660-4962-8f33-aaeb75e5a227" providerId="ADAL" clId="{90EE3D54-B51F-4E84-A41F-6167A75A8064}" dt="2022-05-10T09:27:35.254" v="8813" actId="164"/>
          <ac:spMkLst>
            <pc:docMk/>
            <pc:sldMk cId="4227927691" sldId="271"/>
            <ac:spMk id="9" creationId="{626B6A2B-5E24-40C6-8353-7E23CAB5A9BB}"/>
          </ac:spMkLst>
        </pc:spChg>
        <pc:spChg chg="mod">
          <ac:chgData name="Sophie Laggan" userId="0aeb69b4-f660-4962-8f33-aaeb75e5a227" providerId="ADAL" clId="{90EE3D54-B51F-4E84-A41F-6167A75A8064}" dt="2022-05-10T09:27:09.652" v="8809" actId="164"/>
          <ac:spMkLst>
            <pc:docMk/>
            <pc:sldMk cId="4227927691" sldId="271"/>
            <ac:spMk id="10" creationId="{17F19458-CB7B-4336-8A54-B1A5945BFEA5}"/>
          </ac:spMkLst>
        </pc:spChg>
        <pc:grpChg chg="add mod">
          <ac:chgData name="Sophie Laggan" userId="0aeb69b4-f660-4962-8f33-aaeb75e5a227" providerId="ADAL" clId="{90EE3D54-B51F-4E84-A41F-6167A75A8064}" dt="2022-05-10T09:27:21.080" v="8810" actId="164"/>
          <ac:grpSpMkLst>
            <pc:docMk/>
            <pc:sldMk cId="4227927691" sldId="271"/>
            <ac:grpSpMk id="11" creationId="{7EE8AE20-653E-4D62-8896-79B6A1BFCC40}"/>
          </ac:grpSpMkLst>
        </pc:grpChg>
        <pc:grpChg chg="add mod">
          <ac:chgData name="Sophie Laggan" userId="0aeb69b4-f660-4962-8f33-aaeb75e5a227" providerId="ADAL" clId="{90EE3D54-B51F-4E84-A41F-6167A75A8064}" dt="2022-05-10T09:27:35.254" v="8813" actId="164"/>
          <ac:grpSpMkLst>
            <pc:docMk/>
            <pc:sldMk cId="4227927691" sldId="271"/>
            <ac:grpSpMk id="12" creationId="{B6690657-0481-421D-96D6-9DFCAF33A770}"/>
          </ac:grpSpMkLst>
        </pc:grpChg>
        <pc:grpChg chg="add mod">
          <ac:chgData name="Sophie Laggan" userId="0aeb69b4-f660-4962-8f33-aaeb75e5a227" providerId="ADAL" clId="{90EE3D54-B51F-4E84-A41F-6167A75A8064}" dt="2022-05-10T09:27:42.731" v="8815" actId="1076"/>
          <ac:grpSpMkLst>
            <pc:docMk/>
            <pc:sldMk cId="4227927691" sldId="271"/>
            <ac:grpSpMk id="13" creationId="{F5230FC9-C3C5-4F16-B9AC-CB1D778682AF}"/>
          </ac:grpSpMkLst>
        </pc:grpChg>
      </pc:sldChg>
      <pc:sldChg chg="modSp del mod">
        <pc:chgData name="Sophie Laggan" userId="0aeb69b4-f660-4962-8f33-aaeb75e5a227" providerId="ADAL" clId="{90EE3D54-B51F-4E84-A41F-6167A75A8064}" dt="2022-04-28T11:03:49.204" v="5501" actId="47"/>
        <pc:sldMkLst>
          <pc:docMk/>
          <pc:sldMk cId="3345114356" sldId="273"/>
        </pc:sldMkLst>
        <pc:spChg chg="mod">
          <ac:chgData name="Sophie Laggan" userId="0aeb69b4-f660-4962-8f33-aaeb75e5a227" providerId="ADAL" clId="{90EE3D54-B51F-4E84-A41F-6167A75A8064}" dt="2022-04-27T15:44:24.484" v="264" actId="20577"/>
          <ac:spMkLst>
            <pc:docMk/>
            <pc:sldMk cId="3345114356" sldId="273"/>
            <ac:spMk id="3" creationId="{4684CD26-CBBA-4768-BE20-089FD2C40221}"/>
          </ac:spMkLst>
        </pc:spChg>
      </pc:sldChg>
      <pc:sldChg chg="delSp modSp mod modTransition modClrScheme chgLayout modNotesTx">
        <pc:chgData name="Sophie Laggan" userId="0aeb69b4-f660-4962-8f33-aaeb75e5a227" providerId="ADAL" clId="{90EE3D54-B51F-4E84-A41F-6167A75A8064}" dt="2022-04-28T12:55:32.608" v="8272" actId="20577"/>
        <pc:sldMkLst>
          <pc:docMk/>
          <pc:sldMk cId="1158747046" sldId="274"/>
        </pc:sldMkLst>
        <pc:picChg chg="del">
          <ac:chgData name="Sophie Laggan" userId="0aeb69b4-f660-4962-8f33-aaeb75e5a227" providerId="ADAL" clId="{90EE3D54-B51F-4E84-A41F-6167A75A8064}" dt="2022-04-28T12:55:07.198" v="8269" actId="478"/>
          <ac:picMkLst>
            <pc:docMk/>
            <pc:sldMk cId="1158747046" sldId="274"/>
            <ac:picMk id="1026" creationId="{E6DB41EE-503D-408C-8A89-D0FDDD2A33A2}"/>
          </ac:picMkLst>
        </pc:picChg>
        <pc:picChg chg="del">
          <ac:chgData name="Sophie Laggan" userId="0aeb69b4-f660-4962-8f33-aaeb75e5a227" providerId="ADAL" clId="{90EE3D54-B51F-4E84-A41F-6167A75A8064}" dt="2022-04-28T12:55:06.457" v="8268" actId="478"/>
          <ac:picMkLst>
            <pc:docMk/>
            <pc:sldMk cId="1158747046" sldId="274"/>
            <ac:picMk id="1028" creationId="{168C226E-70EE-4D47-B729-71A83D5ED2B9}"/>
          </ac:picMkLst>
        </pc:picChg>
        <pc:picChg chg="mod">
          <ac:chgData name="Sophie Laggan" userId="0aeb69b4-f660-4962-8f33-aaeb75e5a227" providerId="ADAL" clId="{90EE3D54-B51F-4E84-A41F-6167A75A8064}" dt="2022-04-28T12:55:14.156" v="8271" actId="26606"/>
          <ac:picMkLst>
            <pc:docMk/>
            <pc:sldMk cId="1158747046" sldId="274"/>
            <ac:picMk id="1030" creationId="{36161600-B78F-4D60-AA61-388669685786}"/>
          </ac:picMkLst>
        </pc:picChg>
        <pc:picChg chg="del">
          <ac:chgData name="Sophie Laggan" userId="0aeb69b4-f660-4962-8f33-aaeb75e5a227" providerId="ADAL" clId="{90EE3D54-B51F-4E84-A41F-6167A75A8064}" dt="2022-04-28T12:55:08.285" v="8270" actId="478"/>
          <ac:picMkLst>
            <pc:docMk/>
            <pc:sldMk cId="1158747046" sldId="274"/>
            <ac:picMk id="1032" creationId="{6B5EB5BA-6788-4A6E-A25F-1FF41E41EB14}"/>
          </ac:picMkLst>
        </pc:picChg>
      </pc:sldChg>
      <pc:sldChg chg="modNotesTx">
        <pc:chgData name="Sophie Laggan" userId="0aeb69b4-f660-4962-8f33-aaeb75e5a227" providerId="ADAL" clId="{90EE3D54-B51F-4E84-A41F-6167A75A8064}" dt="2022-04-28T11:49:21.553" v="5832" actId="20577"/>
        <pc:sldMkLst>
          <pc:docMk/>
          <pc:sldMk cId="3243819756" sldId="277"/>
        </pc:sldMkLst>
      </pc:sldChg>
      <pc:sldChg chg="modSp">
        <pc:chgData name="Sophie Laggan" userId="0aeb69b4-f660-4962-8f33-aaeb75e5a227" providerId="ADAL" clId="{90EE3D54-B51F-4E84-A41F-6167A75A8064}" dt="2022-04-28T12:56:31.406" v="8279"/>
        <pc:sldMkLst>
          <pc:docMk/>
          <pc:sldMk cId="745803316" sldId="282"/>
        </pc:sldMkLst>
        <pc:cxnChg chg="mod">
          <ac:chgData name="Sophie Laggan" userId="0aeb69b4-f660-4962-8f33-aaeb75e5a227" providerId="ADAL" clId="{90EE3D54-B51F-4E84-A41F-6167A75A8064}" dt="2022-04-28T12:56:02.228" v="8274"/>
          <ac:cxnSpMkLst>
            <pc:docMk/>
            <pc:sldMk cId="745803316" sldId="282"/>
            <ac:cxnSpMk id="33" creationId="{22D74F7E-EE3D-4AB1-93F1-3DB39AD7C0D5}"/>
          </ac:cxnSpMkLst>
        </pc:cxnChg>
        <pc:cxnChg chg="mod">
          <ac:chgData name="Sophie Laggan" userId="0aeb69b4-f660-4962-8f33-aaeb75e5a227" providerId="ADAL" clId="{90EE3D54-B51F-4E84-A41F-6167A75A8064}" dt="2022-04-28T12:56:31.406" v="8279"/>
          <ac:cxnSpMkLst>
            <pc:docMk/>
            <pc:sldMk cId="745803316" sldId="282"/>
            <ac:cxnSpMk id="34" creationId="{875CA43A-B6A6-4E84-8C91-5E2D6DB570B5}"/>
          </ac:cxnSpMkLst>
        </pc:cxnChg>
        <pc:cxnChg chg="mod">
          <ac:chgData name="Sophie Laggan" userId="0aeb69b4-f660-4962-8f33-aaeb75e5a227" providerId="ADAL" clId="{90EE3D54-B51F-4E84-A41F-6167A75A8064}" dt="2022-04-28T12:56:08.462" v="8275"/>
          <ac:cxnSpMkLst>
            <pc:docMk/>
            <pc:sldMk cId="745803316" sldId="282"/>
            <ac:cxnSpMk id="35" creationId="{D0B1BB44-D893-4673-9FE5-DD416D845803}"/>
          </ac:cxnSpMkLst>
        </pc:cxnChg>
        <pc:cxnChg chg="mod">
          <ac:chgData name="Sophie Laggan" userId="0aeb69b4-f660-4962-8f33-aaeb75e5a227" providerId="ADAL" clId="{90EE3D54-B51F-4E84-A41F-6167A75A8064}" dt="2022-04-28T12:56:19.336" v="8277"/>
          <ac:cxnSpMkLst>
            <pc:docMk/>
            <pc:sldMk cId="745803316" sldId="282"/>
            <ac:cxnSpMk id="36" creationId="{6B312C49-1B87-429C-B20C-756DC1003CA2}"/>
          </ac:cxnSpMkLst>
        </pc:cxnChg>
        <pc:cxnChg chg="mod">
          <ac:chgData name="Sophie Laggan" userId="0aeb69b4-f660-4962-8f33-aaeb75e5a227" providerId="ADAL" clId="{90EE3D54-B51F-4E84-A41F-6167A75A8064}" dt="2022-04-28T12:56:25.109" v="8278"/>
          <ac:cxnSpMkLst>
            <pc:docMk/>
            <pc:sldMk cId="745803316" sldId="282"/>
            <ac:cxnSpMk id="37" creationId="{4F7FC14C-AA6C-4FB2-BD2C-472728A88DCA}"/>
          </ac:cxnSpMkLst>
        </pc:cxnChg>
        <pc:cxnChg chg="mod">
          <ac:chgData name="Sophie Laggan" userId="0aeb69b4-f660-4962-8f33-aaeb75e5a227" providerId="ADAL" clId="{90EE3D54-B51F-4E84-A41F-6167A75A8064}" dt="2022-04-28T12:56:14.002" v="8276"/>
          <ac:cxnSpMkLst>
            <pc:docMk/>
            <pc:sldMk cId="745803316" sldId="282"/>
            <ac:cxnSpMk id="38" creationId="{5341A322-51B2-40FA-97A4-0B84F5561BC1}"/>
          </ac:cxnSpMkLst>
        </pc:cxnChg>
        <pc:cxnChg chg="mod">
          <ac:chgData name="Sophie Laggan" userId="0aeb69b4-f660-4962-8f33-aaeb75e5a227" providerId="ADAL" clId="{90EE3D54-B51F-4E84-A41F-6167A75A8064}" dt="2022-04-28T12:55:53.835" v="8273"/>
          <ac:cxnSpMkLst>
            <pc:docMk/>
            <pc:sldMk cId="745803316" sldId="282"/>
            <ac:cxnSpMk id="39" creationId="{6947CDEB-B386-4ACB-8374-113A19429E59}"/>
          </ac:cxnSpMkLst>
        </pc:cxnChg>
      </pc:sldChg>
      <pc:sldChg chg="ord">
        <pc:chgData name="Sophie Laggan" userId="0aeb69b4-f660-4962-8f33-aaeb75e5a227" providerId="ADAL" clId="{90EE3D54-B51F-4E84-A41F-6167A75A8064}" dt="2022-04-28T13:07:17.355" v="8788"/>
        <pc:sldMkLst>
          <pc:docMk/>
          <pc:sldMk cId="3374490731" sldId="288"/>
        </pc:sldMkLst>
      </pc:sldChg>
      <pc:sldChg chg="addSp delSp modSp mod">
        <pc:chgData name="Sophie Laggan" userId="0aeb69b4-f660-4962-8f33-aaeb75e5a227" providerId="ADAL" clId="{90EE3D54-B51F-4E84-A41F-6167A75A8064}" dt="2022-04-28T12:53:03.814" v="8223" actId="122"/>
        <pc:sldMkLst>
          <pc:docMk/>
          <pc:sldMk cId="44332545" sldId="290"/>
        </pc:sldMkLst>
        <pc:graphicFrameChg chg="mod">
          <ac:chgData name="Sophie Laggan" userId="0aeb69b4-f660-4962-8f33-aaeb75e5a227" providerId="ADAL" clId="{90EE3D54-B51F-4E84-A41F-6167A75A8064}" dt="2022-04-28T12:53:03.814" v="8223" actId="122"/>
          <ac:graphicFrameMkLst>
            <pc:docMk/>
            <pc:sldMk cId="44332545" sldId="290"/>
            <ac:graphicFrameMk id="5" creationId="{6BE9B578-7F41-01DF-102B-95FFFAEDB491}"/>
          </ac:graphicFrameMkLst>
        </pc:graphicFrameChg>
        <pc:picChg chg="add del mod">
          <ac:chgData name="Sophie Laggan" userId="0aeb69b4-f660-4962-8f33-aaeb75e5a227" providerId="ADAL" clId="{90EE3D54-B51F-4E84-A41F-6167A75A8064}" dt="2022-04-28T12:38:05.585" v="8049" actId="478"/>
          <ac:picMkLst>
            <pc:docMk/>
            <pc:sldMk cId="44332545" sldId="290"/>
            <ac:picMk id="4" creationId="{DA6BD046-E77D-4E1F-8DE1-328F8BAF570E}"/>
          </ac:picMkLst>
        </pc:picChg>
      </pc:sldChg>
      <pc:sldChg chg="modSp del mod">
        <pc:chgData name="Sophie Laggan" userId="0aeb69b4-f660-4962-8f33-aaeb75e5a227" providerId="ADAL" clId="{90EE3D54-B51F-4E84-A41F-6167A75A8064}" dt="2022-04-28T11:03:32.750" v="5497" actId="47"/>
        <pc:sldMkLst>
          <pc:docMk/>
          <pc:sldMk cId="175686987" sldId="291"/>
        </pc:sldMkLst>
        <pc:spChg chg="mod">
          <ac:chgData name="Sophie Laggan" userId="0aeb69b4-f660-4962-8f33-aaeb75e5a227" providerId="ADAL" clId="{90EE3D54-B51F-4E84-A41F-6167A75A8064}" dt="2022-04-27T15:41:59.428" v="146" actId="20577"/>
          <ac:spMkLst>
            <pc:docMk/>
            <pc:sldMk cId="175686987" sldId="291"/>
            <ac:spMk id="2" creationId="{D0474535-67C9-4B10-A8EB-07B7B8974CBE}"/>
          </ac:spMkLst>
        </pc:spChg>
        <pc:spChg chg="mod">
          <ac:chgData name="Sophie Laggan" userId="0aeb69b4-f660-4962-8f33-aaeb75e5a227" providerId="ADAL" clId="{90EE3D54-B51F-4E84-A41F-6167A75A8064}" dt="2022-04-27T15:43:11.339" v="175" actId="20577"/>
          <ac:spMkLst>
            <pc:docMk/>
            <pc:sldMk cId="175686987" sldId="291"/>
            <ac:spMk id="4" creationId="{5DFC936F-2047-42D0-9622-5EF7D90BF4EA}"/>
          </ac:spMkLst>
        </pc:spChg>
      </pc:sldChg>
      <pc:sldChg chg="modSp">
        <pc:chgData name="Sophie Laggan" userId="0aeb69b4-f660-4962-8f33-aaeb75e5a227" providerId="ADAL" clId="{90EE3D54-B51F-4E84-A41F-6167A75A8064}" dt="2022-04-28T12:54:48.847" v="8267" actId="1076"/>
        <pc:sldMkLst>
          <pc:docMk/>
          <pc:sldMk cId="138661959" sldId="295"/>
        </pc:sldMkLst>
        <pc:picChg chg="mod">
          <ac:chgData name="Sophie Laggan" userId="0aeb69b4-f660-4962-8f33-aaeb75e5a227" providerId="ADAL" clId="{90EE3D54-B51F-4E84-A41F-6167A75A8064}" dt="2022-04-28T12:54:48.847" v="8267" actId="1076"/>
          <ac:picMkLst>
            <pc:docMk/>
            <pc:sldMk cId="138661959" sldId="295"/>
            <ac:picMk id="4" creationId="{DE401AC3-1881-418A-BDDE-7F6BC18EEDF4}"/>
          </ac:picMkLst>
        </pc:picChg>
      </pc:sldChg>
      <pc:sldChg chg="modSp">
        <pc:chgData name="Sophie Laggan" userId="0aeb69b4-f660-4962-8f33-aaeb75e5a227" providerId="ADAL" clId="{90EE3D54-B51F-4E84-A41F-6167A75A8064}" dt="2022-04-28T12:51:37.786" v="8212" actId="14100"/>
        <pc:sldMkLst>
          <pc:docMk/>
          <pc:sldMk cId="1072895522" sldId="297"/>
        </pc:sldMkLst>
        <pc:picChg chg="mod">
          <ac:chgData name="Sophie Laggan" userId="0aeb69b4-f660-4962-8f33-aaeb75e5a227" providerId="ADAL" clId="{90EE3D54-B51F-4E84-A41F-6167A75A8064}" dt="2022-04-28T12:51:37.786" v="8212" actId="14100"/>
          <ac:picMkLst>
            <pc:docMk/>
            <pc:sldMk cId="1072895522" sldId="297"/>
            <ac:picMk id="5122" creationId="{2ABDBF66-CF08-473A-A02C-12001A1FD9E1}"/>
          </ac:picMkLst>
        </pc:picChg>
      </pc:sldChg>
      <pc:sldChg chg="del">
        <pc:chgData name="Sophie Laggan" userId="0aeb69b4-f660-4962-8f33-aaeb75e5a227" providerId="ADAL" clId="{90EE3D54-B51F-4E84-A41F-6167A75A8064}" dt="2022-04-28T09:00:56.747" v="896" actId="47"/>
        <pc:sldMkLst>
          <pc:docMk/>
          <pc:sldMk cId="1239976281" sldId="301"/>
        </pc:sldMkLst>
      </pc:sldChg>
      <pc:sldChg chg="addSp modSp mod">
        <pc:chgData name="Sophie Laggan" userId="0aeb69b4-f660-4962-8f33-aaeb75e5a227" providerId="ADAL" clId="{90EE3D54-B51F-4E84-A41F-6167A75A8064}" dt="2022-04-28T12:56:49.064" v="8283" actId="1076"/>
        <pc:sldMkLst>
          <pc:docMk/>
          <pc:sldMk cId="1358250422" sldId="304"/>
        </pc:sldMkLst>
        <pc:spChg chg="mod">
          <ac:chgData name="Sophie Laggan" userId="0aeb69b4-f660-4962-8f33-aaeb75e5a227" providerId="ADAL" clId="{90EE3D54-B51F-4E84-A41F-6167A75A8064}" dt="2022-04-28T09:40:33.946" v="2263"/>
          <ac:spMkLst>
            <pc:docMk/>
            <pc:sldMk cId="1358250422" sldId="304"/>
            <ac:spMk id="3" creationId="{5E71A2FE-7CDB-4F33-A4A8-1B494A4A9647}"/>
          </ac:spMkLst>
        </pc:spChg>
        <pc:spChg chg="mod">
          <ac:chgData name="Sophie Laggan" userId="0aeb69b4-f660-4962-8f33-aaeb75e5a227" providerId="ADAL" clId="{90EE3D54-B51F-4E84-A41F-6167A75A8064}" dt="2022-04-28T12:56:40.957" v="8280"/>
          <ac:spMkLst>
            <pc:docMk/>
            <pc:sldMk cId="1358250422" sldId="304"/>
            <ac:spMk id="5" creationId="{84F08564-ED41-4C50-9680-47E7674455EB}"/>
          </ac:spMkLst>
        </pc:spChg>
        <pc:grpChg chg="add mod">
          <ac:chgData name="Sophie Laggan" userId="0aeb69b4-f660-4962-8f33-aaeb75e5a227" providerId="ADAL" clId="{90EE3D54-B51F-4E84-A41F-6167A75A8064}" dt="2022-04-28T12:56:49.064" v="8283" actId="1076"/>
          <ac:grpSpMkLst>
            <pc:docMk/>
            <pc:sldMk cId="1358250422" sldId="304"/>
            <ac:grpSpMk id="4" creationId="{3465A51A-0DFD-4FC6-A6C7-1F97DA2A25CB}"/>
          </ac:grpSpMkLst>
        </pc:grpChg>
        <pc:cxnChg chg="mod">
          <ac:chgData name="Sophie Laggan" userId="0aeb69b4-f660-4962-8f33-aaeb75e5a227" providerId="ADAL" clId="{90EE3D54-B51F-4E84-A41F-6167A75A8064}" dt="2022-04-28T12:56:40.957" v="8280"/>
          <ac:cxnSpMkLst>
            <pc:docMk/>
            <pc:sldMk cId="1358250422" sldId="304"/>
            <ac:cxnSpMk id="6" creationId="{3C177665-DB4D-42EA-ABB1-A6500C5E76F6}"/>
          </ac:cxnSpMkLst>
        </pc:cxnChg>
        <pc:cxnChg chg="mod">
          <ac:chgData name="Sophie Laggan" userId="0aeb69b4-f660-4962-8f33-aaeb75e5a227" providerId="ADAL" clId="{90EE3D54-B51F-4E84-A41F-6167A75A8064}" dt="2022-04-28T12:56:40.957" v="8280"/>
          <ac:cxnSpMkLst>
            <pc:docMk/>
            <pc:sldMk cId="1358250422" sldId="304"/>
            <ac:cxnSpMk id="7" creationId="{A14BC908-EC04-4158-A949-39FE236C0FD3}"/>
          </ac:cxnSpMkLst>
        </pc:cxnChg>
        <pc:cxnChg chg="mod">
          <ac:chgData name="Sophie Laggan" userId="0aeb69b4-f660-4962-8f33-aaeb75e5a227" providerId="ADAL" clId="{90EE3D54-B51F-4E84-A41F-6167A75A8064}" dt="2022-04-28T12:56:40.957" v="8280"/>
          <ac:cxnSpMkLst>
            <pc:docMk/>
            <pc:sldMk cId="1358250422" sldId="304"/>
            <ac:cxnSpMk id="8" creationId="{658D8145-BCC7-4C15-B42A-268B3ABE9B2B}"/>
          </ac:cxnSpMkLst>
        </pc:cxnChg>
        <pc:cxnChg chg="mod">
          <ac:chgData name="Sophie Laggan" userId="0aeb69b4-f660-4962-8f33-aaeb75e5a227" providerId="ADAL" clId="{90EE3D54-B51F-4E84-A41F-6167A75A8064}" dt="2022-04-28T12:56:40.957" v="8280"/>
          <ac:cxnSpMkLst>
            <pc:docMk/>
            <pc:sldMk cId="1358250422" sldId="304"/>
            <ac:cxnSpMk id="9" creationId="{FA4FFD16-FC0A-46F4-AEAA-1ECE02401295}"/>
          </ac:cxnSpMkLst>
        </pc:cxnChg>
        <pc:cxnChg chg="mod">
          <ac:chgData name="Sophie Laggan" userId="0aeb69b4-f660-4962-8f33-aaeb75e5a227" providerId="ADAL" clId="{90EE3D54-B51F-4E84-A41F-6167A75A8064}" dt="2022-04-28T12:56:40.957" v="8280"/>
          <ac:cxnSpMkLst>
            <pc:docMk/>
            <pc:sldMk cId="1358250422" sldId="304"/>
            <ac:cxnSpMk id="10" creationId="{2FEEDEA4-610D-47A9-AD09-C8D74D781A7A}"/>
          </ac:cxnSpMkLst>
        </pc:cxnChg>
      </pc:sldChg>
      <pc:sldChg chg="addSp delSp modSp mod modClrScheme chgLayout">
        <pc:chgData name="Sophie Laggan" userId="0aeb69b4-f660-4962-8f33-aaeb75e5a227" providerId="ADAL" clId="{90EE3D54-B51F-4E84-A41F-6167A75A8064}" dt="2022-04-28T12:30:02.352" v="7899" actId="15"/>
        <pc:sldMkLst>
          <pc:docMk/>
          <pc:sldMk cId="2391246346" sldId="306"/>
        </pc:sldMkLst>
        <pc:spChg chg="mod">
          <ac:chgData name="Sophie Laggan" userId="0aeb69b4-f660-4962-8f33-aaeb75e5a227" providerId="ADAL" clId="{90EE3D54-B51F-4E84-A41F-6167A75A8064}" dt="2022-04-28T12:29:46.277" v="7894" actId="26606"/>
          <ac:spMkLst>
            <pc:docMk/>
            <pc:sldMk cId="2391246346" sldId="306"/>
            <ac:spMk id="2" creationId="{FF7B397D-935D-4BC9-B5A8-5996923DF141}"/>
          </ac:spMkLst>
        </pc:spChg>
        <pc:spChg chg="add del mod">
          <ac:chgData name="Sophie Laggan" userId="0aeb69b4-f660-4962-8f33-aaeb75e5a227" providerId="ADAL" clId="{90EE3D54-B51F-4E84-A41F-6167A75A8064}" dt="2022-04-28T12:30:02.352" v="7899" actId="15"/>
          <ac:spMkLst>
            <pc:docMk/>
            <pc:sldMk cId="2391246346" sldId="306"/>
            <ac:spMk id="3" creationId="{50C57975-E352-4835-9D05-D3E34DBCCD93}"/>
          </ac:spMkLst>
        </pc:spChg>
        <pc:graphicFrameChg chg="add del">
          <ac:chgData name="Sophie Laggan" userId="0aeb69b4-f660-4962-8f33-aaeb75e5a227" providerId="ADAL" clId="{90EE3D54-B51F-4E84-A41F-6167A75A8064}" dt="2022-04-28T12:29:46.277" v="7894" actId="26606"/>
          <ac:graphicFrameMkLst>
            <pc:docMk/>
            <pc:sldMk cId="2391246346" sldId="306"/>
            <ac:graphicFrameMk id="5" creationId="{F3E6B664-EB81-88F1-C0D3-206FEE2E0212}"/>
          </ac:graphicFrameMkLst>
        </pc:graphicFrameChg>
      </pc:sldChg>
      <pc:sldChg chg="del">
        <pc:chgData name="Sophie Laggan" userId="0aeb69b4-f660-4962-8f33-aaeb75e5a227" providerId="ADAL" clId="{90EE3D54-B51F-4E84-A41F-6167A75A8064}" dt="2022-04-28T09:05:49.815" v="1345" actId="47"/>
        <pc:sldMkLst>
          <pc:docMk/>
          <pc:sldMk cId="1578665617" sldId="308"/>
        </pc:sldMkLst>
      </pc:sldChg>
      <pc:sldChg chg="del ord">
        <pc:chgData name="Sophie Laggan" userId="0aeb69b4-f660-4962-8f33-aaeb75e5a227" providerId="ADAL" clId="{90EE3D54-B51F-4E84-A41F-6167A75A8064}" dt="2022-04-28T10:17:56.523" v="3412" actId="47"/>
        <pc:sldMkLst>
          <pc:docMk/>
          <pc:sldMk cId="3424494639" sldId="311"/>
        </pc:sldMkLst>
      </pc:sldChg>
      <pc:sldChg chg="del">
        <pc:chgData name="Sophie Laggan" userId="0aeb69b4-f660-4962-8f33-aaeb75e5a227" providerId="ADAL" clId="{90EE3D54-B51F-4E84-A41F-6167A75A8064}" dt="2022-04-28T09:05:39.786" v="1344" actId="47"/>
        <pc:sldMkLst>
          <pc:docMk/>
          <pc:sldMk cId="2226435544" sldId="312"/>
        </pc:sldMkLst>
      </pc:sldChg>
      <pc:sldChg chg="modSp mod">
        <pc:chgData name="Sophie Laggan" userId="0aeb69b4-f660-4962-8f33-aaeb75e5a227" providerId="ADAL" clId="{90EE3D54-B51F-4E84-A41F-6167A75A8064}" dt="2022-04-28T11:45:25.419" v="5734" actId="20577"/>
        <pc:sldMkLst>
          <pc:docMk/>
          <pc:sldMk cId="2400716086" sldId="313"/>
        </pc:sldMkLst>
        <pc:spChg chg="mod">
          <ac:chgData name="Sophie Laggan" userId="0aeb69b4-f660-4962-8f33-aaeb75e5a227" providerId="ADAL" clId="{90EE3D54-B51F-4E84-A41F-6167A75A8064}" dt="2022-04-28T11:45:25.419" v="5734" actId="20577"/>
          <ac:spMkLst>
            <pc:docMk/>
            <pc:sldMk cId="2400716086" sldId="313"/>
            <ac:spMk id="3" creationId="{850F5807-FA81-4C58-86A8-8BB2D6CAF919}"/>
          </ac:spMkLst>
        </pc:spChg>
      </pc:sldChg>
      <pc:sldChg chg="del modNotesTx">
        <pc:chgData name="Sophie Laggan" userId="0aeb69b4-f660-4962-8f33-aaeb75e5a227" providerId="ADAL" clId="{90EE3D54-B51F-4E84-A41F-6167A75A8064}" dt="2022-04-28T09:08:45.860" v="1495" actId="47"/>
        <pc:sldMkLst>
          <pc:docMk/>
          <pc:sldMk cId="3916017161" sldId="314"/>
        </pc:sldMkLst>
      </pc:sldChg>
      <pc:sldChg chg="addSp modSp mod ord modNotesTx">
        <pc:chgData name="Sophie Laggan" userId="0aeb69b4-f660-4962-8f33-aaeb75e5a227" providerId="ADAL" clId="{90EE3D54-B51F-4E84-A41F-6167A75A8064}" dt="2022-04-28T10:17:58.414" v="3413"/>
        <pc:sldMkLst>
          <pc:docMk/>
          <pc:sldMk cId="2406663497" sldId="315"/>
        </pc:sldMkLst>
        <pc:spChg chg="mod">
          <ac:chgData name="Sophie Laggan" userId="0aeb69b4-f660-4962-8f33-aaeb75e5a227" providerId="ADAL" clId="{90EE3D54-B51F-4E84-A41F-6167A75A8064}" dt="2022-04-28T10:17:25.613" v="3411" actId="1037"/>
          <ac:spMkLst>
            <pc:docMk/>
            <pc:sldMk cId="2406663497" sldId="315"/>
            <ac:spMk id="4" creationId="{A8303E4A-0838-46B5-8B4E-EE596376AA42}"/>
          </ac:spMkLst>
        </pc:spChg>
        <pc:spChg chg="mod">
          <ac:chgData name="Sophie Laggan" userId="0aeb69b4-f660-4962-8f33-aaeb75e5a227" providerId="ADAL" clId="{90EE3D54-B51F-4E84-A41F-6167A75A8064}" dt="2022-04-28T10:17:25.613" v="3411" actId="1037"/>
          <ac:spMkLst>
            <pc:docMk/>
            <pc:sldMk cId="2406663497" sldId="315"/>
            <ac:spMk id="8" creationId="{8BB89BEC-2B33-43CF-AEA1-D4747E9D7391}"/>
          </ac:spMkLst>
        </pc:spChg>
        <pc:spChg chg="mod">
          <ac:chgData name="Sophie Laggan" userId="0aeb69b4-f660-4962-8f33-aaeb75e5a227" providerId="ADAL" clId="{90EE3D54-B51F-4E84-A41F-6167A75A8064}" dt="2022-04-28T10:17:25.613" v="3411" actId="1037"/>
          <ac:spMkLst>
            <pc:docMk/>
            <pc:sldMk cId="2406663497" sldId="315"/>
            <ac:spMk id="9" creationId="{E37C99CA-942B-4499-BB07-7F5512327CD0}"/>
          </ac:spMkLst>
        </pc:spChg>
        <pc:picChg chg="mod">
          <ac:chgData name="Sophie Laggan" userId="0aeb69b4-f660-4962-8f33-aaeb75e5a227" providerId="ADAL" clId="{90EE3D54-B51F-4E84-A41F-6167A75A8064}" dt="2022-04-28T10:17:25.613" v="3411" actId="1037"/>
          <ac:picMkLst>
            <pc:docMk/>
            <pc:sldMk cId="2406663497" sldId="315"/>
            <ac:picMk id="5" creationId="{20E3A148-1791-448D-9AAB-7983008801C8}"/>
          </ac:picMkLst>
        </pc:picChg>
        <pc:picChg chg="mod">
          <ac:chgData name="Sophie Laggan" userId="0aeb69b4-f660-4962-8f33-aaeb75e5a227" providerId="ADAL" clId="{90EE3D54-B51F-4E84-A41F-6167A75A8064}" dt="2022-04-28T10:17:25.613" v="3411" actId="1037"/>
          <ac:picMkLst>
            <pc:docMk/>
            <pc:sldMk cId="2406663497" sldId="315"/>
            <ac:picMk id="6" creationId="{1141F4ED-F504-4703-8130-348E2BD414D5}"/>
          </ac:picMkLst>
        </pc:picChg>
        <pc:picChg chg="mod">
          <ac:chgData name="Sophie Laggan" userId="0aeb69b4-f660-4962-8f33-aaeb75e5a227" providerId="ADAL" clId="{90EE3D54-B51F-4E84-A41F-6167A75A8064}" dt="2022-04-28T10:17:25.613" v="3411" actId="1037"/>
          <ac:picMkLst>
            <pc:docMk/>
            <pc:sldMk cId="2406663497" sldId="315"/>
            <ac:picMk id="7" creationId="{C491A4B5-C3DE-49AF-91CA-23A32504AEFF}"/>
          </ac:picMkLst>
        </pc:picChg>
        <pc:picChg chg="add mod">
          <ac:chgData name="Sophie Laggan" userId="0aeb69b4-f660-4962-8f33-aaeb75e5a227" providerId="ADAL" clId="{90EE3D54-B51F-4E84-A41F-6167A75A8064}" dt="2022-04-28T10:17:18.628" v="3397" actId="14100"/>
          <ac:picMkLst>
            <pc:docMk/>
            <pc:sldMk cId="2406663497" sldId="315"/>
            <ac:picMk id="10" creationId="{7BDF0A10-0683-4677-8FF9-822CA41587E7}"/>
          </ac:picMkLst>
        </pc:picChg>
      </pc:sldChg>
      <pc:sldChg chg="addSp delSp modSp mod ord modTransition modClrScheme chgLayout modNotesTx">
        <pc:chgData name="Sophie Laggan" userId="0aeb69b4-f660-4962-8f33-aaeb75e5a227" providerId="ADAL" clId="{90EE3D54-B51F-4E84-A41F-6167A75A8064}" dt="2022-04-28T12:28:50.185" v="7849" actId="20577"/>
        <pc:sldMkLst>
          <pc:docMk/>
          <pc:sldMk cId="3473813701" sldId="316"/>
        </pc:sldMkLst>
        <pc:spChg chg="mod">
          <ac:chgData name="Sophie Laggan" userId="0aeb69b4-f660-4962-8f33-aaeb75e5a227" providerId="ADAL" clId="{90EE3D54-B51F-4E84-A41F-6167A75A8064}" dt="2022-04-28T11:41:15.789" v="5525" actId="1076"/>
          <ac:spMkLst>
            <pc:docMk/>
            <pc:sldMk cId="3473813701" sldId="316"/>
            <ac:spMk id="2" creationId="{A59BEFD3-4913-425D-B648-7037E554EED2}"/>
          </ac:spMkLst>
        </pc:spChg>
        <pc:spChg chg="del mod">
          <ac:chgData name="Sophie Laggan" userId="0aeb69b4-f660-4962-8f33-aaeb75e5a227" providerId="ADAL" clId="{90EE3D54-B51F-4E84-A41F-6167A75A8064}" dt="2022-04-28T10:53:47.561" v="5026" actId="26606"/>
          <ac:spMkLst>
            <pc:docMk/>
            <pc:sldMk cId="3473813701" sldId="316"/>
            <ac:spMk id="4" creationId="{D17BA04B-6FC5-420A-98E8-66F43A0C214B}"/>
          </ac:spMkLst>
        </pc:spChg>
        <pc:spChg chg="del mod">
          <ac:chgData name="Sophie Laggan" userId="0aeb69b4-f660-4962-8f33-aaeb75e5a227" providerId="ADAL" clId="{90EE3D54-B51F-4E84-A41F-6167A75A8064}" dt="2022-04-28T10:55:32.348" v="5094" actId="478"/>
          <ac:spMkLst>
            <pc:docMk/>
            <pc:sldMk cId="3473813701" sldId="316"/>
            <ac:spMk id="5" creationId="{086BA173-D112-4B01-895C-54F2771560C4}"/>
          </ac:spMkLst>
        </pc:spChg>
        <pc:graphicFrameChg chg="add mod modGraphic">
          <ac:chgData name="Sophie Laggan" userId="0aeb69b4-f660-4962-8f33-aaeb75e5a227" providerId="ADAL" clId="{90EE3D54-B51F-4E84-A41F-6167A75A8064}" dt="2022-04-28T12:28:50.185" v="7849" actId="20577"/>
          <ac:graphicFrameMkLst>
            <pc:docMk/>
            <pc:sldMk cId="3473813701" sldId="316"/>
            <ac:graphicFrameMk id="7" creationId="{B60121DB-B8F1-5410-5264-EB4E9E36A260}"/>
          </ac:graphicFrameMkLst>
        </pc:graphicFrameChg>
      </pc:sldChg>
      <pc:sldChg chg="addSp delSp modSp mod ord modNotesTx">
        <pc:chgData name="Sophie Laggan" userId="0aeb69b4-f660-4962-8f33-aaeb75e5a227" providerId="ADAL" clId="{90EE3D54-B51F-4E84-A41F-6167A75A8064}" dt="2022-04-28T11:39:16.662" v="5510"/>
        <pc:sldMkLst>
          <pc:docMk/>
          <pc:sldMk cId="4031060673" sldId="321"/>
        </pc:sldMkLst>
        <pc:spChg chg="del mod">
          <ac:chgData name="Sophie Laggan" userId="0aeb69b4-f660-4962-8f33-aaeb75e5a227" providerId="ADAL" clId="{90EE3D54-B51F-4E84-A41F-6167A75A8064}" dt="2022-04-28T10:19:25.986" v="3462" actId="478"/>
          <ac:spMkLst>
            <pc:docMk/>
            <pc:sldMk cId="4031060673" sldId="321"/>
            <ac:spMk id="2" creationId="{A79EA66D-17CA-4964-BC2A-4F4102029C14}"/>
          </ac:spMkLst>
        </pc:spChg>
        <pc:spChg chg="mod">
          <ac:chgData name="Sophie Laggan" userId="0aeb69b4-f660-4962-8f33-aaeb75e5a227" providerId="ADAL" clId="{90EE3D54-B51F-4E84-A41F-6167A75A8064}" dt="2022-04-28T10:19:10.898" v="3460" actId="27636"/>
          <ac:spMkLst>
            <pc:docMk/>
            <pc:sldMk cId="4031060673" sldId="321"/>
            <ac:spMk id="3" creationId="{0E20C6F7-1FDB-40D4-A5C0-2B9153244B7D}"/>
          </ac:spMkLst>
        </pc:spChg>
        <pc:spChg chg="add mod">
          <ac:chgData name="Sophie Laggan" userId="0aeb69b4-f660-4962-8f33-aaeb75e5a227" providerId="ADAL" clId="{90EE3D54-B51F-4E84-A41F-6167A75A8064}" dt="2022-04-28T10:19:33.024" v="3473" actId="20577"/>
          <ac:spMkLst>
            <pc:docMk/>
            <pc:sldMk cId="4031060673" sldId="321"/>
            <ac:spMk id="9" creationId="{9001CFEE-7413-437A-B433-7E5C3A133356}"/>
          </ac:spMkLst>
        </pc:spChg>
        <pc:spChg chg="add del mod">
          <ac:chgData name="Sophie Laggan" userId="0aeb69b4-f660-4962-8f33-aaeb75e5a227" providerId="ADAL" clId="{90EE3D54-B51F-4E84-A41F-6167A75A8064}" dt="2022-04-28T10:19:30.219" v="3464" actId="478"/>
          <ac:spMkLst>
            <pc:docMk/>
            <pc:sldMk cId="4031060673" sldId="321"/>
            <ac:spMk id="13" creationId="{11C2277C-1962-44A7-A54A-C2BEF05A8ACE}"/>
          </ac:spMkLst>
        </pc:spChg>
        <pc:picChg chg="add mod">
          <ac:chgData name="Sophie Laggan" userId="0aeb69b4-f660-4962-8f33-aaeb75e5a227" providerId="ADAL" clId="{90EE3D54-B51F-4E84-A41F-6167A75A8064}" dt="2022-04-28T11:39:16.662" v="5510"/>
          <ac:picMkLst>
            <pc:docMk/>
            <pc:sldMk cId="4031060673" sldId="321"/>
            <ac:picMk id="15" creationId="{853678FA-4FB6-4E07-930D-2E5581AAC9CA}"/>
          </ac:picMkLst>
        </pc:picChg>
      </pc:sldChg>
      <pc:sldChg chg="del ord">
        <pc:chgData name="Sophie Laggan" userId="0aeb69b4-f660-4962-8f33-aaeb75e5a227" providerId="ADAL" clId="{90EE3D54-B51F-4E84-A41F-6167A75A8064}" dt="2022-04-28T10:33:26.718" v="4024" actId="47"/>
        <pc:sldMkLst>
          <pc:docMk/>
          <pc:sldMk cId="189343164" sldId="330"/>
        </pc:sldMkLst>
      </pc:sldChg>
      <pc:sldChg chg="del ord">
        <pc:chgData name="Sophie Laggan" userId="0aeb69b4-f660-4962-8f33-aaeb75e5a227" providerId="ADAL" clId="{90EE3D54-B51F-4E84-A41F-6167A75A8064}" dt="2022-04-28T10:30:16.745" v="3997" actId="47"/>
        <pc:sldMkLst>
          <pc:docMk/>
          <pc:sldMk cId="2293597884" sldId="331"/>
        </pc:sldMkLst>
      </pc:sldChg>
      <pc:sldChg chg="del ord">
        <pc:chgData name="Sophie Laggan" userId="0aeb69b4-f660-4962-8f33-aaeb75e5a227" providerId="ADAL" clId="{90EE3D54-B51F-4E84-A41F-6167A75A8064}" dt="2022-04-28T10:30:54.811" v="4008" actId="47"/>
        <pc:sldMkLst>
          <pc:docMk/>
          <pc:sldMk cId="4173695053" sldId="332"/>
        </pc:sldMkLst>
      </pc:sldChg>
      <pc:sldChg chg="modSp del mod ord">
        <pc:chgData name="Sophie Laggan" userId="0aeb69b4-f660-4962-8f33-aaeb75e5a227" providerId="ADAL" clId="{90EE3D54-B51F-4E84-A41F-6167A75A8064}" dt="2022-04-28T10:49:26.464" v="4816" actId="47"/>
        <pc:sldMkLst>
          <pc:docMk/>
          <pc:sldMk cId="354394916" sldId="334"/>
        </pc:sldMkLst>
        <pc:spChg chg="mod">
          <ac:chgData name="Sophie Laggan" userId="0aeb69b4-f660-4962-8f33-aaeb75e5a227" providerId="ADAL" clId="{90EE3D54-B51F-4E84-A41F-6167A75A8064}" dt="2022-04-28T10:43:09.163" v="4309" actId="20577"/>
          <ac:spMkLst>
            <pc:docMk/>
            <pc:sldMk cId="354394916" sldId="334"/>
            <ac:spMk id="2" creationId="{5A0E995A-C96A-4B27-BAC1-E721CFB31A75}"/>
          </ac:spMkLst>
        </pc:spChg>
      </pc:sldChg>
      <pc:sldChg chg="addSp delSp modSp mod ord modNotesTx">
        <pc:chgData name="Sophie Laggan" userId="0aeb69b4-f660-4962-8f33-aaeb75e5a227" providerId="ADAL" clId="{90EE3D54-B51F-4E84-A41F-6167A75A8064}" dt="2022-04-28T11:39:26.433" v="5511"/>
        <pc:sldMkLst>
          <pc:docMk/>
          <pc:sldMk cId="3614895280" sldId="436"/>
        </pc:sldMkLst>
        <pc:spChg chg="del">
          <ac:chgData name="Sophie Laggan" userId="0aeb69b4-f660-4962-8f33-aaeb75e5a227" providerId="ADAL" clId="{90EE3D54-B51F-4E84-A41F-6167A75A8064}" dt="2022-04-28T10:19:39.459" v="3474" actId="478"/>
          <ac:spMkLst>
            <pc:docMk/>
            <pc:sldMk cId="3614895280" sldId="436"/>
            <ac:spMk id="2" creationId="{A79EA66D-17CA-4964-BC2A-4F4102029C14}"/>
          </ac:spMkLst>
        </pc:spChg>
        <pc:spChg chg="mod">
          <ac:chgData name="Sophie Laggan" userId="0aeb69b4-f660-4962-8f33-aaeb75e5a227" providerId="ADAL" clId="{90EE3D54-B51F-4E84-A41F-6167A75A8064}" dt="2022-04-28T10:35:11.066" v="4030" actId="20577"/>
          <ac:spMkLst>
            <pc:docMk/>
            <pc:sldMk cId="3614895280" sldId="436"/>
            <ac:spMk id="3" creationId="{0E20C6F7-1FDB-40D4-A5C0-2B9153244B7D}"/>
          </ac:spMkLst>
        </pc:spChg>
        <pc:spChg chg="add mod">
          <ac:chgData name="Sophie Laggan" userId="0aeb69b4-f660-4962-8f33-aaeb75e5a227" providerId="ADAL" clId="{90EE3D54-B51F-4E84-A41F-6167A75A8064}" dt="2022-04-28T10:19:48.181" v="3485" actId="20577"/>
          <ac:spMkLst>
            <pc:docMk/>
            <pc:sldMk cId="3614895280" sldId="436"/>
            <ac:spMk id="9" creationId="{AA71FBC4-8C9E-4182-ADD5-BD5AE4A2A41A}"/>
          </ac:spMkLst>
        </pc:spChg>
        <pc:spChg chg="add del mod">
          <ac:chgData name="Sophie Laggan" userId="0aeb69b4-f660-4962-8f33-aaeb75e5a227" providerId="ADAL" clId="{90EE3D54-B51F-4E84-A41F-6167A75A8064}" dt="2022-04-28T10:19:45.649" v="3476" actId="478"/>
          <ac:spMkLst>
            <pc:docMk/>
            <pc:sldMk cId="3614895280" sldId="436"/>
            <ac:spMk id="13" creationId="{9D464571-91F9-4B8A-BF44-553D235BA69A}"/>
          </ac:spMkLst>
        </pc:spChg>
        <pc:picChg chg="add mod">
          <ac:chgData name="Sophie Laggan" userId="0aeb69b4-f660-4962-8f33-aaeb75e5a227" providerId="ADAL" clId="{90EE3D54-B51F-4E84-A41F-6167A75A8064}" dt="2022-04-28T11:39:26.433" v="5511"/>
          <ac:picMkLst>
            <pc:docMk/>
            <pc:sldMk cId="3614895280" sldId="436"/>
            <ac:picMk id="15" creationId="{3D40E4D2-49FA-4075-AD9C-291E225E8F85}"/>
          </ac:picMkLst>
        </pc:picChg>
      </pc:sldChg>
      <pc:sldChg chg="addSp delSp modSp mod ord modClrScheme chgLayout">
        <pc:chgData name="Sophie Laggan" userId="0aeb69b4-f660-4962-8f33-aaeb75e5a227" providerId="ADAL" clId="{90EE3D54-B51F-4E84-A41F-6167A75A8064}" dt="2022-04-28T10:00:09.507" v="2376" actId="171"/>
        <pc:sldMkLst>
          <pc:docMk/>
          <pc:sldMk cId="2941200312" sldId="440"/>
        </pc:sldMkLst>
        <pc:spChg chg="del">
          <ac:chgData name="Sophie Laggan" userId="0aeb69b4-f660-4962-8f33-aaeb75e5a227" providerId="ADAL" clId="{90EE3D54-B51F-4E84-A41F-6167A75A8064}" dt="2022-04-28T09:55:50.279" v="2359" actId="478"/>
          <ac:spMkLst>
            <pc:docMk/>
            <pc:sldMk cId="2941200312" sldId="440"/>
            <ac:spMk id="2" creationId="{3500F8B2-78C3-49B8-AC23-5BB40328ACF2}"/>
          </ac:spMkLst>
        </pc:spChg>
        <pc:spChg chg="add del mod">
          <ac:chgData name="Sophie Laggan" userId="0aeb69b4-f660-4962-8f33-aaeb75e5a227" providerId="ADAL" clId="{90EE3D54-B51F-4E84-A41F-6167A75A8064}" dt="2022-04-28T09:56:01.699" v="2361" actId="478"/>
          <ac:spMkLst>
            <pc:docMk/>
            <pc:sldMk cId="2941200312" sldId="440"/>
            <ac:spMk id="4" creationId="{8F41BF32-FAD2-4E5D-AC05-E0D14F50CAD9}"/>
          </ac:spMkLst>
        </pc:spChg>
        <pc:spChg chg="add del mod ord">
          <ac:chgData name="Sophie Laggan" userId="0aeb69b4-f660-4962-8f33-aaeb75e5a227" providerId="ADAL" clId="{90EE3D54-B51F-4E84-A41F-6167A75A8064}" dt="2022-04-28T09:59:30.046" v="2365" actId="700"/>
          <ac:spMkLst>
            <pc:docMk/>
            <pc:sldMk cId="2941200312" sldId="440"/>
            <ac:spMk id="6" creationId="{B3E0EAE1-DE37-4257-8A60-DCBEE1A33169}"/>
          </ac:spMkLst>
        </pc:spChg>
        <pc:spChg chg="add mod">
          <ac:chgData name="Sophie Laggan" userId="0aeb69b4-f660-4962-8f33-aaeb75e5a227" providerId="ADAL" clId="{90EE3D54-B51F-4E84-A41F-6167A75A8064}" dt="2022-04-28T09:55:59.402" v="2360" actId="1076"/>
          <ac:spMkLst>
            <pc:docMk/>
            <pc:sldMk cId="2941200312" sldId="440"/>
            <ac:spMk id="8" creationId="{5DCFB348-176D-46B8-B02A-82F6041EDBBF}"/>
          </ac:spMkLst>
        </pc:spChg>
        <pc:spChg chg="add del mod ord">
          <ac:chgData name="Sophie Laggan" userId="0aeb69b4-f660-4962-8f33-aaeb75e5a227" providerId="ADAL" clId="{90EE3D54-B51F-4E84-A41F-6167A75A8064}" dt="2022-04-28T09:59:30.046" v="2365" actId="700"/>
          <ac:spMkLst>
            <pc:docMk/>
            <pc:sldMk cId="2941200312" sldId="440"/>
            <ac:spMk id="10" creationId="{7B1C875A-56C1-41D3-A4ED-1730AA4B3BA5}"/>
          </ac:spMkLst>
        </pc:spChg>
        <pc:spChg chg="add del mod ord">
          <ac:chgData name="Sophie Laggan" userId="0aeb69b4-f660-4962-8f33-aaeb75e5a227" providerId="ADAL" clId="{90EE3D54-B51F-4E84-A41F-6167A75A8064}" dt="2022-04-28T09:59:34.919" v="2367" actId="478"/>
          <ac:spMkLst>
            <pc:docMk/>
            <pc:sldMk cId="2941200312" sldId="440"/>
            <ac:spMk id="11" creationId="{B26A2BB7-A35E-44EF-ABD7-C0E94BF7ED0C}"/>
          </ac:spMkLst>
        </pc:spChg>
        <pc:spChg chg="add del mod">
          <ac:chgData name="Sophie Laggan" userId="0aeb69b4-f660-4962-8f33-aaeb75e5a227" providerId="ADAL" clId="{90EE3D54-B51F-4E84-A41F-6167A75A8064}" dt="2022-04-28T09:59:02.169" v="2364" actId="478"/>
          <ac:spMkLst>
            <pc:docMk/>
            <pc:sldMk cId="2941200312" sldId="440"/>
            <ac:spMk id="12" creationId="{7B8C8C06-D978-4835-9234-BB1CEA4467A3}"/>
          </ac:spMkLst>
        </pc:spChg>
        <pc:spChg chg="add del mod ord">
          <ac:chgData name="Sophie Laggan" userId="0aeb69b4-f660-4962-8f33-aaeb75e5a227" providerId="ADAL" clId="{90EE3D54-B51F-4E84-A41F-6167A75A8064}" dt="2022-04-28T09:59:32.442" v="2366" actId="478"/>
          <ac:spMkLst>
            <pc:docMk/>
            <pc:sldMk cId="2941200312" sldId="440"/>
            <ac:spMk id="13" creationId="{F1B7E4BF-0D1F-4191-9CE2-239E9CBA72BB}"/>
          </ac:spMkLst>
        </pc:spChg>
        <pc:picChg chg="del">
          <ac:chgData name="Sophie Laggan" userId="0aeb69b4-f660-4962-8f33-aaeb75e5a227" providerId="ADAL" clId="{90EE3D54-B51F-4E84-A41F-6167A75A8064}" dt="2022-04-28T09:58:59.303" v="2362" actId="478"/>
          <ac:picMkLst>
            <pc:docMk/>
            <pc:sldMk cId="2941200312" sldId="440"/>
            <ac:picMk id="7" creationId="{861998B3-A8B3-4466-98FB-4EAF72FC267A}"/>
          </ac:picMkLst>
        </pc:picChg>
        <pc:picChg chg="add mod ord">
          <ac:chgData name="Sophie Laggan" userId="0aeb69b4-f660-4962-8f33-aaeb75e5a227" providerId="ADAL" clId="{90EE3D54-B51F-4E84-A41F-6167A75A8064}" dt="2022-04-28T10:00:09.507" v="2376" actId="171"/>
          <ac:picMkLst>
            <pc:docMk/>
            <pc:sldMk cId="2941200312" sldId="440"/>
            <ac:picMk id="15" creationId="{41A3C85A-1337-4E32-8146-24DCC2FBB251}"/>
          </ac:picMkLst>
        </pc:picChg>
      </pc:sldChg>
      <pc:sldChg chg="modSp del mod">
        <pc:chgData name="Sophie Laggan" userId="0aeb69b4-f660-4962-8f33-aaeb75e5a227" providerId="ADAL" clId="{90EE3D54-B51F-4E84-A41F-6167A75A8064}" dt="2022-04-28T10:42:42.964" v="4269" actId="47"/>
        <pc:sldMkLst>
          <pc:docMk/>
          <pc:sldMk cId="1571769457" sldId="441"/>
        </pc:sldMkLst>
        <pc:spChg chg="mod">
          <ac:chgData name="Sophie Laggan" userId="0aeb69b4-f660-4962-8f33-aaeb75e5a227" providerId="ADAL" clId="{90EE3D54-B51F-4E84-A41F-6167A75A8064}" dt="2022-04-28T09:23:10.180" v="2092" actId="14100"/>
          <ac:spMkLst>
            <pc:docMk/>
            <pc:sldMk cId="1571769457" sldId="441"/>
            <ac:spMk id="2" creationId="{3500F8B2-78C3-49B8-AC23-5BB40328ACF2}"/>
          </ac:spMkLst>
        </pc:spChg>
        <pc:picChg chg="mod">
          <ac:chgData name="Sophie Laggan" userId="0aeb69b4-f660-4962-8f33-aaeb75e5a227" providerId="ADAL" clId="{90EE3D54-B51F-4E84-A41F-6167A75A8064}" dt="2022-04-28T09:23:23.017" v="2093" actId="1076"/>
          <ac:picMkLst>
            <pc:docMk/>
            <pc:sldMk cId="1571769457" sldId="441"/>
            <ac:picMk id="4" creationId="{951418AE-A1A3-4D1F-8473-26A8CABE1042}"/>
          </ac:picMkLst>
        </pc:picChg>
      </pc:sldChg>
      <pc:sldChg chg="del">
        <pc:chgData name="Sophie Laggan" userId="0aeb69b4-f660-4962-8f33-aaeb75e5a227" providerId="ADAL" clId="{90EE3D54-B51F-4E84-A41F-6167A75A8064}" dt="2022-04-28T10:39:55.382" v="4233" actId="47"/>
        <pc:sldMkLst>
          <pc:docMk/>
          <pc:sldMk cId="3037995111" sldId="442"/>
        </pc:sldMkLst>
      </pc:sldChg>
      <pc:sldChg chg="addSp delSp modSp mod ord">
        <pc:chgData name="Sophie Laggan" userId="0aeb69b4-f660-4962-8f33-aaeb75e5a227" providerId="ADAL" clId="{90EE3D54-B51F-4E84-A41F-6167A75A8064}" dt="2022-04-28T10:42:15.828" v="4266"/>
        <pc:sldMkLst>
          <pc:docMk/>
          <pc:sldMk cId="2945042645" sldId="443"/>
        </pc:sldMkLst>
        <pc:spChg chg="del">
          <ac:chgData name="Sophie Laggan" userId="0aeb69b4-f660-4962-8f33-aaeb75e5a227" providerId="ADAL" clId="{90EE3D54-B51F-4E84-A41F-6167A75A8064}" dt="2022-04-28T10:41:13.953" v="4247" actId="478"/>
          <ac:spMkLst>
            <pc:docMk/>
            <pc:sldMk cId="2945042645" sldId="443"/>
            <ac:spMk id="2" creationId="{C9C887CF-47FF-4619-9387-7E91A6E752F9}"/>
          </ac:spMkLst>
        </pc:spChg>
        <pc:spChg chg="add del mod">
          <ac:chgData name="Sophie Laggan" userId="0aeb69b4-f660-4962-8f33-aaeb75e5a227" providerId="ADAL" clId="{90EE3D54-B51F-4E84-A41F-6167A75A8064}" dt="2022-04-28T10:41:15.998" v="4248" actId="478"/>
          <ac:spMkLst>
            <pc:docMk/>
            <pc:sldMk cId="2945042645" sldId="443"/>
            <ac:spMk id="4" creationId="{90CC3492-617D-4580-9A45-808C445639CF}"/>
          </ac:spMkLst>
        </pc:spChg>
        <pc:picChg chg="mod">
          <ac:chgData name="Sophie Laggan" userId="0aeb69b4-f660-4962-8f33-aaeb75e5a227" providerId="ADAL" clId="{90EE3D54-B51F-4E84-A41F-6167A75A8064}" dt="2022-04-28T10:41:21.959" v="4251" actId="1076"/>
          <ac:picMkLst>
            <pc:docMk/>
            <pc:sldMk cId="2945042645" sldId="443"/>
            <ac:picMk id="7" creationId="{750F83E8-59EA-42B6-A4B5-27BFB66457CE}"/>
          </ac:picMkLst>
        </pc:picChg>
      </pc:sldChg>
      <pc:sldChg chg="del">
        <pc:chgData name="Sophie Laggan" userId="0aeb69b4-f660-4962-8f33-aaeb75e5a227" providerId="ADAL" clId="{90EE3D54-B51F-4E84-A41F-6167A75A8064}" dt="2022-04-28T11:03:42.497" v="5500" actId="47"/>
        <pc:sldMkLst>
          <pc:docMk/>
          <pc:sldMk cId="361416012" sldId="444"/>
        </pc:sldMkLst>
      </pc:sldChg>
      <pc:sldChg chg="modSp del mod">
        <pc:chgData name="Sophie Laggan" userId="0aeb69b4-f660-4962-8f33-aaeb75e5a227" providerId="ADAL" clId="{90EE3D54-B51F-4E84-A41F-6167A75A8064}" dt="2022-04-28T11:05:28.621" v="5504" actId="47"/>
        <pc:sldMkLst>
          <pc:docMk/>
          <pc:sldMk cId="2413176065" sldId="445"/>
        </pc:sldMkLst>
        <pc:spChg chg="mod">
          <ac:chgData name="Sophie Laggan" userId="0aeb69b4-f660-4962-8f33-aaeb75e5a227" providerId="ADAL" clId="{90EE3D54-B51F-4E84-A41F-6167A75A8064}" dt="2022-04-27T15:42:42.444" v="157" actId="1076"/>
          <ac:spMkLst>
            <pc:docMk/>
            <pc:sldMk cId="2413176065" sldId="445"/>
            <ac:spMk id="2" creationId="{3500F8B2-78C3-49B8-AC23-5BB40328ACF2}"/>
          </ac:spMkLst>
        </pc:spChg>
      </pc:sldChg>
      <pc:sldChg chg="ord">
        <pc:chgData name="Sophie Laggan" userId="0aeb69b4-f660-4962-8f33-aaeb75e5a227" providerId="ADAL" clId="{90EE3D54-B51F-4E84-A41F-6167A75A8064}" dt="2022-04-28T12:59:59.233" v="8343"/>
        <pc:sldMkLst>
          <pc:docMk/>
          <pc:sldMk cId="790565576" sldId="446"/>
        </pc:sldMkLst>
      </pc:sldChg>
      <pc:sldChg chg="del">
        <pc:chgData name="Sophie Laggan" userId="0aeb69b4-f660-4962-8f33-aaeb75e5a227" providerId="ADAL" clId="{90EE3D54-B51F-4E84-A41F-6167A75A8064}" dt="2022-04-28T09:19:15.998" v="1849" actId="47"/>
        <pc:sldMkLst>
          <pc:docMk/>
          <pc:sldMk cId="3113794356" sldId="449"/>
        </pc:sldMkLst>
      </pc:sldChg>
      <pc:sldChg chg="del modNotesTx">
        <pc:chgData name="Sophie Laggan" userId="0aeb69b4-f660-4962-8f33-aaeb75e5a227" providerId="ADAL" clId="{90EE3D54-B51F-4E84-A41F-6167A75A8064}" dt="2022-04-28T09:13:43.965" v="1681" actId="47"/>
        <pc:sldMkLst>
          <pc:docMk/>
          <pc:sldMk cId="4146416409" sldId="450"/>
        </pc:sldMkLst>
      </pc:sldChg>
      <pc:sldChg chg="del">
        <pc:chgData name="Sophie Laggan" userId="0aeb69b4-f660-4962-8f33-aaeb75e5a227" providerId="ADAL" clId="{90EE3D54-B51F-4E84-A41F-6167A75A8064}" dt="2022-04-28T09:20:08.228" v="2033" actId="47"/>
        <pc:sldMkLst>
          <pc:docMk/>
          <pc:sldMk cId="615055299" sldId="451"/>
        </pc:sldMkLst>
      </pc:sldChg>
      <pc:sldChg chg="ord">
        <pc:chgData name="Sophie Laggan" userId="0aeb69b4-f660-4962-8f33-aaeb75e5a227" providerId="ADAL" clId="{90EE3D54-B51F-4E84-A41F-6167A75A8064}" dt="2022-04-28T09:21:59.291" v="2049"/>
        <pc:sldMkLst>
          <pc:docMk/>
          <pc:sldMk cId="802651560" sldId="453"/>
        </pc:sldMkLst>
      </pc:sldChg>
      <pc:sldChg chg="modSp mod">
        <pc:chgData name="Sophie Laggan" userId="0aeb69b4-f660-4962-8f33-aaeb75e5a227" providerId="ADAL" clId="{90EE3D54-B51F-4E84-A41F-6167A75A8064}" dt="2022-04-28T08:50:29.431" v="420" actId="27636"/>
        <pc:sldMkLst>
          <pc:docMk/>
          <pc:sldMk cId="416015182" sldId="459"/>
        </pc:sldMkLst>
        <pc:spChg chg="mod">
          <ac:chgData name="Sophie Laggan" userId="0aeb69b4-f660-4962-8f33-aaeb75e5a227" providerId="ADAL" clId="{90EE3D54-B51F-4E84-A41F-6167A75A8064}" dt="2022-04-28T08:50:29.431" v="420" actId="27636"/>
          <ac:spMkLst>
            <pc:docMk/>
            <pc:sldMk cId="416015182" sldId="459"/>
            <ac:spMk id="3" creationId="{D9B339A2-B3A4-4B7C-9695-628230D0F006}"/>
          </ac:spMkLst>
        </pc:spChg>
      </pc:sldChg>
      <pc:sldChg chg="addSp delSp modSp mod ord">
        <pc:chgData name="Sophie Laggan" userId="0aeb69b4-f660-4962-8f33-aaeb75e5a227" providerId="ADAL" clId="{90EE3D54-B51F-4E84-A41F-6167A75A8064}" dt="2022-04-28T10:42:15.828" v="4266"/>
        <pc:sldMkLst>
          <pc:docMk/>
          <pc:sldMk cId="303242113" sldId="460"/>
        </pc:sldMkLst>
        <pc:spChg chg="del">
          <ac:chgData name="Sophie Laggan" userId="0aeb69b4-f660-4962-8f33-aaeb75e5a227" providerId="ADAL" clId="{90EE3D54-B51F-4E84-A41F-6167A75A8064}" dt="2022-04-28T10:41:26.087" v="4252" actId="478"/>
          <ac:spMkLst>
            <pc:docMk/>
            <pc:sldMk cId="303242113" sldId="460"/>
            <ac:spMk id="2" creationId="{C9C887CF-47FF-4619-9387-7E91A6E752F9}"/>
          </ac:spMkLst>
        </pc:spChg>
        <pc:spChg chg="add del mod">
          <ac:chgData name="Sophie Laggan" userId="0aeb69b4-f660-4962-8f33-aaeb75e5a227" providerId="ADAL" clId="{90EE3D54-B51F-4E84-A41F-6167A75A8064}" dt="2022-04-28T10:41:28.754" v="4253" actId="478"/>
          <ac:spMkLst>
            <pc:docMk/>
            <pc:sldMk cId="303242113" sldId="460"/>
            <ac:spMk id="4" creationId="{42BE09A3-9FA4-439C-B150-323C41945E67}"/>
          </ac:spMkLst>
        </pc:spChg>
        <pc:picChg chg="mod">
          <ac:chgData name="Sophie Laggan" userId="0aeb69b4-f660-4962-8f33-aaeb75e5a227" providerId="ADAL" clId="{90EE3D54-B51F-4E84-A41F-6167A75A8064}" dt="2022-04-28T10:41:33.832" v="4255" actId="1076"/>
          <ac:picMkLst>
            <pc:docMk/>
            <pc:sldMk cId="303242113" sldId="460"/>
            <ac:picMk id="9" creationId="{BC442F76-616C-4D7F-B856-425588D948CC}"/>
          </ac:picMkLst>
        </pc:picChg>
      </pc:sldChg>
      <pc:sldChg chg="del">
        <pc:chgData name="Sophie Laggan" userId="0aeb69b4-f660-4962-8f33-aaeb75e5a227" providerId="ADAL" clId="{90EE3D54-B51F-4E84-A41F-6167A75A8064}" dt="2022-04-28T10:42:10.079" v="4264" actId="47"/>
        <pc:sldMkLst>
          <pc:docMk/>
          <pc:sldMk cId="822514700" sldId="461"/>
        </pc:sldMkLst>
      </pc:sldChg>
      <pc:sldChg chg="del">
        <pc:chgData name="Sophie Laggan" userId="0aeb69b4-f660-4962-8f33-aaeb75e5a227" providerId="ADAL" clId="{90EE3D54-B51F-4E84-A41F-6167A75A8064}" dt="2022-04-28T10:40:12.526" v="4239" actId="47"/>
        <pc:sldMkLst>
          <pc:docMk/>
          <pc:sldMk cId="1090100005" sldId="462"/>
        </pc:sldMkLst>
      </pc:sldChg>
      <pc:sldChg chg="del">
        <pc:chgData name="Sophie Laggan" userId="0aeb69b4-f660-4962-8f33-aaeb75e5a227" providerId="ADAL" clId="{90EE3D54-B51F-4E84-A41F-6167A75A8064}" dt="2022-04-28T10:40:47.925" v="4246" actId="47"/>
        <pc:sldMkLst>
          <pc:docMk/>
          <pc:sldMk cId="2882230871" sldId="463"/>
        </pc:sldMkLst>
      </pc:sldChg>
      <pc:sldChg chg="del">
        <pc:chgData name="Sophie Laggan" userId="0aeb69b4-f660-4962-8f33-aaeb75e5a227" providerId="ADAL" clId="{90EE3D54-B51F-4E84-A41F-6167A75A8064}" dt="2022-04-28T08:51:38.769" v="429" actId="47"/>
        <pc:sldMkLst>
          <pc:docMk/>
          <pc:sldMk cId="3199142678" sldId="464"/>
        </pc:sldMkLst>
      </pc:sldChg>
      <pc:sldChg chg="del">
        <pc:chgData name="Sophie Laggan" userId="0aeb69b4-f660-4962-8f33-aaeb75e5a227" providerId="ADAL" clId="{90EE3D54-B51F-4E84-A41F-6167A75A8064}" dt="2022-04-28T09:00:51.152" v="895" actId="47"/>
        <pc:sldMkLst>
          <pc:docMk/>
          <pc:sldMk cId="2276093710" sldId="465"/>
        </pc:sldMkLst>
      </pc:sldChg>
      <pc:sldChg chg="del ord">
        <pc:chgData name="Sophie Laggan" userId="0aeb69b4-f660-4962-8f33-aaeb75e5a227" providerId="ADAL" clId="{90EE3D54-B51F-4E84-A41F-6167A75A8064}" dt="2022-04-28T09:55:17.096" v="2315" actId="47"/>
        <pc:sldMkLst>
          <pc:docMk/>
          <pc:sldMk cId="2034867757" sldId="467"/>
        </pc:sldMkLst>
      </pc:sldChg>
      <pc:sldChg chg="del">
        <pc:chgData name="Sophie Laggan" userId="0aeb69b4-f660-4962-8f33-aaeb75e5a227" providerId="ADAL" clId="{90EE3D54-B51F-4E84-A41F-6167A75A8064}" dt="2022-04-28T09:06:51.509" v="1454" actId="47"/>
        <pc:sldMkLst>
          <pc:docMk/>
          <pc:sldMk cId="3890341024" sldId="468"/>
        </pc:sldMkLst>
      </pc:sldChg>
      <pc:sldChg chg="ord modNotesTx">
        <pc:chgData name="Sophie Laggan" userId="0aeb69b4-f660-4962-8f33-aaeb75e5a227" providerId="ADAL" clId="{90EE3D54-B51F-4E84-A41F-6167A75A8064}" dt="2022-04-28T10:37:33.705" v="4211" actId="113"/>
        <pc:sldMkLst>
          <pc:docMk/>
          <pc:sldMk cId="3252748574" sldId="469"/>
        </pc:sldMkLst>
      </pc:sldChg>
      <pc:sldChg chg="modSp mod modNotesTx">
        <pc:chgData name="Sophie Laggan" userId="0aeb69b4-f660-4962-8f33-aaeb75e5a227" providerId="ADAL" clId="{90EE3D54-B51F-4E84-A41F-6167A75A8064}" dt="2022-04-28T11:45:35.676" v="5738" actId="20577"/>
        <pc:sldMkLst>
          <pc:docMk/>
          <pc:sldMk cId="3951535188" sldId="470"/>
        </pc:sldMkLst>
        <pc:spChg chg="mod">
          <ac:chgData name="Sophie Laggan" userId="0aeb69b4-f660-4962-8f33-aaeb75e5a227" providerId="ADAL" clId="{90EE3D54-B51F-4E84-A41F-6167A75A8064}" dt="2022-04-28T11:45:35.676" v="5738" actId="20577"/>
          <ac:spMkLst>
            <pc:docMk/>
            <pc:sldMk cId="3951535188" sldId="470"/>
            <ac:spMk id="3" creationId="{850F5807-FA81-4C58-86A8-8BB2D6CAF919}"/>
          </ac:spMkLst>
        </pc:spChg>
      </pc:sldChg>
      <pc:sldChg chg="modSp mod modNotesTx">
        <pc:chgData name="Sophie Laggan" userId="0aeb69b4-f660-4962-8f33-aaeb75e5a227" providerId="ADAL" clId="{90EE3D54-B51F-4E84-A41F-6167A75A8064}" dt="2022-04-28T11:46:14.046" v="5746" actId="20577"/>
        <pc:sldMkLst>
          <pc:docMk/>
          <pc:sldMk cId="3729628107" sldId="471"/>
        </pc:sldMkLst>
        <pc:spChg chg="mod">
          <ac:chgData name="Sophie Laggan" userId="0aeb69b4-f660-4962-8f33-aaeb75e5a227" providerId="ADAL" clId="{90EE3D54-B51F-4E84-A41F-6167A75A8064}" dt="2022-04-28T11:46:14.046" v="5746" actId="20577"/>
          <ac:spMkLst>
            <pc:docMk/>
            <pc:sldMk cId="3729628107" sldId="471"/>
            <ac:spMk id="3" creationId="{850F5807-FA81-4C58-86A8-8BB2D6CAF919}"/>
          </ac:spMkLst>
        </pc:spChg>
      </pc:sldChg>
      <pc:sldChg chg="modSp del mod">
        <pc:chgData name="Sophie Laggan" userId="0aeb69b4-f660-4962-8f33-aaeb75e5a227" providerId="ADAL" clId="{90EE3D54-B51F-4E84-A41F-6167A75A8064}" dt="2022-04-28T11:03:35.156" v="5498" actId="47"/>
        <pc:sldMkLst>
          <pc:docMk/>
          <pc:sldMk cId="4075033520" sldId="472"/>
        </pc:sldMkLst>
        <pc:spChg chg="mod">
          <ac:chgData name="Sophie Laggan" userId="0aeb69b4-f660-4962-8f33-aaeb75e5a227" providerId="ADAL" clId="{90EE3D54-B51F-4E84-A41F-6167A75A8064}" dt="2022-04-27T15:42:21.037" v="156" actId="20577"/>
          <ac:spMkLst>
            <pc:docMk/>
            <pc:sldMk cId="4075033520" sldId="472"/>
            <ac:spMk id="2" creationId="{34A2ABA8-4CAB-45C8-8A40-83EFD21DAE5A}"/>
          </ac:spMkLst>
        </pc:spChg>
        <pc:spChg chg="mod">
          <ac:chgData name="Sophie Laggan" userId="0aeb69b4-f660-4962-8f33-aaeb75e5a227" providerId="ADAL" clId="{90EE3D54-B51F-4E84-A41F-6167A75A8064}" dt="2022-04-27T15:43:02.467" v="166" actId="20577"/>
          <ac:spMkLst>
            <pc:docMk/>
            <pc:sldMk cId="4075033520" sldId="472"/>
            <ac:spMk id="4" creationId="{6A789FD0-4947-496D-9FF8-B4DC5C018B30}"/>
          </ac:spMkLst>
        </pc:spChg>
      </pc:sldChg>
      <pc:sldChg chg="addSp delSp modSp mod ord modClrScheme chgLayout">
        <pc:chgData name="Sophie Laggan" userId="0aeb69b4-f660-4962-8f33-aaeb75e5a227" providerId="ADAL" clId="{90EE3D54-B51F-4E84-A41F-6167A75A8064}" dt="2022-04-28T11:02:24.565" v="5494" actId="20577"/>
        <pc:sldMkLst>
          <pc:docMk/>
          <pc:sldMk cId="3862683378" sldId="473"/>
        </pc:sldMkLst>
        <pc:spChg chg="mod ord">
          <ac:chgData name="Sophie Laggan" userId="0aeb69b4-f660-4962-8f33-aaeb75e5a227" providerId="ADAL" clId="{90EE3D54-B51F-4E84-A41F-6167A75A8064}" dt="2022-04-28T11:02:24.565" v="5494" actId="20577"/>
          <ac:spMkLst>
            <pc:docMk/>
            <pc:sldMk cId="3862683378" sldId="473"/>
            <ac:spMk id="2" creationId="{88BD0663-2D4D-4EE4-AF16-255A65536A10}"/>
          </ac:spMkLst>
        </pc:spChg>
        <pc:spChg chg="del mod ord">
          <ac:chgData name="Sophie Laggan" userId="0aeb69b4-f660-4962-8f33-aaeb75e5a227" providerId="ADAL" clId="{90EE3D54-B51F-4E84-A41F-6167A75A8064}" dt="2022-04-28T10:42:05.326" v="4263" actId="700"/>
          <ac:spMkLst>
            <pc:docMk/>
            <pc:sldMk cId="3862683378" sldId="473"/>
            <ac:spMk id="3" creationId="{A6939C5E-0882-41E7-8722-E7CAB2D87529}"/>
          </ac:spMkLst>
        </pc:spChg>
        <pc:spChg chg="add mod ord">
          <ac:chgData name="Sophie Laggan" userId="0aeb69b4-f660-4962-8f33-aaeb75e5a227" providerId="ADAL" clId="{90EE3D54-B51F-4E84-A41F-6167A75A8064}" dt="2022-04-28T10:42:05.326" v="4263" actId="700"/>
          <ac:spMkLst>
            <pc:docMk/>
            <pc:sldMk cId="3862683378" sldId="473"/>
            <ac:spMk id="4" creationId="{222D649E-00A6-4877-BFA2-378D783EED00}"/>
          </ac:spMkLst>
        </pc:spChg>
      </pc:sldChg>
      <pc:sldChg chg="modNotesTx">
        <pc:chgData name="Sophie Laggan" userId="0aeb69b4-f660-4962-8f33-aaeb75e5a227" providerId="ADAL" clId="{90EE3D54-B51F-4E84-A41F-6167A75A8064}" dt="2022-04-28T11:49:33.393" v="5853" actId="20577"/>
        <pc:sldMkLst>
          <pc:docMk/>
          <pc:sldMk cId="2511066766" sldId="474"/>
        </pc:sldMkLst>
      </pc:sldChg>
      <pc:sldChg chg="del">
        <pc:chgData name="Sophie Laggan" userId="0aeb69b4-f660-4962-8f33-aaeb75e5a227" providerId="ADAL" clId="{90EE3D54-B51F-4E84-A41F-6167A75A8064}" dt="2022-04-28T11:03:36.743" v="5499" actId="47"/>
        <pc:sldMkLst>
          <pc:docMk/>
          <pc:sldMk cId="1282732400" sldId="475"/>
        </pc:sldMkLst>
      </pc:sldChg>
      <pc:sldChg chg="ord">
        <pc:chgData name="Sophie Laggan" userId="0aeb69b4-f660-4962-8f33-aaeb75e5a227" providerId="ADAL" clId="{90EE3D54-B51F-4E84-A41F-6167A75A8064}" dt="2022-04-28T09:22:00.964" v="2051"/>
        <pc:sldMkLst>
          <pc:docMk/>
          <pc:sldMk cId="1593933950" sldId="476"/>
        </pc:sldMkLst>
      </pc:sldChg>
      <pc:sldChg chg="ord">
        <pc:chgData name="Sophie Laggan" userId="0aeb69b4-f660-4962-8f33-aaeb75e5a227" providerId="ADAL" clId="{90EE3D54-B51F-4E84-A41F-6167A75A8064}" dt="2022-04-28T09:22:04.223" v="2053"/>
        <pc:sldMkLst>
          <pc:docMk/>
          <pc:sldMk cId="827365616" sldId="477"/>
        </pc:sldMkLst>
      </pc:sldChg>
      <pc:sldChg chg="modSp new mod modNotesTx">
        <pc:chgData name="Sophie Laggan" userId="0aeb69b4-f660-4962-8f33-aaeb75e5a227" providerId="ADAL" clId="{90EE3D54-B51F-4E84-A41F-6167A75A8064}" dt="2022-04-28T09:10:48.149" v="1591" actId="20577"/>
        <pc:sldMkLst>
          <pc:docMk/>
          <pc:sldMk cId="2131466313" sldId="478"/>
        </pc:sldMkLst>
        <pc:spChg chg="mod">
          <ac:chgData name="Sophie Laggan" userId="0aeb69b4-f660-4962-8f33-aaeb75e5a227" providerId="ADAL" clId="{90EE3D54-B51F-4E84-A41F-6167A75A8064}" dt="2022-04-28T08:54:11.715" v="515"/>
          <ac:spMkLst>
            <pc:docMk/>
            <pc:sldMk cId="2131466313" sldId="478"/>
            <ac:spMk id="2" creationId="{A66B5249-4F9B-4D95-9BF4-01EF15810101}"/>
          </ac:spMkLst>
        </pc:spChg>
        <pc:spChg chg="mod">
          <ac:chgData name="Sophie Laggan" userId="0aeb69b4-f660-4962-8f33-aaeb75e5a227" providerId="ADAL" clId="{90EE3D54-B51F-4E84-A41F-6167A75A8064}" dt="2022-04-28T09:10:48.149" v="1591" actId="20577"/>
          <ac:spMkLst>
            <pc:docMk/>
            <pc:sldMk cId="2131466313" sldId="478"/>
            <ac:spMk id="3" creationId="{C1667438-7E3F-4DD9-B549-2621CB1ADACA}"/>
          </ac:spMkLst>
        </pc:spChg>
      </pc:sldChg>
      <pc:sldChg chg="modSp add del mod">
        <pc:chgData name="Sophie Laggan" userId="0aeb69b4-f660-4962-8f33-aaeb75e5a227" providerId="ADAL" clId="{90EE3D54-B51F-4E84-A41F-6167A75A8064}" dt="2022-04-28T08:51:33.627" v="428" actId="47"/>
        <pc:sldMkLst>
          <pc:docMk/>
          <pc:sldMk cId="2652502758" sldId="478"/>
        </pc:sldMkLst>
        <pc:spChg chg="mod">
          <ac:chgData name="Sophie Laggan" userId="0aeb69b4-f660-4962-8f33-aaeb75e5a227" providerId="ADAL" clId="{90EE3D54-B51F-4E84-A41F-6167A75A8064}" dt="2022-04-28T08:51:19.648" v="427" actId="207"/>
          <ac:spMkLst>
            <pc:docMk/>
            <pc:sldMk cId="2652502758" sldId="478"/>
            <ac:spMk id="3" creationId="{D9B339A2-B3A4-4B7C-9695-628230D0F006}"/>
          </ac:spMkLst>
        </pc:spChg>
      </pc:sldChg>
      <pc:sldChg chg="addSp delSp modSp add mod modNotesTx">
        <pc:chgData name="Sophie Laggan" userId="0aeb69b4-f660-4962-8f33-aaeb75e5a227" providerId="ADAL" clId="{90EE3D54-B51F-4E84-A41F-6167A75A8064}" dt="2022-05-06T16:23:27.960" v="8803" actId="20578"/>
        <pc:sldMkLst>
          <pc:docMk/>
          <pc:sldMk cId="358155368" sldId="479"/>
        </pc:sldMkLst>
        <pc:spChg chg="mod">
          <ac:chgData name="Sophie Laggan" userId="0aeb69b4-f660-4962-8f33-aaeb75e5a227" providerId="ADAL" clId="{90EE3D54-B51F-4E84-A41F-6167A75A8064}" dt="2022-05-06T16:23:27.960" v="8803" actId="20578"/>
          <ac:spMkLst>
            <pc:docMk/>
            <pc:sldMk cId="358155368" sldId="479"/>
            <ac:spMk id="3" creationId="{C1667438-7E3F-4DD9-B549-2621CB1ADACA}"/>
          </ac:spMkLst>
        </pc:spChg>
        <pc:spChg chg="add del">
          <ac:chgData name="Sophie Laggan" userId="0aeb69b4-f660-4962-8f33-aaeb75e5a227" providerId="ADAL" clId="{90EE3D54-B51F-4E84-A41F-6167A75A8064}" dt="2022-04-28T09:14:29.339" v="1683" actId="478"/>
          <ac:spMkLst>
            <pc:docMk/>
            <pc:sldMk cId="358155368" sldId="479"/>
            <ac:spMk id="4" creationId="{DE528638-7BD2-44B6-A5CC-3BA4680C4D50}"/>
          </ac:spMkLst>
        </pc:spChg>
        <pc:spChg chg="add mod">
          <ac:chgData name="Sophie Laggan" userId="0aeb69b4-f660-4962-8f33-aaeb75e5a227" providerId="ADAL" clId="{90EE3D54-B51F-4E84-A41F-6167A75A8064}" dt="2022-04-28T09:20:34.270" v="2035" actId="164"/>
          <ac:spMkLst>
            <pc:docMk/>
            <pc:sldMk cId="358155368" sldId="479"/>
            <ac:spMk id="5" creationId="{B08D3147-83B2-49EF-9BAC-4600BAEA0D3C}"/>
          </ac:spMkLst>
        </pc:spChg>
        <pc:spChg chg="add mod">
          <ac:chgData name="Sophie Laggan" userId="0aeb69b4-f660-4962-8f33-aaeb75e5a227" providerId="ADAL" clId="{90EE3D54-B51F-4E84-A41F-6167A75A8064}" dt="2022-04-28T09:20:34.270" v="2035" actId="164"/>
          <ac:spMkLst>
            <pc:docMk/>
            <pc:sldMk cId="358155368" sldId="479"/>
            <ac:spMk id="6" creationId="{464CC69C-5769-4CD1-A61C-A570BBEF186D}"/>
          </ac:spMkLst>
        </pc:spChg>
        <pc:spChg chg="add del mod">
          <ac:chgData name="Sophie Laggan" userId="0aeb69b4-f660-4962-8f33-aaeb75e5a227" providerId="ADAL" clId="{90EE3D54-B51F-4E84-A41F-6167A75A8064}" dt="2022-04-28T09:15:08.157" v="1693"/>
          <ac:spMkLst>
            <pc:docMk/>
            <pc:sldMk cId="358155368" sldId="479"/>
            <ac:spMk id="7" creationId="{20C1D4AF-C366-4F4C-930A-72998EFD4DAD}"/>
          </ac:spMkLst>
        </pc:spChg>
        <pc:spChg chg="add mod">
          <ac:chgData name="Sophie Laggan" userId="0aeb69b4-f660-4962-8f33-aaeb75e5a227" providerId="ADAL" clId="{90EE3D54-B51F-4E84-A41F-6167A75A8064}" dt="2022-04-28T09:20:34.270" v="2035" actId="164"/>
          <ac:spMkLst>
            <pc:docMk/>
            <pc:sldMk cId="358155368" sldId="479"/>
            <ac:spMk id="8" creationId="{5939762D-F810-4545-A69B-2FE9EA794043}"/>
          </ac:spMkLst>
        </pc:spChg>
        <pc:spChg chg="add mod">
          <ac:chgData name="Sophie Laggan" userId="0aeb69b4-f660-4962-8f33-aaeb75e5a227" providerId="ADAL" clId="{90EE3D54-B51F-4E84-A41F-6167A75A8064}" dt="2022-04-28T09:20:34.270" v="2035" actId="164"/>
          <ac:spMkLst>
            <pc:docMk/>
            <pc:sldMk cId="358155368" sldId="479"/>
            <ac:spMk id="9" creationId="{29E260EC-06DB-4590-AD8A-947F97048397}"/>
          </ac:spMkLst>
        </pc:spChg>
        <pc:spChg chg="add mod">
          <ac:chgData name="Sophie Laggan" userId="0aeb69b4-f660-4962-8f33-aaeb75e5a227" providerId="ADAL" clId="{90EE3D54-B51F-4E84-A41F-6167A75A8064}" dt="2022-04-28T09:20:34.270" v="2035" actId="164"/>
          <ac:spMkLst>
            <pc:docMk/>
            <pc:sldMk cId="358155368" sldId="479"/>
            <ac:spMk id="10" creationId="{ACA880DF-1358-4ED7-B385-785B5F2107BD}"/>
          </ac:spMkLst>
        </pc:spChg>
        <pc:spChg chg="add mod">
          <ac:chgData name="Sophie Laggan" userId="0aeb69b4-f660-4962-8f33-aaeb75e5a227" providerId="ADAL" clId="{90EE3D54-B51F-4E84-A41F-6167A75A8064}" dt="2022-04-28T09:20:34.270" v="2035" actId="164"/>
          <ac:spMkLst>
            <pc:docMk/>
            <pc:sldMk cId="358155368" sldId="479"/>
            <ac:spMk id="11" creationId="{D9F8CFCA-845A-4633-838C-01835904B0D7}"/>
          </ac:spMkLst>
        </pc:spChg>
        <pc:spChg chg="add mod">
          <ac:chgData name="Sophie Laggan" userId="0aeb69b4-f660-4962-8f33-aaeb75e5a227" providerId="ADAL" clId="{90EE3D54-B51F-4E84-A41F-6167A75A8064}" dt="2022-04-28T09:20:34.270" v="2035" actId="164"/>
          <ac:spMkLst>
            <pc:docMk/>
            <pc:sldMk cId="358155368" sldId="479"/>
            <ac:spMk id="12" creationId="{CF6C4B14-FCF2-4ADE-A2F7-23459AE20255}"/>
          </ac:spMkLst>
        </pc:spChg>
        <pc:spChg chg="add mod">
          <ac:chgData name="Sophie Laggan" userId="0aeb69b4-f660-4962-8f33-aaeb75e5a227" providerId="ADAL" clId="{90EE3D54-B51F-4E84-A41F-6167A75A8064}" dt="2022-04-28T09:20:34.270" v="2035" actId="164"/>
          <ac:spMkLst>
            <pc:docMk/>
            <pc:sldMk cId="358155368" sldId="479"/>
            <ac:spMk id="13" creationId="{C3349AF6-65A8-4077-A575-70DBC74653C0}"/>
          </ac:spMkLst>
        </pc:spChg>
        <pc:spChg chg="add mod">
          <ac:chgData name="Sophie Laggan" userId="0aeb69b4-f660-4962-8f33-aaeb75e5a227" providerId="ADAL" clId="{90EE3D54-B51F-4E84-A41F-6167A75A8064}" dt="2022-04-28T09:20:34.270" v="2035" actId="164"/>
          <ac:spMkLst>
            <pc:docMk/>
            <pc:sldMk cId="358155368" sldId="479"/>
            <ac:spMk id="14" creationId="{F73D193F-8A5B-4F2F-90AA-29B74EAC6068}"/>
          </ac:spMkLst>
        </pc:spChg>
        <pc:spChg chg="add mod">
          <ac:chgData name="Sophie Laggan" userId="0aeb69b4-f660-4962-8f33-aaeb75e5a227" providerId="ADAL" clId="{90EE3D54-B51F-4E84-A41F-6167A75A8064}" dt="2022-04-28T09:20:34.270" v="2035" actId="164"/>
          <ac:spMkLst>
            <pc:docMk/>
            <pc:sldMk cId="358155368" sldId="479"/>
            <ac:spMk id="15" creationId="{FEFAD0F4-90AA-4288-8EB4-FD41FD1BE278}"/>
          </ac:spMkLst>
        </pc:spChg>
        <pc:spChg chg="add mod">
          <ac:chgData name="Sophie Laggan" userId="0aeb69b4-f660-4962-8f33-aaeb75e5a227" providerId="ADAL" clId="{90EE3D54-B51F-4E84-A41F-6167A75A8064}" dt="2022-04-28T09:20:34.270" v="2035" actId="164"/>
          <ac:spMkLst>
            <pc:docMk/>
            <pc:sldMk cId="358155368" sldId="479"/>
            <ac:spMk id="16" creationId="{77D3D1E0-AC10-4033-8589-49C01638A09B}"/>
          </ac:spMkLst>
        </pc:spChg>
        <pc:spChg chg="add mod">
          <ac:chgData name="Sophie Laggan" userId="0aeb69b4-f660-4962-8f33-aaeb75e5a227" providerId="ADAL" clId="{90EE3D54-B51F-4E84-A41F-6167A75A8064}" dt="2022-04-28T09:20:34.270" v="2035" actId="164"/>
          <ac:spMkLst>
            <pc:docMk/>
            <pc:sldMk cId="358155368" sldId="479"/>
            <ac:spMk id="17" creationId="{3A668C34-152A-4F11-8803-6190C02FD5F2}"/>
          </ac:spMkLst>
        </pc:spChg>
        <pc:spChg chg="add mod">
          <ac:chgData name="Sophie Laggan" userId="0aeb69b4-f660-4962-8f33-aaeb75e5a227" providerId="ADAL" clId="{90EE3D54-B51F-4E84-A41F-6167A75A8064}" dt="2022-04-28T09:20:34.270" v="2035" actId="164"/>
          <ac:spMkLst>
            <pc:docMk/>
            <pc:sldMk cId="358155368" sldId="479"/>
            <ac:spMk id="18" creationId="{5D2363CB-043D-4ABB-978D-8516A36A5579}"/>
          </ac:spMkLst>
        </pc:spChg>
        <pc:spChg chg="add del mod">
          <ac:chgData name="Sophie Laggan" userId="0aeb69b4-f660-4962-8f33-aaeb75e5a227" providerId="ADAL" clId="{90EE3D54-B51F-4E84-A41F-6167A75A8064}" dt="2022-04-28T09:20:37.960" v="2037" actId="478"/>
          <ac:spMkLst>
            <pc:docMk/>
            <pc:sldMk cId="358155368" sldId="479"/>
            <ac:spMk id="20" creationId="{49661B4F-5450-4C07-A3CC-D56B72400ACC}"/>
          </ac:spMkLst>
        </pc:spChg>
        <pc:spChg chg="mod">
          <ac:chgData name="Sophie Laggan" userId="0aeb69b4-f660-4962-8f33-aaeb75e5a227" providerId="ADAL" clId="{90EE3D54-B51F-4E84-A41F-6167A75A8064}" dt="2022-04-28T12:57:06.224" v="8284"/>
          <ac:spMkLst>
            <pc:docMk/>
            <pc:sldMk cId="358155368" sldId="479"/>
            <ac:spMk id="22" creationId="{69053F7E-6CB6-4CDA-8170-75973ED77E41}"/>
          </ac:spMkLst>
        </pc:spChg>
        <pc:spChg chg="mod">
          <ac:chgData name="Sophie Laggan" userId="0aeb69b4-f660-4962-8f33-aaeb75e5a227" providerId="ADAL" clId="{90EE3D54-B51F-4E84-A41F-6167A75A8064}" dt="2022-04-28T12:57:06.224" v="8284"/>
          <ac:spMkLst>
            <pc:docMk/>
            <pc:sldMk cId="358155368" sldId="479"/>
            <ac:spMk id="23" creationId="{E260812A-8A4E-4004-8639-2E1979BB24D3}"/>
          </ac:spMkLst>
        </pc:spChg>
        <pc:spChg chg="mod">
          <ac:chgData name="Sophie Laggan" userId="0aeb69b4-f660-4962-8f33-aaeb75e5a227" providerId="ADAL" clId="{90EE3D54-B51F-4E84-A41F-6167A75A8064}" dt="2022-04-28T12:57:06.224" v="8284"/>
          <ac:spMkLst>
            <pc:docMk/>
            <pc:sldMk cId="358155368" sldId="479"/>
            <ac:spMk id="24" creationId="{8CAE548E-3216-443F-8904-54B20FE26219}"/>
          </ac:spMkLst>
        </pc:spChg>
        <pc:spChg chg="mod">
          <ac:chgData name="Sophie Laggan" userId="0aeb69b4-f660-4962-8f33-aaeb75e5a227" providerId="ADAL" clId="{90EE3D54-B51F-4E84-A41F-6167A75A8064}" dt="2022-04-28T12:57:06.224" v="8284"/>
          <ac:spMkLst>
            <pc:docMk/>
            <pc:sldMk cId="358155368" sldId="479"/>
            <ac:spMk id="25" creationId="{68C573E3-E9DF-431A-B71E-100050650D88}"/>
          </ac:spMkLst>
        </pc:spChg>
        <pc:spChg chg="mod">
          <ac:chgData name="Sophie Laggan" userId="0aeb69b4-f660-4962-8f33-aaeb75e5a227" providerId="ADAL" clId="{90EE3D54-B51F-4E84-A41F-6167A75A8064}" dt="2022-04-28T12:57:06.224" v="8284"/>
          <ac:spMkLst>
            <pc:docMk/>
            <pc:sldMk cId="358155368" sldId="479"/>
            <ac:spMk id="26" creationId="{4EC06CB1-8009-470E-B797-D2501060B6B4}"/>
          </ac:spMkLst>
        </pc:spChg>
        <pc:spChg chg="mod">
          <ac:chgData name="Sophie Laggan" userId="0aeb69b4-f660-4962-8f33-aaeb75e5a227" providerId="ADAL" clId="{90EE3D54-B51F-4E84-A41F-6167A75A8064}" dt="2022-04-28T12:57:06.224" v="8284"/>
          <ac:spMkLst>
            <pc:docMk/>
            <pc:sldMk cId="358155368" sldId="479"/>
            <ac:spMk id="27" creationId="{7D8A6AE9-833F-4B86-A707-5C0FAC0789B0}"/>
          </ac:spMkLst>
        </pc:spChg>
        <pc:spChg chg="mod">
          <ac:chgData name="Sophie Laggan" userId="0aeb69b4-f660-4962-8f33-aaeb75e5a227" providerId="ADAL" clId="{90EE3D54-B51F-4E84-A41F-6167A75A8064}" dt="2022-04-28T12:57:06.224" v="8284"/>
          <ac:spMkLst>
            <pc:docMk/>
            <pc:sldMk cId="358155368" sldId="479"/>
            <ac:spMk id="28" creationId="{371E9A46-1B88-4F6C-8098-6979A1185969}"/>
          </ac:spMkLst>
        </pc:spChg>
        <pc:spChg chg="mod">
          <ac:chgData name="Sophie Laggan" userId="0aeb69b4-f660-4962-8f33-aaeb75e5a227" providerId="ADAL" clId="{90EE3D54-B51F-4E84-A41F-6167A75A8064}" dt="2022-04-28T12:57:06.224" v="8284"/>
          <ac:spMkLst>
            <pc:docMk/>
            <pc:sldMk cId="358155368" sldId="479"/>
            <ac:spMk id="29" creationId="{A1C123F3-3C6D-441B-AA76-C74F4526FF61}"/>
          </ac:spMkLst>
        </pc:spChg>
        <pc:grpChg chg="add del mod">
          <ac:chgData name="Sophie Laggan" userId="0aeb69b4-f660-4962-8f33-aaeb75e5a227" providerId="ADAL" clId="{90EE3D54-B51F-4E84-A41F-6167A75A8064}" dt="2022-04-28T09:20:51.671" v="2041" actId="478"/>
          <ac:grpSpMkLst>
            <pc:docMk/>
            <pc:sldMk cId="358155368" sldId="479"/>
            <ac:grpSpMk id="19" creationId="{783743C5-D5E7-40EB-9AB7-D16521EEDF06}"/>
          </ac:grpSpMkLst>
        </pc:grpChg>
        <pc:grpChg chg="add mod">
          <ac:chgData name="Sophie Laggan" userId="0aeb69b4-f660-4962-8f33-aaeb75e5a227" providerId="ADAL" clId="{90EE3D54-B51F-4E84-A41F-6167A75A8064}" dt="2022-04-28T12:57:12.206" v="8286" actId="1076"/>
          <ac:grpSpMkLst>
            <pc:docMk/>
            <pc:sldMk cId="358155368" sldId="479"/>
            <ac:grpSpMk id="21" creationId="{DE63AE01-A771-4E50-B497-0C6CACBA275D}"/>
          </ac:grpSpMkLst>
        </pc:grpChg>
        <pc:cxnChg chg="mod">
          <ac:chgData name="Sophie Laggan" userId="0aeb69b4-f660-4962-8f33-aaeb75e5a227" providerId="ADAL" clId="{90EE3D54-B51F-4E84-A41F-6167A75A8064}" dt="2022-04-28T12:57:06.224" v="8284"/>
          <ac:cxnSpMkLst>
            <pc:docMk/>
            <pc:sldMk cId="358155368" sldId="479"/>
            <ac:cxnSpMk id="30" creationId="{46A384D4-8985-4F4D-A8BB-34C3716D3CD3}"/>
          </ac:cxnSpMkLst>
        </pc:cxnChg>
        <pc:cxnChg chg="mod">
          <ac:chgData name="Sophie Laggan" userId="0aeb69b4-f660-4962-8f33-aaeb75e5a227" providerId="ADAL" clId="{90EE3D54-B51F-4E84-A41F-6167A75A8064}" dt="2022-04-28T12:57:06.224" v="8284"/>
          <ac:cxnSpMkLst>
            <pc:docMk/>
            <pc:sldMk cId="358155368" sldId="479"/>
            <ac:cxnSpMk id="31" creationId="{5F92AE8E-93EB-4580-AD13-F9B8BAF0401E}"/>
          </ac:cxnSpMkLst>
        </pc:cxnChg>
        <pc:cxnChg chg="mod">
          <ac:chgData name="Sophie Laggan" userId="0aeb69b4-f660-4962-8f33-aaeb75e5a227" providerId="ADAL" clId="{90EE3D54-B51F-4E84-A41F-6167A75A8064}" dt="2022-04-28T12:57:06.224" v="8284"/>
          <ac:cxnSpMkLst>
            <pc:docMk/>
            <pc:sldMk cId="358155368" sldId="479"/>
            <ac:cxnSpMk id="32" creationId="{DFD13FA7-C8A5-453F-B0C3-30CB9F4CD1D1}"/>
          </ac:cxnSpMkLst>
        </pc:cxnChg>
        <pc:cxnChg chg="mod">
          <ac:chgData name="Sophie Laggan" userId="0aeb69b4-f660-4962-8f33-aaeb75e5a227" providerId="ADAL" clId="{90EE3D54-B51F-4E84-A41F-6167A75A8064}" dt="2022-04-28T12:57:06.224" v="8284"/>
          <ac:cxnSpMkLst>
            <pc:docMk/>
            <pc:sldMk cId="358155368" sldId="479"/>
            <ac:cxnSpMk id="33" creationId="{ADDD1C54-0D93-47A3-8E93-164174CFD702}"/>
          </ac:cxnSpMkLst>
        </pc:cxnChg>
        <pc:cxnChg chg="mod">
          <ac:chgData name="Sophie Laggan" userId="0aeb69b4-f660-4962-8f33-aaeb75e5a227" providerId="ADAL" clId="{90EE3D54-B51F-4E84-A41F-6167A75A8064}" dt="2022-04-28T12:57:06.224" v="8284"/>
          <ac:cxnSpMkLst>
            <pc:docMk/>
            <pc:sldMk cId="358155368" sldId="479"/>
            <ac:cxnSpMk id="34" creationId="{EA97F23A-23D8-493D-A4AE-FEA99F77A3C6}"/>
          </ac:cxnSpMkLst>
        </pc:cxnChg>
        <pc:cxnChg chg="mod">
          <ac:chgData name="Sophie Laggan" userId="0aeb69b4-f660-4962-8f33-aaeb75e5a227" providerId="ADAL" clId="{90EE3D54-B51F-4E84-A41F-6167A75A8064}" dt="2022-04-28T12:57:06.224" v="8284"/>
          <ac:cxnSpMkLst>
            <pc:docMk/>
            <pc:sldMk cId="358155368" sldId="479"/>
            <ac:cxnSpMk id="35" creationId="{B269AD1E-FF84-4597-B3B6-64CA7789FE89}"/>
          </ac:cxnSpMkLst>
        </pc:cxnChg>
        <pc:cxnChg chg="mod">
          <ac:chgData name="Sophie Laggan" userId="0aeb69b4-f660-4962-8f33-aaeb75e5a227" providerId="ADAL" clId="{90EE3D54-B51F-4E84-A41F-6167A75A8064}" dt="2022-04-28T12:57:06.224" v="8284"/>
          <ac:cxnSpMkLst>
            <pc:docMk/>
            <pc:sldMk cId="358155368" sldId="479"/>
            <ac:cxnSpMk id="36" creationId="{749DC930-AE57-4D2E-919C-973A801E6E75}"/>
          </ac:cxnSpMkLst>
        </pc:cxnChg>
      </pc:sldChg>
      <pc:sldChg chg="new del">
        <pc:chgData name="Sophie Laggan" userId="0aeb69b4-f660-4962-8f33-aaeb75e5a227" providerId="ADAL" clId="{90EE3D54-B51F-4E84-A41F-6167A75A8064}" dt="2022-04-28T08:54:57.775" v="557" actId="680"/>
        <pc:sldMkLst>
          <pc:docMk/>
          <pc:sldMk cId="1243671224" sldId="479"/>
        </pc:sldMkLst>
      </pc:sldChg>
      <pc:sldChg chg="modSp add del mod">
        <pc:chgData name="Sophie Laggan" userId="0aeb69b4-f660-4962-8f33-aaeb75e5a227" providerId="ADAL" clId="{90EE3D54-B51F-4E84-A41F-6167A75A8064}" dt="2022-04-28T09:20:49.184" v="2040" actId="2696"/>
        <pc:sldMkLst>
          <pc:docMk/>
          <pc:sldMk cId="3259558729" sldId="480"/>
        </pc:sldMkLst>
        <pc:spChg chg="mod">
          <ac:chgData name="Sophie Laggan" userId="0aeb69b4-f660-4962-8f33-aaeb75e5a227" providerId="ADAL" clId="{90EE3D54-B51F-4E84-A41F-6167A75A8064}" dt="2022-04-28T09:20:42.745" v="2038" actId="14100"/>
          <ac:spMkLst>
            <pc:docMk/>
            <pc:sldMk cId="3259558729" sldId="480"/>
            <ac:spMk id="13" creationId="{C3349AF6-65A8-4077-A575-70DBC74653C0}"/>
          </ac:spMkLst>
        </pc:spChg>
      </pc:sldChg>
      <pc:sldChg chg="addSp delSp modSp add mod modNotesTx">
        <pc:chgData name="Sophie Laggan" userId="0aeb69b4-f660-4962-8f33-aaeb75e5a227" providerId="ADAL" clId="{90EE3D54-B51F-4E84-A41F-6167A75A8064}" dt="2022-04-28T12:58:01.844" v="8327" actId="20577"/>
        <pc:sldMkLst>
          <pc:docMk/>
          <pc:sldMk cId="3026293706" sldId="481"/>
        </pc:sldMkLst>
        <pc:spChg chg="del mod">
          <ac:chgData name="Sophie Laggan" userId="0aeb69b4-f660-4962-8f33-aaeb75e5a227" providerId="ADAL" clId="{90EE3D54-B51F-4E84-A41F-6167A75A8064}" dt="2022-04-28T09:21:35.863" v="2046" actId="478"/>
          <ac:spMkLst>
            <pc:docMk/>
            <pc:sldMk cId="3026293706" sldId="481"/>
            <ac:spMk id="3" creationId="{C1667438-7E3F-4DD9-B549-2621CB1ADACA}"/>
          </ac:spMkLst>
        </pc:spChg>
        <pc:spChg chg="mod">
          <ac:chgData name="Sophie Laggan" userId="0aeb69b4-f660-4962-8f33-aaeb75e5a227" providerId="ADAL" clId="{90EE3D54-B51F-4E84-A41F-6167A75A8064}" dt="2022-04-28T12:39:23.140" v="8056" actId="403"/>
          <ac:spMkLst>
            <pc:docMk/>
            <pc:sldMk cId="3026293706" sldId="481"/>
            <ac:spMk id="5" creationId="{B08D3147-83B2-49EF-9BAC-4600BAEA0D3C}"/>
          </ac:spMkLst>
        </pc:spChg>
        <pc:spChg chg="mod">
          <ac:chgData name="Sophie Laggan" userId="0aeb69b4-f660-4962-8f33-aaeb75e5a227" providerId="ADAL" clId="{90EE3D54-B51F-4E84-A41F-6167A75A8064}" dt="2022-04-28T12:39:23.140" v="8056" actId="403"/>
          <ac:spMkLst>
            <pc:docMk/>
            <pc:sldMk cId="3026293706" sldId="481"/>
            <ac:spMk id="6" creationId="{464CC69C-5769-4CD1-A61C-A570BBEF186D}"/>
          </ac:spMkLst>
        </pc:spChg>
        <pc:spChg chg="add del mod">
          <ac:chgData name="Sophie Laggan" userId="0aeb69b4-f660-4962-8f33-aaeb75e5a227" providerId="ADAL" clId="{90EE3D54-B51F-4E84-A41F-6167A75A8064}" dt="2022-04-28T09:21:37.445" v="2047" actId="478"/>
          <ac:spMkLst>
            <pc:docMk/>
            <pc:sldMk cId="3026293706" sldId="481"/>
            <ac:spMk id="7" creationId="{07AB7827-96A0-4766-9C46-A3F3B314F0C2}"/>
          </ac:spMkLst>
        </pc:spChg>
        <pc:spChg chg="mod">
          <ac:chgData name="Sophie Laggan" userId="0aeb69b4-f660-4962-8f33-aaeb75e5a227" providerId="ADAL" clId="{90EE3D54-B51F-4E84-A41F-6167A75A8064}" dt="2022-04-28T12:39:23.140" v="8056" actId="403"/>
          <ac:spMkLst>
            <pc:docMk/>
            <pc:sldMk cId="3026293706" sldId="481"/>
            <ac:spMk id="8" creationId="{5939762D-F810-4545-A69B-2FE9EA794043}"/>
          </ac:spMkLst>
        </pc:spChg>
        <pc:spChg chg="mod">
          <ac:chgData name="Sophie Laggan" userId="0aeb69b4-f660-4962-8f33-aaeb75e5a227" providerId="ADAL" clId="{90EE3D54-B51F-4E84-A41F-6167A75A8064}" dt="2022-04-28T12:39:23.140" v="8056" actId="403"/>
          <ac:spMkLst>
            <pc:docMk/>
            <pc:sldMk cId="3026293706" sldId="481"/>
            <ac:spMk id="9" creationId="{29E260EC-06DB-4590-AD8A-947F97048397}"/>
          </ac:spMkLst>
        </pc:spChg>
        <pc:spChg chg="mod">
          <ac:chgData name="Sophie Laggan" userId="0aeb69b4-f660-4962-8f33-aaeb75e5a227" providerId="ADAL" clId="{90EE3D54-B51F-4E84-A41F-6167A75A8064}" dt="2022-04-28T12:39:23.140" v="8056" actId="403"/>
          <ac:spMkLst>
            <pc:docMk/>
            <pc:sldMk cId="3026293706" sldId="481"/>
            <ac:spMk id="10" creationId="{ACA880DF-1358-4ED7-B385-785B5F2107BD}"/>
          </ac:spMkLst>
        </pc:spChg>
        <pc:spChg chg="mod">
          <ac:chgData name="Sophie Laggan" userId="0aeb69b4-f660-4962-8f33-aaeb75e5a227" providerId="ADAL" clId="{90EE3D54-B51F-4E84-A41F-6167A75A8064}" dt="2022-04-28T12:39:23.140" v="8056" actId="403"/>
          <ac:spMkLst>
            <pc:docMk/>
            <pc:sldMk cId="3026293706" sldId="481"/>
            <ac:spMk id="11" creationId="{D9F8CFCA-845A-4633-838C-01835904B0D7}"/>
          </ac:spMkLst>
        </pc:spChg>
        <pc:spChg chg="mod">
          <ac:chgData name="Sophie Laggan" userId="0aeb69b4-f660-4962-8f33-aaeb75e5a227" providerId="ADAL" clId="{90EE3D54-B51F-4E84-A41F-6167A75A8064}" dt="2022-04-28T12:39:23.140" v="8056" actId="403"/>
          <ac:spMkLst>
            <pc:docMk/>
            <pc:sldMk cId="3026293706" sldId="481"/>
            <ac:spMk id="12" creationId="{CF6C4B14-FCF2-4ADE-A2F7-23459AE20255}"/>
          </ac:spMkLst>
        </pc:spChg>
        <pc:spChg chg="mod">
          <ac:chgData name="Sophie Laggan" userId="0aeb69b4-f660-4962-8f33-aaeb75e5a227" providerId="ADAL" clId="{90EE3D54-B51F-4E84-A41F-6167A75A8064}" dt="2022-04-28T12:39:45.154" v="8086" actId="14100"/>
          <ac:spMkLst>
            <pc:docMk/>
            <pc:sldMk cId="3026293706" sldId="481"/>
            <ac:spMk id="13" creationId="{C3349AF6-65A8-4077-A575-70DBC74653C0}"/>
          </ac:spMkLst>
        </pc:spChg>
        <pc:spChg chg="mod">
          <ac:chgData name="Sophie Laggan" userId="0aeb69b4-f660-4962-8f33-aaeb75e5a227" providerId="ADAL" clId="{90EE3D54-B51F-4E84-A41F-6167A75A8064}" dt="2022-04-28T12:39:36.213" v="8071" actId="20577"/>
          <ac:spMkLst>
            <pc:docMk/>
            <pc:sldMk cId="3026293706" sldId="481"/>
            <ac:spMk id="14" creationId="{F73D193F-8A5B-4F2F-90AA-29B74EAC6068}"/>
          </ac:spMkLst>
        </pc:spChg>
        <pc:spChg chg="mod">
          <ac:chgData name="Sophie Laggan" userId="0aeb69b4-f660-4962-8f33-aaeb75e5a227" providerId="ADAL" clId="{90EE3D54-B51F-4E84-A41F-6167A75A8064}" dt="2022-04-28T12:39:53.143" v="8089" actId="1038"/>
          <ac:spMkLst>
            <pc:docMk/>
            <pc:sldMk cId="3026293706" sldId="481"/>
            <ac:spMk id="15" creationId="{FEFAD0F4-90AA-4288-8EB4-FD41FD1BE278}"/>
          </ac:spMkLst>
        </pc:spChg>
        <pc:spChg chg="mod">
          <ac:chgData name="Sophie Laggan" userId="0aeb69b4-f660-4962-8f33-aaeb75e5a227" providerId="ADAL" clId="{90EE3D54-B51F-4E84-A41F-6167A75A8064}" dt="2022-04-28T12:39:23.140" v="8056" actId="403"/>
          <ac:spMkLst>
            <pc:docMk/>
            <pc:sldMk cId="3026293706" sldId="481"/>
            <ac:spMk id="16" creationId="{77D3D1E0-AC10-4033-8589-49C01638A09B}"/>
          </ac:spMkLst>
        </pc:spChg>
        <pc:spChg chg="mod">
          <ac:chgData name="Sophie Laggan" userId="0aeb69b4-f660-4962-8f33-aaeb75e5a227" providerId="ADAL" clId="{90EE3D54-B51F-4E84-A41F-6167A75A8064}" dt="2022-04-28T12:39:23.140" v="8056" actId="403"/>
          <ac:spMkLst>
            <pc:docMk/>
            <pc:sldMk cId="3026293706" sldId="481"/>
            <ac:spMk id="17" creationId="{3A668C34-152A-4F11-8803-6190C02FD5F2}"/>
          </ac:spMkLst>
        </pc:spChg>
        <pc:spChg chg="mod">
          <ac:chgData name="Sophie Laggan" userId="0aeb69b4-f660-4962-8f33-aaeb75e5a227" providerId="ADAL" clId="{90EE3D54-B51F-4E84-A41F-6167A75A8064}" dt="2022-04-28T12:39:23.140" v="8056" actId="403"/>
          <ac:spMkLst>
            <pc:docMk/>
            <pc:sldMk cId="3026293706" sldId="481"/>
            <ac:spMk id="18" creationId="{5D2363CB-043D-4ABB-978D-8516A36A5579}"/>
          </ac:spMkLst>
        </pc:spChg>
        <pc:grpChg chg="mod">
          <ac:chgData name="Sophie Laggan" userId="0aeb69b4-f660-4962-8f33-aaeb75e5a227" providerId="ADAL" clId="{90EE3D54-B51F-4E84-A41F-6167A75A8064}" dt="2022-04-28T12:39:21.018" v="8054" actId="14100"/>
          <ac:grpSpMkLst>
            <pc:docMk/>
            <pc:sldMk cId="3026293706" sldId="481"/>
            <ac:grpSpMk id="19" creationId="{783743C5-D5E7-40EB-9AB7-D16521EEDF06}"/>
          </ac:grpSpMkLst>
        </pc:grpChg>
      </pc:sldChg>
      <pc:sldChg chg="modSp add mod ord">
        <pc:chgData name="Sophie Laggan" userId="0aeb69b4-f660-4962-8f33-aaeb75e5a227" providerId="ADAL" clId="{90EE3D54-B51F-4E84-A41F-6167A75A8064}" dt="2022-04-28T09:55:09.975" v="2314"/>
        <pc:sldMkLst>
          <pc:docMk/>
          <pc:sldMk cId="4197607713" sldId="482"/>
        </pc:sldMkLst>
        <pc:spChg chg="mod">
          <ac:chgData name="Sophie Laggan" userId="0aeb69b4-f660-4962-8f33-aaeb75e5a227" providerId="ADAL" clId="{90EE3D54-B51F-4E84-A41F-6167A75A8064}" dt="2022-04-28T09:37:00.500" v="2170" actId="207"/>
          <ac:spMkLst>
            <pc:docMk/>
            <pc:sldMk cId="4197607713" sldId="482"/>
            <ac:spMk id="6" creationId="{8083F99B-B115-47A1-AD8D-240D75B3B330}"/>
          </ac:spMkLst>
        </pc:spChg>
      </pc:sldChg>
      <pc:sldChg chg="modSp new mod">
        <pc:chgData name="Sophie Laggan" userId="0aeb69b4-f660-4962-8f33-aaeb75e5a227" providerId="ADAL" clId="{90EE3D54-B51F-4E84-A41F-6167A75A8064}" dt="2022-04-28T11:02:11.930" v="5487" actId="20577"/>
        <pc:sldMkLst>
          <pc:docMk/>
          <pc:sldMk cId="2297047138" sldId="483"/>
        </pc:sldMkLst>
        <pc:spChg chg="mod">
          <ac:chgData name="Sophie Laggan" userId="0aeb69b4-f660-4962-8f33-aaeb75e5a227" providerId="ADAL" clId="{90EE3D54-B51F-4E84-A41F-6167A75A8064}" dt="2022-04-28T11:02:11.930" v="5487" actId="20577"/>
          <ac:spMkLst>
            <pc:docMk/>
            <pc:sldMk cId="2297047138" sldId="483"/>
            <ac:spMk id="2" creationId="{FF569F3A-C5DF-48AF-AC5B-91E55FC45667}"/>
          </ac:spMkLst>
        </pc:spChg>
      </pc:sldChg>
      <pc:sldChg chg="addSp delSp modSp add mod modNotesTx">
        <pc:chgData name="Sophie Laggan" userId="0aeb69b4-f660-4962-8f33-aaeb75e5a227" providerId="ADAL" clId="{90EE3D54-B51F-4E84-A41F-6167A75A8064}" dt="2022-05-05T15:25:59.673" v="8802"/>
        <pc:sldMkLst>
          <pc:docMk/>
          <pc:sldMk cId="3401791897" sldId="484"/>
        </pc:sldMkLst>
        <pc:spChg chg="mod">
          <ac:chgData name="Sophie Laggan" userId="0aeb69b4-f660-4962-8f33-aaeb75e5a227" providerId="ADAL" clId="{90EE3D54-B51F-4E84-A41F-6167A75A8064}" dt="2022-04-28T12:09:19.347" v="6393" actId="20577"/>
          <ac:spMkLst>
            <pc:docMk/>
            <pc:sldMk cId="3401791897" sldId="484"/>
            <ac:spMk id="9" creationId="{7383D125-0759-476C-8E7E-DC0BAEC217EF}"/>
          </ac:spMkLst>
        </pc:spChg>
        <pc:picChg chg="del">
          <ac:chgData name="Sophie Laggan" userId="0aeb69b4-f660-4962-8f33-aaeb75e5a227" providerId="ADAL" clId="{90EE3D54-B51F-4E84-A41F-6167A75A8064}" dt="2022-04-28T10:29:22.429" v="3988" actId="478"/>
          <ac:picMkLst>
            <pc:docMk/>
            <pc:sldMk cId="3401791897" sldId="484"/>
            <ac:picMk id="4" creationId="{4CA06F78-0C06-42D2-AE50-3892238B27C5}"/>
          </ac:picMkLst>
        </pc:picChg>
        <pc:picChg chg="del">
          <ac:chgData name="Sophie Laggan" userId="0aeb69b4-f660-4962-8f33-aaeb75e5a227" providerId="ADAL" clId="{90EE3D54-B51F-4E84-A41F-6167A75A8064}" dt="2022-04-28T10:29:09.965" v="3984" actId="478"/>
          <ac:picMkLst>
            <pc:docMk/>
            <pc:sldMk cId="3401791897" sldId="484"/>
            <ac:picMk id="6" creationId="{81F7DCBC-E461-4857-806D-3B252986F774}"/>
          </ac:picMkLst>
        </pc:picChg>
        <pc:picChg chg="add mod">
          <ac:chgData name="Sophie Laggan" userId="0aeb69b4-f660-4962-8f33-aaeb75e5a227" providerId="ADAL" clId="{90EE3D54-B51F-4E84-A41F-6167A75A8064}" dt="2022-04-28T10:29:31.559" v="3992" actId="1076"/>
          <ac:picMkLst>
            <pc:docMk/>
            <pc:sldMk cId="3401791897" sldId="484"/>
            <ac:picMk id="7" creationId="{F75C0DB6-D0B7-4282-B344-74277CFC589B}"/>
          </ac:picMkLst>
        </pc:picChg>
        <pc:picChg chg="del">
          <ac:chgData name="Sophie Laggan" userId="0aeb69b4-f660-4962-8f33-aaeb75e5a227" providerId="ADAL" clId="{90EE3D54-B51F-4E84-A41F-6167A75A8064}" dt="2022-04-28T10:29:13.193" v="3986" actId="478"/>
          <ac:picMkLst>
            <pc:docMk/>
            <pc:sldMk cId="3401791897" sldId="484"/>
            <ac:picMk id="11" creationId="{AF1E8876-C214-44E0-A0E8-59AD1A9F9CDA}"/>
          </ac:picMkLst>
        </pc:picChg>
        <pc:picChg chg="add mod">
          <ac:chgData name="Sophie Laggan" userId="0aeb69b4-f660-4962-8f33-aaeb75e5a227" providerId="ADAL" clId="{90EE3D54-B51F-4E84-A41F-6167A75A8064}" dt="2022-04-28T10:29:15.265" v="3987" actId="1076"/>
          <ac:picMkLst>
            <pc:docMk/>
            <pc:sldMk cId="3401791897" sldId="484"/>
            <ac:picMk id="1026" creationId="{8BB77E96-39D0-417E-91A7-645DA10C9DA7}"/>
          </ac:picMkLst>
        </pc:picChg>
      </pc:sldChg>
      <pc:sldChg chg="addSp delSp modSp add mod ord modNotesTx">
        <pc:chgData name="Sophie Laggan" userId="0aeb69b4-f660-4962-8f33-aaeb75e5a227" providerId="ADAL" clId="{90EE3D54-B51F-4E84-A41F-6167A75A8064}" dt="2022-04-28T13:08:00.120" v="8790" actId="1038"/>
        <pc:sldMkLst>
          <pc:docMk/>
          <pc:sldMk cId="2322247001" sldId="485"/>
        </pc:sldMkLst>
        <pc:spChg chg="mod">
          <ac:chgData name="Sophie Laggan" userId="0aeb69b4-f660-4962-8f33-aaeb75e5a227" providerId="ADAL" clId="{90EE3D54-B51F-4E84-A41F-6167A75A8064}" dt="2022-04-28T10:36:04.555" v="4107" actId="20577"/>
          <ac:spMkLst>
            <pc:docMk/>
            <pc:sldMk cId="2322247001" sldId="485"/>
            <ac:spMk id="9" creationId="{7383D125-0759-476C-8E7E-DC0BAEC217EF}"/>
          </ac:spMkLst>
        </pc:spChg>
        <pc:picChg chg="add mod">
          <ac:chgData name="Sophie Laggan" userId="0aeb69b4-f660-4962-8f33-aaeb75e5a227" providerId="ADAL" clId="{90EE3D54-B51F-4E84-A41F-6167A75A8064}" dt="2022-04-28T10:36:36.139" v="4127" actId="1036"/>
          <ac:picMkLst>
            <pc:docMk/>
            <pc:sldMk cId="2322247001" sldId="485"/>
            <ac:picMk id="3" creationId="{8AE67A9B-44DB-464C-BB11-2962C879D81E}"/>
          </ac:picMkLst>
        </pc:picChg>
        <pc:picChg chg="add mod">
          <ac:chgData name="Sophie Laggan" userId="0aeb69b4-f660-4962-8f33-aaeb75e5a227" providerId="ADAL" clId="{90EE3D54-B51F-4E84-A41F-6167A75A8064}" dt="2022-04-28T13:08:00.120" v="8790" actId="1038"/>
          <ac:picMkLst>
            <pc:docMk/>
            <pc:sldMk cId="2322247001" sldId="485"/>
            <ac:picMk id="5" creationId="{76ED7CC2-D7B3-44CD-B3A2-8ABBF7C3196D}"/>
          </ac:picMkLst>
        </pc:picChg>
        <pc:picChg chg="del">
          <ac:chgData name="Sophie Laggan" userId="0aeb69b4-f660-4962-8f33-aaeb75e5a227" providerId="ADAL" clId="{90EE3D54-B51F-4E84-A41F-6167A75A8064}" dt="2022-04-28T10:31:25.590" v="4012" actId="478"/>
          <ac:picMkLst>
            <pc:docMk/>
            <pc:sldMk cId="2322247001" sldId="485"/>
            <ac:picMk id="7" creationId="{F75C0DB6-D0B7-4282-B344-74277CFC589B}"/>
          </ac:picMkLst>
        </pc:picChg>
        <pc:picChg chg="add mod">
          <ac:chgData name="Sophie Laggan" userId="0aeb69b4-f660-4962-8f33-aaeb75e5a227" providerId="ADAL" clId="{90EE3D54-B51F-4E84-A41F-6167A75A8064}" dt="2022-04-28T10:36:23.905" v="4117" actId="1038"/>
          <ac:picMkLst>
            <pc:docMk/>
            <pc:sldMk cId="2322247001" sldId="485"/>
            <ac:picMk id="8" creationId="{FFB18850-7636-4792-B9EE-3CC1BC4B779D}"/>
          </ac:picMkLst>
        </pc:picChg>
        <pc:picChg chg="del">
          <ac:chgData name="Sophie Laggan" userId="0aeb69b4-f660-4962-8f33-aaeb75e5a227" providerId="ADAL" clId="{90EE3D54-B51F-4E84-A41F-6167A75A8064}" dt="2022-04-28T10:31:35.083" v="4017" actId="478"/>
          <ac:picMkLst>
            <pc:docMk/>
            <pc:sldMk cId="2322247001" sldId="485"/>
            <ac:picMk id="1026" creationId="{8BB77E96-39D0-417E-91A7-645DA10C9DA7}"/>
          </ac:picMkLst>
        </pc:picChg>
      </pc:sldChg>
      <pc:sldChg chg="addSp modSp add mod modNotesTx">
        <pc:chgData name="Sophie Laggan" userId="0aeb69b4-f660-4962-8f33-aaeb75e5a227" providerId="ADAL" clId="{90EE3D54-B51F-4E84-A41F-6167A75A8064}" dt="2022-04-28T11:39:32.092" v="5512"/>
        <pc:sldMkLst>
          <pc:docMk/>
          <pc:sldMk cId="62153552" sldId="486"/>
        </pc:sldMkLst>
        <pc:spChg chg="mod">
          <ac:chgData name="Sophie Laggan" userId="0aeb69b4-f660-4962-8f33-aaeb75e5a227" providerId="ADAL" clId="{90EE3D54-B51F-4E84-A41F-6167A75A8064}" dt="2022-04-28T10:35:41.964" v="4088" actId="20577"/>
          <ac:spMkLst>
            <pc:docMk/>
            <pc:sldMk cId="62153552" sldId="486"/>
            <ac:spMk id="3" creationId="{0E20C6F7-1FDB-40D4-A5C0-2B9153244B7D}"/>
          </ac:spMkLst>
        </pc:spChg>
        <pc:picChg chg="add mod">
          <ac:chgData name="Sophie Laggan" userId="0aeb69b4-f660-4962-8f33-aaeb75e5a227" providerId="ADAL" clId="{90EE3D54-B51F-4E84-A41F-6167A75A8064}" dt="2022-04-28T11:39:32.092" v="5512"/>
          <ac:picMkLst>
            <pc:docMk/>
            <pc:sldMk cId="62153552" sldId="486"/>
            <ac:picMk id="10" creationId="{986F48D1-19F9-450E-9826-2F5278E275F9}"/>
          </ac:picMkLst>
        </pc:picChg>
      </pc:sldChg>
      <pc:sldChg chg="addSp delSp modSp new mod modClrScheme chgLayout">
        <pc:chgData name="Sophie Laggan" userId="0aeb69b4-f660-4962-8f33-aaeb75e5a227" providerId="ADAL" clId="{90EE3D54-B51F-4E84-A41F-6167A75A8064}" dt="2022-04-28T10:40:43.877" v="4245" actId="1076"/>
        <pc:sldMkLst>
          <pc:docMk/>
          <pc:sldMk cId="1719432287" sldId="487"/>
        </pc:sldMkLst>
        <pc:spChg chg="del">
          <ac:chgData name="Sophie Laggan" userId="0aeb69b4-f660-4962-8f33-aaeb75e5a227" providerId="ADAL" clId="{90EE3D54-B51F-4E84-A41F-6167A75A8064}" dt="2022-04-28T10:39:21.409" v="4221" actId="478"/>
          <ac:spMkLst>
            <pc:docMk/>
            <pc:sldMk cId="1719432287" sldId="487"/>
            <ac:spMk id="2" creationId="{2B99F247-0CF6-4187-9D7D-0759EEC02F2D}"/>
          </ac:spMkLst>
        </pc:spChg>
        <pc:spChg chg="del mod ord">
          <ac:chgData name="Sophie Laggan" userId="0aeb69b4-f660-4962-8f33-aaeb75e5a227" providerId="ADAL" clId="{90EE3D54-B51F-4E84-A41F-6167A75A8064}" dt="2022-04-28T10:39:25.864" v="4222" actId="700"/>
          <ac:spMkLst>
            <pc:docMk/>
            <pc:sldMk cId="1719432287" sldId="487"/>
            <ac:spMk id="3" creationId="{17222D44-FF3D-4457-921E-94EF46DC5136}"/>
          </ac:spMkLst>
        </pc:spChg>
        <pc:spChg chg="add del mod ord">
          <ac:chgData name="Sophie Laggan" userId="0aeb69b4-f660-4962-8f33-aaeb75e5a227" providerId="ADAL" clId="{90EE3D54-B51F-4E84-A41F-6167A75A8064}" dt="2022-04-28T10:39:29.223" v="4223" actId="478"/>
          <ac:spMkLst>
            <pc:docMk/>
            <pc:sldMk cId="1719432287" sldId="487"/>
            <ac:spMk id="4" creationId="{BCB59B04-024D-4D05-965D-DDA8A4751106}"/>
          </ac:spMkLst>
        </pc:spChg>
        <pc:spChg chg="add del mod ord">
          <ac:chgData name="Sophie Laggan" userId="0aeb69b4-f660-4962-8f33-aaeb75e5a227" providerId="ADAL" clId="{90EE3D54-B51F-4E84-A41F-6167A75A8064}" dt="2022-04-28T10:39:31.535" v="4224" actId="478"/>
          <ac:spMkLst>
            <pc:docMk/>
            <pc:sldMk cId="1719432287" sldId="487"/>
            <ac:spMk id="5" creationId="{845A0DEF-8A9F-4A5C-91B3-6AD78F99D91B}"/>
          </ac:spMkLst>
        </pc:spChg>
        <pc:picChg chg="add mod">
          <ac:chgData name="Sophie Laggan" userId="0aeb69b4-f660-4962-8f33-aaeb75e5a227" providerId="ADAL" clId="{90EE3D54-B51F-4E84-A41F-6167A75A8064}" dt="2022-04-28T10:40:01.404" v="4234" actId="1076"/>
          <ac:picMkLst>
            <pc:docMk/>
            <pc:sldMk cId="1719432287" sldId="487"/>
            <ac:picMk id="6" creationId="{A95B6154-0C0F-455F-BF06-DB52AB1234AE}"/>
          </ac:picMkLst>
        </pc:picChg>
        <pc:picChg chg="add del mod">
          <ac:chgData name="Sophie Laggan" userId="0aeb69b4-f660-4962-8f33-aaeb75e5a227" providerId="ADAL" clId="{90EE3D54-B51F-4E84-A41F-6167A75A8064}" dt="2022-04-28T10:40:37.796" v="4241" actId="478"/>
          <ac:picMkLst>
            <pc:docMk/>
            <pc:sldMk cId="1719432287" sldId="487"/>
            <ac:picMk id="7" creationId="{6DA1BE79-5B36-46D0-A6B7-BB3DCEE14E99}"/>
          </ac:picMkLst>
        </pc:picChg>
        <pc:picChg chg="add mod">
          <ac:chgData name="Sophie Laggan" userId="0aeb69b4-f660-4962-8f33-aaeb75e5a227" providerId="ADAL" clId="{90EE3D54-B51F-4E84-A41F-6167A75A8064}" dt="2022-04-28T10:40:43.877" v="4245" actId="1076"/>
          <ac:picMkLst>
            <pc:docMk/>
            <pc:sldMk cId="1719432287" sldId="487"/>
            <ac:picMk id="8" creationId="{038ACD58-43D6-47AD-9EDC-334052F2AAB4}"/>
          </ac:picMkLst>
        </pc:picChg>
      </pc:sldChg>
      <pc:sldChg chg="add">
        <pc:chgData name="Sophie Laggan" userId="0aeb69b4-f660-4962-8f33-aaeb75e5a227" providerId="ADAL" clId="{90EE3D54-B51F-4E84-A41F-6167A75A8064}" dt="2022-04-28T10:40:35.803" v="4240" actId="2890"/>
        <pc:sldMkLst>
          <pc:docMk/>
          <pc:sldMk cId="3840183148" sldId="488"/>
        </pc:sldMkLst>
      </pc:sldChg>
      <pc:sldChg chg="addSp delSp modSp new mod ord modClrScheme chgLayout modNotesTx">
        <pc:chgData name="Sophie Laggan" userId="0aeb69b4-f660-4962-8f33-aaeb75e5a227" providerId="ADAL" clId="{90EE3D54-B51F-4E84-A41F-6167A75A8064}" dt="2022-04-28T12:04:13.520" v="6328" actId="20577"/>
        <pc:sldMkLst>
          <pc:docMk/>
          <pc:sldMk cId="2932694060" sldId="489"/>
        </pc:sldMkLst>
        <pc:spChg chg="del mod ord">
          <ac:chgData name="Sophie Laggan" userId="0aeb69b4-f660-4962-8f33-aaeb75e5a227" providerId="ADAL" clId="{90EE3D54-B51F-4E84-A41F-6167A75A8064}" dt="2022-04-28T10:41:49.405" v="4259" actId="700"/>
          <ac:spMkLst>
            <pc:docMk/>
            <pc:sldMk cId="2932694060" sldId="489"/>
            <ac:spMk id="2" creationId="{73C84B2B-41D0-462F-9A72-42A049291137}"/>
          </ac:spMkLst>
        </pc:spChg>
        <pc:spChg chg="del mod ord">
          <ac:chgData name="Sophie Laggan" userId="0aeb69b4-f660-4962-8f33-aaeb75e5a227" providerId="ADAL" clId="{90EE3D54-B51F-4E84-A41F-6167A75A8064}" dt="2022-04-28T10:41:49.405" v="4259" actId="700"/>
          <ac:spMkLst>
            <pc:docMk/>
            <pc:sldMk cId="2932694060" sldId="489"/>
            <ac:spMk id="3" creationId="{D0DB6B19-4392-448F-8128-7DA568A0446B}"/>
          </ac:spMkLst>
        </pc:spChg>
        <pc:spChg chg="add del mod ord">
          <ac:chgData name="Sophie Laggan" userId="0aeb69b4-f660-4962-8f33-aaeb75e5a227" providerId="ADAL" clId="{90EE3D54-B51F-4E84-A41F-6167A75A8064}" dt="2022-04-28T10:41:52.661" v="4260" actId="478"/>
          <ac:spMkLst>
            <pc:docMk/>
            <pc:sldMk cId="2932694060" sldId="489"/>
            <ac:spMk id="5" creationId="{4D3FBEDE-CCBE-4115-A432-9D46CC70065F}"/>
          </ac:spMkLst>
        </pc:spChg>
        <pc:spChg chg="add del mod ord">
          <ac:chgData name="Sophie Laggan" userId="0aeb69b4-f660-4962-8f33-aaeb75e5a227" providerId="ADAL" clId="{90EE3D54-B51F-4E84-A41F-6167A75A8064}" dt="2022-04-28T10:41:54.532" v="4261" actId="478"/>
          <ac:spMkLst>
            <pc:docMk/>
            <pc:sldMk cId="2932694060" sldId="489"/>
            <ac:spMk id="6" creationId="{F82A23CF-C324-47DC-A2E5-B6498DD6E70D}"/>
          </ac:spMkLst>
        </pc:spChg>
        <pc:picChg chg="add mod">
          <ac:chgData name="Sophie Laggan" userId="0aeb69b4-f660-4962-8f33-aaeb75e5a227" providerId="ADAL" clId="{90EE3D54-B51F-4E84-A41F-6167A75A8064}" dt="2022-04-28T10:41:57.431" v="4262" actId="14100"/>
          <ac:picMkLst>
            <pc:docMk/>
            <pc:sldMk cId="2932694060" sldId="489"/>
            <ac:picMk id="4" creationId="{96FC7FD1-665E-46A7-B508-295057A905AC}"/>
          </ac:picMkLst>
        </pc:picChg>
      </pc:sldChg>
      <pc:sldChg chg="addSp delSp modSp new mod ord modClrScheme chgLayout modNotesTx">
        <pc:chgData name="Sophie Laggan" userId="0aeb69b4-f660-4962-8f33-aaeb75e5a227" providerId="ADAL" clId="{90EE3D54-B51F-4E84-A41F-6167A75A8064}" dt="2022-04-28T13:07:06.686" v="8784" actId="20577"/>
        <pc:sldMkLst>
          <pc:docMk/>
          <pc:sldMk cId="718406695" sldId="490"/>
        </pc:sldMkLst>
        <pc:spChg chg="del mod ord">
          <ac:chgData name="Sophie Laggan" userId="0aeb69b4-f660-4962-8f33-aaeb75e5a227" providerId="ADAL" clId="{90EE3D54-B51F-4E84-A41F-6167A75A8064}" dt="2022-04-28T10:57:56.604" v="5181" actId="700"/>
          <ac:spMkLst>
            <pc:docMk/>
            <pc:sldMk cId="718406695" sldId="490"/>
            <ac:spMk id="2" creationId="{1FAE2016-69C3-4AFD-9404-39AC6B09F616}"/>
          </ac:spMkLst>
        </pc:spChg>
        <pc:spChg chg="del mod ord">
          <ac:chgData name="Sophie Laggan" userId="0aeb69b4-f660-4962-8f33-aaeb75e5a227" providerId="ADAL" clId="{90EE3D54-B51F-4E84-A41F-6167A75A8064}" dt="2022-04-28T10:57:56.604" v="5181" actId="700"/>
          <ac:spMkLst>
            <pc:docMk/>
            <pc:sldMk cId="718406695" sldId="490"/>
            <ac:spMk id="3" creationId="{FEE0C75E-A6E8-4865-9C2D-319C7FF70D80}"/>
          </ac:spMkLst>
        </pc:spChg>
        <pc:spChg chg="del">
          <ac:chgData name="Sophie Laggan" userId="0aeb69b4-f660-4962-8f33-aaeb75e5a227" providerId="ADAL" clId="{90EE3D54-B51F-4E84-A41F-6167A75A8064}" dt="2022-04-28T10:57:56.604" v="5181" actId="700"/>
          <ac:spMkLst>
            <pc:docMk/>
            <pc:sldMk cId="718406695" sldId="490"/>
            <ac:spMk id="4" creationId="{602DA6C8-AEBE-47FA-86CD-C3483ADF099B}"/>
          </ac:spMkLst>
        </pc:spChg>
        <pc:spChg chg="add mod ord">
          <ac:chgData name="Sophie Laggan" userId="0aeb69b4-f660-4962-8f33-aaeb75e5a227" providerId="ADAL" clId="{90EE3D54-B51F-4E84-A41F-6167A75A8064}" dt="2022-04-28T10:58:40.324" v="5267" actId="20577"/>
          <ac:spMkLst>
            <pc:docMk/>
            <pc:sldMk cId="718406695" sldId="490"/>
            <ac:spMk id="5" creationId="{29E92D18-45DA-4CCC-801C-8A02F0D08812}"/>
          </ac:spMkLst>
        </pc:spChg>
        <pc:spChg chg="add mod ord">
          <ac:chgData name="Sophie Laggan" userId="0aeb69b4-f660-4962-8f33-aaeb75e5a227" providerId="ADAL" clId="{90EE3D54-B51F-4E84-A41F-6167A75A8064}" dt="2022-04-28T13:06:27.330" v="8647" actId="20577"/>
          <ac:spMkLst>
            <pc:docMk/>
            <pc:sldMk cId="718406695" sldId="490"/>
            <ac:spMk id="6" creationId="{CFB2D1E2-C00C-4C53-A3AD-BF0DA47AF3CF}"/>
          </ac:spMkLst>
        </pc:spChg>
        <pc:picChg chg="add mod">
          <ac:chgData name="Sophie Laggan" userId="0aeb69b4-f660-4962-8f33-aaeb75e5a227" providerId="ADAL" clId="{90EE3D54-B51F-4E84-A41F-6167A75A8064}" dt="2022-04-28T11:38:41.022" v="5508" actId="1076"/>
          <ac:picMkLst>
            <pc:docMk/>
            <pc:sldMk cId="718406695" sldId="490"/>
            <ac:picMk id="8" creationId="{7EA0967E-CE11-4705-A63F-8CC22B64E37E}"/>
          </ac:picMkLst>
        </pc:picChg>
        <pc:picChg chg="add mod">
          <ac:chgData name="Sophie Laggan" userId="0aeb69b4-f660-4962-8f33-aaeb75e5a227" providerId="ADAL" clId="{90EE3D54-B51F-4E84-A41F-6167A75A8064}" dt="2022-04-28T13:05:22.533" v="8600" actId="1076"/>
          <ac:picMkLst>
            <pc:docMk/>
            <pc:sldMk cId="718406695" sldId="490"/>
            <ac:picMk id="9" creationId="{19A8303F-6428-4FC7-BAC9-7204B7DCF2E2}"/>
          </ac:picMkLst>
        </pc:picChg>
      </pc:sldChg>
      <pc:sldChg chg="addSp delSp modSp add mod">
        <pc:chgData name="Sophie Laggan" userId="0aeb69b4-f660-4962-8f33-aaeb75e5a227" providerId="ADAL" clId="{90EE3D54-B51F-4E84-A41F-6167A75A8064}" dt="2022-04-28T11:48:10.007" v="5750" actId="14100"/>
        <pc:sldMkLst>
          <pc:docMk/>
          <pc:sldMk cId="1748110252" sldId="491"/>
        </pc:sldMkLst>
        <pc:spChg chg="mod">
          <ac:chgData name="Sophie Laggan" userId="0aeb69b4-f660-4962-8f33-aaeb75e5a227" providerId="ADAL" clId="{90EE3D54-B51F-4E84-A41F-6167A75A8064}" dt="2022-04-28T11:45:56.911" v="5742" actId="20577"/>
          <ac:spMkLst>
            <pc:docMk/>
            <pc:sldMk cId="1748110252" sldId="491"/>
            <ac:spMk id="3" creationId="{850F5807-FA81-4C58-86A8-8BB2D6CAF919}"/>
          </ac:spMkLst>
        </pc:spChg>
        <pc:picChg chg="add mod">
          <ac:chgData name="Sophie Laggan" userId="0aeb69b4-f660-4962-8f33-aaeb75e5a227" providerId="ADAL" clId="{90EE3D54-B51F-4E84-A41F-6167A75A8064}" dt="2022-04-28T11:48:10.007" v="5750" actId="14100"/>
          <ac:picMkLst>
            <pc:docMk/>
            <pc:sldMk cId="1748110252" sldId="491"/>
            <ac:picMk id="6" creationId="{B28E6592-C311-4000-9AF4-A9A6A8796779}"/>
          </ac:picMkLst>
        </pc:picChg>
        <pc:picChg chg="del">
          <ac:chgData name="Sophie Laggan" userId="0aeb69b4-f660-4962-8f33-aaeb75e5a227" providerId="ADAL" clId="{90EE3D54-B51F-4E84-A41F-6167A75A8064}" dt="2022-04-28T11:48:02.813" v="5747" actId="478"/>
          <ac:picMkLst>
            <pc:docMk/>
            <pc:sldMk cId="1748110252" sldId="491"/>
            <ac:picMk id="9" creationId="{11CFF105-46D3-42A2-BEFC-EDF9ED7238D4}"/>
          </ac:picMkLst>
        </pc:picChg>
      </pc:sldChg>
      <pc:sldChg chg="add del">
        <pc:chgData name="Sophie Laggan" userId="0aeb69b4-f660-4962-8f33-aaeb75e5a227" providerId="ADAL" clId="{90EE3D54-B51F-4E84-A41F-6167A75A8064}" dt="2022-04-28T11:03:02.522" v="5496" actId="47"/>
        <pc:sldMkLst>
          <pc:docMk/>
          <pc:sldMk cId="3013537031" sldId="491"/>
        </pc:sldMkLst>
      </pc:sldChg>
      <pc:sldChg chg="addSp delSp modSp new mod ord modClrScheme chgLayout modNotesTx">
        <pc:chgData name="Sophie Laggan" userId="0aeb69b4-f660-4962-8f33-aaeb75e5a227" providerId="ADAL" clId="{90EE3D54-B51F-4E84-A41F-6167A75A8064}" dt="2022-04-28T11:57:15.589" v="5871" actId="20577"/>
        <pc:sldMkLst>
          <pc:docMk/>
          <pc:sldMk cId="891273418" sldId="492"/>
        </pc:sldMkLst>
        <pc:spChg chg="del">
          <ac:chgData name="Sophie Laggan" userId="0aeb69b4-f660-4962-8f33-aaeb75e5a227" providerId="ADAL" clId="{90EE3D54-B51F-4E84-A41F-6167A75A8064}" dt="2022-04-28T11:50:16.159" v="5862" actId="478"/>
          <ac:spMkLst>
            <pc:docMk/>
            <pc:sldMk cId="891273418" sldId="492"/>
            <ac:spMk id="2" creationId="{57458F7B-1498-479A-806C-F10C879E893D}"/>
          </ac:spMkLst>
        </pc:spChg>
        <pc:spChg chg="del mod ord">
          <ac:chgData name="Sophie Laggan" userId="0aeb69b4-f660-4962-8f33-aaeb75e5a227" providerId="ADAL" clId="{90EE3D54-B51F-4E84-A41F-6167A75A8064}" dt="2022-04-28T11:50:21.367" v="5863" actId="700"/>
          <ac:spMkLst>
            <pc:docMk/>
            <pc:sldMk cId="891273418" sldId="492"/>
            <ac:spMk id="3" creationId="{F3753462-1F51-4BC5-A4B0-A03655BA4A0D}"/>
          </ac:spMkLst>
        </pc:spChg>
        <pc:spChg chg="add del mod ord">
          <ac:chgData name="Sophie Laggan" userId="0aeb69b4-f660-4962-8f33-aaeb75e5a227" providerId="ADAL" clId="{90EE3D54-B51F-4E84-A41F-6167A75A8064}" dt="2022-04-28T11:50:25.068" v="5864" actId="478"/>
          <ac:spMkLst>
            <pc:docMk/>
            <pc:sldMk cId="891273418" sldId="492"/>
            <ac:spMk id="5" creationId="{F0C2ED6E-BBA9-48E1-9E58-F6E3B572D26D}"/>
          </ac:spMkLst>
        </pc:spChg>
        <pc:spChg chg="add del mod ord">
          <ac:chgData name="Sophie Laggan" userId="0aeb69b4-f660-4962-8f33-aaeb75e5a227" providerId="ADAL" clId="{90EE3D54-B51F-4E84-A41F-6167A75A8064}" dt="2022-04-28T11:50:29.280" v="5865" actId="478"/>
          <ac:spMkLst>
            <pc:docMk/>
            <pc:sldMk cId="891273418" sldId="492"/>
            <ac:spMk id="6" creationId="{A4354830-EEF2-4E7C-A282-5EF6842F204C}"/>
          </ac:spMkLst>
        </pc:spChg>
        <pc:picChg chg="add mod modCrop">
          <ac:chgData name="Sophie Laggan" userId="0aeb69b4-f660-4962-8f33-aaeb75e5a227" providerId="ADAL" clId="{90EE3D54-B51F-4E84-A41F-6167A75A8064}" dt="2022-04-28T11:57:13.556" v="5866" actId="732"/>
          <ac:picMkLst>
            <pc:docMk/>
            <pc:sldMk cId="891273418" sldId="492"/>
            <ac:picMk id="4" creationId="{0A69CC12-E70F-4BBB-91D7-50F1F6BCA442}"/>
          </ac:picMkLst>
        </pc:picChg>
      </pc:sldChg>
      <pc:sldChg chg="addSp delSp modSp new mod modClrScheme chgLayout modNotesTx">
        <pc:chgData name="Sophie Laggan" userId="0aeb69b4-f660-4962-8f33-aaeb75e5a227" providerId="ADAL" clId="{90EE3D54-B51F-4E84-A41F-6167A75A8064}" dt="2022-04-28T12:42:23.412" v="8208" actId="20577"/>
        <pc:sldMkLst>
          <pc:docMk/>
          <pc:sldMk cId="4286696886" sldId="493"/>
        </pc:sldMkLst>
        <pc:spChg chg="del mod ord">
          <ac:chgData name="Sophie Laggan" userId="0aeb69b4-f660-4962-8f33-aaeb75e5a227" providerId="ADAL" clId="{90EE3D54-B51F-4E84-A41F-6167A75A8064}" dt="2022-04-28T12:29:15.917" v="7873" actId="700"/>
          <ac:spMkLst>
            <pc:docMk/>
            <pc:sldMk cId="4286696886" sldId="493"/>
            <ac:spMk id="2" creationId="{D9EB6F9B-39E4-4BAB-A918-0FAFF872E0DD}"/>
          </ac:spMkLst>
        </pc:spChg>
        <pc:spChg chg="del mod ord">
          <ac:chgData name="Sophie Laggan" userId="0aeb69b4-f660-4962-8f33-aaeb75e5a227" providerId="ADAL" clId="{90EE3D54-B51F-4E84-A41F-6167A75A8064}" dt="2022-04-28T12:29:15.917" v="7873" actId="700"/>
          <ac:spMkLst>
            <pc:docMk/>
            <pc:sldMk cId="4286696886" sldId="493"/>
            <ac:spMk id="3" creationId="{8F584F8D-5240-4B07-86FF-212E698BAFA6}"/>
          </ac:spMkLst>
        </pc:spChg>
        <pc:spChg chg="del">
          <ac:chgData name="Sophie Laggan" userId="0aeb69b4-f660-4962-8f33-aaeb75e5a227" providerId="ADAL" clId="{90EE3D54-B51F-4E84-A41F-6167A75A8064}" dt="2022-04-28T12:29:15.917" v="7873" actId="700"/>
          <ac:spMkLst>
            <pc:docMk/>
            <pc:sldMk cId="4286696886" sldId="493"/>
            <ac:spMk id="4" creationId="{F211EF81-7746-4CE3-A694-CBA23DA4DD97}"/>
          </ac:spMkLst>
        </pc:spChg>
        <pc:spChg chg="add mod ord">
          <ac:chgData name="Sophie Laggan" userId="0aeb69b4-f660-4962-8f33-aaeb75e5a227" providerId="ADAL" clId="{90EE3D54-B51F-4E84-A41F-6167A75A8064}" dt="2022-04-28T12:29:24.002" v="7892" actId="20577"/>
          <ac:spMkLst>
            <pc:docMk/>
            <pc:sldMk cId="4286696886" sldId="493"/>
            <ac:spMk id="5" creationId="{C7054910-DA65-4B68-BDF5-F4FBF204F238}"/>
          </ac:spMkLst>
        </pc:spChg>
        <pc:spChg chg="add mod ord">
          <ac:chgData name="Sophie Laggan" userId="0aeb69b4-f660-4962-8f33-aaeb75e5a227" providerId="ADAL" clId="{90EE3D54-B51F-4E84-A41F-6167A75A8064}" dt="2022-04-28T12:29:15.917" v="7873" actId="700"/>
          <ac:spMkLst>
            <pc:docMk/>
            <pc:sldMk cId="4286696886" sldId="493"/>
            <ac:spMk id="6" creationId="{2431DA90-E10D-4CE5-B635-89C3268B9E88}"/>
          </ac:spMkLst>
        </pc:spChg>
      </pc:sldChg>
      <pc:sldChg chg="add del">
        <pc:chgData name="Sophie Laggan" userId="0aeb69b4-f660-4962-8f33-aaeb75e5a227" providerId="ADAL" clId="{90EE3D54-B51F-4E84-A41F-6167A75A8064}" dt="2022-04-28T12:53:22.285" v="8226" actId="47"/>
        <pc:sldMkLst>
          <pc:docMk/>
          <pc:sldMk cId="2921029669" sldId="494"/>
        </pc:sldMkLst>
      </pc:sldChg>
      <pc:sldChg chg="addSp modSp add">
        <pc:chgData name="Sophie Laggan" userId="0aeb69b4-f660-4962-8f33-aaeb75e5a227" providerId="ADAL" clId="{90EE3D54-B51F-4E84-A41F-6167A75A8064}" dt="2022-04-28T12:53:17.304" v="8225"/>
        <pc:sldMkLst>
          <pc:docMk/>
          <pc:sldMk cId="1067979418" sldId="495"/>
        </pc:sldMkLst>
        <pc:picChg chg="add mod">
          <ac:chgData name="Sophie Laggan" userId="0aeb69b4-f660-4962-8f33-aaeb75e5a227" providerId="ADAL" clId="{90EE3D54-B51F-4E84-A41F-6167A75A8064}" dt="2022-04-28T12:53:17.304" v="8225"/>
          <ac:picMkLst>
            <pc:docMk/>
            <pc:sldMk cId="1067979418" sldId="495"/>
            <ac:picMk id="4" creationId="{30334273-3D7F-46AF-8B1C-A530A3CD9F78}"/>
          </ac:picMkLst>
        </pc:picChg>
      </pc:sldChg>
      <pc:sldChg chg="addSp delSp modSp new mod modClrScheme chgLayout">
        <pc:chgData name="Sophie Laggan" userId="0aeb69b4-f660-4962-8f33-aaeb75e5a227" providerId="ADAL" clId="{90EE3D54-B51F-4E84-A41F-6167A75A8064}" dt="2022-04-28T13:09:58.945" v="8798" actId="1076"/>
        <pc:sldMkLst>
          <pc:docMk/>
          <pc:sldMk cId="1388499966" sldId="496"/>
        </pc:sldMkLst>
        <pc:spChg chg="del mod ord">
          <ac:chgData name="Sophie Laggan" userId="0aeb69b4-f660-4962-8f33-aaeb75e5a227" providerId="ADAL" clId="{90EE3D54-B51F-4E84-A41F-6167A75A8064}" dt="2022-04-28T13:09:49.388" v="8795" actId="700"/>
          <ac:spMkLst>
            <pc:docMk/>
            <pc:sldMk cId="1388499966" sldId="496"/>
            <ac:spMk id="2" creationId="{8DFCF24B-86FD-4CA9-A45D-01C150E96EBE}"/>
          </ac:spMkLst>
        </pc:spChg>
        <pc:spChg chg="del mod ord">
          <ac:chgData name="Sophie Laggan" userId="0aeb69b4-f660-4962-8f33-aaeb75e5a227" providerId="ADAL" clId="{90EE3D54-B51F-4E84-A41F-6167A75A8064}" dt="2022-04-28T13:09:49.388" v="8795" actId="700"/>
          <ac:spMkLst>
            <pc:docMk/>
            <pc:sldMk cId="1388499966" sldId="496"/>
            <ac:spMk id="3" creationId="{FAC87B76-3D2C-43DC-B5EA-D1AA2F41A514}"/>
          </ac:spMkLst>
        </pc:spChg>
        <pc:spChg chg="add del mod ord">
          <ac:chgData name="Sophie Laggan" userId="0aeb69b4-f660-4962-8f33-aaeb75e5a227" providerId="ADAL" clId="{90EE3D54-B51F-4E84-A41F-6167A75A8064}" dt="2022-04-28T13:09:52.632" v="8796" actId="478"/>
          <ac:spMkLst>
            <pc:docMk/>
            <pc:sldMk cId="1388499966" sldId="496"/>
            <ac:spMk id="8" creationId="{55EAE017-CC41-4078-AC2C-6D41C3B919EF}"/>
          </ac:spMkLst>
        </pc:spChg>
        <pc:spChg chg="add del mod ord">
          <ac:chgData name="Sophie Laggan" userId="0aeb69b4-f660-4962-8f33-aaeb75e5a227" providerId="ADAL" clId="{90EE3D54-B51F-4E84-A41F-6167A75A8064}" dt="2022-04-28T13:09:53.905" v="8797" actId="478"/>
          <ac:spMkLst>
            <pc:docMk/>
            <pc:sldMk cId="1388499966" sldId="496"/>
            <ac:spMk id="9" creationId="{B04E4F4C-8375-4AEA-B031-9D6069408997}"/>
          </ac:spMkLst>
        </pc:spChg>
        <pc:picChg chg="add del">
          <ac:chgData name="Sophie Laggan" userId="0aeb69b4-f660-4962-8f33-aaeb75e5a227" providerId="ADAL" clId="{90EE3D54-B51F-4E84-A41F-6167A75A8064}" dt="2022-04-28T13:09:43.324" v="8793" actId="478"/>
          <ac:picMkLst>
            <pc:docMk/>
            <pc:sldMk cId="1388499966" sldId="496"/>
            <ac:picMk id="5" creationId="{7193EF14-84F8-43A5-886C-CB116103AE22}"/>
          </ac:picMkLst>
        </pc:picChg>
        <pc:picChg chg="add mod">
          <ac:chgData name="Sophie Laggan" userId="0aeb69b4-f660-4962-8f33-aaeb75e5a227" providerId="ADAL" clId="{90EE3D54-B51F-4E84-A41F-6167A75A8064}" dt="2022-04-28T13:09:58.945" v="8798" actId="1076"/>
          <ac:picMkLst>
            <pc:docMk/>
            <pc:sldMk cId="1388499966" sldId="496"/>
            <ac:picMk id="7" creationId="{4CA9F1FD-29DB-4AAD-86DB-4B435044BC04}"/>
          </ac:picMkLst>
        </pc:picChg>
      </pc:sldChg>
      <pc:sldChg chg="addSp delSp modSp new del mod modClrScheme chgLayout">
        <pc:chgData name="Sophie Laggan" userId="0aeb69b4-f660-4962-8f33-aaeb75e5a227" providerId="ADAL" clId="{90EE3D54-B51F-4E84-A41F-6167A75A8064}" dt="2022-04-28T12:58:53.049" v="8337" actId="47"/>
        <pc:sldMkLst>
          <pc:docMk/>
          <pc:sldMk cId="4132398842" sldId="496"/>
        </pc:sldMkLst>
        <pc:spChg chg="del mod ord">
          <ac:chgData name="Sophie Laggan" userId="0aeb69b4-f660-4962-8f33-aaeb75e5a227" providerId="ADAL" clId="{90EE3D54-B51F-4E84-A41F-6167A75A8064}" dt="2022-04-28T12:58:23.036" v="8329" actId="700"/>
          <ac:spMkLst>
            <pc:docMk/>
            <pc:sldMk cId="4132398842" sldId="496"/>
            <ac:spMk id="2" creationId="{257031C3-5477-40F4-A48B-89F646DF0254}"/>
          </ac:spMkLst>
        </pc:spChg>
        <pc:spChg chg="del mod ord">
          <ac:chgData name="Sophie Laggan" userId="0aeb69b4-f660-4962-8f33-aaeb75e5a227" providerId="ADAL" clId="{90EE3D54-B51F-4E84-A41F-6167A75A8064}" dt="2022-04-28T12:58:23.036" v="8329" actId="700"/>
          <ac:spMkLst>
            <pc:docMk/>
            <pc:sldMk cId="4132398842" sldId="496"/>
            <ac:spMk id="3" creationId="{CA8B0457-F053-40BC-B593-43967780C3E8}"/>
          </ac:spMkLst>
        </pc:spChg>
        <pc:spChg chg="add mod ord">
          <ac:chgData name="Sophie Laggan" userId="0aeb69b4-f660-4962-8f33-aaeb75e5a227" providerId="ADAL" clId="{90EE3D54-B51F-4E84-A41F-6167A75A8064}" dt="2022-04-28T12:58:23.036" v="8329" actId="700"/>
          <ac:spMkLst>
            <pc:docMk/>
            <pc:sldMk cId="4132398842" sldId="496"/>
            <ac:spMk id="4" creationId="{115D7E92-E9EF-4B5B-ABAB-FFED7FE9E0F8}"/>
          </ac:spMkLst>
        </pc:spChg>
        <pc:spChg chg="add mod ord">
          <ac:chgData name="Sophie Laggan" userId="0aeb69b4-f660-4962-8f33-aaeb75e5a227" providerId="ADAL" clId="{90EE3D54-B51F-4E84-A41F-6167A75A8064}" dt="2022-04-28T12:58:38.144" v="8336" actId="5793"/>
          <ac:spMkLst>
            <pc:docMk/>
            <pc:sldMk cId="4132398842" sldId="496"/>
            <ac:spMk id="5" creationId="{EC9545AB-2321-416B-82F2-086530CD39E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C873D-FE01-4C33-97FE-7423300597D8}"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C4BADE49-D8A8-4029-8912-A1765F4BFBA6}">
      <dgm:prSet/>
      <dgm:spPr/>
      <dgm:t>
        <a:bodyPr/>
        <a:lstStyle/>
        <a:p>
          <a:r>
            <a:rPr lang="en-US"/>
            <a:t>1:30 – 1:45</a:t>
          </a:r>
        </a:p>
      </dgm:t>
    </dgm:pt>
    <dgm:pt modelId="{D13DDEA1-E0BE-47E9-B25E-9FE3152A29B9}" type="parTrans" cxnId="{3304EAAD-F3CC-44BA-9828-167FA857FE9D}">
      <dgm:prSet/>
      <dgm:spPr/>
      <dgm:t>
        <a:bodyPr/>
        <a:lstStyle/>
        <a:p>
          <a:endParaRPr lang="en-US"/>
        </a:p>
      </dgm:t>
    </dgm:pt>
    <dgm:pt modelId="{D19B17DF-21DE-4ADA-B420-2B85F6C74064}" type="sibTrans" cxnId="{3304EAAD-F3CC-44BA-9828-167FA857FE9D}">
      <dgm:prSet/>
      <dgm:spPr/>
      <dgm:t>
        <a:bodyPr/>
        <a:lstStyle/>
        <a:p>
          <a:endParaRPr lang="en-US"/>
        </a:p>
      </dgm:t>
    </dgm:pt>
    <dgm:pt modelId="{C58B529E-C0D0-4B27-81DA-70935CE59A50}">
      <dgm:prSet/>
      <dgm:spPr/>
      <dgm:t>
        <a:bodyPr/>
        <a:lstStyle/>
        <a:p>
          <a:r>
            <a:rPr lang="en-US"/>
            <a:t>Sci com and the spectrum of public participation</a:t>
          </a:r>
        </a:p>
      </dgm:t>
    </dgm:pt>
    <dgm:pt modelId="{9E893424-8317-4969-AC99-9D121F4E435C}" type="parTrans" cxnId="{4CE9991D-6184-49E3-8180-5BBE7D2BF109}">
      <dgm:prSet/>
      <dgm:spPr/>
      <dgm:t>
        <a:bodyPr/>
        <a:lstStyle/>
        <a:p>
          <a:endParaRPr lang="en-US"/>
        </a:p>
      </dgm:t>
    </dgm:pt>
    <dgm:pt modelId="{CD5381E9-C4A3-4663-B0E4-D121C1A5A41C}" type="sibTrans" cxnId="{4CE9991D-6184-49E3-8180-5BBE7D2BF109}">
      <dgm:prSet/>
      <dgm:spPr/>
      <dgm:t>
        <a:bodyPr/>
        <a:lstStyle/>
        <a:p>
          <a:endParaRPr lang="en-US"/>
        </a:p>
      </dgm:t>
    </dgm:pt>
    <dgm:pt modelId="{136A881D-8768-4432-87DB-E37DADF074C4}">
      <dgm:prSet/>
      <dgm:spPr/>
      <dgm:t>
        <a:bodyPr/>
        <a:lstStyle/>
        <a:p>
          <a:r>
            <a:rPr lang="en-US"/>
            <a:t>1:40 – 2:00</a:t>
          </a:r>
        </a:p>
      </dgm:t>
    </dgm:pt>
    <dgm:pt modelId="{5E220CD2-A473-4C30-8BBE-9838DE1AD528}" type="parTrans" cxnId="{FB4F22A7-26BC-434A-826F-6466542388EE}">
      <dgm:prSet/>
      <dgm:spPr/>
      <dgm:t>
        <a:bodyPr/>
        <a:lstStyle/>
        <a:p>
          <a:endParaRPr lang="en-US"/>
        </a:p>
      </dgm:t>
    </dgm:pt>
    <dgm:pt modelId="{1B675157-D191-42F6-BCC9-11102BA31453}" type="sibTrans" cxnId="{FB4F22A7-26BC-434A-826F-6466542388EE}">
      <dgm:prSet/>
      <dgm:spPr/>
      <dgm:t>
        <a:bodyPr/>
        <a:lstStyle/>
        <a:p>
          <a:endParaRPr lang="en-US"/>
        </a:p>
      </dgm:t>
    </dgm:pt>
    <dgm:pt modelId="{DAC37166-3FD4-4949-8E52-855F1CFF4AC9}">
      <dgm:prSet/>
      <dgm:spPr/>
      <dgm:t>
        <a:bodyPr/>
        <a:lstStyle/>
        <a:p>
          <a:r>
            <a:rPr lang="en-US"/>
            <a:t>The evolution of science communication</a:t>
          </a:r>
        </a:p>
      </dgm:t>
    </dgm:pt>
    <dgm:pt modelId="{11790015-3C39-490B-810D-12658F09E381}" type="parTrans" cxnId="{08856DD9-1B2E-4E96-A462-37B3662A051B}">
      <dgm:prSet/>
      <dgm:spPr/>
      <dgm:t>
        <a:bodyPr/>
        <a:lstStyle/>
        <a:p>
          <a:endParaRPr lang="en-US"/>
        </a:p>
      </dgm:t>
    </dgm:pt>
    <dgm:pt modelId="{BB2102CC-03C7-48AF-BB29-E8055A9993D0}" type="sibTrans" cxnId="{08856DD9-1B2E-4E96-A462-37B3662A051B}">
      <dgm:prSet/>
      <dgm:spPr/>
      <dgm:t>
        <a:bodyPr/>
        <a:lstStyle/>
        <a:p>
          <a:endParaRPr lang="en-US"/>
        </a:p>
      </dgm:t>
    </dgm:pt>
    <dgm:pt modelId="{9915ED9D-4A0D-46A0-9B4B-B9D841F9C12A}">
      <dgm:prSet/>
      <dgm:spPr/>
      <dgm:t>
        <a:bodyPr/>
        <a:lstStyle/>
        <a:p>
          <a:r>
            <a:rPr lang="en-US"/>
            <a:t>2:00 – 2:10</a:t>
          </a:r>
        </a:p>
      </dgm:t>
    </dgm:pt>
    <dgm:pt modelId="{B43C8E63-FE2F-4E77-A765-FFAD5562C868}" type="parTrans" cxnId="{EEC81CB3-D53A-45ED-B550-D03ECA8E3B06}">
      <dgm:prSet/>
      <dgm:spPr/>
      <dgm:t>
        <a:bodyPr/>
        <a:lstStyle/>
        <a:p>
          <a:endParaRPr lang="en-US"/>
        </a:p>
      </dgm:t>
    </dgm:pt>
    <dgm:pt modelId="{8EC1EAFA-8359-4C0D-997A-55020C10DA72}" type="sibTrans" cxnId="{EEC81CB3-D53A-45ED-B550-D03ECA8E3B06}">
      <dgm:prSet/>
      <dgm:spPr/>
      <dgm:t>
        <a:bodyPr/>
        <a:lstStyle/>
        <a:p>
          <a:endParaRPr lang="en-US"/>
        </a:p>
      </dgm:t>
    </dgm:pt>
    <dgm:pt modelId="{8972E0BB-3ABD-4D09-AC85-6B222772FDB1}">
      <dgm:prSet/>
      <dgm:spPr/>
      <dgm:t>
        <a:bodyPr/>
        <a:lstStyle/>
        <a:p>
          <a:r>
            <a:rPr lang="en-US"/>
            <a:t>Qs &amp; Break</a:t>
          </a:r>
        </a:p>
      </dgm:t>
    </dgm:pt>
    <dgm:pt modelId="{8B604CDC-F081-4563-9F49-183D8B6EA5B0}" type="parTrans" cxnId="{911C6F3A-24A0-4F2E-9495-FBEFB032044D}">
      <dgm:prSet/>
      <dgm:spPr/>
      <dgm:t>
        <a:bodyPr/>
        <a:lstStyle/>
        <a:p>
          <a:endParaRPr lang="en-US"/>
        </a:p>
      </dgm:t>
    </dgm:pt>
    <dgm:pt modelId="{7088EBE8-0F5C-4DAD-B856-3C0B8B93021C}" type="sibTrans" cxnId="{911C6F3A-24A0-4F2E-9495-FBEFB032044D}">
      <dgm:prSet/>
      <dgm:spPr/>
      <dgm:t>
        <a:bodyPr/>
        <a:lstStyle/>
        <a:p>
          <a:endParaRPr lang="en-US"/>
        </a:p>
      </dgm:t>
    </dgm:pt>
    <dgm:pt modelId="{052E1CCA-274A-4D98-AEA4-77C245B91D3E}">
      <dgm:prSet/>
      <dgm:spPr/>
      <dgm:t>
        <a:bodyPr/>
        <a:lstStyle/>
        <a:p>
          <a:r>
            <a:rPr lang="en-US"/>
            <a:t>2:10 – 3:00</a:t>
          </a:r>
        </a:p>
      </dgm:t>
    </dgm:pt>
    <dgm:pt modelId="{769EF6F9-81B0-42C3-AFCE-7B67F8A353E5}" type="parTrans" cxnId="{02774D8B-633A-4F7C-A95A-D9540A05E314}">
      <dgm:prSet/>
      <dgm:spPr/>
      <dgm:t>
        <a:bodyPr/>
        <a:lstStyle/>
        <a:p>
          <a:endParaRPr lang="en-US"/>
        </a:p>
      </dgm:t>
    </dgm:pt>
    <dgm:pt modelId="{7F77931F-041A-4D33-8C69-4DD268F7BF60}" type="sibTrans" cxnId="{02774D8B-633A-4F7C-A95A-D9540A05E314}">
      <dgm:prSet/>
      <dgm:spPr/>
      <dgm:t>
        <a:bodyPr/>
        <a:lstStyle/>
        <a:p>
          <a:endParaRPr lang="en-US"/>
        </a:p>
      </dgm:t>
    </dgm:pt>
    <dgm:pt modelId="{EF9D65DA-0E26-4DCA-AA4D-7C6D9E5534C0}">
      <dgm:prSet/>
      <dgm:spPr/>
      <dgm:t>
        <a:bodyPr/>
        <a:lstStyle/>
        <a:p>
          <a:r>
            <a:rPr lang="en-US"/>
            <a:t>Engaging diverse audiences– role play and examples</a:t>
          </a:r>
        </a:p>
      </dgm:t>
    </dgm:pt>
    <dgm:pt modelId="{26648B10-BD29-4201-AC91-EB280135456B}" type="parTrans" cxnId="{C3EB8262-3E1C-4244-928B-49F0F73FC34B}">
      <dgm:prSet/>
      <dgm:spPr/>
      <dgm:t>
        <a:bodyPr/>
        <a:lstStyle/>
        <a:p>
          <a:endParaRPr lang="en-US"/>
        </a:p>
      </dgm:t>
    </dgm:pt>
    <dgm:pt modelId="{BD14C65C-FD20-4C9E-97DA-5B9B6ED8888E}" type="sibTrans" cxnId="{C3EB8262-3E1C-4244-928B-49F0F73FC34B}">
      <dgm:prSet/>
      <dgm:spPr/>
      <dgm:t>
        <a:bodyPr/>
        <a:lstStyle/>
        <a:p>
          <a:endParaRPr lang="en-US"/>
        </a:p>
      </dgm:t>
    </dgm:pt>
    <dgm:pt modelId="{C24DD70C-9FB8-4D33-B118-C75E37A995F5}">
      <dgm:prSet/>
      <dgm:spPr/>
      <dgm:t>
        <a:bodyPr/>
        <a:lstStyle/>
        <a:p>
          <a:r>
            <a:rPr lang="en-US"/>
            <a:t>3:00 – 3:10</a:t>
          </a:r>
        </a:p>
      </dgm:t>
    </dgm:pt>
    <dgm:pt modelId="{C627A80D-6E49-40FD-8C9E-11C6F1016ECA}" type="parTrans" cxnId="{0A35A058-5542-443D-8F7E-2B1A80648774}">
      <dgm:prSet/>
      <dgm:spPr/>
      <dgm:t>
        <a:bodyPr/>
        <a:lstStyle/>
        <a:p>
          <a:endParaRPr lang="en-US"/>
        </a:p>
      </dgm:t>
    </dgm:pt>
    <dgm:pt modelId="{42CF01ED-DF87-474D-8CC5-F97B98DA07DF}" type="sibTrans" cxnId="{0A35A058-5542-443D-8F7E-2B1A80648774}">
      <dgm:prSet/>
      <dgm:spPr/>
      <dgm:t>
        <a:bodyPr/>
        <a:lstStyle/>
        <a:p>
          <a:endParaRPr lang="en-US"/>
        </a:p>
      </dgm:t>
    </dgm:pt>
    <dgm:pt modelId="{D9740829-8E53-4C30-95DB-8E22E447AE43}">
      <dgm:prSet/>
      <dgm:spPr/>
      <dgm:t>
        <a:bodyPr/>
        <a:lstStyle/>
        <a:p>
          <a:r>
            <a:rPr lang="en-US"/>
            <a:t>Qs &amp; Break</a:t>
          </a:r>
        </a:p>
      </dgm:t>
    </dgm:pt>
    <dgm:pt modelId="{D04F858C-53A3-41D8-8B68-FFDC1ED97EAC}" type="parTrans" cxnId="{E6B70FAF-AC7A-4D28-850A-281062033246}">
      <dgm:prSet/>
      <dgm:spPr/>
      <dgm:t>
        <a:bodyPr/>
        <a:lstStyle/>
        <a:p>
          <a:endParaRPr lang="en-US"/>
        </a:p>
      </dgm:t>
    </dgm:pt>
    <dgm:pt modelId="{B028ADE2-91F6-475F-8AAD-B8FEE6AB73A7}" type="sibTrans" cxnId="{E6B70FAF-AC7A-4D28-850A-281062033246}">
      <dgm:prSet/>
      <dgm:spPr/>
      <dgm:t>
        <a:bodyPr/>
        <a:lstStyle/>
        <a:p>
          <a:endParaRPr lang="en-US"/>
        </a:p>
      </dgm:t>
    </dgm:pt>
    <dgm:pt modelId="{598EA726-D294-4630-AF96-EA47918EBF06}">
      <dgm:prSet/>
      <dgm:spPr/>
      <dgm:t>
        <a:bodyPr/>
        <a:lstStyle/>
        <a:p>
          <a:r>
            <a:rPr lang="en-US"/>
            <a:t>3:30 – 3:45</a:t>
          </a:r>
        </a:p>
      </dgm:t>
    </dgm:pt>
    <dgm:pt modelId="{CFA9DEC8-BE89-49F5-AC45-987CF34CB60E}" type="parTrans" cxnId="{2655D139-32C5-4773-A49C-E26E938CB5DB}">
      <dgm:prSet/>
      <dgm:spPr/>
      <dgm:t>
        <a:bodyPr/>
        <a:lstStyle/>
        <a:p>
          <a:endParaRPr lang="en-US"/>
        </a:p>
      </dgm:t>
    </dgm:pt>
    <dgm:pt modelId="{26155E71-EA7D-4CBD-8F85-AC274362C8FB}" type="sibTrans" cxnId="{2655D139-32C5-4773-A49C-E26E938CB5DB}">
      <dgm:prSet/>
      <dgm:spPr/>
      <dgm:t>
        <a:bodyPr/>
        <a:lstStyle/>
        <a:p>
          <a:endParaRPr lang="en-US"/>
        </a:p>
      </dgm:t>
    </dgm:pt>
    <dgm:pt modelId="{6EBEE875-E24E-4FB7-834A-B35BCA8618DC}">
      <dgm:prSet/>
      <dgm:spPr/>
      <dgm:t>
        <a:bodyPr/>
        <a:lstStyle/>
        <a:p>
          <a:r>
            <a:rPr lang="en-US"/>
            <a:t>Visuals</a:t>
          </a:r>
        </a:p>
      </dgm:t>
    </dgm:pt>
    <dgm:pt modelId="{FD635FE0-5E6C-4B7D-AD47-90282181CB4E}" type="parTrans" cxnId="{08F74DC1-2A3A-48D7-9A70-27A916726875}">
      <dgm:prSet/>
      <dgm:spPr/>
      <dgm:t>
        <a:bodyPr/>
        <a:lstStyle/>
        <a:p>
          <a:endParaRPr lang="en-US"/>
        </a:p>
      </dgm:t>
    </dgm:pt>
    <dgm:pt modelId="{1551059D-7690-4FA5-B7AC-D43EBE4D205F}" type="sibTrans" cxnId="{08F74DC1-2A3A-48D7-9A70-27A916726875}">
      <dgm:prSet/>
      <dgm:spPr/>
      <dgm:t>
        <a:bodyPr/>
        <a:lstStyle/>
        <a:p>
          <a:endParaRPr lang="en-US"/>
        </a:p>
      </dgm:t>
    </dgm:pt>
    <dgm:pt modelId="{98143AFD-1459-46C5-8A9A-762A50AAC2FB}">
      <dgm:prSet/>
      <dgm:spPr/>
      <dgm:t>
        <a:bodyPr/>
        <a:lstStyle/>
        <a:p>
          <a:r>
            <a:rPr lang="en-US"/>
            <a:t>3:45 – 3:50</a:t>
          </a:r>
        </a:p>
      </dgm:t>
    </dgm:pt>
    <dgm:pt modelId="{7334F4BF-024B-4F60-9823-DDB736874A04}" type="parTrans" cxnId="{8686B832-5C06-4AAE-9756-57DA8CBB8432}">
      <dgm:prSet/>
      <dgm:spPr/>
      <dgm:t>
        <a:bodyPr/>
        <a:lstStyle/>
        <a:p>
          <a:endParaRPr lang="en-US"/>
        </a:p>
      </dgm:t>
    </dgm:pt>
    <dgm:pt modelId="{868ABFB0-CE0D-47B8-B42F-25A0D71AF2DF}" type="sibTrans" cxnId="{8686B832-5C06-4AAE-9756-57DA8CBB8432}">
      <dgm:prSet/>
      <dgm:spPr/>
      <dgm:t>
        <a:bodyPr/>
        <a:lstStyle/>
        <a:p>
          <a:endParaRPr lang="en-US"/>
        </a:p>
      </dgm:t>
    </dgm:pt>
    <dgm:pt modelId="{DC7D09B6-DF3F-4CF9-8663-215BE8F4454B}">
      <dgm:prSet/>
      <dgm:spPr/>
      <dgm:t>
        <a:bodyPr/>
        <a:lstStyle/>
        <a:p>
          <a:r>
            <a:rPr lang="en-US"/>
            <a:t>Comms strategy, evaluating impact, signposting</a:t>
          </a:r>
        </a:p>
      </dgm:t>
    </dgm:pt>
    <dgm:pt modelId="{5D0F88D0-B0EF-4273-A482-13BE3CC3A49E}" type="parTrans" cxnId="{CF5421DC-EE0A-4C71-805D-B8105931960D}">
      <dgm:prSet/>
      <dgm:spPr/>
      <dgm:t>
        <a:bodyPr/>
        <a:lstStyle/>
        <a:p>
          <a:endParaRPr lang="en-US"/>
        </a:p>
      </dgm:t>
    </dgm:pt>
    <dgm:pt modelId="{E1F6A007-0A15-466B-BDAD-4FACB109BEBA}" type="sibTrans" cxnId="{CF5421DC-EE0A-4C71-805D-B8105931960D}">
      <dgm:prSet/>
      <dgm:spPr/>
      <dgm:t>
        <a:bodyPr/>
        <a:lstStyle/>
        <a:p>
          <a:endParaRPr lang="en-US"/>
        </a:p>
      </dgm:t>
    </dgm:pt>
    <dgm:pt modelId="{8761A352-77CF-4E15-8B88-87181ECDDDEA}">
      <dgm:prSet/>
      <dgm:spPr/>
      <dgm:t>
        <a:bodyPr/>
        <a:lstStyle/>
        <a:p>
          <a:r>
            <a:rPr lang="en-US"/>
            <a:t>3:50 – 4:00</a:t>
          </a:r>
        </a:p>
      </dgm:t>
    </dgm:pt>
    <dgm:pt modelId="{8AED2A06-B5BD-4187-9303-1B07C7EBC17E}" type="parTrans" cxnId="{5F9DE418-EC19-479A-B87E-ACA9C9412152}">
      <dgm:prSet/>
      <dgm:spPr/>
      <dgm:t>
        <a:bodyPr/>
        <a:lstStyle/>
        <a:p>
          <a:endParaRPr lang="en-US"/>
        </a:p>
      </dgm:t>
    </dgm:pt>
    <dgm:pt modelId="{2AA84C7E-2674-4087-A2D2-CAC15AFF917D}" type="sibTrans" cxnId="{5F9DE418-EC19-479A-B87E-ACA9C9412152}">
      <dgm:prSet/>
      <dgm:spPr/>
      <dgm:t>
        <a:bodyPr/>
        <a:lstStyle/>
        <a:p>
          <a:endParaRPr lang="en-US"/>
        </a:p>
      </dgm:t>
    </dgm:pt>
    <dgm:pt modelId="{F6F17E7D-E0BA-47E8-B744-8C791C78AE82}">
      <dgm:prSet/>
      <dgm:spPr/>
      <dgm:t>
        <a:bodyPr/>
        <a:lstStyle/>
        <a:p>
          <a:r>
            <a:rPr lang="en-US"/>
            <a:t>Takeaways and close</a:t>
          </a:r>
        </a:p>
      </dgm:t>
    </dgm:pt>
    <dgm:pt modelId="{8FF8DCE9-80A6-4B8C-B36E-9DEC39B5280F}" type="parTrans" cxnId="{CC7F198D-F82D-4990-856D-8C0278EEDD19}">
      <dgm:prSet/>
      <dgm:spPr/>
      <dgm:t>
        <a:bodyPr/>
        <a:lstStyle/>
        <a:p>
          <a:endParaRPr lang="en-US"/>
        </a:p>
      </dgm:t>
    </dgm:pt>
    <dgm:pt modelId="{BA06BF88-969E-4D8B-990C-A9713A1AB026}" type="sibTrans" cxnId="{CC7F198D-F82D-4990-856D-8C0278EEDD19}">
      <dgm:prSet/>
      <dgm:spPr/>
      <dgm:t>
        <a:bodyPr/>
        <a:lstStyle/>
        <a:p>
          <a:endParaRPr lang="en-US"/>
        </a:p>
      </dgm:t>
    </dgm:pt>
    <dgm:pt modelId="{34567679-6033-4702-A77F-31ADA009002D}" type="pres">
      <dgm:prSet presAssocID="{AECC873D-FE01-4C33-97FE-7423300597D8}" presName="Name0" presStyleCnt="0">
        <dgm:presLayoutVars>
          <dgm:chMax/>
          <dgm:chPref/>
          <dgm:animLvl val="lvl"/>
        </dgm:presLayoutVars>
      </dgm:prSet>
      <dgm:spPr/>
    </dgm:pt>
    <dgm:pt modelId="{8783C0B9-E9B3-4B1D-B328-19B2B3A85EEE}" type="pres">
      <dgm:prSet presAssocID="{C4BADE49-D8A8-4029-8912-A1765F4BFBA6}" presName="composite1" presStyleCnt="0"/>
      <dgm:spPr/>
    </dgm:pt>
    <dgm:pt modelId="{CB4152D0-144F-42FE-A2FC-49392EBFC467}" type="pres">
      <dgm:prSet presAssocID="{C4BADE49-D8A8-4029-8912-A1765F4BFBA6}" presName="parent1" presStyleLbl="alignNode1" presStyleIdx="0" presStyleCnt="8">
        <dgm:presLayoutVars>
          <dgm:chMax val="1"/>
          <dgm:chPref val="1"/>
          <dgm:bulletEnabled val="1"/>
        </dgm:presLayoutVars>
      </dgm:prSet>
      <dgm:spPr/>
    </dgm:pt>
    <dgm:pt modelId="{D27DD610-7729-48CE-9FA1-5251B13A6285}" type="pres">
      <dgm:prSet presAssocID="{C4BADE49-D8A8-4029-8912-A1765F4BFBA6}" presName="Childtext1" presStyleLbl="revTx" presStyleIdx="0" presStyleCnt="8">
        <dgm:presLayoutVars>
          <dgm:bulletEnabled val="1"/>
        </dgm:presLayoutVars>
      </dgm:prSet>
      <dgm:spPr/>
    </dgm:pt>
    <dgm:pt modelId="{288EE7A7-C607-4183-8C32-7228D1AC5E4F}" type="pres">
      <dgm:prSet presAssocID="{C4BADE49-D8A8-4029-8912-A1765F4BFBA6}" presName="ConnectLine1" presStyleLbl="sibTrans1D1" presStyleIdx="0" presStyleCnt="8"/>
      <dgm:spPr>
        <a:noFill/>
        <a:ln w="9525" cap="flat" cmpd="sng" algn="ctr">
          <a:solidFill>
            <a:schemeClr val="accent1">
              <a:hueOff val="0"/>
              <a:satOff val="0"/>
              <a:lumOff val="0"/>
              <a:alphaOff val="0"/>
            </a:schemeClr>
          </a:solidFill>
          <a:prstDash val="dash"/>
        </a:ln>
        <a:effectLst/>
      </dgm:spPr>
    </dgm:pt>
    <dgm:pt modelId="{B182A610-51CF-4179-8A3A-43A8FE92BB6E}" type="pres">
      <dgm:prSet presAssocID="{C4BADE49-D8A8-4029-8912-A1765F4BFBA6}" presName="ConnectLineEnd1" presStyleLbl="lnNode1" presStyleIdx="0" presStyleCnt="8"/>
      <dgm:spPr/>
    </dgm:pt>
    <dgm:pt modelId="{2F6A3E46-273C-45E6-A607-9E66513E577C}" type="pres">
      <dgm:prSet presAssocID="{C4BADE49-D8A8-4029-8912-A1765F4BFBA6}" presName="EmptyPane1" presStyleCnt="0"/>
      <dgm:spPr/>
    </dgm:pt>
    <dgm:pt modelId="{BDCED319-DAEB-4F60-8EFA-E2409DE5B8D6}" type="pres">
      <dgm:prSet presAssocID="{D19B17DF-21DE-4ADA-B420-2B85F6C74064}" presName="spaceBetweenRectangles1" presStyleCnt="0"/>
      <dgm:spPr/>
    </dgm:pt>
    <dgm:pt modelId="{6BD59AF1-F596-4A0D-96CF-767543DE4AFD}" type="pres">
      <dgm:prSet presAssocID="{136A881D-8768-4432-87DB-E37DADF074C4}" presName="composite1" presStyleCnt="0"/>
      <dgm:spPr/>
    </dgm:pt>
    <dgm:pt modelId="{21ABB34B-0CA3-4EEC-9CEC-A346F6CA98F2}" type="pres">
      <dgm:prSet presAssocID="{136A881D-8768-4432-87DB-E37DADF074C4}" presName="parent1" presStyleLbl="alignNode1" presStyleIdx="1" presStyleCnt="8">
        <dgm:presLayoutVars>
          <dgm:chMax val="1"/>
          <dgm:chPref val="1"/>
          <dgm:bulletEnabled val="1"/>
        </dgm:presLayoutVars>
      </dgm:prSet>
      <dgm:spPr/>
    </dgm:pt>
    <dgm:pt modelId="{E507FAAA-D21A-49DB-8AF4-B08D533B64CB}" type="pres">
      <dgm:prSet presAssocID="{136A881D-8768-4432-87DB-E37DADF074C4}" presName="Childtext1" presStyleLbl="revTx" presStyleIdx="1" presStyleCnt="8">
        <dgm:presLayoutVars>
          <dgm:bulletEnabled val="1"/>
        </dgm:presLayoutVars>
      </dgm:prSet>
      <dgm:spPr/>
    </dgm:pt>
    <dgm:pt modelId="{09DEC491-5AC5-48FA-A9F3-32AE94C01F0E}" type="pres">
      <dgm:prSet presAssocID="{136A881D-8768-4432-87DB-E37DADF074C4}" presName="ConnectLine1" presStyleLbl="sibTrans1D1" presStyleIdx="1" presStyleCnt="8"/>
      <dgm:spPr>
        <a:noFill/>
        <a:ln w="9525" cap="flat" cmpd="sng" algn="ctr">
          <a:solidFill>
            <a:schemeClr val="accent1">
              <a:hueOff val="0"/>
              <a:satOff val="0"/>
              <a:lumOff val="0"/>
              <a:alphaOff val="0"/>
            </a:schemeClr>
          </a:solidFill>
          <a:prstDash val="dash"/>
        </a:ln>
        <a:effectLst/>
      </dgm:spPr>
    </dgm:pt>
    <dgm:pt modelId="{1ACE8BF9-59D4-4EC7-ADD8-72C3303D6D97}" type="pres">
      <dgm:prSet presAssocID="{136A881D-8768-4432-87DB-E37DADF074C4}" presName="ConnectLineEnd1" presStyleLbl="lnNode1" presStyleIdx="1" presStyleCnt="8"/>
      <dgm:spPr/>
    </dgm:pt>
    <dgm:pt modelId="{B6A31A75-C9ED-4100-B20A-F833C6EAFC40}" type="pres">
      <dgm:prSet presAssocID="{136A881D-8768-4432-87DB-E37DADF074C4}" presName="EmptyPane1" presStyleCnt="0"/>
      <dgm:spPr/>
    </dgm:pt>
    <dgm:pt modelId="{5974A0A5-8FA0-412C-B305-E15A1543BAF5}" type="pres">
      <dgm:prSet presAssocID="{1B675157-D191-42F6-BCC9-11102BA31453}" presName="spaceBetweenRectangles1" presStyleCnt="0"/>
      <dgm:spPr/>
    </dgm:pt>
    <dgm:pt modelId="{34DE44FD-300C-4615-BB0B-8A68456A65FD}" type="pres">
      <dgm:prSet presAssocID="{9915ED9D-4A0D-46A0-9B4B-B9D841F9C12A}" presName="composite1" presStyleCnt="0"/>
      <dgm:spPr/>
    </dgm:pt>
    <dgm:pt modelId="{BFE6610A-F442-418E-B6B5-312382E32F70}" type="pres">
      <dgm:prSet presAssocID="{9915ED9D-4A0D-46A0-9B4B-B9D841F9C12A}" presName="parent1" presStyleLbl="alignNode1" presStyleIdx="2" presStyleCnt="8">
        <dgm:presLayoutVars>
          <dgm:chMax val="1"/>
          <dgm:chPref val="1"/>
          <dgm:bulletEnabled val="1"/>
        </dgm:presLayoutVars>
      </dgm:prSet>
      <dgm:spPr/>
    </dgm:pt>
    <dgm:pt modelId="{B40EC64F-B96E-4ED0-B4A7-1A5F7BFE497A}" type="pres">
      <dgm:prSet presAssocID="{9915ED9D-4A0D-46A0-9B4B-B9D841F9C12A}" presName="Childtext1" presStyleLbl="revTx" presStyleIdx="2" presStyleCnt="8">
        <dgm:presLayoutVars>
          <dgm:bulletEnabled val="1"/>
        </dgm:presLayoutVars>
      </dgm:prSet>
      <dgm:spPr/>
    </dgm:pt>
    <dgm:pt modelId="{39368C7C-59EF-4895-A8E5-8891CC5E834B}" type="pres">
      <dgm:prSet presAssocID="{9915ED9D-4A0D-46A0-9B4B-B9D841F9C12A}" presName="ConnectLine1" presStyleLbl="sibTrans1D1" presStyleIdx="2" presStyleCnt="8"/>
      <dgm:spPr>
        <a:noFill/>
        <a:ln w="9525" cap="flat" cmpd="sng" algn="ctr">
          <a:solidFill>
            <a:schemeClr val="accent1">
              <a:hueOff val="0"/>
              <a:satOff val="0"/>
              <a:lumOff val="0"/>
              <a:alphaOff val="0"/>
            </a:schemeClr>
          </a:solidFill>
          <a:prstDash val="dash"/>
        </a:ln>
        <a:effectLst/>
      </dgm:spPr>
    </dgm:pt>
    <dgm:pt modelId="{C4CC5F32-7DB4-449F-8344-DA7CB4C698AA}" type="pres">
      <dgm:prSet presAssocID="{9915ED9D-4A0D-46A0-9B4B-B9D841F9C12A}" presName="ConnectLineEnd1" presStyleLbl="lnNode1" presStyleIdx="2" presStyleCnt="8"/>
      <dgm:spPr/>
    </dgm:pt>
    <dgm:pt modelId="{8FFD2EF2-3F41-47B6-9B02-BC06C2F2C517}" type="pres">
      <dgm:prSet presAssocID="{9915ED9D-4A0D-46A0-9B4B-B9D841F9C12A}" presName="EmptyPane1" presStyleCnt="0"/>
      <dgm:spPr/>
    </dgm:pt>
    <dgm:pt modelId="{858CA664-2FE4-4F90-8310-2217A0180A3F}" type="pres">
      <dgm:prSet presAssocID="{8EC1EAFA-8359-4C0D-997A-55020C10DA72}" presName="spaceBetweenRectangles1" presStyleCnt="0"/>
      <dgm:spPr/>
    </dgm:pt>
    <dgm:pt modelId="{9E5A4840-0021-4651-804A-C56E2BBAE35D}" type="pres">
      <dgm:prSet presAssocID="{052E1CCA-274A-4D98-AEA4-77C245B91D3E}" presName="composite1" presStyleCnt="0"/>
      <dgm:spPr/>
    </dgm:pt>
    <dgm:pt modelId="{3DD0B737-A541-4B63-B423-41E599E84641}" type="pres">
      <dgm:prSet presAssocID="{052E1CCA-274A-4D98-AEA4-77C245B91D3E}" presName="parent1" presStyleLbl="alignNode1" presStyleIdx="3" presStyleCnt="8">
        <dgm:presLayoutVars>
          <dgm:chMax val="1"/>
          <dgm:chPref val="1"/>
          <dgm:bulletEnabled val="1"/>
        </dgm:presLayoutVars>
      </dgm:prSet>
      <dgm:spPr/>
    </dgm:pt>
    <dgm:pt modelId="{28D62698-16B8-4540-B67F-045C8B4A40F9}" type="pres">
      <dgm:prSet presAssocID="{052E1CCA-274A-4D98-AEA4-77C245B91D3E}" presName="Childtext1" presStyleLbl="revTx" presStyleIdx="3" presStyleCnt="8">
        <dgm:presLayoutVars>
          <dgm:bulletEnabled val="1"/>
        </dgm:presLayoutVars>
      </dgm:prSet>
      <dgm:spPr/>
    </dgm:pt>
    <dgm:pt modelId="{21C2818C-2F33-4C74-B1E1-ED8AF6A19E14}" type="pres">
      <dgm:prSet presAssocID="{052E1CCA-274A-4D98-AEA4-77C245B91D3E}" presName="ConnectLine1" presStyleLbl="sibTrans1D1" presStyleIdx="3" presStyleCnt="8"/>
      <dgm:spPr>
        <a:noFill/>
        <a:ln w="9525" cap="flat" cmpd="sng" algn="ctr">
          <a:solidFill>
            <a:schemeClr val="accent1">
              <a:hueOff val="0"/>
              <a:satOff val="0"/>
              <a:lumOff val="0"/>
              <a:alphaOff val="0"/>
            </a:schemeClr>
          </a:solidFill>
          <a:prstDash val="dash"/>
        </a:ln>
        <a:effectLst/>
      </dgm:spPr>
    </dgm:pt>
    <dgm:pt modelId="{53CFBDD5-E1AB-4E2B-B886-3DA30F6C5C1B}" type="pres">
      <dgm:prSet presAssocID="{052E1CCA-274A-4D98-AEA4-77C245B91D3E}" presName="ConnectLineEnd1" presStyleLbl="lnNode1" presStyleIdx="3" presStyleCnt="8"/>
      <dgm:spPr/>
    </dgm:pt>
    <dgm:pt modelId="{3853E388-E53F-49BF-A34F-F425B64E4E3D}" type="pres">
      <dgm:prSet presAssocID="{052E1CCA-274A-4D98-AEA4-77C245B91D3E}" presName="EmptyPane1" presStyleCnt="0"/>
      <dgm:spPr/>
    </dgm:pt>
    <dgm:pt modelId="{9034EDA7-28C5-4A50-B349-CC27079E1A6B}" type="pres">
      <dgm:prSet presAssocID="{7F77931F-041A-4D33-8C69-4DD268F7BF60}" presName="spaceBetweenRectangles1" presStyleCnt="0"/>
      <dgm:spPr/>
    </dgm:pt>
    <dgm:pt modelId="{FC519452-35CA-4DD4-BDA4-BDB5262AE1EA}" type="pres">
      <dgm:prSet presAssocID="{C24DD70C-9FB8-4D33-B118-C75E37A995F5}" presName="composite1" presStyleCnt="0"/>
      <dgm:spPr/>
    </dgm:pt>
    <dgm:pt modelId="{565A9CF9-37BA-4B6C-88BE-8652383066B7}" type="pres">
      <dgm:prSet presAssocID="{C24DD70C-9FB8-4D33-B118-C75E37A995F5}" presName="parent1" presStyleLbl="alignNode1" presStyleIdx="4" presStyleCnt="8">
        <dgm:presLayoutVars>
          <dgm:chMax val="1"/>
          <dgm:chPref val="1"/>
          <dgm:bulletEnabled val="1"/>
        </dgm:presLayoutVars>
      </dgm:prSet>
      <dgm:spPr/>
    </dgm:pt>
    <dgm:pt modelId="{0FBF58CF-48BF-4099-9850-A2F479F93709}" type="pres">
      <dgm:prSet presAssocID="{C24DD70C-9FB8-4D33-B118-C75E37A995F5}" presName="Childtext1" presStyleLbl="revTx" presStyleIdx="4" presStyleCnt="8">
        <dgm:presLayoutVars>
          <dgm:bulletEnabled val="1"/>
        </dgm:presLayoutVars>
      </dgm:prSet>
      <dgm:spPr/>
    </dgm:pt>
    <dgm:pt modelId="{2306B3AC-D7CB-4F87-9EAE-4D8DAFDAF6BA}" type="pres">
      <dgm:prSet presAssocID="{C24DD70C-9FB8-4D33-B118-C75E37A995F5}" presName="ConnectLine1" presStyleLbl="sibTrans1D1" presStyleIdx="4" presStyleCnt="8"/>
      <dgm:spPr>
        <a:noFill/>
        <a:ln w="9525" cap="flat" cmpd="sng" algn="ctr">
          <a:solidFill>
            <a:schemeClr val="accent1">
              <a:hueOff val="0"/>
              <a:satOff val="0"/>
              <a:lumOff val="0"/>
              <a:alphaOff val="0"/>
            </a:schemeClr>
          </a:solidFill>
          <a:prstDash val="dash"/>
        </a:ln>
        <a:effectLst/>
      </dgm:spPr>
    </dgm:pt>
    <dgm:pt modelId="{E7752940-64B2-4FE1-9D11-2FF6BA1229FE}" type="pres">
      <dgm:prSet presAssocID="{C24DD70C-9FB8-4D33-B118-C75E37A995F5}" presName="ConnectLineEnd1" presStyleLbl="lnNode1" presStyleIdx="4" presStyleCnt="8"/>
      <dgm:spPr/>
    </dgm:pt>
    <dgm:pt modelId="{4FAC696D-C708-48B8-8452-56C4941A9456}" type="pres">
      <dgm:prSet presAssocID="{C24DD70C-9FB8-4D33-B118-C75E37A995F5}" presName="EmptyPane1" presStyleCnt="0"/>
      <dgm:spPr/>
    </dgm:pt>
    <dgm:pt modelId="{A0E0F322-F600-4438-A3F1-B13553063950}" type="pres">
      <dgm:prSet presAssocID="{42CF01ED-DF87-474D-8CC5-F97B98DA07DF}" presName="spaceBetweenRectangles1" presStyleCnt="0"/>
      <dgm:spPr/>
    </dgm:pt>
    <dgm:pt modelId="{F00A4846-9932-4447-9B27-7D61090CFB5E}" type="pres">
      <dgm:prSet presAssocID="{598EA726-D294-4630-AF96-EA47918EBF06}" presName="composite1" presStyleCnt="0"/>
      <dgm:spPr/>
    </dgm:pt>
    <dgm:pt modelId="{4813634C-09C8-4662-96B2-6F46DA492C9D}" type="pres">
      <dgm:prSet presAssocID="{598EA726-D294-4630-AF96-EA47918EBF06}" presName="parent1" presStyleLbl="alignNode1" presStyleIdx="5" presStyleCnt="8">
        <dgm:presLayoutVars>
          <dgm:chMax val="1"/>
          <dgm:chPref val="1"/>
          <dgm:bulletEnabled val="1"/>
        </dgm:presLayoutVars>
      </dgm:prSet>
      <dgm:spPr/>
    </dgm:pt>
    <dgm:pt modelId="{BBFB0010-62BD-4479-823E-17C0EFE8C5E4}" type="pres">
      <dgm:prSet presAssocID="{598EA726-D294-4630-AF96-EA47918EBF06}" presName="Childtext1" presStyleLbl="revTx" presStyleIdx="5" presStyleCnt="8">
        <dgm:presLayoutVars>
          <dgm:bulletEnabled val="1"/>
        </dgm:presLayoutVars>
      </dgm:prSet>
      <dgm:spPr/>
    </dgm:pt>
    <dgm:pt modelId="{C54FF228-4D23-40D7-94F8-840FA605DD2D}" type="pres">
      <dgm:prSet presAssocID="{598EA726-D294-4630-AF96-EA47918EBF06}" presName="ConnectLine1" presStyleLbl="sibTrans1D1" presStyleIdx="5" presStyleCnt="8"/>
      <dgm:spPr>
        <a:noFill/>
        <a:ln w="9525" cap="flat" cmpd="sng" algn="ctr">
          <a:solidFill>
            <a:schemeClr val="accent1">
              <a:hueOff val="0"/>
              <a:satOff val="0"/>
              <a:lumOff val="0"/>
              <a:alphaOff val="0"/>
            </a:schemeClr>
          </a:solidFill>
          <a:prstDash val="dash"/>
        </a:ln>
        <a:effectLst/>
      </dgm:spPr>
    </dgm:pt>
    <dgm:pt modelId="{15F5BAA9-DDF8-4086-A5EF-D18AC073EB69}" type="pres">
      <dgm:prSet presAssocID="{598EA726-D294-4630-AF96-EA47918EBF06}" presName="ConnectLineEnd1" presStyleLbl="lnNode1" presStyleIdx="5" presStyleCnt="8"/>
      <dgm:spPr/>
    </dgm:pt>
    <dgm:pt modelId="{B7AA5D86-F0AB-46A8-A964-4C42723FD302}" type="pres">
      <dgm:prSet presAssocID="{598EA726-D294-4630-AF96-EA47918EBF06}" presName="EmptyPane1" presStyleCnt="0"/>
      <dgm:spPr/>
    </dgm:pt>
    <dgm:pt modelId="{8FCF1647-0AAE-4344-9E08-E03F8AEA231B}" type="pres">
      <dgm:prSet presAssocID="{26155E71-EA7D-4CBD-8F85-AC274362C8FB}" presName="spaceBetweenRectangles1" presStyleCnt="0"/>
      <dgm:spPr/>
    </dgm:pt>
    <dgm:pt modelId="{A0343402-16C6-43C8-9F7E-B37D388830E7}" type="pres">
      <dgm:prSet presAssocID="{98143AFD-1459-46C5-8A9A-762A50AAC2FB}" presName="composite1" presStyleCnt="0"/>
      <dgm:spPr/>
    </dgm:pt>
    <dgm:pt modelId="{3318F0FC-250D-4DFF-A27B-1E89D44C745A}" type="pres">
      <dgm:prSet presAssocID="{98143AFD-1459-46C5-8A9A-762A50AAC2FB}" presName="parent1" presStyleLbl="alignNode1" presStyleIdx="6" presStyleCnt="8">
        <dgm:presLayoutVars>
          <dgm:chMax val="1"/>
          <dgm:chPref val="1"/>
          <dgm:bulletEnabled val="1"/>
        </dgm:presLayoutVars>
      </dgm:prSet>
      <dgm:spPr/>
    </dgm:pt>
    <dgm:pt modelId="{A1BE2AE7-92C5-421D-8F98-21A0AED29D76}" type="pres">
      <dgm:prSet presAssocID="{98143AFD-1459-46C5-8A9A-762A50AAC2FB}" presName="Childtext1" presStyleLbl="revTx" presStyleIdx="6" presStyleCnt="8">
        <dgm:presLayoutVars>
          <dgm:bulletEnabled val="1"/>
        </dgm:presLayoutVars>
      </dgm:prSet>
      <dgm:spPr/>
    </dgm:pt>
    <dgm:pt modelId="{567626DE-A995-4CF4-8A3F-FF04C98CA986}" type="pres">
      <dgm:prSet presAssocID="{98143AFD-1459-46C5-8A9A-762A50AAC2FB}" presName="ConnectLine1" presStyleLbl="sibTrans1D1" presStyleIdx="6" presStyleCnt="8"/>
      <dgm:spPr>
        <a:noFill/>
        <a:ln w="9525" cap="flat" cmpd="sng" algn="ctr">
          <a:solidFill>
            <a:schemeClr val="accent1">
              <a:hueOff val="0"/>
              <a:satOff val="0"/>
              <a:lumOff val="0"/>
              <a:alphaOff val="0"/>
            </a:schemeClr>
          </a:solidFill>
          <a:prstDash val="dash"/>
        </a:ln>
        <a:effectLst/>
      </dgm:spPr>
    </dgm:pt>
    <dgm:pt modelId="{F8456D3B-D06C-46CD-BAEA-79C59F73DEC6}" type="pres">
      <dgm:prSet presAssocID="{98143AFD-1459-46C5-8A9A-762A50AAC2FB}" presName="ConnectLineEnd1" presStyleLbl="lnNode1" presStyleIdx="6" presStyleCnt="8"/>
      <dgm:spPr/>
    </dgm:pt>
    <dgm:pt modelId="{1B8AA343-4F0F-446F-93E3-99A012FF0F96}" type="pres">
      <dgm:prSet presAssocID="{98143AFD-1459-46C5-8A9A-762A50AAC2FB}" presName="EmptyPane1" presStyleCnt="0"/>
      <dgm:spPr/>
    </dgm:pt>
    <dgm:pt modelId="{59AF5F14-C5D3-4F18-9B5D-C857EF0498B1}" type="pres">
      <dgm:prSet presAssocID="{868ABFB0-CE0D-47B8-B42F-25A0D71AF2DF}" presName="spaceBetweenRectangles1" presStyleCnt="0"/>
      <dgm:spPr/>
    </dgm:pt>
    <dgm:pt modelId="{606B10F1-9A76-4B23-8758-AFE052B4C7E2}" type="pres">
      <dgm:prSet presAssocID="{8761A352-77CF-4E15-8B88-87181ECDDDEA}" presName="composite1" presStyleCnt="0"/>
      <dgm:spPr/>
    </dgm:pt>
    <dgm:pt modelId="{5A46253B-9552-4B45-A4CA-C8F33C65CDF7}" type="pres">
      <dgm:prSet presAssocID="{8761A352-77CF-4E15-8B88-87181ECDDDEA}" presName="parent1" presStyleLbl="alignNode1" presStyleIdx="7" presStyleCnt="8">
        <dgm:presLayoutVars>
          <dgm:chMax val="1"/>
          <dgm:chPref val="1"/>
          <dgm:bulletEnabled val="1"/>
        </dgm:presLayoutVars>
      </dgm:prSet>
      <dgm:spPr/>
    </dgm:pt>
    <dgm:pt modelId="{5E6894EC-5877-4D75-896A-15E5BD3715C8}" type="pres">
      <dgm:prSet presAssocID="{8761A352-77CF-4E15-8B88-87181ECDDDEA}" presName="Childtext1" presStyleLbl="revTx" presStyleIdx="7" presStyleCnt="8">
        <dgm:presLayoutVars>
          <dgm:bulletEnabled val="1"/>
        </dgm:presLayoutVars>
      </dgm:prSet>
      <dgm:spPr/>
    </dgm:pt>
    <dgm:pt modelId="{0712E175-0A7A-47A9-923F-FF7C5560302F}" type="pres">
      <dgm:prSet presAssocID="{8761A352-77CF-4E15-8B88-87181ECDDDEA}" presName="ConnectLine1" presStyleLbl="sibTrans1D1" presStyleIdx="7" presStyleCnt="8"/>
      <dgm:spPr>
        <a:noFill/>
        <a:ln w="9525" cap="flat" cmpd="sng" algn="ctr">
          <a:solidFill>
            <a:schemeClr val="accent1">
              <a:hueOff val="0"/>
              <a:satOff val="0"/>
              <a:lumOff val="0"/>
              <a:alphaOff val="0"/>
            </a:schemeClr>
          </a:solidFill>
          <a:prstDash val="dash"/>
        </a:ln>
        <a:effectLst/>
      </dgm:spPr>
    </dgm:pt>
    <dgm:pt modelId="{982FE4C8-EE6B-4D71-B1C8-325CED8A48A5}" type="pres">
      <dgm:prSet presAssocID="{8761A352-77CF-4E15-8B88-87181ECDDDEA}" presName="ConnectLineEnd1" presStyleLbl="lnNode1" presStyleIdx="7" presStyleCnt="8"/>
      <dgm:spPr/>
    </dgm:pt>
    <dgm:pt modelId="{D12A83DE-B2A7-4FAA-86EA-780212AD9C99}" type="pres">
      <dgm:prSet presAssocID="{8761A352-77CF-4E15-8B88-87181ECDDDEA}" presName="EmptyPane1" presStyleCnt="0"/>
      <dgm:spPr/>
    </dgm:pt>
  </dgm:ptLst>
  <dgm:cxnLst>
    <dgm:cxn modelId="{B604B717-FBA0-4D9D-A06B-90728E3E73E6}" type="presOf" srcId="{9915ED9D-4A0D-46A0-9B4B-B9D841F9C12A}" destId="{BFE6610A-F442-418E-B6B5-312382E32F70}" srcOrd="0" destOrd="0" presId="urn:microsoft.com/office/officeart/2016/7/layout/RoundedRectangleTimeline"/>
    <dgm:cxn modelId="{5F9DE418-EC19-479A-B87E-ACA9C9412152}" srcId="{AECC873D-FE01-4C33-97FE-7423300597D8}" destId="{8761A352-77CF-4E15-8B88-87181ECDDDEA}" srcOrd="7" destOrd="0" parTransId="{8AED2A06-B5BD-4187-9303-1B07C7EBC17E}" sibTransId="{2AA84C7E-2674-4087-A2D2-CAC15AFF917D}"/>
    <dgm:cxn modelId="{4CE9991D-6184-49E3-8180-5BBE7D2BF109}" srcId="{C4BADE49-D8A8-4029-8912-A1765F4BFBA6}" destId="{C58B529E-C0D0-4B27-81DA-70935CE59A50}" srcOrd="0" destOrd="0" parTransId="{9E893424-8317-4969-AC99-9D121F4E435C}" sibTransId="{CD5381E9-C4A3-4663-B0E4-D121C1A5A41C}"/>
    <dgm:cxn modelId="{79837431-62B9-4F22-8223-DC94D5230D40}" type="presOf" srcId="{8972E0BB-3ABD-4D09-AC85-6B222772FDB1}" destId="{B40EC64F-B96E-4ED0-B4A7-1A5F7BFE497A}" srcOrd="0" destOrd="0" presId="urn:microsoft.com/office/officeart/2016/7/layout/RoundedRectangleTimeline"/>
    <dgm:cxn modelId="{8686B832-5C06-4AAE-9756-57DA8CBB8432}" srcId="{AECC873D-FE01-4C33-97FE-7423300597D8}" destId="{98143AFD-1459-46C5-8A9A-762A50AAC2FB}" srcOrd="6" destOrd="0" parTransId="{7334F4BF-024B-4F60-9823-DDB736874A04}" sibTransId="{868ABFB0-CE0D-47B8-B42F-25A0D71AF2DF}"/>
    <dgm:cxn modelId="{9E8B2436-FCF5-4994-81B1-DDB3A496B410}" type="presOf" srcId="{052E1CCA-274A-4D98-AEA4-77C245B91D3E}" destId="{3DD0B737-A541-4B63-B423-41E599E84641}" srcOrd="0" destOrd="0" presId="urn:microsoft.com/office/officeart/2016/7/layout/RoundedRectangleTimeline"/>
    <dgm:cxn modelId="{2655D139-32C5-4773-A49C-E26E938CB5DB}" srcId="{AECC873D-FE01-4C33-97FE-7423300597D8}" destId="{598EA726-D294-4630-AF96-EA47918EBF06}" srcOrd="5" destOrd="0" parTransId="{CFA9DEC8-BE89-49F5-AC45-987CF34CB60E}" sibTransId="{26155E71-EA7D-4CBD-8F85-AC274362C8FB}"/>
    <dgm:cxn modelId="{911C6F3A-24A0-4F2E-9495-FBEFB032044D}" srcId="{9915ED9D-4A0D-46A0-9B4B-B9D841F9C12A}" destId="{8972E0BB-3ABD-4D09-AC85-6B222772FDB1}" srcOrd="0" destOrd="0" parTransId="{8B604CDC-F081-4563-9F49-183D8B6EA5B0}" sibTransId="{7088EBE8-0F5C-4DAD-B856-3C0B8B93021C}"/>
    <dgm:cxn modelId="{C3EB8262-3E1C-4244-928B-49F0F73FC34B}" srcId="{052E1CCA-274A-4D98-AEA4-77C245B91D3E}" destId="{EF9D65DA-0E26-4DCA-AA4D-7C6D9E5534C0}" srcOrd="0" destOrd="0" parTransId="{26648B10-BD29-4201-AC91-EB280135456B}" sibTransId="{BD14C65C-FD20-4C9E-97DA-5B9B6ED8888E}"/>
    <dgm:cxn modelId="{C167B177-EF69-4258-A30E-E54EE62A77B5}" type="presOf" srcId="{D9740829-8E53-4C30-95DB-8E22E447AE43}" destId="{0FBF58CF-48BF-4099-9850-A2F479F93709}" srcOrd="0" destOrd="0" presId="urn:microsoft.com/office/officeart/2016/7/layout/RoundedRectangleTimeline"/>
    <dgm:cxn modelId="{0A35A058-5542-443D-8F7E-2B1A80648774}" srcId="{AECC873D-FE01-4C33-97FE-7423300597D8}" destId="{C24DD70C-9FB8-4D33-B118-C75E37A995F5}" srcOrd="4" destOrd="0" parTransId="{C627A80D-6E49-40FD-8C9E-11C6F1016ECA}" sibTransId="{42CF01ED-DF87-474D-8CC5-F97B98DA07DF}"/>
    <dgm:cxn modelId="{827A4879-2E58-47E8-877F-51318513044A}" type="presOf" srcId="{DC7D09B6-DF3F-4CF9-8663-215BE8F4454B}" destId="{A1BE2AE7-92C5-421D-8F98-21A0AED29D76}" srcOrd="0" destOrd="0" presId="urn:microsoft.com/office/officeart/2016/7/layout/RoundedRectangleTimeline"/>
    <dgm:cxn modelId="{B2701C5A-FBE2-4A1E-A860-5944E20F19FA}" type="presOf" srcId="{C4BADE49-D8A8-4029-8912-A1765F4BFBA6}" destId="{CB4152D0-144F-42FE-A2FC-49392EBFC467}" srcOrd="0" destOrd="0" presId="urn:microsoft.com/office/officeart/2016/7/layout/RoundedRectangleTimeline"/>
    <dgm:cxn modelId="{AB129780-0694-4EC3-8443-A6BA59B4211A}" type="presOf" srcId="{6EBEE875-E24E-4FB7-834A-B35BCA8618DC}" destId="{BBFB0010-62BD-4479-823E-17C0EFE8C5E4}" srcOrd="0" destOrd="0" presId="urn:microsoft.com/office/officeart/2016/7/layout/RoundedRectangleTimeline"/>
    <dgm:cxn modelId="{E29C0E84-AB46-4433-BCBD-B8BC31B8BB36}" type="presOf" srcId="{DAC37166-3FD4-4949-8E52-855F1CFF4AC9}" destId="{E507FAAA-D21A-49DB-8AF4-B08D533B64CB}" srcOrd="0" destOrd="0" presId="urn:microsoft.com/office/officeart/2016/7/layout/RoundedRectangleTimeline"/>
    <dgm:cxn modelId="{8A5E9088-C19A-4103-99FD-9F70CC7F0207}" type="presOf" srcId="{C24DD70C-9FB8-4D33-B118-C75E37A995F5}" destId="{565A9CF9-37BA-4B6C-88BE-8652383066B7}" srcOrd="0" destOrd="0" presId="urn:microsoft.com/office/officeart/2016/7/layout/RoundedRectangleTimeline"/>
    <dgm:cxn modelId="{2B4CF188-B2C1-4E6B-9547-7ABBA8DDB91E}" type="presOf" srcId="{8761A352-77CF-4E15-8B88-87181ECDDDEA}" destId="{5A46253B-9552-4B45-A4CA-C8F33C65CDF7}" srcOrd="0" destOrd="0" presId="urn:microsoft.com/office/officeart/2016/7/layout/RoundedRectangleTimeline"/>
    <dgm:cxn modelId="{1FB80D8B-B597-40B2-854F-FDFF84201399}" type="presOf" srcId="{EF9D65DA-0E26-4DCA-AA4D-7C6D9E5534C0}" destId="{28D62698-16B8-4540-B67F-045C8B4A40F9}" srcOrd="0" destOrd="0" presId="urn:microsoft.com/office/officeart/2016/7/layout/RoundedRectangleTimeline"/>
    <dgm:cxn modelId="{02774D8B-633A-4F7C-A95A-D9540A05E314}" srcId="{AECC873D-FE01-4C33-97FE-7423300597D8}" destId="{052E1CCA-274A-4D98-AEA4-77C245B91D3E}" srcOrd="3" destOrd="0" parTransId="{769EF6F9-81B0-42C3-AFCE-7B67F8A353E5}" sibTransId="{7F77931F-041A-4D33-8C69-4DD268F7BF60}"/>
    <dgm:cxn modelId="{CC7F198D-F82D-4990-856D-8C0278EEDD19}" srcId="{8761A352-77CF-4E15-8B88-87181ECDDDEA}" destId="{F6F17E7D-E0BA-47E8-B744-8C791C78AE82}" srcOrd="0" destOrd="0" parTransId="{8FF8DCE9-80A6-4B8C-B36E-9DEC39B5280F}" sibTransId="{BA06BF88-969E-4D8B-990C-A9713A1AB026}"/>
    <dgm:cxn modelId="{FB4F22A7-26BC-434A-826F-6466542388EE}" srcId="{AECC873D-FE01-4C33-97FE-7423300597D8}" destId="{136A881D-8768-4432-87DB-E37DADF074C4}" srcOrd="1" destOrd="0" parTransId="{5E220CD2-A473-4C30-8BBE-9838DE1AD528}" sibTransId="{1B675157-D191-42F6-BCC9-11102BA31453}"/>
    <dgm:cxn modelId="{3304EAAD-F3CC-44BA-9828-167FA857FE9D}" srcId="{AECC873D-FE01-4C33-97FE-7423300597D8}" destId="{C4BADE49-D8A8-4029-8912-A1765F4BFBA6}" srcOrd="0" destOrd="0" parTransId="{D13DDEA1-E0BE-47E9-B25E-9FE3152A29B9}" sibTransId="{D19B17DF-21DE-4ADA-B420-2B85F6C74064}"/>
    <dgm:cxn modelId="{E6B70FAF-AC7A-4D28-850A-281062033246}" srcId="{C24DD70C-9FB8-4D33-B118-C75E37A995F5}" destId="{D9740829-8E53-4C30-95DB-8E22E447AE43}" srcOrd="0" destOrd="0" parTransId="{D04F858C-53A3-41D8-8B68-FFDC1ED97EAC}" sibTransId="{B028ADE2-91F6-475F-8AAD-B8FEE6AB73A7}"/>
    <dgm:cxn modelId="{EEC81CB3-D53A-45ED-B550-D03ECA8E3B06}" srcId="{AECC873D-FE01-4C33-97FE-7423300597D8}" destId="{9915ED9D-4A0D-46A0-9B4B-B9D841F9C12A}" srcOrd="2" destOrd="0" parTransId="{B43C8E63-FE2F-4E77-A765-FFAD5562C868}" sibTransId="{8EC1EAFA-8359-4C0D-997A-55020C10DA72}"/>
    <dgm:cxn modelId="{194F4FB5-E028-4FDB-8FCC-26BA18818306}" type="presOf" srcId="{AECC873D-FE01-4C33-97FE-7423300597D8}" destId="{34567679-6033-4702-A77F-31ADA009002D}" srcOrd="0" destOrd="0" presId="urn:microsoft.com/office/officeart/2016/7/layout/RoundedRectangleTimeline"/>
    <dgm:cxn modelId="{ECAFE0B9-6FD1-4CA2-841A-D6388CD0FFE2}" type="presOf" srcId="{598EA726-D294-4630-AF96-EA47918EBF06}" destId="{4813634C-09C8-4662-96B2-6F46DA492C9D}" srcOrd="0" destOrd="0" presId="urn:microsoft.com/office/officeart/2016/7/layout/RoundedRectangleTimeline"/>
    <dgm:cxn modelId="{08F74DC1-2A3A-48D7-9A70-27A916726875}" srcId="{598EA726-D294-4630-AF96-EA47918EBF06}" destId="{6EBEE875-E24E-4FB7-834A-B35BCA8618DC}" srcOrd="0" destOrd="0" parTransId="{FD635FE0-5E6C-4B7D-AD47-90282181CB4E}" sibTransId="{1551059D-7690-4FA5-B7AC-D43EBE4D205F}"/>
    <dgm:cxn modelId="{85D9B1CB-F5D4-4088-994D-9B376C6E6F3A}" type="presOf" srcId="{98143AFD-1459-46C5-8A9A-762A50AAC2FB}" destId="{3318F0FC-250D-4DFF-A27B-1E89D44C745A}" srcOrd="0" destOrd="0" presId="urn:microsoft.com/office/officeart/2016/7/layout/RoundedRectangleTimeline"/>
    <dgm:cxn modelId="{756EE3D4-5EBF-465E-ADC7-CBF03CFDD835}" type="presOf" srcId="{F6F17E7D-E0BA-47E8-B744-8C791C78AE82}" destId="{5E6894EC-5877-4D75-896A-15E5BD3715C8}" srcOrd="0" destOrd="0" presId="urn:microsoft.com/office/officeart/2016/7/layout/RoundedRectangleTimeline"/>
    <dgm:cxn modelId="{08856DD9-1B2E-4E96-A462-37B3662A051B}" srcId="{136A881D-8768-4432-87DB-E37DADF074C4}" destId="{DAC37166-3FD4-4949-8E52-855F1CFF4AC9}" srcOrd="0" destOrd="0" parTransId="{11790015-3C39-490B-810D-12658F09E381}" sibTransId="{BB2102CC-03C7-48AF-BB29-E8055A9993D0}"/>
    <dgm:cxn modelId="{CF5421DC-EE0A-4C71-805D-B8105931960D}" srcId="{98143AFD-1459-46C5-8A9A-762A50AAC2FB}" destId="{DC7D09B6-DF3F-4CF9-8663-215BE8F4454B}" srcOrd="0" destOrd="0" parTransId="{5D0F88D0-B0EF-4273-A482-13BE3CC3A49E}" sibTransId="{E1F6A007-0A15-466B-BDAD-4FACB109BEBA}"/>
    <dgm:cxn modelId="{C214F3DD-C07B-464C-AF06-0A87EDF81F33}" type="presOf" srcId="{136A881D-8768-4432-87DB-E37DADF074C4}" destId="{21ABB34B-0CA3-4EEC-9CEC-A346F6CA98F2}" srcOrd="0" destOrd="0" presId="urn:microsoft.com/office/officeart/2016/7/layout/RoundedRectangleTimeline"/>
    <dgm:cxn modelId="{60D538E9-6E26-47B3-9593-DEA87062BF11}" type="presOf" srcId="{C58B529E-C0D0-4B27-81DA-70935CE59A50}" destId="{D27DD610-7729-48CE-9FA1-5251B13A6285}" srcOrd="0" destOrd="0" presId="urn:microsoft.com/office/officeart/2016/7/layout/RoundedRectangleTimeline"/>
    <dgm:cxn modelId="{6AD51602-92CB-4AAF-A9A5-50A1A24ACF54}" type="presParOf" srcId="{34567679-6033-4702-A77F-31ADA009002D}" destId="{8783C0B9-E9B3-4B1D-B328-19B2B3A85EEE}" srcOrd="0" destOrd="0" presId="urn:microsoft.com/office/officeart/2016/7/layout/RoundedRectangleTimeline"/>
    <dgm:cxn modelId="{9893E22E-C1F3-413F-8BC6-1247E03476AD}" type="presParOf" srcId="{8783C0B9-E9B3-4B1D-B328-19B2B3A85EEE}" destId="{CB4152D0-144F-42FE-A2FC-49392EBFC467}" srcOrd="0" destOrd="0" presId="urn:microsoft.com/office/officeart/2016/7/layout/RoundedRectangleTimeline"/>
    <dgm:cxn modelId="{07F3EC48-F47D-4E23-B7D4-8AECB6528702}" type="presParOf" srcId="{8783C0B9-E9B3-4B1D-B328-19B2B3A85EEE}" destId="{D27DD610-7729-48CE-9FA1-5251B13A6285}" srcOrd="1" destOrd="0" presId="urn:microsoft.com/office/officeart/2016/7/layout/RoundedRectangleTimeline"/>
    <dgm:cxn modelId="{6DA5BDDD-42EB-43E5-8C63-7F310582AAA0}" type="presParOf" srcId="{8783C0B9-E9B3-4B1D-B328-19B2B3A85EEE}" destId="{288EE7A7-C607-4183-8C32-7228D1AC5E4F}" srcOrd="2" destOrd="0" presId="urn:microsoft.com/office/officeart/2016/7/layout/RoundedRectangleTimeline"/>
    <dgm:cxn modelId="{931E0D6C-366F-488B-83CA-59456C0ECD1E}" type="presParOf" srcId="{8783C0B9-E9B3-4B1D-B328-19B2B3A85EEE}" destId="{B182A610-51CF-4179-8A3A-43A8FE92BB6E}" srcOrd="3" destOrd="0" presId="urn:microsoft.com/office/officeart/2016/7/layout/RoundedRectangleTimeline"/>
    <dgm:cxn modelId="{97860561-6786-49D2-9961-70AC45AA2C36}" type="presParOf" srcId="{8783C0B9-E9B3-4B1D-B328-19B2B3A85EEE}" destId="{2F6A3E46-273C-45E6-A607-9E66513E577C}" srcOrd="4" destOrd="0" presId="urn:microsoft.com/office/officeart/2016/7/layout/RoundedRectangleTimeline"/>
    <dgm:cxn modelId="{D169FDB7-C242-47AD-8DE5-875AF6137847}" type="presParOf" srcId="{34567679-6033-4702-A77F-31ADA009002D}" destId="{BDCED319-DAEB-4F60-8EFA-E2409DE5B8D6}" srcOrd="1" destOrd="0" presId="urn:microsoft.com/office/officeart/2016/7/layout/RoundedRectangleTimeline"/>
    <dgm:cxn modelId="{14BAD6D1-8AB8-49A6-BE25-1B9104D373DD}" type="presParOf" srcId="{34567679-6033-4702-A77F-31ADA009002D}" destId="{6BD59AF1-F596-4A0D-96CF-767543DE4AFD}" srcOrd="2" destOrd="0" presId="urn:microsoft.com/office/officeart/2016/7/layout/RoundedRectangleTimeline"/>
    <dgm:cxn modelId="{4039657F-E435-43BD-8FDA-A6EDF3BCD27E}" type="presParOf" srcId="{6BD59AF1-F596-4A0D-96CF-767543DE4AFD}" destId="{21ABB34B-0CA3-4EEC-9CEC-A346F6CA98F2}" srcOrd="0" destOrd="0" presId="urn:microsoft.com/office/officeart/2016/7/layout/RoundedRectangleTimeline"/>
    <dgm:cxn modelId="{45007E0C-C013-4543-A672-8771EAFD3C65}" type="presParOf" srcId="{6BD59AF1-F596-4A0D-96CF-767543DE4AFD}" destId="{E507FAAA-D21A-49DB-8AF4-B08D533B64CB}" srcOrd="1" destOrd="0" presId="urn:microsoft.com/office/officeart/2016/7/layout/RoundedRectangleTimeline"/>
    <dgm:cxn modelId="{855DDBDB-61BC-49B6-A276-67B85C8B9851}" type="presParOf" srcId="{6BD59AF1-F596-4A0D-96CF-767543DE4AFD}" destId="{09DEC491-5AC5-48FA-A9F3-32AE94C01F0E}" srcOrd="2" destOrd="0" presId="urn:microsoft.com/office/officeart/2016/7/layout/RoundedRectangleTimeline"/>
    <dgm:cxn modelId="{8D397A3C-3E59-4930-9755-7C9C8952E3E1}" type="presParOf" srcId="{6BD59AF1-F596-4A0D-96CF-767543DE4AFD}" destId="{1ACE8BF9-59D4-4EC7-ADD8-72C3303D6D97}" srcOrd="3" destOrd="0" presId="urn:microsoft.com/office/officeart/2016/7/layout/RoundedRectangleTimeline"/>
    <dgm:cxn modelId="{8E0A0403-9ABE-48D8-AE50-0DAA2C48FD95}" type="presParOf" srcId="{6BD59AF1-F596-4A0D-96CF-767543DE4AFD}" destId="{B6A31A75-C9ED-4100-B20A-F833C6EAFC40}" srcOrd="4" destOrd="0" presId="urn:microsoft.com/office/officeart/2016/7/layout/RoundedRectangleTimeline"/>
    <dgm:cxn modelId="{0EDC4076-DFC2-4A68-8D65-C94BF6A51C71}" type="presParOf" srcId="{34567679-6033-4702-A77F-31ADA009002D}" destId="{5974A0A5-8FA0-412C-B305-E15A1543BAF5}" srcOrd="3" destOrd="0" presId="urn:microsoft.com/office/officeart/2016/7/layout/RoundedRectangleTimeline"/>
    <dgm:cxn modelId="{056E00A9-B7E9-407C-87D2-B0DA0997F182}" type="presParOf" srcId="{34567679-6033-4702-A77F-31ADA009002D}" destId="{34DE44FD-300C-4615-BB0B-8A68456A65FD}" srcOrd="4" destOrd="0" presId="urn:microsoft.com/office/officeart/2016/7/layout/RoundedRectangleTimeline"/>
    <dgm:cxn modelId="{CC00861C-DFB4-4BD8-A0F1-E0B43CB1F69C}" type="presParOf" srcId="{34DE44FD-300C-4615-BB0B-8A68456A65FD}" destId="{BFE6610A-F442-418E-B6B5-312382E32F70}" srcOrd="0" destOrd="0" presId="urn:microsoft.com/office/officeart/2016/7/layout/RoundedRectangleTimeline"/>
    <dgm:cxn modelId="{ACEA4139-2E25-4988-A45C-66571865E8C1}" type="presParOf" srcId="{34DE44FD-300C-4615-BB0B-8A68456A65FD}" destId="{B40EC64F-B96E-4ED0-B4A7-1A5F7BFE497A}" srcOrd="1" destOrd="0" presId="urn:microsoft.com/office/officeart/2016/7/layout/RoundedRectangleTimeline"/>
    <dgm:cxn modelId="{D36DD665-1E76-4A5B-ACA7-F6FFE8106CFC}" type="presParOf" srcId="{34DE44FD-300C-4615-BB0B-8A68456A65FD}" destId="{39368C7C-59EF-4895-A8E5-8891CC5E834B}" srcOrd="2" destOrd="0" presId="urn:microsoft.com/office/officeart/2016/7/layout/RoundedRectangleTimeline"/>
    <dgm:cxn modelId="{29ABAE9A-8031-41AA-A59B-0755C9D6A543}" type="presParOf" srcId="{34DE44FD-300C-4615-BB0B-8A68456A65FD}" destId="{C4CC5F32-7DB4-449F-8344-DA7CB4C698AA}" srcOrd="3" destOrd="0" presId="urn:microsoft.com/office/officeart/2016/7/layout/RoundedRectangleTimeline"/>
    <dgm:cxn modelId="{B33B2117-BADF-4DCD-86D7-22D53286EBEC}" type="presParOf" srcId="{34DE44FD-300C-4615-BB0B-8A68456A65FD}" destId="{8FFD2EF2-3F41-47B6-9B02-BC06C2F2C517}" srcOrd="4" destOrd="0" presId="urn:microsoft.com/office/officeart/2016/7/layout/RoundedRectangleTimeline"/>
    <dgm:cxn modelId="{5E6A751C-F39F-4A4E-954A-52389252AAAB}" type="presParOf" srcId="{34567679-6033-4702-A77F-31ADA009002D}" destId="{858CA664-2FE4-4F90-8310-2217A0180A3F}" srcOrd="5" destOrd="0" presId="urn:microsoft.com/office/officeart/2016/7/layout/RoundedRectangleTimeline"/>
    <dgm:cxn modelId="{2EFA6B3E-1A8E-456E-A34D-11DCFC47A312}" type="presParOf" srcId="{34567679-6033-4702-A77F-31ADA009002D}" destId="{9E5A4840-0021-4651-804A-C56E2BBAE35D}" srcOrd="6" destOrd="0" presId="urn:microsoft.com/office/officeart/2016/7/layout/RoundedRectangleTimeline"/>
    <dgm:cxn modelId="{C22B535E-CC32-44E4-A894-21B4D8970E26}" type="presParOf" srcId="{9E5A4840-0021-4651-804A-C56E2BBAE35D}" destId="{3DD0B737-A541-4B63-B423-41E599E84641}" srcOrd="0" destOrd="0" presId="urn:microsoft.com/office/officeart/2016/7/layout/RoundedRectangleTimeline"/>
    <dgm:cxn modelId="{70B665A2-34EA-4AE9-A5A5-B7980ADD51C0}" type="presParOf" srcId="{9E5A4840-0021-4651-804A-C56E2BBAE35D}" destId="{28D62698-16B8-4540-B67F-045C8B4A40F9}" srcOrd="1" destOrd="0" presId="urn:microsoft.com/office/officeart/2016/7/layout/RoundedRectangleTimeline"/>
    <dgm:cxn modelId="{A059F0D7-0708-45A6-A9CD-A01119E0E0B7}" type="presParOf" srcId="{9E5A4840-0021-4651-804A-C56E2BBAE35D}" destId="{21C2818C-2F33-4C74-B1E1-ED8AF6A19E14}" srcOrd="2" destOrd="0" presId="urn:microsoft.com/office/officeart/2016/7/layout/RoundedRectangleTimeline"/>
    <dgm:cxn modelId="{63475B8F-2D8E-4775-BB4F-C9C7275EC9C8}" type="presParOf" srcId="{9E5A4840-0021-4651-804A-C56E2BBAE35D}" destId="{53CFBDD5-E1AB-4E2B-B886-3DA30F6C5C1B}" srcOrd="3" destOrd="0" presId="urn:microsoft.com/office/officeart/2016/7/layout/RoundedRectangleTimeline"/>
    <dgm:cxn modelId="{EECD1B40-B280-4CC4-8472-A7B497C22913}" type="presParOf" srcId="{9E5A4840-0021-4651-804A-C56E2BBAE35D}" destId="{3853E388-E53F-49BF-A34F-F425B64E4E3D}" srcOrd="4" destOrd="0" presId="urn:microsoft.com/office/officeart/2016/7/layout/RoundedRectangleTimeline"/>
    <dgm:cxn modelId="{8877B2A0-E5CB-42C9-B60F-9B036D30C031}" type="presParOf" srcId="{34567679-6033-4702-A77F-31ADA009002D}" destId="{9034EDA7-28C5-4A50-B349-CC27079E1A6B}" srcOrd="7" destOrd="0" presId="urn:microsoft.com/office/officeart/2016/7/layout/RoundedRectangleTimeline"/>
    <dgm:cxn modelId="{91781867-A928-47AB-AA0A-5065A7EF8507}" type="presParOf" srcId="{34567679-6033-4702-A77F-31ADA009002D}" destId="{FC519452-35CA-4DD4-BDA4-BDB5262AE1EA}" srcOrd="8" destOrd="0" presId="urn:microsoft.com/office/officeart/2016/7/layout/RoundedRectangleTimeline"/>
    <dgm:cxn modelId="{2A19EFBB-A957-4919-81E7-9BB9A7A2587E}" type="presParOf" srcId="{FC519452-35CA-4DD4-BDA4-BDB5262AE1EA}" destId="{565A9CF9-37BA-4B6C-88BE-8652383066B7}" srcOrd="0" destOrd="0" presId="urn:microsoft.com/office/officeart/2016/7/layout/RoundedRectangleTimeline"/>
    <dgm:cxn modelId="{03637719-85A3-4EE2-83A0-B9DD4146886A}" type="presParOf" srcId="{FC519452-35CA-4DD4-BDA4-BDB5262AE1EA}" destId="{0FBF58CF-48BF-4099-9850-A2F479F93709}" srcOrd="1" destOrd="0" presId="urn:microsoft.com/office/officeart/2016/7/layout/RoundedRectangleTimeline"/>
    <dgm:cxn modelId="{7267F3F5-E1AD-4384-A796-B2F6287EB618}" type="presParOf" srcId="{FC519452-35CA-4DD4-BDA4-BDB5262AE1EA}" destId="{2306B3AC-D7CB-4F87-9EAE-4D8DAFDAF6BA}" srcOrd="2" destOrd="0" presId="urn:microsoft.com/office/officeart/2016/7/layout/RoundedRectangleTimeline"/>
    <dgm:cxn modelId="{486FBE3A-6B87-42AA-B7F5-F148F73374A4}" type="presParOf" srcId="{FC519452-35CA-4DD4-BDA4-BDB5262AE1EA}" destId="{E7752940-64B2-4FE1-9D11-2FF6BA1229FE}" srcOrd="3" destOrd="0" presId="urn:microsoft.com/office/officeart/2016/7/layout/RoundedRectangleTimeline"/>
    <dgm:cxn modelId="{741D9BC4-140B-49B9-A574-C19751EAA2EB}" type="presParOf" srcId="{FC519452-35CA-4DD4-BDA4-BDB5262AE1EA}" destId="{4FAC696D-C708-48B8-8452-56C4941A9456}" srcOrd="4" destOrd="0" presId="urn:microsoft.com/office/officeart/2016/7/layout/RoundedRectangleTimeline"/>
    <dgm:cxn modelId="{38AC3E5E-000A-4D73-8A4E-57D03D5F4CC6}" type="presParOf" srcId="{34567679-6033-4702-A77F-31ADA009002D}" destId="{A0E0F322-F600-4438-A3F1-B13553063950}" srcOrd="9" destOrd="0" presId="urn:microsoft.com/office/officeart/2016/7/layout/RoundedRectangleTimeline"/>
    <dgm:cxn modelId="{C7BDC436-93DF-4FA1-B4A8-A166D2D5D355}" type="presParOf" srcId="{34567679-6033-4702-A77F-31ADA009002D}" destId="{F00A4846-9932-4447-9B27-7D61090CFB5E}" srcOrd="10" destOrd="0" presId="urn:microsoft.com/office/officeart/2016/7/layout/RoundedRectangleTimeline"/>
    <dgm:cxn modelId="{F15D1F22-1122-45FB-B8E1-A35F79FE9119}" type="presParOf" srcId="{F00A4846-9932-4447-9B27-7D61090CFB5E}" destId="{4813634C-09C8-4662-96B2-6F46DA492C9D}" srcOrd="0" destOrd="0" presId="urn:microsoft.com/office/officeart/2016/7/layout/RoundedRectangleTimeline"/>
    <dgm:cxn modelId="{134DA1DC-C773-42F5-94A0-EE527A5B1CE4}" type="presParOf" srcId="{F00A4846-9932-4447-9B27-7D61090CFB5E}" destId="{BBFB0010-62BD-4479-823E-17C0EFE8C5E4}" srcOrd="1" destOrd="0" presId="urn:microsoft.com/office/officeart/2016/7/layout/RoundedRectangleTimeline"/>
    <dgm:cxn modelId="{6E1191EF-56DF-4A19-8ED8-BB7F57456BA8}" type="presParOf" srcId="{F00A4846-9932-4447-9B27-7D61090CFB5E}" destId="{C54FF228-4D23-40D7-94F8-840FA605DD2D}" srcOrd="2" destOrd="0" presId="urn:microsoft.com/office/officeart/2016/7/layout/RoundedRectangleTimeline"/>
    <dgm:cxn modelId="{7E48795F-6E03-418C-8803-D50ACD0F742D}" type="presParOf" srcId="{F00A4846-9932-4447-9B27-7D61090CFB5E}" destId="{15F5BAA9-DDF8-4086-A5EF-D18AC073EB69}" srcOrd="3" destOrd="0" presId="urn:microsoft.com/office/officeart/2016/7/layout/RoundedRectangleTimeline"/>
    <dgm:cxn modelId="{2A1E20D2-975F-4273-B301-18DB41F8977F}" type="presParOf" srcId="{F00A4846-9932-4447-9B27-7D61090CFB5E}" destId="{B7AA5D86-F0AB-46A8-A964-4C42723FD302}" srcOrd="4" destOrd="0" presId="urn:microsoft.com/office/officeart/2016/7/layout/RoundedRectangleTimeline"/>
    <dgm:cxn modelId="{54BBE566-B53A-48F7-9F3A-724AD33E7364}" type="presParOf" srcId="{34567679-6033-4702-A77F-31ADA009002D}" destId="{8FCF1647-0AAE-4344-9E08-E03F8AEA231B}" srcOrd="11" destOrd="0" presId="urn:microsoft.com/office/officeart/2016/7/layout/RoundedRectangleTimeline"/>
    <dgm:cxn modelId="{3828C0C0-A861-4793-BCEE-49E813EF7868}" type="presParOf" srcId="{34567679-6033-4702-A77F-31ADA009002D}" destId="{A0343402-16C6-43C8-9F7E-B37D388830E7}" srcOrd="12" destOrd="0" presId="urn:microsoft.com/office/officeart/2016/7/layout/RoundedRectangleTimeline"/>
    <dgm:cxn modelId="{5B5CEF9E-4004-4CC2-8155-769401D27E38}" type="presParOf" srcId="{A0343402-16C6-43C8-9F7E-B37D388830E7}" destId="{3318F0FC-250D-4DFF-A27B-1E89D44C745A}" srcOrd="0" destOrd="0" presId="urn:microsoft.com/office/officeart/2016/7/layout/RoundedRectangleTimeline"/>
    <dgm:cxn modelId="{9A8BD44B-ACC8-4588-8AA6-F451E211D7A0}" type="presParOf" srcId="{A0343402-16C6-43C8-9F7E-B37D388830E7}" destId="{A1BE2AE7-92C5-421D-8F98-21A0AED29D76}" srcOrd="1" destOrd="0" presId="urn:microsoft.com/office/officeart/2016/7/layout/RoundedRectangleTimeline"/>
    <dgm:cxn modelId="{264ABFBF-7E17-4E46-9EA1-AB79B6045203}" type="presParOf" srcId="{A0343402-16C6-43C8-9F7E-B37D388830E7}" destId="{567626DE-A995-4CF4-8A3F-FF04C98CA986}" srcOrd="2" destOrd="0" presId="urn:microsoft.com/office/officeart/2016/7/layout/RoundedRectangleTimeline"/>
    <dgm:cxn modelId="{3ECB9E50-E13E-4502-859A-BDC97FF55A6B}" type="presParOf" srcId="{A0343402-16C6-43C8-9F7E-B37D388830E7}" destId="{F8456D3B-D06C-46CD-BAEA-79C59F73DEC6}" srcOrd="3" destOrd="0" presId="urn:microsoft.com/office/officeart/2016/7/layout/RoundedRectangleTimeline"/>
    <dgm:cxn modelId="{671FEA56-BE1C-4CCC-A22F-EF985A270A09}" type="presParOf" srcId="{A0343402-16C6-43C8-9F7E-B37D388830E7}" destId="{1B8AA343-4F0F-446F-93E3-99A012FF0F96}" srcOrd="4" destOrd="0" presId="urn:microsoft.com/office/officeart/2016/7/layout/RoundedRectangleTimeline"/>
    <dgm:cxn modelId="{194DC55C-295F-43B6-931C-0C491AEC005A}" type="presParOf" srcId="{34567679-6033-4702-A77F-31ADA009002D}" destId="{59AF5F14-C5D3-4F18-9B5D-C857EF0498B1}" srcOrd="13" destOrd="0" presId="urn:microsoft.com/office/officeart/2016/7/layout/RoundedRectangleTimeline"/>
    <dgm:cxn modelId="{CD7E9F15-F243-40B9-B550-36E15034A553}" type="presParOf" srcId="{34567679-6033-4702-A77F-31ADA009002D}" destId="{606B10F1-9A76-4B23-8758-AFE052B4C7E2}" srcOrd="14" destOrd="0" presId="urn:microsoft.com/office/officeart/2016/7/layout/RoundedRectangleTimeline"/>
    <dgm:cxn modelId="{81DCF9EB-B492-461E-8CC8-77AB244F672B}" type="presParOf" srcId="{606B10F1-9A76-4B23-8758-AFE052B4C7E2}" destId="{5A46253B-9552-4B45-A4CA-C8F33C65CDF7}" srcOrd="0" destOrd="0" presId="urn:microsoft.com/office/officeart/2016/7/layout/RoundedRectangleTimeline"/>
    <dgm:cxn modelId="{768002CF-9D17-4D8D-A101-598912DC16F8}" type="presParOf" srcId="{606B10F1-9A76-4B23-8758-AFE052B4C7E2}" destId="{5E6894EC-5877-4D75-896A-15E5BD3715C8}" srcOrd="1" destOrd="0" presId="urn:microsoft.com/office/officeart/2016/7/layout/RoundedRectangleTimeline"/>
    <dgm:cxn modelId="{9B62E8A3-FFC1-4291-9AB4-39E680E5D4F5}" type="presParOf" srcId="{606B10F1-9A76-4B23-8758-AFE052B4C7E2}" destId="{0712E175-0A7A-47A9-923F-FF7C5560302F}" srcOrd="2" destOrd="0" presId="urn:microsoft.com/office/officeart/2016/7/layout/RoundedRectangleTimeline"/>
    <dgm:cxn modelId="{8C153B94-8513-43F9-BB3E-AF6C4B62D6F7}" type="presParOf" srcId="{606B10F1-9A76-4B23-8758-AFE052B4C7E2}" destId="{982FE4C8-EE6B-4D71-B1C8-325CED8A48A5}" srcOrd="3" destOrd="0" presId="urn:microsoft.com/office/officeart/2016/7/layout/RoundedRectangleTimeline"/>
    <dgm:cxn modelId="{C6FF5251-66B5-47E0-BC3D-691100AC0079}" type="presParOf" srcId="{606B10F1-9A76-4B23-8758-AFE052B4C7E2}" destId="{D12A83DE-B2A7-4FAA-86EA-780212AD9C99}"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C873D-FE01-4C33-97FE-7423300597D8}"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C4BADE49-D8A8-4029-8912-A1765F4BFBA6}">
      <dgm:prSet/>
      <dgm:spPr/>
      <dgm:t>
        <a:bodyPr/>
        <a:lstStyle/>
        <a:p>
          <a:r>
            <a:rPr lang="en-US"/>
            <a:t>1:30 – 1:45</a:t>
          </a:r>
        </a:p>
      </dgm:t>
    </dgm:pt>
    <dgm:pt modelId="{D13DDEA1-E0BE-47E9-B25E-9FE3152A29B9}" type="parTrans" cxnId="{3304EAAD-F3CC-44BA-9828-167FA857FE9D}">
      <dgm:prSet/>
      <dgm:spPr/>
      <dgm:t>
        <a:bodyPr/>
        <a:lstStyle/>
        <a:p>
          <a:endParaRPr lang="en-US"/>
        </a:p>
      </dgm:t>
    </dgm:pt>
    <dgm:pt modelId="{D19B17DF-21DE-4ADA-B420-2B85F6C74064}" type="sibTrans" cxnId="{3304EAAD-F3CC-44BA-9828-167FA857FE9D}">
      <dgm:prSet/>
      <dgm:spPr/>
      <dgm:t>
        <a:bodyPr/>
        <a:lstStyle/>
        <a:p>
          <a:endParaRPr lang="en-US"/>
        </a:p>
      </dgm:t>
    </dgm:pt>
    <dgm:pt modelId="{C58B529E-C0D0-4B27-81DA-70935CE59A50}">
      <dgm:prSet/>
      <dgm:spPr/>
      <dgm:t>
        <a:bodyPr/>
        <a:lstStyle/>
        <a:p>
          <a:r>
            <a:rPr lang="en-US"/>
            <a:t>Sci comm and the Spectrum of public </a:t>
          </a:r>
        </a:p>
        <a:p>
          <a:r>
            <a:rPr lang="en-US"/>
            <a:t>participation</a:t>
          </a:r>
        </a:p>
      </dgm:t>
    </dgm:pt>
    <dgm:pt modelId="{9E893424-8317-4969-AC99-9D121F4E435C}" type="parTrans" cxnId="{4CE9991D-6184-49E3-8180-5BBE7D2BF109}">
      <dgm:prSet/>
      <dgm:spPr/>
      <dgm:t>
        <a:bodyPr/>
        <a:lstStyle/>
        <a:p>
          <a:endParaRPr lang="en-US"/>
        </a:p>
      </dgm:t>
    </dgm:pt>
    <dgm:pt modelId="{CD5381E9-C4A3-4663-B0E4-D121C1A5A41C}" type="sibTrans" cxnId="{4CE9991D-6184-49E3-8180-5BBE7D2BF109}">
      <dgm:prSet/>
      <dgm:spPr/>
      <dgm:t>
        <a:bodyPr/>
        <a:lstStyle/>
        <a:p>
          <a:endParaRPr lang="en-US"/>
        </a:p>
      </dgm:t>
    </dgm:pt>
    <dgm:pt modelId="{136A881D-8768-4432-87DB-E37DADF074C4}">
      <dgm:prSet/>
      <dgm:spPr/>
      <dgm:t>
        <a:bodyPr/>
        <a:lstStyle/>
        <a:p>
          <a:r>
            <a:rPr lang="en-US"/>
            <a:t>1:45 – 2:00</a:t>
          </a:r>
        </a:p>
      </dgm:t>
    </dgm:pt>
    <dgm:pt modelId="{5E220CD2-A473-4C30-8BBE-9838DE1AD528}" type="parTrans" cxnId="{FB4F22A7-26BC-434A-826F-6466542388EE}">
      <dgm:prSet/>
      <dgm:spPr/>
      <dgm:t>
        <a:bodyPr/>
        <a:lstStyle/>
        <a:p>
          <a:endParaRPr lang="en-US"/>
        </a:p>
      </dgm:t>
    </dgm:pt>
    <dgm:pt modelId="{1B675157-D191-42F6-BCC9-11102BA31453}" type="sibTrans" cxnId="{FB4F22A7-26BC-434A-826F-6466542388EE}">
      <dgm:prSet/>
      <dgm:spPr/>
      <dgm:t>
        <a:bodyPr/>
        <a:lstStyle/>
        <a:p>
          <a:endParaRPr lang="en-US"/>
        </a:p>
      </dgm:t>
    </dgm:pt>
    <dgm:pt modelId="{DAC37166-3FD4-4949-8E52-855F1CFF4AC9}">
      <dgm:prSet/>
      <dgm:spPr/>
      <dgm:t>
        <a:bodyPr/>
        <a:lstStyle/>
        <a:p>
          <a:r>
            <a:rPr lang="en-US"/>
            <a:t>The evolution of science communication</a:t>
          </a:r>
        </a:p>
      </dgm:t>
    </dgm:pt>
    <dgm:pt modelId="{11790015-3C39-490B-810D-12658F09E381}" type="parTrans" cxnId="{08856DD9-1B2E-4E96-A462-37B3662A051B}">
      <dgm:prSet/>
      <dgm:spPr/>
      <dgm:t>
        <a:bodyPr/>
        <a:lstStyle/>
        <a:p>
          <a:endParaRPr lang="en-US"/>
        </a:p>
      </dgm:t>
    </dgm:pt>
    <dgm:pt modelId="{BB2102CC-03C7-48AF-BB29-E8055A9993D0}" type="sibTrans" cxnId="{08856DD9-1B2E-4E96-A462-37B3662A051B}">
      <dgm:prSet/>
      <dgm:spPr/>
      <dgm:t>
        <a:bodyPr/>
        <a:lstStyle/>
        <a:p>
          <a:endParaRPr lang="en-US"/>
        </a:p>
      </dgm:t>
    </dgm:pt>
    <dgm:pt modelId="{9915ED9D-4A0D-46A0-9B4B-B9D841F9C12A}">
      <dgm:prSet/>
      <dgm:spPr/>
      <dgm:t>
        <a:bodyPr/>
        <a:lstStyle/>
        <a:p>
          <a:r>
            <a:rPr lang="en-US"/>
            <a:t>2:00 – 2:10</a:t>
          </a:r>
        </a:p>
      </dgm:t>
    </dgm:pt>
    <dgm:pt modelId="{B43C8E63-FE2F-4E77-A765-FFAD5562C868}" type="parTrans" cxnId="{EEC81CB3-D53A-45ED-B550-D03ECA8E3B06}">
      <dgm:prSet/>
      <dgm:spPr/>
      <dgm:t>
        <a:bodyPr/>
        <a:lstStyle/>
        <a:p>
          <a:endParaRPr lang="en-US"/>
        </a:p>
      </dgm:t>
    </dgm:pt>
    <dgm:pt modelId="{8EC1EAFA-8359-4C0D-997A-55020C10DA72}" type="sibTrans" cxnId="{EEC81CB3-D53A-45ED-B550-D03ECA8E3B06}">
      <dgm:prSet/>
      <dgm:spPr/>
      <dgm:t>
        <a:bodyPr/>
        <a:lstStyle/>
        <a:p>
          <a:endParaRPr lang="en-US"/>
        </a:p>
      </dgm:t>
    </dgm:pt>
    <dgm:pt modelId="{8972E0BB-3ABD-4D09-AC85-6B222772FDB1}">
      <dgm:prSet/>
      <dgm:spPr/>
      <dgm:t>
        <a:bodyPr/>
        <a:lstStyle/>
        <a:p>
          <a:r>
            <a:rPr lang="en-US"/>
            <a:t>Qs &amp; Break</a:t>
          </a:r>
        </a:p>
      </dgm:t>
    </dgm:pt>
    <dgm:pt modelId="{8B604CDC-F081-4563-9F49-183D8B6EA5B0}" type="parTrans" cxnId="{911C6F3A-24A0-4F2E-9495-FBEFB032044D}">
      <dgm:prSet/>
      <dgm:spPr/>
      <dgm:t>
        <a:bodyPr/>
        <a:lstStyle/>
        <a:p>
          <a:endParaRPr lang="en-US"/>
        </a:p>
      </dgm:t>
    </dgm:pt>
    <dgm:pt modelId="{7088EBE8-0F5C-4DAD-B856-3C0B8B93021C}" type="sibTrans" cxnId="{911C6F3A-24A0-4F2E-9495-FBEFB032044D}">
      <dgm:prSet/>
      <dgm:spPr/>
      <dgm:t>
        <a:bodyPr/>
        <a:lstStyle/>
        <a:p>
          <a:endParaRPr lang="en-US"/>
        </a:p>
      </dgm:t>
    </dgm:pt>
    <dgm:pt modelId="{052E1CCA-274A-4D98-AEA4-77C245B91D3E}">
      <dgm:prSet/>
      <dgm:spPr/>
      <dgm:t>
        <a:bodyPr/>
        <a:lstStyle/>
        <a:p>
          <a:r>
            <a:rPr lang="en-US"/>
            <a:t>2:10 – 3:00</a:t>
          </a:r>
        </a:p>
      </dgm:t>
    </dgm:pt>
    <dgm:pt modelId="{769EF6F9-81B0-42C3-AFCE-7B67F8A353E5}" type="parTrans" cxnId="{02774D8B-633A-4F7C-A95A-D9540A05E314}">
      <dgm:prSet/>
      <dgm:spPr/>
      <dgm:t>
        <a:bodyPr/>
        <a:lstStyle/>
        <a:p>
          <a:endParaRPr lang="en-US"/>
        </a:p>
      </dgm:t>
    </dgm:pt>
    <dgm:pt modelId="{7F77931F-041A-4D33-8C69-4DD268F7BF60}" type="sibTrans" cxnId="{02774D8B-633A-4F7C-A95A-D9540A05E314}">
      <dgm:prSet/>
      <dgm:spPr/>
      <dgm:t>
        <a:bodyPr/>
        <a:lstStyle/>
        <a:p>
          <a:endParaRPr lang="en-US"/>
        </a:p>
      </dgm:t>
    </dgm:pt>
    <dgm:pt modelId="{EF9D65DA-0E26-4DCA-AA4D-7C6D9E5534C0}">
      <dgm:prSet/>
      <dgm:spPr/>
      <dgm:t>
        <a:bodyPr/>
        <a:lstStyle/>
        <a:p>
          <a:r>
            <a:rPr lang="en-US"/>
            <a:t>Engaging diverse audiences– role play and examples</a:t>
          </a:r>
        </a:p>
      </dgm:t>
    </dgm:pt>
    <dgm:pt modelId="{26648B10-BD29-4201-AC91-EB280135456B}" type="parTrans" cxnId="{C3EB8262-3E1C-4244-928B-49F0F73FC34B}">
      <dgm:prSet/>
      <dgm:spPr/>
      <dgm:t>
        <a:bodyPr/>
        <a:lstStyle/>
        <a:p>
          <a:endParaRPr lang="en-US"/>
        </a:p>
      </dgm:t>
    </dgm:pt>
    <dgm:pt modelId="{BD14C65C-FD20-4C9E-97DA-5B9B6ED8888E}" type="sibTrans" cxnId="{C3EB8262-3E1C-4244-928B-49F0F73FC34B}">
      <dgm:prSet/>
      <dgm:spPr/>
      <dgm:t>
        <a:bodyPr/>
        <a:lstStyle/>
        <a:p>
          <a:endParaRPr lang="en-US"/>
        </a:p>
      </dgm:t>
    </dgm:pt>
    <dgm:pt modelId="{C24DD70C-9FB8-4D33-B118-C75E37A995F5}">
      <dgm:prSet/>
      <dgm:spPr/>
      <dgm:t>
        <a:bodyPr/>
        <a:lstStyle/>
        <a:p>
          <a:r>
            <a:rPr lang="en-US"/>
            <a:t>3:00 – 3:10</a:t>
          </a:r>
        </a:p>
      </dgm:t>
    </dgm:pt>
    <dgm:pt modelId="{C627A80D-6E49-40FD-8C9E-11C6F1016ECA}" type="parTrans" cxnId="{0A35A058-5542-443D-8F7E-2B1A80648774}">
      <dgm:prSet/>
      <dgm:spPr/>
      <dgm:t>
        <a:bodyPr/>
        <a:lstStyle/>
        <a:p>
          <a:endParaRPr lang="en-US"/>
        </a:p>
      </dgm:t>
    </dgm:pt>
    <dgm:pt modelId="{42CF01ED-DF87-474D-8CC5-F97B98DA07DF}" type="sibTrans" cxnId="{0A35A058-5542-443D-8F7E-2B1A80648774}">
      <dgm:prSet/>
      <dgm:spPr/>
      <dgm:t>
        <a:bodyPr/>
        <a:lstStyle/>
        <a:p>
          <a:endParaRPr lang="en-US"/>
        </a:p>
      </dgm:t>
    </dgm:pt>
    <dgm:pt modelId="{D9740829-8E53-4C30-95DB-8E22E447AE43}">
      <dgm:prSet/>
      <dgm:spPr/>
      <dgm:t>
        <a:bodyPr/>
        <a:lstStyle/>
        <a:p>
          <a:r>
            <a:rPr lang="en-US"/>
            <a:t>Qs &amp; Break</a:t>
          </a:r>
        </a:p>
      </dgm:t>
    </dgm:pt>
    <dgm:pt modelId="{D04F858C-53A3-41D8-8B68-FFDC1ED97EAC}" type="parTrans" cxnId="{E6B70FAF-AC7A-4D28-850A-281062033246}">
      <dgm:prSet/>
      <dgm:spPr/>
      <dgm:t>
        <a:bodyPr/>
        <a:lstStyle/>
        <a:p>
          <a:endParaRPr lang="en-US"/>
        </a:p>
      </dgm:t>
    </dgm:pt>
    <dgm:pt modelId="{B028ADE2-91F6-475F-8AAD-B8FEE6AB73A7}" type="sibTrans" cxnId="{E6B70FAF-AC7A-4D28-850A-281062033246}">
      <dgm:prSet/>
      <dgm:spPr/>
      <dgm:t>
        <a:bodyPr/>
        <a:lstStyle/>
        <a:p>
          <a:endParaRPr lang="en-US"/>
        </a:p>
      </dgm:t>
    </dgm:pt>
    <dgm:pt modelId="{598EA726-D294-4630-AF96-EA47918EBF06}">
      <dgm:prSet/>
      <dgm:spPr/>
      <dgm:t>
        <a:bodyPr/>
        <a:lstStyle/>
        <a:p>
          <a:r>
            <a:rPr lang="en-US"/>
            <a:t>3:30 – 3:45</a:t>
          </a:r>
        </a:p>
      </dgm:t>
    </dgm:pt>
    <dgm:pt modelId="{CFA9DEC8-BE89-49F5-AC45-987CF34CB60E}" type="parTrans" cxnId="{2655D139-32C5-4773-A49C-E26E938CB5DB}">
      <dgm:prSet/>
      <dgm:spPr/>
      <dgm:t>
        <a:bodyPr/>
        <a:lstStyle/>
        <a:p>
          <a:endParaRPr lang="en-US"/>
        </a:p>
      </dgm:t>
    </dgm:pt>
    <dgm:pt modelId="{26155E71-EA7D-4CBD-8F85-AC274362C8FB}" type="sibTrans" cxnId="{2655D139-32C5-4773-A49C-E26E938CB5DB}">
      <dgm:prSet/>
      <dgm:spPr/>
      <dgm:t>
        <a:bodyPr/>
        <a:lstStyle/>
        <a:p>
          <a:endParaRPr lang="en-US"/>
        </a:p>
      </dgm:t>
    </dgm:pt>
    <dgm:pt modelId="{6EBEE875-E24E-4FB7-834A-B35BCA8618DC}">
      <dgm:prSet/>
      <dgm:spPr/>
      <dgm:t>
        <a:bodyPr/>
        <a:lstStyle/>
        <a:p>
          <a:r>
            <a:rPr lang="en-US"/>
            <a:t>Visuals</a:t>
          </a:r>
        </a:p>
      </dgm:t>
    </dgm:pt>
    <dgm:pt modelId="{FD635FE0-5E6C-4B7D-AD47-90282181CB4E}" type="parTrans" cxnId="{08F74DC1-2A3A-48D7-9A70-27A916726875}">
      <dgm:prSet/>
      <dgm:spPr/>
      <dgm:t>
        <a:bodyPr/>
        <a:lstStyle/>
        <a:p>
          <a:endParaRPr lang="en-US"/>
        </a:p>
      </dgm:t>
    </dgm:pt>
    <dgm:pt modelId="{1551059D-7690-4FA5-B7AC-D43EBE4D205F}" type="sibTrans" cxnId="{08F74DC1-2A3A-48D7-9A70-27A916726875}">
      <dgm:prSet/>
      <dgm:spPr/>
      <dgm:t>
        <a:bodyPr/>
        <a:lstStyle/>
        <a:p>
          <a:endParaRPr lang="en-US"/>
        </a:p>
      </dgm:t>
    </dgm:pt>
    <dgm:pt modelId="{98143AFD-1459-46C5-8A9A-762A50AAC2FB}">
      <dgm:prSet/>
      <dgm:spPr/>
      <dgm:t>
        <a:bodyPr/>
        <a:lstStyle/>
        <a:p>
          <a:r>
            <a:rPr lang="en-US"/>
            <a:t>3:45 – 3:50</a:t>
          </a:r>
        </a:p>
      </dgm:t>
    </dgm:pt>
    <dgm:pt modelId="{7334F4BF-024B-4F60-9823-DDB736874A04}" type="parTrans" cxnId="{8686B832-5C06-4AAE-9756-57DA8CBB8432}">
      <dgm:prSet/>
      <dgm:spPr/>
      <dgm:t>
        <a:bodyPr/>
        <a:lstStyle/>
        <a:p>
          <a:endParaRPr lang="en-US"/>
        </a:p>
      </dgm:t>
    </dgm:pt>
    <dgm:pt modelId="{868ABFB0-CE0D-47B8-B42F-25A0D71AF2DF}" type="sibTrans" cxnId="{8686B832-5C06-4AAE-9756-57DA8CBB8432}">
      <dgm:prSet/>
      <dgm:spPr/>
      <dgm:t>
        <a:bodyPr/>
        <a:lstStyle/>
        <a:p>
          <a:endParaRPr lang="en-US"/>
        </a:p>
      </dgm:t>
    </dgm:pt>
    <dgm:pt modelId="{DC7D09B6-DF3F-4CF9-8663-215BE8F4454B}">
      <dgm:prSet/>
      <dgm:spPr/>
      <dgm:t>
        <a:bodyPr/>
        <a:lstStyle/>
        <a:p>
          <a:r>
            <a:rPr lang="en-US"/>
            <a:t>Comms strategy, evaluating impact, signposting</a:t>
          </a:r>
        </a:p>
      </dgm:t>
    </dgm:pt>
    <dgm:pt modelId="{5D0F88D0-B0EF-4273-A482-13BE3CC3A49E}" type="parTrans" cxnId="{CF5421DC-EE0A-4C71-805D-B8105931960D}">
      <dgm:prSet/>
      <dgm:spPr/>
      <dgm:t>
        <a:bodyPr/>
        <a:lstStyle/>
        <a:p>
          <a:endParaRPr lang="en-US"/>
        </a:p>
      </dgm:t>
    </dgm:pt>
    <dgm:pt modelId="{E1F6A007-0A15-466B-BDAD-4FACB109BEBA}" type="sibTrans" cxnId="{CF5421DC-EE0A-4C71-805D-B8105931960D}">
      <dgm:prSet/>
      <dgm:spPr/>
      <dgm:t>
        <a:bodyPr/>
        <a:lstStyle/>
        <a:p>
          <a:endParaRPr lang="en-US"/>
        </a:p>
      </dgm:t>
    </dgm:pt>
    <dgm:pt modelId="{8761A352-77CF-4E15-8B88-87181ECDDDEA}">
      <dgm:prSet/>
      <dgm:spPr/>
      <dgm:t>
        <a:bodyPr/>
        <a:lstStyle/>
        <a:p>
          <a:r>
            <a:rPr lang="en-US"/>
            <a:t>3:50 – 4:00</a:t>
          </a:r>
        </a:p>
      </dgm:t>
    </dgm:pt>
    <dgm:pt modelId="{8AED2A06-B5BD-4187-9303-1B07C7EBC17E}" type="parTrans" cxnId="{5F9DE418-EC19-479A-B87E-ACA9C9412152}">
      <dgm:prSet/>
      <dgm:spPr/>
      <dgm:t>
        <a:bodyPr/>
        <a:lstStyle/>
        <a:p>
          <a:endParaRPr lang="en-US"/>
        </a:p>
      </dgm:t>
    </dgm:pt>
    <dgm:pt modelId="{2AA84C7E-2674-4087-A2D2-CAC15AFF917D}" type="sibTrans" cxnId="{5F9DE418-EC19-479A-B87E-ACA9C9412152}">
      <dgm:prSet/>
      <dgm:spPr/>
      <dgm:t>
        <a:bodyPr/>
        <a:lstStyle/>
        <a:p>
          <a:endParaRPr lang="en-US"/>
        </a:p>
      </dgm:t>
    </dgm:pt>
    <dgm:pt modelId="{F6F17E7D-E0BA-47E8-B744-8C791C78AE82}">
      <dgm:prSet/>
      <dgm:spPr/>
      <dgm:t>
        <a:bodyPr/>
        <a:lstStyle/>
        <a:p>
          <a:r>
            <a:rPr lang="en-US"/>
            <a:t>Takeaways and close</a:t>
          </a:r>
        </a:p>
      </dgm:t>
    </dgm:pt>
    <dgm:pt modelId="{8FF8DCE9-80A6-4B8C-B36E-9DEC39B5280F}" type="parTrans" cxnId="{CC7F198D-F82D-4990-856D-8C0278EEDD19}">
      <dgm:prSet/>
      <dgm:spPr/>
      <dgm:t>
        <a:bodyPr/>
        <a:lstStyle/>
        <a:p>
          <a:endParaRPr lang="en-US"/>
        </a:p>
      </dgm:t>
    </dgm:pt>
    <dgm:pt modelId="{BA06BF88-969E-4D8B-990C-A9713A1AB026}" type="sibTrans" cxnId="{CC7F198D-F82D-4990-856D-8C0278EEDD19}">
      <dgm:prSet/>
      <dgm:spPr/>
      <dgm:t>
        <a:bodyPr/>
        <a:lstStyle/>
        <a:p>
          <a:endParaRPr lang="en-US"/>
        </a:p>
      </dgm:t>
    </dgm:pt>
    <dgm:pt modelId="{34567679-6033-4702-A77F-31ADA009002D}" type="pres">
      <dgm:prSet presAssocID="{AECC873D-FE01-4C33-97FE-7423300597D8}" presName="Name0" presStyleCnt="0">
        <dgm:presLayoutVars>
          <dgm:chMax/>
          <dgm:chPref/>
          <dgm:animLvl val="lvl"/>
        </dgm:presLayoutVars>
      </dgm:prSet>
      <dgm:spPr/>
    </dgm:pt>
    <dgm:pt modelId="{8783C0B9-E9B3-4B1D-B328-19B2B3A85EEE}" type="pres">
      <dgm:prSet presAssocID="{C4BADE49-D8A8-4029-8912-A1765F4BFBA6}" presName="composite1" presStyleCnt="0"/>
      <dgm:spPr/>
    </dgm:pt>
    <dgm:pt modelId="{CB4152D0-144F-42FE-A2FC-49392EBFC467}" type="pres">
      <dgm:prSet presAssocID="{C4BADE49-D8A8-4029-8912-A1765F4BFBA6}" presName="parent1" presStyleLbl="alignNode1" presStyleIdx="0" presStyleCnt="8">
        <dgm:presLayoutVars>
          <dgm:chMax val="1"/>
          <dgm:chPref val="1"/>
          <dgm:bulletEnabled val="1"/>
        </dgm:presLayoutVars>
      </dgm:prSet>
      <dgm:spPr/>
    </dgm:pt>
    <dgm:pt modelId="{D27DD610-7729-48CE-9FA1-5251B13A6285}" type="pres">
      <dgm:prSet presAssocID="{C4BADE49-D8A8-4029-8912-A1765F4BFBA6}" presName="Childtext1" presStyleLbl="revTx" presStyleIdx="0" presStyleCnt="8">
        <dgm:presLayoutVars>
          <dgm:bulletEnabled val="1"/>
        </dgm:presLayoutVars>
      </dgm:prSet>
      <dgm:spPr/>
    </dgm:pt>
    <dgm:pt modelId="{288EE7A7-C607-4183-8C32-7228D1AC5E4F}" type="pres">
      <dgm:prSet presAssocID="{C4BADE49-D8A8-4029-8912-A1765F4BFBA6}" presName="ConnectLine1" presStyleLbl="sibTrans1D1" presStyleIdx="0" presStyleCnt="8"/>
      <dgm:spPr>
        <a:noFill/>
        <a:ln w="9525" cap="flat" cmpd="sng" algn="ctr">
          <a:solidFill>
            <a:schemeClr val="accent1">
              <a:hueOff val="0"/>
              <a:satOff val="0"/>
              <a:lumOff val="0"/>
              <a:alphaOff val="0"/>
            </a:schemeClr>
          </a:solidFill>
          <a:prstDash val="dash"/>
        </a:ln>
        <a:effectLst/>
      </dgm:spPr>
    </dgm:pt>
    <dgm:pt modelId="{B182A610-51CF-4179-8A3A-43A8FE92BB6E}" type="pres">
      <dgm:prSet presAssocID="{C4BADE49-D8A8-4029-8912-A1765F4BFBA6}" presName="ConnectLineEnd1" presStyleLbl="lnNode1" presStyleIdx="0" presStyleCnt="8"/>
      <dgm:spPr/>
    </dgm:pt>
    <dgm:pt modelId="{2F6A3E46-273C-45E6-A607-9E66513E577C}" type="pres">
      <dgm:prSet presAssocID="{C4BADE49-D8A8-4029-8912-A1765F4BFBA6}" presName="EmptyPane1" presStyleCnt="0"/>
      <dgm:spPr/>
    </dgm:pt>
    <dgm:pt modelId="{BDCED319-DAEB-4F60-8EFA-E2409DE5B8D6}" type="pres">
      <dgm:prSet presAssocID="{D19B17DF-21DE-4ADA-B420-2B85F6C74064}" presName="spaceBetweenRectangles1" presStyleCnt="0"/>
      <dgm:spPr/>
    </dgm:pt>
    <dgm:pt modelId="{6BD59AF1-F596-4A0D-96CF-767543DE4AFD}" type="pres">
      <dgm:prSet presAssocID="{136A881D-8768-4432-87DB-E37DADF074C4}" presName="composite1" presStyleCnt="0"/>
      <dgm:spPr/>
    </dgm:pt>
    <dgm:pt modelId="{21ABB34B-0CA3-4EEC-9CEC-A346F6CA98F2}" type="pres">
      <dgm:prSet presAssocID="{136A881D-8768-4432-87DB-E37DADF074C4}" presName="parent1" presStyleLbl="alignNode1" presStyleIdx="1" presStyleCnt="8">
        <dgm:presLayoutVars>
          <dgm:chMax val="1"/>
          <dgm:chPref val="1"/>
          <dgm:bulletEnabled val="1"/>
        </dgm:presLayoutVars>
      </dgm:prSet>
      <dgm:spPr/>
    </dgm:pt>
    <dgm:pt modelId="{E507FAAA-D21A-49DB-8AF4-B08D533B64CB}" type="pres">
      <dgm:prSet presAssocID="{136A881D-8768-4432-87DB-E37DADF074C4}" presName="Childtext1" presStyleLbl="revTx" presStyleIdx="1" presStyleCnt="8">
        <dgm:presLayoutVars>
          <dgm:bulletEnabled val="1"/>
        </dgm:presLayoutVars>
      </dgm:prSet>
      <dgm:spPr/>
    </dgm:pt>
    <dgm:pt modelId="{09DEC491-5AC5-48FA-A9F3-32AE94C01F0E}" type="pres">
      <dgm:prSet presAssocID="{136A881D-8768-4432-87DB-E37DADF074C4}" presName="ConnectLine1" presStyleLbl="sibTrans1D1" presStyleIdx="1" presStyleCnt="8"/>
      <dgm:spPr>
        <a:noFill/>
        <a:ln w="9525" cap="flat" cmpd="sng" algn="ctr">
          <a:solidFill>
            <a:schemeClr val="accent1">
              <a:hueOff val="0"/>
              <a:satOff val="0"/>
              <a:lumOff val="0"/>
              <a:alphaOff val="0"/>
            </a:schemeClr>
          </a:solidFill>
          <a:prstDash val="dash"/>
        </a:ln>
        <a:effectLst/>
      </dgm:spPr>
    </dgm:pt>
    <dgm:pt modelId="{1ACE8BF9-59D4-4EC7-ADD8-72C3303D6D97}" type="pres">
      <dgm:prSet presAssocID="{136A881D-8768-4432-87DB-E37DADF074C4}" presName="ConnectLineEnd1" presStyleLbl="lnNode1" presStyleIdx="1" presStyleCnt="8"/>
      <dgm:spPr/>
    </dgm:pt>
    <dgm:pt modelId="{B6A31A75-C9ED-4100-B20A-F833C6EAFC40}" type="pres">
      <dgm:prSet presAssocID="{136A881D-8768-4432-87DB-E37DADF074C4}" presName="EmptyPane1" presStyleCnt="0"/>
      <dgm:spPr/>
    </dgm:pt>
    <dgm:pt modelId="{5974A0A5-8FA0-412C-B305-E15A1543BAF5}" type="pres">
      <dgm:prSet presAssocID="{1B675157-D191-42F6-BCC9-11102BA31453}" presName="spaceBetweenRectangles1" presStyleCnt="0"/>
      <dgm:spPr/>
    </dgm:pt>
    <dgm:pt modelId="{34DE44FD-300C-4615-BB0B-8A68456A65FD}" type="pres">
      <dgm:prSet presAssocID="{9915ED9D-4A0D-46A0-9B4B-B9D841F9C12A}" presName="composite1" presStyleCnt="0"/>
      <dgm:spPr/>
    </dgm:pt>
    <dgm:pt modelId="{BFE6610A-F442-418E-B6B5-312382E32F70}" type="pres">
      <dgm:prSet presAssocID="{9915ED9D-4A0D-46A0-9B4B-B9D841F9C12A}" presName="parent1" presStyleLbl="alignNode1" presStyleIdx="2" presStyleCnt="8">
        <dgm:presLayoutVars>
          <dgm:chMax val="1"/>
          <dgm:chPref val="1"/>
          <dgm:bulletEnabled val="1"/>
        </dgm:presLayoutVars>
      </dgm:prSet>
      <dgm:spPr/>
    </dgm:pt>
    <dgm:pt modelId="{B40EC64F-B96E-4ED0-B4A7-1A5F7BFE497A}" type="pres">
      <dgm:prSet presAssocID="{9915ED9D-4A0D-46A0-9B4B-B9D841F9C12A}" presName="Childtext1" presStyleLbl="revTx" presStyleIdx="2" presStyleCnt="8">
        <dgm:presLayoutVars>
          <dgm:bulletEnabled val="1"/>
        </dgm:presLayoutVars>
      </dgm:prSet>
      <dgm:spPr/>
    </dgm:pt>
    <dgm:pt modelId="{39368C7C-59EF-4895-A8E5-8891CC5E834B}" type="pres">
      <dgm:prSet presAssocID="{9915ED9D-4A0D-46A0-9B4B-B9D841F9C12A}" presName="ConnectLine1" presStyleLbl="sibTrans1D1" presStyleIdx="2" presStyleCnt="8"/>
      <dgm:spPr>
        <a:noFill/>
        <a:ln w="9525" cap="flat" cmpd="sng" algn="ctr">
          <a:solidFill>
            <a:schemeClr val="accent1">
              <a:hueOff val="0"/>
              <a:satOff val="0"/>
              <a:lumOff val="0"/>
              <a:alphaOff val="0"/>
            </a:schemeClr>
          </a:solidFill>
          <a:prstDash val="dash"/>
        </a:ln>
        <a:effectLst/>
      </dgm:spPr>
    </dgm:pt>
    <dgm:pt modelId="{C4CC5F32-7DB4-449F-8344-DA7CB4C698AA}" type="pres">
      <dgm:prSet presAssocID="{9915ED9D-4A0D-46A0-9B4B-B9D841F9C12A}" presName="ConnectLineEnd1" presStyleLbl="lnNode1" presStyleIdx="2" presStyleCnt="8"/>
      <dgm:spPr/>
    </dgm:pt>
    <dgm:pt modelId="{8FFD2EF2-3F41-47B6-9B02-BC06C2F2C517}" type="pres">
      <dgm:prSet presAssocID="{9915ED9D-4A0D-46A0-9B4B-B9D841F9C12A}" presName="EmptyPane1" presStyleCnt="0"/>
      <dgm:spPr/>
    </dgm:pt>
    <dgm:pt modelId="{858CA664-2FE4-4F90-8310-2217A0180A3F}" type="pres">
      <dgm:prSet presAssocID="{8EC1EAFA-8359-4C0D-997A-55020C10DA72}" presName="spaceBetweenRectangles1" presStyleCnt="0"/>
      <dgm:spPr/>
    </dgm:pt>
    <dgm:pt modelId="{9E5A4840-0021-4651-804A-C56E2BBAE35D}" type="pres">
      <dgm:prSet presAssocID="{052E1CCA-274A-4D98-AEA4-77C245B91D3E}" presName="composite1" presStyleCnt="0"/>
      <dgm:spPr/>
    </dgm:pt>
    <dgm:pt modelId="{3DD0B737-A541-4B63-B423-41E599E84641}" type="pres">
      <dgm:prSet presAssocID="{052E1CCA-274A-4D98-AEA4-77C245B91D3E}" presName="parent1" presStyleLbl="alignNode1" presStyleIdx="3" presStyleCnt="8">
        <dgm:presLayoutVars>
          <dgm:chMax val="1"/>
          <dgm:chPref val="1"/>
          <dgm:bulletEnabled val="1"/>
        </dgm:presLayoutVars>
      </dgm:prSet>
      <dgm:spPr/>
    </dgm:pt>
    <dgm:pt modelId="{28D62698-16B8-4540-B67F-045C8B4A40F9}" type="pres">
      <dgm:prSet presAssocID="{052E1CCA-274A-4D98-AEA4-77C245B91D3E}" presName="Childtext1" presStyleLbl="revTx" presStyleIdx="3" presStyleCnt="8">
        <dgm:presLayoutVars>
          <dgm:bulletEnabled val="1"/>
        </dgm:presLayoutVars>
      </dgm:prSet>
      <dgm:spPr/>
    </dgm:pt>
    <dgm:pt modelId="{21C2818C-2F33-4C74-B1E1-ED8AF6A19E14}" type="pres">
      <dgm:prSet presAssocID="{052E1CCA-274A-4D98-AEA4-77C245B91D3E}" presName="ConnectLine1" presStyleLbl="sibTrans1D1" presStyleIdx="3" presStyleCnt="8"/>
      <dgm:spPr>
        <a:noFill/>
        <a:ln w="9525" cap="flat" cmpd="sng" algn="ctr">
          <a:solidFill>
            <a:schemeClr val="accent1">
              <a:hueOff val="0"/>
              <a:satOff val="0"/>
              <a:lumOff val="0"/>
              <a:alphaOff val="0"/>
            </a:schemeClr>
          </a:solidFill>
          <a:prstDash val="dash"/>
        </a:ln>
        <a:effectLst/>
      </dgm:spPr>
    </dgm:pt>
    <dgm:pt modelId="{53CFBDD5-E1AB-4E2B-B886-3DA30F6C5C1B}" type="pres">
      <dgm:prSet presAssocID="{052E1CCA-274A-4D98-AEA4-77C245B91D3E}" presName="ConnectLineEnd1" presStyleLbl="lnNode1" presStyleIdx="3" presStyleCnt="8"/>
      <dgm:spPr/>
    </dgm:pt>
    <dgm:pt modelId="{3853E388-E53F-49BF-A34F-F425B64E4E3D}" type="pres">
      <dgm:prSet presAssocID="{052E1CCA-274A-4D98-AEA4-77C245B91D3E}" presName="EmptyPane1" presStyleCnt="0"/>
      <dgm:spPr/>
    </dgm:pt>
    <dgm:pt modelId="{9034EDA7-28C5-4A50-B349-CC27079E1A6B}" type="pres">
      <dgm:prSet presAssocID="{7F77931F-041A-4D33-8C69-4DD268F7BF60}" presName="spaceBetweenRectangles1" presStyleCnt="0"/>
      <dgm:spPr/>
    </dgm:pt>
    <dgm:pt modelId="{FC519452-35CA-4DD4-BDA4-BDB5262AE1EA}" type="pres">
      <dgm:prSet presAssocID="{C24DD70C-9FB8-4D33-B118-C75E37A995F5}" presName="composite1" presStyleCnt="0"/>
      <dgm:spPr/>
    </dgm:pt>
    <dgm:pt modelId="{565A9CF9-37BA-4B6C-88BE-8652383066B7}" type="pres">
      <dgm:prSet presAssocID="{C24DD70C-9FB8-4D33-B118-C75E37A995F5}" presName="parent1" presStyleLbl="alignNode1" presStyleIdx="4" presStyleCnt="8">
        <dgm:presLayoutVars>
          <dgm:chMax val="1"/>
          <dgm:chPref val="1"/>
          <dgm:bulletEnabled val="1"/>
        </dgm:presLayoutVars>
      </dgm:prSet>
      <dgm:spPr/>
    </dgm:pt>
    <dgm:pt modelId="{0FBF58CF-48BF-4099-9850-A2F479F93709}" type="pres">
      <dgm:prSet presAssocID="{C24DD70C-9FB8-4D33-B118-C75E37A995F5}" presName="Childtext1" presStyleLbl="revTx" presStyleIdx="4" presStyleCnt="8">
        <dgm:presLayoutVars>
          <dgm:bulletEnabled val="1"/>
        </dgm:presLayoutVars>
      </dgm:prSet>
      <dgm:spPr/>
    </dgm:pt>
    <dgm:pt modelId="{2306B3AC-D7CB-4F87-9EAE-4D8DAFDAF6BA}" type="pres">
      <dgm:prSet presAssocID="{C24DD70C-9FB8-4D33-B118-C75E37A995F5}" presName="ConnectLine1" presStyleLbl="sibTrans1D1" presStyleIdx="4" presStyleCnt="8"/>
      <dgm:spPr>
        <a:noFill/>
        <a:ln w="9525" cap="flat" cmpd="sng" algn="ctr">
          <a:solidFill>
            <a:schemeClr val="accent1">
              <a:hueOff val="0"/>
              <a:satOff val="0"/>
              <a:lumOff val="0"/>
              <a:alphaOff val="0"/>
            </a:schemeClr>
          </a:solidFill>
          <a:prstDash val="dash"/>
        </a:ln>
        <a:effectLst/>
      </dgm:spPr>
    </dgm:pt>
    <dgm:pt modelId="{E7752940-64B2-4FE1-9D11-2FF6BA1229FE}" type="pres">
      <dgm:prSet presAssocID="{C24DD70C-9FB8-4D33-B118-C75E37A995F5}" presName="ConnectLineEnd1" presStyleLbl="lnNode1" presStyleIdx="4" presStyleCnt="8"/>
      <dgm:spPr/>
    </dgm:pt>
    <dgm:pt modelId="{4FAC696D-C708-48B8-8452-56C4941A9456}" type="pres">
      <dgm:prSet presAssocID="{C24DD70C-9FB8-4D33-B118-C75E37A995F5}" presName="EmptyPane1" presStyleCnt="0"/>
      <dgm:spPr/>
    </dgm:pt>
    <dgm:pt modelId="{A0E0F322-F600-4438-A3F1-B13553063950}" type="pres">
      <dgm:prSet presAssocID="{42CF01ED-DF87-474D-8CC5-F97B98DA07DF}" presName="spaceBetweenRectangles1" presStyleCnt="0"/>
      <dgm:spPr/>
    </dgm:pt>
    <dgm:pt modelId="{F00A4846-9932-4447-9B27-7D61090CFB5E}" type="pres">
      <dgm:prSet presAssocID="{598EA726-D294-4630-AF96-EA47918EBF06}" presName="composite1" presStyleCnt="0"/>
      <dgm:spPr/>
    </dgm:pt>
    <dgm:pt modelId="{4813634C-09C8-4662-96B2-6F46DA492C9D}" type="pres">
      <dgm:prSet presAssocID="{598EA726-D294-4630-AF96-EA47918EBF06}" presName="parent1" presStyleLbl="alignNode1" presStyleIdx="5" presStyleCnt="8">
        <dgm:presLayoutVars>
          <dgm:chMax val="1"/>
          <dgm:chPref val="1"/>
          <dgm:bulletEnabled val="1"/>
        </dgm:presLayoutVars>
      </dgm:prSet>
      <dgm:spPr/>
    </dgm:pt>
    <dgm:pt modelId="{BBFB0010-62BD-4479-823E-17C0EFE8C5E4}" type="pres">
      <dgm:prSet presAssocID="{598EA726-D294-4630-AF96-EA47918EBF06}" presName="Childtext1" presStyleLbl="revTx" presStyleIdx="5" presStyleCnt="8">
        <dgm:presLayoutVars>
          <dgm:bulletEnabled val="1"/>
        </dgm:presLayoutVars>
      </dgm:prSet>
      <dgm:spPr/>
    </dgm:pt>
    <dgm:pt modelId="{C54FF228-4D23-40D7-94F8-840FA605DD2D}" type="pres">
      <dgm:prSet presAssocID="{598EA726-D294-4630-AF96-EA47918EBF06}" presName="ConnectLine1" presStyleLbl="sibTrans1D1" presStyleIdx="5" presStyleCnt="8"/>
      <dgm:spPr>
        <a:noFill/>
        <a:ln w="9525" cap="flat" cmpd="sng" algn="ctr">
          <a:solidFill>
            <a:schemeClr val="accent1">
              <a:hueOff val="0"/>
              <a:satOff val="0"/>
              <a:lumOff val="0"/>
              <a:alphaOff val="0"/>
            </a:schemeClr>
          </a:solidFill>
          <a:prstDash val="dash"/>
        </a:ln>
        <a:effectLst/>
      </dgm:spPr>
    </dgm:pt>
    <dgm:pt modelId="{15F5BAA9-DDF8-4086-A5EF-D18AC073EB69}" type="pres">
      <dgm:prSet presAssocID="{598EA726-D294-4630-AF96-EA47918EBF06}" presName="ConnectLineEnd1" presStyleLbl="lnNode1" presStyleIdx="5" presStyleCnt="8"/>
      <dgm:spPr/>
    </dgm:pt>
    <dgm:pt modelId="{B7AA5D86-F0AB-46A8-A964-4C42723FD302}" type="pres">
      <dgm:prSet presAssocID="{598EA726-D294-4630-AF96-EA47918EBF06}" presName="EmptyPane1" presStyleCnt="0"/>
      <dgm:spPr/>
    </dgm:pt>
    <dgm:pt modelId="{8FCF1647-0AAE-4344-9E08-E03F8AEA231B}" type="pres">
      <dgm:prSet presAssocID="{26155E71-EA7D-4CBD-8F85-AC274362C8FB}" presName="spaceBetweenRectangles1" presStyleCnt="0"/>
      <dgm:spPr/>
    </dgm:pt>
    <dgm:pt modelId="{A0343402-16C6-43C8-9F7E-B37D388830E7}" type="pres">
      <dgm:prSet presAssocID="{98143AFD-1459-46C5-8A9A-762A50AAC2FB}" presName="composite1" presStyleCnt="0"/>
      <dgm:spPr/>
    </dgm:pt>
    <dgm:pt modelId="{3318F0FC-250D-4DFF-A27B-1E89D44C745A}" type="pres">
      <dgm:prSet presAssocID="{98143AFD-1459-46C5-8A9A-762A50AAC2FB}" presName="parent1" presStyleLbl="alignNode1" presStyleIdx="6" presStyleCnt="8">
        <dgm:presLayoutVars>
          <dgm:chMax val="1"/>
          <dgm:chPref val="1"/>
          <dgm:bulletEnabled val="1"/>
        </dgm:presLayoutVars>
      </dgm:prSet>
      <dgm:spPr/>
    </dgm:pt>
    <dgm:pt modelId="{A1BE2AE7-92C5-421D-8F98-21A0AED29D76}" type="pres">
      <dgm:prSet presAssocID="{98143AFD-1459-46C5-8A9A-762A50AAC2FB}" presName="Childtext1" presStyleLbl="revTx" presStyleIdx="6" presStyleCnt="8">
        <dgm:presLayoutVars>
          <dgm:bulletEnabled val="1"/>
        </dgm:presLayoutVars>
      </dgm:prSet>
      <dgm:spPr/>
    </dgm:pt>
    <dgm:pt modelId="{567626DE-A995-4CF4-8A3F-FF04C98CA986}" type="pres">
      <dgm:prSet presAssocID="{98143AFD-1459-46C5-8A9A-762A50AAC2FB}" presName="ConnectLine1" presStyleLbl="sibTrans1D1" presStyleIdx="6" presStyleCnt="8"/>
      <dgm:spPr>
        <a:noFill/>
        <a:ln w="9525" cap="flat" cmpd="sng" algn="ctr">
          <a:solidFill>
            <a:schemeClr val="accent1">
              <a:hueOff val="0"/>
              <a:satOff val="0"/>
              <a:lumOff val="0"/>
              <a:alphaOff val="0"/>
            </a:schemeClr>
          </a:solidFill>
          <a:prstDash val="dash"/>
        </a:ln>
        <a:effectLst/>
      </dgm:spPr>
    </dgm:pt>
    <dgm:pt modelId="{F8456D3B-D06C-46CD-BAEA-79C59F73DEC6}" type="pres">
      <dgm:prSet presAssocID="{98143AFD-1459-46C5-8A9A-762A50AAC2FB}" presName="ConnectLineEnd1" presStyleLbl="lnNode1" presStyleIdx="6" presStyleCnt="8"/>
      <dgm:spPr/>
    </dgm:pt>
    <dgm:pt modelId="{1B8AA343-4F0F-446F-93E3-99A012FF0F96}" type="pres">
      <dgm:prSet presAssocID="{98143AFD-1459-46C5-8A9A-762A50AAC2FB}" presName="EmptyPane1" presStyleCnt="0"/>
      <dgm:spPr/>
    </dgm:pt>
    <dgm:pt modelId="{59AF5F14-C5D3-4F18-9B5D-C857EF0498B1}" type="pres">
      <dgm:prSet presAssocID="{868ABFB0-CE0D-47B8-B42F-25A0D71AF2DF}" presName="spaceBetweenRectangles1" presStyleCnt="0"/>
      <dgm:spPr/>
    </dgm:pt>
    <dgm:pt modelId="{606B10F1-9A76-4B23-8758-AFE052B4C7E2}" type="pres">
      <dgm:prSet presAssocID="{8761A352-77CF-4E15-8B88-87181ECDDDEA}" presName="composite1" presStyleCnt="0"/>
      <dgm:spPr/>
    </dgm:pt>
    <dgm:pt modelId="{5A46253B-9552-4B45-A4CA-C8F33C65CDF7}" type="pres">
      <dgm:prSet presAssocID="{8761A352-77CF-4E15-8B88-87181ECDDDEA}" presName="parent1" presStyleLbl="alignNode1" presStyleIdx="7" presStyleCnt="8">
        <dgm:presLayoutVars>
          <dgm:chMax val="1"/>
          <dgm:chPref val="1"/>
          <dgm:bulletEnabled val="1"/>
        </dgm:presLayoutVars>
      </dgm:prSet>
      <dgm:spPr/>
    </dgm:pt>
    <dgm:pt modelId="{5E6894EC-5877-4D75-896A-15E5BD3715C8}" type="pres">
      <dgm:prSet presAssocID="{8761A352-77CF-4E15-8B88-87181ECDDDEA}" presName="Childtext1" presStyleLbl="revTx" presStyleIdx="7" presStyleCnt="8">
        <dgm:presLayoutVars>
          <dgm:bulletEnabled val="1"/>
        </dgm:presLayoutVars>
      </dgm:prSet>
      <dgm:spPr/>
    </dgm:pt>
    <dgm:pt modelId="{0712E175-0A7A-47A9-923F-FF7C5560302F}" type="pres">
      <dgm:prSet presAssocID="{8761A352-77CF-4E15-8B88-87181ECDDDEA}" presName="ConnectLine1" presStyleLbl="sibTrans1D1" presStyleIdx="7" presStyleCnt="8"/>
      <dgm:spPr>
        <a:noFill/>
        <a:ln w="9525" cap="flat" cmpd="sng" algn="ctr">
          <a:solidFill>
            <a:schemeClr val="accent1">
              <a:hueOff val="0"/>
              <a:satOff val="0"/>
              <a:lumOff val="0"/>
              <a:alphaOff val="0"/>
            </a:schemeClr>
          </a:solidFill>
          <a:prstDash val="dash"/>
        </a:ln>
        <a:effectLst/>
      </dgm:spPr>
    </dgm:pt>
    <dgm:pt modelId="{982FE4C8-EE6B-4D71-B1C8-325CED8A48A5}" type="pres">
      <dgm:prSet presAssocID="{8761A352-77CF-4E15-8B88-87181ECDDDEA}" presName="ConnectLineEnd1" presStyleLbl="lnNode1" presStyleIdx="7" presStyleCnt="8"/>
      <dgm:spPr/>
    </dgm:pt>
    <dgm:pt modelId="{D12A83DE-B2A7-4FAA-86EA-780212AD9C99}" type="pres">
      <dgm:prSet presAssocID="{8761A352-77CF-4E15-8B88-87181ECDDDEA}" presName="EmptyPane1" presStyleCnt="0"/>
      <dgm:spPr/>
    </dgm:pt>
  </dgm:ptLst>
  <dgm:cxnLst>
    <dgm:cxn modelId="{B604B717-FBA0-4D9D-A06B-90728E3E73E6}" type="presOf" srcId="{9915ED9D-4A0D-46A0-9B4B-B9D841F9C12A}" destId="{BFE6610A-F442-418E-B6B5-312382E32F70}" srcOrd="0" destOrd="0" presId="urn:microsoft.com/office/officeart/2016/7/layout/RoundedRectangleTimeline"/>
    <dgm:cxn modelId="{5F9DE418-EC19-479A-B87E-ACA9C9412152}" srcId="{AECC873D-FE01-4C33-97FE-7423300597D8}" destId="{8761A352-77CF-4E15-8B88-87181ECDDDEA}" srcOrd="7" destOrd="0" parTransId="{8AED2A06-B5BD-4187-9303-1B07C7EBC17E}" sibTransId="{2AA84C7E-2674-4087-A2D2-CAC15AFF917D}"/>
    <dgm:cxn modelId="{4CE9991D-6184-49E3-8180-5BBE7D2BF109}" srcId="{C4BADE49-D8A8-4029-8912-A1765F4BFBA6}" destId="{C58B529E-C0D0-4B27-81DA-70935CE59A50}" srcOrd="0" destOrd="0" parTransId="{9E893424-8317-4969-AC99-9D121F4E435C}" sibTransId="{CD5381E9-C4A3-4663-B0E4-D121C1A5A41C}"/>
    <dgm:cxn modelId="{79837431-62B9-4F22-8223-DC94D5230D40}" type="presOf" srcId="{8972E0BB-3ABD-4D09-AC85-6B222772FDB1}" destId="{B40EC64F-B96E-4ED0-B4A7-1A5F7BFE497A}" srcOrd="0" destOrd="0" presId="urn:microsoft.com/office/officeart/2016/7/layout/RoundedRectangleTimeline"/>
    <dgm:cxn modelId="{8686B832-5C06-4AAE-9756-57DA8CBB8432}" srcId="{AECC873D-FE01-4C33-97FE-7423300597D8}" destId="{98143AFD-1459-46C5-8A9A-762A50AAC2FB}" srcOrd="6" destOrd="0" parTransId="{7334F4BF-024B-4F60-9823-DDB736874A04}" sibTransId="{868ABFB0-CE0D-47B8-B42F-25A0D71AF2DF}"/>
    <dgm:cxn modelId="{9E8B2436-FCF5-4994-81B1-DDB3A496B410}" type="presOf" srcId="{052E1CCA-274A-4D98-AEA4-77C245B91D3E}" destId="{3DD0B737-A541-4B63-B423-41E599E84641}" srcOrd="0" destOrd="0" presId="urn:microsoft.com/office/officeart/2016/7/layout/RoundedRectangleTimeline"/>
    <dgm:cxn modelId="{2655D139-32C5-4773-A49C-E26E938CB5DB}" srcId="{AECC873D-FE01-4C33-97FE-7423300597D8}" destId="{598EA726-D294-4630-AF96-EA47918EBF06}" srcOrd="5" destOrd="0" parTransId="{CFA9DEC8-BE89-49F5-AC45-987CF34CB60E}" sibTransId="{26155E71-EA7D-4CBD-8F85-AC274362C8FB}"/>
    <dgm:cxn modelId="{911C6F3A-24A0-4F2E-9495-FBEFB032044D}" srcId="{9915ED9D-4A0D-46A0-9B4B-B9D841F9C12A}" destId="{8972E0BB-3ABD-4D09-AC85-6B222772FDB1}" srcOrd="0" destOrd="0" parTransId="{8B604CDC-F081-4563-9F49-183D8B6EA5B0}" sibTransId="{7088EBE8-0F5C-4DAD-B856-3C0B8B93021C}"/>
    <dgm:cxn modelId="{C3EB8262-3E1C-4244-928B-49F0F73FC34B}" srcId="{052E1CCA-274A-4D98-AEA4-77C245B91D3E}" destId="{EF9D65DA-0E26-4DCA-AA4D-7C6D9E5534C0}" srcOrd="0" destOrd="0" parTransId="{26648B10-BD29-4201-AC91-EB280135456B}" sibTransId="{BD14C65C-FD20-4C9E-97DA-5B9B6ED8888E}"/>
    <dgm:cxn modelId="{C167B177-EF69-4258-A30E-E54EE62A77B5}" type="presOf" srcId="{D9740829-8E53-4C30-95DB-8E22E447AE43}" destId="{0FBF58CF-48BF-4099-9850-A2F479F93709}" srcOrd="0" destOrd="0" presId="urn:microsoft.com/office/officeart/2016/7/layout/RoundedRectangleTimeline"/>
    <dgm:cxn modelId="{0A35A058-5542-443D-8F7E-2B1A80648774}" srcId="{AECC873D-FE01-4C33-97FE-7423300597D8}" destId="{C24DD70C-9FB8-4D33-B118-C75E37A995F5}" srcOrd="4" destOrd="0" parTransId="{C627A80D-6E49-40FD-8C9E-11C6F1016ECA}" sibTransId="{42CF01ED-DF87-474D-8CC5-F97B98DA07DF}"/>
    <dgm:cxn modelId="{827A4879-2E58-47E8-877F-51318513044A}" type="presOf" srcId="{DC7D09B6-DF3F-4CF9-8663-215BE8F4454B}" destId="{A1BE2AE7-92C5-421D-8F98-21A0AED29D76}" srcOrd="0" destOrd="0" presId="urn:microsoft.com/office/officeart/2016/7/layout/RoundedRectangleTimeline"/>
    <dgm:cxn modelId="{B2701C5A-FBE2-4A1E-A860-5944E20F19FA}" type="presOf" srcId="{C4BADE49-D8A8-4029-8912-A1765F4BFBA6}" destId="{CB4152D0-144F-42FE-A2FC-49392EBFC467}" srcOrd="0" destOrd="0" presId="urn:microsoft.com/office/officeart/2016/7/layout/RoundedRectangleTimeline"/>
    <dgm:cxn modelId="{AB129780-0694-4EC3-8443-A6BA59B4211A}" type="presOf" srcId="{6EBEE875-E24E-4FB7-834A-B35BCA8618DC}" destId="{BBFB0010-62BD-4479-823E-17C0EFE8C5E4}" srcOrd="0" destOrd="0" presId="urn:microsoft.com/office/officeart/2016/7/layout/RoundedRectangleTimeline"/>
    <dgm:cxn modelId="{E29C0E84-AB46-4433-BCBD-B8BC31B8BB36}" type="presOf" srcId="{DAC37166-3FD4-4949-8E52-855F1CFF4AC9}" destId="{E507FAAA-D21A-49DB-8AF4-B08D533B64CB}" srcOrd="0" destOrd="0" presId="urn:microsoft.com/office/officeart/2016/7/layout/RoundedRectangleTimeline"/>
    <dgm:cxn modelId="{8A5E9088-C19A-4103-99FD-9F70CC7F0207}" type="presOf" srcId="{C24DD70C-9FB8-4D33-B118-C75E37A995F5}" destId="{565A9CF9-37BA-4B6C-88BE-8652383066B7}" srcOrd="0" destOrd="0" presId="urn:microsoft.com/office/officeart/2016/7/layout/RoundedRectangleTimeline"/>
    <dgm:cxn modelId="{2B4CF188-B2C1-4E6B-9547-7ABBA8DDB91E}" type="presOf" srcId="{8761A352-77CF-4E15-8B88-87181ECDDDEA}" destId="{5A46253B-9552-4B45-A4CA-C8F33C65CDF7}" srcOrd="0" destOrd="0" presId="urn:microsoft.com/office/officeart/2016/7/layout/RoundedRectangleTimeline"/>
    <dgm:cxn modelId="{1FB80D8B-B597-40B2-854F-FDFF84201399}" type="presOf" srcId="{EF9D65DA-0E26-4DCA-AA4D-7C6D9E5534C0}" destId="{28D62698-16B8-4540-B67F-045C8B4A40F9}" srcOrd="0" destOrd="0" presId="urn:microsoft.com/office/officeart/2016/7/layout/RoundedRectangleTimeline"/>
    <dgm:cxn modelId="{02774D8B-633A-4F7C-A95A-D9540A05E314}" srcId="{AECC873D-FE01-4C33-97FE-7423300597D8}" destId="{052E1CCA-274A-4D98-AEA4-77C245B91D3E}" srcOrd="3" destOrd="0" parTransId="{769EF6F9-81B0-42C3-AFCE-7B67F8A353E5}" sibTransId="{7F77931F-041A-4D33-8C69-4DD268F7BF60}"/>
    <dgm:cxn modelId="{CC7F198D-F82D-4990-856D-8C0278EEDD19}" srcId="{8761A352-77CF-4E15-8B88-87181ECDDDEA}" destId="{F6F17E7D-E0BA-47E8-B744-8C791C78AE82}" srcOrd="0" destOrd="0" parTransId="{8FF8DCE9-80A6-4B8C-B36E-9DEC39B5280F}" sibTransId="{BA06BF88-969E-4D8B-990C-A9713A1AB026}"/>
    <dgm:cxn modelId="{FB4F22A7-26BC-434A-826F-6466542388EE}" srcId="{AECC873D-FE01-4C33-97FE-7423300597D8}" destId="{136A881D-8768-4432-87DB-E37DADF074C4}" srcOrd="1" destOrd="0" parTransId="{5E220CD2-A473-4C30-8BBE-9838DE1AD528}" sibTransId="{1B675157-D191-42F6-BCC9-11102BA31453}"/>
    <dgm:cxn modelId="{3304EAAD-F3CC-44BA-9828-167FA857FE9D}" srcId="{AECC873D-FE01-4C33-97FE-7423300597D8}" destId="{C4BADE49-D8A8-4029-8912-A1765F4BFBA6}" srcOrd="0" destOrd="0" parTransId="{D13DDEA1-E0BE-47E9-B25E-9FE3152A29B9}" sibTransId="{D19B17DF-21DE-4ADA-B420-2B85F6C74064}"/>
    <dgm:cxn modelId="{E6B70FAF-AC7A-4D28-850A-281062033246}" srcId="{C24DD70C-9FB8-4D33-B118-C75E37A995F5}" destId="{D9740829-8E53-4C30-95DB-8E22E447AE43}" srcOrd="0" destOrd="0" parTransId="{D04F858C-53A3-41D8-8B68-FFDC1ED97EAC}" sibTransId="{B028ADE2-91F6-475F-8AAD-B8FEE6AB73A7}"/>
    <dgm:cxn modelId="{EEC81CB3-D53A-45ED-B550-D03ECA8E3B06}" srcId="{AECC873D-FE01-4C33-97FE-7423300597D8}" destId="{9915ED9D-4A0D-46A0-9B4B-B9D841F9C12A}" srcOrd="2" destOrd="0" parTransId="{B43C8E63-FE2F-4E77-A765-FFAD5562C868}" sibTransId="{8EC1EAFA-8359-4C0D-997A-55020C10DA72}"/>
    <dgm:cxn modelId="{194F4FB5-E028-4FDB-8FCC-26BA18818306}" type="presOf" srcId="{AECC873D-FE01-4C33-97FE-7423300597D8}" destId="{34567679-6033-4702-A77F-31ADA009002D}" srcOrd="0" destOrd="0" presId="urn:microsoft.com/office/officeart/2016/7/layout/RoundedRectangleTimeline"/>
    <dgm:cxn modelId="{ECAFE0B9-6FD1-4CA2-841A-D6388CD0FFE2}" type="presOf" srcId="{598EA726-D294-4630-AF96-EA47918EBF06}" destId="{4813634C-09C8-4662-96B2-6F46DA492C9D}" srcOrd="0" destOrd="0" presId="urn:microsoft.com/office/officeart/2016/7/layout/RoundedRectangleTimeline"/>
    <dgm:cxn modelId="{08F74DC1-2A3A-48D7-9A70-27A916726875}" srcId="{598EA726-D294-4630-AF96-EA47918EBF06}" destId="{6EBEE875-E24E-4FB7-834A-B35BCA8618DC}" srcOrd="0" destOrd="0" parTransId="{FD635FE0-5E6C-4B7D-AD47-90282181CB4E}" sibTransId="{1551059D-7690-4FA5-B7AC-D43EBE4D205F}"/>
    <dgm:cxn modelId="{85D9B1CB-F5D4-4088-994D-9B376C6E6F3A}" type="presOf" srcId="{98143AFD-1459-46C5-8A9A-762A50AAC2FB}" destId="{3318F0FC-250D-4DFF-A27B-1E89D44C745A}" srcOrd="0" destOrd="0" presId="urn:microsoft.com/office/officeart/2016/7/layout/RoundedRectangleTimeline"/>
    <dgm:cxn modelId="{756EE3D4-5EBF-465E-ADC7-CBF03CFDD835}" type="presOf" srcId="{F6F17E7D-E0BA-47E8-B744-8C791C78AE82}" destId="{5E6894EC-5877-4D75-896A-15E5BD3715C8}" srcOrd="0" destOrd="0" presId="urn:microsoft.com/office/officeart/2016/7/layout/RoundedRectangleTimeline"/>
    <dgm:cxn modelId="{08856DD9-1B2E-4E96-A462-37B3662A051B}" srcId="{136A881D-8768-4432-87DB-E37DADF074C4}" destId="{DAC37166-3FD4-4949-8E52-855F1CFF4AC9}" srcOrd="0" destOrd="0" parTransId="{11790015-3C39-490B-810D-12658F09E381}" sibTransId="{BB2102CC-03C7-48AF-BB29-E8055A9993D0}"/>
    <dgm:cxn modelId="{CF5421DC-EE0A-4C71-805D-B8105931960D}" srcId="{98143AFD-1459-46C5-8A9A-762A50AAC2FB}" destId="{DC7D09B6-DF3F-4CF9-8663-215BE8F4454B}" srcOrd="0" destOrd="0" parTransId="{5D0F88D0-B0EF-4273-A482-13BE3CC3A49E}" sibTransId="{E1F6A007-0A15-466B-BDAD-4FACB109BEBA}"/>
    <dgm:cxn modelId="{C214F3DD-C07B-464C-AF06-0A87EDF81F33}" type="presOf" srcId="{136A881D-8768-4432-87DB-E37DADF074C4}" destId="{21ABB34B-0CA3-4EEC-9CEC-A346F6CA98F2}" srcOrd="0" destOrd="0" presId="urn:microsoft.com/office/officeart/2016/7/layout/RoundedRectangleTimeline"/>
    <dgm:cxn modelId="{60D538E9-6E26-47B3-9593-DEA87062BF11}" type="presOf" srcId="{C58B529E-C0D0-4B27-81DA-70935CE59A50}" destId="{D27DD610-7729-48CE-9FA1-5251B13A6285}" srcOrd="0" destOrd="0" presId="urn:microsoft.com/office/officeart/2016/7/layout/RoundedRectangleTimeline"/>
    <dgm:cxn modelId="{6AD51602-92CB-4AAF-A9A5-50A1A24ACF54}" type="presParOf" srcId="{34567679-6033-4702-A77F-31ADA009002D}" destId="{8783C0B9-E9B3-4B1D-B328-19B2B3A85EEE}" srcOrd="0" destOrd="0" presId="urn:microsoft.com/office/officeart/2016/7/layout/RoundedRectangleTimeline"/>
    <dgm:cxn modelId="{9893E22E-C1F3-413F-8BC6-1247E03476AD}" type="presParOf" srcId="{8783C0B9-E9B3-4B1D-B328-19B2B3A85EEE}" destId="{CB4152D0-144F-42FE-A2FC-49392EBFC467}" srcOrd="0" destOrd="0" presId="urn:microsoft.com/office/officeart/2016/7/layout/RoundedRectangleTimeline"/>
    <dgm:cxn modelId="{07F3EC48-F47D-4E23-B7D4-8AECB6528702}" type="presParOf" srcId="{8783C0B9-E9B3-4B1D-B328-19B2B3A85EEE}" destId="{D27DD610-7729-48CE-9FA1-5251B13A6285}" srcOrd="1" destOrd="0" presId="urn:microsoft.com/office/officeart/2016/7/layout/RoundedRectangleTimeline"/>
    <dgm:cxn modelId="{6DA5BDDD-42EB-43E5-8C63-7F310582AAA0}" type="presParOf" srcId="{8783C0B9-E9B3-4B1D-B328-19B2B3A85EEE}" destId="{288EE7A7-C607-4183-8C32-7228D1AC5E4F}" srcOrd="2" destOrd="0" presId="urn:microsoft.com/office/officeart/2016/7/layout/RoundedRectangleTimeline"/>
    <dgm:cxn modelId="{931E0D6C-366F-488B-83CA-59456C0ECD1E}" type="presParOf" srcId="{8783C0B9-E9B3-4B1D-B328-19B2B3A85EEE}" destId="{B182A610-51CF-4179-8A3A-43A8FE92BB6E}" srcOrd="3" destOrd="0" presId="urn:microsoft.com/office/officeart/2016/7/layout/RoundedRectangleTimeline"/>
    <dgm:cxn modelId="{97860561-6786-49D2-9961-70AC45AA2C36}" type="presParOf" srcId="{8783C0B9-E9B3-4B1D-B328-19B2B3A85EEE}" destId="{2F6A3E46-273C-45E6-A607-9E66513E577C}" srcOrd="4" destOrd="0" presId="urn:microsoft.com/office/officeart/2016/7/layout/RoundedRectangleTimeline"/>
    <dgm:cxn modelId="{D169FDB7-C242-47AD-8DE5-875AF6137847}" type="presParOf" srcId="{34567679-6033-4702-A77F-31ADA009002D}" destId="{BDCED319-DAEB-4F60-8EFA-E2409DE5B8D6}" srcOrd="1" destOrd="0" presId="urn:microsoft.com/office/officeart/2016/7/layout/RoundedRectangleTimeline"/>
    <dgm:cxn modelId="{14BAD6D1-8AB8-49A6-BE25-1B9104D373DD}" type="presParOf" srcId="{34567679-6033-4702-A77F-31ADA009002D}" destId="{6BD59AF1-F596-4A0D-96CF-767543DE4AFD}" srcOrd="2" destOrd="0" presId="urn:microsoft.com/office/officeart/2016/7/layout/RoundedRectangleTimeline"/>
    <dgm:cxn modelId="{4039657F-E435-43BD-8FDA-A6EDF3BCD27E}" type="presParOf" srcId="{6BD59AF1-F596-4A0D-96CF-767543DE4AFD}" destId="{21ABB34B-0CA3-4EEC-9CEC-A346F6CA98F2}" srcOrd="0" destOrd="0" presId="urn:microsoft.com/office/officeart/2016/7/layout/RoundedRectangleTimeline"/>
    <dgm:cxn modelId="{45007E0C-C013-4543-A672-8771EAFD3C65}" type="presParOf" srcId="{6BD59AF1-F596-4A0D-96CF-767543DE4AFD}" destId="{E507FAAA-D21A-49DB-8AF4-B08D533B64CB}" srcOrd="1" destOrd="0" presId="urn:microsoft.com/office/officeart/2016/7/layout/RoundedRectangleTimeline"/>
    <dgm:cxn modelId="{855DDBDB-61BC-49B6-A276-67B85C8B9851}" type="presParOf" srcId="{6BD59AF1-F596-4A0D-96CF-767543DE4AFD}" destId="{09DEC491-5AC5-48FA-A9F3-32AE94C01F0E}" srcOrd="2" destOrd="0" presId="urn:microsoft.com/office/officeart/2016/7/layout/RoundedRectangleTimeline"/>
    <dgm:cxn modelId="{8D397A3C-3E59-4930-9755-7C9C8952E3E1}" type="presParOf" srcId="{6BD59AF1-F596-4A0D-96CF-767543DE4AFD}" destId="{1ACE8BF9-59D4-4EC7-ADD8-72C3303D6D97}" srcOrd="3" destOrd="0" presId="urn:microsoft.com/office/officeart/2016/7/layout/RoundedRectangleTimeline"/>
    <dgm:cxn modelId="{8E0A0403-9ABE-48D8-AE50-0DAA2C48FD95}" type="presParOf" srcId="{6BD59AF1-F596-4A0D-96CF-767543DE4AFD}" destId="{B6A31A75-C9ED-4100-B20A-F833C6EAFC40}" srcOrd="4" destOrd="0" presId="urn:microsoft.com/office/officeart/2016/7/layout/RoundedRectangleTimeline"/>
    <dgm:cxn modelId="{0EDC4076-DFC2-4A68-8D65-C94BF6A51C71}" type="presParOf" srcId="{34567679-6033-4702-A77F-31ADA009002D}" destId="{5974A0A5-8FA0-412C-B305-E15A1543BAF5}" srcOrd="3" destOrd="0" presId="urn:microsoft.com/office/officeart/2016/7/layout/RoundedRectangleTimeline"/>
    <dgm:cxn modelId="{056E00A9-B7E9-407C-87D2-B0DA0997F182}" type="presParOf" srcId="{34567679-6033-4702-A77F-31ADA009002D}" destId="{34DE44FD-300C-4615-BB0B-8A68456A65FD}" srcOrd="4" destOrd="0" presId="urn:microsoft.com/office/officeart/2016/7/layout/RoundedRectangleTimeline"/>
    <dgm:cxn modelId="{CC00861C-DFB4-4BD8-A0F1-E0B43CB1F69C}" type="presParOf" srcId="{34DE44FD-300C-4615-BB0B-8A68456A65FD}" destId="{BFE6610A-F442-418E-B6B5-312382E32F70}" srcOrd="0" destOrd="0" presId="urn:microsoft.com/office/officeart/2016/7/layout/RoundedRectangleTimeline"/>
    <dgm:cxn modelId="{ACEA4139-2E25-4988-A45C-66571865E8C1}" type="presParOf" srcId="{34DE44FD-300C-4615-BB0B-8A68456A65FD}" destId="{B40EC64F-B96E-4ED0-B4A7-1A5F7BFE497A}" srcOrd="1" destOrd="0" presId="urn:microsoft.com/office/officeart/2016/7/layout/RoundedRectangleTimeline"/>
    <dgm:cxn modelId="{D36DD665-1E76-4A5B-ACA7-F6FFE8106CFC}" type="presParOf" srcId="{34DE44FD-300C-4615-BB0B-8A68456A65FD}" destId="{39368C7C-59EF-4895-A8E5-8891CC5E834B}" srcOrd="2" destOrd="0" presId="urn:microsoft.com/office/officeart/2016/7/layout/RoundedRectangleTimeline"/>
    <dgm:cxn modelId="{29ABAE9A-8031-41AA-A59B-0755C9D6A543}" type="presParOf" srcId="{34DE44FD-300C-4615-BB0B-8A68456A65FD}" destId="{C4CC5F32-7DB4-449F-8344-DA7CB4C698AA}" srcOrd="3" destOrd="0" presId="urn:microsoft.com/office/officeart/2016/7/layout/RoundedRectangleTimeline"/>
    <dgm:cxn modelId="{B33B2117-BADF-4DCD-86D7-22D53286EBEC}" type="presParOf" srcId="{34DE44FD-300C-4615-BB0B-8A68456A65FD}" destId="{8FFD2EF2-3F41-47B6-9B02-BC06C2F2C517}" srcOrd="4" destOrd="0" presId="urn:microsoft.com/office/officeart/2016/7/layout/RoundedRectangleTimeline"/>
    <dgm:cxn modelId="{5E6A751C-F39F-4A4E-954A-52389252AAAB}" type="presParOf" srcId="{34567679-6033-4702-A77F-31ADA009002D}" destId="{858CA664-2FE4-4F90-8310-2217A0180A3F}" srcOrd="5" destOrd="0" presId="urn:microsoft.com/office/officeart/2016/7/layout/RoundedRectangleTimeline"/>
    <dgm:cxn modelId="{2EFA6B3E-1A8E-456E-A34D-11DCFC47A312}" type="presParOf" srcId="{34567679-6033-4702-A77F-31ADA009002D}" destId="{9E5A4840-0021-4651-804A-C56E2BBAE35D}" srcOrd="6" destOrd="0" presId="urn:microsoft.com/office/officeart/2016/7/layout/RoundedRectangleTimeline"/>
    <dgm:cxn modelId="{C22B535E-CC32-44E4-A894-21B4D8970E26}" type="presParOf" srcId="{9E5A4840-0021-4651-804A-C56E2BBAE35D}" destId="{3DD0B737-A541-4B63-B423-41E599E84641}" srcOrd="0" destOrd="0" presId="urn:microsoft.com/office/officeart/2016/7/layout/RoundedRectangleTimeline"/>
    <dgm:cxn modelId="{70B665A2-34EA-4AE9-A5A5-B7980ADD51C0}" type="presParOf" srcId="{9E5A4840-0021-4651-804A-C56E2BBAE35D}" destId="{28D62698-16B8-4540-B67F-045C8B4A40F9}" srcOrd="1" destOrd="0" presId="urn:microsoft.com/office/officeart/2016/7/layout/RoundedRectangleTimeline"/>
    <dgm:cxn modelId="{A059F0D7-0708-45A6-A9CD-A01119E0E0B7}" type="presParOf" srcId="{9E5A4840-0021-4651-804A-C56E2BBAE35D}" destId="{21C2818C-2F33-4C74-B1E1-ED8AF6A19E14}" srcOrd="2" destOrd="0" presId="urn:microsoft.com/office/officeart/2016/7/layout/RoundedRectangleTimeline"/>
    <dgm:cxn modelId="{63475B8F-2D8E-4775-BB4F-C9C7275EC9C8}" type="presParOf" srcId="{9E5A4840-0021-4651-804A-C56E2BBAE35D}" destId="{53CFBDD5-E1AB-4E2B-B886-3DA30F6C5C1B}" srcOrd="3" destOrd="0" presId="urn:microsoft.com/office/officeart/2016/7/layout/RoundedRectangleTimeline"/>
    <dgm:cxn modelId="{EECD1B40-B280-4CC4-8472-A7B497C22913}" type="presParOf" srcId="{9E5A4840-0021-4651-804A-C56E2BBAE35D}" destId="{3853E388-E53F-49BF-A34F-F425B64E4E3D}" srcOrd="4" destOrd="0" presId="urn:microsoft.com/office/officeart/2016/7/layout/RoundedRectangleTimeline"/>
    <dgm:cxn modelId="{8877B2A0-E5CB-42C9-B60F-9B036D30C031}" type="presParOf" srcId="{34567679-6033-4702-A77F-31ADA009002D}" destId="{9034EDA7-28C5-4A50-B349-CC27079E1A6B}" srcOrd="7" destOrd="0" presId="urn:microsoft.com/office/officeart/2016/7/layout/RoundedRectangleTimeline"/>
    <dgm:cxn modelId="{91781867-A928-47AB-AA0A-5065A7EF8507}" type="presParOf" srcId="{34567679-6033-4702-A77F-31ADA009002D}" destId="{FC519452-35CA-4DD4-BDA4-BDB5262AE1EA}" srcOrd="8" destOrd="0" presId="urn:microsoft.com/office/officeart/2016/7/layout/RoundedRectangleTimeline"/>
    <dgm:cxn modelId="{2A19EFBB-A957-4919-81E7-9BB9A7A2587E}" type="presParOf" srcId="{FC519452-35CA-4DD4-BDA4-BDB5262AE1EA}" destId="{565A9CF9-37BA-4B6C-88BE-8652383066B7}" srcOrd="0" destOrd="0" presId="urn:microsoft.com/office/officeart/2016/7/layout/RoundedRectangleTimeline"/>
    <dgm:cxn modelId="{03637719-85A3-4EE2-83A0-B9DD4146886A}" type="presParOf" srcId="{FC519452-35CA-4DD4-BDA4-BDB5262AE1EA}" destId="{0FBF58CF-48BF-4099-9850-A2F479F93709}" srcOrd="1" destOrd="0" presId="urn:microsoft.com/office/officeart/2016/7/layout/RoundedRectangleTimeline"/>
    <dgm:cxn modelId="{7267F3F5-E1AD-4384-A796-B2F6287EB618}" type="presParOf" srcId="{FC519452-35CA-4DD4-BDA4-BDB5262AE1EA}" destId="{2306B3AC-D7CB-4F87-9EAE-4D8DAFDAF6BA}" srcOrd="2" destOrd="0" presId="urn:microsoft.com/office/officeart/2016/7/layout/RoundedRectangleTimeline"/>
    <dgm:cxn modelId="{486FBE3A-6B87-42AA-B7F5-F148F73374A4}" type="presParOf" srcId="{FC519452-35CA-4DD4-BDA4-BDB5262AE1EA}" destId="{E7752940-64B2-4FE1-9D11-2FF6BA1229FE}" srcOrd="3" destOrd="0" presId="urn:microsoft.com/office/officeart/2016/7/layout/RoundedRectangleTimeline"/>
    <dgm:cxn modelId="{741D9BC4-140B-49B9-A574-C19751EAA2EB}" type="presParOf" srcId="{FC519452-35CA-4DD4-BDA4-BDB5262AE1EA}" destId="{4FAC696D-C708-48B8-8452-56C4941A9456}" srcOrd="4" destOrd="0" presId="urn:microsoft.com/office/officeart/2016/7/layout/RoundedRectangleTimeline"/>
    <dgm:cxn modelId="{38AC3E5E-000A-4D73-8A4E-57D03D5F4CC6}" type="presParOf" srcId="{34567679-6033-4702-A77F-31ADA009002D}" destId="{A0E0F322-F600-4438-A3F1-B13553063950}" srcOrd="9" destOrd="0" presId="urn:microsoft.com/office/officeart/2016/7/layout/RoundedRectangleTimeline"/>
    <dgm:cxn modelId="{C7BDC436-93DF-4FA1-B4A8-A166D2D5D355}" type="presParOf" srcId="{34567679-6033-4702-A77F-31ADA009002D}" destId="{F00A4846-9932-4447-9B27-7D61090CFB5E}" srcOrd="10" destOrd="0" presId="urn:microsoft.com/office/officeart/2016/7/layout/RoundedRectangleTimeline"/>
    <dgm:cxn modelId="{F15D1F22-1122-45FB-B8E1-A35F79FE9119}" type="presParOf" srcId="{F00A4846-9932-4447-9B27-7D61090CFB5E}" destId="{4813634C-09C8-4662-96B2-6F46DA492C9D}" srcOrd="0" destOrd="0" presId="urn:microsoft.com/office/officeart/2016/7/layout/RoundedRectangleTimeline"/>
    <dgm:cxn modelId="{134DA1DC-C773-42F5-94A0-EE527A5B1CE4}" type="presParOf" srcId="{F00A4846-9932-4447-9B27-7D61090CFB5E}" destId="{BBFB0010-62BD-4479-823E-17C0EFE8C5E4}" srcOrd="1" destOrd="0" presId="urn:microsoft.com/office/officeart/2016/7/layout/RoundedRectangleTimeline"/>
    <dgm:cxn modelId="{6E1191EF-56DF-4A19-8ED8-BB7F57456BA8}" type="presParOf" srcId="{F00A4846-9932-4447-9B27-7D61090CFB5E}" destId="{C54FF228-4D23-40D7-94F8-840FA605DD2D}" srcOrd="2" destOrd="0" presId="urn:microsoft.com/office/officeart/2016/7/layout/RoundedRectangleTimeline"/>
    <dgm:cxn modelId="{7E48795F-6E03-418C-8803-D50ACD0F742D}" type="presParOf" srcId="{F00A4846-9932-4447-9B27-7D61090CFB5E}" destId="{15F5BAA9-DDF8-4086-A5EF-D18AC073EB69}" srcOrd="3" destOrd="0" presId="urn:microsoft.com/office/officeart/2016/7/layout/RoundedRectangleTimeline"/>
    <dgm:cxn modelId="{2A1E20D2-975F-4273-B301-18DB41F8977F}" type="presParOf" srcId="{F00A4846-9932-4447-9B27-7D61090CFB5E}" destId="{B7AA5D86-F0AB-46A8-A964-4C42723FD302}" srcOrd="4" destOrd="0" presId="urn:microsoft.com/office/officeart/2016/7/layout/RoundedRectangleTimeline"/>
    <dgm:cxn modelId="{54BBE566-B53A-48F7-9F3A-724AD33E7364}" type="presParOf" srcId="{34567679-6033-4702-A77F-31ADA009002D}" destId="{8FCF1647-0AAE-4344-9E08-E03F8AEA231B}" srcOrd="11" destOrd="0" presId="urn:microsoft.com/office/officeart/2016/7/layout/RoundedRectangleTimeline"/>
    <dgm:cxn modelId="{3828C0C0-A861-4793-BCEE-49E813EF7868}" type="presParOf" srcId="{34567679-6033-4702-A77F-31ADA009002D}" destId="{A0343402-16C6-43C8-9F7E-B37D388830E7}" srcOrd="12" destOrd="0" presId="urn:microsoft.com/office/officeart/2016/7/layout/RoundedRectangleTimeline"/>
    <dgm:cxn modelId="{5B5CEF9E-4004-4CC2-8155-769401D27E38}" type="presParOf" srcId="{A0343402-16C6-43C8-9F7E-B37D388830E7}" destId="{3318F0FC-250D-4DFF-A27B-1E89D44C745A}" srcOrd="0" destOrd="0" presId="urn:microsoft.com/office/officeart/2016/7/layout/RoundedRectangleTimeline"/>
    <dgm:cxn modelId="{9A8BD44B-ACC8-4588-8AA6-F451E211D7A0}" type="presParOf" srcId="{A0343402-16C6-43C8-9F7E-B37D388830E7}" destId="{A1BE2AE7-92C5-421D-8F98-21A0AED29D76}" srcOrd="1" destOrd="0" presId="urn:microsoft.com/office/officeart/2016/7/layout/RoundedRectangleTimeline"/>
    <dgm:cxn modelId="{264ABFBF-7E17-4E46-9EA1-AB79B6045203}" type="presParOf" srcId="{A0343402-16C6-43C8-9F7E-B37D388830E7}" destId="{567626DE-A995-4CF4-8A3F-FF04C98CA986}" srcOrd="2" destOrd="0" presId="urn:microsoft.com/office/officeart/2016/7/layout/RoundedRectangleTimeline"/>
    <dgm:cxn modelId="{3ECB9E50-E13E-4502-859A-BDC97FF55A6B}" type="presParOf" srcId="{A0343402-16C6-43C8-9F7E-B37D388830E7}" destId="{F8456D3B-D06C-46CD-BAEA-79C59F73DEC6}" srcOrd="3" destOrd="0" presId="urn:microsoft.com/office/officeart/2016/7/layout/RoundedRectangleTimeline"/>
    <dgm:cxn modelId="{671FEA56-BE1C-4CCC-A22F-EF985A270A09}" type="presParOf" srcId="{A0343402-16C6-43C8-9F7E-B37D388830E7}" destId="{1B8AA343-4F0F-446F-93E3-99A012FF0F96}" srcOrd="4" destOrd="0" presId="urn:microsoft.com/office/officeart/2016/7/layout/RoundedRectangleTimeline"/>
    <dgm:cxn modelId="{194DC55C-295F-43B6-931C-0C491AEC005A}" type="presParOf" srcId="{34567679-6033-4702-A77F-31ADA009002D}" destId="{59AF5F14-C5D3-4F18-9B5D-C857EF0498B1}" srcOrd="13" destOrd="0" presId="urn:microsoft.com/office/officeart/2016/7/layout/RoundedRectangleTimeline"/>
    <dgm:cxn modelId="{CD7E9F15-F243-40B9-B550-36E15034A553}" type="presParOf" srcId="{34567679-6033-4702-A77F-31ADA009002D}" destId="{606B10F1-9A76-4B23-8758-AFE052B4C7E2}" srcOrd="14" destOrd="0" presId="urn:microsoft.com/office/officeart/2016/7/layout/RoundedRectangleTimeline"/>
    <dgm:cxn modelId="{81DCF9EB-B492-461E-8CC8-77AB244F672B}" type="presParOf" srcId="{606B10F1-9A76-4B23-8758-AFE052B4C7E2}" destId="{5A46253B-9552-4B45-A4CA-C8F33C65CDF7}" srcOrd="0" destOrd="0" presId="urn:microsoft.com/office/officeart/2016/7/layout/RoundedRectangleTimeline"/>
    <dgm:cxn modelId="{768002CF-9D17-4D8D-A101-598912DC16F8}" type="presParOf" srcId="{606B10F1-9A76-4B23-8758-AFE052B4C7E2}" destId="{5E6894EC-5877-4D75-896A-15E5BD3715C8}" srcOrd="1" destOrd="0" presId="urn:microsoft.com/office/officeart/2016/7/layout/RoundedRectangleTimeline"/>
    <dgm:cxn modelId="{9B62E8A3-FFC1-4291-9AB4-39E680E5D4F5}" type="presParOf" srcId="{606B10F1-9A76-4B23-8758-AFE052B4C7E2}" destId="{0712E175-0A7A-47A9-923F-FF7C5560302F}" srcOrd="2" destOrd="0" presId="urn:microsoft.com/office/officeart/2016/7/layout/RoundedRectangleTimeline"/>
    <dgm:cxn modelId="{8C153B94-8513-43F9-BB3E-AF6C4B62D6F7}" type="presParOf" srcId="{606B10F1-9A76-4B23-8758-AFE052B4C7E2}" destId="{982FE4C8-EE6B-4D71-B1C8-325CED8A48A5}" srcOrd="3" destOrd="0" presId="urn:microsoft.com/office/officeart/2016/7/layout/RoundedRectangleTimeline"/>
    <dgm:cxn modelId="{C6FF5251-66B5-47E0-BC3D-691100AC0079}" type="presParOf" srcId="{606B10F1-9A76-4B23-8758-AFE052B4C7E2}" destId="{D12A83DE-B2A7-4FAA-86EA-780212AD9C99}"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C78F7E-A9D1-4C38-8CB8-7761A158696C}" type="doc">
      <dgm:prSet loTypeId="urn:microsoft.com/office/officeart/2016/7/layout/VerticalDownArrowProcess" loCatId="process" qsTypeId="urn:microsoft.com/office/officeart/2005/8/quickstyle/simple2" qsCatId="simple" csTypeId="urn:microsoft.com/office/officeart/2005/8/colors/accent1_2" csCatId="accent1" phldr="1"/>
      <dgm:spPr/>
      <dgm:t>
        <a:bodyPr/>
        <a:lstStyle/>
        <a:p>
          <a:endParaRPr lang="en-US"/>
        </a:p>
      </dgm:t>
    </dgm:pt>
    <dgm:pt modelId="{14D54D22-B87F-4909-A609-ED2384E948E6}">
      <dgm:prSet custT="1"/>
      <dgm:spPr/>
      <dgm:t>
        <a:bodyPr/>
        <a:lstStyle/>
        <a:p>
          <a:r>
            <a:rPr lang="en-US" sz="1600"/>
            <a:t>Audience</a:t>
          </a:r>
        </a:p>
      </dgm:t>
    </dgm:pt>
    <dgm:pt modelId="{C8A260A8-0D99-4484-8280-5ACF81F2B641}" type="parTrans" cxnId="{4AAC74C3-425C-4240-9C30-1F521848B9C0}">
      <dgm:prSet/>
      <dgm:spPr/>
      <dgm:t>
        <a:bodyPr/>
        <a:lstStyle/>
        <a:p>
          <a:endParaRPr lang="en-US" sz="2400"/>
        </a:p>
      </dgm:t>
    </dgm:pt>
    <dgm:pt modelId="{3410AE6D-0A58-4157-823C-751AA2AB2A56}" type="sibTrans" cxnId="{4AAC74C3-425C-4240-9C30-1F521848B9C0}">
      <dgm:prSet/>
      <dgm:spPr/>
      <dgm:t>
        <a:bodyPr/>
        <a:lstStyle/>
        <a:p>
          <a:endParaRPr lang="en-US" sz="2400"/>
        </a:p>
      </dgm:t>
    </dgm:pt>
    <dgm:pt modelId="{7F7BEED6-3EF2-4693-870F-BF29840EB3C3}">
      <dgm:prSet custT="1"/>
      <dgm:spPr/>
      <dgm:t>
        <a:bodyPr/>
        <a:lstStyle/>
        <a:p>
          <a:r>
            <a:rPr lang="en-US" sz="1400"/>
            <a:t>Get to know them – find out what they love, what they don’t</a:t>
          </a:r>
        </a:p>
      </dgm:t>
    </dgm:pt>
    <dgm:pt modelId="{54C53B80-89CE-4B56-981D-8EF77988B5CE}" type="parTrans" cxnId="{9022FE71-6B8E-4CEE-AD31-1D2BAF543D65}">
      <dgm:prSet/>
      <dgm:spPr/>
      <dgm:t>
        <a:bodyPr/>
        <a:lstStyle/>
        <a:p>
          <a:endParaRPr lang="en-US" sz="2400"/>
        </a:p>
      </dgm:t>
    </dgm:pt>
    <dgm:pt modelId="{3614CDF9-576C-46DB-BDA1-B271DC7B3250}" type="sibTrans" cxnId="{9022FE71-6B8E-4CEE-AD31-1D2BAF543D65}">
      <dgm:prSet/>
      <dgm:spPr/>
      <dgm:t>
        <a:bodyPr/>
        <a:lstStyle/>
        <a:p>
          <a:endParaRPr lang="en-US" sz="2400"/>
        </a:p>
      </dgm:t>
    </dgm:pt>
    <dgm:pt modelId="{9E2278B4-4BD4-4669-AF6E-8149889567C1}">
      <dgm:prSet custT="1"/>
      <dgm:spPr/>
      <dgm:t>
        <a:bodyPr/>
        <a:lstStyle/>
        <a:p>
          <a:r>
            <a:rPr lang="en-US" sz="1600"/>
            <a:t>Lead with awe</a:t>
          </a:r>
        </a:p>
      </dgm:t>
    </dgm:pt>
    <dgm:pt modelId="{381C5F79-A8F1-4245-AEA3-667612AABC1C}" type="parTrans" cxnId="{B6019B31-9A86-4AFD-8B22-67B83B666E54}">
      <dgm:prSet/>
      <dgm:spPr/>
      <dgm:t>
        <a:bodyPr/>
        <a:lstStyle/>
        <a:p>
          <a:endParaRPr lang="en-US" sz="2400"/>
        </a:p>
      </dgm:t>
    </dgm:pt>
    <dgm:pt modelId="{8078EFB2-33C0-405D-B7C2-1BE2BF3D0DAF}" type="sibTrans" cxnId="{B6019B31-9A86-4AFD-8B22-67B83B666E54}">
      <dgm:prSet/>
      <dgm:spPr/>
      <dgm:t>
        <a:bodyPr/>
        <a:lstStyle/>
        <a:p>
          <a:endParaRPr lang="en-US" sz="2400"/>
        </a:p>
      </dgm:t>
    </dgm:pt>
    <dgm:pt modelId="{54D91429-210F-4076-94C1-149245F0FB5C}">
      <dgm:prSet custT="1"/>
      <dgm:spPr/>
      <dgm:t>
        <a:bodyPr/>
        <a:lstStyle/>
        <a:p>
          <a:r>
            <a:rPr lang="en-US" sz="1400"/>
            <a:t>e.g., a striking image, statement or question to introduce the problem you are trying to solve</a:t>
          </a:r>
        </a:p>
      </dgm:t>
    </dgm:pt>
    <dgm:pt modelId="{5C67CF7D-1536-4B8E-8FBA-85D9F9E164C0}" type="parTrans" cxnId="{712D96EA-2EAC-484A-BB96-ED5CA762E250}">
      <dgm:prSet/>
      <dgm:spPr/>
      <dgm:t>
        <a:bodyPr/>
        <a:lstStyle/>
        <a:p>
          <a:endParaRPr lang="en-US" sz="2400"/>
        </a:p>
      </dgm:t>
    </dgm:pt>
    <dgm:pt modelId="{5904DA0A-00D7-4AFB-B56B-A7D4B03A87F7}" type="sibTrans" cxnId="{712D96EA-2EAC-484A-BB96-ED5CA762E250}">
      <dgm:prSet/>
      <dgm:spPr/>
      <dgm:t>
        <a:bodyPr/>
        <a:lstStyle/>
        <a:p>
          <a:endParaRPr lang="en-US" sz="2400"/>
        </a:p>
      </dgm:t>
    </dgm:pt>
    <dgm:pt modelId="{B7F68591-2F88-4110-AB86-9F4B5672E99C}">
      <dgm:prSet custT="1"/>
      <dgm:spPr/>
      <dgm:t>
        <a:bodyPr/>
        <a:lstStyle/>
        <a:p>
          <a:r>
            <a:rPr lang="en-US" sz="1600"/>
            <a:t>Risks</a:t>
          </a:r>
        </a:p>
      </dgm:t>
    </dgm:pt>
    <dgm:pt modelId="{42F73348-B6E4-4CC3-ABDE-0C839C9BAAAE}" type="parTrans" cxnId="{7DFDD973-8644-44D8-AC42-0B548DA76A72}">
      <dgm:prSet/>
      <dgm:spPr/>
      <dgm:t>
        <a:bodyPr/>
        <a:lstStyle/>
        <a:p>
          <a:endParaRPr lang="en-US" sz="2400"/>
        </a:p>
      </dgm:t>
    </dgm:pt>
    <dgm:pt modelId="{5A7C8D3F-47AA-43B8-8730-33D7FADFFD9D}" type="sibTrans" cxnId="{7DFDD973-8644-44D8-AC42-0B548DA76A72}">
      <dgm:prSet/>
      <dgm:spPr/>
      <dgm:t>
        <a:bodyPr/>
        <a:lstStyle/>
        <a:p>
          <a:endParaRPr lang="en-US" sz="2400"/>
        </a:p>
      </dgm:t>
    </dgm:pt>
    <dgm:pt modelId="{096500EA-D9B7-4B34-8DDB-93546091773D}">
      <dgm:prSet custT="1"/>
      <dgm:spPr/>
      <dgm:t>
        <a:bodyPr/>
        <a:lstStyle/>
        <a:p>
          <a:r>
            <a:rPr lang="en-US" sz="1400"/>
            <a:t>Communicate the personal risks </a:t>
          </a:r>
        </a:p>
      </dgm:t>
    </dgm:pt>
    <dgm:pt modelId="{67A92F7A-8E95-427F-8D35-AC358448A6A1}" type="parTrans" cxnId="{EA785090-B783-4B4E-89F2-3AB21790B01F}">
      <dgm:prSet/>
      <dgm:spPr/>
      <dgm:t>
        <a:bodyPr/>
        <a:lstStyle/>
        <a:p>
          <a:endParaRPr lang="en-US" sz="2400"/>
        </a:p>
      </dgm:t>
    </dgm:pt>
    <dgm:pt modelId="{14603932-6504-4C8E-B383-C1CF8200BC40}" type="sibTrans" cxnId="{EA785090-B783-4B4E-89F2-3AB21790B01F}">
      <dgm:prSet/>
      <dgm:spPr/>
      <dgm:t>
        <a:bodyPr/>
        <a:lstStyle/>
        <a:p>
          <a:endParaRPr lang="en-US" sz="2400"/>
        </a:p>
      </dgm:t>
    </dgm:pt>
    <dgm:pt modelId="{181D0D43-E0A9-48E4-B0CD-68769459E9F8}">
      <dgm:prSet custT="1"/>
      <dgm:spPr/>
      <dgm:t>
        <a:bodyPr/>
        <a:lstStyle/>
        <a:p>
          <a:r>
            <a:rPr lang="en-US" sz="1600"/>
            <a:t>Solutions</a:t>
          </a:r>
        </a:p>
      </dgm:t>
    </dgm:pt>
    <dgm:pt modelId="{02E2439C-EB59-4A8F-9446-3BB3BE65C2E6}" type="parTrans" cxnId="{34293B94-5DA5-41F1-9668-F1F75A863147}">
      <dgm:prSet/>
      <dgm:spPr/>
      <dgm:t>
        <a:bodyPr/>
        <a:lstStyle/>
        <a:p>
          <a:endParaRPr lang="en-US" sz="2400"/>
        </a:p>
      </dgm:t>
    </dgm:pt>
    <dgm:pt modelId="{8EE6F5D7-8792-42BC-A1B8-F0C79436239D}" type="sibTrans" cxnId="{34293B94-5DA5-41F1-9668-F1F75A863147}">
      <dgm:prSet/>
      <dgm:spPr/>
      <dgm:t>
        <a:bodyPr/>
        <a:lstStyle/>
        <a:p>
          <a:endParaRPr lang="en-US" sz="2400"/>
        </a:p>
      </dgm:t>
    </dgm:pt>
    <dgm:pt modelId="{AAACF02D-CCFE-47B5-A564-1BE3765BF654}">
      <dgm:prSet custT="1"/>
      <dgm:spPr/>
      <dgm:t>
        <a:bodyPr/>
        <a:lstStyle/>
        <a:p>
          <a:r>
            <a:rPr lang="en-US" sz="1400"/>
            <a:t>Introduce clear, easy, convenient solutions that will resonate with your audience (in time and space)</a:t>
          </a:r>
        </a:p>
      </dgm:t>
    </dgm:pt>
    <dgm:pt modelId="{0534FA02-E340-45FF-82BD-F4B8DDD9F4D7}" type="parTrans" cxnId="{14FBDC9B-6D99-4FAD-81EE-EDE530C3B10E}">
      <dgm:prSet/>
      <dgm:spPr/>
      <dgm:t>
        <a:bodyPr/>
        <a:lstStyle/>
        <a:p>
          <a:endParaRPr lang="en-US" sz="2400"/>
        </a:p>
      </dgm:t>
    </dgm:pt>
    <dgm:pt modelId="{B943AC71-8571-4B5C-9A13-B4CF7681989B}" type="sibTrans" cxnId="{14FBDC9B-6D99-4FAD-81EE-EDE530C3B10E}">
      <dgm:prSet/>
      <dgm:spPr/>
      <dgm:t>
        <a:bodyPr/>
        <a:lstStyle/>
        <a:p>
          <a:endParaRPr lang="en-US" sz="2400"/>
        </a:p>
      </dgm:t>
    </dgm:pt>
    <dgm:pt modelId="{EC7223AF-314D-479B-8253-4AC4A84072A1}">
      <dgm:prSet custT="1"/>
      <dgm:spPr/>
      <dgm:t>
        <a:bodyPr/>
        <a:lstStyle/>
        <a:p>
          <a:r>
            <a:rPr lang="en-US" sz="1600"/>
            <a:t>Rewards</a:t>
          </a:r>
        </a:p>
      </dgm:t>
    </dgm:pt>
    <dgm:pt modelId="{40677C58-504B-440C-8DF0-BACD137DA664}" type="parTrans" cxnId="{94601982-CA60-43D8-ADE9-C0BDB2EC13C3}">
      <dgm:prSet/>
      <dgm:spPr/>
      <dgm:t>
        <a:bodyPr/>
        <a:lstStyle/>
        <a:p>
          <a:endParaRPr lang="en-US" sz="2400"/>
        </a:p>
      </dgm:t>
    </dgm:pt>
    <dgm:pt modelId="{C59289D7-7FC3-41BF-A98C-2E2DEB36E58E}" type="sibTrans" cxnId="{94601982-CA60-43D8-ADE9-C0BDB2EC13C3}">
      <dgm:prSet/>
      <dgm:spPr/>
      <dgm:t>
        <a:bodyPr/>
        <a:lstStyle/>
        <a:p>
          <a:endParaRPr lang="en-US" sz="2400"/>
        </a:p>
      </dgm:t>
    </dgm:pt>
    <dgm:pt modelId="{C25CE67B-A7FA-4C41-B068-8A9D9AA2CC46}">
      <dgm:prSet custT="1"/>
      <dgm:spPr/>
      <dgm:t>
        <a:bodyPr/>
        <a:lstStyle/>
        <a:p>
          <a:r>
            <a:rPr lang="en-US" sz="1400"/>
            <a:t>Show them the co-benefits of action</a:t>
          </a:r>
        </a:p>
      </dgm:t>
    </dgm:pt>
    <dgm:pt modelId="{E46570B7-6E3B-4371-8B50-CC6065CF15DD}" type="parTrans" cxnId="{BC0FC360-7126-4B28-A08D-B5DA36337E4F}">
      <dgm:prSet/>
      <dgm:spPr/>
      <dgm:t>
        <a:bodyPr/>
        <a:lstStyle/>
        <a:p>
          <a:endParaRPr lang="en-US" sz="2400"/>
        </a:p>
      </dgm:t>
    </dgm:pt>
    <dgm:pt modelId="{140ADCA3-CAE5-47F4-A1F1-B70ED7E1DC68}" type="sibTrans" cxnId="{BC0FC360-7126-4B28-A08D-B5DA36337E4F}">
      <dgm:prSet/>
      <dgm:spPr/>
      <dgm:t>
        <a:bodyPr/>
        <a:lstStyle/>
        <a:p>
          <a:endParaRPr lang="en-US" sz="2400"/>
        </a:p>
      </dgm:t>
    </dgm:pt>
    <dgm:pt modelId="{369B1F73-9B15-4DB5-BC5C-49D8BCDA2769}">
      <dgm:prSet custT="1"/>
      <dgm:spPr/>
      <dgm:t>
        <a:bodyPr/>
        <a:lstStyle/>
        <a:p>
          <a:r>
            <a:rPr lang="en-US" sz="1600"/>
            <a:t>TIP</a:t>
          </a:r>
        </a:p>
      </dgm:t>
    </dgm:pt>
    <dgm:pt modelId="{E6CCCD98-9FBA-4283-AF92-306D5714FC9B}" type="parTrans" cxnId="{C13601F3-101B-4459-8339-3B394040474A}">
      <dgm:prSet/>
      <dgm:spPr/>
      <dgm:t>
        <a:bodyPr/>
        <a:lstStyle/>
        <a:p>
          <a:endParaRPr lang="en-US" sz="2400"/>
        </a:p>
      </dgm:t>
    </dgm:pt>
    <dgm:pt modelId="{38C8D945-3F78-465E-B10B-2604FD4237D4}" type="sibTrans" cxnId="{C13601F3-101B-4459-8339-3B394040474A}">
      <dgm:prSet/>
      <dgm:spPr/>
      <dgm:t>
        <a:bodyPr/>
        <a:lstStyle/>
        <a:p>
          <a:endParaRPr lang="en-US" sz="2400"/>
        </a:p>
      </dgm:t>
    </dgm:pt>
    <dgm:pt modelId="{244BA51B-3AA3-4DA1-9DBF-3FCCF2769825}">
      <dgm:prSet custT="1"/>
      <dgm:spPr/>
      <dgm:t>
        <a:bodyPr/>
        <a:lstStyle/>
        <a:p>
          <a:r>
            <a:rPr lang="en-US" sz="1400"/>
            <a:t>Illustrate solutions, possibilities, and ‘new’ social/cultural norms (visual and interactive)</a:t>
          </a:r>
        </a:p>
      </dgm:t>
    </dgm:pt>
    <dgm:pt modelId="{9521C92F-824D-4DA0-91C3-0DB1A47DEE68}" type="parTrans" cxnId="{2C3770A9-C309-4CF4-9FA5-13C1CDD2E98B}">
      <dgm:prSet/>
      <dgm:spPr/>
      <dgm:t>
        <a:bodyPr/>
        <a:lstStyle/>
        <a:p>
          <a:endParaRPr lang="en-US" sz="2400"/>
        </a:p>
      </dgm:t>
    </dgm:pt>
    <dgm:pt modelId="{609C37B3-A436-4F43-844B-77413A7029EF}" type="sibTrans" cxnId="{2C3770A9-C309-4CF4-9FA5-13C1CDD2E98B}">
      <dgm:prSet/>
      <dgm:spPr/>
      <dgm:t>
        <a:bodyPr/>
        <a:lstStyle/>
        <a:p>
          <a:endParaRPr lang="en-US" sz="2400"/>
        </a:p>
      </dgm:t>
    </dgm:pt>
    <dgm:pt modelId="{69A715A0-FF96-4899-B67A-F16FD093B8E7}">
      <dgm:prSet custT="1"/>
      <dgm:spPr/>
      <dgm:t>
        <a:bodyPr/>
        <a:lstStyle/>
        <a:p>
          <a:r>
            <a:rPr lang="en-US" sz="1600"/>
            <a:t>TIP</a:t>
          </a:r>
        </a:p>
      </dgm:t>
    </dgm:pt>
    <dgm:pt modelId="{D6089848-6630-4DA3-8F39-AFADCD757263}" type="parTrans" cxnId="{79141223-A846-4202-ADA0-2AE9DBE82432}">
      <dgm:prSet/>
      <dgm:spPr/>
      <dgm:t>
        <a:bodyPr/>
        <a:lstStyle/>
        <a:p>
          <a:endParaRPr lang="en-US" sz="2400"/>
        </a:p>
      </dgm:t>
    </dgm:pt>
    <dgm:pt modelId="{1110F1F7-FBB0-448E-8FE9-03632FB4A310}" type="sibTrans" cxnId="{79141223-A846-4202-ADA0-2AE9DBE82432}">
      <dgm:prSet/>
      <dgm:spPr/>
      <dgm:t>
        <a:bodyPr/>
        <a:lstStyle/>
        <a:p>
          <a:endParaRPr lang="en-US" sz="2400"/>
        </a:p>
      </dgm:t>
    </dgm:pt>
    <dgm:pt modelId="{56E9D12A-6E27-4482-80D6-238FF77503FE}">
      <dgm:prSet custT="1"/>
      <dgm:spPr/>
      <dgm:t>
        <a:bodyPr/>
        <a:lstStyle/>
        <a:p>
          <a:r>
            <a:rPr lang="en-US" sz="1400"/>
            <a:t>Use positive emotion (e.g., hope), build tension, be authentic</a:t>
          </a:r>
        </a:p>
      </dgm:t>
    </dgm:pt>
    <dgm:pt modelId="{82B03ABA-9019-41A8-B836-23B998ACB462}" type="parTrans" cxnId="{851682E5-3562-406E-A64D-DFC99F440823}">
      <dgm:prSet/>
      <dgm:spPr/>
      <dgm:t>
        <a:bodyPr/>
        <a:lstStyle/>
        <a:p>
          <a:endParaRPr lang="en-US" sz="2400"/>
        </a:p>
      </dgm:t>
    </dgm:pt>
    <dgm:pt modelId="{B44E2733-58A2-4003-88EB-123707B9E9FF}" type="sibTrans" cxnId="{851682E5-3562-406E-A64D-DFC99F440823}">
      <dgm:prSet/>
      <dgm:spPr/>
      <dgm:t>
        <a:bodyPr/>
        <a:lstStyle/>
        <a:p>
          <a:endParaRPr lang="en-US" sz="2400"/>
        </a:p>
      </dgm:t>
    </dgm:pt>
    <dgm:pt modelId="{D60E650C-0D2E-498A-B980-8720F0AA734F}">
      <dgm:prSet custT="1"/>
      <dgm:spPr/>
      <dgm:t>
        <a:bodyPr/>
        <a:lstStyle/>
        <a:p>
          <a:r>
            <a:rPr lang="en-US" sz="1600"/>
            <a:t>TIP</a:t>
          </a:r>
        </a:p>
      </dgm:t>
    </dgm:pt>
    <dgm:pt modelId="{70ECC2E3-F92D-45BE-90E2-ED1D2C7F6B8A}" type="parTrans" cxnId="{0DAFC3AC-03E9-4203-B805-E39B82A81DAF}">
      <dgm:prSet/>
      <dgm:spPr/>
      <dgm:t>
        <a:bodyPr/>
        <a:lstStyle/>
        <a:p>
          <a:endParaRPr lang="en-US" sz="2400"/>
        </a:p>
      </dgm:t>
    </dgm:pt>
    <dgm:pt modelId="{64724E3E-1EBA-4668-82CF-D7F2A2BEEBC3}" type="sibTrans" cxnId="{0DAFC3AC-03E9-4203-B805-E39B82A81DAF}">
      <dgm:prSet/>
      <dgm:spPr/>
      <dgm:t>
        <a:bodyPr/>
        <a:lstStyle/>
        <a:p>
          <a:endParaRPr lang="en-US" sz="2400"/>
        </a:p>
      </dgm:t>
    </dgm:pt>
    <dgm:pt modelId="{AB730476-9585-4CE3-B85C-6B4A1A11E16A}">
      <dgm:prSet custT="1"/>
      <dgm:spPr/>
      <dgm:t>
        <a:bodyPr/>
        <a:lstStyle/>
        <a:p>
          <a:r>
            <a:rPr lang="en-US" sz="1400"/>
            <a:t>Use metaphors and analogies, imagery, and tech if it helps</a:t>
          </a:r>
        </a:p>
      </dgm:t>
    </dgm:pt>
    <dgm:pt modelId="{C0CF93B0-D16D-4D06-BEE4-BE75DC5D0A88}" type="parTrans" cxnId="{3796CDC5-AE51-485E-B790-AE5F10252AC4}">
      <dgm:prSet/>
      <dgm:spPr/>
      <dgm:t>
        <a:bodyPr/>
        <a:lstStyle/>
        <a:p>
          <a:endParaRPr lang="en-US" sz="2400"/>
        </a:p>
      </dgm:t>
    </dgm:pt>
    <dgm:pt modelId="{CBD36C48-D971-4C53-BF67-696FFE1D4868}" type="sibTrans" cxnId="{3796CDC5-AE51-485E-B790-AE5F10252AC4}">
      <dgm:prSet/>
      <dgm:spPr/>
      <dgm:t>
        <a:bodyPr/>
        <a:lstStyle/>
        <a:p>
          <a:endParaRPr lang="en-US" sz="2400"/>
        </a:p>
      </dgm:t>
    </dgm:pt>
    <dgm:pt modelId="{D82BEDA6-9EB7-475A-8EC2-86F38AE21F7C}">
      <dgm:prSet custT="1"/>
      <dgm:spPr/>
      <dgm:t>
        <a:bodyPr/>
        <a:lstStyle/>
        <a:p>
          <a:r>
            <a:rPr lang="en-US" sz="1600"/>
            <a:t>TIP</a:t>
          </a:r>
        </a:p>
      </dgm:t>
    </dgm:pt>
    <dgm:pt modelId="{A064F4E1-3E69-45ED-8014-213EBFFD5D79}" type="parTrans" cxnId="{131C8E0C-3063-4D4A-8941-D0148A8DFBE5}">
      <dgm:prSet/>
      <dgm:spPr/>
      <dgm:t>
        <a:bodyPr/>
        <a:lstStyle/>
        <a:p>
          <a:endParaRPr lang="en-US" sz="2400"/>
        </a:p>
      </dgm:t>
    </dgm:pt>
    <dgm:pt modelId="{5E739453-F5E5-49EB-94BD-F4668AF497B5}" type="sibTrans" cxnId="{131C8E0C-3063-4D4A-8941-D0148A8DFBE5}">
      <dgm:prSet/>
      <dgm:spPr/>
      <dgm:t>
        <a:bodyPr/>
        <a:lstStyle/>
        <a:p>
          <a:endParaRPr lang="en-US" sz="2400"/>
        </a:p>
      </dgm:t>
    </dgm:pt>
    <dgm:pt modelId="{778FE8FE-7AD2-4230-9E23-33A8E3E189F0}">
      <dgm:prSet custT="1"/>
      <dgm:spPr/>
      <dgm:t>
        <a:bodyPr/>
        <a:lstStyle/>
        <a:p>
          <a:r>
            <a:rPr lang="en-US" sz="1400"/>
            <a:t>Actively listen, </a:t>
          </a:r>
          <a:r>
            <a:rPr lang="en-US" sz="1400" err="1"/>
            <a:t>empathise</a:t>
          </a:r>
          <a:r>
            <a:rPr lang="en-US" sz="1400"/>
            <a:t> (if needed), stay curious, find common ground</a:t>
          </a:r>
        </a:p>
      </dgm:t>
    </dgm:pt>
    <dgm:pt modelId="{6F9DE7E7-7322-4B9D-83B4-52AFA6A76D5F}" type="parTrans" cxnId="{02D5D321-3EB9-4F72-8155-2D712C9C10D3}">
      <dgm:prSet/>
      <dgm:spPr/>
      <dgm:t>
        <a:bodyPr/>
        <a:lstStyle/>
        <a:p>
          <a:endParaRPr lang="en-US" sz="2400"/>
        </a:p>
      </dgm:t>
    </dgm:pt>
    <dgm:pt modelId="{5250EC2C-106C-4CFE-9135-3BE58E45AEBA}" type="sibTrans" cxnId="{02D5D321-3EB9-4F72-8155-2D712C9C10D3}">
      <dgm:prSet/>
      <dgm:spPr/>
      <dgm:t>
        <a:bodyPr/>
        <a:lstStyle/>
        <a:p>
          <a:endParaRPr lang="en-US" sz="2400"/>
        </a:p>
      </dgm:t>
    </dgm:pt>
    <dgm:pt modelId="{30496B91-04AE-4F26-ABCC-7910F292897E}">
      <dgm:prSet custT="1"/>
      <dgm:spPr/>
      <dgm:t>
        <a:bodyPr/>
        <a:lstStyle/>
        <a:p>
          <a:r>
            <a:rPr lang="en-US" sz="1400"/>
            <a:t>TIP</a:t>
          </a:r>
        </a:p>
      </dgm:t>
    </dgm:pt>
    <dgm:pt modelId="{D777F622-70E6-4868-97B0-8403A80C78BF}" type="parTrans" cxnId="{28CC10B9-A65E-4856-AE84-B51F47B8940A}">
      <dgm:prSet/>
      <dgm:spPr/>
    </dgm:pt>
    <dgm:pt modelId="{99030CA2-A539-4A90-81A3-E7BD7C112EEB}" type="sibTrans" cxnId="{28CC10B9-A65E-4856-AE84-B51F47B8940A}">
      <dgm:prSet/>
      <dgm:spPr/>
    </dgm:pt>
    <dgm:pt modelId="{961E0240-1239-4720-9313-CACFC6A4D42F}">
      <dgm:prSet custT="1"/>
      <dgm:spPr/>
      <dgm:t>
        <a:bodyPr/>
        <a:lstStyle/>
        <a:p>
          <a:r>
            <a:rPr lang="en-US" sz="1400"/>
            <a:t>Evaluate – change in trust, knowledge, attitude, efficacy, </a:t>
          </a:r>
          <a:r>
            <a:rPr lang="en-US" sz="1400" err="1"/>
            <a:t>behaviour</a:t>
          </a:r>
          <a:endParaRPr lang="en-US" sz="1400"/>
        </a:p>
      </dgm:t>
    </dgm:pt>
    <dgm:pt modelId="{F469358E-1C06-4285-AF7E-CBAB633F7291}" type="parTrans" cxnId="{1369835A-4586-4846-831C-83C21B1B74AA}">
      <dgm:prSet/>
      <dgm:spPr/>
    </dgm:pt>
    <dgm:pt modelId="{B9598F3A-97E1-46E4-8D7D-996808664A32}" type="sibTrans" cxnId="{1369835A-4586-4846-831C-83C21B1B74AA}">
      <dgm:prSet/>
      <dgm:spPr/>
    </dgm:pt>
    <dgm:pt modelId="{383011BC-0319-4B68-BB20-B9ED29C3C1DF}" type="pres">
      <dgm:prSet presAssocID="{45C78F7E-A9D1-4C38-8CB8-7761A158696C}" presName="Name0" presStyleCnt="0">
        <dgm:presLayoutVars>
          <dgm:dir/>
          <dgm:animLvl val="lvl"/>
          <dgm:resizeHandles val="exact"/>
        </dgm:presLayoutVars>
      </dgm:prSet>
      <dgm:spPr/>
    </dgm:pt>
    <dgm:pt modelId="{187AEC90-123C-41FD-BD2B-2820356D3CBE}" type="pres">
      <dgm:prSet presAssocID="{30496B91-04AE-4F26-ABCC-7910F292897E}" presName="boxAndChildren" presStyleCnt="0"/>
      <dgm:spPr/>
    </dgm:pt>
    <dgm:pt modelId="{8444027F-77B5-483C-9DFF-C1A3815317FC}" type="pres">
      <dgm:prSet presAssocID="{30496B91-04AE-4F26-ABCC-7910F292897E}" presName="parentTextBox" presStyleLbl="alignNode1" presStyleIdx="0" presStyleCnt="10"/>
      <dgm:spPr/>
    </dgm:pt>
    <dgm:pt modelId="{25AE2CCB-7A2F-4EB9-A385-E21F4DB43104}" type="pres">
      <dgm:prSet presAssocID="{30496B91-04AE-4F26-ABCC-7910F292897E}" presName="descendantBox" presStyleLbl="bgAccFollowNode1" presStyleIdx="0" presStyleCnt="10"/>
      <dgm:spPr/>
    </dgm:pt>
    <dgm:pt modelId="{CA1D2EEA-9482-44BC-8B3A-0923D39A7F53}" type="pres">
      <dgm:prSet presAssocID="{5E739453-F5E5-49EB-94BD-F4668AF497B5}" presName="sp" presStyleCnt="0"/>
      <dgm:spPr/>
    </dgm:pt>
    <dgm:pt modelId="{9A7050D5-85F6-42E1-A6B6-2F0E3325631A}" type="pres">
      <dgm:prSet presAssocID="{D82BEDA6-9EB7-475A-8EC2-86F38AE21F7C}" presName="arrowAndChildren" presStyleCnt="0"/>
      <dgm:spPr/>
    </dgm:pt>
    <dgm:pt modelId="{505532F6-90CF-44C4-A540-0466A5DB07A5}" type="pres">
      <dgm:prSet presAssocID="{D82BEDA6-9EB7-475A-8EC2-86F38AE21F7C}" presName="parentTextArrow" presStyleLbl="node1" presStyleIdx="0" presStyleCnt="0"/>
      <dgm:spPr/>
    </dgm:pt>
    <dgm:pt modelId="{90FA24B3-2718-499F-910C-B300DFF739F6}" type="pres">
      <dgm:prSet presAssocID="{D82BEDA6-9EB7-475A-8EC2-86F38AE21F7C}" presName="arrow" presStyleLbl="alignNode1" presStyleIdx="1" presStyleCnt="10"/>
      <dgm:spPr/>
    </dgm:pt>
    <dgm:pt modelId="{4B4FF534-7115-48D3-BF88-9402BC0882D8}" type="pres">
      <dgm:prSet presAssocID="{D82BEDA6-9EB7-475A-8EC2-86F38AE21F7C}" presName="descendantArrow" presStyleLbl="bgAccFollowNode1" presStyleIdx="1" presStyleCnt="10"/>
      <dgm:spPr/>
    </dgm:pt>
    <dgm:pt modelId="{9D4CB2BB-50EC-485C-856E-320717B4E399}" type="pres">
      <dgm:prSet presAssocID="{64724E3E-1EBA-4668-82CF-D7F2A2BEEBC3}" presName="sp" presStyleCnt="0"/>
      <dgm:spPr/>
    </dgm:pt>
    <dgm:pt modelId="{FA7A8EA2-1068-4C18-8B0C-4535583EBAE2}" type="pres">
      <dgm:prSet presAssocID="{D60E650C-0D2E-498A-B980-8720F0AA734F}" presName="arrowAndChildren" presStyleCnt="0"/>
      <dgm:spPr/>
    </dgm:pt>
    <dgm:pt modelId="{54AE48F4-D39E-4F21-ADBB-3B9C76A508C5}" type="pres">
      <dgm:prSet presAssocID="{D60E650C-0D2E-498A-B980-8720F0AA734F}" presName="parentTextArrow" presStyleLbl="node1" presStyleIdx="0" presStyleCnt="0"/>
      <dgm:spPr/>
    </dgm:pt>
    <dgm:pt modelId="{617B4C40-ECA3-42E1-AC79-D9A8124AF6B6}" type="pres">
      <dgm:prSet presAssocID="{D60E650C-0D2E-498A-B980-8720F0AA734F}" presName="arrow" presStyleLbl="alignNode1" presStyleIdx="2" presStyleCnt="10"/>
      <dgm:spPr/>
    </dgm:pt>
    <dgm:pt modelId="{640F9D06-F5E5-4BFC-8243-60371ADAFB4A}" type="pres">
      <dgm:prSet presAssocID="{D60E650C-0D2E-498A-B980-8720F0AA734F}" presName="descendantArrow" presStyleLbl="bgAccFollowNode1" presStyleIdx="2" presStyleCnt="10"/>
      <dgm:spPr/>
    </dgm:pt>
    <dgm:pt modelId="{B1939304-ABB8-422D-98E8-BA4A3A92CE3B}" type="pres">
      <dgm:prSet presAssocID="{1110F1F7-FBB0-448E-8FE9-03632FB4A310}" presName="sp" presStyleCnt="0"/>
      <dgm:spPr/>
    </dgm:pt>
    <dgm:pt modelId="{C5A1A819-2B24-4297-B20A-133AC14DA607}" type="pres">
      <dgm:prSet presAssocID="{69A715A0-FF96-4899-B67A-F16FD093B8E7}" presName="arrowAndChildren" presStyleCnt="0"/>
      <dgm:spPr/>
    </dgm:pt>
    <dgm:pt modelId="{C4A63361-CF5F-4710-9C20-C608A8A93AD1}" type="pres">
      <dgm:prSet presAssocID="{69A715A0-FF96-4899-B67A-F16FD093B8E7}" presName="parentTextArrow" presStyleLbl="node1" presStyleIdx="0" presStyleCnt="0"/>
      <dgm:spPr/>
    </dgm:pt>
    <dgm:pt modelId="{0F627530-3D55-4F5B-8678-45FC08D99C6A}" type="pres">
      <dgm:prSet presAssocID="{69A715A0-FF96-4899-B67A-F16FD093B8E7}" presName="arrow" presStyleLbl="alignNode1" presStyleIdx="3" presStyleCnt="10"/>
      <dgm:spPr/>
    </dgm:pt>
    <dgm:pt modelId="{C89F24D1-642A-4DE3-9C41-3161B8AA17F2}" type="pres">
      <dgm:prSet presAssocID="{69A715A0-FF96-4899-B67A-F16FD093B8E7}" presName="descendantArrow" presStyleLbl="bgAccFollowNode1" presStyleIdx="3" presStyleCnt="10"/>
      <dgm:spPr/>
    </dgm:pt>
    <dgm:pt modelId="{6BB91B41-0175-49FC-861F-8BE5CEDE7910}" type="pres">
      <dgm:prSet presAssocID="{38C8D945-3F78-465E-B10B-2604FD4237D4}" presName="sp" presStyleCnt="0"/>
      <dgm:spPr/>
    </dgm:pt>
    <dgm:pt modelId="{79DABD5E-5E45-4AE2-8DDD-E7B45172D02A}" type="pres">
      <dgm:prSet presAssocID="{369B1F73-9B15-4DB5-BC5C-49D8BCDA2769}" presName="arrowAndChildren" presStyleCnt="0"/>
      <dgm:spPr/>
    </dgm:pt>
    <dgm:pt modelId="{91B5CF6E-BC70-4420-AC52-1C628DB8505A}" type="pres">
      <dgm:prSet presAssocID="{369B1F73-9B15-4DB5-BC5C-49D8BCDA2769}" presName="parentTextArrow" presStyleLbl="node1" presStyleIdx="0" presStyleCnt="0"/>
      <dgm:spPr/>
    </dgm:pt>
    <dgm:pt modelId="{452DD575-8BE7-4C82-A74E-59630C6361C1}" type="pres">
      <dgm:prSet presAssocID="{369B1F73-9B15-4DB5-BC5C-49D8BCDA2769}" presName="arrow" presStyleLbl="alignNode1" presStyleIdx="4" presStyleCnt="10"/>
      <dgm:spPr/>
    </dgm:pt>
    <dgm:pt modelId="{A4656C14-24B5-4C26-A0C4-9BD987693A4C}" type="pres">
      <dgm:prSet presAssocID="{369B1F73-9B15-4DB5-BC5C-49D8BCDA2769}" presName="descendantArrow" presStyleLbl="bgAccFollowNode1" presStyleIdx="4" presStyleCnt="10"/>
      <dgm:spPr/>
    </dgm:pt>
    <dgm:pt modelId="{6158223B-3B05-4974-9C64-52C66544A0FE}" type="pres">
      <dgm:prSet presAssocID="{C59289D7-7FC3-41BF-A98C-2E2DEB36E58E}" presName="sp" presStyleCnt="0"/>
      <dgm:spPr/>
    </dgm:pt>
    <dgm:pt modelId="{2BFC63BA-649E-4804-A675-001B164C7384}" type="pres">
      <dgm:prSet presAssocID="{EC7223AF-314D-479B-8253-4AC4A84072A1}" presName="arrowAndChildren" presStyleCnt="0"/>
      <dgm:spPr/>
    </dgm:pt>
    <dgm:pt modelId="{35BCFD49-0428-41A7-9C1A-1E74F68E0FFD}" type="pres">
      <dgm:prSet presAssocID="{EC7223AF-314D-479B-8253-4AC4A84072A1}" presName="parentTextArrow" presStyleLbl="node1" presStyleIdx="0" presStyleCnt="0"/>
      <dgm:spPr/>
    </dgm:pt>
    <dgm:pt modelId="{518F3A3E-76AF-4FF1-B642-348FC1955951}" type="pres">
      <dgm:prSet presAssocID="{EC7223AF-314D-479B-8253-4AC4A84072A1}" presName="arrow" presStyleLbl="alignNode1" presStyleIdx="5" presStyleCnt="10"/>
      <dgm:spPr/>
    </dgm:pt>
    <dgm:pt modelId="{6AB7151C-FA0A-46AA-8743-65E4621D03E7}" type="pres">
      <dgm:prSet presAssocID="{EC7223AF-314D-479B-8253-4AC4A84072A1}" presName="descendantArrow" presStyleLbl="bgAccFollowNode1" presStyleIdx="5" presStyleCnt="10"/>
      <dgm:spPr/>
    </dgm:pt>
    <dgm:pt modelId="{DBE71978-AECE-4936-95CB-41506660B6EB}" type="pres">
      <dgm:prSet presAssocID="{8EE6F5D7-8792-42BC-A1B8-F0C79436239D}" presName="sp" presStyleCnt="0"/>
      <dgm:spPr/>
    </dgm:pt>
    <dgm:pt modelId="{6D8972D0-EC88-49A4-8E22-F10DB34C331A}" type="pres">
      <dgm:prSet presAssocID="{181D0D43-E0A9-48E4-B0CD-68769459E9F8}" presName="arrowAndChildren" presStyleCnt="0"/>
      <dgm:spPr/>
    </dgm:pt>
    <dgm:pt modelId="{30EBDB33-20B7-446D-9DB7-1921FE764070}" type="pres">
      <dgm:prSet presAssocID="{181D0D43-E0A9-48E4-B0CD-68769459E9F8}" presName="parentTextArrow" presStyleLbl="node1" presStyleIdx="0" presStyleCnt="0"/>
      <dgm:spPr/>
    </dgm:pt>
    <dgm:pt modelId="{16F845CE-EB87-4B38-802E-A48A7D358FBF}" type="pres">
      <dgm:prSet presAssocID="{181D0D43-E0A9-48E4-B0CD-68769459E9F8}" presName="arrow" presStyleLbl="alignNode1" presStyleIdx="6" presStyleCnt="10"/>
      <dgm:spPr/>
    </dgm:pt>
    <dgm:pt modelId="{B9346E42-C544-4B04-8108-8C32E5C628B2}" type="pres">
      <dgm:prSet presAssocID="{181D0D43-E0A9-48E4-B0CD-68769459E9F8}" presName="descendantArrow" presStyleLbl="bgAccFollowNode1" presStyleIdx="6" presStyleCnt="10"/>
      <dgm:spPr/>
    </dgm:pt>
    <dgm:pt modelId="{796C1581-A2C2-4843-A2AA-A5CF29834835}" type="pres">
      <dgm:prSet presAssocID="{5A7C8D3F-47AA-43B8-8730-33D7FADFFD9D}" presName="sp" presStyleCnt="0"/>
      <dgm:spPr/>
    </dgm:pt>
    <dgm:pt modelId="{AFE1BA35-5D35-451B-AF9A-199279AC8368}" type="pres">
      <dgm:prSet presAssocID="{B7F68591-2F88-4110-AB86-9F4B5672E99C}" presName="arrowAndChildren" presStyleCnt="0"/>
      <dgm:spPr/>
    </dgm:pt>
    <dgm:pt modelId="{DB84DC36-C5F6-49EF-A534-4B21027A2C14}" type="pres">
      <dgm:prSet presAssocID="{B7F68591-2F88-4110-AB86-9F4B5672E99C}" presName="parentTextArrow" presStyleLbl="node1" presStyleIdx="0" presStyleCnt="0"/>
      <dgm:spPr/>
    </dgm:pt>
    <dgm:pt modelId="{556F0098-0268-46C5-AB1F-DCAB020F0B2C}" type="pres">
      <dgm:prSet presAssocID="{B7F68591-2F88-4110-AB86-9F4B5672E99C}" presName="arrow" presStyleLbl="alignNode1" presStyleIdx="7" presStyleCnt="10"/>
      <dgm:spPr/>
    </dgm:pt>
    <dgm:pt modelId="{0606DAF4-15A1-43AA-A6EB-60FED82AF880}" type="pres">
      <dgm:prSet presAssocID="{B7F68591-2F88-4110-AB86-9F4B5672E99C}" presName="descendantArrow" presStyleLbl="bgAccFollowNode1" presStyleIdx="7" presStyleCnt="10"/>
      <dgm:spPr/>
    </dgm:pt>
    <dgm:pt modelId="{07ED77DC-E382-4B9B-BA36-F9AB6FF2A176}" type="pres">
      <dgm:prSet presAssocID="{8078EFB2-33C0-405D-B7C2-1BE2BF3D0DAF}" presName="sp" presStyleCnt="0"/>
      <dgm:spPr/>
    </dgm:pt>
    <dgm:pt modelId="{4AB89F25-6C25-46A4-BA83-727D3F7AEE08}" type="pres">
      <dgm:prSet presAssocID="{9E2278B4-4BD4-4669-AF6E-8149889567C1}" presName="arrowAndChildren" presStyleCnt="0"/>
      <dgm:spPr/>
    </dgm:pt>
    <dgm:pt modelId="{BAB86933-5A29-4BD0-AA10-A490519875B8}" type="pres">
      <dgm:prSet presAssocID="{9E2278B4-4BD4-4669-AF6E-8149889567C1}" presName="parentTextArrow" presStyleLbl="node1" presStyleIdx="0" presStyleCnt="0"/>
      <dgm:spPr/>
    </dgm:pt>
    <dgm:pt modelId="{FAD084E3-CAF8-4E38-A0F6-9E0E572F926D}" type="pres">
      <dgm:prSet presAssocID="{9E2278B4-4BD4-4669-AF6E-8149889567C1}" presName="arrow" presStyleLbl="alignNode1" presStyleIdx="8" presStyleCnt="10"/>
      <dgm:spPr/>
    </dgm:pt>
    <dgm:pt modelId="{A273A2AB-2C77-4B0B-870B-BDDDF6C962A7}" type="pres">
      <dgm:prSet presAssocID="{9E2278B4-4BD4-4669-AF6E-8149889567C1}" presName="descendantArrow" presStyleLbl="bgAccFollowNode1" presStyleIdx="8" presStyleCnt="10"/>
      <dgm:spPr/>
    </dgm:pt>
    <dgm:pt modelId="{3F6BC408-C8C2-472C-A17F-02CEA1D0915B}" type="pres">
      <dgm:prSet presAssocID="{3410AE6D-0A58-4157-823C-751AA2AB2A56}" presName="sp" presStyleCnt="0"/>
      <dgm:spPr/>
    </dgm:pt>
    <dgm:pt modelId="{3474E7E0-86FB-4581-B664-DC154A494EF2}" type="pres">
      <dgm:prSet presAssocID="{14D54D22-B87F-4909-A609-ED2384E948E6}" presName="arrowAndChildren" presStyleCnt="0"/>
      <dgm:spPr/>
    </dgm:pt>
    <dgm:pt modelId="{98D3BE9C-1420-4B25-B767-8AC27086D1BF}" type="pres">
      <dgm:prSet presAssocID="{14D54D22-B87F-4909-A609-ED2384E948E6}" presName="parentTextArrow" presStyleLbl="node1" presStyleIdx="0" presStyleCnt="0"/>
      <dgm:spPr/>
    </dgm:pt>
    <dgm:pt modelId="{15FEBAF7-F6AF-470C-8EEE-54CAB71D6A77}" type="pres">
      <dgm:prSet presAssocID="{14D54D22-B87F-4909-A609-ED2384E948E6}" presName="arrow" presStyleLbl="alignNode1" presStyleIdx="9" presStyleCnt="10"/>
      <dgm:spPr/>
    </dgm:pt>
    <dgm:pt modelId="{5B31E861-1D6F-4C81-BAB8-8354F766709C}" type="pres">
      <dgm:prSet presAssocID="{14D54D22-B87F-4909-A609-ED2384E948E6}" presName="descendantArrow" presStyleLbl="bgAccFollowNode1" presStyleIdx="9" presStyleCnt="10"/>
      <dgm:spPr/>
    </dgm:pt>
  </dgm:ptLst>
  <dgm:cxnLst>
    <dgm:cxn modelId="{131C8E0C-3063-4D4A-8941-D0148A8DFBE5}" srcId="{45C78F7E-A9D1-4C38-8CB8-7761A158696C}" destId="{D82BEDA6-9EB7-475A-8EC2-86F38AE21F7C}" srcOrd="8" destOrd="0" parTransId="{A064F4E1-3E69-45ED-8014-213EBFFD5D79}" sibTransId="{5E739453-F5E5-49EB-94BD-F4668AF497B5}"/>
    <dgm:cxn modelId="{46FD6012-B8C6-4976-9695-5802FD0F703E}" type="presOf" srcId="{54D91429-210F-4076-94C1-149245F0FB5C}" destId="{A273A2AB-2C77-4B0B-870B-BDDDF6C962A7}" srcOrd="0" destOrd="0" presId="urn:microsoft.com/office/officeart/2016/7/layout/VerticalDownArrowProcess"/>
    <dgm:cxn modelId="{62D19B16-9721-46BA-B9AA-4980B73F29CD}" type="presOf" srcId="{14D54D22-B87F-4909-A609-ED2384E948E6}" destId="{98D3BE9C-1420-4B25-B767-8AC27086D1BF}" srcOrd="0" destOrd="0" presId="urn:microsoft.com/office/officeart/2016/7/layout/VerticalDownArrowProcess"/>
    <dgm:cxn modelId="{6410E616-D2FA-4842-9077-7A8C0967393C}" type="presOf" srcId="{9E2278B4-4BD4-4669-AF6E-8149889567C1}" destId="{FAD084E3-CAF8-4E38-A0F6-9E0E572F926D}" srcOrd="1" destOrd="0" presId="urn:microsoft.com/office/officeart/2016/7/layout/VerticalDownArrowProcess"/>
    <dgm:cxn modelId="{2C19AE18-9A1C-4913-ABDD-430E8F25E7F0}" type="presOf" srcId="{D82BEDA6-9EB7-475A-8EC2-86F38AE21F7C}" destId="{90FA24B3-2718-499F-910C-B300DFF739F6}" srcOrd="1" destOrd="0" presId="urn:microsoft.com/office/officeart/2016/7/layout/VerticalDownArrowProcess"/>
    <dgm:cxn modelId="{5448441A-3233-44EC-A03E-381BF367FBE5}" type="presOf" srcId="{096500EA-D9B7-4B34-8DDB-93546091773D}" destId="{0606DAF4-15A1-43AA-A6EB-60FED82AF880}" srcOrd="0" destOrd="0" presId="urn:microsoft.com/office/officeart/2016/7/layout/VerticalDownArrowProcess"/>
    <dgm:cxn modelId="{CDF7AA1A-DFB4-4CAB-95ED-9E94FA949257}" type="presOf" srcId="{244BA51B-3AA3-4DA1-9DBF-3FCCF2769825}" destId="{A4656C14-24B5-4C26-A0C4-9BD987693A4C}" srcOrd="0" destOrd="0" presId="urn:microsoft.com/office/officeart/2016/7/layout/VerticalDownArrowProcess"/>
    <dgm:cxn modelId="{48BBDE1E-BBE6-47FA-9BDD-CAF68705F0AD}" type="presOf" srcId="{961E0240-1239-4720-9313-CACFC6A4D42F}" destId="{25AE2CCB-7A2F-4EB9-A385-E21F4DB43104}" srcOrd="0" destOrd="0" presId="urn:microsoft.com/office/officeart/2016/7/layout/VerticalDownArrowProcess"/>
    <dgm:cxn modelId="{29E61721-0250-4010-AC4E-1AF5A8FB82FD}" type="presOf" srcId="{B7F68591-2F88-4110-AB86-9F4B5672E99C}" destId="{556F0098-0268-46C5-AB1F-DCAB020F0B2C}" srcOrd="1" destOrd="0" presId="urn:microsoft.com/office/officeart/2016/7/layout/VerticalDownArrowProcess"/>
    <dgm:cxn modelId="{9A565B21-AE97-4BAC-B0D7-A82053938E8C}" type="presOf" srcId="{181D0D43-E0A9-48E4-B0CD-68769459E9F8}" destId="{30EBDB33-20B7-446D-9DB7-1921FE764070}" srcOrd="0" destOrd="0" presId="urn:microsoft.com/office/officeart/2016/7/layout/VerticalDownArrowProcess"/>
    <dgm:cxn modelId="{E276B421-8FD3-4747-86BB-D5C39F74BACA}" type="presOf" srcId="{AB730476-9585-4CE3-B85C-6B4A1A11E16A}" destId="{640F9D06-F5E5-4BFC-8243-60371ADAFB4A}" srcOrd="0" destOrd="0" presId="urn:microsoft.com/office/officeart/2016/7/layout/VerticalDownArrowProcess"/>
    <dgm:cxn modelId="{02D5D321-3EB9-4F72-8155-2D712C9C10D3}" srcId="{D82BEDA6-9EB7-475A-8EC2-86F38AE21F7C}" destId="{778FE8FE-7AD2-4230-9E23-33A8E3E189F0}" srcOrd="0" destOrd="0" parTransId="{6F9DE7E7-7322-4B9D-83B4-52AFA6A76D5F}" sibTransId="{5250EC2C-106C-4CFE-9135-3BE58E45AEBA}"/>
    <dgm:cxn modelId="{79141223-A846-4202-ADA0-2AE9DBE82432}" srcId="{45C78F7E-A9D1-4C38-8CB8-7761A158696C}" destId="{69A715A0-FF96-4899-B67A-F16FD093B8E7}" srcOrd="6" destOrd="0" parTransId="{D6089848-6630-4DA3-8F39-AFADCD757263}" sibTransId="{1110F1F7-FBB0-448E-8FE9-03632FB4A310}"/>
    <dgm:cxn modelId="{B6019B31-9A86-4AFD-8B22-67B83B666E54}" srcId="{45C78F7E-A9D1-4C38-8CB8-7761A158696C}" destId="{9E2278B4-4BD4-4669-AF6E-8149889567C1}" srcOrd="1" destOrd="0" parTransId="{381C5F79-A8F1-4245-AEA3-667612AABC1C}" sibTransId="{8078EFB2-33C0-405D-B7C2-1BE2BF3D0DAF}"/>
    <dgm:cxn modelId="{7B000033-1D19-47CF-B060-83C490647674}" type="presOf" srcId="{369B1F73-9B15-4DB5-BC5C-49D8BCDA2769}" destId="{452DD575-8BE7-4C82-A74E-59630C6361C1}" srcOrd="1" destOrd="0" presId="urn:microsoft.com/office/officeart/2016/7/layout/VerticalDownArrowProcess"/>
    <dgm:cxn modelId="{97434534-047C-4F59-B474-5B9DE9B77D3C}" type="presOf" srcId="{30496B91-04AE-4F26-ABCC-7910F292897E}" destId="{8444027F-77B5-483C-9DFF-C1A3815317FC}" srcOrd="0" destOrd="0" presId="urn:microsoft.com/office/officeart/2016/7/layout/VerticalDownArrowProcess"/>
    <dgm:cxn modelId="{BC0FC360-7126-4B28-A08D-B5DA36337E4F}" srcId="{EC7223AF-314D-479B-8253-4AC4A84072A1}" destId="{C25CE67B-A7FA-4C41-B068-8A9D9AA2CC46}" srcOrd="0" destOrd="0" parTransId="{E46570B7-6E3B-4371-8B50-CC6065CF15DD}" sibTransId="{140ADCA3-CAE5-47F4-A1F1-B70ED7E1DC68}"/>
    <dgm:cxn modelId="{B0836169-8B2C-4AA1-8876-D1004097A2EC}" type="presOf" srcId="{69A715A0-FF96-4899-B67A-F16FD093B8E7}" destId="{C4A63361-CF5F-4710-9C20-C608A8A93AD1}" srcOrd="0" destOrd="0" presId="urn:microsoft.com/office/officeart/2016/7/layout/VerticalDownArrowProcess"/>
    <dgm:cxn modelId="{12D82371-5836-4AE9-87E1-7AD51F85FF79}" type="presOf" srcId="{D82BEDA6-9EB7-475A-8EC2-86F38AE21F7C}" destId="{505532F6-90CF-44C4-A540-0466A5DB07A5}" srcOrd="0" destOrd="0" presId="urn:microsoft.com/office/officeart/2016/7/layout/VerticalDownArrowProcess"/>
    <dgm:cxn modelId="{9022FE71-6B8E-4CEE-AD31-1D2BAF543D65}" srcId="{14D54D22-B87F-4909-A609-ED2384E948E6}" destId="{7F7BEED6-3EF2-4693-870F-BF29840EB3C3}" srcOrd="0" destOrd="0" parTransId="{54C53B80-89CE-4B56-981D-8EF77988B5CE}" sibTransId="{3614CDF9-576C-46DB-BDA1-B271DC7B3250}"/>
    <dgm:cxn modelId="{7DFDD973-8644-44D8-AC42-0B548DA76A72}" srcId="{45C78F7E-A9D1-4C38-8CB8-7761A158696C}" destId="{B7F68591-2F88-4110-AB86-9F4B5672E99C}" srcOrd="2" destOrd="0" parTransId="{42F73348-B6E4-4CC3-ABDE-0C839C9BAAAE}" sibTransId="{5A7C8D3F-47AA-43B8-8730-33D7FADFFD9D}"/>
    <dgm:cxn modelId="{06D9E658-F196-470F-90FD-B7114D0A26FD}" type="presOf" srcId="{778FE8FE-7AD2-4230-9E23-33A8E3E189F0}" destId="{4B4FF534-7115-48D3-BF88-9402BC0882D8}" srcOrd="0" destOrd="0" presId="urn:microsoft.com/office/officeart/2016/7/layout/VerticalDownArrowProcess"/>
    <dgm:cxn modelId="{0E9E0F7A-3FD6-4DB2-A14A-D4EE6126A610}" type="presOf" srcId="{C25CE67B-A7FA-4C41-B068-8A9D9AA2CC46}" destId="{6AB7151C-FA0A-46AA-8743-65E4621D03E7}" srcOrd="0" destOrd="0" presId="urn:microsoft.com/office/officeart/2016/7/layout/VerticalDownArrowProcess"/>
    <dgm:cxn modelId="{1369835A-4586-4846-831C-83C21B1B74AA}" srcId="{30496B91-04AE-4F26-ABCC-7910F292897E}" destId="{961E0240-1239-4720-9313-CACFC6A4D42F}" srcOrd="0" destOrd="0" parTransId="{F469358E-1C06-4285-AF7E-CBAB633F7291}" sibTransId="{B9598F3A-97E1-46E4-8D7D-996808664A32}"/>
    <dgm:cxn modelId="{94601982-CA60-43D8-ADE9-C0BDB2EC13C3}" srcId="{45C78F7E-A9D1-4C38-8CB8-7761A158696C}" destId="{EC7223AF-314D-479B-8253-4AC4A84072A1}" srcOrd="4" destOrd="0" parTransId="{40677C58-504B-440C-8DF0-BACD137DA664}" sibTransId="{C59289D7-7FC3-41BF-A98C-2E2DEB36E58E}"/>
    <dgm:cxn modelId="{03CB3A8D-F235-4A73-BB3F-12CF35C58E1A}" type="presOf" srcId="{14D54D22-B87F-4909-A609-ED2384E948E6}" destId="{15FEBAF7-F6AF-470C-8EEE-54CAB71D6A77}" srcOrd="1" destOrd="0" presId="urn:microsoft.com/office/officeart/2016/7/layout/VerticalDownArrowProcess"/>
    <dgm:cxn modelId="{EA785090-B783-4B4E-89F2-3AB21790B01F}" srcId="{B7F68591-2F88-4110-AB86-9F4B5672E99C}" destId="{096500EA-D9B7-4B34-8DDB-93546091773D}" srcOrd="0" destOrd="0" parTransId="{67A92F7A-8E95-427F-8D35-AC358448A6A1}" sibTransId="{14603932-6504-4C8E-B383-C1CF8200BC40}"/>
    <dgm:cxn modelId="{34293B94-5DA5-41F1-9668-F1F75A863147}" srcId="{45C78F7E-A9D1-4C38-8CB8-7761A158696C}" destId="{181D0D43-E0A9-48E4-B0CD-68769459E9F8}" srcOrd="3" destOrd="0" parTransId="{02E2439C-EB59-4A8F-9446-3BB3BE65C2E6}" sibTransId="{8EE6F5D7-8792-42BC-A1B8-F0C79436239D}"/>
    <dgm:cxn modelId="{14FBDC9B-6D99-4FAD-81EE-EDE530C3B10E}" srcId="{181D0D43-E0A9-48E4-B0CD-68769459E9F8}" destId="{AAACF02D-CCFE-47B5-A564-1BE3765BF654}" srcOrd="0" destOrd="0" parTransId="{0534FA02-E340-45FF-82BD-F4B8DDD9F4D7}" sibTransId="{B943AC71-8571-4B5C-9A13-B4CF7681989B}"/>
    <dgm:cxn modelId="{850366A9-95D4-4AC9-B38A-FD8743635E1E}" type="presOf" srcId="{69A715A0-FF96-4899-B67A-F16FD093B8E7}" destId="{0F627530-3D55-4F5B-8678-45FC08D99C6A}" srcOrd="1" destOrd="0" presId="urn:microsoft.com/office/officeart/2016/7/layout/VerticalDownArrowProcess"/>
    <dgm:cxn modelId="{2C3770A9-C309-4CF4-9FA5-13C1CDD2E98B}" srcId="{369B1F73-9B15-4DB5-BC5C-49D8BCDA2769}" destId="{244BA51B-3AA3-4DA1-9DBF-3FCCF2769825}" srcOrd="0" destOrd="0" parTransId="{9521C92F-824D-4DA0-91C3-0DB1A47DEE68}" sibTransId="{609C37B3-A436-4F43-844B-77413A7029EF}"/>
    <dgm:cxn modelId="{0DAFC3AC-03E9-4203-B805-E39B82A81DAF}" srcId="{45C78F7E-A9D1-4C38-8CB8-7761A158696C}" destId="{D60E650C-0D2E-498A-B980-8720F0AA734F}" srcOrd="7" destOrd="0" parTransId="{70ECC2E3-F92D-45BE-90E2-ED1D2C7F6B8A}" sibTransId="{64724E3E-1EBA-4668-82CF-D7F2A2BEEBC3}"/>
    <dgm:cxn modelId="{B5CADAB4-373A-4E4F-BFCD-C468A9E4DD17}" type="presOf" srcId="{369B1F73-9B15-4DB5-BC5C-49D8BCDA2769}" destId="{91B5CF6E-BC70-4420-AC52-1C628DB8505A}" srcOrd="0" destOrd="0" presId="urn:microsoft.com/office/officeart/2016/7/layout/VerticalDownArrowProcess"/>
    <dgm:cxn modelId="{28CC10B9-A65E-4856-AE84-B51F47B8940A}" srcId="{45C78F7E-A9D1-4C38-8CB8-7761A158696C}" destId="{30496B91-04AE-4F26-ABCC-7910F292897E}" srcOrd="9" destOrd="0" parTransId="{D777F622-70E6-4868-97B0-8403A80C78BF}" sibTransId="{99030CA2-A539-4A90-81A3-E7BD7C112EEB}"/>
    <dgm:cxn modelId="{C88194BE-5E96-41A0-9606-3ED782BF61B5}" type="presOf" srcId="{D60E650C-0D2E-498A-B980-8720F0AA734F}" destId="{54AE48F4-D39E-4F21-ADBB-3B9C76A508C5}" srcOrd="0" destOrd="0" presId="urn:microsoft.com/office/officeart/2016/7/layout/VerticalDownArrowProcess"/>
    <dgm:cxn modelId="{4AAC74C3-425C-4240-9C30-1F521848B9C0}" srcId="{45C78F7E-A9D1-4C38-8CB8-7761A158696C}" destId="{14D54D22-B87F-4909-A609-ED2384E948E6}" srcOrd="0" destOrd="0" parTransId="{C8A260A8-0D99-4484-8280-5ACF81F2B641}" sibTransId="{3410AE6D-0A58-4157-823C-751AA2AB2A56}"/>
    <dgm:cxn modelId="{3796CDC5-AE51-485E-B790-AE5F10252AC4}" srcId="{D60E650C-0D2E-498A-B980-8720F0AA734F}" destId="{AB730476-9585-4CE3-B85C-6B4A1A11E16A}" srcOrd="0" destOrd="0" parTransId="{C0CF93B0-D16D-4D06-BEE4-BE75DC5D0A88}" sibTransId="{CBD36C48-D971-4C53-BF67-696FFE1D4868}"/>
    <dgm:cxn modelId="{DB30F0C6-33C9-480A-A89D-0C6F17907620}" type="presOf" srcId="{B7F68591-2F88-4110-AB86-9F4B5672E99C}" destId="{DB84DC36-C5F6-49EF-A534-4B21027A2C14}" srcOrd="0" destOrd="0" presId="urn:microsoft.com/office/officeart/2016/7/layout/VerticalDownArrowProcess"/>
    <dgm:cxn modelId="{B53189CC-C89F-4884-B679-4F739DED7D85}" type="presOf" srcId="{45C78F7E-A9D1-4C38-8CB8-7761A158696C}" destId="{383011BC-0319-4B68-BB20-B9ED29C3C1DF}" srcOrd="0" destOrd="0" presId="urn:microsoft.com/office/officeart/2016/7/layout/VerticalDownArrowProcess"/>
    <dgm:cxn modelId="{E98808CD-4F75-46C7-8252-9A85F34EC245}" type="presOf" srcId="{D60E650C-0D2E-498A-B980-8720F0AA734F}" destId="{617B4C40-ECA3-42E1-AC79-D9A8124AF6B6}" srcOrd="1" destOrd="0" presId="urn:microsoft.com/office/officeart/2016/7/layout/VerticalDownArrowProcess"/>
    <dgm:cxn modelId="{82EDA6D0-A096-418E-A9FD-5DF7F8DE77B4}" type="presOf" srcId="{9E2278B4-4BD4-4669-AF6E-8149889567C1}" destId="{BAB86933-5A29-4BD0-AA10-A490519875B8}" srcOrd="0" destOrd="0" presId="urn:microsoft.com/office/officeart/2016/7/layout/VerticalDownArrowProcess"/>
    <dgm:cxn modelId="{97CDA7D3-63A8-4B33-A962-FCE7D72AF627}" type="presOf" srcId="{EC7223AF-314D-479B-8253-4AC4A84072A1}" destId="{35BCFD49-0428-41A7-9C1A-1E74F68E0FFD}" srcOrd="0" destOrd="0" presId="urn:microsoft.com/office/officeart/2016/7/layout/VerticalDownArrowProcess"/>
    <dgm:cxn modelId="{BE4A0DDB-3EB5-4D90-967E-2A28FF20B211}" type="presOf" srcId="{56E9D12A-6E27-4482-80D6-238FF77503FE}" destId="{C89F24D1-642A-4DE3-9C41-3161B8AA17F2}" srcOrd="0" destOrd="0" presId="urn:microsoft.com/office/officeart/2016/7/layout/VerticalDownArrowProcess"/>
    <dgm:cxn modelId="{CFFFFAE1-47D7-4B12-AD1D-AD8C1A53D184}" type="presOf" srcId="{EC7223AF-314D-479B-8253-4AC4A84072A1}" destId="{518F3A3E-76AF-4FF1-B642-348FC1955951}" srcOrd="1" destOrd="0" presId="urn:microsoft.com/office/officeart/2016/7/layout/VerticalDownArrowProcess"/>
    <dgm:cxn modelId="{78B845E3-A917-4CDD-92A1-84D8EFA54DC1}" type="presOf" srcId="{181D0D43-E0A9-48E4-B0CD-68769459E9F8}" destId="{16F845CE-EB87-4B38-802E-A48A7D358FBF}" srcOrd="1" destOrd="0" presId="urn:microsoft.com/office/officeart/2016/7/layout/VerticalDownArrowProcess"/>
    <dgm:cxn modelId="{A3151AE4-8FE3-4E7E-85DE-64DD0FD4DFA8}" type="presOf" srcId="{7F7BEED6-3EF2-4693-870F-BF29840EB3C3}" destId="{5B31E861-1D6F-4C81-BAB8-8354F766709C}" srcOrd="0" destOrd="0" presId="urn:microsoft.com/office/officeart/2016/7/layout/VerticalDownArrowProcess"/>
    <dgm:cxn modelId="{851682E5-3562-406E-A64D-DFC99F440823}" srcId="{69A715A0-FF96-4899-B67A-F16FD093B8E7}" destId="{56E9D12A-6E27-4482-80D6-238FF77503FE}" srcOrd="0" destOrd="0" parTransId="{82B03ABA-9019-41A8-B836-23B998ACB462}" sibTransId="{B44E2733-58A2-4003-88EB-123707B9E9FF}"/>
    <dgm:cxn modelId="{712D96EA-2EAC-484A-BB96-ED5CA762E250}" srcId="{9E2278B4-4BD4-4669-AF6E-8149889567C1}" destId="{54D91429-210F-4076-94C1-149245F0FB5C}" srcOrd="0" destOrd="0" parTransId="{5C67CF7D-1536-4B8E-8FBA-85D9F9E164C0}" sibTransId="{5904DA0A-00D7-4AFB-B56B-A7D4B03A87F7}"/>
    <dgm:cxn modelId="{4CC4DAF2-D9FA-4F06-9C78-E6829B5C2948}" type="presOf" srcId="{AAACF02D-CCFE-47B5-A564-1BE3765BF654}" destId="{B9346E42-C544-4B04-8108-8C32E5C628B2}" srcOrd="0" destOrd="0" presId="urn:microsoft.com/office/officeart/2016/7/layout/VerticalDownArrowProcess"/>
    <dgm:cxn modelId="{C13601F3-101B-4459-8339-3B394040474A}" srcId="{45C78F7E-A9D1-4C38-8CB8-7761A158696C}" destId="{369B1F73-9B15-4DB5-BC5C-49D8BCDA2769}" srcOrd="5" destOrd="0" parTransId="{E6CCCD98-9FBA-4283-AF92-306D5714FC9B}" sibTransId="{38C8D945-3F78-465E-B10B-2604FD4237D4}"/>
    <dgm:cxn modelId="{DCDC9DE1-07B0-466B-84C9-2F973CAAD4E5}" type="presParOf" srcId="{383011BC-0319-4B68-BB20-B9ED29C3C1DF}" destId="{187AEC90-123C-41FD-BD2B-2820356D3CBE}" srcOrd="0" destOrd="0" presId="urn:microsoft.com/office/officeart/2016/7/layout/VerticalDownArrowProcess"/>
    <dgm:cxn modelId="{2D9E766C-EFF4-4607-A010-969577CEBDE9}" type="presParOf" srcId="{187AEC90-123C-41FD-BD2B-2820356D3CBE}" destId="{8444027F-77B5-483C-9DFF-C1A3815317FC}" srcOrd="0" destOrd="0" presId="urn:microsoft.com/office/officeart/2016/7/layout/VerticalDownArrowProcess"/>
    <dgm:cxn modelId="{C17B852E-7129-439F-AE01-C0C4B28414B6}" type="presParOf" srcId="{187AEC90-123C-41FD-BD2B-2820356D3CBE}" destId="{25AE2CCB-7A2F-4EB9-A385-E21F4DB43104}" srcOrd="1" destOrd="0" presId="urn:microsoft.com/office/officeart/2016/7/layout/VerticalDownArrowProcess"/>
    <dgm:cxn modelId="{DA1E417B-8666-4EB3-B366-69BFD84F5374}" type="presParOf" srcId="{383011BC-0319-4B68-BB20-B9ED29C3C1DF}" destId="{CA1D2EEA-9482-44BC-8B3A-0923D39A7F53}" srcOrd="1" destOrd="0" presId="urn:microsoft.com/office/officeart/2016/7/layout/VerticalDownArrowProcess"/>
    <dgm:cxn modelId="{B19A7975-873C-4450-B05F-263CEC8B1D94}" type="presParOf" srcId="{383011BC-0319-4B68-BB20-B9ED29C3C1DF}" destId="{9A7050D5-85F6-42E1-A6B6-2F0E3325631A}" srcOrd="2" destOrd="0" presId="urn:microsoft.com/office/officeart/2016/7/layout/VerticalDownArrowProcess"/>
    <dgm:cxn modelId="{97179268-505B-4DF9-B423-CF110405AF69}" type="presParOf" srcId="{9A7050D5-85F6-42E1-A6B6-2F0E3325631A}" destId="{505532F6-90CF-44C4-A540-0466A5DB07A5}" srcOrd="0" destOrd="0" presId="urn:microsoft.com/office/officeart/2016/7/layout/VerticalDownArrowProcess"/>
    <dgm:cxn modelId="{17542A9D-F647-4185-B729-6E3B76FC489C}" type="presParOf" srcId="{9A7050D5-85F6-42E1-A6B6-2F0E3325631A}" destId="{90FA24B3-2718-499F-910C-B300DFF739F6}" srcOrd="1" destOrd="0" presId="urn:microsoft.com/office/officeart/2016/7/layout/VerticalDownArrowProcess"/>
    <dgm:cxn modelId="{07B7BEB3-AC66-47F4-99A4-7270737B5173}" type="presParOf" srcId="{9A7050D5-85F6-42E1-A6B6-2F0E3325631A}" destId="{4B4FF534-7115-48D3-BF88-9402BC0882D8}" srcOrd="2" destOrd="0" presId="urn:microsoft.com/office/officeart/2016/7/layout/VerticalDownArrowProcess"/>
    <dgm:cxn modelId="{8897CFA8-97E7-45B7-9543-CF29340A2A71}" type="presParOf" srcId="{383011BC-0319-4B68-BB20-B9ED29C3C1DF}" destId="{9D4CB2BB-50EC-485C-856E-320717B4E399}" srcOrd="3" destOrd="0" presId="urn:microsoft.com/office/officeart/2016/7/layout/VerticalDownArrowProcess"/>
    <dgm:cxn modelId="{E2253B0F-38D3-4ACD-8D73-0B04C5EE6D0B}" type="presParOf" srcId="{383011BC-0319-4B68-BB20-B9ED29C3C1DF}" destId="{FA7A8EA2-1068-4C18-8B0C-4535583EBAE2}" srcOrd="4" destOrd="0" presId="urn:microsoft.com/office/officeart/2016/7/layout/VerticalDownArrowProcess"/>
    <dgm:cxn modelId="{EF69DECE-6D40-4EBD-8FE4-563A58F3AF8B}" type="presParOf" srcId="{FA7A8EA2-1068-4C18-8B0C-4535583EBAE2}" destId="{54AE48F4-D39E-4F21-ADBB-3B9C76A508C5}" srcOrd="0" destOrd="0" presId="urn:microsoft.com/office/officeart/2016/7/layout/VerticalDownArrowProcess"/>
    <dgm:cxn modelId="{3D2120D7-B0B9-4F75-95F3-8C7A8917CD93}" type="presParOf" srcId="{FA7A8EA2-1068-4C18-8B0C-4535583EBAE2}" destId="{617B4C40-ECA3-42E1-AC79-D9A8124AF6B6}" srcOrd="1" destOrd="0" presId="urn:microsoft.com/office/officeart/2016/7/layout/VerticalDownArrowProcess"/>
    <dgm:cxn modelId="{A92EB981-D3CC-44F1-A077-B8582E61F0DB}" type="presParOf" srcId="{FA7A8EA2-1068-4C18-8B0C-4535583EBAE2}" destId="{640F9D06-F5E5-4BFC-8243-60371ADAFB4A}" srcOrd="2" destOrd="0" presId="urn:microsoft.com/office/officeart/2016/7/layout/VerticalDownArrowProcess"/>
    <dgm:cxn modelId="{F68F24E9-BA2C-46B6-A1AD-71E13B3AAFBB}" type="presParOf" srcId="{383011BC-0319-4B68-BB20-B9ED29C3C1DF}" destId="{B1939304-ABB8-422D-98E8-BA4A3A92CE3B}" srcOrd="5" destOrd="0" presId="urn:microsoft.com/office/officeart/2016/7/layout/VerticalDownArrowProcess"/>
    <dgm:cxn modelId="{2F96736B-E0A6-480D-8398-24EB8C3DFB42}" type="presParOf" srcId="{383011BC-0319-4B68-BB20-B9ED29C3C1DF}" destId="{C5A1A819-2B24-4297-B20A-133AC14DA607}" srcOrd="6" destOrd="0" presId="urn:microsoft.com/office/officeart/2016/7/layout/VerticalDownArrowProcess"/>
    <dgm:cxn modelId="{64EE143F-26DD-4B43-B128-B8C0F877A115}" type="presParOf" srcId="{C5A1A819-2B24-4297-B20A-133AC14DA607}" destId="{C4A63361-CF5F-4710-9C20-C608A8A93AD1}" srcOrd="0" destOrd="0" presId="urn:microsoft.com/office/officeart/2016/7/layout/VerticalDownArrowProcess"/>
    <dgm:cxn modelId="{D6AAC6D4-46AA-4A70-B386-062D14350FCB}" type="presParOf" srcId="{C5A1A819-2B24-4297-B20A-133AC14DA607}" destId="{0F627530-3D55-4F5B-8678-45FC08D99C6A}" srcOrd="1" destOrd="0" presId="urn:microsoft.com/office/officeart/2016/7/layout/VerticalDownArrowProcess"/>
    <dgm:cxn modelId="{B706DF1B-A0DA-4954-BFFB-0EC2E5A2341A}" type="presParOf" srcId="{C5A1A819-2B24-4297-B20A-133AC14DA607}" destId="{C89F24D1-642A-4DE3-9C41-3161B8AA17F2}" srcOrd="2" destOrd="0" presId="urn:microsoft.com/office/officeart/2016/7/layout/VerticalDownArrowProcess"/>
    <dgm:cxn modelId="{CA85CBED-1956-424A-9C6D-58856415993C}" type="presParOf" srcId="{383011BC-0319-4B68-BB20-B9ED29C3C1DF}" destId="{6BB91B41-0175-49FC-861F-8BE5CEDE7910}" srcOrd="7" destOrd="0" presId="urn:microsoft.com/office/officeart/2016/7/layout/VerticalDownArrowProcess"/>
    <dgm:cxn modelId="{1EC3F2D9-D7A4-4DFC-AC8E-A1AADA7D4D54}" type="presParOf" srcId="{383011BC-0319-4B68-BB20-B9ED29C3C1DF}" destId="{79DABD5E-5E45-4AE2-8DDD-E7B45172D02A}" srcOrd="8" destOrd="0" presId="urn:microsoft.com/office/officeart/2016/7/layout/VerticalDownArrowProcess"/>
    <dgm:cxn modelId="{361A26B6-C084-4DD9-AAF4-BDBD0BBD32A0}" type="presParOf" srcId="{79DABD5E-5E45-4AE2-8DDD-E7B45172D02A}" destId="{91B5CF6E-BC70-4420-AC52-1C628DB8505A}" srcOrd="0" destOrd="0" presId="urn:microsoft.com/office/officeart/2016/7/layout/VerticalDownArrowProcess"/>
    <dgm:cxn modelId="{7C33C90D-F61A-4FF8-A1EC-85BE7B5DDF56}" type="presParOf" srcId="{79DABD5E-5E45-4AE2-8DDD-E7B45172D02A}" destId="{452DD575-8BE7-4C82-A74E-59630C6361C1}" srcOrd="1" destOrd="0" presId="urn:microsoft.com/office/officeart/2016/7/layout/VerticalDownArrowProcess"/>
    <dgm:cxn modelId="{235971A9-A6D1-4A93-AF73-E813252DCA27}" type="presParOf" srcId="{79DABD5E-5E45-4AE2-8DDD-E7B45172D02A}" destId="{A4656C14-24B5-4C26-A0C4-9BD987693A4C}" srcOrd="2" destOrd="0" presId="urn:microsoft.com/office/officeart/2016/7/layout/VerticalDownArrowProcess"/>
    <dgm:cxn modelId="{966F963A-E544-413B-BE54-52F1AB861159}" type="presParOf" srcId="{383011BC-0319-4B68-BB20-B9ED29C3C1DF}" destId="{6158223B-3B05-4974-9C64-52C66544A0FE}" srcOrd="9" destOrd="0" presId="urn:microsoft.com/office/officeart/2016/7/layout/VerticalDownArrowProcess"/>
    <dgm:cxn modelId="{17F3B56D-8E91-4AF1-8B90-7E7121506966}" type="presParOf" srcId="{383011BC-0319-4B68-BB20-B9ED29C3C1DF}" destId="{2BFC63BA-649E-4804-A675-001B164C7384}" srcOrd="10" destOrd="0" presId="urn:microsoft.com/office/officeart/2016/7/layout/VerticalDownArrowProcess"/>
    <dgm:cxn modelId="{50B9ADF3-E135-40EF-9DA4-3C758B235ADA}" type="presParOf" srcId="{2BFC63BA-649E-4804-A675-001B164C7384}" destId="{35BCFD49-0428-41A7-9C1A-1E74F68E0FFD}" srcOrd="0" destOrd="0" presId="urn:microsoft.com/office/officeart/2016/7/layout/VerticalDownArrowProcess"/>
    <dgm:cxn modelId="{04317934-AD37-4067-975B-103403FCDB2F}" type="presParOf" srcId="{2BFC63BA-649E-4804-A675-001B164C7384}" destId="{518F3A3E-76AF-4FF1-B642-348FC1955951}" srcOrd="1" destOrd="0" presId="urn:microsoft.com/office/officeart/2016/7/layout/VerticalDownArrowProcess"/>
    <dgm:cxn modelId="{BAB33D3C-74DB-4E4D-8914-68EF78166513}" type="presParOf" srcId="{2BFC63BA-649E-4804-A675-001B164C7384}" destId="{6AB7151C-FA0A-46AA-8743-65E4621D03E7}" srcOrd="2" destOrd="0" presId="urn:microsoft.com/office/officeart/2016/7/layout/VerticalDownArrowProcess"/>
    <dgm:cxn modelId="{6D20013F-3747-4E16-AE37-F9D07DF989CD}" type="presParOf" srcId="{383011BC-0319-4B68-BB20-B9ED29C3C1DF}" destId="{DBE71978-AECE-4936-95CB-41506660B6EB}" srcOrd="11" destOrd="0" presId="urn:microsoft.com/office/officeart/2016/7/layout/VerticalDownArrowProcess"/>
    <dgm:cxn modelId="{EB06446D-1482-4602-BB57-D1D98905BD28}" type="presParOf" srcId="{383011BC-0319-4B68-BB20-B9ED29C3C1DF}" destId="{6D8972D0-EC88-49A4-8E22-F10DB34C331A}" srcOrd="12" destOrd="0" presId="urn:microsoft.com/office/officeart/2016/7/layout/VerticalDownArrowProcess"/>
    <dgm:cxn modelId="{293221B3-F2C0-4169-8AF4-7B046B91A38E}" type="presParOf" srcId="{6D8972D0-EC88-49A4-8E22-F10DB34C331A}" destId="{30EBDB33-20B7-446D-9DB7-1921FE764070}" srcOrd="0" destOrd="0" presId="urn:microsoft.com/office/officeart/2016/7/layout/VerticalDownArrowProcess"/>
    <dgm:cxn modelId="{DE6022C9-31E0-46DD-A213-7F4511170B22}" type="presParOf" srcId="{6D8972D0-EC88-49A4-8E22-F10DB34C331A}" destId="{16F845CE-EB87-4B38-802E-A48A7D358FBF}" srcOrd="1" destOrd="0" presId="urn:microsoft.com/office/officeart/2016/7/layout/VerticalDownArrowProcess"/>
    <dgm:cxn modelId="{DEA53913-0CC3-4B8D-85CF-0E640E444D06}" type="presParOf" srcId="{6D8972D0-EC88-49A4-8E22-F10DB34C331A}" destId="{B9346E42-C544-4B04-8108-8C32E5C628B2}" srcOrd="2" destOrd="0" presId="urn:microsoft.com/office/officeart/2016/7/layout/VerticalDownArrowProcess"/>
    <dgm:cxn modelId="{567F9976-551C-482C-978E-1EB368DA77E7}" type="presParOf" srcId="{383011BC-0319-4B68-BB20-B9ED29C3C1DF}" destId="{796C1581-A2C2-4843-A2AA-A5CF29834835}" srcOrd="13" destOrd="0" presId="urn:microsoft.com/office/officeart/2016/7/layout/VerticalDownArrowProcess"/>
    <dgm:cxn modelId="{DB5C7F58-9F2C-4E03-A0BD-EA298FC00501}" type="presParOf" srcId="{383011BC-0319-4B68-BB20-B9ED29C3C1DF}" destId="{AFE1BA35-5D35-451B-AF9A-199279AC8368}" srcOrd="14" destOrd="0" presId="urn:microsoft.com/office/officeart/2016/7/layout/VerticalDownArrowProcess"/>
    <dgm:cxn modelId="{8B3F1581-2DA7-4CE9-A147-BFBA4A779F64}" type="presParOf" srcId="{AFE1BA35-5D35-451B-AF9A-199279AC8368}" destId="{DB84DC36-C5F6-49EF-A534-4B21027A2C14}" srcOrd="0" destOrd="0" presId="urn:microsoft.com/office/officeart/2016/7/layout/VerticalDownArrowProcess"/>
    <dgm:cxn modelId="{ADC67515-8888-4980-B9FE-8E18E41B1B58}" type="presParOf" srcId="{AFE1BA35-5D35-451B-AF9A-199279AC8368}" destId="{556F0098-0268-46C5-AB1F-DCAB020F0B2C}" srcOrd="1" destOrd="0" presId="urn:microsoft.com/office/officeart/2016/7/layout/VerticalDownArrowProcess"/>
    <dgm:cxn modelId="{3E0A6EC8-707C-4ED0-897A-47F7B26A7ED2}" type="presParOf" srcId="{AFE1BA35-5D35-451B-AF9A-199279AC8368}" destId="{0606DAF4-15A1-43AA-A6EB-60FED82AF880}" srcOrd="2" destOrd="0" presId="urn:microsoft.com/office/officeart/2016/7/layout/VerticalDownArrowProcess"/>
    <dgm:cxn modelId="{61017896-64A9-4622-998B-127E134FB0B9}" type="presParOf" srcId="{383011BC-0319-4B68-BB20-B9ED29C3C1DF}" destId="{07ED77DC-E382-4B9B-BA36-F9AB6FF2A176}" srcOrd="15" destOrd="0" presId="urn:microsoft.com/office/officeart/2016/7/layout/VerticalDownArrowProcess"/>
    <dgm:cxn modelId="{95356991-7B97-4D0D-AC36-AA264FD363E9}" type="presParOf" srcId="{383011BC-0319-4B68-BB20-B9ED29C3C1DF}" destId="{4AB89F25-6C25-46A4-BA83-727D3F7AEE08}" srcOrd="16" destOrd="0" presId="urn:microsoft.com/office/officeart/2016/7/layout/VerticalDownArrowProcess"/>
    <dgm:cxn modelId="{1869D492-7AAB-4C3D-B142-095A1D64029E}" type="presParOf" srcId="{4AB89F25-6C25-46A4-BA83-727D3F7AEE08}" destId="{BAB86933-5A29-4BD0-AA10-A490519875B8}" srcOrd="0" destOrd="0" presId="urn:microsoft.com/office/officeart/2016/7/layout/VerticalDownArrowProcess"/>
    <dgm:cxn modelId="{087BDF18-B91B-485D-8D40-95A579BC9C9A}" type="presParOf" srcId="{4AB89F25-6C25-46A4-BA83-727D3F7AEE08}" destId="{FAD084E3-CAF8-4E38-A0F6-9E0E572F926D}" srcOrd="1" destOrd="0" presId="urn:microsoft.com/office/officeart/2016/7/layout/VerticalDownArrowProcess"/>
    <dgm:cxn modelId="{55F94DBD-FDEE-43FE-8976-90B92547BCFA}" type="presParOf" srcId="{4AB89F25-6C25-46A4-BA83-727D3F7AEE08}" destId="{A273A2AB-2C77-4B0B-870B-BDDDF6C962A7}" srcOrd="2" destOrd="0" presId="urn:microsoft.com/office/officeart/2016/7/layout/VerticalDownArrowProcess"/>
    <dgm:cxn modelId="{39A57A31-A9C5-4B47-9E8E-E34B0878925B}" type="presParOf" srcId="{383011BC-0319-4B68-BB20-B9ED29C3C1DF}" destId="{3F6BC408-C8C2-472C-A17F-02CEA1D0915B}" srcOrd="17" destOrd="0" presId="urn:microsoft.com/office/officeart/2016/7/layout/VerticalDownArrowProcess"/>
    <dgm:cxn modelId="{816EB092-2704-48CC-BA32-3A89B24C26AA}" type="presParOf" srcId="{383011BC-0319-4B68-BB20-B9ED29C3C1DF}" destId="{3474E7E0-86FB-4581-B664-DC154A494EF2}" srcOrd="18" destOrd="0" presId="urn:microsoft.com/office/officeart/2016/7/layout/VerticalDownArrowProcess"/>
    <dgm:cxn modelId="{AFA0C487-95E2-498A-B6A0-7A75FB34935F}" type="presParOf" srcId="{3474E7E0-86FB-4581-B664-DC154A494EF2}" destId="{98D3BE9C-1420-4B25-B767-8AC27086D1BF}" srcOrd="0" destOrd="0" presId="urn:microsoft.com/office/officeart/2016/7/layout/VerticalDownArrowProcess"/>
    <dgm:cxn modelId="{8C2BA665-8E3F-4781-AB80-3F5996F2682D}" type="presParOf" srcId="{3474E7E0-86FB-4581-B664-DC154A494EF2}" destId="{15FEBAF7-F6AF-470C-8EEE-54CAB71D6A77}" srcOrd="1" destOrd="0" presId="urn:microsoft.com/office/officeart/2016/7/layout/VerticalDownArrowProcess"/>
    <dgm:cxn modelId="{B7C6475D-C954-4DB7-9DB7-DE4B6E3996BB}" type="presParOf" srcId="{3474E7E0-86FB-4581-B664-DC154A494EF2}" destId="{5B31E861-1D6F-4C81-BAB8-8354F766709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152D0-144F-42FE-A2FC-49392EBFC467}">
      <dsp:nvSpPr>
        <dsp:cNvPr id="0" name=""/>
        <dsp:cNvSpPr/>
      </dsp:nvSpPr>
      <dsp:spPr>
        <a:xfrm rot="16200000">
          <a:off x="725165" y="1700392"/>
          <a:ext cx="453806" cy="1137279"/>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1:30 – 1:45</a:t>
          </a:r>
        </a:p>
      </dsp:txBody>
      <dsp:txXfrm rot="5400000">
        <a:off x="405582" y="2064282"/>
        <a:ext cx="1115126" cy="409500"/>
      </dsp:txXfrm>
    </dsp:sp>
    <dsp:sp modelId="{D27DD610-7729-48CE-9FA1-5251B13A6285}">
      <dsp:nvSpPr>
        <dsp:cNvPr id="0" name=""/>
        <dsp:cNvSpPr/>
      </dsp:nvSpPr>
      <dsp:spPr>
        <a:xfrm>
          <a:off x="4335"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Sci com and the spectrum of public participation</a:t>
          </a:r>
        </a:p>
      </dsp:txBody>
      <dsp:txXfrm>
        <a:off x="4335" y="0"/>
        <a:ext cx="1895466" cy="1588322"/>
      </dsp:txXfrm>
    </dsp:sp>
    <dsp:sp modelId="{288EE7A7-C607-4183-8C32-7228D1AC5E4F}">
      <dsp:nvSpPr>
        <dsp:cNvPr id="0" name=""/>
        <dsp:cNvSpPr/>
      </dsp:nvSpPr>
      <dsp:spPr>
        <a:xfrm>
          <a:off x="952068"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182A610-51CF-4179-8A3A-43A8FE92BB6E}">
      <dsp:nvSpPr>
        <dsp:cNvPr id="0" name=""/>
        <dsp:cNvSpPr/>
      </dsp:nvSpPr>
      <dsp:spPr>
        <a:xfrm>
          <a:off x="90668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ABB34B-0CA3-4EEC-9CEC-A346F6CA98F2}">
      <dsp:nvSpPr>
        <dsp:cNvPr id="0" name=""/>
        <dsp:cNvSpPr/>
      </dsp:nvSpPr>
      <dsp:spPr>
        <a:xfrm>
          <a:off x="152070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1:40 – 2:00</a:t>
          </a:r>
        </a:p>
      </dsp:txBody>
      <dsp:txXfrm>
        <a:off x="1520708" y="2042129"/>
        <a:ext cx="1137279" cy="453806"/>
      </dsp:txXfrm>
    </dsp:sp>
    <dsp:sp modelId="{E507FAAA-D21A-49DB-8AF4-B08D533B64CB}">
      <dsp:nvSpPr>
        <dsp:cNvPr id="0" name=""/>
        <dsp:cNvSpPr/>
      </dsp:nvSpPr>
      <dsp:spPr>
        <a:xfrm>
          <a:off x="1141615"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The evolution of science communication</a:t>
          </a:r>
        </a:p>
      </dsp:txBody>
      <dsp:txXfrm>
        <a:off x="1141615" y="2949742"/>
        <a:ext cx="1895466" cy="1588322"/>
      </dsp:txXfrm>
    </dsp:sp>
    <dsp:sp modelId="{09DEC491-5AC5-48FA-A9F3-32AE94C01F0E}">
      <dsp:nvSpPr>
        <dsp:cNvPr id="0" name=""/>
        <dsp:cNvSpPr/>
      </dsp:nvSpPr>
      <dsp:spPr>
        <a:xfrm>
          <a:off x="2089348"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ACE8BF9-59D4-4EC7-ADD8-72C3303D6D97}">
      <dsp:nvSpPr>
        <dsp:cNvPr id="0" name=""/>
        <dsp:cNvSpPr/>
      </dsp:nvSpPr>
      <dsp:spPr>
        <a:xfrm>
          <a:off x="2043967"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6610A-F442-418E-B6B5-312382E32F70}">
      <dsp:nvSpPr>
        <dsp:cNvPr id="0" name=""/>
        <dsp:cNvSpPr/>
      </dsp:nvSpPr>
      <dsp:spPr>
        <a:xfrm>
          <a:off x="265798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2:00 – 2:10</a:t>
          </a:r>
        </a:p>
      </dsp:txBody>
      <dsp:txXfrm>
        <a:off x="2657988" y="2042129"/>
        <a:ext cx="1137279" cy="453806"/>
      </dsp:txXfrm>
    </dsp:sp>
    <dsp:sp modelId="{B40EC64F-B96E-4ED0-B4A7-1A5F7BFE497A}">
      <dsp:nvSpPr>
        <dsp:cNvPr id="0" name=""/>
        <dsp:cNvSpPr/>
      </dsp:nvSpPr>
      <dsp:spPr>
        <a:xfrm>
          <a:off x="2278894"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Qs &amp; Break</a:t>
          </a:r>
        </a:p>
      </dsp:txBody>
      <dsp:txXfrm>
        <a:off x="2278894" y="0"/>
        <a:ext cx="1895466" cy="1588322"/>
      </dsp:txXfrm>
    </dsp:sp>
    <dsp:sp modelId="{39368C7C-59EF-4895-A8E5-8891CC5E834B}">
      <dsp:nvSpPr>
        <dsp:cNvPr id="0" name=""/>
        <dsp:cNvSpPr/>
      </dsp:nvSpPr>
      <dsp:spPr>
        <a:xfrm>
          <a:off x="3226628"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4CC5F32-7DB4-449F-8344-DA7CB4C698AA}">
      <dsp:nvSpPr>
        <dsp:cNvPr id="0" name=""/>
        <dsp:cNvSpPr/>
      </dsp:nvSpPr>
      <dsp:spPr>
        <a:xfrm>
          <a:off x="318124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D0B737-A541-4B63-B423-41E599E84641}">
      <dsp:nvSpPr>
        <dsp:cNvPr id="0" name=""/>
        <dsp:cNvSpPr/>
      </dsp:nvSpPr>
      <dsp:spPr>
        <a:xfrm>
          <a:off x="379526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2:10 – 3:00</a:t>
          </a:r>
        </a:p>
      </dsp:txBody>
      <dsp:txXfrm>
        <a:off x="3795268" y="2042129"/>
        <a:ext cx="1137279" cy="453806"/>
      </dsp:txXfrm>
    </dsp:sp>
    <dsp:sp modelId="{28D62698-16B8-4540-B67F-045C8B4A40F9}">
      <dsp:nvSpPr>
        <dsp:cNvPr id="0" name=""/>
        <dsp:cNvSpPr/>
      </dsp:nvSpPr>
      <dsp:spPr>
        <a:xfrm>
          <a:off x="3416174"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Engaging diverse audiences– role play and examples</a:t>
          </a:r>
        </a:p>
      </dsp:txBody>
      <dsp:txXfrm>
        <a:off x="3416174" y="2949742"/>
        <a:ext cx="1895466" cy="1588322"/>
      </dsp:txXfrm>
    </dsp:sp>
    <dsp:sp modelId="{21C2818C-2F33-4C74-B1E1-ED8AF6A19E14}">
      <dsp:nvSpPr>
        <dsp:cNvPr id="0" name=""/>
        <dsp:cNvSpPr/>
      </dsp:nvSpPr>
      <dsp:spPr>
        <a:xfrm>
          <a:off x="4363908"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3CFBDD5-E1AB-4E2B-B886-3DA30F6C5C1B}">
      <dsp:nvSpPr>
        <dsp:cNvPr id="0" name=""/>
        <dsp:cNvSpPr/>
      </dsp:nvSpPr>
      <dsp:spPr>
        <a:xfrm>
          <a:off x="4318527"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A9CF9-37BA-4B6C-88BE-8652383066B7}">
      <dsp:nvSpPr>
        <dsp:cNvPr id="0" name=""/>
        <dsp:cNvSpPr/>
      </dsp:nvSpPr>
      <dsp:spPr>
        <a:xfrm>
          <a:off x="493254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3:00 – 3:10</a:t>
          </a:r>
        </a:p>
      </dsp:txBody>
      <dsp:txXfrm>
        <a:off x="4932548" y="2042129"/>
        <a:ext cx="1137279" cy="453806"/>
      </dsp:txXfrm>
    </dsp:sp>
    <dsp:sp modelId="{0FBF58CF-48BF-4099-9850-A2F479F93709}">
      <dsp:nvSpPr>
        <dsp:cNvPr id="0" name=""/>
        <dsp:cNvSpPr/>
      </dsp:nvSpPr>
      <dsp:spPr>
        <a:xfrm>
          <a:off x="4553454"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Qs &amp; Break</a:t>
          </a:r>
        </a:p>
      </dsp:txBody>
      <dsp:txXfrm>
        <a:off x="4553454" y="0"/>
        <a:ext cx="1895466" cy="1588322"/>
      </dsp:txXfrm>
    </dsp:sp>
    <dsp:sp modelId="{2306B3AC-D7CB-4F87-9EAE-4D8DAFDAF6BA}">
      <dsp:nvSpPr>
        <dsp:cNvPr id="0" name=""/>
        <dsp:cNvSpPr/>
      </dsp:nvSpPr>
      <dsp:spPr>
        <a:xfrm>
          <a:off x="5501187"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7752940-64B2-4FE1-9D11-2FF6BA1229FE}">
      <dsp:nvSpPr>
        <dsp:cNvPr id="0" name=""/>
        <dsp:cNvSpPr/>
      </dsp:nvSpPr>
      <dsp:spPr>
        <a:xfrm>
          <a:off x="545580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13634C-09C8-4662-96B2-6F46DA492C9D}">
      <dsp:nvSpPr>
        <dsp:cNvPr id="0" name=""/>
        <dsp:cNvSpPr/>
      </dsp:nvSpPr>
      <dsp:spPr>
        <a:xfrm>
          <a:off x="6069827"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3:30 – 3:45</a:t>
          </a:r>
        </a:p>
      </dsp:txBody>
      <dsp:txXfrm>
        <a:off x="6069827" y="2042129"/>
        <a:ext cx="1137279" cy="453806"/>
      </dsp:txXfrm>
    </dsp:sp>
    <dsp:sp modelId="{BBFB0010-62BD-4479-823E-17C0EFE8C5E4}">
      <dsp:nvSpPr>
        <dsp:cNvPr id="0" name=""/>
        <dsp:cNvSpPr/>
      </dsp:nvSpPr>
      <dsp:spPr>
        <a:xfrm>
          <a:off x="5690734"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Visuals</a:t>
          </a:r>
        </a:p>
      </dsp:txBody>
      <dsp:txXfrm>
        <a:off x="5690734" y="2949742"/>
        <a:ext cx="1895466" cy="1588322"/>
      </dsp:txXfrm>
    </dsp:sp>
    <dsp:sp modelId="{C54FF228-4D23-40D7-94F8-840FA605DD2D}">
      <dsp:nvSpPr>
        <dsp:cNvPr id="0" name=""/>
        <dsp:cNvSpPr/>
      </dsp:nvSpPr>
      <dsp:spPr>
        <a:xfrm>
          <a:off x="6638467"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5F5BAA9-DDF8-4086-A5EF-D18AC073EB69}">
      <dsp:nvSpPr>
        <dsp:cNvPr id="0" name=""/>
        <dsp:cNvSpPr/>
      </dsp:nvSpPr>
      <dsp:spPr>
        <a:xfrm>
          <a:off x="6593087"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8F0FC-250D-4DFF-A27B-1E89D44C745A}">
      <dsp:nvSpPr>
        <dsp:cNvPr id="0" name=""/>
        <dsp:cNvSpPr/>
      </dsp:nvSpPr>
      <dsp:spPr>
        <a:xfrm>
          <a:off x="7207107"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3:45 – 3:50</a:t>
          </a:r>
        </a:p>
      </dsp:txBody>
      <dsp:txXfrm>
        <a:off x="7207107" y="2042129"/>
        <a:ext cx="1137279" cy="453806"/>
      </dsp:txXfrm>
    </dsp:sp>
    <dsp:sp modelId="{A1BE2AE7-92C5-421D-8F98-21A0AED29D76}">
      <dsp:nvSpPr>
        <dsp:cNvPr id="0" name=""/>
        <dsp:cNvSpPr/>
      </dsp:nvSpPr>
      <dsp:spPr>
        <a:xfrm>
          <a:off x="6828014"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Comms strategy, evaluating impact, signposting</a:t>
          </a:r>
        </a:p>
      </dsp:txBody>
      <dsp:txXfrm>
        <a:off x="6828014" y="0"/>
        <a:ext cx="1895466" cy="1588322"/>
      </dsp:txXfrm>
    </dsp:sp>
    <dsp:sp modelId="{567626DE-A995-4CF4-8A3F-FF04C98CA986}">
      <dsp:nvSpPr>
        <dsp:cNvPr id="0" name=""/>
        <dsp:cNvSpPr/>
      </dsp:nvSpPr>
      <dsp:spPr>
        <a:xfrm>
          <a:off x="7775747"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8456D3B-D06C-46CD-BAEA-79C59F73DEC6}">
      <dsp:nvSpPr>
        <dsp:cNvPr id="0" name=""/>
        <dsp:cNvSpPr/>
      </dsp:nvSpPr>
      <dsp:spPr>
        <a:xfrm>
          <a:off x="773036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46253B-9552-4B45-A4CA-C8F33C65CDF7}">
      <dsp:nvSpPr>
        <dsp:cNvPr id="0" name=""/>
        <dsp:cNvSpPr/>
      </dsp:nvSpPr>
      <dsp:spPr>
        <a:xfrm rot="5400000">
          <a:off x="8686124" y="1700392"/>
          <a:ext cx="453806" cy="1137279"/>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3:50 – 4:00</a:t>
          </a:r>
        </a:p>
      </dsp:txBody>
      <dsp:txXfrm rot="-5400000">
        <a:off x="8344388" y="2064282"/>
        <a:ext cx="1115126" cy="409500"/>
      </dsp:txXfrm>
    </dsp:sp>
    <dsp:sp modelId="{5E6894EC-5877-4D75-896A-15E5BD3715C8}">
      <dsp:nvSpPr>
        <dsp:cNvPr id="0" name=""/>
        <dsp:cNvSpPr/>
      </dsp:nvSpPr>
      <dsp:spPr>
        <a:xfrm>
          <a:off x="7965294"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Takeaways and close</a:t>
          </a:r>
        </a:p>
      </dsp:txBody>
      <dsp:txXfrm>
        <a:off x="7965294" y="2949742"/>
        <a:ext cx="1895466" cy="1588322"/>
      </dsp:txXfrm>
    </dsp:sp>
    <dsp:sp modelId="{0712E175-0A7A-47A9-923F-FF7C5560302F}">
      <dsp:nvSpPr>
        <dsp:cNvPr id="0" name=""/>
        <dsp:cNvSpPr/>
      </dsp:nvSpPr>
      <dsp:spPr>
        <a:xfrm>
          <a:off x="8913027"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82FE4C8-EE6B-4D71-B1C8-325CED8A48A5}">
      <dsp:nvSpPr>
        <dsp:cNvPr id="0" name=""/>
        <dsp:cNvSpPr/>
      </dsp:nvSpPr>
      <dsp:spPr>
        <a:xfrm>
          <a:off x="8867646"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152D0-144F-42FE-A2FC-49392EBFC467}">
      <dsp:nvSpPr>
        <dsp:cNvPr id="0" name=""/>
        <dsp:cNvSpPr/>
      </dsp:nvSpPr>
      <dsp:spPr>
        <a:xfrm rot="16200000">
          <a:off x="725165" y="1700392"/>
          <a:ext cx="453806" cy="1137279"/>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1:30 – 1:45</a:t>
          </a:r>
        </a:p>
      </dsp:txBody>
      <dsp:txXfrm rot="5400000">
        <a:off x="405582" y="2064282"/>
        <a:ext cx="1115126" cy="409500"/>
      </dsp:txXfrm>
    </dsp:sp>
    <dsp:sp modelId="{D27DD610-7729-48CE-9FA1-5251B13A6285}">
      <dsp:nvSpPr>
        <dsp:cNvPr id="0" name=""/>
        <dsp:cNvSpPr/>
      </dsp:nvSpPr>
      <dsp:spPr>
        <a:xfrm>
          <a:off x="4335"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Sci comm and the Spectrum of public </a:t>
          </a:r>
        </a:p>
        <a:p>
          <a:pPr marL="0" lvl="0" indent="0" algn="ctr" defTabSz="622300">
            <a:lnSpc>
              <a:spcPct val="90000"/>
            </a:lnSpc>
            <a:spcBef>
              <a:spcPct val="0"/>
            </a:spcBef>
            <a:spcAft>
              <a:spcPct val="35000"/>
            </a:spcAft>
            <a:buNone/>
          </a:pPr>
          <a:r>
            <a:rPr lang="en-US" sz="1400" kern="1200"/>
            <a:t>participation</a:t>
          </a:r>
        </a:p>
      </dsp:txBody>
      <dsp:txXfrm>
        <a:off x="4335" y="0"/>
        <a:ext cx="1895466" cy="1588322"/>
      </dsp:txXfrm>
    </dsp:sp>
    <dsp:sp modelId="{288EE7A7-C607-4183-8C32-7228D1AC5E4F}">
      <dsp:nvSpPr>
        <dsp:cNvPr id="0" name=""/>
        <dsp:cNvSpPr/>
      </dsp:nvSpPr>
      <dsp:spPr>
        <a:xfrm>
          <a:off x="952068"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182A610-51CF-4179-8A3A-43A8FE92BB6E}">
      <dsp:nvSpPr>
        <dsp:cNvPr id="0" name=""/>
        <dsp:cNvSpPr/>
      </dsp:nvSpPr>
      <dsp:spPr>
        <a:xfrm>
          <a:off x="90668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ABB34B-0CA3-4EEC-9CEC-A346F6CA98F2}">
      <dsp:nvSpPr>
        <dsp:cNvPr id="0" name=""/>
        <dsp:cNvSpPr/>
      </dsp:nvSpPr>
      <dsp:spPr>
        <a:xfrm>
          <a:off x="152070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1:45 – 2:00</a:t>
          </a:r>
        </a:p>
      </dsp:txBody>
      <dsp:txXfrm>
        <a:off x="1520708" y="2042129"/>
        <a:ext cx="1137279" cy="453806"/>
      </dsp:txXfrm>
    </dsp:sp>
    <dsp:sp modelId="{E507FAAA-D21A-49DB-8AF4-B08D533B64CB}">
      <dsp:nvSpPr>
        <dsp:cNvPr id="0" name=""/>
        <dsp:cNvSpPr/>
      </dsp:nvSpPr>
      <dsp:spPr>
        <a:xfrm>
          <a:off x="1141615"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The evolution of science communication</a:t>
          </a:r>
        </a:p>
      </dsp:txBody>
      <dsp:txXfrm>
        <a:off x="1141615" y="2949742"/>
        <a:ext cx="1895466" cy="1588322"/>
      </dsp:txXfrm>
    </dsp:sp>
    <dsp:sp modelId="{09DEC491-5AC5-48FA-A9F3-32AE94C01F0E}">
      <dsp:nvSpPr>
        <dsp:cNvPr id="0" name=""/>
        <dsp:cNvSpPr/>
      </dsp:nvSpPr>
      <dsp:spPr>
        <a:xfrm>
          <a:off x="2089348"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ACE8BF9-59D4-4EC7-ADD8-72C3303D6D97}">
      <dsp:nvSpPr>
        <dsp:cNvPr id="0" name=""/>
        <dsp:cNvSpPr/>
      </dsp:nvSpPr>
      <dsp:spPr>
        <a:xfrm>
          <a:off x="2043967"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6610A-F442-418E-B6B5-312382E32F70}">
      <dsp:nvSpPr>
        <dsp:cNvPr id="0" name=""/>
        <dsp:cNvSpPr/>
      </dsp:nvSpPr>
      <dsp:spPr>
        <a:xfrm>
          <a:off x="265798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2:00 – 2:10</a:t>
          </a:r>
        </a:p>
      </dsp:txBody>
      <dsp:txXfrm>
        <a:off x="2657988" y="2042129"/>
        <a:ext cx="1137279" cy="453806"/>
      </dsp:txXfrm>
    </dsp:sp>
    <dsp:sp modelId="{B40EC64F-B96E-4ED0-B4A7-1A5F7BFE497A}">
      <dsp:nvSpPr>
        <dsp:cNvPr id="0" name=""/>
        <dsp:cNvSpPr/>
      </dsp:nvSpPr>
      <dsp:spPr>
        <a:xfrm>
          <a:off x="2278894"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Qs &amp; Break</a:t>
          </a:r>
        </a:p>
      </dsp:txBody>
      <dsp:txXfrm>
        <a:off x="2278894" y="0"/>
        <a:ext cx="1895466" cy="1588322"/>
      </dsp:txXfrm>
    </dsp:sp>
    <dsp:sp modelId="{39368C7C-59EF-4895-A8E5-8891CC5E834B}">
      <dsp:nvSpPr>
        <dsp:cNvPr id="0" name=""/>
        <dsp:cNvSpPr/>
      </dsp:nvSpPr>
      <dsp:spPr>
        <a:xfrm>
          <a:off x="3226628"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4CC5F32-7DB4-449F-8344-DA7CB4C698AA}">
      <dsp:nvSpPr>
        <dsp:cNvPr id="0" name=""/>
        <dsp:cNvSpPr/>
      </dsp:nvSpPr>
      <dsp:spPr>
        <a:xfrm>
          <a:off x="318124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D0B737-A541-4B63-B423-41E599E84641}">
      <dsp:nvSpPr>
        <dsp:cNvPr id="0" name=""/>
        <dsp:cNvSpPr/>
      </dsp:nvSpPr>
      <dsp:spPr>
        <a:xfrm>
          <a:off x="379526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2:10 – 3:00</a:t>
          </a:r>
        </a:p>
      </dsp:txBody>
      <dsp:txXfrm>
        <a:off x="3795268" y="2042129"/>
        <a:ext cx="1137279" cy="453806"/>
      </dsp:txXfrm>
    </dsp:sp>
    <dsp:sp modelId="{28D62698-16B8-4540-B67F-045C8B4A40F9}">
      <dsp:nvSpPr>
        <dsp:cNvPr id="0" name=""/>
        <dsp:cNvSpPr/>
      </dsp:nvSpPr>
      <dsp:spPr>
        <a:xfrm>
          <a:off x="3416174"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Engaging diverse audiences– role play and examples</a:t>
          </a:r>
        </a:p>
      </dsp:txBody>
      <dsp:txXfrm>
        <a:off x="3416174" y="2949742"/>
        <a:ext cx="1895466" cy="1588322"/>
      </dsp:txXfrm>
    </dsp:sp>
    <dsp:sp modelId="{21C2818C-2F33-4C74-B1E1-ED8AF6A19E14}">
      <dsp:nvSpPr>
        <dsp:cNvPr id="0" name=""/>
        <dsp:cNvSpPr/>
      </dsp:nvSpPr>
      <dsp:spPr>
        <a:xfrm>
          <a:off x="4363908"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3CFBDD5-E1AB-4E2B-B886-3DA30F6C5C1B}">
      <dsp:nvSpPr>
        <dsp:cNvPr id="0" name=""/>
        <dsp:cNvSpPr/>
      </dsp:nvSpPr>
      <dsp:spPr>
        <a:xfrm>
          <a:off x="4318527"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A9CF9-37BA-4B6C-88BE-8652383066B7}">
      <dsp:nvSpPr>
        <dsp:cNvPr id="0" name=""/>
        <dsp:cNvSpPr/>
      </dsp:nvSpPr>
      <dsp:spPr>
        <a:xfrm>
          <a:off x="4932548"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3:00 – 3:10</a:t>
          </a:r>
        </a:p>
      </dsp:txBody>
      <dsp:txXfrm>
        <a:off x="4932548" y="2042129"/>
        <a:ext cx="1137279" cy="453806"/>
      </dsp:txXfrm>
    </dsp:sp>
    <dsp:sp modelId="{0FBF58CF-48BF-4099-9850-A2F479F93709}">
      <dsp:nvSpPr>
        <dsp:cNvPr id="0" name=""/>
        <dsp:cNvSpPr/>
      </dsp:nvSpPr>
      <dsp:spPr>
        <a:xfrm>
          <a:off x="4553454"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Qs &amp; Break</a:t>
          </a:r>
        </a:p>
      </dsp:txBody>
      <dsp:txXfrm>
        <a:off x="4553454" y="0"/>
        <a:ext cx="1895466" cy="1588322"/>
      </dsp:txXfrm>
    </dsp:sp>
    <dsp:sp modelId="{2306B3AC-D7CB-4F87-9EAE-4D8DAFDAF6BA}">
      <dsp:nvSpPr>
        <dsp:cNvPr id="0" name=""/>
        <dsp:cNvSpPr/>
      </dsp:nvSpPr>
      <dsp:spPr>
        <a:xfrm>
          <a:off x="5501187"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7752940-64B2-4FE1-9D11-2FF6BA1229FE}">
      <dsp:nvSpPr>
        <dsp:cNvPr id="0" name=""/>
        <dsp:cNvSpPr/>
      </dsp:nvSpPr>
      <dsp:spPr>
        <a:xfrm>
          <a:off x="545580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13634C-09C8-4662-96B2-6F46DA492C9D}">
      <dsp:nvSpPr>
        <dsp:cNvPr id="0" name=""/>
        <dsp:cNvSpPr/>
      </dsp:nvSpPr>
      <dsp:spPr>
        <a:xfrm>
          <a:off x="6069827"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3:30 – 3:45</a:t>
          </a:r>
        </a:p>
      </dsp:txBody>
      <dsp:txXfrm>
        <a:off x="6069827" y="2042129"/>
        <a:ext cx="1137279" cy="453806"/>
      </dsp:txXfrm>
    </dsp:sp>
    <dsp:sp modelId="{BBFB0010-62BD-4479-823E-17C0EFE8C5E4}">
      <dsp:nvSpPr>
        <dsp:cNvPr id="0" name=""/>
        <dsp:cNvSpPr/>
      </dsp:nvSpPr>
      <dsp:spPr>
        <a:xfrm>
          <a:off x="5690734"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Visuals</a:t>
          </a:r>
        </a:p>
      </dsp:txBody>
      <dsp:txXfrm>
        <a:off x="5690734" y="2949742"/>
        <a:ext cx="1895466" cy="1588322"/>
      </dsp:txXfrm>
    </dsp:sp>
    <dsp:sp modelId="{C54FF228-4D23-40D7-94F8-840FA605DD2D}">
      <dsp:nvSpPr>
        <dsp:cNvPr id="0" name=""/>
        <dsp:cNvSpPr/>
      </dsp:nvSpPr>
      <dsp:spPr>
        <a:xfrm>
          <a:off x="6638467"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5F5BAA9-DDF8-4086-A5EF-D18AC073EB69}">
      <dsp:nvSpPr>
        <dsp:cNvPr id="0" name=""/>
        <dsp:cNvSpPr/>
      </dsp:nvSpPr>
      <dsp:spPr>
        <a:xfrm>
          <a:off x="6593087"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8F0FC-250D-4DFF-A27B-1E89D44C745A}">
      <dsp:nvSpPr>
        <dsp:cNvPr id="0" name=""/>
        <dsp:cNvSpPr/>
      </dsp:nvSpPr>
      <dsp:spPr>
        <a:xfrm>
          <a:off x="7207107" y="2042129"/>
          <a:ext cx="1137279" cy="4538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3:45 – 3:50</a:t>
          </a:r>
        </a:p>
      </dsp:txBody>
      <dsp:txXfrm>
        <a:off x="7207107" y="2042129"/>
        <a:ext cx="1137279" cy="453806"/>
      </dsp:txXfrm>
    </dsp:sp>
    <dsp:sp modelId="{A1BE2AE7-92C5-421D-8F98-21A0AED29D76}">
      <dsp:nvSpPr>
        <dsp:cNvPr id="0" name=""/>
        <dsp:cNvSpPr/>
      </dsp:nvSpPr>
      <dsp:spPr>
        <a:xfrm>
          <a:off x="6828014" y="0"/>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a:t>Comms strategy, evaluating impact, signposting</a:t>
          </a:r>
        </a:p>
      </dsp:txBody>
      <dsp:txXfrm>
        <a:off x="6828014" y="0"/>
        <a:ext cx="1895466" cy="1588322"/>
      </dsp:txXfrm>
    </dsp:sp>
    <dsp:sp modelId="{567626DE-A995-4CF4-8A3F-FF04C98CA986}">
      <dsp:nvSpPr>
        <dsp:cNvPr id="0" name=""/>
        <dsp:cNvSpPr/>
      </dsp:nvSpPr>
      <dsp:spPr>
        <a:xfrm>
          <a:off x="7775747" y="1679084"/>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8456D3B-D06C-46CD-BAEA-79C59F73DEC6}">
      <dsp:nvSpPr>
        <dsp:cNvPr id="0" name=""/>
        <dsp:cNvSpPr/>
      </dsp:nvSpPr>
      <dsp:spPr>
        <a:xfrm>
          <a:off x="7730367" y="1588322"/>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46253B-9552-4B45-A4CA-C8F33C65CDF7}">
      <dsp:nvSpPr>
        <dsp:cNvPr id="0" name=""/>
        <dsp:cNvSpPr/>
      </dsp:nvSpPr>
      <dsp:spPr>
        <a:xfrm rot="5400000">
          <a:off x="8686124" y="1700392"/>
          <a:ext cx="453806" cy="1137279"/>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a:t>3:50 – 4:00</a:t>
          </a:r>
        </a:p>
      </dsp:txBody>
      <dsp:txXfrm rot="-5400000">
        <a:off x="8344388" y="2064282"/>
        <a:ext cx="1115126" cy="409500"/>
      </dsp:txXfrm>
    </dsp:sp>
    <dsp:sp modelId="{5E6894EC-5877-4D75-896A-15E5BD3715C8}">
      <dsp:nvSpPr>
        <dsp:cNvPr id="0" name=""/>
        <dsp:cNvSpPr/>
      </dsp:nvSpPr>
      <dsp:spPr>
        <a:xfrm>
          <a:off x="7965294" y="2949742"/>
          <a:ext cx="1895466" cy="1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a:t>Takeaways and close</a:t>
          </a:r>
        </a:p>
      </dsp:txBody>
      <dsp:txXfrm>
        <a:off x="7965294" y="2949742"/>
        <a:ext cx="1895466" cy="1588322"/>
      </dsp:txXfrm>
    </dsp:sp>
    <dsp:sp modelId="{0712E175-0A7A-47A9-923F-FF7C5560302F}">
      <dsp:nvSpPr>
        <dsp:cNvPr id="0" name=""/>
        <dsp:cNvSpPr/>
      </dsp:nvSpPr>
      <dsp:spPr>
        <a:xfrm>
          <a:off x="8913027" y="2495935"/>
          <a:ext cx="0" cy="363045"/>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82FE4C8-EE6B-4D71-B1C8-325CED8A48A5}">
      <dsp:nvSpPr>
        <dsp:cNvPr id="0" name=""/>
        <dsp:cNvSpPr/>
      </dsp:nvSpPr>
      <dsp:spPr>
        <a:xfrm>
          <a:off x="8867646" y="2858980"/>
          <a:ext cx="90761" cy="907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4027F-77B5-483C-9DFF-C1A3815317FC}">
      <dsp:nvSpPr>
        <dsp:cNvPr id="0" name=""/>
        <dsp:cNvSpPr/>
      </dsp:nvSpPr>
      <dsp:spPr>
        <a:xfrm>
          <a:off x="0" y="4361783"/>
          <a:ext cx="2569785" cy="31821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99568" rIns="182763" bIns="99568" numCol="1" spcCol="1270" anchor="ctr" anchorCtr="0">
          <a:noAutofit/>
        </a:bodyPr>
        <a:lstStyle/>
        <a:p>
          <a:pPr marL="0" lvl="0" indent="0" algn="ctr" defTabSz="622300">
            <a:lnSpc>
              <a:spcPct val="90000"/>
            </a:lnSpc>
            <a:spcBef>
              <a:spcPct val="0"/>
            </a:spcBef>
            <a:spcAft>
              <a:spcPct val="35000"/>
            </a:spcAft>
            <a:buNone/>
          </a:pPr>
          <a:r>
            <a:rPr lang="en-US" sz="1400" kern="1200"/>
            <a:t>TIP</a:t>
          </a:r>
        </a:p>
      </dsp:txBody>
      <dsp:txXfrm>
        <a:off x="0" y="4361783"/>
        <a:ext cx="2569785" cy="318211"/>
      </dsp:txXfrm>
    </dsp:sp>
    <dsp:sp modelId="{25AE2CCB-7A2F-4EB9-A385-E21F4DB43104}">
      <dsp:nvSpPr>
        <dsp:cNvPr id="0" name=""/>
        <dsp:cNvSpPr/>
      </dsp:nvSpPr>
      <dsp:spPr>
        <a:xfrm>
          <a:off x="2569785" y="4361783"/>
          <a:ext cx="7709356" cy="31821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Evaluate – change in trust, knowledge, attitude, efficacy, </a:t>
          </a:r>
          <a:r>
            <a:rPr lang="en-US" sz="1400" kern="1200" err="1"/>
            <a:t>behaviour</a:t>
          </a:r>
          <a:endParaRPr lang="en-US" sz="1400" kern="1200"/>
        </a:p>
      </dsp:txBody>
      <dsp:txXfrm>
        <a:off x="2569785" y="4361783"/>
        <a:ext cx="7709356" cy="318211"/>
      </dsp:txXfrm>
    </dsp:sp>
    <dsp:sp modelId="{90FA24B3-2718-499F-910C-B300DFF739F6}">
      <dsp:nvSpPr>
        <dsp:cNvPr id="0" name=""/>
        <dsp:cNvSpPr/>
      </dsp:nvSpPr>
      <dsp:spPr>
        <a:xfrm rot="10800000">
          <a:off x="0" y="3877146"/>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TIP</a:t>
          </a:r>
        </a:p>
      </dsp:txBody>
      <dsp:txXfrm rot="-10800000">
        <a:off x="0" y="3877146"/>
        <a:ext cx="2569785" cy="318116"/>
      </dsp:txXfrm>
    </dsp:sp>
    <dsp:sp modelId="{4B4FF534-7115-48D3-BF88-9402BC0882D8}">
      <dsp:nvSpPr>
        <dsp:cNvPr id="0" name=""/>
        <dsp:cNvSpPr/>
      </dsp:nvSpPr>
      <dsp:spPr>
        <a:xfrm>
          <a:off x="2569785" y="3877146"/>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Actively listen, </a:t>
          </a:r>
          <a:r>
            <a:rPr lang="en-US" sz="1400" kern="1200" err="1"/>
            <a:t>empathise</a:t>
          </a:r>
          <a:r>
            <a:rPr lang="en-US" sz="1400" kern="1200"/>
            <a:t> (if needed), stay curious, find common ground</a:t>
          </a:r>
        </a:p>
      </dsp:txBody>
      <dsp:txXfrm>
        <a:off x="2569785" y="3877146"/>
        <a:ext cx="7709356" cy="318116"/>
      </dsp:txXfrm>
    </dsp:sp>
    <dsp:sp modelId="{617B4C40-ECA3-42E1-AC79-D9A8124AF6B6}">
      <dsp:nvSpPr>
        <dsp:cNvPr id="0" name=""/>
        <dsp:cNvSpPr/>
      </dsp:nvSpPr>
      <dsp:spPr>
        <a:xfrm rot="10800000">
          <a:off x="0" y="3392510"/>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TIP</a:t>
          </a:r>
        </a:p>
      </dsp:txBody>
      <dsp:txXfrm rot="-10800000">
        <a:off x="0" y="3392510"/>
        <a:ext cx="2569785" cy="318116"/>
      </dsp:txXfrm>
    </dsp:sp>
    <dsp:sp modelId="{640F9D06-F5E5-4BFC-8243-60371ADAFB4A}">
      <dsp:nvSpPr>
        <dsp:cNvPr id="0" name=""/>
        <dsp:cNvSpPr/>
      </dsp:nvSpPr>
      <dsp:spPr>
        <a:xfrm>
          <a:off x="2569785" y="3392510"/>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Use metaphors and analogies, imagery, and tech if it helps</a:t>
          </a:r>
        </a:p>
      </dsp:txBody>
      <dsp:txXfrm>
        <a:off x="2569785" y="3392510"/>
        <a:ext cx="7709356" cy="318116"/>
      </dsp:txXfrm>
    </dsp:sp>
    <dsp:sp modelId="{0F627530-3D55-4F5B-8678-45FC08D99C6A}">
      <dsp:nvSpPr>
        <dsp:cNvPr id="0" name=""/>
        <dsp:cNvSpPr/>
      </dsp:nvSpPr>
      <dsp:spPr>
        <a:xfrm rot="10800000">
          <a:off x="0" y="2907874"/>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TIP</a:t>
          </a:r>
        </a:p>
      </dsp:txBody>
      <dsp:txXfrm rot="-10800000">
        <a:off x="0" y="2907874"/>
        <a:ext cx="2569785" cy="318116"/>
      </dsp:txXfrm>
    </dsp:sp>
    <dsp:sp modelId="{C89F24D1-642A-4DE3-9C41-3161B8AA17F2}">
      <dsp:nvSpPr>
        <dsp:cNvPr id="0" name=""/>
        <dsp:cNvSpPr/>
      </dsp:nvSpPr>
      <dsp:spPr>
        <a:xfrm>
          <a:off x="2569785" y="2907874"/>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Use positive emotion (e.g., hope), build tension, be authentic</a:t>
          </a:r>
        </a:p>
      </dsp:txBody>
      <dsp:txXfrm>
        <a:off x="2569785" y="2907874"/>
        <a:ext cx="7709356" cy="318116"/>
      </dsp:txXfrm>
    </dsp:sp>
    <dsp:sp modelId="{452DD575-8BE7-4C82-A74E-59630C6361C1}">
      <dsp:nvSpPr>
        <dsp:cNvPr id="0" name=""/>
        <dsp:cNvSpPr/>
      </dsp:nvSpPr>
      <dsp:spPr>
        <a:xfrm rot="10800000">
          <a:off x="0" y="2423238"/>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TIP</a:t>
          </a:r>
        </a:p>
      </dsp:txBody>
      <dsp:txXfrm rot="-10800000">
        <a:off x="0" y="2423238"/>
        <a:ext cx="2569785" cy="318116"/>
      </dsp:txXfrm>
    </dsp:sp>
    <dsp:sp modelId="{A4656C14-24B5-4C26-A0C4-9BD987693A4C}">
      <dsp:nvSpPr>
        <dsp:cNvPr id="0" name=""/>
        <dsp:cNvSpPr/>
      </dsp:nvSpPr>
      <dsp:spPr>
        <a:xfrm>
          <a:off x="2569785" y="2423238"/>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Illustrate solutions, possibilities, and ‘new’ social/cultural norms (visual and interactive)</a:t>
          </a:r>
        </a:p>
      </dsp:txBody>
      <dsp:txXfrm>
        <a:off x="2569785" y="2423238"/>
        <a:ext cx="7709356" cy="318116"/>
      </dsp:txXfrm>
    </dsp:sp>
    <dsp:sp modelId="{518F3A3E-76AF-4FF1-B642-348FC1955951}">
      <dsp:nvSpPr>
        <dsp:cNvPr id="0" name=""/>
        <dsp:cNvSpPr/>
      </dsp:nvSpPr>
      <dsp:spPr>
        <a:xfrm rot="10800000">
          <a:off x="0" y="1938602"/>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Rewards</a:t>
          </a:r>
        </a:p>
      </dsp:txBody>
      <dsp:txXfrm rot="-10800000">
        <a:off x="0" y="1938602"/>
        <a:ext cx="2569785" cy="318116"/>
      </dsp:txXfrm>
    </dsp:sp>
    <dsp:sp modelId="{6AB7151C-FA0A-46AA-8743-65E4621D03E7}">
      <dsp:nvSpPr>
        <dsp:cNvPr id="0" name=""/>
        <dsp:cNvSpPr/>
      </dsp:nvSpPr>
      <dsp:spPr>
        <a:xfrm>
          <a:off x="2569785" y="1938602"/>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Show them the co-benefits of action</a:t>
          </a:r>
        </a:p>
      </dsp:txBody>
      <dsp:txXfrm>
        <a:off x="2569785" y="1938602"/>
        <a:ext cx="7709356" cy="318116"/>
      </dsp:txXfrm>
    </dsp:sp>
    <dsp:sp modelId="{16F845CE-EB87-4B38-802E-A48A7D358FBF}">
      <dsp:nvSpPr>
        <dsp:cNvPr id="0" name=""/>
        <dsp:cNvSpPr/>
      </dsp:nvSpPr>
      <dsp:spPr>
        <a:xfrm rot="10800000">
          <a:off x="0" y="1453965"/>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Solutions</a:t>
          </a:r>
        </a:p>
      </dsp:txBody>
      <dsp:txXfrm rot="-10800000">
        <a:off x="0" y="1453965"/>
        <a:ext cx="2569785" cy="318116"/>
      </dsp:txXfrm>
    </dsp:sp>
    <dsp:sp modelId="{B9346E42-C544-4B04-8108-8C32E5C628B2}">
      <dsp:nvSpPr>
        <dsp:cNvPr id="0" name=""/>
        <dsp:cNvSpPr/>
      </dsp:nvSpPr>
      <dsp:spPr>
        <a:xfrm>
          <a:off x="2569785" y="1453965"/>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Introduce clear, easy, convenient solutions that will resonate with your audience (in time and space)</a:t>
          </a:r>
        </a:p>
      </dsp:txBody>
      <dsp:txXfrm>
        <a:off x="2569785" y="1453965"/>
        <a:ext cx="7709356" cy="318116"/>
      </dsp:txXfrm>
    </dsp:sp>
    <dsp:sp modelId="{556F0098-0268-46C5-AB1F-DCAB020F0B2C}">
      <dsp:nvSpPr>
        <dsp:cNvPr id="0" name=""/>
        <dsp:cNvSpPr/>
      </dsp:nvSpPr>
      <dsp:spPr>
        <a:xfrm rot="10800000">
          <a:off x="0" y="969329"/>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Risks</a:t>
          </a:r>
        </a:p>
      </dsp:txBody>
      <dsp:txXfrm rot="-10800000">
        <a:off x="0" y="969329"/>
        <a:ext cx="2569785" cy="318116"/>
      </dsp:txXfrm>
    </dsp:sp>
    <dsp:sp modelId="{0606DAF4-15A1-43AA-A6EB-60FED82AF880}">
      <dsp:nvSpPr>
        <dsp:cNvPr id="0" name=""/>
        <dsp:cNvSpPr/>
      </dsp:nvSpPr>
      <dsp:spPr>
        <a:xfrm>
          <a:off x="2569785" y="969329"/>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Communicate the personal risks </a:t>
          </a:r>
        </a:p>
      </dsp:txBody>
      <dsp:txXfrm>
        <a:off x="2569785" y="969329"/>
        <a:ext cx="7709356" cy="318116"/>
      </dsp:txXfrm>
    </dsp:sp>
    <dsp:sp modelId="{FAD084E3-CAF8-4E38-A0F6-9E0E572F926D}">
      <dsp:nvSpPr>
        <dsp:cNvPr id="0" name=""/>
        <dsp:cNvSpPr/>
      </dsp:nvSpPr>
      <dsp:spPr>
        <a:xfrm rot="10800000">
          <a:off x="0" y="484693"/>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Lead with awe</a:t>
          </a:r>
        </a:p>
      </dsp:txBody>
      <dsp:txXfrm rot="-10800000">
        <a:off x="0" y="484693"/>
        <a:ext cx="2569785" cy="318116"/>
      </dsp:txXfrm>
    </dsp:sp>
    <dsp:sp modelId="{A273A2AB-2C77-4B0B-870B-BDDDF6C962A7}">
      <dsp:nvSpPr>
        <dsp:cNvPr id="0" name=""/>
        <dsp:cNvSpPr/>
      </dsp:nvSpPr>
      <dsp:spPr>
        <a:xfrm>
          <a:off x="2569785" y="484693"/>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e.g., a striking image, statement or question to introduce the problem you are trying to solve</a:t>
          </a:r>
        </a:p>
      </dsp:txBody>
      <dsp:txXfrm>
        <a:off x="2569785" y="484693"/>
        <a:ext cx="7709356" cy="318116"/>
      </dsp:txXfrm>
    </dsp:sp>
    <dsp:sp modelId="{15FEBAF7-F6AF-470C-8EEE-54CAB71D6A77}">
      <dsp:nvSpPr>
        <dsp:cNvPr id="0" name=""/>
        <dsp:cNvSpPr/>
      </dsp:nvSpPr>
      <dsp:spPr>
        <a:xfrm rot="10800000">
          <a:off x="0" y="57"/>
          <a:ext cx="2569785" cy="48940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82763" tIns="113792" rIns="182763" bIns="113792" numCol="1" spcCol="1270" anchor="ctr" anchorCtr="0">
          <a:noAutofit/>
        </a:bodyPr>
        <a:lstStyle/>
        <a:p>
          <a:pPr marL="0" lvl="0" indent="0" algn="ctr" defTabSz="711200">
            <a:lnSpc>
              <a:spcPct val="90000"/>
            </a:lnSpc>
            <a:spcBef>
              <a:spcPct val="0"/>
            </a:spcBef>
            <a:spcAft>
              <a:spcPct val="35000"/>
            </a:spcAft>
            <a:buNone/>
          </a:pPr>
          <a:r>
            <a:rPr lang="en-US" sz="1600" kern="1200"/>
            <a:t>Audience</a:t>
          </a:r>
        </a:p>
      </dsp:txBody>
      <dsp:txXfrm rot="-10800000">
        <a:off x="0" y="57"/>
        <a:ext cx="2569785" cy="318116"/>
      </dsp:txXfrm>
    </dsp:sp>
    <dsp:sp modelId="{5B31E861-1D6F-4C81-BAB8-8354F766709C}">
      <dsp:nvSpPr>
        <dsp:cNvPr id="0" name=""/>
        <dsp:cNvSpPr/>
      </dsp:nvSpPr>
      <dsp:spPr>
        <a:xfrm>
          <a:off x="2569785" y="57"/>
          <a:ext cx="7709356" cy="31811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382" tIns="177800" rIns="156382" bIns="177800" numCol="1" spcCol="1270" anchor="ctr" anchorCtr="0">
          <a:noAutofit/>
        </a:bodyPr>
        <a:lstStyle/>
        <a:p>
          <a:pPr marL="0" lvl="0" indent="0" algn="l" defTabSz="622300">
            <a:lnSpc>
              <a:spcPct val="90000"/>
            </a:lnSpc>
            <a:spcBef>
              <a:spcPct val="0"/>
            </a:spcBef>
            <a:spcAft>
              <a:spcPct val="35000"/>
            </a:spcAft>
            <a:buNone/>
          </a:pPr>
          <a:r>
            <a:rPr lang="en-US" sz="1400" kern="1200"/>
            <a:t>Get to know them – find out what they love, what they don’t</a:t>
          </a:r>
        </a:p>
      </dsp:txBody>
      <dsp:txXfrm>
        <a:off x="2569785" y="57"/>
        <a:ext cx="7709356" cy="318116"/>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opscience.iop.org/article/10.1088/1748-9326/abcd5a/met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Filming today</a:t>
            </a:r>
          </a:p>
          <a:p>
            <a:r>
              <a:rPr lang="en-GB"/>
              <a:t>I’ll do a lot more talking before the first break.. There will be more activities afterwards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a:t>
            </a:fld>
            <a:endParaRPr lang="en-US" altLang="en-US"/>
          </a:p>
        </p:txBody>
      </p:sp>
    </p:spTree>
    <p:extLst>
      <p:ext uri="{BB962C8B-B14F-4D97-AF65-F5344CB8AC3E}">
        <p14:creationId xmlns:p14="http://schemas.microsoft.com/office/powerpoint/2010/main" val="323609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Marginalised communities having a voice</a:t>
            </a:r>
          </a:p>
        </p:txBody>
      </p:sp>
      <p:sp>
        <p:nvSpPr>
          <p:cNvPr id="4" name="Slide Number Placeholder 3"/>
          <p:cNvSpPr>
            <a:spLocks noGrp="1"/>
          </p:cNvSpPr>
          <p:nvPr>
            <p:ph type="sldNum" sz="quarter" idx="5"/>
          </p:nvPr>
        </p:nvSpPr>
        <p:spPr/>
        <p:txBody>
          <a:bodyPr/>
          <a:lstStyle/>
          <a:p>
            <a:fld id="{CE6B48C2-F6E6-465D-8987-28F97886258B}" type="slidenum">
              <a:rPr lang="en-GB" smtClean="0"/>
              <a:t>13</a:t>
            </a:fld>
            <a:endParaRPr lang="en-GB"/>
          </a:p>
        </p:txBody>
      </p:sp>
    </p:spTree>
    <p:extLst>
      <p:ext uri="{BB962C8B-B14F-4D97-AF65-F5344CB8AC3E}">
        <p14:creationId xmlns:p14="http://schemas.microsoft.com/office/powerpoint/2010/main" val="1352320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planters</a:t>
            </a:r>
          </a:p>
        </p:txBody>
      </p:sp>
      <p:sp>
        <p:nvSpPr>
          <p:cNvPr id="4" name="Slide Number Placeholder 3"/>
          <p:cNvSpPr>
            <a:spLocks noGrp="1"/>
          </p:cNvSpPr>
          <p:nvPr>
            <p:ph type="sldNum" sz="quarter" idx="5"/>
          </p:nvPr>
        </p:nvSpPr>
        <p:spPr/>
        <p:txBody>
          <a:bodyPr/>
          <a:lstStyle/>
          <a:p>
            <a:fld id="{CE6B48C2-F6E6-465D-8987-28F97886258B}" type="slidenum">
              <a:rPr lang="en-GB" smtClean="0"/>
              <a:t>14</a:t>
            </a:fld>
            <a:endParaRPr lang="en-GB"/>
          </a:p>
        </p:txBody>
      </p:sp>
    </p:spTree>
    <p:extLst>
      <p:ext uri="{BB962C8B-B14F-4D97-AF65-F5344CB8AC3E}">
        <p14:creationId xmlns:p14="http://schemas.microsoft.com/office/powerpoint/2010/main" val="945124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Wellcome</a:t>
            </a:r>
            <a:r>
              <a:rPr lang="en-GB"/>
              <a:t> Trust Pub </a:t>
            </a:r>
            <a:r>
              <a:rPr lang="en-GB" err="1"/>
              <a:t>Eng</a:t>
            </a:r>
            <a:r>
              <a:rPr lang="en-GB"/>
              <a:t> project for a national project Upstream</a:t>
            </a:r>
          </a:p>
          <a:p>
            <a:r>
              <a:rPr lang="en-GB"/>
              <a:t>And this is what I continue to do today – communicating messages about the climate and ecological emergency, from the perspective of the people it’s impacting day-to-day, and working with citizens to empower them to act on things that matter to them</a:t>
            </a:r>
          </a:p>
          <a:p>
            <a:r>
              <a:rPr lang="en-GB"/>
              <a:t>My journey may not be the most exciting, or unique, but it is told from the heart, from my perspective… it is my ‘hero’s journey’</a:t>
            </a:r>
          </a:p>
          <a:p>
            <a:endParaRPr lang="en-GB"/>
          </a:p>
          <a:p>
            <a:endParaRPr lang="en-GB"/>
          </a:p>
          <a:p>
            <a:r>
              <a:rPr lang="en-GB"/>
              <a:t>We need systems change, but that doesn’t resonate with most people. They need tangible, practical, relatable things that they can do.</a:t>
            </a:r>
          </a:p>
        </p:txBody>
      </p:sp>
      <p:sp>
        <p:nvSpPr>
          <p:cNvPr id="4" name="Slide Number Placeholder 3"/>
          <p:cNvSpPr>
            <a:spLocks noGrp="1"/>
          </p:cNvSpPr>
          <p:nvPr>
            <p:ph type="sldNum" sz="quarter" idx="5"/>
          </p:nvPr>
        </p:nvSpPr>
        <p:spPr/>
        <p:txBody>
          <a:bodyPr/>
          <a:lstStyle/>
          <a:p>
            <a:fld id="{CE6B48C2-F6E6-465D-8987-28F97886258B}" type="slidenum">
              <a:rPr lang="en-GB" smtClean="0"/>
              <a:t>15</a:t>
            </a:fld>
            <a:endParaRPr lang="en-GB"/>
          </a:p>
        </p:txBody>
      </p:sp>
    </p:spTree>
    <p:extLst>
      <p:ext uri="{BB962C8B-B14F-4D97-AF65-F5344CB8AC3E}">
        <p14:creationId xmlns:p14="http://schemas.microsoft.com/office/powerpoint/2010/main" val="1611210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17</a:t>
            </a:fld>
            <a:endParaRPr lang="en-GB"/>
          </a:p>
        </p:txBody>
      </p:sp>
    </p:spTree>
    <p:extLst>
      <p:ext uri="{BB962C8B-B14F-4D97-AF65-F5344CB8AC3E}">
        <p14:creationId xmlns:p14="http://schemas.microsoft.com/office/powerpoint/2010/main" val="1794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the role of values, beliefs, worldviews,  identity,  and  meaning-making  has become one of the most prominent occupations of climate communication researchers.</a:t>
            </a:r>
          </a:p>
          <a:p>
            <a:pPr marL="0" indent="0">
              <a:buNone/>
            </a:pPr>
            <a:r>
              <a:rPr lang="en-GB" sz="1200" i="1"/>
              <a:t>“We all hear, perceive, make sense of, and judge incoming information (be it spoken, written, visual, or sensory) through the </a:t>
            </a:r>
            <a:r>
              <a:rPr lang="en-GB" sz="1200" b="1" i="1"/>
              <a:t>filters of culturally transmit-ted values</a:t>
            </a:r>
            <a:r>
              <a:rPr lang="en-GB" sz="1200" i="1"/>
              <a:t> and no one can escape this influence although we can become conscious of this influence and actively probe it, if we are willing. </a:t>
            </a:r>
          </a:p>
          <a:p>
            <a:pPr marL="0" indent="0">
              <a:buNone/>
            </a:pPr>
            <a:r>
              <a:rPr lang="en-GB" sz="1200" i="1"/>
              <a:t>…The values we hold affect not only our </a:t>
            </a:r>
            <a:r>
              <a:rPr lang="en-GB" sz="1200" b="1" i="1"/>
              <a:t>perceptions</a:t>
            </a:r>
            <a:r>
              <a:rPr lang="en-GB" sz="1200" i="1"/>
              <a:t> and </a:t>
            </a:r>
            <a:r>
              <a:rPr lang="en-GB" sz="1200" b="1" i="1"/>
              <a:t>interpretations</a:t>
            </a:r>
            <a:r>
              <a:rPr lang="en-GB" sz="1200" i="1"/>
              <a:t> of the climate and our acceptability of climate  science,  but—crucially,  and  often  more prominently—the </a:t>
            </a:r>
            <a:r>
              <a:rPr lang="en-GB" sz="1200" b="1" i="1"/>
              <a:t>acceptability</a:t>
            </a:r>
            <a:r>
              <a:rPr lang="en-GB" sz="1200" i="1"/>
              <a:t> of anticipated or proposed behavioural changes, technological solutions, or climate policies. </a:t>
            </a:r>
          </a:p>
          <a:p>
            <a:pPr marL="0" indent="0">
              <a:buNone/>
            </a:pPr>
            <a:r>
              <a:rPr lang="en-GB" sz="1200" i="1"/>
              <a:t>…Climate communication meets </a:t>
            </a:r>
            <a:r>
              <a:rPr lang="en-GB" sz="1200" b="1" i="1"/>
              <a:t>acceptance or resistance </a:t>
            </a:r>
            <a:r>
              <a:rPr lang="en-GB" sz="1200" i="1"/>
              <a:t>and thus can be made more resonant for different audiences by approaching it through </a:t>
            </a:r>
            <a:r>
              <a:rPr lang="en-GB" sz="1200" b="1" i="1"/>
              <a:t>value frames</a:t>
            </a:r>
            <a:r>
              <a:rPr lang="en-GB" sz="1200" i="1"/>
              <a:t>. </a:t>
            </a:r>
          </a:p>
          <a:p>
            <a:pPr marL="0" indent="0">
              <a:buNone/>
            </a:pPr>
            <a:r>
              <a:rPr lang="en-GB" sz="1200" i="1"/>
              <a:t>…and as part of framing and messaging, the question of effectiveness of different </a:t>
            </a:r>
            <a:r>
              <a:rPr lang="en-GB" sz="1200" b="1" i="1"/>
              <a:t>messengers”</a:t>
            </a:r>
            <a:r>
              <a:rPr lang="en-GB" sz="1200" i="1"/>
              <a:t>.</a:t>
            </a:r>
          </a:p>
          <a:p>
            <a:pPr marL="0" indent="0">
              <a:buNone/>
            </a:pPr>
            <a:r>
              <a:rPr lang="en-GB" sz="1200"/>
              <a:t>Moser 2016</a:t>
            </a:r>
          </a:p>
          <a:p>
            <a:pPr marL="0" indent="0">
              <a:buNone/>
            </a:pPr>
            <a:endParaRPr lang="en-GB" sz="1200"/>
          </a:p>
          <a:p>
            <a:r>
              <a:rPr lang="en-GB" sz="1200"/>
              <a:t>Action comes first and justification second if our attitudes about an issue are not strong (de Meyer et al. 2020). </a:t>
            </a:r>
          </a:p>
          <a:p>
            <a:r>
              <a:rPr lang="en-GB" sz="1200"/>
              <a:t>Those of us with strong attitudes, start with the justification (and may not act if they have too much information)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u="sng">
                <a:solidFill>
                  <a:srgbClr val="D14836"/>
                </a:solidFill>
                <a:effectLst/>
                <a:latin typeface="Arial" panose="020B0604020202020204" pitchFamily="34" charset="0"/>
                <a:hlinkClick r:id="rId3"/>
              </a:rPr>
              <a:t>Transforming the stories we tell about climate change: from ‘</a:t>
            </a:r>
            <a:r>
              <a:rPr lang="en-GB" b="0" i="0" u="sng" err="1">
                <a:solidFill>
                  <a:srgbClr val="D14836"/>
                </a:solidFill>
                <a:effectLst/>
                <a:latin typeface="Arial" panose="020B0604020202020204" pitchFamily="34" charset="0"/>
                <a:hlinkClick r:id="rId3"/>
              </a:rPr>
              <a:t>issue’to</a:t>
            </a:r>
            <a:r>
              <a:rPr lang="en-GB" b="0" i="0" u="sng">
                <a:solidFill>
                  <a:srgbClr val="D14836"/>
                </a:solidFill>
                <a:effectLst/>
                <a:latin typeface="Arial" panose="020B0604020202020204" pitchFamily="34" charset="0"/>
                <a:hlinkClick r:id="rId3"/>
              </a:rPr>
              <a:t> ‘action’</a:t>
            </a:r>
            <a:endParaRPr lang="en-GB"/>
          </a:p>
          <a:p>
            <a:endParaRPr lang="en-GB" sz="1200"/>
          </a:p>
          <a:p>
            <a:r>
              <a:rPr lang="en-GB" sz="1200"/>
              <a:t>If we are emotional about an issue, we are often resistant to change our opinion on it. We have evolved to become resistant against an existential threat so it is natural that we defend our identity, but this stops us thinking, feeling and acting on air pollution. It leads to avoidance and denial of knowledge or loss, cognitive dissonance from guilt, Passing the responsibility, Helplessness, Downplaying the problem, Attack others not our group. All this does is </a:t>
            </a:r>
            <a:r>
              <a:rPr lang="en-GB" sz="1200">
                <a:sym typeface="Wingdings" panose="05000000000000000000" pitchFamily="2" charset="2"/>
              </a:rPr>
              <a:t> reinforce existing identity</a:t>
            </a:r>
            <a:endParaRPr lang="en-GB" sz="1200"/>
          </a:p>
          <a:p>
            <a:pPr marL="0" indent="0">
              <a:buNone/>
            </a:pPr>
            <a:r>
              <a:rPr lang="en-GB" sz="1200"/>
              <a:t>(Moser 2016)</a:t>
            </a:r>
          </a:p>
          <a:p>
            <a:pPr marL="0" indent="0">
              <a:buNone/>
            </a:pPr>
            <a:endParaRPr lang="en-GB" sz="1200"/>
          </a:p>
          <a:p>
            <a:pPr marL="342900" indent="-342900">
              <a:buFont typeface="Arial" panose="020B0604020202020204" pitchFamily="34" charset="0"/>
              <a:buChar char="•"/>
            </a:pPr>
            <a:r>
              <a:rPr lang="en-GB" sz="1200"/>
              <a:t>Can’t afford an electric car</a:t>
            </a:r>
          </a:p>
          <a:p>
            <a:pPr marL="342900" indent="-342900">
              <a:buFont typeface="Arial" panose="020B0604020202020204" pitchFamily="34" charset="0"/>
              <a:buChar char="•"/>
            </a:pPr>
            <a:r>
              <a:rPr lang="en-GB" sz="1200"/>
              <a:t>Housing estate built in the suburbs, with no amenities</a:t>
            </a:r>
          </a:p>
          <a:p>
            <a:pPr marL="342900" indent="-342900">
              <a:buFont typeface="Arial" panose="020B0604020202020204" pitchFamily="34" charset="0"/>
              <a:buChar char="•"/>
            </a:pPr>
            <a:r>
              <a:rPr lang="en-GB" sz="1200"/>
              <a:t>Etc…</a:t>
            </a:r>
          </a:p>
          <a:p>
            <a:pPr marL="0" indent="0">
              <a:buNone/>
            </a:pPr>
            <a:endParaRPr lang="en-GB" sz="1200"/>
          </a:p>
          <a:p>
            <a:r>
              <a:rPr lang="en-GB"/>
              <a:t>Answering questions that are the concern of everybody</a:t>
            </a:r>
          </a:p>
          <a:p>
            <a:r>
              <a:rPr lang="en-GB" b="0" i="0">
                <a:solidFill>
                  <a:srgbClr val="353535"/>
                </a:solidFill>
                <a:effectLst/>
                <a:latin typeface="helvetica" panose="020B0604020202020204" pitchFamily="34" charset="0"/>
              </a:rPr>
              <a:t>An ancient Greek treatise on the art of persuasion, dating from the 4th century BCE</a:t>
            </a:r>
            <a:endParaRPr lang="en-GB"/>
          </a:p>
          <a:p>
            <a:endParaRPr lang="en-GB" sz="1200"/>
          </a:p>
          <a:p>
            <a:pPr marL="0" indent="0">
              <a:buNone/>
            </a:pPr>
            <a:endParaRPr lang="en-GB" sz="1200"/>
          </a:p>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18</a:t>
            </a:fld>
            <a:endParaRPr lang="en-US" altLang="en-US"/>
          </a:p>
        </p:txBody>
      </p:sp>
    </p:spTree>
    <p:extLst>
      <p:ext uri="{BB962C8B-B14F-4D97-AF65-F5344CB8AC3E}">
        <p14:creationId xmlns:p14="http://schemas.microsoft.com/office/powerpoint/2010/main" val="375110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SHOW WEBSITES</a:t>
            </a:r>
          </a:p>
          <a:p>
            <a:pPr marL="0" indent="0">
              <a:buNone/>
            </a:pPr>
            <a:endParaRPr lang="en-GB"/>
          </a:p>
          <a:p>
            <a:pPr marL="0" indent="0">
              <a:buNone/>
            </a:pPr>
            <a:r>
              <a:rPr lang="en-GB"/>
              <a:t>Making climate change relevant (the risk) and actionable (the reward – the co-benefits) – link to AIR POLLUTION</a:t>
            </a:r>
          </a:p>
          <a:p>
            <a:pPr marL="0" indent="0">
              <a:buNone/>
            </a:pPr>
            <a:r>
              <a:rPr lang="en-GB" sz="1200"/>
              <a:t>e.g., citizen’s assemblies</a:t>
            </a:r>
          </a:p>
          <a:p>
            <a:pPr marL="0" indent="0">
              <a:buNone/>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Overcome psychological distance – in time, space, in abstraction from the concrete, in irrelevant to our main concerns/priorities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Make the issue feel near, human, personal and urgent. Speak of people, places and entities where you are. Tap into local sense of place/patriotism/community/pride. Focus on past loss and restoration of what has been lost. Focus on near-term benefits and opportunities to avoid future losses or costs. ‘A crisis we can’t afford to ignore’</a:t>
            </a:r>
            <a:r>
              <a:rPr lang="en-GB" sz="900">
                <a:latin typeface="Calibri" panose="020F0502020204030204" pitchFamily="34" charset="0"/>
                <a:ea typeface="Times New Roman" panose="02020603050405020304" pitchFamily="18" charset="0"/>
                <a:cs typeface="Times New Roman" panose="02020603050405020304" pitchFamily="18" charset="0"/>
              </a:rPr>
              <a:t>.  </a:t>
            </a: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Emphasis on the high degree of scienti</a:t>
            </a:r>
            <a:r>
              <a:rPr lang="en-GB" sz="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fi</a:t>
            </a: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consensus</a:t>
            </a:r>
          </a:p>
          <a:p>
            <a:pPr marL="0" indent="0">
              <a:buNone/>
            </a:pPr>
            <a:endParaRPr lang="en-GB"/>
          </a:p>
          <a:p>
            <a:pPr marL="0" indent="0">
              <a:buNone/>
            </a:pPr>
            <a:r>
              <a:rPr lang="en-GB"/>
              <a:t>“Given the difficulty of seeing and representing the causes of climate change, as well as the climate itself and changes in it, the role of </a:t>
            </a:r>
            <a:r>
              <a:rPr lang="en-GB" b="1"/>
              <a:t>visualizations</a:t>
            </a:r>
            <a:r>
              <a:rPr lang="en-GB"/>
              <a:t> and the use of </a:t>
            </a:r>
            <a:r>
              <a:rPr lang="en-GB" b="1"/>
              <a:t>imagery</a:t>
            </a:r>
            <a:r>
              <a:rPr lang="en-GB"/>
              <a:t> have become prominent topics of exploration. Integrating insights on the difficulties of understanding climate change, on language, imagery, and the imaginal, communication experts now point increasingly to the importance of </a:t>
            </a:r>
            <a:r>
              <a:rPr lang="en-GB" b="1"/>
              <a:t>story-telling and using narrative formats </a:t>
            </a:r>
            <a:r>
              <a:rPr lang="en-GB"/>
              <a:t>to convey climate change.</a:t>
            </a:r>
          </a:p>
          <a:p>
            <a:pPr marL="0" indent="0">
              <a:buNone/>
            </a:pPr>
            <a:endParaRPr lang="en-GB"/>
          </a:p>
          <a:p>
            <a:pPr marL="0" indent="0">
              <a:buNone/>
            </a:pPr>
            <a:r>
              <a:rPr lang="en-GB"/>
              <a:t>Others have investigated </a:t>
            </a:r>
            <a:r>
              <a:rPr lang="en-GB" b="1"/>
              <a:t>gaming</a:t>
            </a:r>
            <a:r>
              <a:rPr lang="en-GB"/>
              <a:t> and other </a:t>
            </a:r>
            <a:r>
              <a:rPr lang="en-GB" b="1"/>
              <a:t>interactive tools </a:t>
            </a:r>
            <a:r>
              <a:rPr lang="en-GB"/>
              <a:t>to make climate change and an otherwise abstract and difficult to </a:t>
            </a:r>
            <a:r>
              <a:rPr lang="en-GB" b="1"/>
              <a:t>imagine</a:t>
            </a:r>
            <a:r>
              <a:rPr lang="en-GB"/>
              <a:t> future more accessible both for lay audiences of all ages as well as in professional planning and decision-making contexts”.</a:t>
            </a:r>
          </a:p>
          <a:p>
            <a:pPr lvl="1"/>
            <a:endParaRPr lang="en-GB"/>
          </a:p>
          <a:p>
            <a:pPr lvl="1"/>
            <a:endParaRPr lang="en-GB"/>
          </a:p>
          <a:p>
            <a:pPr lvl="1"/>
            <a:endParaRPr lang="en-GB"/>
          </a:p>
          <a:p>
            <a:endParaRPr lang="en-GB" sz="120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19</a:t>
            </a:fld>
            <a:endParaRPr lang="en-US" altLang="en-US"/>
          </a:p>
        </p:txBody>
      </p:sp>
    </p:spTree>
    <p:extLst>
      <p:ext uri="{BB962C8B-B14F-4D97-AF65-F5344CB8AC3E}">
        <p14:creationId xmlns:p14="http://schemas.microsoft.com/office/powerpoint/2010/main" val="151354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SHOW WEBSITES</a:t>
            </a:r>
          </a:p>
          <a:p>
            <a:pPr marL="0" indent="0">
              <a:buNone/>
            </a:pPr>
            <a:endParaRPr lang="en-GB"/>
          </a:p>
          <a:p>
            <a:pPr marL="0" indent="0">
              <a:buNone/>
            </a:pPr>
            <a:r>
              <a:rPr lang="en-GB"/>
              <a:t>Making climate change relevant (the risk) and actionable (the reward – the co-benefits) – link to AIR POLLUTION</a:t>
            </a:r>
          </a:p>
          <a:p>
            <a:pPr marL="0" indent="0">
              <a:buNone/>
            </a:pPr>
            <a:r>
              <a:rPr lang="en-GB" sz="1200"/>
              <a:t>e.g., citizen’s assemblies</a:t>
            </a:r>
          </a:p>
          <a:p>
            <a:pPr marL="0" indent="0">
              <a:buNone/>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Overcome psychological distance – in time, space, in abstraction from the concrete, in irrelevant to our main concerns/priorities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Make the issue feel near, human, personal and urgent. Speak of people, places and entities where you are. Tap into local sense of place/patriotism/community/pride. Focus on past loss and restoration of what has been lost. Focus on near-term benefits and opportunities to avoid future losses or costs. ‘A crisis we can’t afford to ignore’</a:t>
            </a:r>
            <a:r>
              <a:rPr lang="en-GB" sz="900">
                <a:latin typeface="Calibri" panose="020F0502020204030204" pitchFamily="34" charset="0"/>
                <a:ea typeface="Times New Roman" panose="02020603050405020304" pitchFamily="18" charset="0"/>
                <a:cs typeface="Times New Roman" panose="02020603050405020304" pitchFamily="18" charset="0"/>
              </a:rPr>
              <a:t>.  </a:t>
            </a: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Emphasis on the high degree of scienti</a:t>
            </a:r>
            <a:r>
              <a:rPr lang="en-GB" sz="12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fi</a:t>
            </a: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consensus</a:t>
            </a:r>
          </a:p>
          <a:p>
            <a:pPr marL="0" indent="0">
              <a:buNone/>
            </a:pPr>
            <a:endParaRPr lang="en-GB"/>
          </a:p>
          <a:p>
            <a:pPr marL="0" indent="0">
              <a:buNone/>
            </a:pPr>
            <a:r>
              <a:rPr lang="en-GB"/>
              <a:t>“Given the difficulty of seeing and representing the causes of climate change, as well as the climate itself and changes in it, the role of </a:t>
            </a:r>
            <a:r>
              <a:rPr lang="en-GB" b="1"/>
              <a:t>visualizations</a:t>
            </a:r>
            <a:r>
              <a:rPr lang="en-GB"/>
              <a:t> and the use of </a:t>
            </a:r>
            <a:r>
              <a:rPr lang="en-GB" b="1"/>
              <a:t>imagery</a:t>
            </a:r>
            <a:r>
              <a:rPr lang="en-GB"/>
              <a:t> have become prominent topics of exploration. Integrating insights on the difficulties of understanding climate change, on language, imagery, and the imaginal, communication experts now point increasingly to the importance of </a:t>
            </a:r>
            <a:r>
              <a:rPr lang="en-GB" b="1"/>
              <a:t>story-telling and using narrative formats </a:t>
            </a:r>
            <a:r>
              <a:rPr lang="en-GB"/>
              <a:t>to convey climate change.</a:t>
            </a:r>
          </a:p>
          <a:p>
            <a:pPr marL="0" indent="0">
              <a:buNone/>
            </a:pPr>
            <a:endParaRPr lang="en-GB"/>
          </a:p>
          <a:p>
            <a:pPr marL="0" indent="0">
              <a:buNone/>
            </a:pPr>
            <a:r>
              <a:rPr lang="en-GB"/>
              <a:t>Others have investigated </a:t>
            </a:r>
            <a:r>
              <a:rPr lang="en-GB" b="1"/>
              <a:t>gaming</a:t>
            </a:r>
            <a:r>
              <a:rPr lang="en-GB"/>
              <a:t> and other </a:t>
            </a:r>
            <a:r>
              <a:rPr lang="en-GB" b="1"/>
              <a:t>interactive tools </a:t>
            </a:r>
            <a:r>
              <a:rPr lang="en-GB"/>
              <a:t>to make climate change and an otherwise abstract and difficult to </a:t>
            </a:r>
            <a:r>
              <a:rPr lang="en-GB" b="1"/>
              <a:t>imagine</a:t>
            </a:r>
            <a:r>
              <a:rPr lang="en-GB"/>
              <a:t> future more accessible both for lay audiences of all ages as well as in professional planning and decision-making contexts”.</a:t>
            </a:r>
          </a:p>
          <a:p>
            <a:pPr lvl="1"/>
            <a:endParaRPr lang="en-GB"/>
          </a:p>
          <a:p>
            <a:pPr lvl="1"/>
            <a:endParaRPr lang="en-GB"/>
          </a:p>
          <a:p>
            <a:pPr lvl="1"/>
            <a:endParaRPr lang="en-GB"/>
          </a:p>
          <a:p>
            <a:endParaRPr lang="en-GB" sz="120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20</a:t>
            </a:fld>
            <a:endParaRPr lang="en-US" altLang="en-US"/>
          </a:p>
        </p:txBody>
      </p:sp>
    </p:spTree>
    <p:extLst>
      <p:ext uri="{BB962C8B-B14F-4D97-AF65-F5344CB8AC3E}">
        <p14:creationId xmlns:p14="http://schemas.microsoft.com/office/powerpoint/2010/main" val="4131440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Helvetica" panose="020B0604020202020204" pitchFamily="34" charset="0"/>
              </a:rPr>
              <a:t>Governments can enact ‘hard’ policies to affect public behaviour, such as driving and parking restrictions, low emission zones or tax increases on more polluting vehicles; or they can use </a:t>
            </a:r>
            <a:r>
              <a:rPr lang="en-GB" b="1" i="0">
                <a:solidFill>
                  <a:srgbClr val="000000"/>
                </a:solidFill>
                <a:effectLst/>
                <a:latin typeface="Helvetica" panose="020B0604020202020204" pitchFamily="34" charset="0"/>
              </a:rPr>
              <a:t>‘soft’ policies </a:t>
            </a:r>
            <a:r>
              <a:rPr lang="en-GB" b="0" i="0">
                <a:solidFill>
                  <a:srgbClr val="000000"/>
                </a:solidFill>
                <a:effectLst/>
                <a:latin typeface="Helvetica" panose="020B0604020202020204" pitchFamily="34" charset="0"/>
              </a:rPr>
              <a:t>targeting behaviour change, such as public communication, social marketing, or education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00000"/>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000000"/>
                </a:solidFill>
                <a:effectLst/>
                <a:latin typeface="Helvetica" panose="020B0604020202020204" pitchFamily="34" charset="0"/>
              </a:rPr>
              <a:t>Frames</a:t>
            </a:r>
            <a:r>
              <a:rPr lang="en-GB" b="0" i="0">
                <a:solidFill>
                  <a:srgbClr val="000000"/>
                </a:solidFill>
                <a:effectLst/>
                <a:latin typeface="Helvetica" panose="020B0604020202020204" pitchFamily="34" charset="0"/>
              </a:rPr>
              <a:t> - Some research has shown that overall, the public feels individual-level action on air pollution and the environment is futile and that responsibility for improving air pollution primarily lies at the local and national level. </a:t>
            </a:r>
            <a:endParaRPr lang="en-GB" b="0" i="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Georgia" panose="02040502050405020303" pitchFamily="18" charset="0"/>
              </a:rPr>
              <a:t>Riley et al. reviewed how effectively we communicate air pollution to change public attitudes and behaviours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Georgia" panose="02040502050405020303" pitchFamily="18" charset="0"/>
              </a:rPr>
              <a:t>Largely ‘top down, keep it simple’ approach whereby experts communicate to the public and the public individualised and presumed to possess a more or less stable “portfolio” of values, attitudes, norms, interests and desires. There have been few attempts to engage the public in the design or development of air pollution communication or to engage in ways that go beyond the provision of facts.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Georgia" panose="02040502050405020303" pitchFamily="18" charset="0"/>
              </a:rPr>
              <a:t>Avoidance - </a:t>
            </a:r>
            <a:r>
              <a:rPr lang="en-GB"/>
              <a:t>(reducing vigorous activity, avoiding busy streets, avoid peak traffic times, closing windows, etc)</a:t>
            </a:r>
            <a:endParaRPr lang="en-GB" b="0" i="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Georgia" panose="02040502050405020303" pitchFamily="18" charset="0"/>
              </a:rPr>
              <a:t>Controlling - </a:t>
            </a:r>
            <a:r>
              <a:rPr lang="en-GB"/>
              <a:t>reductions in driving, driving speed, refuelling, car sharing, reductions in wood burning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Georgia" panose="02040502050405020303" pitchFamily="18" charset="0"/>
              </a:rPr>
              <a:t>Supporting - </a:t>
            </a:r>
            <a:r>
              <a:rPr lang="en-GB"/>
              <a:t> lobbying, education in classrooms and community, discussions among friends and family, e-newsletters, and sending e-mails to local officials </a:t>
            </a:r>
            <a:endParaRPr lang="en-GB" b="0" i="0">
              <a:solidFill>
                <a:srgbClr val="333333"/>
              </a:solidFill>
              <a:effectLst/>
              <a:latin typeface="Georgia" panose="02040502050405020303" pitchFamily="18" charset="0"/>
            </a:endParaRPr>
          </a:p>
          <a:p>
            <a:endParaRPr lang="en-GB" b="0" i="0">
              <a:solidFill>
                <a:srgbClr val="333333"/>
              </a:solidFill>
              <a:effectLst/>
              <a:latin typeface="Georgia" panose="02040502050405020303" pitchFamily="18" charset="0"/>
            </a:endParaRPr>
          </a:p>
          <a:p>
            <a:endParaRPr lang="en-GB" b="0" i="0">
              <a:solidFill>
                <a:srgbClr val="333333"/>
              </a:solidFill>
              <a:effectLst/>
              <a:latin typeface="Georgia" panose="02040502050405020303" pitchFamily="18" charset="0"/>
            </a:endParaRPr>
          </a:p>
          <a:p>
            <a:r>
              <a:rPr lang="en-GB" b="0" i="0">
                <a:solidFill>
                  <a:srgbClr val="333333"/>
                </a:solidFill>
                <a:effectLst/>
                <a:latin typeface="Georgia" panose="02040502050405020303" pitchFamily="18" charset="0"/>
              </a:rPr>
              <a:t>Reviewed 37 studies - 28 different behaviours assessed using a variety of designs including natural and research-manipulated experiments, cross-sectional and longitudinal surveys and focus groups. While avoidance behaviour (e.g. reducing outdoor activity) followed by contributing behaviours (e.g. reducing idling) were by far the most commonly studied, supporting behaviour (e.g. civil engagement) shows promising results, with the added benefit that supporting local and national policies may eventually lead to the removal of social and physical barriers that prevent wider behavioural changes. Providing a range of actionable information will reduce disengagement due to feelings of powerlessness. Targeted localized information will appear more immediate and engaging, and positive framing will prevent cognitive dissonance whereby people rationalize their behaviour to avoid living with feelings of unease. Communicating the co-benefits of action may persuade individuals with different drivers but as an effective solution, it remains to be explored. Generally, finding ways to connect with people’s emotions, including activating social norms and identities and creating a sense of collective responsibility, provide promising yet under-explored directions. Smartphones provide unique opportunities that enable flexible and targeted engagement, but care must be taken to avoid transferring responsibility for action from national and local authorities onto individuals. Multidisciplinary teams involving artists, members of the public, community and pressure groups, policy makers, researchers, and businesses, are needed to co-create the stories and tools that can lead to effective action to tackle air pollution through behavioural solutions. </a:t>
            </a:r>
          </a:p>
          <a:p>
            <a:endParaRPr lang="en-GB" b="0" i="0">
              <a:solidFill>
                <a:srgbClr val="333333"/>
              </a:solidFill>
              <a:effectLst/>
              <a:latin typeface="Georgia" panose="02040502050405020303" pitchFamily="18" charset="0"/>
            </a:endParaRPr>
          </a:p>
          <a:p>
            <a:r>
              <a:rPr lang="en-GB" b="0" i="0">
                <a:solidFill>
                  <a:srgbClr val="333333"/>
                </a:solidFill>
                <a:effectLst/>
                <a:latin typeface="-apple-system"/>
              </a:rPr>
              <a:t>Older people, and people with existing health conditions more likely to heed the advice to reduce outdoor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Georgia" panose="02040502050405020303" pitchFamily="18" charset="0"/>
              </a:rPr>
              <a:t>Being told what to do </a:t>
            </a:r>
            <a:r>
              <a:rPr lang="en-GB" b="0" i="0">
                <a:solidFill>
                  <a:srgbClr val="333333"/>
                </a:solidFill>
                <a:effectLst/>
                <a:latin typeface="Georgia" panose="02040502050405020303" pitchFamily="18" charset="0"/>
                <a:sym typeface="Wingdings" panose="05000000000000000000" pitchFamily="2" charset="2"/>
              </a:rPr>
              <a:t> allowing people to have agency</a:t>
            </a:r>
          </a:p>
          <a:p>
            <a:endParaRPr lang="en-GB" b="0" i="0">
              <a:solidFill>
                <a:srgbClr val="333333"/>
              </a:solidFill>
              <a:effectLst/>
              <a:latin typeface="-apple-system"/>
            </a:endParaRPr>
          </a:p>
          <a:p>
            <a:r>
              <a:rPr lang="en-GB"/>
              <a:t>https://link.springer.com/article/10.1007/s11625-021-01038-2#Sec2</a:t>
            </a:r>
            <a:endParaRPr lang="en-GB" b="0" i="0">
              <a:solidFill>
                <a:srgbClr val="333333"/>
              </a:solidFill>
              <a:effectLst/>
              <a:latin typeface="-apple-system"/>
            </a:endParaRPr>
          </a:p>
        </p:txBody>
      </p:sp>
      <p:sp>
        <p:nvSpPr>
          <p:cNvPr id="4" name="Slide Number Placeholder 3"/>
          <p:cNvSpPr>
            <a:spLocks noGrp="1"/>
          </p:cNvSpPr>
          <p:nvPr>
            <p:ph type="sldNum" sz="quarter" idx="5"/>
          </p:nvPr>
        </p:nvSpPr>
        <p:spPr/>
        <p:txBody>
          <a:bodyPr/>
          <a:lstStyle/>
          <a:p>
            <a:fld id="{CE6B48C2-F6E6-465D-8987-28F97886258B}" type="slidenum">
              <a:rPr lang="en-GB" smtClean="0"/>
              <a:t>21</a:t>
            </a:fld>
            <a:endParaRPr lang="en-GB"/>
          </a:p>
        </p:txBody>
      </p:sp>
    </p:spTree>
    <p:extLst>
      <p:ext uri="{BB962C8B-B14F-4D97-AF65-F5344CB8AC3E}">
        <p14:creationId xmlns:p14="http://schemas.microsoft.com/office/powerpoint/2010/main" val="338715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33333"/>
                </a:solidFill>
                <a:effectLst/>
                <a:latin typeface="-apple-system"/>
              </a:rPr>
              <a:t>Older people, and people with existing health conditions more likely to heed the advice to reduce outdoor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Georgia" panose="02040502050405020303" pitchFamily="18" charset="0"/>
              </a:rPr>
              <a:t>Being told what to do </a:t>
            </a:r>
            <a:r>
              <a:rPr lang="en-GB" b="0" i="0">
                <a:solidFill>
                  <a:srgbClr val="333333"/>
                </a:solidFill>
                <a:effectLst/>
                <a:latin typeface="Georgia" panose="02040502050405020303" pitchFamily="18" charset="0"/>
                <a:sym typeface="Wingdings" panose="05000000000000000000" pitchFamily="2" charset="2"/>
              </a:rPr>
              <a:t> allowing people to have agency</a:t>
            </a:r>
          </a:p>
          <a:p>
            <a:endParaRPr lang="en-GB" b="0" i="0">
              <a:solidFill>
                <a:srgbClr val="333333"/>
              </a:solidFill>
              <a:effectLst/>
              <a:latin typeface="-apple-system"/>
            </a:endParaRPr>
          </a:p>
          <a:p>
            <a:r>
              <a:rPr lang="en-GB"/>
              <a:t>https://link.springer.com/article/10.1007/s11625-021-01038-2#Sec2</a:t>
            </a:r>
            <a:endParaRPr lang="en-GB" b="0" i="0">
              <a:solidFill>
                <a:srgbClr val="333333"/>
              </a:solidFill>
              <a:effectLst/>
              <a:latin typeface="-apple-system"/>
            </a:endParaRPr>
          </a:p>
          <a:p>
            <a:endParaRPr lang="en-GB" b="0" i="0">
              <a:solidFill>
                <a:srgbClr val="333333"/>
              </a:solidFill>
              <a:effectLst/>
              <a:latin typeface="-apple-system"/>
            </a:endParaRPr>
          </a:p>
          <a:p>
            <a:endParaRPr lang="en-GB" b="0" i="0">
              <a:solidFill>
                <a:srgbClr val="333333"/>
              </a:solidFill>
              <a:effectLst/>
              <a:latin typeface="-apple-system"/>
            </a:endParaRPr>
          </a:p>
        </p:txBody>
      </p:sp>
      <p:sp>
        <p:nvSpPr>
          <p:cNvPr id="4" name="Slide Number Placeholder 3"/>
          <p:cNvSpPr>
            <a:spLocks noGrp="1"/>
          </p:cNvSpPr>
          <p:nvPr>
            <p:ph type="sldNum" sz="quarter" idx="5"/>
          </p:nvPr>
        </p:nvSpPr>
        <p:spPr/>
        <p:txBody>
          <a:bodyPr/>
          <a:lstStyle/>
          <a:p>
            <a:fld id="{CE6B48C2-F6E6-465D-8987-28F97886258B}" type="slidenum">
              <a:rPr lang="en-GB" smtClean="0"/>
              <a:t>22</a:t>
            </a:fld>
            <a:endParaRPr lang="en-GB"/>
          </a:p>
        </p:txBody>
      </p:sp>
    </p:spTree>
    <p:extLst>
      <p:ext uri="{BB962C8B-B14F-4D97-AF65-F5344CB8AC3E}">
        <p14:creationId xmlns:p14="http://schemas.microsoft.com/office/powerpoint/2010/main" val="728907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https://www.youtube.com/watch?v=ktLt0Hnf_zg&amp;list=LL&amp;ab_channel=SUNYPlattsburghatQueensbury</a:t>
            </a:r>
          </a:p>
        </p:txBody>
      </p:sp>
      <p:sp>
        <p:nvSpPr>
          <p:cNvPr id="4" name="Slide Number Placeholder 3"/>
          <p:cNvSpPr>
            <a:spLocks noGrp="1"/>
          </p:cNvSpPr>
          <p:nvPr>
            <p:ph type="sldNum" sz="quarter" idx="5"/>
          </p:nvPr>
        </p:nvSpPr>
        <p:spPr/>
        <p:txBody>
          <a:bodyPr/>
          <a:lstStyle/>
          <a:p>
            <a:fld id="{CE6B48C2-F6E6-465D-8987-28F97886258B}" type="slidenum">
              <a:rPr lang="en-GB" smtClean="0"/>
              <a:t>23</a:t>
            </a:fld>
            <a:endParaRPr lang="en-GB"/>
          </a:p>
        </p:txBody>
      </p:sp>
    </p:spTree>
    <p:extLst>
      <p:ext uri="{BB962C8B-B14F-4D97-AF65-F5344CB8AC3E}">
        <p14:creationId xmlns:p14="http://schemas.microsoft.com/office/powerpoint/2010/main" val="133235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2</a:t>
            </a:fld>
            <a:endParaRPr lang="en-GB"/>
          </a:p>
        </p:txBody>
      </p:sp>
    </p:spTree>
    <p:extLst>
      <p:ext uri="{BB962C8B-B14F-4D97-AF65-F5344CB8AC3E}">
        <p14:creationId xmlns:p14="http://schemas.microsoft.com/office/powerpoint/2010/main" val="3506826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https://www.youtube.com/watch?v=ktLt0Hnf_zg&amp;list=LL&amp;ab_channel=SUNYPlattsburghatQueensbury</a:t>
            </a:r>
          </a:p>
        </p:txBody>
      </p:sp>
      <p:sp>
        <p:nvSpPr>
          <p:cNvPr id="4" name="Slide Number Placeholder 3"/>
          <p:cNvSpPr>
            <a:spLocks noGrp="1"/>
          </p:cNvSpPr>
          <p:nvPr>
            <p:ph type="sldNum" sz="quarter" idx="5"/>
          </p:nvPr>
        </p:nvSpPr>
        <p:spPr/>
        <p:txBody>
          <a:bodyPr/>
          <a:lstStyle/>
          <a:p>
            <a:fld id="{CE6B48C2-F6E6-465D-8987-28F97886258B}" type="slidenum">
              <a:rPr lang="en-GB" smtClean="0"/>
              <a:t>24</a:t>
            </a:fld>
            <a:endParaRPr lang="en-GB"/>
          </a:p>
        </p:txBody>
      </p:sp>
    </p:spTree>
    <p:extLst>
      <p:ext uri="{BB962C8B-B14F-4D97-AF65-F5344CB8AC3E}">
        <p14:creationId xmlns:p14="http://schemas.microsoft.com/office/powerpoint/2010/main" val="1455215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Visuals image</a:t>
            </a:r>
          </a:p>
        </p:txBody>
      </p:sp>
      <p:sp>
        <p:nvSpPr>
          <p:cNvPr id="4" name="Slide Number Placeholder 3"/>
          <p:cNvSpPr>
            <a:spLocks noGrp="1"/>
          </p:cNvSpPr>
          <p:nvPr>
            <p:ph type="sldNum" sz="quarter" idx="5"/>
          </p:nvPr>
        </p:nvSpPr>
        <p:spPr/>
        <p:txBody>
          <a:bodyPr/>
          <a:lstStyle/>
          <a:p>
            <a:fld id="{CE6B48C2-F6E6-465D-8987-28F97886258B}" type="slidenum">
              <a:rPr lang="en-GB" smtClean="0"/>
              <a:t>27</a:t>
            </a:fld>
            <a:endParaRPr lang="en-GB"/>
          </a:p>
        </p:txBody>
      </p:sp>
    </p:spTree>
    <p:extLst>
      <p:ext uri="{BB962C8B-B14F-4D97-AF65-F5344CB8AC3E}">
        <p14:creationId xmlns:p14="http://schemas.microsoft.com/office/powerpoint/2010/main" val="1367739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https://www.youtube.com/watch?v=ktLt0Hnf_zg&amp;list=LL&amp;ab_channel=SUNYPlattsburghatQueensbury</a:t>
            </a:r>
          </a:p>
        </p:txBody>
      </p:sp>
      <p:sp>
        <p:nvSpPr>
          <p:cNvPr id="4" name="Slide Number Placeholder 3"/>
          <p:cNvSpPr>
            <a:spLocks noGrp="1"/>
          </p:cNvSpPr>
          <p:nvPr>
            <p:ph type="sldNum" sz="quarter" idx="5"/>
          </p:nvPr>
        </p:nvSpPr>
        <p:spPr/>
        <p:txBody>
          <a:bodyPr/>
          <a:lstStyle/>
          <a:p>
            <a:fld id="{CE6B48C2-F6E6-465D-8987-28F97886258B}" type="slidenum">
              <a:rPr lang="en-GB" smtClean="0"/>
              <a:t>28</a:t>
            </a:fld>
            <a:endParaRPr lang="en-GB"/>
          </a:p>
        </p:txBody>
      </p:sp>
    </p:spTree>
    <p:extLst>
      <p:ext uri="{BB962C8B-B14F-4D97-AF65-F5344CB8AC3E}">
        <p14:creationId xmlns:p14="http://schemas.microsoft.com/office/powerpoint/2010/main" val="1874505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Intrapsychic, interpersonal,  social,  cultural,  and  political–economic dynamics that shape people’s responses to climate change.</a:t>
            </a:r>
          </a:p>
          <a:p>
            <a:r>
              <a:rPr lang="en-GB"/>
              <a:t>social norms and psychological </a:t>
            </a:r>
            <a:r>
              <a:rPr lang="en-GB" err="1"/>
              <a:t>defenses</a:t>
            </a:r>
            <a:r>
              <a:rPr lang="en-GB"/>
              <a:t> perpetuate a remarkable ‘cli-mate silence’ in society</a:t>
            </a:r>
          </a:p>
          <a:p>
            <a:endParaRPr lang="en-GB"/>
          </a:p>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30</a:t>
            </a:fld>
            <a:endParaRPr lang="en-US" altLang="en-US"/>
          </a:p>
        </p:txBody>
      </p:sp>
    </p:spTree>
    <p:extLst>
      <p:ext uri="{BB962C8B-B14F-4D97-AF65-F5344CB8AC3E}">
        <p14:creationId xmlns:p14="http://schemas.microsoft.com/office/powerpoint/2010/main" val="57543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 minutes, then swap roles</a:t>
            </a:r>
          </a:p>
          <a:p>
            <a:r>
              <a:rPr lang="en-GB"/>
              <a:t>10 mins to feedback </a:t>
            </a:r>
          </a:p>
          <a:p>
            <a:r>
              <a:rPr lang="en-GB"/>
              <a:t>(20 total)</a:t>
            </a:r>
          </a:p>
          <a:p>
            <a:endParaRPr lang="en-GB"/>
          </a:p>
          <a:p>
            <a:r>
              <a:rPr lang="en-GB"/>
              <a:t>Behaviour can be civic action (e.g., lobbying, speaking with neighbours, community organising) or reducing car use, etc</a:t>
            </a:r>
          </a:p>
          <a:p>
            <a:endParaRPr lang="en-GB"/>
          </a:p>
        </p:txBody>
      </p:sp>
      <p:sp>
        <p:nvSpPr>
          <p:cNvPr id="4" name="Slide Number Placeholder 3"/>
          <p:cNvSpPr>
            <a:spLocks noGrp="1"/>
          </p:cNvSpPr>
          <p:nvPr>
            <p:ph type="sldNum" sz="quarter" idx="5"/>
          </p:nvPr>
        </p:nvSpPr>
        <p:spPr/>
        <p:txBody>
          <a:bodyPr/>
          <a:lstStyle/>
          <a:p>
            <a:fld id="{FAE8F8A1-7680-4D98-BA5B-7DCE288A2374}" type="slidenum">
              <a:rPr lang="en-GB" smtClean="0"/>
              <a:t>31</a:t>
            </a:fld>
            <a:endParaRPr lang="en-GB"/>
          </a:p>
        </p:txBody>
      </p:sp>
    </p:spTree>
    <p:extLst>
      <p:ext uri="{BB962C8B-B14F-4D97-AF65-F5344CB8AC3E}">
        <p14:creationId xmlns:p14="http://schemas.microsoft.com/office/powerpoint/2010/main" val="129590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a:t>What did the person love, and what didn’t they like so much. Did you figure out which archetype they are?</a:t>
            </a:r>
          </a:p>
          <a:p>
            <a:r>
              <a:rPr lang="en-GB" sz="2400" i="0"/>
              <a:t>How did you try to e</a:t>
            </a:r>
            <a:r>
              <a:rPr lang="en-GB" sz="2400"/>
              <a:t>ncourage them to see that if they change their attitude or behaviour it will lead to co-benefits for them/the community</a:t>
            </a:r>
          </a:p>
          <a:p>
            <a:r>
              <a:rPr lang="en-GB" sz="2400"/>
              <a:t>Did you need to mention the climate?</a:t>
            </a:r>
          </a:p>
          <a:p>
            <a:r>
              <a:rPr lang="en-GB" sz="2400"/>
              <a:t>Did you connect them to the right people/training for action?</a:t>
            </a:r>
          </a:p>
          <a:p>
            <a:endParaRPr lang="en-GB"/>
          </a:p>
        </p:txBody>
      </p:sp>
      <p:sp>
        <p:nvSpPr>
          <p:cNvPr id="4" name="Slide Number Placeholder 3"/>
          <p:cNvSpPr>
            <a:spLocks noGrp="1"/>
          </p:cNvSpPr>
          <p:nvPr>
            <p:ph type="sldNum" sz="quarter" idx="5"/>
          </p:nvPr>
        </p:nvSpPr>
        <p:spPr/>
        <p:txBody>
          <a:bodyPr/>
          <a:lstStyle/>
          <a:p>
            <a:fld id="{FAE8F8A1-7680-4D98-BA5B-7DCE288A2374}" type="slidenum">
              <a:rPr lang="en-GB" smtClean="0"/>
              <a:t>32</a:t>
            </a:fld>
            <a:endParaRPr lang="en-GB"/>
          </a:p>
        </p:txBody>
      </p:sp>
    </p:spTree>
    <p:extLst>
      <p:ext uri="{BB962C8B-B14F-4D97-AF65-F5344CB8AC3E}">
        <p14:creationId xmlns:p14="http://schemas.microsoft.com/office/powerpoint/2010/main" val="392430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Arial" panose="020B0604020202020204" pitchFamily="34" charset="0"/>
                <a:ea typeface="Calibri" panose="020F0502020204030204" pitchFamily="34" charset="0"/>
                <a:cs typeface="Times New Roman" panose="02020603050405020304" pitchFamily="18" charset="0"/>
              </a:rPr>
              <a:t>Dialogue, training and citizen-led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Times New Roman" panose="02020603050405020304" pitchFamily="18" charset="0"/>
              </a:rPr>
              <a:t>Validate all emotional responses; be witness to suffering; make it safe to publicly display and explore emotional responses (grief, fear etc.)</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is the only group where the link between Covid-19 and climate change lands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34</a:t>
            </a:fld>
            <a:endParaRPr lang="en-GB"/>
          </a:p>
        </p:txBody>
      </p:sp>
    </p:spTree>
    <p:extLst>
      <p:ext uri="{BB962C8B-B14F-4D97-AF65-F5344CB8AC3E}">
        <p14:creationId xmlns:p14="http://schemas.microsoft.com/office/powerpoint/2010/main" val="1052770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Arial" panose="020B0604020202020204" pitchFamily="34" charset="0"/>
                <a:ea typeface="Calibri" panose="020F0502020204030204" pitchFamily="34" charset="0"/>
                <a:cs typeface="Times New Roman" panose="02020603050405020304" pitchFamily="18" charset="0"/>
              </a:rPr>
              <a:t>Dialogue, training and citizen-led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Times New Roman" panose="02020603050405020304" pitchFamily="18" charset="0"/>
              </a:rPr>
              <a:t>Validate all emotional responses; be witness to suffering; make it safe to publicly display and explore emotional responses (grief, fear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err="1">
                <a:effectLst/>
                <a:latin typeface="Calibri" panose="020F0502020204030204" pitchFamily="34" charset="0"/>
                <a:ea typeface="Calibri" panose="020F0502020204030204" pitchFamily="34" charset="0"/>
                <a:cs typeface="Times New Roman" panose="02020603050405020304" pitchFamily="18" charset="0"/>
              </a:rPr>
              <a:t>Emphasise</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b="1">
                <a:effectLst/>
                <a:latin typeface="Calibri" panose="020F0502020204030204" pitchFamily="34" charset="0"/>
                <a:ea typeface="Calibri" panose="020F0502020204030204" pitchFamily="34" charset="0"/>
                <a:cs typeface="Times New Roman" panose="02020603050405020304" pitchFamily="18" charset="0"/>
              </a:rPr>
              <a:t>climate justice </a:t>
            </a:r>
            <a:r>
              <a:rPr lang="en-US" sz="1800">
                <a:effectLst/>
                <a:latin typeface="Calibri" panose="020F0502020204030204" pitchFamily="34" charset="0"/>
                <a:ea typeface="Calibri" panose="020F0502020204030204" pitchFamily="34" charset="0"/>
                <a:cs typeface="Times New Roman" panose="02020603050405020304" pitchFamily="18" charset="0"/>
              </a:rPr>
              <a:t>and help them build bridges with those intimidated by their level of political commitment and activism.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Validate negative emotions (e.g., fear, anxiety, helplessness) while avoiding overly optimistic communications. </a:t>
            </a:r>
            <a:r>
              <a:rPr lang="en-GB" sz="1800">
                <a:effectLst/>
                <a:latin typeface="Calibri" panose="020F0502020204030204" pitchFamily="34" charset="0"/>
                <a:ea typeface="Calibri" panose="020F0502020204030204" pitchFamily="34" charset="0"/>
                <a:cs typeface="Times New Roman" panose="02020603050405020304" pitchFamily="18" charset="0"/>
              </a:rPr>
              <a:t>Consider supporting this group with </a:t>
            </a:r>
            <a:r>
              <a:rPr lang="en-GB" sz="1800" b="1">
                <a:effectLst/>
                <a:latin typeface="Calibri" panose="020F0502020204030204" pitchFamily="34" charset="0"/>
                <a:ea typeface="Calibri" panose="020F0502020204030204" pitchFamily="34" charset="0"/>
                <a:cs typeface="Times New Roman" panose="02020603050405020304" pitchFamily="18" charset="0"/>
              </a:rPr>
              <a:t>resources</a:t>
            </a:r>
            <a:r>
              <a:rPr lang="en-GB" sz="1800">
                <a:effectLst/>
                <a:latin typeface="Calibri" panose="020F0502020204030204" pitchFamily="34" charset="0"/>
                <a:ea typeface="Calibri" panose="020F0502020204030204" pitchFamily="34" charset="0"/>
                <a:cs typeface="Times New Roman" panose="02020603050405020304" pitchFamily="18" charset="0"/>
              </a:rPr>
              <a:t> that help to alleviate climate anxiety.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Channel their energy on climate change towards meaningful engagements with their </a:t>
            </a:r>
            <a:r>
              <a:rPr lang="en-GB" sz="1800" b="1">
                <a:effectLst/>
                <a:latin typeface="Calibri" panose="020F0502020204030204" pitchFamily="34" charset="0"/>
                <a:ea typeface="Calibri" panose="020F0502020204030204" pitchFamily="34" charset="0"/>
                <a:cs typeface="Times New Roman" panose="02020603050405020304" pitchFamily="18" charset="0"/>
              </a:rPr>
              <a:t>local MPs and local community </a:t>
            </a:r>
            <a:r>
              <a:rPr lang="en-GB" sz="1800">
                <a:effectLst/>
                <a:latin typeface="Calibri" panose="020F0502020204030204" pitchFamily="34" charset="0"/>
                <a:ea typeface="Calibri" panose="020F0502020204030204" pitchFamily="34" charset="0"/>
                <a:cs typeface="Times New Roman" panose="02020603050405020304" pitchFamily="18" charset="0"/>
              </a:rPr>
              <a:t>who could do the dame, as protest is not a substitute for political engagement.</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is the only group where the link between Covid-19 and climate change lands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35</a:t>
            </a:fld>
            <a:endParaRPr lang="en-GB"/>
          </a:p>
        </p:txBody>
      </p:sp>
    </p:spTree>
    <p:extLst>
      <p:ext uri="{BB962C8B-B14F-4D97-AF65-F5344CB8AC3E}">
        <p14:creationId xmlns:p14="http://schemas.microsoft.com/office/powerpoint/2010/main" val="283169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teams, I’d like you to come up with an elevator pitch to encourage mothers to reduce their car journeys for leisure activities</a:t>
            </a:r>
          </a:p>
          <a:p>
            <a:r>
              <a:rPr lang="en-GB"/>
              <a:t>Where, when and how will you deliver the message? And who will deliver it? Think about the creative elements too.</a:t>
            </a:r>
          </a:p>
          <a:p>
            <a:r>
              <a:rPr lang="en-GB"/>
              <a:t>(15 m + 5m reporting back)</a:t>
            </a:r>
          </a:p>
          <a:p>
            <a:endParaRPr lang="en-GB"/>
          </a:p>
          <a:p>
            <a:pPr marL="9525" indent="0">
              <a:buNone/>
            </a:pPr>
            <a:r>
              <a:rPr lang="en-GB" sz="1200">
                <a:effectLst/>
                <a:latin typeface="Calibri" panose="020F0502020204030204" pitchFamily="34" charset="0"/>
                <a:ea typeface="Calibri" panose="020F0502020204030204" pitchFamily="34" charset="0"/>
                <a:cs typeface="Times New Roman" panose="02020603050405020304" pitchFamily="18" charset="0"/>
              </a:rPr>
              <a:t>Not as active in climate politics as they could be, as environmentalism not a key part of their identity (not always a priority). High level of trust in environmental NGOs and establishment institutions. </a:t>
            </a:r>
            <a:r>
              <a:rPr lang="en-GB" sz="1200" b="1">
                <a:effectLst/>
                <a:latin typeface="Calibri" panose="020F0502020204030204" pitchFamily="34" charset="0"/>
                <a:ea typeface="Calibri" panose="020F0502020204030204" pitchFamily="34" charset="0"/>
                <a:cs typeface="Times New Roman" panose="02020603050405020304" pitchFamily="18" charset="0"/>
              </a:rPr>
              <a:t>Emphasise the positive social and economic effects of tackling climate change </a:t>
            </a:r>
            <a:r>
              <a:rPr lang="en-GB" sz="1200">
                <a:effectLst/>
                <a:latin typeface="Calibri" panose="020F0502020204030204" pitchFamily="34" charset="0"/>
                <a:ea typeface="Calibri" panose="020F0502020204030204" pitchFamily="34" charset="0"/>
                <a:cs typeface="Times New Roman" panose="02020603050405020304" pitchFamily="18" charset="0"/>
              </a:rPr>
              <a:t>– reducing pressure on the NHS, ensuring a more resilient economy, and creating a post-Brexit society in which marginalised communities can play a fuller part – so they don’t always have to choose where to turn their attention. Key message: “</a:t>
            </a:r>
            <a:r>
              <a:rPr lang="en-GB" sz="1200" b="1">
                <a:effectLst/>
                <a:latin typeface="Calibri" panose="020F0502020204030204" pitchFamily="34" charset="0"/>
                <a:ea typeface="Calibri" panose="020F0502020204030204" pitchFamily="34" charset="0"/>
                <a:cs typeface="Times New Roman" panose="02020603050405020304" pitchFamily="18" charset="0"/>
              </a:rPr>
              <a:t>restoring balance</a:t>
            </a:r>
            <a:r>
              <a:rPr lang="en-GB" sz="1200">
                <a:effectLst/>
                <a:latin typeface="Calibri" panose="020F0502020204030204" pitchFamily="34" charset="0"/>
                <a:ea typeface="Calibri" panose="020F0502020204030204" pitchFamily="34" charset="0"/>
                <a:cs typeface="Times New Roman" panose="02020603050405020304" pitchFamily="18" charset="0"/>
              </a:rPr>
              <a:t>” and a “</a:t>
            </a:r>
            <a:r>
              <a:rPr lang="en-GB" sz="1200" b="1">
                <a:effectLst/>
                <a:latin typeface="Calibri" panose="020F0502020204030204" pitchFamily="34" charset="0"/>
                <a:ea typeface="Calibri" panose="020F0502020204030204" pitchFamily="34" charset="0"/>
                <a:cs typeface="Times New Roman" panose="02020603050405020304" pitchFamily="18" charset="0"/>
              </a:rPr>
              <a:t>sense of unity</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GB" sz="1200" b="1">
                <a:effectLst/>
                <a:latin typeface="Calibri" panose="020F0502020204030204" pitchFamily="34" charset="0"/>
                <a:ea typeface="Calibri" panose="020F0502020204030204" pitchFamily="34" charset="0"/>
                <a:cs typeface="Times New Roman" panose="02020603050405020304" pitchFamily="18" charset="0"/>
              </a:rPr>
              <a:t>Build their confidence and conviction by showing them that they are already activists in their own lives </a:t>
            </a:r>
            <a:r>
              <a:rPr lang="en-GB" sz="1200">
                <a:effectLst/>
                <a:latin typeface="Calibri" panose="020F0502020204030204" pitchFamily="34" charset="0"/>
                <a:ea typeface="Calibri" panose="020F0502020204030204" pitchFamily="34" charset="0"/>
                <a:cs typeface="Times New Roman" panose="02020603050405020304" pitchFamily="18" charset="0"/>
              </a:rPr>
              <a:t>(e.g., giving to charity, involvement in the community, and ‘personal’ low-carbon lifestyles). </a:t>
            </a:r>
            <a:r>
              <a:rPr lang="en-GB" sz="1200" b="1">
                <a:effectLst/>
                <a:latin typeface="Calibri" panose="020F0502020204030204" pitchFamily="34" charset="0"/>
                <a:ea typeface="Calibri" panose="020F0502020204030204" pitchFamily="34" charset="0"/>
                <a:cs typeface="Times New Roman" panose="02020603050405020304" pitchFamily="18" charset="0"/>
              </a:rPr>
              <a:t>Be sympathetic </a:t>
            </a:r>
            <a:r>
              <a:rPr lang="en-GB" sz="1200">
                <a:effectLst/>
                <a:latin typeface="Calibri" panose="020F0502020204030204" pitchFamily="34" charset="0"/>
                <a:ea typeface="Calibri" panose="020F0502020204030204" pitchFamily="34" charset="0"/>
                <a:cs typeface="Times New Roman" panose="02020603050405020304" pitchFamily="18" charset="0"/>
              </a:rPr>
              <a:t>of difficulties in trying to follow a sustainable lifestyle. Make it easier for them to use their soft power locally to open up space for others.</a:t>
            </a:r>
          </a:p>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37</a:t>
            </a:fld>
            <a:endParaRPr lang="en-US" altLang="en-US"/>
          </a:p>
        </p:txBody>
      </p:sp>
    </p:spTree>
    <p:extLst>
      <p:ext uri="{BB962C8B-B14F-4D97-AF65-F5344CB8AC3E}">
        <p14:creationId xmlns:p14="http://schemas.microsoft.com/office/powerpoint/2010/main" val="3724630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How could you see this being applied in your own work?</a:t>
            </a:r>
          </a:p>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38</a:t>
            </a:fld>
            <a:endParaRPr lang="en-US" altLang="en-US"/>
          </a:p>
        </p:txBody>
      </p:sp>
    </p:spTree>
    <p:extLst>
      <p:ext uri="{BB962C8B-B14F-4D97-AF65-F5344CB8AC3E}">
        <p14:creationId xmlns:p14="http://schemas.microsoft.com/office/powerpoint/2010/main" val="205025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3</a:t>
            </a:fld>
            <a:endParaRPr lang="en-GB"/>
          </a:p>
        </p:txBody>
      </p:sp>
    </p:spTree>
    <p:extLst>
      <p:ext uri="{BB962C8B-B14F-4D97-AF65-F5344CB8AC3E}">
        <p14:creationId xmlns:p14="http://schemas.microsoft.com/office/powerpoint/2010/main" val="607053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Visuals image</a:t>
            </a:r>
          </a:p>
        </p:txBody>
      </p:sp>
      <p:sp>
        <p:nvSpPr>
          <p:cNvPr id="4" name="Slide Number Placeholder 3"/>
          <p:cNvSpPr>
            <a:spLocks noGrp="1"/>
          </p:cNvSpPr>
          <p:nvPr>
            <p:ph type="sldNum" sz="quarter" idx="5"/>
          </p:nvPr>
        </p:nvSpPr>
        <p:spPr/>
        <p:txBody>
          <a:bodyPr/>
          <a:lstStyle/>
          <a:p>
            <a:fld id="{CE6B48C2-F6E6-465D-8987-28F97886258B}" type="slidenum">
              <a:rPr lang="en-GB" smtClean="0"/>
              <a:t>39</a:t>
            </a:fld>
            <a:endParaRPr lang="en-GB"/>
          </a:p>
        </p:txBody>
      </p:sp>
    </p:spTree>
    <p:extLst>
      <p:ext uri="{BB962C8B-B14F-4D97-AF65-F5344CB8AC3E}">
        <p14:creationId xmlns:p14="http://schemas.microsoft.com/office/powerpoint/2010/main" val="2256409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Menti</a:t>
            </a:r>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40</a:t>
            </a:fld>
            <a:endParaRPr lang="en-US" altLang="en-US"/>
          </a:p>
        </p:txBody>
      </p:sp>
    </p:spTree>
    <p:extLst>
      <p:ext uri="{BB962C8B-B14F-4D97-AF65-F5344CB8AC3E}">
        <p14:creationId xmlns:p14="http://schemas.microsoft.com/office/powerpoint/2010/main" val="384438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2F2831"/>
                </a:solidFill>
                <a:effectLst/>
                <a:latin typeface="inherit"/>
              </a:rPr>
              <a:t>Images showing air pollution (compared to images of floods, heat stress, and infectious disease) were found to be more effective for visually communicating the health impacts of climate change: the health consequences of climate impacts other than air pollution are not yet visually salient in the public mind.</a:t>
            </a:r>
          </a:p>
          <a:p>
            <a:pPr algn="l" fontAlgn="base">
              <a:buFont typeface="Arial" panose="020B0604020202020204" pitchFamily="34" charset="0"/>
              <a:buChar char="•"/>
            </a:pPr>
            <a:r>
              <a:rPr lang="en-GB" b="0" i="0">
                <a:solidFill>
                  <a:srgbClr val="2F2831"/>
                </a:solidFill>
                <a:effectLst/>
                <a:latin typeface="inherit"/>
              </a:rPr>
              <a:t>While it is crucial to help audiences join the dots between the range of climate impacts and public health – from flooding to heat stress – this survey suggests that information and imagery focusing on air quality could be particularly engaging for UK audiences at present.</a:t>
            </a:r>
          </a:p>
          <a:p>
            <a:pPr algn="l" fontAlgn="base">
              <a:buFont typeface="Arial" panose="020B0604020202020204" pitchFamily="34" charset="0"/>
              <a:buChar char="•"/>
            </a:pPr>
            <a:endParaRPr lang="en-GB" b="0" i="0">
              <a:solidFill>
                <a:srgbClr val="2F2831"/>
              </a:solidFill>
              <a:effectLst/>
              <a:latin typeface="inherit"/>
            </a:endParaRPr>
          </a:p>
          <a:p>
            <a:pPr algn="l" fontAlgn="base">
              <a:buFont typeface="Arial" panose="020B0604020202020204" pitchFamily="34" charset="0"/>
              <a:buNone/>
            </a:pPr>
            <a:endParaRPr lang="en-GB" b="0" i="0">
              <a:solidFill>
                <a:srgbClr val="2F2831"/>
              </a:solidFill>
              <a:effectLst/>
              <a:latin typeface="inherit"/>
            </a:endParaRP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41</a:t>
            </a:fld>
            <a:endParaRPr lang="en-US" altLang="en-US"/>
          </a:p>
        </p:txBody>
      </p:sp>
    </p:spTree>
    <p:extLst>
      <p:ext uri="{BB962C8B-B14F-4D97-AF65-F5344CB8AC3E}">
        <p14:creationId xmlns:p14="http://schemas.microsoft.com/office/powerpoint/2010/main" val="2656513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Presence of people, authenticity and credibility</a:t>
            </a:r>
          </a:p>
          <a:p>
            <a:r>
              <a:rPr lang="en-GB"/>
              <a:t>Fed up of the cliched chimney stack or polar bear</a:t>
            </a:r>
          </a:p>
          <a:p>
            <a:r>
              <a:rPr lang="en-GB"/>
              <a:t>Real people doing real work</a:t>
            </a:r>
          </a:p>
          <a:p>
            <a:r>
              <a:rPr lang="en-GB"/>
              <a:t>use humour or subversion. </a:t>
            </a:r>
          </a:p>
          <a:p>
            <a:r>
              <a:rPr lang="en-GB"/>
              <a:t>Don’t assume that your audience sees the same links as you.</a:t>
            </a:r>
          </a:p>
          <a:p>
            <a:r>
              <a:rPr lang="en-GB"/>
              <a:t>While people do not necessarily connect one family and their car to climate change, our survey found that a busy, congested road was more readily understood (as a cause of climate change) (Images 6, 7 and 8). The problematic behaviour is shown at scale (i.e. many different individuals at once) rather than via one singled-out individual. People view congested highways negatively – both in terms of the environmental impact and the personal inconvenience of this mode of travel.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As with spoken communications, climate impacts need to be coupled with text/images for action – for how people can respond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As with spoken communications, climate impacts need to be coupled with text/images for action – for how people can respond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43</a:t>
            </a:fld>
            <a:endParaRPr lang="en-GB"/>
          </a:p>
        </p:txBody>
      </p:sp>
    </p:spTree>
    <p:extLst>
      <p:ext uri="{BB962C8B-B14F-4D97-AF65-F5344CB8AC3E}">
        <p14:creationId xmlns:p14="http://schemas.microsoft.com/office/powerpoint/2010/main" val="552485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Fill out the final </a:t>
            </a:r>
            <a:r>
              <a:rPr lang="en-GB" err="1"/>
              <a:t>Menti</a:t>
            </a:r>
            <a:r>
              <a:rPr lang="en-GB"/>
              <a:t> slides</a:t>
            </a:r>
          </a:p>
          <a:p>
            <a:r>
              <a:rPr lang="en-GB"/>
              <a:t>Key takeaways – what will you take into your future work</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48</a:t>
            </a:fld>
            <a:endParaRPr lang="en-US" altLang="en-US"/>
          </a:p>
        </p:txBody>
      </p:sp>
    </p:spTree>
    <p:extLst>
      <p:ext uri="{BB962C8B-B14F-4D97-AF65-F5344CB8AC3E}">
        <p14:creationId xmlns:p14="http://schemas.microsoft.com/office/powerpoint/2010/main" val="118933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Assuming you have </a:t>
            </a:r>
            <a:r>
              <a:rPr lang="en-GB" sz="1200"/>
              <a:t>figured out who your audience is and what makes them tick, and you have determined how (when and where) you reach your audience</a:t>
            </a:r>
          </a:p>
          <a:p>
            <a:pPr lvl="1">
              <a:lnSpc>
                <a:spcPct val="140000"/>
              </a:lnSpc>
            </a:pPr>
            <a:r>
              <a:rPr lang="en-GB"/>
              <a:t>Stories of commitment, conviction (and change in conviction), of people who act out of determination, joy, vision</a:t>
            </a:r>
          </a:p>
          <a:p>
            <a:pPr lvl="1">
              <a:lnSpc>
                <a:spcPct val="140000"/>
              </a:lnSpc>
            </a:pPr>
            <a:r>
              <a:rPr lang="en-GB"/>
              <a:t>Heroic stories of overcoming adversity/personal transformation; of well-being and community; of green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a:lnSpc>
                <a:spcPct val="120000"/>
              </a:lnSpc>
            </a:pPr>
            <a:r>
              <a:rPr lang="en-GB" sz="1200"/>
              <a:t>Continually ask “so what”</a:t>
            </a:r>
          </a:p>
          <a:p>
            <a:pPr>
              <a:lnSpc>
                <a:spcPct val="120000"/>
              </a:lnSpc>
            </a:pPr>
            <a:r>
              <a:rPr lang="en-GB" sz="1200"/>
              <a:t>Think about body language, enthusiasm and tone of voice</a:t>
            </a:r>
          </a:p>
          <a:p>
            <a:pPr>
              <a:lnSpc>
                <a:spcPct val="120000"/>
              </a:lnSpc>
            </a:pPr>
            <a:r>
              <a:rPr lang="en-GB" sz="1200"/>
              <a:t>Practice; ask an outsider</a:t>
            </a: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a:t>Build value – a new perspective, tips, resources</a:t>
            </a:r>
          </a:p>
          <a:p>
            <a:pPr marL="0" marR="0" lvl="0" indent="0" algn="l" defTabSz="914400" rtl="0" eaLnBrk="0" fontAlgn="base" latinLnBrk="0" hangingPunct="0">
              <a:lnSpc>
                <a:spcPct val="120000"/>
              </a:lnSpc>
              <a:spcBef>
                <a:spcPct val="30000"/>
              </a:spcBef>
              <a:spcAft>
                <a:spcPct val="0"/>
              </a:spcAft>
              <a:buClrTx/>
              <a:buSzTx/>
              <a:buFontTx/>
              <a:buNone/>
              <a:tabLst/>
              <a:defRPr/>
            </a:pPr>
            <a:r>
              <a:rPr lang="en-GB"/>
              <a:t>Justify action because of uncertainty - Better safe than sorry. </a:t>
            </a:r>
          </a:p>
          <a:p>
            <a:pPr>
              <a:lnSpc>
                <a:spcPct val="120000"/>
              </a:lnSpc>
            </a:pPr>
            <a:endParaRPr lang="en-GB" sz="1200"/>
          </a:p>
          <a:p>
            <a:pPr defTabSz="606425" eaLnBrk="1" hangingPunct="1">
              <a:lnSpc>
                <a:spcPts val="2000"/>
              </a:lnSpc>
              <a:spcBef>
                <a:spcPts val="0"/>
              </a:spcBef>
              <a:spcAft>
                <a:spcPts val="600"/>
              </a:spcAft>
            </a:pPr>
            <a:r>
              <a:rPr lang="en-US" sz="1200" b="0" i="0" kern="1200" baseline="0">
                <a:latin typeface="+mn-lt"/>
                <a:ea typeface="Tahoma"/>
                <a:cs typeface="Tahoma"/>
              </a:rPr>
              <a:t>In 2020, fossil-fuel pollution killed three times as many people as covid-19 did</a:t>
            </a:r>
          </a:p>
          <a:p>
            <a:pPr defTabSz="606425" eaLnBrk="1" hangingPunct="1">
              <a:lnSpc>
                <a:spcPts val="2000"/>
              </a:lnSpc>
              <a:spcBef>
                <a:spcPts val="0"/>
              </a:spcBef>
              <a:spcAft>
                <a:spcPts val="600"/>
              </a:spcAft>
            </a:pPr>
            <a:endParaRPr lang="en-US" sz="1200" b="0" i="0" kern="1200" baseline="0">
              <a:latin typeface="+mn-lt"/>
              <a:ea typeface="Tahoma"/>
              <a:cs typeface="Tahoma"/>
            </a:endParaRPr>
          </a:p>
          <a:p>
            <a:pPr defTabSz="606425" eaLnBrk="1" hangingPunct="1">
              <a:lnSpc>
                <a:spcPts val="2000"/>
              </a:lnSpc>
              <a:spcBef>
                <a:spcPts val="0"/>
              </a:spcBef>
              <a:spcAft>
                <a:spcPts val="600"/>
              </a:spcAft>
            </a:pPr>
            <a:r>
              <a:rPr lang="en-US" sz="1200" b="0" i="0" kern="1200" baseline="0">
                <a:latin typeface="+mn-lt"/>
                <a:ea typeface="Tahoma"/>
                <a:cs typeface="Tahoma"/>
              </a:rPr>
              <a:t>the fires beneath the hoods of 1.4 billion vehicles and in the homes of billions more people, in giant power plants, and in the boilers of factories and the engines of airplanes ships—are more destructive than the most powerful volcanoes, dwarfing Krakatoa and Tambora</a:t>
            </a:r>
          </a:p>
          <a:p>
            <a:pPr defTabSz="606425" eaLnBrk="1" hangingPunct="1">
              <a:lnSpc>
                <a:spcPts val="2000"/>
              </a:lnSpc>
              <a:spcBef>
                <a:spcPts val="0"/>
              </a:spcBef>
              <a:spcAft>
                <a:spcPts val="600"/>
              </a:spcAft>
            </a:pPr>
            <a:r>
              <a:rPr lang="en-US" sz="1200" b="0" i="0" kern="1200" baseline="0">
                <a:latin typeface="+mn-lt"/>
                <a:ea typeface="Tahoma"/>
                <a:cs typeface="Tahoma"/>
              </a:rPr>
              <a:t>The </a:t>
            </a:r>
            <a:r>
              <a:rPr lang="en-US" sz="1200" b="0" i="0" kern="1200" baseline="0" err="1">
                <a:latin typeface="+mn-lt"/>
                <a:ea typeface="Tahoma"/>
                <a:cs typeface="Tahoma"/>
              </a:rPr>
              <a:t>NewYorker</a:t>
            </a:r>
            <a:endParaRPr lang="en-US" sz="1200" b="0" i="0" kern="1200" baseline="0">
              <a:latin typeface="+mn-lt"/>
              <a:ea typeface="Tahoma"/>
              <a:cs typeface="Tahoma"/>
            </a:endParaRPr>
          </a:p>
          <a:p>
            <a:pPr>
              <a:lnSpc>
                <a:spcPct val="120000"/>
              </a:lnSpc>
            </a:pPr>
            <a:endParaRPr lang="en-GB" sz="1200"/>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50</a:t>
            </a:fld>
            <a:endParaRPr lang="en-GB"/>
          </a:p>
        </p:txBody>
      </p:sp>
    </p:spTree>
    <p:extLst>
      <p:ext uri="{BB962C8B-B14F-4D97-AF65-F5344CB8AC3E}">
        <p14:creationId xmlns:p14="http://schemas.microsoft.com/office/powerpoint/2010/main" val="2199969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6,000 people involved</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51</a:t>
            </a:fld>
            <a:endParaRPr lang="en-US" altLang="en-US"/>
          </a:p>
        </p:txBody>
      </p:sp>
    </p:spTree>
    <p:extLst>
      <p:ext uri="{BB962C8B-B14F-4D97-AF65-F5344CB8AC3E}">
        <p14:creationId xmlns:p14="http://schemas.microsoft.com/office/powerpoint/2010/main" val="2705712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Trained in how to build the sensors</a:t>
            </a:r>
          </a:p>
          <a:p>
            <a:r>
              <a:rPr lang="en-GB"/>
              <a:t>Trained in how to engage decision makers</a:t>
            </a:r>
          </a:p>
        </p:txBody>
      </p:sp>
      <p:sp>
        <p:nvSpPr>
          <p:cNvPr id="4" name="Slide Number Placeholder 3"/>
          <p:cNvSpPr>
            <a:spLocks noGrp="1"/>
          </p:cNvSpPr>
          <p:nvPr>
            <p:ph type="sldNum" sz="quarter" idx="5"/>
          </p:nvPr>
        </p:nvSpPr>
        <p:spPr/>
        <p:txBody>
          <a:bodyPr/>
          <a:lstStyle/>
          <a:p>
            <a:fld id="{CE6B48C2-F6E6-465D-8987-28F97886258B}" type="slidenum">
              <a:rPr lang="en-GB" smtClean="0"/>
              <a:t>52</a:t>
            </a:fld>
            <a:endParaRPr lang="en-GB"/>
          </a:p>
        </p:txBody>
      </p:sp>
    </p:spTree>
    <p:extLst>
      <p:ext uri="{BB962C8B-B14F-4D97-AF65-F5344CB8AC3E}">
        <p14:creationId xmlns:p14="http://schemas.microsoft.com/office/powerpoint/2010/main" val="1197035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Highly educated – motivated by scientific aspects. Already pretty involved in tech or campaigning – and it was those people that were more willing to act. Appealed to their values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54</a:t>
            </a:fld>
            <a:endParaRPr lang="en-US" altLang="en-US"/>
          </a:p>
        </p:txBody>
      </p:sp>
    </p:spTree>
    <p:extLst>
      <p:ext uri="{BB962C8B-B14F-4D97-AF65-F5344CB8AC3E}">
        <p14:creationId xmlns:p14="http://schemas.microsoft.com/office/powerpoint/2010/main" val="3644832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actions </a:t>
            </a:r>
            <a:r>
              <a:rPr lang="en-GB">
                <a:sym typeface="Wingdings" panose="05000000000000000000" pitchFamily="2" charset="2"/>
              </a:rPr>
              <a:t> consequences</a:t>
            </a:r>
          </a:p>
          <a:p>
            <a:r>
              <a:rPr lang="en-GB">
                <a:sym typeface="Wingdings" panose="05000000000000000000" pitchFamily="2" charset="2"/>
              </a:rPr>
              <a:t>Empowering statement</a:t>
            </a:r>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55</a:t>
            </a:fld>
            <a:endParaRPr lang="en-US" altLang="en-US"/>
          </a:p>
        </p:txBody>
      </p:sp>
    </p:spTree>
    <p:extLst>
      <p:ext uri="{BB962C8B-B14F-4D97-AF65-F5344CB8AC3E}">
        <p14:creationId xmlns:p14="http://schemas.microsoft.com/office/powerpoint/2010/main" val="267995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02124"/>
                </a:solidFill>
                <a:effectLst/>
                <a:latin typeface="Google Sans"/>
              </a:rPr>
              <a:t>It alienates people. If you can’t explain it without, then you don’t really know it well enough</a:t>
            </a:r>
          </a:p>
          <a:p>
            <a:pPr algn="l"/>
            <a:r>
              <a:rPr lang="en-GB" b="0" i="0">
                <a:solidFill>
                  <a:srgbClr val="202124"/>
                </a:solidFill>
                <a:effectLst/>
                <a:latin typeface="Google Sans"/>
              </a:rPr>
              <a:t>Run through a readability checker – write for a teenage audience. Simple words make people sound smarter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Academics typically are not rewarded for such outreach, that is, for sharing their findings in non academic outlets; it is time-consuming to do; researchers are not trained to do so effectively, and given the often polarized atmosphere around climate change, many shy away from it. </a:t>
            </a:r>
          </a:p>
          <a:p>
            <a:pPr algn="l"/>
            <a:endParaRPr lang="en-GB" b="0" i="0">
              <a:solidFill>
                <a:srgbClr val="20212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4</a:t>
            </a:fld>
            <a:endParaRPr lang="en-GB"/>
          </a:p>
        </p:txBody>
      </p:sp>
    </p:spTree>
    <p:extLst>
      <p:ext uri="{BB962C8B-B14F-4D97-AF65-F5344CB8AC3E}">
        <p14:creationId xmlns:p14="http://schemas.microsoft.com/office/powerpoint/2010/main" val="423967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666666"/>
                </a:solidFill>
                <a:effectLst/>
                <a:latin typeface="Lucida Sans Unicode" panose="020B0602030504020204" pitchFamily="34" charset="0"/>
              </a:rPr>
              <a:t>deliberately participatory, involving scientists, farmers and research managers. Emerged from a survey of farmers carried out by Australia’s national Managing Climate Variability (MCV) R&amp;D programme. The MCV was aiming to provide farmer with better seasonal climate forecasting tools to manage climate risk but they first wanted to assess farmers reaction to these tools. As the forecasting includes a degree of uncertainty and is somewhat complex to understand, they realised the tools would require engagement with farmers in a participatory way. Knowing that farmers learn best from other farms – ‘people like them’ – they set up the programme. They allowed farmers to set their own objectives and design their own activities, including how they wanted to engage with scientists. 45 farms participated in total, across 7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666666"/>
                </a:solidFill>
                <a:effectLst/>
                <a:latin typeface="Lucida Sans Unicode" panose="020B0602030504020204" pitchFamily="34" charset="0"/>
              </a:rPr>
              <a:t> it increased the profile and importance of climate to their peers and the wider community; and helped them establish their own credibility within the climate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666666"/>
                </a:solidFill>
                <a:effectLst/>
                <a:latin typeface="Lucida Sans Unicode" panose="020B0602030504020204" pitchFamily="34" charset="0"/>
              </a:rPr>
              <a:t>scientists appeared to be actively listening and 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666666"/>
                </a:solidFill>
                <a:effectLst/>
                <a:latin typeface="Lucida Sans Unicode" panose="020B0602030504020204" pitchFamily="34" charset="0"/>
                <a:ea typeface="Calibri" panose="020F0502020204030204" pitchFamily="34" charset="0"/>
                <a:cs typeface="Times New Roman" panose="02020603050405020304" pitchFamily="18" charset="0"/>
              </a:rPr>
              <a:t>Developed relationships of mutual trust. Reciprocal knowledge was values – scientists now had a much greater understanding of farmers needs. Shaped the tools and products. Improved climate risk knowledge.</a:t>
            </a:r>
            <a:endParaRPr lang="en-GB" sz="1200" b="1">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800">
                <a:solidFill>
                  <a:srgbClr val="666666"/>
                </a:solidFill>
                <a:effectLst/>
                <a:latin typeface="Arial" panose="020B0604020202020204" pitchFamily="34" charset="0"/>
                <a:ea typeface="Calibri" panose="020F0502020204030204" pitchFamily="34" charset="0"/>
              </a:rPr>
              <a:t>Such long-term participatory programs are expensive, but they can create transformational change when relationships of trust make linear communication more effective. Some tips for making them work: </a:t>
            </a:r>
            <a:endParaRPr lang="en-GB" sz="1800">
              <a:effectLst/>
              <a:latin typeface="Calibri" panose="020F0502020204030204" pitchFamily="34" charset="0"/>
              <a:ea typeface="Calibri" panose="020F0502020204030204" pitchFamily="34" charset="0"/>
            </a:endParaRPr>
          </a:p>
          <a:p>
            <a:pPr marL="342900" lvl="0" indent="-342900">
              <a:lnSpc>
                <a:spcPct val="150000"/>
              </a:lnSpc>
              <a:buSzPts val="1000"/>
              <a:buFont typeface="Symbol" panose="05050102010706020507" pitchFamily="18" charset="2"/>
              <a:buChar char=""/>
              <a:tabLst>
                <a:tab pos="457200" algn="l"/>
              </a:tabLst>
            </a:pPr>
            <a:r>
              <a:rPr lang="en-GB" sz="1800" b="1">
                <a:solidFill>
                  <a:srgbClr val="666666"/>
                </a:solidFill>
                <a:effectLst/>
                <a:latin typeface="Helvetica" panose="020B0604020202020204" pitchFamily="34" charset="0"/>
                <a:ea typeface="Times New Roman" panose="02020603050405020304" pitchFamily="18" charset="0"/>
              </a:rPr>
              <a:t>Seek and secure long-term realistic funding, which covers regular face-to-face meetings and social interactions.</a:t>
            </a:r>
            <a:endParaRPr lang="en-GB" sz="1800" b="1">
              <a:solidFill>
                <a:srgbClr val="666666"/>
              </a:solidFill>
              <a:effectLst/>
              <a:latin typeface="Helvetica" panose="020B0604020202020204" pitchFamily="34" charset="0"/>
              <a:ea typeface="Calibri" panose="020F0502020204030204" pitchFamily="34" charset="0"/>
            </a:endParaRPr>
          </a:p>
          <a:p>
            <a:pPr marL="342900" lvl="0" indent="-342900">
              <a:lnSpc>
                <a:spcPct val="150000"/>
              </a:lnSpc>
              <a:buSzPts val="1000"/>
              <a:buFont typeface="Symbol" panose="05050102010706020507" pitchFamily="18" charset="2"/>
              <a:buChar char=""/>
              <a:tabLst>
                <a:tab pos="457200" algn="l"/>
              </a:tabLst>
            </a:pPr>
            <a:r>
              <a:rPr lang="en-GB" sz="1800" b="1">
                <a:solidFill>
                  <a:srgbClr val="666666"/>
                </a:solidFill>
                <a:effectLst/>
                <a:latin typeface="Helvetica" panose="020B0604020202020204" pitchFamily="34" charset="0"/>
                <a:ea typeface="Times New Roman" panose="02020603050405020304" pitchFamily="18" charset="0"/>
              </a:rPr>
              <a:t>Co-design program objectives and activities with participants.</a:t>
            </a:r>
            <a:endParaRPr lang="en-GB" sz="1800" b="1">
              <a:solidFill>
                <a:srgbClr val="666666"/>
              </a:solidFill>
              <a:effectLst/>
              <a:latin typeface="Helvetica" panose="020B0604020202020204" pitchFamily="34" charset="0"/>
              <a:ea typeface="Calibri" panose="020F0502020204030204" pitchFamily="34" charset="0"/>
            </a:endParaRPr>
          </a:p>
          <a:p>
            <a:pPr marL="342900" lvl="0" indent="-342900">
              <a:lnSpc>
                <a:spcPct val="150000"/>
              </a:lnSpc>
              <a:buSzPts val="1000"/>
              <a:buFont typeface="Symbol" panose="05050102010706020507" pitchFamily="18" charset="2"/>
              <a:buChar char=""/>
              <a:tabLst>
                <a:tab pos="457200" algn="l"/>
              </a:tabLst>
            </a:pPr>
            <a:r>
              <a:rPr lang="en-GB" sz="1800" b="1">
                <a:solidFill>
                  <a:srgbClr val="666666"/>
                </a:solidFill>
                <a:effectLst/>
                <a:latin typeface="Helvetica" panose="020B0604020202020204" pitchFamily="34" charset="0"/>
                <a:ea typeface="Times New Roman" panose="02020603050405020304" pitchFamily="18" charset="0"/>
              </a:rPr>
              <a:t>Provide ongoing support for all involved to build their capacity and ability to interact with each other (Sarah in our team provided almost daily support to farmers and scientists).</a:t>
            </a:r>
            <a:endParaRPr lang="en-GB" sz="1800" b="1">
              <a:solidFill>
                <a:srgbClr val="666666"/>
              </a:solidFill>
              <a:effectLst/>
              <a:latin typeface="Helvetica" panose="020B0604020202020204" pitchFamily="34" charset="0"/>
              <a:ea typeface="Calibri" panose="020F0502020204030204" pitchFamily="34" charset="0"/>
            </a:endParaRPr>
          </a:p>
          <a:p>
            <a:pPr marL="342900" lvl="0" indent="-342900">
              <a:lnSpc>
                <a:spcPct val="150000"/>
              </a:lnSpc>
              <a:buSzPts val="1000"/>
              <a:buFont typeface="Symbol" panose="05050102010706020507" pitchFamily="18" charset="2"/>
              <a:buChar char=""/>
              <a:tabLst>
                <a:tab pos="457200" algn="l"/>
              </a:tabLst>
            </a:pPr>
            <a:r>
              <a:rPr lang="en-GB" sz="1800" b="1">
                <a:solidFill>
                  <a:srgbClr val="666666"/>
                </a:solidFill>
                <a:effectLst/>
                <a:latin typeface="Helvetica" panose="020B0604020202020204" pitchFamily="34" charset="0"/>
                <a:ea typeface="Times New Roman" panose="02020603050405020304" pitchFamily="18" charset="0"/>
              </a:rPr>
              <a:t>Ensure meetings/workshops have a strong focus on both structured and informal discussions.</a:t>
            </a:r>
            <a:endParaRPr lang="en-GB" sz="1800" b="1">
              <a:solidFill>
                <a:srgbClr val="666666"/>
              </a:solidFill>
              <a:effectLst/>
              <a:latin typeface="Helvetica" panose="020B0604020202020204" pitchFamily="34" charset="0"/>
              <a:ea typeface="Calibri" panose="020F0502020204030204" pitchFamily="34" charset="0"/>
            </a:endParaRPr>
          </a:p>
          <a:p>
            <a:pPr marL="342900" lvl="0" indent="-342900">
              <a:lnSpc>
                <a:spcPct val="150000"/>
              </a:lnSpc>
              <a:buSzPts val="1000"/>
              <a:buFont typeface="Symbol" panose="05050102010706020507" pitchFamily="18" charset="2"/>
              <a:buChar char=""/>
              <a:tabLst>
                <a:tab pos="457200" algn="l"/>
              </a:tabLst>
            </a:pPr>
            <a:r>
              <a:rPr lang="en-GB" sz="1800" b="1">
                <a:solidFill>
                  <a:srgbClr val="666666"/>
                </a:solidFill>
                <a:effectLst/>
                <a:latin typeface="Helvetica" panose="020B0604020202020204" pitchFamily="34" charset="0"/>
                <a:ea typeface="Times New Roman" panose="02020603050405020304" pitchFamily="18" charset="0"/>
              </a:rPr>
              <a:t>Facilitate (and if necessary, train) participants to actively listen to each other.</a:t>
            </a:r>
            <a:endParaRPr lang="en-GB" sz="1800" b="1">
              <a:solidFill>
                <a:srgbClr val="666666"/>
              </a:solidFill>
              <a:effectLst/>
              <a:latin typeface="Helvetica" panose="020B0604020202020204" pitchFamily="34" charset="0"/>
              <a:ea typeface="Calibri" panose="020F0502020204030204" pitchFamily="34"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https://jcom.sissa.it/archive/21/02/JCOM_2102_2022_A04</a:t>
            </a:r>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56</a:t>
            </a:fld>
            <a:endParaRPr lang="en-GB"/>
          </a:p>
        </p:txBody>
      </p:sp>
    </p:spTree>
    <p:extLst>
      <p:ext uri="{BB962C8B-B14F-4D97-AF65-F5344CB8AC3E}">
        <p14:creationId xmlns:p14="http://schemas.microsoft.com/office/powerpoint/2010/main" val="1179442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666666"/>
                </a:solidFill>
                <a:effectLst/>
                <a:latin typeface="Lucida Sans Unicode" panose="020B0602030504020204" pitchFamily="34" charset="0"/>
              </a:rPr>
              <a:t>deliberately participatory, involving scientists, farmers and research managers. Emerged from a survey of farmers carried out by Australia’s national Managing Climate Variability (MCV) R&amp;D programme. The MCV was aiming to provide farmer with better seasonal climate forecasting tools to manage climate risk but they first wanted to assess farmers reaction to these tools. As the forecasting includes a degree of uncertainty and is somewhat complex to understand, they realised the tools would require engagement with farmers in a participatory way. Knowing that farmers learn best from other farms – ‘people like them’ – they set up the programme. They allowed farmers to set their own objectives and design their own activities, including how they wanted to engage with scientists. 45 farms participated in total, across 7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666666"/>
                </a:solidFill>
                <a:effectLst/>
                <a:latin typeface="Lucida Sans Unicode" panose="020B0602030504020204" pitchFamily="34" charset="0"/>
              </a:rPr>
              <a:t> it increased the profile and importance of climate to their peers and the wider community; and helped them establish their own credibility within the climate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666666"/>
                </a:solidFill>
                <a:effectLst/>
                <a:latin typeface="Lucida Sans Unicode" panose="020B0602030504020204" pitchFamily="34" charset="0"/>
              </a:rPr>
              <a:t>scientists appeared to be actively listening and 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666666"/>
                </a:solidFill>
                <a:effectLst/>
                <a:latin typeface="Lucida Sans Unicode" panose="020B0602030504020204" pitchFamily="34" charset="0"/>
                <a:ea typeface="Calibri" panose="020F0502020204030204" pitchFamily="34" charset="0"/>
                <a:cs typeface="Times New Roman" panose="02020603050405020304" pitchFamily="18" charset="0"/>
              </a:rPr>
              <a:t>Developed relationships of mutual trust. Reciprocal knowledge was values – scientists now had a much greater understanding of farmers needs. Shaped the tools and products. Improved climate risk knowledge.</a:t>
            </a:r>
            <a:endParaRPr lang="en-GB" sz="1200" b="1">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Passionate about rural life (e.g., protecting farmer livelihoods and climate-related weather events).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Find and amplify genuine success stories around British leadership on the environment.</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Values </a:t>
            </a:r>
            <a:r>
              <a:rPr lang="en-GB" sz="1800" b="1">
                <a:effectLst/>
                <a:latin typeface="Calibri" panose="020F0502020204030204" pitchFamily="34" charset="0"/>
                <a:ea typeface="Calibri" panose="020F0502020204030204" pitchFamily="34" charset="0"/>
                <a:cs typeface="Times New Roman" panose="02020603050405020304" pitchFamily="18" charset="0"/>
              </a:rPr>
              <a:t>moderation</a:t>
            </a:r>
            <a:r>
              <a:rPr lang="en-GB" sz="1800">
                <a:effectLst/>
                <a:latin typeface="Calibri" panose="020F0502020204030204" pitchFamily="34" charset="0"/>
                <a:ea typeface="Calibri" panose="020F0502020204030204" pitchFamily="34" charset="0"/>
                <a:cs typeface="Times New Roman" panose="02020603050405020304" pitchFamily="18" charset="0"/>
              </a:rPr>
              <a:t> over radical change (e.g., taxing meat). </a:t>
            </a:r>
            <a:r>
              <a:rPr lang="en-GB" sz="1800" b="1">
                <a:effectLst/>
                <a:latin typeface="Calibri" panose="020F0502020204030204" pitchFamily="34" charset="0"/>
                <a:ea typeface="Calibri" panose="020F0502020204030204" pitchFamily="34" charset="0"/>
                <a:cs typeface="Times New Roman" panose="02020603050405020304" pitchFamily="18" charset="0"/>
              </a:rPr>
              <a:t>Avoiding wastefulness </a:t>
            </a:r>
            <a:r>
              <a:rPr lang="en-GB" sz="1800">
                <a:effectLst/>
                <a:latin typeface="Calibri" panose="020F0502020204030204" pitchFamily="34" charset="0"/>
                <a:ea typeface="Calibri" panose="020F0502020204030204" pitchFamily="34" charset="0"/>
                <a:cs typeface="Times New Roman" panose="02020603050405020304" pitchFamily="18" charset="0"/>
              </a:rPr>
              <a:t>– food, energy or even money– is a safe and motivating starting point.</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practical, tangible achievements </a:t>
            </a:r>
            <a:r>
              <a:rPr lang="en-GB" sz="1800">
                <a:effectLst/>
                <a:latin typeface="Calibri" panose="020F0502020204030204" pitchFamily="34" charset="0"/>
                <a:ea typeface="Calibri" panose="020F0502020204030204" pitchFamily="34" charset="0"/>
                <a:cs typeface="Times New Roman" panose="02020603050405020304" pitchFamily="18" charset="0"/>
              </a:rPr>
              <a:t>– improvements in energy efficiency and high standards in farming/welfare – rather than grand claims about global leadership. </a:t>
            </a:r>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57</a:t>
            </a:fld>
            <a:endParaRPr lang="en-GB"/>
          </a:p>
        </p:txBody>
      </p:sp>
    </p:spTree>
    <p:extLst>
      <p:ext uri="{BB962C8B-B14F-4D97-AF65-F5344CB8AC3E}">
        <p14:creationId xmlns:p14="http://schemas.microsoft.com/office/powerpoint/2010/main" val="1234821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800">
                <a:effectLst/>
                <a:latin typeface="Arial" panose="020B0604020202020204" pitchFamily="34" charset="0"/>
                <a:ea typeface="Calibri" panose="020F0502020204030204" pitchFamily="34" charset="0"/>
                <a:cs typeface="Times New Roman" panose="02020603050405020304" pitchFamily="18" charset="0"/>
              </a:rPr>
              <a:t>Dialogue, training and citizen-led interventions</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800" b="0" i="0">
                <a:solidFill>
                  <a:srgbClr val="666666"/>
                </a:solidFill>
                <a:effectLst/>
                <a:latin typeface="Lucida Sans Unicode" panose="020B0602030504020204" pitchFamily="34" charset="0"/>
              </a:rPr>
              <a:t>WeCount – they allowed citizens to set their own objectives and design their own activities</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CC</a:t>
            </a:r>
          </a:p>
          <a:p>
            <a:r>
              <a:rPr lang="en-GB" sz="1800"/>
              <a:t>5 years, 6 cities</a:t>
            </a:r>
          </a:p>
          <a:p>
            <a:r>
              <a:rPr lang="en-GB" sz="1800"/>
              <a:t>Citizen-led policy making</a:t>
            </a:r>
          </a:p>
          <a:p>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Open up space to discuss a wide variety of policies/responses.</a:t>
            </a:r>
            <a:r>
              <a:rPr lang="en-GB" sz="1800">
                <a:effectLst/>
                <a:latin typeface="Arial" panose="020B0604020202020204" pitchFamily="34" charset="0"/>
                <a:ea typeface="Times New Roman" panose="02020603050405020304" pitchFamily="18" charset="0"/>
              </a:rPr>
              <a:t> </a:t>
            </a:r>
            <a:endParaRPr lang="en-GB" sz="1800"/>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3200"/>
              <a:t>Dialogue important for complex issues as it can open minds, deepen understanding, foster empathy, change attitudes, and increase receptivity to policy alternatives</a:t>
            </a:r>
          </a:p>
          <a:p>
            <a:r>
              <a:rPr lang="en-GB" sz="3200"/>
              <a:t>It provides space for reflection and deliberation, and the need for varied methods of facilitation and data synthesis that permit access to participants’ broader values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E6B48C2-F6E6-465D-8987-28F97886258B}" type="slidenum">
              <a:rPr lang="en-GB" smtClean="0"/>
              <a:t>58</a:t>
            </a:fld>
            <a:endParaRPr lang="en-GB"/>
          </a:p>
        </p:txBody>
      </p:sp>
    </p:spTree>
    <p:extLst>
      <p:ext uri="{BB962C8B-B14F-4D97-AF65-F5344CB8AC3E}">
        <p14:creationId xmlns:p14="http://schemas.microsoft.com/office/powerpoint/2010/main" val="320492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a:t>Inform - </a:t>
            </a:r>
            <a:r>
              <a:rPr lang="en-GB" sz="1200"/>
              <a:t>(arouse interest, improve understanding, explain societal benefit/solution it is solving, inspire)</a:t>
            </a:r>
            <a:endParaRPr lang="en-GB"/>
          </a:p>
          <a:p>
            <a:pPr marL="457200" marR="0" lvl="1" indent="0" algn="l" defTabSz="914400" rtl="0" eaLnBrk="1" fontAlgn="auto" latinLnBrk="0" hangingPunct="1">
              <a:lnSpc>
                <a:spcPct val="100000"/>
              </a:lnSpc>
              <a:spcBef>
                <a:spcPts val="0"/>
              </a:spcBef>
              <a:spcAft>
                <a:spcPts val="0"/>
              </a:spcAft>
              <a:buClrTx/>
              <a:buSzTx/>
              <a:buFontTx/>
              <a:buNone/>
              <a:tabLst/>
              <a:defRPr/>
            </a:pPr>
            <a:r>
              <a:rPr lang="en-GB"/>
              <a:t>Dialogue important for complex issues as it can open minds, deepen understanding, foster empathy, change attitudes, and increase receptivity to policy alternatives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b="0" i="0">
                <a:solidFill>
                  <a:srgbClr val="262626"/>
                </a:solidFill>
                <a:effectLst/>
                <a:latin typeface="Open Sans" panose="020B0606030504020204" pitchFamily="34" charset="0"/>
              </a:rPr>
              <a:t>It provides space for reflection and deliberation, and the need for varied methods of facilitation and data synthesis that permit access to participants’ broader values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b="0" i="0">
                <a:solidFill>
                  <a:srgbClr val="262626"/>
                </a:solidFill>
                <a:effectLst/>
                <a:latin typeface="Open Sans" panose="020B0606030504020204" pitchFamily="34" charset="0"/>
              </a:rPr>
              <a:t>Involve, collaborate, empower</a:t>
            </a:r>
          </a:p>
          <a:p>
            <a:r>
              <a:rPr lang="en-GB"/>
              <a:t>https://assets.publishing.service.gov.uk/government/uploads/system/uploads/attachment_data/file/969428/net-zero-public-engagement-participation-research-note.pdf</a:t>
            </a:r>
            <a:endParaRPr lang="en-GB">
              <a:sym typeface="Wingdings" panose="05000000000000000000" pitchFamily="2" charset="2"/>
            </a:endParaRPr>
          </a:p>
          <a:p>
            <a:endParaRPr lang="en-GB"/>
          </a:p>
          <a:p>
            <a:r>
              <a:rPr lang="en-GB"/>
              <a:t>Name a type of science communication (show </a:t>
            </a:r>
            <a:r>
              <a:rPr lang="en-GB" err="1"/>
              <a:t>Menti</a:t>
            </a:r>
            <a:r>
              <a:rPr lang="en-GB"/>
              <a:t>)</a:t>
            </a:r>
          </a:p>
        </p:txBody>
      </p:sp>
      <p:sp>
        <p:nvSpPr>
          <p:cNvPr id="4" name="Slide Number Placeholder 3"/>
          <p:cNvSpPr>
            <a:spLocks noGrp="1"/>
          </p:cNvSpPr>
          <p:nvPr>
            <p:ph type="sldNum" sz="quarter" idx="5"/>
          </p:nvPr>
        </p:nvSpPr>
        <p:spPr/>
        <p:txBody>
          <a:bodyPr/>
          <a:lstStyle/>
          <a:p>
            <a:fld id="{CE6B48C2-F6E6-465D-8987-28F97886258B}" type="slidenum">
              <a:rPr lang="en-GB" smtClean="0"/>
              <a:t>5</a:t>
            </a:fld>
            <a:endParaRPr lang="en-GB"/>
          </a:p>
        </p:txBody>
      </p:sp>
    </p:spTree>
    <p:extLst>
      <p:ext uri="{BB962C8B-B14F-4D97-AF65-F5344CB8AC3E}">
        <p14:creationId xmlns:p14="http://schemas.microsoft.com/office/powerpoint/2010/main" val="360103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not timing in the market, it’s time in the market</a:t>
            </a:r>
          </a:p>
          <a:p>
            <a:r>
              <a:rPr lang="en-GB"/>
              <a:t>Develop relationships</a:t>
            </a:r>
          </a:p>
          <a:p>
            <a:r>
              <a:rPr lang="en-GB"/>
              <a:t>Connect with existing events</a:t>
            </a:r>
          </a:p>
          <a:p>
            <a:r>
              <a:rPr lang="en-GB"/>
              <a:t>Go where the energy is</a:t>
            </a:r>
          </a:p>
          <a:p>
            <a:endParaRPr lang="en-GB"/>
          </a:p>
          <a:p>
            <a:endParaRPr lang="en-GB"/>
          </a:p>
          <a:p>
            <a:r>
              <a:rPr lang="en-GB"/>
              <a:t>Name a type of science communication</a:t>
            </a:r>
          </a:p>
        </p:txBody>
      </p:sp>
      <p:sp>
        <p:nvSpPr>
          <p:cNvPr id="4" name="Slide Number Placeholder 3"/>
          <p:cNvSpPr>
            <a:spLocks noGrp="1"/>
          </p:cNvSpPr>
          <p:nvPr>
            <p:ph type="sldNum" sz="quarter" idx="5"/>
          </p:nvPr>
        </p:nvSpPr>
        <p:spPr/>
        <p:txBody>
          <a:bodyPr/>
          <a:lstStyle/>
          <a:p>
            <a:fld id="{CE6B48C2-F6E6-465D-8987-28F97886258B}" type="slidenum">
              <a:rPr lang="en-GB" smtClean="0"/>
              <a:t>6</a:t>
            </a:fld>
            <a:endParaRPr lang="en-GB"/>
          </a:p>
        </p:txBody>
      </p:sp>
    </p:spTree>
    <p:extLst>
      <p:ext uri="{BB962C8B-B14F-4D97-AF65-F5344CB8AC3E}">
        <p14:creationId xmlns:p14="http://schemas.microsoft.com/office/powerpoint/2010/main" val="34288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the association of professionals on public participation</a:t>
            </a:r>
          </a:p>
          <a:p>
            <a:endParaRPr lang="en-GB"/>
          </a:p>
          <a:p>
            <a:r>
              <a:rPr lang="en-GB"/>
              <a:t>Inviting in (which is not how nature works) to reaching out</a:t>
            </a:r>
          </a:p>
          <a:p>
            <a:r>
              <a:rPr lang="en-GB"/>
              <a:t>From talking with an agenda to meeting people where they are at</a:t>
            </a:r>
          </a:p>
          <a:p>
            <a:r>
              <a:rPr lang="en-GB"/>
              <a:t>Also about language and who holds the power, the knowledge and resources to make a change</a:t>
            </a:r>
          </a:p>
          <a:p>
            <a:r>
              <a:rPr lang="en-GB"/>
              <a:t>Active listening to them, not them to us</a:t>
            </a:r>
          </a:p>
          <a:p>
            <a:r>
              <a:rPr lang="en-GB"/>
              <a:t>One way, to dialogic, to participatory</a:t>
            </a:r>
          </a:p>
          <a:p>
            <a:endParaRPr lang="en-GB"/>
          </a:p>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7</a:t>
            </a:fld>
            <a:endParaRPr lang="en-US" altLang="en-US"/>
          </a:p>
        </p:txBody>
      </p:sp>
    </p:spTree>
    <p:extLst>
      <p:ext uri="{BB962C8B-B14F-4D97-AF65-F5344CB8AC3E}">
        <p14:creationId xmlns:p14="http://schemas.microsoft.com/office/powerpoint/2010/main" val="100027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8</a:t>
            </a:fld>
            <a:endParaRPr lang="en-US" altLang="en-US"/>
          </a:p>
        </p:txBody>
      </p:sp>
    </p:spTree>
    <p:extLst>
      <p:ext uri="{BB962C8B-B14F-4D97-AF65-F5344CB8AC3E}">
        <p14:creationId xmlns:p14="http://schemas.microsoft.com/office/powerpoint/2010/main" val="21309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Marginalised communities having a voice</a:t>
            </a:r>
          </a:p>
        </p:txBody>
      </p:sp>
      <p:sp>
        <p:nvSpPr>
          <p:cNvPr id="4" name="Slide Number Placeholder 3"/>
          <p:cNvSpPr>
            <a:spLocks noGrp="1"/>
          </p:cNvSpPr>
          <p:nvPr>
            <p:ph type="sldNum" sz="quarter" idx="5"/>
          </p:nvPr>
        </p:nvSpPr>
        <p:spPr/>
        <p:txBody>
          <a:bodyPr/>
          <a:lstStyle/>
          <a:p>
            <a:fld id="{CE6B48C2-F6E6-465D-8987-28F97886258B}" type="slidenum">
              <a:rPr lang="en-GB" smtClean="0"/>
              <a:t>12</a:t>
            </a:fld>
            <a:endParaRPr lang="en-GB"/>
          </a:p>
        </p:txBody>
      </p:sp>
    </p:spTree>
    <p:extLst>
      <p:ext uri="{BB962C8B-B14F-4D97-AF65-F5344CB8AC3E}">
        <p14:creationId xmlns:p14="http://schemas.microsoft.com/office/powerpoint/2010/main" val="1799603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ct val="100000"/>
              </a:lnSpc>
              <a:spcBef>
                <a:spcPts val="0"/>
              </a:spcBef>
              <a:buFontTx/>
              <a:buNone/>
              <a:defRPr sz="1800" b="0" i="0">
                <a:solidFill>
                  <a:schemeClr val="bg1"/>
                </a:solidFill>
                <a:latin typeface="+mj-lt"/>
                <a:ea typeface="Tahoma" charset="0"/>
                <a:cs typeface="Tahoma" charset="0"/>
              </a:defRPr>
            </a:lvl1pPr>
          </a:lstStyle>
          <a:p>
            <a:pPr lvl="0"/>
            <a:r>
              <a:rPr lang="en-US"/>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98007" y="2542095"/>
            <a:ext cx="1625519" cy="664749"/>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800728" y="3323831"/>
            <a:ext cx="1625519" cy="609225"/>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ct val="100000"/>
              </a:lnSpc>
              <a:spcBef>
                <a:spcPts val="0"/>
              </a:spcBef>
              <a:buFontTx/>
              <a:buNone/>
              <a:defRPr sz="1800" b="0" i="0">
                <a:solidFill>
                  <a:schemeClr val="bg1"/>
                </a:solidFill>
                <a:latin typeface="+mn-lt"/>
                <a:ea typeface="Tahoma"/>
                <a:cs typeface="Tahoma"/>
              </a:defRPr>
            </a:lvl1pPr>
          </a:lstStyle>
          <a:p>
            <a:pPr lvl="0"/>
            <a:r>
              <a:rPr lang="en-US"/>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a:t>Click to add text</a:t>
            </a:r>
          </a:p>
          <a:p>
            <a:pPr lvl="1"/>
            <a:r>
              <a:rPr lang="en-GB"/>
              <a:t>Second Bullet Point</a:t>
            </a:r>
          </a:p>
          <a:p>
            <a:pPr lvl="2"/>
            <a:r>
              <a:rPr lang="en-GB"/>
              <a:t>Third Bullet Point</a:t>
            </a:r>
          </a:p>
          <a:p>
            <a:pPr lvl="3"/>
            <a:endParaRPr lang="en-GB"/>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540A-7362-413D-A59E-14CB0EE501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2DC164-2226-47CE-8AD3-AD9246EEF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51BE2-046F-4296-B8EF-668604D3A28A}"/>
              </a:ext>
            </a:extLst>
          </p:cNvPr>
          <p:cNvSpPr>
            <a:spLocks noGrp="1"/>
          </p:cNvSpPr>
          <p:nvPr>
            <p:ph type="dt" sz="half" idx="10"/>
          </p:nvPr>
        </p:nvSpPr>
        <p:spPr/>
        <p:txBody>
          <a:bodyPr/>
          <a:lstStyle/>
          <a:p>
            <a:fld id="{61B20434-426F-4E91-A04B-3D82E123A447}" type="datetimeFigureOut">
              <a:rPr lang="en-GB" smtClean="0"/>
              <a:t>21/06/2022</a:t>
            </a:fld>
            <a:endParaRPr lang="en-GB"/>
          </a:p>
        </p:txBody>
      </p:sp>
      <p:sp>
        <p:nvSpPr>
          <p:cNvPr id="5" name="Footer Placeholder 4">
            <a:extLst>
              <a:ext uri="{FF2B5EF4-FFF2-40B4-BE49-F238E27FC236}">
                <a16:creationId xmlns:a16="http://schemas.microsoft.com/office/drawing/2014/main" id="{E1FA5971-7F41-470A-BD33-C751409A8A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D18714-6016-4D40-B3A1-DEA3A60F4397}"/>
              </a:ext>
            </a:extLst>
          </p:cNvPr>
          <p:cNvSpPr>
            <a:spLocks noGrp="1"/>
          </p:cNvSpPr>
          <p:nvPr>
            <p:ph type="sldNum" sz="quarter" idx="12"/>
          </p:nvPr>
        </p:nvSpPr>
        <p:spPr/>
        <p:txBody>
          <a:bodyPr/>
          <a:lstStyle/>
          <a:p>
            <a:fld id="{CCBD631A-D9C0-45BE-9286-68370C55AC03}" type="slidenum">
              <a:rPr lang="en-GB" smtClean="0"/>
              <a:t>‹#›</a:t>
            </a:fld>
            <a:endParaRPr lang="en-GB"/>
          </a:p>
        </p:txBody>
      </p:sp>
    </p:spTree>
    <p:extLst>
      <p:ext uri="{BB962C8B-B14F-4D97-AF65-F5344CB8AC3E}">
        <p14:creationId xmlns:p14="http://schemas.microsoft.com/office/powerpoint/2010/main" val="328586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2000" b="0" i="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20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GB"/>
              <a:t>Click to add text</a:t>
            </a:r>
          </a:p>
          <a:p>
            <a:pPr lvl="1"/>
            <a:r>
              <a:rPr lang="en-GB"/>
              <a:t>Second Bullet Point</a:t>
            </a:r>
          </a:p>
          <a:p>
            <a:pPr lvl="2"/>
            <a:r>
              <a:rPr lang="en-GB"/>
              <a:t>Third Bullet Point</a:t>
            </a:r>
          </a:p>
          <a:p>
            <a:pPr lvl="3"/>
            <a:endParaRPr lang="en-GB"/>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a:t>Click to add text</a:t>
            </a:r>
          </a:p>
          <a:p>
            <a:pPr lvl="1"/>
            <a:r>
              <a:rPr lang="en-US"/>
              <a:t>Second Bullet Point</a:t>
            </a:r>
          </a:p>
          <a:p>
            <a:pPr lvl="2"/>
            <a:r>
              <a:rPr lang="en-US"/>
              <a:t>Third Bullet Point</a:t>
            </a:r>
          </a:p>
          <a:p>
            <a:pPr lvl="3"/>
            <a:endParaRPr lang="en-US"/>
          </a:p>
          <a:p>
            <a:pPr lvl="0"/>
            <a:endParaRPr lang="en-GB"/>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a:t>Click to add text</a:t>
            </a:r>
          </a:p>
          <a:p>
            <a:pPr lvl="1"/>
            <a:r>
              <a:rPr lang="en-GB"/>
              <a:t>Number Position Number 2</a:t>
            </a:r>
          </a:p>
          <a:p>
            <a:pPr lvl="2"/>
            <a:r>
              <a:rPr lang="en-GB"/>
              <a:t>Number Position Number 3</a:t>
            </a:r>
          </a:p>
          <a:p>
            <a:pPr lvl="3"/>
            <a:endParaRPr lang="en-GB"/>
          </a:p>
          <a:p>
            <a:pPr lvl="3"/>
            <a:endParaRPr lang="en-GB"/>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a:t>Click to add text</a:t>
            </a:r>
          </a:p>
          <a:p>
            <a:pPr lvl="1"/>
            <a:r>
              <a:rPr lang="en-GB"/>
              <a:t>Number Position Number 2</a:t>
            </a:r>
          </a:p>
          <a:p>
            <a:pPr lvl="2"/>
            <a:r>
              <a:rPr lang="en-GB"/>
              <a:t>Number Position Number 3</a:t>
            </a:r>
          </a:p>
          <a:p>
            <a:pPr lvl="3"/>
            <a:endParaRPr lang="en-GB"/>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3978" r:id="rId15"/>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sv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sv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4.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climateoutreach.org/reports/climate-visuals-seven-principles-for-visual-climate-change-communication/"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bnhc.org.uk/festival-of-nature/" TargetMode="External"/><Relationship Id="rId2" Type="http://schemas.openxmlformats.org/officeDocument/2006/relationships/hyperlink" Target="https://www.actionforcleanair.org.uk/campaigns/clean-air-day"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mailto:Sophie.laggan@uwe.ac.u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43.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iap2canada.ca/founda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urban-health-upstream.info/impact/our-city-our-health/"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1CEF-0B1A-4096-9B12-2B2EF0EDA611}"/>
              </a:ext>
            </a:extLst>
          </p:cNvPr>
          <p:cNvSpPr>
            <a:spLocks noGrp="1"/>
          </p:cNvSpPr>
          <p:nvPr>
            <p:ph type="title"/>
          </p:nvPr>
        </p:nvSpPr>
        <p:spPr/>
        <p:txBody>
          <a:bodyPr>
            <a:normAutofit/>
          </a:bodyPr>
          <a:lstStyle/>
          <a:p>
            <a:r>
              <a:rPr lang="en-GB" altLang="en-US" sz="6000"/>
              <a:t>Communicating complex science</a:t>
            </a:r>
            <a:endParaRPr lang="en-GB" sz="6000"/>
          </a:p>
        </p:txBody>
      </p:sp>
      <p:sp>
        <p:nvSpPr>
          <p:cNvPr id="11" name="Text Placeholder 10"/>
          <p:cNvSpPr>
            <a:spLocks noGrp="1"/>
          </p:cNvSpPr>
          <p:nvPr>
            <p:ph type="body" sz="quarter" idx="15"/>
          </p:nvPr>
        </p:nvSpPr>
        <p:spPr/>
        <p:txBody>
          <a:bodyPr/>
          <a:lstStyle/>
          <a:p>
            <a:r>
              <a:rPr lang="en-GB" sz="2000" b="1"/>
              <a:t>Sophie Laggan</a:t>
            </a:r>
          </a:p>
          <a:p>
            <a:endParaRPr lang="en-GB"/>
          </a:p>
        </p:txBody>
      </p:sp>
      <p:sp>
        <p:nvSpPr>
          <p:cNvPr id="4" name="Text Placeholder 3">
            <a:extLst>
              <a:ext uri="{FF2B5EF4-FFF2-40B4-BE49-F238E27FC236}">
                <a16:creationId xmlns:a16="http://schemas.microsoft.com/office/drawing/2014/main" id="{9363A658-E6EF-4A06-B512-E7186AB038EA}"/>
              </a:ext>
            </a:extLst>
          </p:cNvPr>
          <p:cNvSpPr>
            <a:spLocks noGrp="1"/>
          </p:cNvSpPr>
          <p:nvPr>
            <p:ph type="body" sz="quarter" idx="16"/>
          </p:nvPr>
        </p:nvSpPr>
        <p:spPr>
          <a:xfrm>
            <a:off x="781895" y="2323736"/>
            <a:ext cx="1713705" cy="673215"/>
          </a:xfrm>
        </p:spPr>
        <p:txBody>
          <a:bodyPr/>
          <a:lstStyle/>
          <a:p>
            <a:pPr>
              <a:lnSpc>
                <a:spcPct val="100000"/>
              </a:lnSpc>
            </a:pPr>
            <a:r>
              <a:rPr lang="en-GB"/>
              <a:t>Air Quality Management Resource Centre &amp; Science Communication Unit, UWE Bristol</a:t>
            </a:r>
          </a:p>
          <a:p>
            <a:pPr>
              <a:lnSpc>
                <a:spcPct val="100000"/>
              </a:lnSpc>
            </a:pPr>
            <a:endParaRPr lang="en-GB"/>
          </a:p>
        </p:txBody>
      </p:sp>
      <p:sp>
        <p:nvSpPr>
          <p:cNvPr id="6" name="Text Placeholder 5">
            <a:extLst>
              <a:ext uri="{FF2B5EF4-FFF2-40B4-BE49-F238E27FC236}">
                <a16:creationId xmlns:a16="http://schemas.microsoft.com/office/drawing/2014/main" id="{334626F5-8235-49A3-A1DE-8953C5195C03}"/>
              </a:ext>
            </a:extLst>
          </p:cNvPr>
          <p:cNvSpPr>
            <a:spLocks noGrp="1"/>
          </p:cNvSpPr>
          <p:nvPr>
            <p:ph type="body" sz="quarter" idx="18"/>
          </p:nvPr>
        </p:nvSpPr>
        <p:spPr/>
        <p:txBody>
          <a:bodyPr/>
          <a:lstStyle/>
          <a:p>
            <a:r>
              <a:rPr lang="en-GB"/>
              <a:t>27 April 2022</a:t>
            </a:r>
          </a:p>
        </p:txBody>
      </p:sp>
      <p:sp>
        <p:nvSpPr>
          <p:cNvPr id="7" name="Text Placeholder 3">
            <a:extLst>
              <a:ext uri="{FF2B5EF4-FFF2-40B4-BE49-F238E27FC236}">
                <a16:creationId xmlns:a16="http://schemas.microsoft.com/office/drawing/2014/main" id="{19C2613C-D4E8-43DB-9D7A-192DFACBF2D5}"/>
              </a:ext>
            </a:extLst>
          </p:cNvPr>
          <p:cNvSpPr txBox="1">
            <a:spLocks/>
          </p:cNvSpPr>
          <p:nvPr/>
        </p:nvSpPr>
        <p:spPr>
          <a:xfrm>
            <a:off x="3164408" y="5719044"/>
            <a:ext cx="8229584" cy="673215"/>
          </a:xfrm>
          <a:prstGeom prst="rect">
            <a:avLst/>
          </a:prstGeom>
        </p:spPr>
        <p:txBody>
          <a:bodyPr lIns="0" tIns="0" rIns="0" bIns="0"/>
          <a:lstStyle>
            <a:lvl1pPr marL="0" indent="0" algn="l" defTabSz="606425" rtl="0" eaLnBrk="1" fontAlgn="base" hangingPunct="1">
              <a:lnSpc>
                <a:spcPct val="100000"/>
              </a:lnSpc>
              <a:spcBef>
                <a:spcPts val="0"/>
              </a:spcBef>
              <a:spcAft>
                <a:spcPct val="0"/>
              </a:spcAft>
              <a:buFontTx/>
              <a:buNone/>
              <a:defRPr sz="2000" b="1" i="0" kern="1200">
                <a:solidFill>
                  <a:schemeClr val="bg1"/>
                </a:solidFill>
                <a:latin typeface="+mj-lt"/>
                <a:ea typeface="Tahoma" charset="0"/>
                <a:cs typeface="Tahoma"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gn="r"/>
            <a:r>
              <a:rPr lang="en-GB"/>
              <a:t>Please answer the first </a:t>
            </a:r>
            <a:r>
              <a:rPr lang="en-GB" u="sng"/>
              <a:t>two</a:t>
            </a:r>
            <a:r>
              <a:rPr lang="en-GB"/>
              <a:t> </a:t>
            </a:r>
            <a:r>
              <a:rPr lang="en-GB" err="1"/>
              <a:t>Menti</a:t>
            </a:r>
            <a:r>
              <a:rPr lang="en-GB"/>
              <a:t> Qs:</a:t>
            </a:r>
          </a:p>
          <a:p>
            <a:pPr algn="r"/>
            <a:r>
              <a:rPr lang="en-GB" sz="2400"/>
              <a:t>Menti.com </a:t>
            </a:r>
            <a:r>
              <a:rPr lang="en-GB" sz="2400" i="0">
                <a:effectLst/>
                <a:latin typeface="MentiText"/>
              </a:rPr>
              <a:t>  3369 2692</a:t>
            </a:r>
            <a:endParaRPr lang="en-GB" sz="2400"/>
          </a:p>
        </p:txBody>
      </p:sp>
    </p:spTree>
    <p:extLst>
      <p:ext uri="{BB962C8B-B14F-4D97-AF65-F5344CB8AC3E}">
        <p14:creationId xmlns:p14="http://schemas.microsoft.com/office/powerpoint/2010/main" val="3381302776"/>
      </p:ext>
    </p:extLst>
  </p:cSld>
  <p:clrMapOvr>
    <a:masterClrMapping/>
  </p:clrMapOvr>
  <mc:AlternateContent xmlns:mc="http://schemas.openxmlformats.org/markup-compatibility/2006" xmlns:p14="http://schemas.microsoft.com/office/powerpoint/2010/main">
    <mc:Choice Requires="p14">
      <p:transition spd="med" p14:dur="700" advTm="158074">
        <p:fade/>
      </p:transition>
    </mc:Choice>
    <mc:Fallback xmlns="">
      <p:transition spd="med" advTm="15807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E96C-A07A-41FA-9C60-FC1BEF6D8CD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F36DC45-1A1E-42C9-BD14-54171E57C740}"/>
              </a:ext>
            </a:extLst>
          </p:cNvPr>
          <p:cNvSpPr>
            <a:spLocks noGrp="1"/>
          </p:cNvSpPr>
          <p:nvPr>
            <p:ph type="body" sz="quarter" idx="11"/>
          </p:nvPr>
        </p:nvSpPr>
        <p:spPr/>
        <p:txBody>
          <a:bodyPr/>
          <a:lstStyle/>
          <a:p>
            <a:endParaRPr lang="en-GB"/>
          </a:p>
        </p:txBody>
      </p:sp>
      <p:pic>
        <p:nvPicPr>
          <p:cNvPr id="4" name="Picture 3" descr="A group of people in a room&#10;&#10;Description automatically generated with low confidence">
            <a:extLst>
              <a:ext uri="{FF2B5EF4-FFF2-40B4-BE49-F238E27FC236}">
                <a16:creationId xmlns:a16="http://schemas.microsoft.com/office/drawing/2014/main" id="{DE880067-1AE0-45ED-BAF7-54AC9496F0CF}"/>
              </a:ext>
            </a:extLst>
          </p:cNvPr>
          <p:cNvPicPr>
            <a:picLocks noChangeAspect="1"/>
          </p:cNvPicPr>
          <p:nvPr/>
        </p:nvPicPr>
        <p:blipFill rotWithShape="1">
          <a:blip r:embed="rId2">
            <a:extLst>
              <a:ext uri="{28A0092B-C50C-407E-A947-70E740481C1C}">
                <a14:useLocalDpi xmlns:a14="http://schemas.microsoft.com/office/drawing/2010/main" val="0"/>
              </a:ext>
            </a:extLst>
          </a:blip>
          <a:srcRect r="7212" b="7847"/>
          <a:stretch/>
        </p:blipFill>
        <p:spPr>
          <a:xfrm>
            <a:off x="1" y="-127330"/>
            <a:ext cx="12288688" cy="8146490"/>
          </a:xfrm>
          <a:prstGeom prst="rect">
            <a:avLst/>
          </a:prstGeom>
        </p:spPr>
      </p:pic>
      <p:sp>
        <p:nvSpPr>
          <p:cNvPr id="5" name="TextBox 4">
            <a:extLst>
              <a:ext uri="{FF2B5EF4-FFF2-40B4-BE49-F238E27FC236}">
                <a16:creationId xmlns:a16="http://schemas.microsoft.com/office/drawing/2014/main" id="{DD85559A-338A-45DF-A763-5717A64C8738}"/>
              </a:ext>
            </a:extLst>
          </p:cNvPr>
          <p:cNvSpPr txBox="1"/>
          <p:nvPr/>
        </p:nvSpPr>
        <p:spPr>
          <a:xfrm>
            <a:off x="4079777" y="199758"/>
            <a:ext cx="8208912" cy="338554"/>
          </a:xfrm>
          <a:prstGeom prst="rect">
            <a:avLst/>
          </a:prstGeom>
          <a:noFill/>
        </p:spPr>
        <p:txBody>
          <a:bodyPr wrap="square">
            <a:spAutoFit/>
          </a:bodyPr>
          <a:lstStyle/>
          <a:p>
            <a:pPr algn="r"/>
            <a:r>
              <a:rPr lang="en-GB" sz="1600"/>
              <a:t>Listening </a:t>
            </a:r>
            <a:r>
              <a:rPr lang="en-GB" sz="1600" b="1"/>
              <a:t>to</a:t>
            </a:r>
            <a:r>
              <a:rPr lang="en-GB" sz="1600"/>
              <a:t> the public about their opinion on issues</a:t>
            </a:r>
          </a:p>
        </p:txBody>
      </p:sp>
      <p:pic>
        <p:nvPicPr>
          <p:cNvPr id="6" name="Picture 4">
            <a:extLst>
              <a:ext uri="{FF2B5EF4-FFF2-40B4-BE49-F238E27FC236}">
                <a16:creationId xmlns:a16="http://schemas.microsoft.com/office/drawing/2014/main" id="{86213E5D-A91D-4712-B93C-9D66533539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42" t="4021" r="54830" b="78558"/>
          <a:stretch/>
        </p:blipFill>
        <p:spPr bwMode="auto">
          <a:xfrm>
            <a:off x="0" y="-127330"/>
            <a:ext cx="1656184" cy="93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0226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with laptops&#10;&#10;Description automatically generated with medium confidence">
            <a:extLst>
              <a:ext uri="{FF2B5EF4-FFF2-40B4-BE49-F238E27FC236}">
                <a16:creationId xmlns:a16="http://schemas.microsoft.com/office/drawing/2014/main" id="{AD05EB3B-E894-4A03-B6B2-FC817A7E9C4F}"/>
              </a:ext>
            </a:extLst>
          </p:cNvPr>
          <p:cNvPicPr>
            <a:picLocks noChangeAspect="1"/>
          </p:cNvPicPr>
          <p:nvPr/>
        </p:nvPicPr>
        <p:blipFill rotWithShape="1">
          <a:blip r:embed="rId2">
            <a:extLst>
              <a:ext uri="{28A0092B-C50C-407E-A947-70E740481C1C}">
                <a14:useLocalDpi xmlns:a14="http://schemas.microsoft.com/office/drawing/2010/main" val="0"/>
              </a:ext>
            </a:extLst>
          </a:blip>
          <a:srcRect t="1969" b="13762"/>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5C839D6C-1D09-44F5-AA17-D38F74A9440D}"/>
              </a:ext>
            </a:extLst>
          </p:cNvPr>
          <p:cNvSpPr txBox="1"/>
          <p:nvPr/>
        </p:nvSpPr>
        <p:spPr>
          <a:xfrm>
            <a:off x="8184232" y="1124744"/>
            <a:ext cx="2794473" cy="584775"/>
          </a:xfrm>
          <a:prstGeom prst="rect">
            <a:avLst/>
          </a:prstGeom>
          <a:noFill/>
        </p:spPr>
        <p:txBody>
          <a:bodyPr wrap="square">
            <a:spAutoFit/>
          </a:bodyPr>
          <a:lstStyle/>
          <a:p>
            <a:r>
              <a:rPr lang="en-GB" sz="1600"/>
              <a:t>Involving citizens </a:t>
            </a:r>
            <a:r>
              <a:rPr lang="en-GB" sz="1600" b="1"/>
              <a:t>in</a:t>
            </a:r>
            <a:r>
              <a:rPr lang="en-GB" sz="1600"/>
              <a:t> science (e.g., data collection)</a:t>
            </a:r>
          </a:p>
        </p:txBody>
      </p:sp>
      <p:pic>
        <p:nvPicPr>
          <p:cNvPr id="6" name="Picture 4">
            <a:extLst>
              <a:ext uri="{FF2B5EF4-FFF2-40B4-BE49-F238E27FC236}">
                <a16:creationId xmlns:a16="http://schemas.microsoft.com/office/drawing/2014/main" id="{A6BA90E8-F98B-4271-BF73-7A36835003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70" t="4021" r="37003" b="77750"/>
          <a:stretch/>
        </p:blipFill>
        <p:spPr bwMode="auto">
          <a:xfrm>
            <a:off x="8753376" y="-99392"/>
            <a:ext cx="1656184" cy="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72766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holding flags&#10;&#10;Description automatically generated with low confidence">
            <a:extLst>
              <a:ext uri="{FF2B5EF4-FFF2-40B4-BE49-F238E27FC236}">
                <a16:creationId xmlns:a16="http://schemas.microsoft.com/office/drawing/2014/main" id="{F8DD578E-B575-4E90-9A65-9F9EE3FAFD0A}"/>
              </a:ext>
            </a:extLst>
          </p:cNvPr>
          <p:cNvPicPr>
            <a:picLocks noChangeAspect="1"/>
          </p:cNvPicPr>
          <p:nvPr/>
        </p:nvPicPr>
        <p:blipFill rotWithShape="1">
          <a:blip r:embed="rId3">
            <a:extLst>
              <a:ext uri="{28A0092B-C50C-407E-A947-70E740481C1C}">
                <a14:useLocalDpi xmlns:a14="http://schemas.microsoft.com/office/drawing/2010/main" val="0"/>
              </a:ext>
            </a:extLst>
          </a:blip>
          <a:srcRect t="11581" b="1343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D24E61F-A063-4F6B-A099-1D50B36A1359}"/>
              </a:ext>
            </a:extLst>
          </p:cNvPr>
          <p:cNvSpPr txBox="1"/>
          <p:nvPr/>
        </p:nvSpPr>
        <p:spPr>
          <a:xfrm>
            <a:off x="1" y="2828"/>
            <a:ext cx="2207568" cy="830997"/>
          </a:xfrm>
          <a:prstGeom prst="rect">
            <a:avLst/>
          </a:prstGeom>
          <a:noFill/>
        </p:spPr>
        <p:txBody>
          <a:bodyPr wrap="square">
            <a:spAutoFit/>
          </a:bodyPr>
          <a:lstStyle/>
          <a:p>
            <a:r>
              <a:rPr lang="en-GB" sz="1600"/>
              <a:t>Involving citizens </a:t>
            </a:r>
            <a:r>
              <a:rPr lang="en-GB" sz="1600" b="1"/>
              <a:t>in</a:t>
            </a:r>
            <a:r>
              <a:rPr lang="en-GB" sz="1600"/>
              <a:t> science (e.g., data collection)</a:t>
            </a:r>
          </a:p>
        </p:txBody>
      </p:sp>
      <p:pic>
        <p:nvPicPr>
          <p:cNvPr id="5" name="Picture 4">
            <a:extLst>
              <a:ext uri="{FF2B5EF4-FFF2-40B4-BE49-F238E27FC236}">
                <a16:creationId xmlns:a16="http://schemas.microsoft.com/office/drawing/2014/main" id="{6F11885D-7536-4CA8-9BA4-B26C037DFD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70" t="4021" r="37003" b="77750"/>
          <a:stretch/>
        </p:blipFill>
        <p:spPr bwMode="auto">
          <a:xfrm>
            <a:off x="10535796" y="0"/>
            <a:ext cx="1656184" cy="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516681"/>
      </p:ext>
    </p:extLst>
  </p:cSld>
  <p:clrMapOvr>
    <a:masterClrMapping/>
  </p:clrMapOvr>
  <p:transition spd="slow" advTm="17695">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front of a computer screen&#10;&#10;Description automatically generated with low confidence">
            <a:extLst>
              <a:ext uri="{FF2B5EF4-FFF2-40B4-BE49-F238E27FC236}">
                <a16:creationId xmlns:a16="http://schemas.microsoft.com/office/drawing/2014/main" id="{7986635C-181A-4401-9705-8DAFC4B211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61" r="49792"/>
          <a:stretch/>
        </p:blipFill>
        <p:spPr>
          <a:xfrm rot="5400000">
            <a:off x="2667000" y="-2667000"/>
            <a:ext cx="6858000" cy="12192000"/>
          </a:xfrm>
          <a:prstGeom prst="rect">
            <a:avLst/>
          </a:prstGeom>
          <a:noFill/>
        </p:spPr>
      </p:pic>
      <p:sp>
        <p:nvSpPr>
          <p:cNvPr id="6" name="TextBox 5">
            <a:extLst>
              <a:ext uri="{FF2B5EF4-FFF2-40B4-BE49-F238E27FC236}">
                <a16:creationId xmlns:a16="http://schemas.microsoft.com/office/drawing/2014/main" id="{60D8A408-246D-45CE-A72C-EDDB3A96D20D}"/>
              </a:ext>
            </a:extLst>
          </p:cNvPr>
          <p:cNvSpPr txBox="1"/>
          <p:nvPr/>
        </p:nvSpPr>
        <p:spPr>
          <a:xfrm>
            <a:off x="2495600" y="3212976"/>
            <a:ext cx="2207568" cy="830997"/>
          </a:xfrm>
          <a:prstGeom prst="rect">
            <a:avLst/>
          </a:prstGeom>
          <a:noFill/>
        </p:spPr>
        <p:txBody>
          <a:bodyPr wrap="square">
            <a:spAutoFit/>
          </a:bodyPr>
          <a:lstStyle/>
          <a:p>
            <a:r>
              <a:rPr lang="en-GB" sz="1600"/>
              <a:t>Involving citizens </a:t>
            </a:r>
            <a:r>
              <a:rPr lang="en-GB" sz="1600" b="1"/>
              <a:t>in</a:t>
            </a:r>
            <a:r>
              <a:rPr lang="en-GB" sz="1600"/>
              <a:t> science (e.g., data collection)</a:t>
            </a:r>
          </a:p>
        </p:txBody>
      </p:sp>
      <p:pic>
        <p:nvPicPr>
          <p:cNvPr id="7" name="Picture 4">
            <a:extLst>
              <a:ext uri="{FF2B5EF4-FFF2-40B4-BE49-F238E27FC236}">
                <a16:creationId xmlns:a16="http://schemas.microsoft.com/office/drawing/2014/main" id="{F694183C-1B93-49E1-8435-C03CBF6D03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70" t="4021" r="37003" b="77750"/>
          <a:stretch/>
        </p:blipFill>
        <p:spPr bwMode="auto">
          <a:xfrm>
            <a:off x="6816080" y="260648"/>
            <a:ext cx="1656184" cy="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48889"/>
      </p:ext>
    </p:extLst>
  </p:cSld>
  <p:clrMapOvr>
    <a:masterClrMapping/>
  </p:clrMapOvr>
  <p:transition spd="slow" advTm="17695">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room&#10;&#10;Description automatically generated with medium confidence">
            <a:extLst>
              <a:ext uri="{FF2B5EF4-FFF2-40B4-BE49-F238E27FC236}">
                <a16:creationId xmlns:a16="http://schemas.microsoft.com/office/drawing/2014/main" id="{98418449-C269-496D-8A85-C3EC0E08D06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344" b="140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758A66F-C7E1-414D-BC50-A5723A7EA80C}"/>
              </a:ext>
            </a:extLst>
          </p:cNvPr>
          <p:cNvSpPr txBox="1"/>
          <p:nvPr/>
        </p:nvSpPr>
        <p:spPr>
          <a:xfrm>
            <a:off x="3863752" y="116632"/>
            <a:ext cx="8208912" cy="338554"/>
          </a:xfrm>
          <a:prstGeom prst="rect">
            <a:avLst/>
          </a:prstGeom>
          <a:noFill/>
        </p:spPr>
        <p:txBody>
          <a:bodyPr wrap="square">
            <a:spAutoFit/>
          </a:bodyPr>
          <a:lstStyle/>
          <a:p>
            <a:pPr algn="r"/>
            <a:r>
              <a:rPr lang="en-GB" sz="1600"/>
              <a:t>Supporting the public to </a:t>
            </a:r>
            <a:r>
              <a:rPr lang="en-GB" sz="1600" b="1"/>
              <a:t>lead the change </a:t>
            </a:r>
            <a:r>
              <a:rPr lang="en-GB" sz="1600"/>
              <a:t>on an issue that matters to them</a:t>
            </a:r>
          </a:p>
        </p:txBody>
      </p:sp>
      <p:pic>
        <p:nvPicPr>
          <p:cNvPr id="7" name="Picture 4">
            <a:extLst>
              <a:ext uri="{FF2B5EF4-FFF2-40B4-BE49-F238E27FC236}">
                <a16:creationId xmlns:a16="http://schemas.microsoft.com/office/drawing/2014/main" id="{901BE136-E0CB-4DFE-B712-C4F42F627E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707" t="4021" r="2241" b="78558"/>
          <a:stretch/>
        </p:blipFill>
        <p:spPr bwMode="auto">
          <a:xfrm>
            <a:off x="0" y="0"/>
            <a:ext cx="1584176" cy="93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666805"/>
      </p:ext>
    </p:extLst>
  </p:cSld>
  <p:clrMapOvr>
    <a:masterClrMapping/>
  </p:clrMapOvr>
  <p:transition spd="slow" advTm="31788">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C2139-FA7F-4587-B644-FE506BD6D17D}"/>
              </a:ext>
            </a:extLst>
          </p:cNvPr>
          <p:cNvPicPr>
            <a:picLocks noChangeAspect="1"/>
          </p:cNvPicPr>
          <p:nvPr/>
        </p:nvPicPr>
        <p:blipFill>
          <a:blip r:embed="rId3"/>
          <a:stretch>
            <a:fillRect/>
          </a:stretch>
        </p:blipFill>
        <p:spPr>
          <a:xfrm>
            <a:off x="1993306" y="937526"/>
            <a:ext cx="5294716" cy="5255005"/>
          </a:xfrm>
          <a:prstGeom prst="rect">
            <a:avLst/>
          </a:prstGeom>
        </p:spPr>
      </p:pic>
      <p:pic>
        <p:nvPicPr>
          <p:cNvPr id="7" name="Picture 6">
            <a:extLst>
              <a:ext uri="{FF2B5EF4-FFF2-40B4-BE49-F238E27FC236}">
                <a16:creationId xmlns:a16="http://schemas.microsoft.com/office/drawing/2014/main" id="{44977B8B-7C0F-4DC2-9655-B63EDC7C8EE4}"/>
              </a:ext>
            </a:extLst>
          </p:cNvPr>
          <p:cNvPicPr>
            <a:picLocks noChangeAspect="1"/>
          </p:cNvPicPr>
          <p:nvPr/>
        </p:nvPicPr>
        <p:blipFill>
          <a:blip r:embed="rId4"/>
          <a:stretch>
            <a:fillRect/>
          </a:stretch>
        </p:blipFill>
        <p:spPr>
          <a:xfrm>
            <a:off x="7091419" y="829731"/>
            <a:ext cx="4791115" cy="5571066"/>
          </a:xfrm>
          <a:prstGeom prst="rect">
            <a:avLst/>
          </a:prstGeom>
        </p:spPr>
      </p:pic>
      <p:grpSp>
        <p:nvGrpSpPr>
          <p:cNvPr id="4" name="Group 3">
            <a:extLst>
              <a:ext uri="{FF2B5EF4-FFF2-40B4-BE49-F238E27FC236}">
                <a16:creationId xmlns:a16="http://schemas.microsoft.com/office/drawing/2014/main" id="{3C782F9E-EB12-400E-9F6A-8511071588DA}"/>
              </a:ext>
            </a:extLst>
          </p:cNvPr>
          <p:cNvGrpSpPr/>
          <p:nvPr/>
        </p:nvGrpSpPr>
        <p:grpSpPr>
          <a:xfrm>
            <a:off x="0" y="22978"/>
            <a:ext cx="2279575" cy="2253894"/>
            <a:chOff x="-217804" y="3220018"/>
            <a:chExt cx="4006191" cy="3955237"/>
          </a:xfrm>
        </p:grpSpPr>
        <p:grpSp>
          <p:nvGrpSpPr>
            <p:cNvPr id="6" name="Group 5">
              <a:extLst>
                <a:ext uri="{FF2B5EF4-FFF2-40B4-BE49-F238E27FC236}">
                  <a16:creationId xmlns:a16="http://schemas.microsoft.com/office/drawing/2014/main" id="{B6A6F60D-DD48-48F9-BF24-3EE717A60481}"/>
                </a:ext>
              </a:extLst>
            </p:cNvPr>
            <p:cNvGrpSpPr/>
            <p:nvPr/>
          </p:nvGrpSpPr>
          <p:grpSpPr>
            <a:xfrm>
              <a:off x="-217804" y="3220018"/>
              <a:ext cx="4006191" cy="3955237"/>
              <a:chOff x="-217804" y="3220018"/>
              <a:chExt cx="4006191" cy="3955237"/>
            </a:xfrm>
          </p:grpSpPr>
          <p:sp>
            <p:nvSpPr>
              <p:cNvPr id="9" name="Rounded Rectangle 10">
                <a:extLst>
                  <a:ext uri="{FF2B5EF4-FFF2-40B4-BE49-F238E27FC236}">
                    <a16:creationId xmlns:a16="http://schemas.microsoft.com/office/drawing/2014/main" id="{501677C5-F6DA-4A43-AEDE-8D6BCF31A4E6}"/>
                  </a:ext>
                </a:extLst>
              </p:cNvPr>
              <p:cNvSpPr/>
              <p:nvPr/>
            </p:nvSpPr>
            <p:spPr>
              <a:xfrm>
                <a:off x="838039" y="4922307"/>
                <a:ext cx="1908632" cy="789692"/>
              </a:xfrm>
              <a:prstGeom prst="roundRect">
                <a:avLst/>
              </a:prstGeom>
              <a:solidFill>
                <a:srgbClr val="C3B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latin typeface="Tahoma" panose="020B0604030504040204" pitchFamily="34" charset="0"/>
                    <a:ea typeface="Tahoma" panose="020B0604030504040204" pitchFamily="34" charset="0"/>
                    <a:cs typeface="Tahoma" panose="020B0604030504040204" pitchFamily="34" charset="0"/>
                  </a:rPr>
                  <a:t>Urban developers</a:t>
                </a:r>
              </a:p>
            </p:txBody>
          </p:sp>
          <p:sp>
            <p:nvSpPr>
              <p:cNvPr id="10" name="Rounded Rectangle 9">
                <a:extLst>
                  <a:ext uri="{FF2B5EF4-FFF2-40B4-BE49-F238E27FC236}">
                    <a16:creationId xmlns:a16="http://schemas.microsoft.com/office/drawing/2014/main" id="{D67AC9E7-38EC-488C-A3BA-40B81558AFA5}"/>
                  </a:ext>
                </a:extLst>
              </p:cNvPr>
              <p:cNvSpPr/>
              <p:nvPr/>
            </p:nvSpPr>
            <p:spPr>
              <a:xfrm>
                <a:off x="797954" y="4214347"/>
                <a:ext cx="1908631" cy="789692"/>
              </a:xfrm>
              <a:prstGeom prst="roundRect">
                <a:avLst/>
              </a:prstGeom>
              <a:solidFill>
                <a:srgbClr val="E1B1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latin typeface="Tahoma" panose="020B0604030504040204" pitchFamily="34" charset="0"/>
                    <a:ea typeface="Tahoma" panose="020B0604030504040204" pitchFamily="34" charset="0"/>
                    <a:cs typeface="Tahoma" panose="020B0604030504040204" pitchFamily="34" charset="0"/>
                  </a:rPr>
                  <a:t>Planners and policymakers</a:t>
                </a:r>
              </a:p>
            </p:txBody>
          </p:sp>
          <p:sp>
            <p:nvSpPr>
              <p:cNvPr id="11" name="Rounded Rectangle 8">
                <a:extLst>
                  <a:ext uri="{FF2B5EF4-FFF2-40B4-BE49-F238E27FC236}">
                    <a16:creationId xmlns:a16="http://schemas.microsoft.com/office/drawing/2014/main" id="{48438B67-4C56-407A-A950-576F6AA6EDD8}"/>
                  </a:ext>
                </a:extLst>
              </p:cNvPr>
              <p:cNvSpPr/>
              <p:nvPr/>
            </p:nvSpPr>
            <p:spPr>
              <a:xfrm>
                <a:off x="838043" y="3505700"/>
                <a:ext cx="1908629" cy="789692"/>
              </a:xfrm>
              <a:prstGeom prst="roundRect">
                <a:avLst/>
              </a:prstGeom>
              <a:solidFill>
                <a:srgbClr val="F59D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latin typeface="Tahoma" panose="020B0604030504040204" pitchFamily="34" charset="0"/>
                    <a:ea typeface="Tahoma" panose="020B0604030504040204" pitchFamily="34" charset="0"/>
                    <a:cs typeface="Tahoma" panose="020B0604030504040204" pitchFamily="34" charset="0"/>
                  </a:rPr>
                  <a:t>Researchers</a:t>
                </a:r>
              </a:p>
            </p:txBody>
          </p:sp>
          <p:sp>
            <p:nvSpPr>
              <p:cNvPr id="12" name="Rounded Rectangle 15">
                <a:extLst>
                  <a:ext uri="{FF2B5EF4-FFF2-40B4-BE49-F238E27FC236}">
                    <a16:creationId xmlns:a16="http://schemas.microsoft.com/office/drawing/2014/main" id="{6B7053CD-77CB-4817-827C-DDC56EC40E9A}"/>
                  </a:ext>
                </a:extLst>
              </p:cNvPr>
              <p:cNvSpPr/>
              <p:nvPr/>
            </p:nvSpPr>
            <p:spPr>
              <a:xfrm>
                <a:off x="838039" y="6095776"/>
                <a:ext cx="1908635" cy="7896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tx1"/>
                    </a:solidFill>
                    <a:latin typeface="Tahoma" panose="020B0604030504040204" pitchFamily="34" charset="0"/>
                    <a:ea typeface="Tahoma" panose="020B0604030504040204" pitchFamily="34" charset="0"/>
                    <a:cs typeface="Tahoma" panose="020B0604030504040204" pitchFamily="34" charset="0"/>
                  </a:rPr>
                  <a:t>Communities</a:t>
                </a:r>
                <a:r>
                  <a:rPr lang="en-GB" sz="1050">
                    <a:solidFill>
                      <a:schemeClr val="tx1"/>
                    </a:solidFill>
                    <a:latin typeface="Arial "/>
                  </a:rPr>
                  <a:t>?  </a:t>
                </a:r>
              </a:p>
            </p:txBody>
          </p:sp>
          <p:pic>
            <p:nvPicPr>
              <p:cNvPr id="13" name="Picture 12">
                <a:extLst>
                  <a:ext uri="{FF2B5EF4-FFF2-40B4-BE49-F238E27FC236}">
                    <a16:creationId xmlns:a16="http://schemas.microsoft.com/office/drawing/2014/main" id="{88D75050-0614-4386-AB9C-69CC28C84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11353" y="5268430"/>
                <a:ext cx="1662903" cy="1662903"/>
              </a:xfrm>
              <a:prstGeom prst="rect">
                <a:avLst/>
              </a:prstGeom>
            </p:spPr>
          </p:pic>
          <p:pic>
            <p:nvPicPr>
              <p:cNvPr id="14" name="Picture 13">
                <a:extLst>
                  <a:ext uri="{FF2B5EF4-FFF2-40B4-BE49-F238E27FC236}">
                    <a16:creationId xmlns:a16="http://schemas.microsoft.com/office/drawing/2014/main" id="{B11EC387-DFF7-424A-9EDD-B2782BFC95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25484" y="3220018"/>
                <a:ext cx="1662903" cy="1662903"/>
              </a:xfrm>
              <a:prstGeom prst="rect">
                <a:avLst/>
              </a:prstGeom>
            </p:spPr>
          </p:pic>
          <p:pic>
            <p:nvPicPr>
              <p:cNvPr id="15" name="Picture 14">
                <a:extLst>
                  <a:ext uri="{FF2B5EF4-FFF2-40B4-BE49-F238E27FC236}">
                    <a16:creationId xmlns:a16="http://schemas.microsoft.com/office/drawing/2014/main" id="{110837FE-91B0-4807-A362-AE5C32AD31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17804" y="5512352"/>
                <a:ext cx="1662903" cy="1662903"/>
              </a:xfrm>
              <a:prstGeom prst="rect">
                <a:avLst/>
              </a:prstGeom>
            </p:spPr>
          </p:pic>
          <p:pic>
            <p:nvPicPr>
              <p:cNvPr id="16" name="Picture 15">
                <a:extLst>
                  <a:ext uri="{FF2B5EF4-FFF2-40B4-BE49-F238E27FC236}">
                    <a16:creationId xmlns:a16="http://schemas.microsoft.com/office/drawing/2014/main" id="{D290F532-E0F4-4CF1-9F8F-0327EFCACE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03675" y="4480566"/>
                <a:ext cx="1662903" cy="1662903"/>
              </a:xfrm>
              <a:prstGeom prst="rect">
                <a:avLst/>
              </a:prstGeom>
            </p:spPr>
          </p:pic>
          <p:pic>
            <p:nvPicPr>
              <p:cNvPr id="17" name="Picture 16">
                <a:extLst>
                  <a:ext uri="{FF2B5EF4-FFF2-40B4-BE49-F238E27FC236}">
                    <a16:creationId xmlns:a16="http://schemas.microsoft.com/office/drawing/2014/main" id="{EF5B42B7-FF0D-400C-8A76-1247D518E5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03674" y="3463940"/>
                <a:ext cx="1662903" cy="1662903"/>
              </a:xfrm>
              <a:prstGeom prst="rect">
                <a:avLst/>
              </a:prstGeom>
            </p:spPr>
          </p:pic>
        </p:grpSp>
        <p:pic>
          <p:nvPicPr>
            <p:cNvPr id="8" name="Picture 7">
              <a:extLst>
                <a:ext uri="{FF2B5EF4-FFF2-40B4-BE49-F238E27FC236}">
                  <a16:creationId xmlns:a16="http://schemas.microsoft.com/office/drawing/2014/main" id="{DB209C64-A72D-49FD-8891-2B6B1FDAC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25482" y="4236643"/>
              <a:ext cx="1662903" cy="1662903"/>
            </a:xfrm>
            <a:prstGeom prst="rect">
              <a:avLst/>
            </a:prstGeom>
          </p:spPr>
        </p:pic>
      </p:grpSp>
    </p:spTree>
    <p:extLst>
      <p:ext uri="{BB962C8B-B14F-4D97-AF65-F5344CB8AC3E}">
        <p14:creationId xmlns:p14="http://schemas.microsoft.com/office/powerpoint/2010/main" val="708290639"/>
      </p:ext>
    </p:extLst>
  </p:cSld>
  <p:clrMapOvr>
    <a:masterClrMapping/>
  </p:clrMapOvr>
  <p:transition spd="slow" advTm="40969">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FABA164-1AB1-433F-81D7-59C1FBEA6797}"/>
              </a:ext>
            </a:extLst>
          </p:cNvPr>
          <p:cNvSpPr txBox="1"/>
          <p:nvPr/>
        </p:nvSpPr>
        <p:spPr>
          <a:xfrm>
            <a:off x="3863752" y="1149045"/>
            <a:ext cx="5346752" cy="338554"/>
          </a:xfrm>
          <a:prstGeom prst="rect">
            <a:avLst/>
          </a:prstGeom>
          <a:noFill/>
        </p:spPr>
        <p:txBody>
          <a:bodyPr wrap="square">
            <a:spAutoFit/>
          </a:bodyPr>
          <a:lstStyle/>
          <a:p>
            <a:r>
              <a:rPr lang="en-GB" sz="1600"/>
              <a:t>Working </a:t>
            </a:r>
            <a:r>
              <a:rPr lang="en-GB" sz="1600" b="1"/>
              <a:t>with</a:t>
            </a:r>
            <a:r>
              <a:rPr lang="en-GB" sz="1600"/>
              <a:t> the public to solve a joint issue</a:t>
            </a:r>
          </a:p>
        </p:txBody>
      </p:sp>
      <p:pic>
        <p:nvPicPr>
          <p:cNvPr id="24" name="Picture 23" descr="A picture containing text, tableware, dishware&#10;&#10;Description automatically generated">
            <a:extLst>
              <a:ext uri="{FF2B5EF4-FFF2-40B4-BE49-F238E27FC236}">
                <a16:creationId xmlns:a16="http://schemas.microsoft.com/office/drawing/2014/main" id="{3A008A73-401F-4EC5-9221-6C938B2E3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4477" y="2016269"/>
            <a:ext cx="3028945" cy="584774"/>
          </a:xfrm>
          <a:prstGeom prst="rect">
            <a:avLst/>
          </a:prstGeom>
        </p:spPr>
      </p:pic>
      <p:pic>
        <p:nvPicPr>
          <p:cNvPr id="54" name="Picture 53">
            <a:extLst>
              <a:ext uri="{FF2B5EF4-FFF2-40B4-BE49-F238E27FC236}">
                <a16:creationId xmlns:a16="http://schemas.microsoft.com/office/drawing/2014/main" id="{00952E1A-F15A-44D0-87BE-CA653B5674DD}"/>
              </a:ext>
            </a:extLst>
          </p:cNvPr>
          <p:cNvPicPr>
            <a:picLocks noChangeAspect="1"/>
          </p:cNvPicPr>
          <p:nvPr/>
        </p:nvPicPr>
        <p:blipFill>
          <a:blip r:embed="rId3"/>
          <a:stretch>
            <a:fillRect/>
          </a:stretch>
        </p:blipFill>
        <p:spPr>
          <a:xfrm>
            <a:off x="8328248" y="2856069"/>
            <a:ext cx="2941405" cy="2941405"/>
          </a:xfrm>
          <a:prstGeom prst="rect">
            <a:avLst/>
          </a:prstGeom>
        </p:spPr>
      </p:pic>
      <p:pic>
        <p:nvPicPr>
          <p:cNvPr id="55" name="Picture 4">
            <a:extLst>
              <a:ext uri="{FF2B5EF4-FFF2-40B4-BE49-F238E27FC236}">
                <a16:creationId xmlns:a16="http://schemas.microsoft.com/office/drawing/2014/main" id="{22FF71E8-4AA6-4B58-AAFB-0F2F02F8C4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222" t="4021" r="19323" b="78558"/>
          <a:stretch/>
        </p:blipFill>
        <p:spPr bwMode="auto">
          <a:xfrm>
            <a:off x="5159896" y="0"/>
            <a:ext cx="1714477" cy="93487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C6FC87CA-FF7E-47E5-A213-DB7B140F776B}"/>
              </a:ext>
            </a:extLst>
          </p:cNvPr>
          <p:cNvSpPr txBox="1"/>
          <p:nvPr/>
        </p:nvSpPr>
        <p:spPr>
          <a:xfrm>
            <a:off x="8328248" y="5819597"/>
            <a:ext cx="3191491" cy="584775"/>
          </a:xfrm>
          <a:prstGeom prst="rect">
            <a:avLst/>
          </a:prstGeom>
          <a:noFill/>
        </p:spPr>
        <p:txBody>
          <a:bodyPr wrap="square">
            <a:spAutoFit/>
          </a:bodyPr>
          <a:lstStyle/>
          <a:p>
            <a:r>
              <a:rPr lang="en-GB" sz="1600"/>
              <a:t>+ training, support, advocacy &amp; schools pack</a:t>
            </a:r>
          </a:p>
        </p:txBody>
      </p:sp>
      <p:pic>
        <p:nvPicPr>
          <p:cNvPr id="57" name="Picture 4">
            <a:extLst>
              <a:ext uri="{FF2B5EF4-FFF2-40B4-BE49-F238E27FC236}">
                <a16:creationId xmlns:a16="http://schemas.microsoft.com/office/drawing/2014/main" id="{B53AED72-B343-41A4-A8D3-CBE87AA40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9456" y="2579959"/>
            <a:ext cx="4260182" cy="31951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lairCity-Logo-AW-08 – ClairCity">
            <a:extLst>
              <a:ext uri="{FF2B5EF4-FFF2-40B4-BE49-F238E27FC236}">
                <a16:creationId xmlns:a16="http://schemas.microsoft.com/office/drawing/2014/main" id="{8759A6C9-ECEB-4E6A-9120-B33A43D4D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384" y="1184065"/>
            <a:ext cx="1834668" cy="170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786697"/>
      </p:ext>
    </p:extLst>
  </p:cSld>
  <p:clrMapOvr>
    <a:masterClrMapping/>
  </p:clrMapOvr>
  <p:transition spd="slow" advTm="8651">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445F-C0FD-40A2-8290-2683EBED07BB}"/>
              </a:ext>
            </a:extLst>
          </p:cNvPr>
          <p:cNvSpPr>
            <a:spLocks noGrp="1"/>
          </p:cNvSpPr>
          <p:nvPr>
            <p:ph type="title"/>
          </p:nvPr>
        </p:nvSpPr>
        <p:spPr/>
        <p:txBody>
          <a:bodyPr>
            <a:noAutofit/>
          </a:bodyPr>
          <a:lstStyle/>
          <a:p>
            <a:r>
              <a:rPr lang="en-GB" sz="2800"/>
              <a:t>A brief history of climate/air quality communication research</a:t>
            </a:r>
          </a:p>
        </p:txBody>
      </p:sp>
      <p:sp>
        <p:nvSpPr>
          <p:cNvPr id="3" name="Content Placeholder 2">
            <a:extLst>
              <a:ext uri="{FF2B5EF4-FFF2-40B4-BE49-F238E27FC236}">
                <a16:creationId xmlns:a16="http://schemas.microsoft.com/office/drawing/2014/main" id="{5E71A2FE-7CDB-4F33-A4A8-1B494A4A9647}"/>
              </a:ext>
            </a:extLst>
          </p:cNvPr>
          <p:cNvSpPr>
            <a:spLocks noGrp="1"/>
          </p:cNvSpPr>
          <p:nvPr>
            <p:ph type="body" sz="quarter" idx="11"/>
          </p:nvPr>
        </p:nvSpPr>
        <p:spPr/>
        <p:txBody>
          <a:bodyPr>
            <a:normAutofit/>
          </a:bodyPr>
          <a:lstStyle/>
          <a:p>
            <a:pPr marL="0" indent="0">
              <a:buNone/>
            </a:pPr>
            <a:r>
              <a:rPr lang="en-GB" i="1"/>
              <a:t>Knowledge alone will move people into action </a:t>
            </a:r>
            <a:r>
              <a:rPr lang="en-GB"/>
              <a:t>(traditional media, talks)</a:t>
            </a:r>
            <a:endParaRPr lang="en-GB" i="1"/>
          </a:p>
          <a:p>
            <a:pPr marL="0" indent="0">
              <a:buNone/>
            </a:pPr>
            <a:r>
              <a:rPr lang="en-GB">
                <a:sym typeface="Wingdings" panose="05000000000000000000" pitchFamily="2" charset="2"/>
              </a:rPr>
              <a:t> </a:t>
            </a:r>
            <a:r>
              <a:rPr lang="en-GB"/>
              <a:t>How best to move audiences into action</a:t>
            </a:r>
          </a:p>
          <a:p>
            <a:pPr marL="342900" indent="-342900">
              <a:buFont typeface="Wingdings" panose="05000000000000000000" pitchFamily="2" charset="2"/>
              <a:buChar char="à"/>
            </a:pPr>
            <a:r>
              <a:rPr lang="en-GB"/>
              <a:t>Knowledge itself is insufficient </a:t>
            </a:r>
          </a:p>
          <a:p>
            <a:pPr marL="0" indent="0">
              <a:buNone/>
            </a:pPr>
            <a:endParaRPr lang="en-GB"/>
          </a:p>
          <a:p>
            <a:pPr marL="342900" indent="-342900">
              <a:buFont typeface="Wingdings" panose="05000000000000000000" pitchFamily="2" charset="2"/>
              <a:buChar char="à"/>
            </a:pPr>
            <a:endParaRPr lang="en-GB"/>
          </a:p>
          <a:p>
            <a:pPr marL="342900" indent="-342900">
              <a:buFont typeface="Wingdings" panose="05000000000000000000" pitchFamily="2" charset="2"/>
              <a:buChar char="à"/>
            </a:pPr>
            <a:endParaRPr lang="en-GB"/>
          </a:p>
          <a:p>
            <a:pPr marL="342900" indent="-342900">
              <a:buFont typeface="Wingdings" panose="05000000000000000000" pitchFamily="2" charset="2"/>
              <a:buChar char="à"/>
            </a:pPr>
            <a:endParaRPr lang="en-GB"/>
          </a:p>
          <a:p>
            <a:pPr marL="0" indent="0">
              <a:buNone/>
            </a:pPr>
            <a:endParaRPr lang="en-GB"/>
          </a:p>
          <a:p>
            <a:pPr marL="0" indent="0">
              <a:buNone/>
            </a:pPr>
            <a:endParaRPr lang="en-GB" sz="1600"/>
          </a:p>
          <a:p>
            <a:pPr marL="0" indent="0">
              <a:buNone/>
            </a:pPr>
            <a:endParaRPr lang="en-GB" sz="1600"/>
          </a:p>
          <a:p>
            <a:pPr marL="0" indent="0">
              <a:buNone/>
            </a:pPr>
            <a:r>
              <a:rPr lang="en-GB" sz="1600"/>
              <a:t>Sussanne Moser (2016)</a:t>
            </a:r>
          </a:p>
          <a:p>
            <a:pPr marL="0" indent="0">
              <a:buNone/>
            </a:pPr>
            <a:r>
              <a:rPr lang="en-GB" sz="1200" b="1" i="0">
                <a:solidFill>
                  <a:srgbClr val="1C1D1E"/>
                </a:solidFill>
                <a:effectLst/>
                <a:latin typeface="Open Sans" panose="020B0606030504020204" pitchFamily="34" charset="0"/>
              </a:rPr>
              <a:t>Reflections on climate change communication research and practice in </a:t>
            </a:r>
          </a:p>
          <a:p>
            <a:pPr marL="0" indent="0">
              <a:buNone/>
            </a:pPr>
            <a:r>
              <a:rPr lang="en-GB" sz="1200" b="1" i="0">
                <a:solidFill>
                  <a:srgbClr val="1C1D1E"/>
                </a:solidFill>
                <a:effectLst/>
                <a:latin typeface="Open Sans" panose="020B0606030504020204" pitchFamily="34" charset="0"/>
              </a:rPr>
              <a:t>the second decade of the 21st century: what more is there to say?</a:t>
            </a:r>
          </a:p>
          <a:p>
            <a:pPr marL="0" indent="0">
              <a:buNone/>
            </a:pPr>
            <a:endParaRPr lang="en-GB"/>
          </a:p>
        </p:txBody>
      </p:sp>
      <p:pic>
        <p:nvPicPr>
          <p:cNvPr id="11" name="Picture 4">
            <a:extLst>
              <a:ext uri="{FF2B5EF4-FFF2-40B4-BE49-F238E27FC236}">
                <a16:creationId xmlns:a16="http://schemas.microsoft.com/office/drawing/2014/main" id="{170A3998-C47F-4485-9DCF-73E348808A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44" t="4021" r="77667" b="78558"/>
          <a:stretch/>
        </p:blipFill>
        <p:spPr bwMode="auto">
          <a:xfrm>
            <a:off x="10596499" y="4797152"/>
            <a:ext cx="1080120" cy="117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250422"/>
      </p:ext>
    </p:extLst>
  </p:cSld>
  <p:clrMapOvr>
    <a:masterClrMapping/>
  </p:clrMapOvr>
  <p:transition spd="slow" advTm="1686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5249-4F9B-4D95-9BF4-01EF15810101}"/>
              </a:ext>
            </a:extLst>
          </p:cNvPr>
          <p:cNvSpPr>
            <a:spLocks noGrp="1"/>
          </p:cNvSpPr>
          <p:nvPr>
            <p:ph type="title"/>
          </p:nvPr>
        </p:nvSpPr>
        <p:spPr/>
        <p:txBody>
          <a:bodyPr>
            <a:normAutofit/>
          </a:bodyPr>
          <a:lstStyle/>
          <a:p>
            <a:r>
              <a:rPr lang="en-GB" sz="2800"/>
              <a:t>A brief history of climate/air quality communication research</a:t>
            </a:r>
          </a:p>
        </p:txBody>
      </p:sp>
      <p:sp>
        <p:nvSpPr>
          <p:cNvPr id="3" name="Text Placeholder 2">
            <a:extLst>
              <a:ext uri="{FF2B5EF4-FFF2-40B4-BE49-F238E27FC236}">
                <a16:creationId xmlns:a16="http://schemas.microsoft.com/office/drawing/2014/main" id="{C1667438-7E3F-4DD9-B549-2621CB1ADACA}"/>
              </a:ext>
            </a:extLst>
          </p:cNvPr>
          <p:cNvSpPr>
            <a:spLocks noGrp="1"/>
          </p:cNvSpPr>
          <p:nvPr>
            <p:ph type="body" sz="quarter" idx="11"/>
          </p:nvPr>
        </p:nvSpPr>
        <p:spPr/>
        <p:txBody>
          <a:bodyPr/>
          <a:lstStyle/>
          <a:p>
            <a:pPr marL="9525" indent="0">
              <a:buNone/>
            </a:pPr>
            <a:r>
              <a:rPr lang="en-GB" i="1"/>
              <a:t>Knowledge alone will move people into action </a:t>
            </a:r>
            <a:r>
              <a:rPr lang="en-GB"/>
              <a:t>(traditional media, talks)</a:t>
            </a:r>
            <a:endParaRPr lang="en-GB" i="1"/>
          </a:p>
          <a:p>
            <a:pPr marL="0" indent="0">
              <a:buNone/>
            </a:pPr>
            <a:r>
              <a:rPr lang="en-GB">
                <a:sym typeface="Wingdings" panose="05000000000000000000" pitchFamily="2" charset="2"/>
              </a:rPr>
              <a:t> </a:t>
            </a:r>
            <a:r>
              <a:rPr lang="en-GB"/>
              <a:t>How best to move audiences into action</a:t>
            </a:r>
          </a:p>
          <a:p>
            <a:pPr marL="0" indent="0">
              <a:buNone/>
            </a:pPr>
            <a:r>
              <a:rPr lang="en-GB">
                <a:sym typeface="Wingdings" panose="05000000000000000000" pitchFamily="2" charset="2"/>
              </a:rPr>
              <a:t> </a:t>
            </a:r>
            <a:r>
              <a:rPr lang="en-GB"/>
              <a:t>Knowledge itself is insufficient </a:t>
            </a:r>
          </a:p>
          <a:p>
            <a:pPr lvl="1"/>
            <a:r>
              <a:rPr lang="en-GB" i="1"/>
              <a:t>Values</a:t>
            </a:r>
          </a:p>
          <a:p>
            <a:pPr lvl="1"/>
            <a:r>
              <a:rPr lang="en-GB" i="1"/>
              <a:t>Attitudes </a:t>
            </a:r>
            <a:r>
              <a:rPr lang="en-GB"/>
              <a:t>(de Meyer et al. 2020)</a:t>
            </a:r>
            <a:endParaRPr lang="en-GB" i="1"/>
          </a:p>
          <a:p>
            <a:pPr lvl="1"/>
            <a:r>
              <a:rPr lang="en-GB" i="1"/>
              <a:t>Emotions &amp; identity</a:t>
            </a:r>
          </a:p>
          <a:p>
            <a:pPr lvl="1"/>
            <a:r>
              <a:rPr lang="en-GB" i="1"/>
              <a:t>Emotion, logic &amp; credibility</a:t>
            </a:r>
          </a:p>
          <a:p>
            <a:pPr lvl="1"/>
            <a:r>
              <a:rPr lang="en-GB" i="1"/>
              <a:t>Social norms (people like me)… collective </a:t>
            </a:r>
          </a:p>
          <a:p>
            <a:pPr marL="266700" lvl="1" indent="0">
              <a:buNone/>
            </a:pPr>
            <a:r>
              <a:rPr lang="en-GB" i="1"/>
              <a:t>leadership and responsibility</a:t>
            </a:r>
          </a:p>
          <a:p>
            <a:pPr lvl="1"/>
            <a:r>
              <a:rPr lang="en-GB" i="1"/>
              <a:t>Trust</a:t>
            </a:r>
          </a:p>
          <a:p>
            <a:pPr lvl="1"/>
            <a:r>
              <a:rPr lang="en-GB" i="1"/>
              <a:t>Structural inequality</a:t>
            </a:r>
          </a:p>
          <a:p>
            <a:pPr marL="9525" indent="0">
              <a:buNone/>
            </a:pPr>
            <a:endParaRPr lang="en-GB" i="1"/>
          </a:p>
          <a:p>
            <a:pPr marL="9525" indent="0">
              <a:buNone/>
            </a:pPr>
            <a:endParaRPr lang="en-GB"/>
          </a:p>
        </p:txBody>
      </p:sp>
      <p:pic>
        <p:nvPicPr>
          <p:cNvPr id="4" name="Picture 3" descr="Diagram&#10;&#10;Description automatically generated">
            <a:extLst>
              <a:ext uri="{FF2B5EF4-FFF2-40B4-BE49-F238E27FC236}">
                <a16:creationId xmlns:a16="http://schemas.microsoft.com/office/drawing/2014/main" id="{F40913AE-E40E-4F67-B552-2C4EB2FC2A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423"/>
          <a:stretch/>
        </p:blipFill>
        <p:spPr>
          <a:xfrm>
            <a:off x="6096000" y="3284984"/>
            <a:ext cx="5976664" cy="3336032"/>
          </a:xfrm>
          <a:prstGeom prst="rect">
            <a:avLst/>
          </a:prstGeom>
        </p:spPr>
      </p:pic>
    </p:spTree>
    <p:extLst>
      <p:ext uri="{BB962C8B-B14F-4D97-AF65-F5344CB8AC3E}">
        <p14:creationId xmlns:p14="http://schemas.microsoft.com/office/powerpoint/2010/main" val="2131466313"/>
      </p:ext>
    </p:extLst>
  </p:cSld>
  <p:clrMapOvr>
    <a:masterClrMapping/>
  </p:clrMapOvr>
  <p:transition spd="slow" advTm="312073">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5249-4F9B-4D95-9BF4-01EF15810101}"/>
              </a:ext>
            </a:extLst>
          </p:cNvPr>
          <p:cNvSpPr>
            <a:spLocks noGrp="1"/>
          </p:cNvSpPr>
          <p:nvPr>
            <p:ph type="title"/>
          </p:nvPr>
        </p:nvSpPr>
        <p:spPr/>
        <p:txBody>
          <a:bodyPr>
            <a:normAutofit/>
          </a:bodyPr>
          <a:lstStyle/>
          <a:p>
            <a:r>
              <a:rPr lang="en-GB" sz="2800"/>
              <a:t>A brief history of climate/air quality communication research</a:t>
            </a:r>
          </a:p>
        </p:txBody>
      </p:sp>
      <p:sp>
        <p:nvSpPr>
          <p:cNvPr id="3" name="Text Placeholder 2">
            <a:extLst>
              <a:ext uri="{FF2B5EF4-FFF2-40B4-BE49-F238E27FC236}">
                <a16:creationId xmlns:a16="http://schemas.microsoft.com/office/drawing/2014/main" id="{C1667438-7E3F-4DD9-B549-2621CB1ADACA}"/>
              </a:ext>
            </a:extLst>
          </p:cNvPr>
          <p:cNvSpPr>
            <a:spLocks noGrp="1"/>
          </p:cNvSpPr>
          <p:nvPr>
            <p:ph type="body" sz="quarter" idx="11"/>
          </p:nvPr>
        </p:nvSpPr>
        <p:spPr/>
        <p:txBody>
          <a:bodyPr/>
          <a:lstStyle/>
          <a:p>
            <a:pPr marL="9525" indent="0">
              <a:buNone/>
            </a:pPr>
            <a:r>
              <a:rPr lang="en-GB" i="1" strike="sngStrike"/>
              <a:t>Knowledge alone will move people into action </a:t>
            </a:r>
          </a:p>
          <a:p>
            <a:pPr marL="9525" indent="0">
              <a:buNone/>
            </a:pPr>
            <a:r>
              <a:rPr lang="en-GB" i="1"/>
              <a:t>People are moved to act if we can connect the dots for them between personal risk and reward </a:t>
            </a:r>
            <a:r>
              <a:rPr lang="en-GB"/>
              <a:t>(Katherine </a:t>
            </a:r>
            <a:r>
              <a:rPr lang="en-GB" err="1"/>
              <a:t>Hayhoe</a:t>
            </a:r>
            <a:r>
              <a:rPr lang="en-GB"/>
              <a:t>, 2021) </a:t>
            </a:r>
          </a:p>
          <a:p>
            <a:r>
              <a:rPr lang="en-GB"/>
              <a:t>Overcome social distancing by explaining </a:t>
            </a:r>
            <a:r>
              <a:rPr lang="en-GB" sz="2000" b="1"/>
              <a:t>It’s now, it’s here, it’s concrete, it’s relevant to me</a:t>
            </a:r>
            <a:endParaRPr lang="en-GB"/>
          </a:p>
          <a:p>
            <a:r>
              <a:rPr lang="en-GB"/>
              <a:t>Appeal to their values, show them that some of their actions are pro-environmental, validate negative emotions and enhance positive emotions, provide tools and training for improved </a:t>
            </a:r>
            <a:r>
              <a:rPr lang="en-GB" b="1"/>
              <a:t>efficacy</a:t>
            </a:r>
            <a:r>
              <a:rPr lang="en-GB"/>
              <a:t> – show how they can fix it (positive framing)</a:t>
            </a:r>
          </a:p>
          <a:p>
            <a:r>
              <a:rPr lang="en-GB"/>
              <a:t>Visuals, imagery, gaming, interactive tools, story-telling…(www)</a:t>
            </a:r>
          </a:p>
          <a:p>
            <a:r>
              <a:rPr lang="en-GB"/>
              <a:t>Social media, dialogue, bottom-up participation…</a:t>
            </a:r>
          </a:p>
          <a:p>
            <a:pPr marL="9525" indent="0">
              <a:buNone/>
            </a:pPr>
            <a:endParaRPr lang="en-GB"/>
          </a:p>
          <a:p>
            <a:endParaRPr lang="en-GB"/>
          </a:p>
          <a:p>
            <a:pPr marL="9525" indent="0">
              <a:buNone/>
            </a:pPr>
            <a:endParaRPr lang="en-GB" i="1"/>
          </a:p>
          <a:p>
            <a:pPr marL="9525" indent="0">
              <a:buNone/>
            </a:pPr>
            <a:endParaRPr lang="en-GB"/>
          </a:p>
        </p:txBody>
      </p:sp>
      <p:pic>
        <p:nvPicPr>
          <p:cNvPr id="20" name="Picture 4">
            <a:extLst>
              <a:ext uri="{FF2B5EF4-FFF2-40B4-BE49-F238E27FC236}">
                <a16:creationId xmlns:a16="http://schemas.microsoft.com/office/drawing/2014/main" id="{8280D7FC-CE04-476C-A390-9CEC3DA31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60" t="4021" r="6451" b="78558"/>
          <a:stretch/>
        </p:blipFill>
        <p:spPr bwMode="auto">
          <a:xfrm>
            <a:off x="10704512" y="4653136"/>
            <a:ext cx="1080120" cy="117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55368"/>
      </p:ext>
    </p:extLst>
  </p:cSld>
  <p:clrMapOvr>
    <a:masterClrMapping/>
  </p:clrMapOvr>
  <p:transition spd="slow" advTm="17679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6EE8-FB6C-4038-8B33-7A2A3EAF43BE}"/>
              </a:ext>
            </a:extLst>
          </p:cNvPr>
          <p:cNvSpPr>
            <a:spLocks noGrp="1"/>
          </p:cNvSpPr>
          <p:nvPr>
            <p:ph type="title"/>
          </p:nvPr>
        </p:nvSpPr>
        <p:spPr>
          <a:xfrm>
            <a:off x="1190020" y="692700"/>
            <a:ext cx="10515600" cy="862064"/>
          </a:xfrm>
        </p:spPr>
        <p:txBody>
          <a:bodyPr anchor="t">
            <a:normAutofit/>
          </a:bodyPr>
          <a:lstStyle/>
          <a:p>
            <a:r>
              <a:rPr lang="en-GB"/>
              <a:t>Outline</a:t>
            </a:r>
          </a:p>
        </p:txBody>
      </p:sp>
      <p:graphicFrame>
        <p:nvGraphicFramePr>
          <p:cNvPr id="7" name="Content Placeholder 2">
            <a:extLst>
              <a:ext uri="{FF2B5EF4-FFF2-40B4-BE49-F238E27FC236}">
                <a16:creationId xmlns:a16="http://schemas.microsoft.com/office/drawing/2014/main" id="{98677071-B14E-861C-F3C0-12A526BDA5D3}"/>
              </a:ext>
            </a:extLst>
          </p:cNvPr>
          <p:cNvGraphicFramePr/>
          <p:nvPr>
            <p:extLst>
              <p:ext uri="{D42A27DB-BD31-4B8C-83A1-F6EECF244321}">
                <p14:modId xmlns:p14="http://schemas.microsoft.com/office/powerpoint/2010/main" val="1130672219"/>
              </p:ext>
            </p:extLst>
          </p:nvPr>
        </p:nvGraphicFramePr>
        <p:xfrm>
          <a:off x="1199456" y="1554763"/>
          <a:ext cx="9865096" cy="4538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332545"/>
      </p:ext>
    </p:extLst>
  </p:cSld>
  <p:clrMapOvr>
    <a:masterClrMapping/>
  </p:clrMapOvr>
  <p:transition spd="slow" advTm="55704">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5249-4F9B-4D95-9BF4-01EF15810101}"/>
              </a:ext>
            </a:extLst>
          </p:cNvPr>
          <p:cNvSpPr>
            <a:spLocks noGrp="1"/>
          </p:cNvSpPr>
          <p:nvPr>
            <p:ph type="title"/>
          </p:nvPr>
        </p:nvSpPr>
        <p:spPr/>
        <p:txBody>
          <a:bodyPr>
            <a:normAutofit/>
          </a:bodyPr>
          <a:lstStyle/>
          <a:p>
            <a:r>
              <a:rPr lang="en-GB" sz="2800"/>
              <a:t>A brief history of climate/air quality communication research</a:t>
            </a:r>
          </a:p>
        </p:txBody>
      </p:sp>
      <p:sp>
        <p:nvSpPr>
          <p:cNvPr id="3" name="Text Placeholder 2">
            <a:extLst>
              <a:ext uri="{FF2B5EF4-FFF2-40B4-BE49-F238E27FC236}">
                <a16:creationId xmlns:a16="http://schemas.microsoft.com/office/drawing/2014/main" id="{C1667438-7E3F-4DD9-B549-2621CB1ADACA}"/>
              </a:ext>
            </a:extLst>
          </p:cNvPr>
          <p:cNvSpPr>
            <a:spLocks noGrp="1"/>
          </p:cNvSpPr>
          <p:nvPr>
            <p:ph type="body" sz="quarter" idx="11"/>
          </p:nvPr>
        </p:nvSpPr>
        <p:spPr/>
        <p:txBody>
          <a:bodyPr/>
          <a:lstStyle/>
          <a:p>
            <a:pPr marL="9525" indent="0">
              <a:buNone/>
            </a:pPr>
            <a:r>
              <a:rPr lang="en-GB" i="1" strike="sngStrike"/>
              <a:t>Knowledge alone will move people into action </a:t>
            </a:r>
          </a:p>
          <a:p>
            <a:pPr marL="9525" indent="0">
              <a:buNone/>
            </a:pPr>
            <a:r>
              <a:rPr lang="en-GB" i="1"/>
              <a:t>People are moved to act if we can connect the dots for them between personal risk and reward </a:t>
            </a:r>
            <a:r>
              <a:rPr lang="en-GB"/>
              <a:t>(Katherine </a:t>
            </a:r>
            <a:r>
              <a:rPr lang="en-GB" err="1"/>
              <a:t>Hayhoe</a:t>
            </a:r>
            <a:r>
              <a:rPr lang="en-GB"/>
              <a:t>, 2021) </a:t>
            </a:r>
          </a:p>
          <a:p>
            <a:r>
              <a:rPr lang="en-GB"/>
              <a:t>Overcome social distancing by explaining </a:t>
            </a:r>
            <a:r>
              <a:rPr lang="en-GB" sz="2000" b="1"/>
              <a:t>It’s now, it’s here, it’s concrete, it’s relevant to me</a:t>
            </a:r>
            <a:endParaRPr lang="en-GB"/>
          </a:p>
          <a:p>
            <a:r>
              <a:rPr lang="en-GB"/>
              <a:t>Appeal to their values, show them that some of their actions are pro-environmental, validate negative emotions and enhance positive emotions, provide tools and training for improved </a:t>
            </a:r>
            <a:r>
              <a:rPr lang="en-GB" b="1"/>
              <a:t>efficacy</a:t>
            </a:r>
            <a:r>
              <a:rPr lang="en-GB"/>
              <a:t> – show how they can fix it (positive framing)</a:t>
            </a:r>
          </a:p>
          <a:p>
            <a:r>
              <a:rPr lang="en-GB"/>
              <a:t>Visuals, imagery, gaming, interactive tools, story-telling </a:t>
            </a:r>
          </a:p>
          <a:p>
            <a:r>
              <a:rPr lang="en-GB"/>
              <a:t>Social media, dialogue, bottom-up participation </a:t>
            </a:r>
          </a:p>
          <a:p>
            <a:pPr lvl="1"/>
            <a:r>
              <a:rPr lang="en-GB"/>
              <a:t>Social behaviour change </a:t>
            </a:r>
            <a:r>
              <a:rPr lang="en-GB">
                <a:sym typeface="Wingdings" panose="05000000000000000000" pitchFamily="2" charset="2"/>
              </a:rPr>
              <a:t> political subjects</a:t>
            </a:r>
            <a:r>
              <a:rPr lang="en-GB"/>
              <a:t> and policy change….</a:t>
            </a:r>
          </a:p>
          <a:p>
            <a:endParaRPr lang="en-GB"/>
          </a:p>
          <a:p>
            <a:endParaRPr lang="en-GB"/>
          </a:p>
          <a:p>
            <a:pPr marL="9525" indent="0">
              <a:buNone/>
            </a:pPr>
            <a:endParaRPr lang="en-GB" i="1"/>
          </a:p>
          <a:p>
            <a:pPr marL="9525" indent="0">
              <a:buNone/>
            </a:pPr>
            <a:endParaRPr lang="en-GB"/>
          </a:p>
        </p:txBody>
      </p:sp>
      <p:pic>
        <p:nvPicPr>
          <p:cNvPr id="20" name="Picture 4">
            <a:extLst>
              <a:ext uri="{FF2B5EF4-FFF2-40B4-BE49-F238E27FC236}">
                <a16:creationId xmlns:a16="http://schemas.microsoft.com/office/drawing/2014/main" id="{8280D7FC-CE04-476C-A390-9CEC3DA31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60" t="4021" r="6451" b="78558"/>
          <a:stretch/>
        </p:blipFill>
        <p:spPr bwMode="auto">
          <a:xfrm>
            <a:off x="10704512" y="4653136"/>
            <a:ext cx="1080120" cy="117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2263"/>
      </p:ext>
    </p:extLst>
  </p:cSld>
  <p:clrMapOvr>
    <a:masterClrMapping/>
  </p:clrMapOvr>
  <p:transition spd="slow" advTm="17679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353F-FB67-4AC6-B3B1-8A95EBDF2339}"/>
              </a:ext>
            </a:extLst>
          </p:cNvPr>
          <p:cNvSpPr>
            <a:spLocks noGrp="1"/>
          </p:cNvSpPr>
          <p:nvPr>
            <p:ph type="title"/>
          </p:nvPr>
        </p:nvSpPr>
        <p:spPr/>
        <p:txBody>
          <a:bodyPr>
            <a:normAutofit/>
          </a:bodyPr>
          <a:lstStyle/>
          <a:p>
            <a:r>
              <a:rPr lang="en-GB" sz="2400" b="1"/>
              <a:t>Impact of air quality communication and engagement campaigns on attitudes and behaviour</a:t>
            </a:r>
          </a:p>
        </p:txBody>
      </p:sp>
      <p:sp>
        <p:nvSpPr>
          <p:cNvPr id="5" name="Text Placeholder 4">
            <a:extLst>
              <a:ext uri="{FF2B5EF4-FFF2-40B4-BE49-F238E27FC236}">
                <a16:creationId xmlns:a16="http://schemas.microsoft.com/office/drawing/2014/main" id="{00888817-2901-4739-B9F3-9C0A4364CB0D}"/>
              </a:ext>
            </a:extLst>
          </p:cNvPr>
          <p:cNvSpPr>
            <a:spLocks noGrp="1"/>
          </p:cNvSpPr>
          <p:nvPr>
            <p:ph type="body" sz="quarter" idx="11"/>
          </p:nvPr>
        </p:nvSpPr>
        <p:spPr/>
        <p:txBody>
          <a:bodyPr/>
          <a:lstStyle/>
          <a:p>
            <a:pPr>
              <a:lnSpc>
                <a:spcPct val="120000"/>
              </a:lnSpc>
            </a:pPr>
            <a:r>
              <a:rPr lang="en-GB" sz="2000" u="sng"/>
              <a:t>Avoidance</a:t>
            </a:r>
            <a:r>
              <a:rPr lang="en-GB" sz="2000"/>
              <a:t>: Gov-led air quality indices or alerts in reducing outdoor activities or avoidance tactics during high air pollution days </a:t>
            </a:r>
            <a:r>
              <a:rPr lang="en-GB" sz="2000" b="1"/>
              <a:t>may reduce outdoor activities (esp. older/health issues)</a:t>
            </a:r>
          </a:p>
          <a:p>
            <a:pPr>
              <a:lnSpc>
                <a:spcPct val="120000"/>
              </a:lnSpc>
            </a:pPr>
            <a:r>
              <a:rPr lang="en-GB" sz="2000" u="sng"/>
              <a:t>Controlling</a:t>
            </a:r>
            <a:r>
              <a:rPr lang="en-GB" sz="2000"/>
              <a:t>: communications on reduced contribution = hard to evidence but </a:t>
            </a:r>
            <a:r>
              <a:rPr lang="en-GB" sz="2000" b="1"/>
              <a:t>some hope to be found in community anti-idling campaigns </a:t>
            </a:r>
          </a:p>
          <a:p>
            <a:pPr>
              <a:lnSpc>
                <a:spcPct val="120000"/>
              </a:lnSpc>
            </a:pPr>
            <a:r>
              <a:rPr lang="en-GB" sz="2000" u="sng"/>
              <a:t>Supporting</a:t>
            </a:r>
            <a:r>
              <a:rPr lang="en-GB" sz="2000"/>
              <a:t>: Civic engagement and supportive behaviours for policy change = </a:t>
            </a:r>
            <a:r>
              <a:rPr lang="en-GB" sz="2000" b="1"/>
              <a:t>Good potential </a:t>
            </a:r>
          </a:p>
          <a:p>
            <a:pPr marL="0" indent="0">
              <a:lnSpc>
                <a:spcPct val="120000"/>
              </a:lnSpc>
              <a:buNone/>
            </a:pPr>
            <a:endParaRPr lang="en-GB"/>
          </a:p>
          <a:p>
            <a:pPr marL="0" indent="0">
              <a:lnSpc>
                <a:spcPct val="120000"/>
              </a:lnSpc>
              <a:buNone/>
            </a:pPr>
            <a:endParaRPr lang="en-GB"/>
          </a:p>
          <a:p>
            <a:pPr marL="0" indent="0">
              <a:lnSpc>
                <a:spcPct val="120000"/>
              </a:lnSpc>
              <a:buNone/>
            </a:pPr>
            <a:endParaRPr lang="en-GB"/>
          </a:p>
          <a:p>
            <a:pPr marL="0" indent="0">
              <a:lnSpc>
                <a:spcPct val="120000"/>
              </a:lnSpc>
              <a:buNone/>
            </a:pPr>
            <a:endParaRPr lang="en-GB"/>
          </a:p>
          <a:p>
            <a:pPr marL="0" indent="0">
              <a:lnSpc>
                <a:spcPct val="120000"/>
              </a:lnSpc>
              <a:buNone/>
            </a:pPr>
            <a:endParaRPr lang="en-GB" sz="2000"/>
          </a:p>
          <a:p>
            <a:pPr marL="0" indent="0">
              <a:lnSpc>
                <a:spcPct val="120000"/>
              </a:lnSpc>
              <a:buNone/>
            </a:pPr>
            <a:r>
              <a:rPr lang="en-GB" sz="2000"/>
              <a:t>(Riley et al. 2021 – review of 37 different studies)</a:t>
            </a:r>
          </a:p>
          <a:p>
            <a:pPr marL="9525" indent="0">
              <a:buNone/>
            </a:pPr>
            <a:endParaRPr lang="en-GB"/>
          </a:p>
        </p:txBody>
      </p:sp>
      <p:sp>
        <p:nvSpPr>
          <p:cNvPr id="4" name="Content Placeholder 2">
            <a:extLst>
              <a:ext uri="{FF2B5EF4-FFF2-40B4-BE49-F238E27FC236}">
                <a16:creationId xmlns:a16="http://schemas.microsoft.com/office/drawing/2014/main" id="{1698A5A8-E43C-441E-832F-C1AD87E0176E}"/>
              </a:ext>
            </a:extLst>
          </p:cNvPr>
          <p:cNvSpPr txBox="1">
            <a:spLocks/>
          </p:cNvSpPr>
          <p:nvPr/>
        </p:nvSpPr>
        <p:spPr>
          <a:xfrm>
            <a:off x="838200" y="1825625"/>
            <a:ext cx="8498160" cy="4351338"/>
          </a:xfr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20000"/>
              </a:lnSpc>
            </a:pPr>
            <a:endParaRPr lang="en-GB" sz="2400"/>
          </a:p>
        </p:txBody>
      </p:sp>
    </p:spTree>
    <p:extLst>
      <p:ext uri="{BB962C8B-B14F-4D97-AF65-F5344CB8AC3E}">
        <p14:creationId xmlns:p14="http://schemas.microsoft.com/office/powerpoint/2010/main" val="790565576"/>
      </p:ext>
    </p:extLst>
  </p:cSld>
  <p:clrMapOvr>
    <a:masterClrMapping/>
  </p:clrMapOvr>
  <p:transition spd="slow" advTm="139807">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353F-FB67-4AC6-B3B1-8A95EBDF2339}"/>
              </a:ext>
            </a:extLst>
          </p:cNvPr>
          <p:cNvSpPr>
            <a:spLocks noGrp="1"/>
          </p:cNvSpPr>
          <p:nvPr>
            <p:ph type="title"/>
          </p:nvPr>
        </p:nvSpPr>
        <p:spPr/>
        <p:txBody>
          <a:bodyPr>
            <a:normAutofit/>
          </a:bodyPr>
          <a:lstStyle/>
          <a:p>
            <a:r>
              <a:rPr lang="en-GB" sz="2400" b="1"/>
              <a:t>Impact of air quality communication and engagement campaigns on attitudes and behaviour</a:t>
            </a:r>
          </a:p>
        </p:txBody>
      </p:sp>
      <p:sp>
        <p:nvSpPr>
          <p:cNvPr id="5" name="Text Placeholder 4">
            <a:extLst>
              <a:ext uri="{FF2B5EF4-FFF2-40B4-BE49-F238E27FC236}">
                <a16:creationId xmlns:a16="http://schemas.microsoft.com/office/drawing/2014/main" id="{00888817-2901-4739-B9F3-9C0A4364CB0D}"/>
              </a:ext>
            </a:extLst>
          </p:cNvPr>
          <p:cNvSpPr>
            <a:spLocks noGrp="1"/>
          </p:cNvSpPr>
          <p:nvPr>
            <p:ph type="body" sz="quarter" idx="11"/>
          </p:nvPr>
        </p:nvSpPr>
        <p:spPr/>
        <p:txBody>
          <a:bodyPr/>
          <a:lstStyle/>
          <a:p>
            <a:pPr marL="0" indent="0">
              <a:lnSpc>
                <a:spcPct val="120000"/>
              </a:lnSpc>
              <a:buNone/>
            </a:pPr>
            <a:r>
              <a:rPr lang="en-GB" sz="1800" i="1"/>
              <a:t>Providing </a:t>
            </a:r>
            <a:r>
              <a:rPr lang="en-GB" sz="1800" b="1" i="1"/>
              <a:t>a range of actionable information </a:t>
            </a:r>
            <a:r>
              <a:rPr lang="en-GB" sz="1800" i="1"/>
              <a:t>will reduce disengagement due to feelings of powerlessness. </a:t>
            </a:r>
            <a:r>
              <a:rPr lang="en-GB" sz="1800" b="1" i="1"/>
              <a:t>Targeted localized </a:t>
            </a:r>
            <a:r>
              <a:rPr lang="en-GB" sz="1800" i="1"/>
              <a:t>information will appear more immediate and engaging, and </a:t>
            </a:r>
            <a:r>
              <a:rPr lang="en-GB" sz="1800" b="1" i="1"/>
              <a:t>positive framing </a:t>
            </a:r>
            <a:r>
              <a:rPr lang="en-GB" sz="1800" i="1"/>
              <a:t>will prevent cognitive dissonance whereby people rationalize their behaviour to avoid living with feelings of unease. Communicating the </a:t>
            </a:r>
            <a:r>
              <a:rPr lang="en-GB" sz="1800" b="1" i="1"/>
              <a:t>co-benefits</a:t>
            </a:r>
            <a:r>
              <a:rPr lang="en-GB" sz="1800" i="1"/>
              <a:t> of action may persuade individuals with different drivers but as an effective solution, it remains to be explored. Generally, finding ways to </a:t>
            </a:r>
            <a:r>
              <a:rPr lang="en-GB" sz="1800" b="1" i="1"/>
              <a:t>connect with people’s emotions</a:t>
            </a:r>
            <a:r>
              <a:rPr lang="en-GB" sz="1800" i="1"/>
              <a:t>, including activating </a:t>
            </a:r>
            <a:r>
              <a:rPr lang="en-GB" sz="1800" b="1" i="1"/>
              <a:t>social norms and identities</a:t>
            </a:r>
            <a:r>
              <a:rPr lang="en-GB" sz="1800" i="1"/>
              <a:t> and creating a sense of collective responsibility, provide promising yet under-explored directions. </a:t>
            </a:r>
          </a:p>
          <a:p>
            <a:pPr marL="0" indent="0">
              <a:lnSpc>
                <a:spcPct val="120000"/>
              </a:lnSpc>
              <a:buNone/>
            </a:pPr>
            <a:endParaRPr lang="en-GB" sz="1800" i="1"/>
          </a:p>
          <a:p>
            <a:pPr marL="0" indent="0">
              <a:lnSpc>
                <a:spcPct val="120000"/>
              </a:lnSpc>
              <a:buNone/>
            </a:pPr>
            <a:r>
              <a:rPr lang="en-GB" sz="1800" b="1" i="1"/>
              <a:t>Multidisciplinary teams </a:t>
            </a:r>
            <a:r>
              <a:rPr lang="en-GB" sz="1800" i="1"/>
              <a:t>involving artists, members of the public, community and pressure groups, policy makers, researchers, and businesses, are needed to co-create the stories and tools that can lead to effective action to tackle air pollution through behavioural solutions. </a:t>
            </a:r>
            <a:endParaRPr lang="en-GB" sz="1800"/>
          </a:p>
          <a:p>
            <a:pPr marL="0" indent="0">
              <a:lnSpc>
                <a:spcPct val="120000"/>
              </a:lnSpc>
              <a:buNone/>
            </a:pPr>
            <a:endParaRPr lang="en-GB" sz="2000"/>
          </a:p>
          <a:p>
            <a:pPr marL="0" indent="0">
              <a:lnSpc>
                <a:spcPct val="120000"/>
              </a:lnSpc>
              <a:buNone/>
            </a:pPr>
            <a:r>
              <a:rPr lang="en-GB" sz="2000"/>
              <a:t>(Riley et al. 2021 – review of 37 different studies)</a:t>
            </a:r>
          </a:p>
          <a:p>
            <a:pPr marL="9525" indent="0">
              <a:buNone/>
            </a:pPr>
            <a:endParaRPr lang="en-GB"/>
          </a:p>
        </p:txBody>
      </p:sp>
      <p:sp>
        <p:nvSpPr>
          <p:cNvPr id="4" name="Content Placeholder 2">
            <a:extLst>
              <a:ext uri="{FF2B5EF4-FFF2-40B4-BE49-F238E27FC236}">
                <a16:creationId xmlns:a16="http://schemas.microsoft.com/office/drawing/2014/main" id="{1698A5A8-E43C-441E-832F-C1AD87E0176E}"/>
              </a:ext>
            </a:extLst>
          </p:cNvPr>
          <p:cNvSpPr txBox="1">
            <a:spLocks/>
          </p:cNvSpPr>
          <p:nvPr/>
        </p:nvSpPr>
        <p:spPr>
          <a:xfrm>
            <a:off x="838200" y="1825625"/>
            <a:ext cx="8498160" cy="4351338"/>
          </a:xfr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20000"/>
              </a:lnSpc>
            </a:pPr>
            <a:endParaRPr lang="en-GB" sz="2400"/>
          </a:p>
        </p:txBody>
      </p:sp>
    </p:spTree>
    <p:extLst>
      <p:ext uri="{BB962C8B-B14F-4D97-AF65-F5344CB8AC3E}">
        <p14:creationId xmlns:p14="http://schemas.microsoft.com/office/powerpoint/2010/main" val="3166239319"/>
      </p:ext>
    </p:extLst>
  </p:cSld>
  <p:clrMapOvr>
    <a:masterClrMapping/>
  </p:clrMapOvr>
  <p:transition spd="slow" advTm="174104">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2685-B6C8-4382-B264-A4B7CAE95D12}"/>
              </a:ext>
            </a:extLst>
          </p:cNvPr>
          <p:cNvSpPr>
            <a:spLocks noGrp="1"/>
          </p:cNvSpPr>
          <p:nvPr>
            <p:ph type="title"/>
          </p:nvPr>
        </p:nvSpPr>
        <p:spPr/>
        <p:txBody>
          <a:bodyPr/>
          <a:lstStyle/>
          <a:p>
            <a:r>
              <a:rPr lang="en-GB"/>
              <a:t>Katherine </a:t>
            </a:r>
            <a:r>
              <a:rPr lang="en-GB" err="1"/>
              <a:t>Hayhoe</a:t>
            </a:r>
            <a:endParaRPr lang="en-GB"/>
          </a:p>
        </p:txBody>
      </p:sp>
      <p:sp>
        <p:nvSpPr>
          <p:cNvPr id="6" name="Text Placeholder 5">
            <a:extLst>
              <a:ext uri="{FF2B5EF4-FFF2-40B4-BE49-F238E27FC236}">
                <a16:creationId xmlns:a16="http://schemas.microsoft.com/office/drawing/2014/main" id="{8083F99B-B115-47A1-AD8D-240D75B3B330}"/>
              </a:ext>
            </a:extLst>
          </p:cNvPr>
          <p:cNvSpPr>
            <a:spLocks noGrp="1"/>
          </p:cNvSpPr>
          <p:nvPr>
            <p:ph type="body" sz="quarter" idx="11"/>
          </p:nvPr>
        </p:nvSpPr>
        <p:spPr/>
        <p:txBody>
          <a:bodyPr/>
          <a:lstStyle/>
          <a:p>
            <a:pPr marL="0" indent="0">
              <a:buNone/>
            </a:pPr>
            <a:r>
              <a:rPr lang="en-GB" sz="2000" b="1" i="1"/>
              <a:t>Whoever we are is already the perfect person to care about and act on climate change.</a:t>
            </a:r>
          </a:p>
          <a:p>
            <a:pPr marL="0" indent="0">
              <a:buNone/>
            </a:pPr>
            <a:endParaRPr lang="en-GB" sz="2000" i="1"/>
          </a:p>
          <a:p>
            <a:pPr marL="0" indent="0">
              <a:buNone/>
            </a:pPr>
            <a:r>
              <a:rPr lang="en-GB" sz="2000" i="1"/>
              <a:t>If someone doesn’t realise it, our job is to </a:t>
            </a:r>
            <a:r>
              <a:rPr lang="en-GB" sz="2000" b="1" i="1"/>
              <a:t>help connect the dots</a:t>
            </a:r>
            <a:r>
              <a:rPr lang="en-GB" sz="2000" i="1"/>
              <a:t>; between, who, what, or where they already </a:t>
            </a:r>
            <a:r>
              <a:rPr lang="en-GB" sz="2000" b="1" i="1"/>
              <a:t>love</a:t>
            </a:r>
            <a:r>
              <a:rPr lang="en-GB" sz="2000" i="1"/>
              <a:t>; how [air pollution] </a:t>
            </a:r>
            <a:r>
              <a:rPr lang="en-GB" sz="2000" b="1" i="1"/>
              <a:t>affects</a:t>
            </a:r>
            <a:r>
              <a:rPr lang="en-GB" sz="2000" i="1"/>
              <a:t> them; and how </a:t>
            </a:r>
            <a:r>
              <a:rPr lang="en-GB" i="1"/>
              <a:t>[action on air pollution] </a:t>
            </a:r>
            <a:r>
              <a:rPr lang="en-GB" sz="2000" b="1" i="1"/>
              <a:t>benefits</a:t>
            </a:r>
            <a:r>
              <a:rPr lang="en-GB" sz="2000" i="1"/>
              <a:t> them</a:t>
            </a:r>
          </a:p>
          <a:p>
            <a:pPr marL="0" indent="0">
              <a:buNone/>
            </a:pPr>
            <a:endParaRPr lang="en-GB" sz="2000" i="1"/>
          </a:p>
          <a:p>
            <a:pPr marL="0" indent="0">
              <a:buNone/>
            </a:pPr>
            <a:r>
              <a:rPr lang="en-GB" sz="2000" i="1"/>
              <a:t>Gone is the need to: convince everyone to care for the same reason we do; recruit people to “our” clan; coerce, guilt or shame others into acting as if they don’t have any reason to other than how others see them</a:t>
            </a:r>
          </a:p>
          <a:p>
            <a:endParaRPr lang="en-GB"/>
          </a:p>
        </p:txBody>
      </p:sp>
    </p:spTree>
    <p:extLst>
      <p:ext uri="{BB962C8B-B14F-4D97-AF65-F5344CB8AC3E}">
        <p14:creationId xmlns:p14="http://schemas.microsoft.com/office/powerpoint/2010/main" val="1830065033"/>
      </p:ext>
    </p:extLst>
  </p:cSld>
  <p:clrMapOvr>
    <a:masterClrMapping/>
  </p:clrMapOvr>
  <p:transition spd="slow" advTm="38713">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2685-B6C8-4382-B264-A4B7CAE95D12}"/>
              </a:ext>
            </a:extLst>
          </p:cNvPr>
          <p:cNvSpPr>
            <a:spLocks noGrp="1"/>
          </p:cNvSpPr>
          <p:nvPr>
            <p:ph type="title"/>
          </p:nvPr>
        </p:nvSpPr>
        <p:spPr/>
        <p:txBody>
          <a:bodyPr/>
          <a:lstStyle/>
          <a:p>
            <a:r>
              <a:rPr lang="en-GB"/>
              <a:t>Katherine </a:t>
            </a:r>
            <a:r>
              <a:rPr lang="en-GB" err="1"/>
              <a:t>Hayhoe</a:t>
            </a:r>
            <a:endParaRPr lang="en-GB"/>
          </a:p>
        </p:txBody>
      </p:sp>
      <p:sp>
        <p:nvSpPr>
          <p:cNvPr id="6" name="Text Placeholder 5">
            <a:extLst>
              <a:ext uri="{FF2B5EF4-FFF2-40B4-BE49-F238E27FC236}">
                <a16:creationId xmlns:a16="http://schemas.microsoft.com/office/drawing/2014/main" id="{8083F99B-B115-47A1-AD8D-240D75B3B330}"/>
              </a:ext>
            </a:extLst>
          </p:cNvPr>
          <p:cNvSpPr>
            <a:spLocks noGrp="1"/>
          </p:cNvSpPr>
          <p:nvPr>
            <p:ph type="body" sz="quarter" idx="11"/>
          </p:nvPr>
        </p:nvSpPr>
        <p:spPr/>
        <p:txBody>
          <a:bodyPr/>
          <a:lstStyle/>
          <a:p>
            <a:pPr marL="0" indent="0">
              <a:buNone/>
            </a:pPr>
            <a:r>
              <a:rPr lang="en-GB" sz="2000" b="1" i="1"/>
              <a:t>Whoever we are is already the perfect person to care about and act on climate change.</a:t>
            </a:r>
          </a:p>
          <a:p>
            <a:pPr marL="0" indent="0">
              <a:buNone/>
            </a:pPr>
            <a:endParaRPr lang="en-GB" sz="2000" i="1"/>
          </a:p>
          <a:p>
            <a:pPr marL="0" indent="0">
              <a:buNone/>
            </a:pPr>
            <a:r>
              <a:rPr lang="en-GB" sz="2000" i="1"/>
              <a:t>If someone doesn’t realise it, our job is to </a:t>
            </a:r>
            <a:r>
              <a:rPr lang="en-GB" sz="2000" b="1" i="1"/>
              <a:t>help connect the dots</a:t>
            </a:r>
            <a:r>
              <a:rPr lang="en-GB" sz="2000" i="1"/>
              <a:t>; between, who, what, or where they already </a:t>
            </a:r>
            <a:r>
              <a:rPr lang="en-GB" sz="2000" b="1" i="1"/>
              <a:t>love</a:t>
            </a:r>
            <a:r>
              <a:rPr lang="en-GB" sz="2000" i="1"/>
              <a:t>; how [air pollution] </a:t>
            </a:r>
            <a:r>
              <a:rPr lang="en-GB" sz="2000" b="1" i="1"/>
              <a:t>affects</a:t>
            </a:r>
            <a:r>
              <a:rPr lang="en-GB" sz="2000" i="1"/>
              <a:t> them; and how </a:t>
            </a:r>
            <a:r>
              <a:rPr lang="en-GB" i="1"/>
              <a:t>[action on air pollution] </a:t>
            </a:r>
            <a:r>
              <a:rPr lang="en-GB" sz="2000" b="1" i="1"/>
              <a:t>benefits</a:t>
            </a:r>
            <a:r>
              <a:rPr lang="en-GB" sz="2000" i="1"/>
              <a:t> them</a:t>
            </a:r>
          </a:p>
          <a:p>
            <a:pPr marL="0" indent="0">
              <a:buNone/>
            </a:pPr>
            <a:endParaRPr lang="en-GB" sz="2000" i="1"/>
          </a:p>
          <a:p>
            <a:pPr marL="0" indent="0">
              <a:buNone/>
            </a:pPr>
            <a:r>
              <a:rPr lang="en-GB" sz="2000" i="1"/>
              <a:t>Gone is the need to: convince everyone to care for the same reason we do; recruit people to “our” clan; coerce, guilt or shame others into acting as if they don’t have any reason to other than how others see them</a:t>
            </a:r>
          </a:p>
          <a:p>
            <a:r>
              <a:rPr lang="en-GB"/>
              <a:t>You should act on air pollution for the environment</a:t>
            </a:r>
          </a:p>
          <a:p>
            <a:r>
              <a:rPr lang="en-GB"/>
              <a:t>We’re the leading organisation on this topic</a:t>
            </a:r>
          </a:p>
          <a:p>
            <a:r>
              <a:rPr lang="en-GB"/>
              <a:t>If you don’t do it you’ll harm your children</a:t>
            </a:r>
          </a:p>
          <a:p>
            <a:r>
              <a:rPr lang="en-GB"/>
              <a:t>Don’t you feel embarrassed about driving?</a:t>
            </a:r>
          </a:p>
        </p:txBody>
      </p:sp>
    </p:spTree>
    <p:extLst>
      <p:ext uri="{BB962C8B-B14F-4D97-AF65-F5344CB8AC3E}">
        <p14:creationId xmlns:p14="http://schemas.microsoft.com/office/powerpoint/2010/main" val="3142500272"/>
      </p:ext>
    </p:extLst>
  </p:cSld>
  <p:clrMapOvr>
    <a:masterClrMapping/>
  </p:clrMapOvr>
  <p:transition spd="slow" advTm="38713">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55F1-C495-463F-9934-6AC935AC518F}"/>
              </a:ext>
            </a:extLst>
          </p:cNvPr>
          <p:cNvSpPr>
            <a:spLocks noGrp="1"/>
          </p:cNvSpPr>
          <p:nvPr>
            <p:ph type="title"/>
          </p:nvPr>
        </p:nvSpPr>
        <p:spPr/>
        <p:txBody>
          <a:bodyPr/>
          <a:lstStyle/>
          <a:p>
            <a:r>
              <a:rPr lang="en-GB"/>
              <a:t>Summary</a:t>
            </a:r>
          </a:p>
        </p:txBody>
      </p:sp>
      <p:sp>
        <p:nvSpPr>
          <p:cNvPr id="3" name="Text Placeholder 2">
            <a:extLst>
              <a:ext uri="{FF2B5EF4-FFF2-40B4-BE49-F238E27FC236}">
                <a16:creationId xmlns:a16="http://schemas.microsoft.com/office/drawing/2014/main" id="{37C5055C-8B41-4608-A030-3E9914439279}"/>
              </a:ext>
            </a:extLst>
          </p:cNvPr>
          <p:cNvSpPr>
            <a:spLocks noGrp="1"/>
          </p:cNvSpPr>
          <p:nvPr>
            <p:ph type="body" sz="quarter" idx="11"/>
          </p:nvPr>
        </p:nvSpPr>
        <p:spPr/>
        <p:txBody>
          <a:bodyPr/>
          <a:lstStyle/>
          <a:p>
            <a:r>
              <a:rPr lang="en-GB"/>
              <a:t>Science communication concerns the engagement of the public in and with science and decision making… participation exists on a spectrum</a:t>
            </a:r>
          </a:p>
          <a:p>
            <a:r>
              <a:rPr lang="en-GB"/>
              <a:t>Knowledge alone will not move people into action because of our differing and changing values, attitudes, emotions, identity, social norms and structural inequalities</a:t>
            </a:r>
          </a:p>
          <a:p>
            <a:r>
              <a:rPr lang="en-GB"/>
              <a:t>It is our job to simplify complexity and help the public understand the risks and rewards… better yet, involve them as co-creators of the narrative and the solutions</a:t>
            </a:r>
          </a:p>
          <a:p>
            <a:r>
              <a:rPr lang="en-GB"/>
              <a:t>We can use art, visuals, metaphors, storytelling, etc to explain complex issues in a way that is understandable </a:t>
            </a:r>
          </a:p>
          <a:p>
            <a:r>
              <a:rPr lang="en-GB"/>
              <a:t>We also need to reach out and involve diverse publics creatively (in “soft” policies) for attitude and behaviour change, and better uptake of policies, with greater ambition and faster implementation</a:t>
            </a:r>
          </a:p>
          <a:p>
            <a:r>
              <a:rPr lang="en-GB"/>
              <a:t>Segmenting can help to target our communications and maximise potential attitude and behaviour change</a:t>
            </a:r>
          </a:p>
        </p:txBody>
      </p:sp>
    </p:spTree>
    <p:extLst>
      <p:ext uri="{BB962C8B-B14F-4D97-AF65-F5344CB8AC3E}">
        <p14:creationId xmlns:p14="http://schemas.microsoft.com/office/powerpoint/2010/main" val="2284177761"/>
      </p:ext>
    </p:extLst>
  </p:cSld>
  <p:clrMapOvr>
    <a:masterClrMapping/>
  </p:clrMapOvr>
  <p:transition spd="slow" advTm="4924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69F3A-C5DF-48AF-AC5B-91E55FC45667}"/>
              </a:ext>
            </a:extLst>
          </p:cNvPr>
          <p:cNvSpPr>
            <a:spLocks noGrp="1"/>
          </p:cNvSpPr>
          <p:nvPr>
            <p:ph type="title"/>
          </p:nvPr>
        </p:nvSpPr>
        <p:spPr/>
        <p:txBody>
          <a:bodyPr/>
          <a:lstStyle/>
          <a:p>
            <a:r>
              <a:rPr lang="en-GB"/>
              <a:t>Questions and break</a:t>
            </a:r>
          </a:p>
        </p:txBody>
      </p:sp>
      <p:sp>
        <p:nvSpPr>
          <p:cNvPr id="3" name="Text Placeholder 2">
            <a:extLst>
              <a:ext uri="{FF2B5EF4-FFF2-40B4-BE49-F238E27FC236}">
                <a16:creationId xmlns:a16="http://schemas.microsoft.com/office/drawing/2014/main" id="{D41025FD-1A19-4A1A-AC26-8A26321D5DAD}"/>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297047138"/>
      </p:ext>
    </p:extLst>
  </p:cSld>
  <p:clrMapOvr>
    <a:masterClrMapping/>
  </p:clrMapOvr>
  <p:transition spd="slow" advTm="14879">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tanding around a table with a child sitting at it&#10;&#10;Description automatically generated with low confidence">
            <a:extLst>
              <a:ext uri="{FF2B5EF4-FFF2-40B4-BE49-F238E27FC236}">
                <a16:creationId xmlns:a16="http://schemas.microsoft.com/office/drawing/2014/main" id="{41A3C85A-1337-4E32-8146-24DCC2FBB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5456"/>
            <a:ext cx="12192000" cy="9144000"/>
          </a:xfrm>
          <a:prstGeom prst="rect">
            <a:avLst/>
          </a:prstGeom>
        </p:spPr>
      </p:pic>
      <p:sp>
        <p:nvSpPr>
          <p:cNvPr id="8" name="Title 1">
            <a:extLst>
              <a:ext uri="{FF2B5EF4-FFF2-40B4-BE49-F238E27FC236}">
                <a16:creationId xmlns:a16="http://schemas.microsoft.com/office/drawing/2014/main" id="{5DCFB348-176D-46B8-B02A-82F6041EDBBF}"/>
              </a:ext>
            </a:extLst>
          </p:cNvPr>
          <p:cNvSpPr txBox="1">
            <a:spLocks/>
          </p:cNvSpPr>
          <p:nvPr/>
        </p:nvSpPr>
        <p:spPr>
          <a:xfrm>
            <a:off x="0" y="4437112"/>
            <a:ext cx="8680404" cy="2160240"/>
          </a:xfrm>
          <a:prstGeom prst="rect">
            <a:avLst/>
          </a:prstGeom>
          <a:solidFill>
            <a:schemeClr val="bg2"/>
          </a:solidFill>
        </p:spPr>
        <p:txBody>
          <a:bodyPr vert="horz" lIns="91440" tIns="45720" rIns="91440" bIns="45720" rtlCol="0" anchor="b" anchorCtr="0">
            <a:norm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en-US" sz="6600"/>
              <a:t>Engaging diverse audiences</a:t>
            </a:r>
          </a:p>
        </p:txBody>
      </p:sp>
    </p:spTree>
    <p:extLst>
      <p:ext uri="{BB962C8B-B14F-4D97-AF65-F5344CB8AC3E}">
        <p14:creationId xmlns:p14="http://schemas.microsoft.com/office/powerpoint/2010/main" val="2941200312"/>
      </p:ext>
    </p:extLst>
  </p:cSld>
  <p:clrMapOvr>
    <a:masterClrMapping/>
  </p:clrMapOvr>
  <p:transition spd="slow" advTm="4691">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2685-B6C8-4382-B264-A4B7CAE95D12}"/>
              </a:ext>
            </a:extLst>
          </p:cNvPr>
          <p:cNvSpPr>
            <a:spLocks noGrp="1"/>
          </p:cNvSpPr>
          <p:nvPr>
            <p:ph type="title"/>
          </p:nvPr>
        </p:nvSpPr>
        <p:spPr/>
        <p:txBody>
          <a:bodyPr/>
          <a:lstStyle/>
          <a:p>
            <a:r>
              <a:rPr lang="en-GB"/>
              <a:t>Katherine </a:t>
            </a:r>
            <a:r>
              <a:rPr lang="en-GB" err="1"/>
              <a:t>Hayhoe</a:t>
            </a:r>
            <a:endParaRPr lang="en-GB"/>
          </a:p>
        </p:txBody>
      </p:sp>
      <p:sp>
        <p:nvSpPr>
          <p:cNvPr id="6" name="Text Placeholder 5">
            <a:extLst>
              <a:ext uri="{FF2B5EF4-FFF2-40B4-BE49-F238E27FC236}">
                <a16:creationId xmlns:a16="http://schemas.microsoft.com/office/drawing/2014/main" id="{8083F99B-B115-47A1-AD8D-240D75B3B330}"/>
              </a:ext>
            </a:extLst>
          </p:cNvPr>
          <p:cNvSpPr>
            <a:spLocks noGrp="1"/>
          </p:cNvSpPr>
          <p:nvPr>
            <p:ph type="body" sz="quarter" idx="11"/>
          </p:nvPr>
        </p:nvSpPr>
        <p:spPr/>
        <p:txBody>
          <a:bodyPr/>
          <a:lstStyle/>
          <a:p>
            <a:pPr marL="0" indent="0">
              <a:buNone/>
            </a:pPr>
            <a:r>
              <a:rPr lang="en-GB" sz="2000" b="1" i="1"/>
              <a:t>Whoever we are is already the perfect person to care about and act on climate change.</a:t>
            </a:r>
          </a:p>
          <a:p>
            <a:pPr marL="0" indent="0">
              <a:buNone/>
            </a:pPr>
            <a:endParaRPr lang="en-GB" sz="2000" i="1"/>
          </a:p>
          <a:p>
            <a:pPr marL="0" indent="0">
              <a:buNone/>
            </a:pPr>
            <a:r>
              <a:rPr lang="en-GB" sz="2000" i="1"/>
              <a:t>If someone doesn’t realise it, our job is to </a:t>
            </a:r>
            <a:r>
              <a:rPr lang="en-GB" sz="2000" b="1" i="1"/>
              <a:t>help connect the dots</a:t>
            </a:r>
            <a:r>
              <a:rPr lang="en-GB" sz="2000" i="1"/>
              <a:t>; between, who, what, or where they already </a:t>
            </a:r>
            <a:r>
              <a:rPr lang="en-GB" sz="2000" b="1" i="1"/>
              <a:t>love</a:t>
            </a:r>
            <a:r>
              <a:rPr lang="en-GB" sz="2000" i="1"/>
              <a:t>; how [air pollution] </a:t>
            </a:r>
            <a:r>
              <a:rPr lang="en-GB" sz="2000" b="1" i="1"/>
              <a:t>affects</a:t>
            </a:r>
            <a:r>
              <a:rPr lang="en-GB" sz="2000" i="1"/>
              <a:t> them; and how [action on air pollution] </a:t>
            </a:r>
            <a:r>
              <a:rPr lang="en-GB" sz="2000" b="1" i="1"/>
              <a:t>benefits</a:t>
            </a:r>
            <a:r>
              <a:rPr lang="en-GB" sz="2000" i="1"/>
              <a:t> them</a:t>
            </a:r>
          </a:p>
          <a:p>
            <a:pPr marL="0" indent="0">
              <a:buNone/>
            </a:pPr>
            <a:endParaRPr lang="en-GB" sz="2000" i="1">
              <a:solidFill>
                <a:schemeClr val="bg2"/>
              </a:solidFill>
            </a:endParaRPr>
          </a:p>
          <a:p>
            <a:pPr marL="0" indent="0">
              <a:buNone/>
            </a:pPr>
            <a:r>
              <a:rPr lang="en-GB" sz="2000" i="1"/>
              <a:t>Gone is the need to: convince everyone to care for the same reason we do; recruit people to “our” clan; coerce, guilt or shame others into acting as if they don’t have any reason to other than how others see them</a:t>
            </a:r>
          </a:p>
          <a:p>
            <a:endParaRPr lang="en-GB"/>
          </a:p>
        </p:txBody>
      </p:sp>
    </p:spTree>
    <p:extLst>
      <p:ext uri="{BB962C8B-B14F-4D97-AF65-F5344CB8AC3E}">
        <p14:creationId xmlns:p14="http://schemas.microsoft.com/office/powerpoint/2010/main" val="4197607713"/>
      </p:ext>
    </p:extLst>
  </p:cSld>
  <p:clrMapOvr>
    <a:masterClrMapping/>
  </p:clrMapOvr>
  <p:transition spd="slow" advTm="15009">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mmary - Climate Outreach">
            <a:extLst>
              <a:ext uri="{FF2B5EF4-FFF2-40B4-BE49-F238E27FC236}">
                <a16:creationId xmlns:a16="http://schemas.microsoft.com/office/drawing/2014/main" id="{0BC005F6-0E43-4087-A223-8FD7DCC59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382352"/>
            <a:ext cx="8979149"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637650"/>
      </p:ext>
    </p:extLst>
  </p:cSld>
  <p:clrMapOvr>
    <a:masterClrMapping/>
  </p:clrMapOvr>
  <p:transition spd="slow" advTm="112716">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6EE8-FB6C-4038-8B33-7A2A3EAF43BE}"/>
              </a:ext>
            </a:extLst>
          </p:cNvPr>
          <p:cNvSpPr>
            <a:spLocks noGrp="1"/>
          </p:cNvSpPr>
          <p:nvPr>
            <p:ph type="title"/>
          </p:nvPr>
        </p:nvSpPr>
        <p:spPr>
          <a:xfrm>
            <a:off x="1190020" y="692700"/>
            <a:ext cx="10515600" cy="862064"/>
          </a:xfrm>
        </p:spPr>
        <p:txBody>
          <a:bodyPr anchor="t">
            <a:normAutofit/>
          </a:bodyPr>
          <a:lstStyle/>
          <a:p>
            <a:r>
              <a:rPr lang="en-GB"/>
              <a:t>Outline</a:t>
            </a:r>
          </a:p>
        </p:txBody>
      </p:sp>
      <p:graphicFrame>
        <p:nvGraphicFramePr>
          <p:cNvPr id="7" name="Content Placeholder 2">
            <a:extLst>
              <a:ext uri="{FF2B5EF4-FFF2-40B4-BE49-F238E27FC236}">
                <a16:creationId xmlns:a16="http://schemas.microsoft.com/office/drawing/2014/main" id="{98677071-B14E-861C-F3C0-12A526BDA5D3}"/>
              </a:ext>
            </a:extLst>
          </p:cNvPr>
          <p:cNvGraphicFramePr/>
          <p:nvPr>
            <p:extLst>
              <p:ext uri="{D42A27DB-BD31-4B8C-83A1-F6EECF244321}">
                <p14:modId xmlns:p14="http://schemas.microsoft.com/office/powerpoint/2010/main" val="174377826"/>
              </p:ext>
            </p:extLst>
          </p:nvPr>
        </p:nvGraphicFramePr>
        <p:xfrm>
          <a:off x="1199456" y="1554763"/>
          <a:ext cx="9865096" cy="4538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alloon animal outline">
            <a:extLst>
              <a:ext uri="{FF2B5EF4-FFF2-40B4-BE49-F238E27FC236}">
                <a16:creationId xmlns:a16="http://schemas.microsoft.com/office/drawing/2014/main" id="{9959F20A-CB7D-4F38-9CB8-6846440D0A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12883" y="5373216"/>
            <a:ext cx="1249288" cy="1249288"/>
          </a:xfrm>
          <a:prstGeom prst="rect">
            <a:avLst/>
          </a:prstGeom>
        </p:spPr>
      </p:pic>
    </p:spTree>
    <p:extLst>
      <p:ext uri="{BB962C8B-B14F-4D97-AF65-F5344CB8AC3E}">
        <p14:creationId xmlns:p14="http://schemas.microsoft.com/office/powerpoint/2010/main" val="318927109"/>
      </p:ext>
    </p:extLst>
  </p:cSld>
  <p:clrMapOvr>
    <a:masterClrMapping/>
  </p:clrMapOvr>
  <p:transition spd="slow" advTm="55704">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03E4A-0838-46B5-8B4E-EE596376AA42}"/>
              </a:ext>
            </a:extLst>
          </p:cNvPr>
          <p:cNvSpPr txBox="1">
            <a:spLocks/>
          </p:cNvSpPr>
          <p:nvPr/>
        </p:nvSpPr>
        <p:spPr>
          <a:xfrm>
            <a:off x="865113" y="3516395"/>
            <a:ext cx="1489075" cy="272097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spc="-150">
                <a:latin typeface="+mn-lt"/>
              </a:rPr>
              <a:t>Practical </a:t>
            </a:r>
            <a:br>
              <a:rPr lang="en-US" sz="2200" spc="-150">
                <a:latin typeface="+mn-lt"/>
              </a:rPr>
            </a:br>
            <a:r>
              <a:rPr lang="en-US" sz="2200" spc="-150">
                <a:latin typeface="+mn-lt"/>
              </a:rPr>
              <a:t>British pride</a:t>
            </a:r>
            <a:br>
              <a:rPr lang="en-US" sz="2200" spc="-150">
                <a:latin typeface="+mn-lt"/>
              </a:rPr>
            </a:br>
            <a:r>
              <a:rPr lang="en-US" sz="2200" spc="-150">
                <a:latin typeface="+mn-lt"/>
              </a:rPr>
              <a:t>Trusting</a:t>
            </a:r>
            <a:br>
              <a:rPr lang="en-US" sz="2200" spc="-150">
                <a:latin typeface="+mn-lt"/>
              </a:rPr>
            </a:br>
            <a:r>
              <a:rPr lang="en-US" sz="2200" spc="-150">
                <a:latin typeface="+mn-lt"/>
              </a:rPr>
              <a:t>Conservative</a:t>
            </a:r>
            <a:br>
              <a:rPr lang="en-US" sz="2200" spc="-150">
                <a:latin typeface="+mn-lt"/>
              </a:rPr>
            </a:br>
            <a:r>
              <a:rPr lang="en-US" sz="2200" spc="-150">
                <a:latin typeface="+mn-lt"/>
              </a:rPr>
              <a:t>Respectful</a:t>
            </a:r>
            <a:br>
              <a:rPr lang="en-US" sz="2200" spc="-150">
                <a:latin typeface="+mn-lt"/>
              </a:rPr>
            </a:br>
            <a:r>
              <a:rPr lang="en-US" sz="2200" spc="-150">
                <a:latin typeface="+mn-lt"/>
              </a:rPr>
              <a:t>Older</a:t>
            </a:r>
            <a:br>
              <a:rPr lang="en-US" sz="2200" spc="-150">
                <a:latin typeface="+mn-lt"/>
              </a:rPr>
            </a:br>
            <a:r>
              <a:rPr lang="en-US" sz="2200" spc="-150">
                <a:latin typeface="+mn-lt"/>
              </a:rPr>
              <a:t>Hard-working</a:t>
            </a:r>
            <a:br>
              <a:rPr lang="en-US" sz="2200" spc="-150">
                <a:latin typeface="+mn-lt"/>
              </a:rPr>
            </a:br>
            <a:r>
              <a:rPr lang="en-US" sz="2200" spc="-150">
                <a:latin typeface="+mn-lt"/>
              </a:rPr>
              <a:t>Traditional</a:t>
            </a:r>
            <a:br>
              <a:rPr lang="en-US" sz="2200" spc="-150">
                <a:latin typeface="+mn-lt"/>
              </a:rPr>
            </a:br>
            <a:r>
              <a:rPr lang="en-US" sz="2200" spc="-150">
                <a:latin typeface="+mn-lt"/>
              </a:rPr>
              <a:t>Well-off</a:t>
            </a:r>
          </a:p>
        </p:txBody>
      </p:sp>
      <p:pic>
        <p:nvPicPr>
          <p:cNvPr id="5" name="Picture 3">
            <a:extLst>
              <a:ext uri="{FF2B5EF4-FFF2-40B4-BE49-F238E27FC236}">
                <a16:creationId xmlns:a16="http://schemas.microsoft.com/office/drawing/2014/main" id="{20E3A148-1791-448D-9AAB-7983008801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02472" y="476672"/>
            <a:ext cx="2811837" cy="28242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41F4ED-F504-4703-8130-348E2BD41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2" y="476672"/>
            <a:ext cx="2692599" cy="2692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491A4B5-C3DE-49AF-91CA-23A32504A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981" y="433848"/>
            <a:ext cx="2704461" cy="26926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BB89BEC-2B33-43CF-AEA1-D4747E9D7391}"/>
              </a:ext>
            </a:extLst>
          </p:cNvPr>
          <p:cNvSpPr txBox="1">
            <a:spLocks/>
          </p:cNvSpPr>
          <p:nvPr/>
        </p:nvSpPr>
        <p:spPr>
          <a:xfrm>
            <a:off x="6798287" y="3890246"/>
            <a:ext cx="1820206" cy="272216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a:r>
              <a:rPr lang="en-US" sz="2000" spc="-150">
                <a:latin typeface="+mn-lt"/>
              </a:rPr>
              <a:t>Tolerant</a:t>
            </a:r>
          </a:p>
          <a:p>
            <a:pPr algn="ctr"/>
            <a:r>
              <a:rPr lang="en-US" sz="2000" spc="-150">
                <a:latin typeface="+mn-lt"/>
              </a:rPr>
              <a:t>Voted  Remain</a:t>
            </a:r>
          </a:p>
          <a:p>
            <a:pPr algn="ctr"/>
            <a:r>
              <a:rPr lang="en-US" sz="2000" spc="-150">
                <a:latin typeface="+mn-lt"/>
              </a:rPr>
              <a:t>Fair</a:t>
            </a:r>
          </a:p>
          <a:p>
            <a:pPr algn="ctr"/>
            <a:r>
              <a:rPr lang="en-US" sz="2000" spc="-150">
                <a:latin typeface="+mn-lt"/>
              </a:rPr>
              <a:t>Compromising</a:t>
            </a:r>
          </a:p>
          <a:p>
            <a:pPr algn="ctr"/>
            <a:r>
              <a:rPr lang="en-US" sz="2000" spc="-150">
                <a:latin typeface="+mn-lt"/>
              </a:rPr>
              <a:t>Educated</a:t>
            </a:r>
          </a:p>
          <a:p>
            <a:pPr algn="ctr"/>
            <a:r>
              <a:rPr lang="en-US" sz="2000" spc="-150">
                <a:latin typeface="+mn-lt"/>
              </a:rPr>
              <a:t>Compassionate</a:t>
            </a:r>
          </a:p>
          <a:p>
            <a:pPr algn="ctr"/>
            <a:r>
              <a:rPr lang="en-US" sz="2000" spc="-150">
                <a:latin typeface="+mn-lt"/>
              </a:rPr>
              <a:t>Global</a:t>
            </a:r>
          </a:p>
          <a:p>
            <a:pPr algn="ctr"/>
            <a:r>
              <a:rPr lang="en-US" sz="2000" spc="-150">
                <a:latin typeface="+mn-lt"/>
              </a:rPr>
              <a:t>Environmental</a:t>
            </a:r>
          </a:p>
          <a:p>
            <a:pPr algn="ctr"/>
            <a:r>
              <a:rPr lang="en-US" sz="2000" spc="-150">
                <a:latin typeface="+mn-lt"/>
              </a:rPr>
              <a:t>Liberal</a:t>
            </a:r>
          </a:p>
          <a:p>
            <a:pPr algn="ctr"/>
            <a:r>
              <a:rPr lang="en-US" sz="2000" spc="-150">
                <a:latin typeface="+mn-lt"/>
              </a:rPr>
              <a:t>Moderate</a:t>
            </a:r>
          </a:p>
        </p:txBody>
      </p:sp>
      <p:sp>
        <p:nvSpPr>
          <p:cNvPr id="9" name="Title 1">
            <a:extLst>
              <a:ext uri="{FF2B5EF4-FFF2-40B4-BE49-F238E27FC236}">
                <a16:creationId xmlns:a16="http://schemas.microsoft.com/office/drawing/2014/main" id="{E37C99CA-942B-4499-BB07-7F5512327CD0}"/>
              </a:ext>
            </a:extLst>
          </p:cNvPr>
          <p:cNvSpPr txBox="1">
            <a:spLocks/>
          </p:cNvSpPr>
          <p:nvPr/>
        </p:nvSpPr>
        <p:spPr>
          <a:xfrm>
            <a:off x="3723530" y="3706236"/>
            <a:ext cx="1820206" cy="272216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a:r>
              <a:rPr lang="en-US" sz="2000" spc="-150">
                <a:latin typeface="+mn-lt"/>
              </a:rPr>
              <a:t>Young</a:t>
            </a:r>
          </a:p>
          <a:p>
            <a:pPr algn="ctr"/>
            <a:r>
              <a:rPr lang="en-US" sz="2000" spc="-150">
                <a:latin typeface="+mn-lt"/>
              </a:rPr>
              <a:t>Voted Remain</a:t>
            </a:r>
          </a:p>
          <a:p>
            <a:pPr algn="ctr"/>
            <a:r>
              <a:rPr lang="en-US" sz="2000" spc="-150">
                <a:latin typeface="+mn-lt"/>
              </a:rPr>
              <a:t>Creative</a:t>
            </a:r>
          </a:p>
          <a:p>
            <a:pPr algn="ctr"/>
            <a:r>
              <a:rPr lang="en-US" sz="2000" spc="-150">
                <a:latin typeface="+mn-lt"/>
              </a:rPr>
              <a:t>Supports </a:t>
            </a:r>
            <a:r>
              <a:rPr lang="en-US" sz="2000" spc="-150" err="1">
                <a:latin typeface="+mn-lt"/>
              </a:rPr>
              <a:t>Labour</a:t>
            </a:r>
            <a:endParaRPr lang="en-US" sz="2000" spc="-150">
              <a:latin typeface="+mn-lt"/>
            </a:endParaRPr>
          </a:p>
          <a:p>
            <a:pPr algn="ctr"/>
            <a:r>
              <a:rPr lang="en-US" sz="2000" spc="-150">
                <a:latin typeface="+mn-lt"/>
              </a:rPr>
              <a:t>Compassionate</a:t>
            </a:r>
          </a:p>
          <a:p>
            <a:pPr algn="ctr"/>
            <a:r>
              <a:rPr lang="en-US" sz="2000" spc="-150">
                <a:latin typeface="+mn-lt"/>
              </a:rPr>
              <a:t>Global</a:t>
            </a:r>
          </a:p>
          <a:p>
            <a:pPr algn="ctr"/>
            <a:r>
              <a:rPr lang="en-US" sz="2000" spc="-150">
                <a:latin typeface="+mn-lt"/>
              </a:rPr>
              <a:t>Affluent</a:t>
            </a:r>
          </a:p>
          <a:p>
            <a:pPr algn="ctr"/>
            <a:r>
              <a:rPr lang="en-US" sz="2000" spc="-150">
                <a:latin typeface="+mn-lt"/>
              </a:rPr>
              <a:t>Tolerant</a:t>
            </a:r>
          </a:p>
          <a:p>
            <a:pPr algn="ctr"/>
            <a:r>
              <a:rPr lang="en-US" sz="2000" spc="-150">
                <a:latin typeface="+mn-lt"/>
              </a:rPr>
              <a:t>Fair </a:t>
            </a:r>
          </a:p>
          <a:p>
            <a:pPr algn="ctr"/>
            <a:r>
              <a:rPr lang="en-US" sz="2000" spc="-150">
                <a:latin typeface="+mn-lt"/>
              </a:rPr>
              <a:t>Educated</a:t>
            </a:r>
          </a:p>
        </p:txBody>
      </p:sp>
      <p:pic>
        <p:nvPicPr>
          <p:cNvPr id="10" name="Picture 9" descr="Chart&#10;&#10;Description automatically generated">
            <a:extLst>
              <a:ext uri="{FF2B5EF4-FFF2-40B4-BE49-F238E27FC236}">
                <a16:creationId xmlns:a16="http://schemas.microsoft.com/office/drawing/2014/main" id="{7BDF0A10-0683-4677-8FF9-822CA41587E7}"/>
              </a:ext>
            </a:extLst>
          </p:cNvPr>
          <p:cNvPicPr>
            <a:picLocks noChangeAspect="1"/>
          </p:cNvPicPr>
          <p:nvPr/>
        </p:nvPicPr>
        <p:blipFill>
          <a:blip r:embed="rId6"/>
          <a:stretch>
            <a:fillRect/>
          </a:stretch>
        </p:blipFill>
        <p:spPr>
          <a:xfrm>
            <a:off x="9001073" y="4509120"/>
            <a:ext cx="2975731" cy="2194602"/>
          </a:xfrm>
          <a:prstGeom prst="rect">
            <a:avLst/>
          </a:prstGeom>
        </p:spPr>
      </p:pic>
    </p:spTree>
    <p:extLst>
      <p:ext uri="{BB962C8B-B14F-4D97-AF65-F5344CB8AC3E}">
        <p14:creationId xmlns:p14="http://schemas.microsoft.com/office/powerpoint/2010/main" val="2406663497"/>
      </p:ext>
    </p:extLst>
  </p:cSld>
  <p:clrMapOvr>
    <a:masterClrMapping/>
  </p:clrMapOvr>
  <p:transition spd="slow" advTm="51791">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20C6F7-1FDB-40D4-A5C0-2B9153244B7D}"/>
              </a:ext>
            </a:extLst>
          </p:cNvPr>
          <p:cNvSpPr>
            <a:spLocks noGrp="1"/>
          </p:cNvSpPr>
          <p:nvPr>
            <p:ph idx="1"/>
          </p:nvPr>
        </p:nvSpPr>
        <p:spPr>
          <a:xfrm>
            <a:off x="767408" y="1988840"/>
            <a:ext cx="5270651" cy="3891384"/>
          </a:xfrm>
        </p:spPr>
        <p:txBody>
          <a:bodyPr>
            <a:normAutofit fontScale="85000" lnSpcReduction="20000"/>
          </a:bodyPr>
          <a:lstStyle/>
          <a:p>
            <a:r>
              <a:rPr lang="en-GB" sz="2400"/>
              <a:t>Step inside the shoes of another person</a:t>
            </a:r>
          </a:p>
          <a:p>
            <a:r>
              <a:rPr lang="en-GB" sz="2400"/>
              <a:t>1</a:t>
            </a:r>
            <a:r>
              <a:rPr lang="en-GB" sz="2400" baseline="30000"/>
              <a:t>st</a:t>
            </a:r>
            <a:r>
              <a:rPr lang="en-GB" sz="2400"/>
              <a:t> person, find out</a:t>
            </a:r>
            <a:r>
              <a:rPr lang="en-GB" sz="2400" i="1"/>
              <a:t> </a:t>
            </a:r>
          </a:p>
          <a:p>
            <a:pPr lvl="1"/>
            <a:r>
              <a:rPr lang="en-GB" sz="2000"/>
              <a:t>What do they </a:t>
            </a:r>
            <a:r>
              <a:rPr lang="en-GB" sz="2000" b="1"/>
              <a:t>love </a:t>
            </a:r>
            <a:r>
              <a:rPr lang="en-GB" sz="2000"/>
              <a:t>about where you live </a:t>
            </a:r>
            <a:endParaRPr lang="en-GB" sz="2000" b="1"/>
          </a:p>
          <a:p>
            <a:pPr lvl="1"/>
            <a:r>
              <a:rPr lang="en-GB" sz="2000"/>
              <a:t>What don’t they like so much</a:t>
            </a:r>
          </a:p>
          <a:p>
            <a:r>
              <a:rPr lang="en-GB" sz="2500"/>
              <a:t>Empathise/find common ground</a:t>
            </a:r>
          </a:p>
          <a:p>
            <a:r>
              <a:rPr lang="en-GB" sz="2500"/>
              <a:t>Explain how air quality </a:t>
            </a:r>
            <a:r>
              <a:rPr lang="en-GB" sz="2500" b="1"/>
              <a:t>affects</a:t>
            </a:r>
            <a:r>
              <a:rPr lang="en-GB" sz="2500"/>
              <a:t> what they love; and how action to reduce air pollution </a:t>
            </a:r>
            <a:r>
              <a:rPr lang="en-GB" sz="2500" b="1"/>
              <a:t>benefits</a:t>
            </a:r>
            <a:r>
              <a:rPr lang="en-GB" sz="2500"/>
              <a:t> them (could address what they don’t like/amplify what they love)</a:t>
            </a:r>
          </a:p>
          <a:p>
            <a:r>
              <a:rPr lang="en-GB" sz="2500"/>
              <a:t>Can you encourage them to do something to fix it?</a:t>
            </a:r>
          </a:p>
          <a:p>
            <a:pPr lvl="1"/>
            <a:r>
              <a:rPr lang="en-GB" sz="2000"/>
              <a:t>Individual behaviour, community organising, political action</a:t>
            </a:r>
          </a:p>
        </p:txBody>
      </p:sp>
      <p:pic>
        <p:nvPicPr>
          <p:cNvPr id="6" name="Picture 6">
            <a:extLst>
              <a:ext uri="{FF2B5EF4-FFF2-40B4-BE49-F238E27FC236}">
                <a16:creationId xmlns:a16="http://schemas.microsoft.com/office/drawing/2014/main" id="{8B9772E3-027D-469B-BA51-0CDB585EDA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86902" y="3614302"/>
            <a:ext cx="2018997" cy="2010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0EEA75-ED12-4A11-AA0A-DFE8BE4B1A0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69766" y="2484281"/>
            <a:ext cx="2142654" cy="2152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BCAAFC30-376B-4DCF-BD3C-FA437EA3BE3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91328" y="1496211"/>
            <a:ext cx="2010142" cy="20101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146FD3-5C4C-4E80-A45D-A226A7B8231E}"/>
              </a:ext>
            </a:extLst>
          </p:cNvPr>
          <p:cNvSpPr txBox="1"/>
          <p:nvPr/>
        </p:nvSpPr>
        <p:spPr>
          <a:xfrm>
            <a:off x="6897211" y="5357004"/>
            <a:ext cx="783898" cy="523220"/>
          </a:xfrm>
          <a:prstGeom prst="rect">
            <a:avLst/>
          </a:prstGeom>
          <a:noFill/>
        </p:spPr>
        <p:txBody>
          <a:bodyPr wrap="square" rtlCol="0">
            <a:spAutoFit/>
          </a:bodyPr>
          <a:lstStyle/>
          <a:p>
            <a:r>
              <a:rPr lang="en-GB" sz="2800" b="1"/>
              <a:t>A</a:t>
            </a:r>
          </a:p>
        </p:txBody>
      </p:sp>
      <p:sp>
        <p:nvSpPr>
          <p:cNvPr id="12" name="TextBox 11">
            <a:extLst>
              <a:ext uri="{FF2B5EF4-FFF2-40B4-BE49-F238E27FC236}">
                <a16:creationId xmlns:a16="http://schemas.microsoft.com/office/drawing/2014/main" id="{6AC3E3F9-6265-4C25-AD97-2234E5457154}"/>
              </a:ext>
            </a:extLst>
          </p:cNvPr>
          <p:cNvSpPr txBox="1"/>
          <p:nvPr/>
        </p:nvSpPr>
        <p:spPr>
          <a:xfrm>
            <a:off x="10842952" y="4285931"/>
            <a:ext cx="783898" cy="523220"/>
          </a:xfrm>
          <a:prstGeom prst="rect">
            <a:avLst/>
          </a:prstGeom>
          <a:noFill/>
        </p:spPr>
        <p:txBody>
          <a:bodyPr wrap="square" rtlCol="0">
            <a:spAutoFit/>
          </a:bodyPr>
          <a:lstStyle/>
          <a:p>
            <a:r>
              <a:rPr lang="en-GB" sz="2800" b="1"/>
              <a:t>B</a:t>
            </a:r>
          </a:p>
        </p:txBody>
      </p:sp>
      <p:sp>
        <p:nvSpPr>
          <p:cNvPr id="14" name="TextBox 13">
            <a:extLst>
              <a:ext uri="{FF2B5EF4-FFF2-40B4-BE49-F238E27FC236}">
                <a16:creationId xmlns:a16="http://schemas.microsoft.com/office/drawing/2014/main" id="{9206E62D-0A4A-46FA-AB61-8EAE6D843D09}"/>
              </a:ext>
            </a:extLst>
          </p:cNvPr>
          <p:cNvSpPr txBox="1"/>
          <p:nvPr/>
        </p:nvSpPr>
        <p:spPr>
          <a:xfrm>
            <a:off x="8920520" y="1775000"/>
            <a:ext cx="783898" cy="523220"/>
          </a:xfrm>
          <a:prstGeom prst="rect">
            <a:avLst/>
          </a:prstGeom>
          <a:noFill/>
        </p:spPr>
        <p:txBody>
          <a:bodyPr wrap="square" rtlCol="0">
            <a:spAutoFit/>
          </a:bodyPr>
          <a:lstStyle/>
          <a:p>
            <a:r>
              <a:rPr lang="en-GB" sz="2800" b="1"/>
              <a:t>C</a:t>
            </a:r>
          </a:p>
        </p:txBody>
      </p:sp>
      <p:sp>
        <p:nvSpPr>
          <p:cNvPr id="9" name="Title 8">
            <a:extLst>
              <a:ext uri="{FF2B5EF4-FFF2-40B4-BE49-F238E27FC236}">
                <a16:creationId xmlns:a16="http://schemas.microsoft.com/office/drawing/2014/main" id="{9001CFEE-7413-437A-B433-7E5C3A133356}"/>
              </a:ext>
            </a:extLst>
          </p:cNvPr>
          <p:cNvSpPr>
            <a:spLocks noGrp="1"/>
          </p:cNvSpPr>
          <p:nvPr>
            <p:ph type="title"/>
          </p:nvPr>
        </p:nvSpPr>
        <p:spPr/>
        <p:txBody>
          <a:bodyPr/>
          <a:lstStyle/>
          <a:p>
            <a:r>
              <a:rPr lang="en-GB"/>
              <a:t>Role play</a:t>
            </a:r>
          </a:p>
        </p:txBody>
      </p:sp>
      <p:pic>
        <p:nvPicPr>
          <p:cNvPr id="15" name="Graphic 14" descr="Balloon animal outline">
            <a:extLst>
              <a:ext uri="{FF2B5EF4-FFF2-40B4-BE49-F238E27FC236}">
                <a16:creationId xmlns:a16="http://schemas.microsoft.com/office/drawing/2014/main" id="{853678FA-4FB6-4E07-930D-2E5581AAC9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23884" y="4869160"/>
            <a:ext cx="1537320" cy="1537320"/>
          </a:xfrm>
          <a:prstGeom prst="rect">
            <a:avLst/>
          </a:prstGeom>
        </p:spPr>
      </p:pic>
    </p:spTree>
    <p:extLst>
      <p:ext uri="{BB962C8B-B14F-4D97-AF65-F5344CB8AC3E}">
        <p14:creationId xmlns:p14="http://schemas.microsoft.com/office/powerpoint/2010/main" val="4031060673"/>
      </p:ext>
    </p:extLst>
  </p:cSld>
  <p:clrMapOvr>
    <a:masterClrMapping/>
  </p:clrMapOvr>
  <p:transition spd="slow" advTm="42117">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20C6F7-1FDB-40D4-A5C0-2B9153244B7D}"/>
              </a:ext>
            </a:extLst>
          </p:cNvPr>
          <p:cNvSpPr>
            <a:spLocks noGrp="1"/>
          </p:cNvSpPr>
          <p:nvPr>
            <p:ph idx="1"/>
          </p:nvPr>
        </p:nvSpPr>
        <p:spPr>
          <a:xfrm>
            <a:off x="838200" y="2192175"/>
            <a:ext cx="5472909" cy="3188586"/>
          </a:xfrm>
        </p:spPr>
        <p:txBody>
          <a:bodyPr>
            <a:normAutofit fontScale="92500" lnSpcReduction="10000"/>
          </a:bodyPr>
          <a:lstStyle/>
          <a:p>
            <a:pPr marL="0" indent="0">
              <a:buNone/>
            </a:pPr>
            <a:r>
              <a:rPr lang="en-GB" sz="2400"/>
              <a:t>How did it go?</a:t>
            </a:r>
          </a:p>
          <a:p>
            <a:r>
              <a:rPr lang="en-GB" sz="2400"/>
              <a:t>What did the person love, and what didn’t they like so much. Did you figure out which archetype they are?</a:t>
            </a:r>
          </a:p>
          <a:p>
            <a:r>
              <a:rPr lang="en-GB" sz="2400"/>
              <a:t>How did you explain how air quality affects them; and how action on air pollution benefits them</a:t>
            </a:r>
          </a:p>
          <a:p>
            <a:r>
              <a:rPr lang="en-GB" sz="2400"/>
              <a:t>Did you encourage them to do something to fix it?</a:t>
            </a:r>
          </a:p>
          <a:p>
            <a:pPr marL="0" indent="0">
              <a:buNone/>
            </a:pPr>
            <a:endParaRPr lang="en-GB" sz="2400"/>
          </a:p>
        </p:txBody>
      </p:sp>
      <p:pic>
        <p:nvPicPr>
          <p:cNvPr id="6" name="Picture 6">
            <a:extLst>
              <a:ext uri="{FF2B5EF4-FFF2-40B4-BE49-F238E27FC236}">
                <a16:creationId xmlns:a16="http://schemas.microsoft.com/office/drawing/2014/main" id="{8B9772E3-027D-469B-BA51-0CDB585EDA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86902" y="3614302"/>
            <a:ext cx="2018997" cy="2010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0EEA75-ED12-4A11-AA0A-DFE8BE4B1A0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69766" y="2484281"/>
            <a:ext cx="2142654" cy="2152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BCAAFC30-376B-4DCF-BD3C-FA437EA3BE3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91328" y="1496211"/>
            <a:ext cx="2010142" cy="20101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146FD3-5C4C-4E80-A45D-A226A7B8231E}"/>
              </a:ext>
            </a:extLst>
          </p:cNvPr>
          <p:cNvSpPr txBox="1"/>
          <p:nvPr/>
        </p:nvSpPr>
        <p:spPr>
          <a:xfrm>
            <a:off x="6886902" y="5361789"/>
            <a:ext cx="783898" cy="523220"/>
          </a:xfrm>
          <a:prstGeom prst="rect">
            <a:avLst/>
          </a:prstGeom>
          <a:noFill/>
        </p:spPr>
        <p:txBody>
          <a:bodyPr wrap="square" rtlCol="0">
            <a:spAutoFit/>
          </a:bodyPr>
          <a:lstStyle/>
          <a:p>
            <a:r>
              <a:rPr lang="en-GB" sz="2800" b="1"/>
              <a:t>A</a:t>
            </a:r>
          </a:p>
        </p:txBody>
      </p:sp>
      <p:sp>
        <p:nvSpPr>
          <p:cNvPr id="12" name="TextBox 11">
            <a:extLst>
              <a:ext uri="{FF2B5EF4-FFF2-40B4-BE49-F238E27FC236}">
                <a16:creationId xmlns:a16="http://schemas.microsoft.com/office/drawing/2014/main" id="{6AC3E3F9-6265-4C25-AD97-2234E5457154}"/>
              </a:ext>
            </a:extLst>
          </p:cNvPr>
          <p:cNvSpPr txBox="1"/>
          <p:nvPr/>
        </p:nvSpPr>
        <p:spPr>
          <a:xfrm>
            <a:off x="10842952" y="4285931"/>
            <a:ext cx="783898" cy="523220"/>
          </a:xfrm>
          <a:prstGeom prst="rect">
            <a:avLst/>
          </a:prstGeom>
          <a:noFill/>
        </p:spPr>
        <p:txBody>
          <a:bodyPr wrap="square" rtlCol="0">
            <a:spAutoFit/>
          </a:bodyPr>
          <a:lstStyle/>
          <a:p>
            <a:r>
              <a:rPr lang="en-GB" sz="2800" b="1"/>
              <a:t>B</a:t>
            </a:r>
          </a:p>
        </p:txBody>
      </p:sp>
      <p:sp>
        <p:nvSpPr>
          <p:cNvPr id="14" name="TextBox 13">
            <a:extLst>
              <a:ext uri="{FF2B5EF4-FFF2-40B4-BE49-F238E27FC236}">
                <a16:creationId xmlns:a16="http://schemas.microsoft.com/office/drawing/2014/main" id="{9206E62D-0A4A-46FA-AB61-8EAE6D843D09}"/>
              </a:ext>
            </a:extLst>
          </p:cNvPr>
          <p:cNvSpPr txBox="1"/>
          <p:nvPr/>
        </p:nvSpPr>
        <p:spPr>
          <a:xfrm>
            <a:off x="8920520" y="1775000"/>
            <a:ext cx="783898" cy="523220"/>
          </a:xfrm>
          <a:prstGeom prst="rect">
            <a:avLst/>
          </a:prstGeom>
          <a:noFill/>
        </p:spPr>
        <p:txBody>
          <a:bodyPr wrap="square" rtlCol="0">
            <a:spAutoFit/>
          </a:bodyPr>
          <a:lstStyle/>
          <a:p>
            <a:r>
              <a:rPr lang="en-GB" sz="2800" b="1"/>
              <a:t>C</a:t>
            </a:r>
          </a:p>
        </p:txBody>
      </p:sp>
      <p:sp>
        <p:nvSpPr>
          <p:cNvPr id="9" name="Title 8">
            <a:extLst>
              <a:ext uri="{FF2B5EF4-FFF2-40B4-BE49-F238E27FC236}">
                <a16:creationId xmlns:a16="http://schemas.microsoft.com/office/drawing/2014/main" id="{AA71FBC4-8C9E-4182-ADD5-BD5AE4A2A41A}"/>
              </a:ext>
            </a:extLst>
          </p:cNvPr>
          <p:cNvSpPr>
            <a:spLocks noGrp="1"/>
          </p:cNvSpPr>
          <p:nvPr>
            <p:ph type="title"/>
          </p:nvPr>
        </p:nvSpPr>
        <p:spPr/>
        <p:txBody>
          <a:bodyPr/>
          <a:lstStyle/>
          <a:p>
            <a:r>
              <a:rPr lang="en-GB"/>
              <a:t>Role play</a:t>
            </a:r>
          </a:p>
        </p:txBody>
      </p:sp>
      <p:pic>
        <p:nvPicPr>
          <p:cNvPr id="15" name="Graphic 14" descr="Balloon animal outline">
            <a:extLst>
              <a:ext uri="{FF2B5EF4-FFF2-40B4-BE49-F238E27FC236}">
                <a16:creationId xmlns:a16="http://schemas.microsoft.com/office/drawing/2014/main" id="{3D40E4D2-49FA-4075-AD9C-291E225E8F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23884" y="4869160"/>
            <a:ext cx="1537320" cy="1537320"/>
          </a:xfrm>
          <a:prstGeom prst="rect">
            <a:avLst/>
          </a:prstGeom>
        </p:spPr>
      </p:pic>
    </p:spTree>
    <p:extLst>
      <p:ext uri="{BB962C8B-B14F-4D97-AF65-F5344CB8AC3E}">
        <p14:creationId xmlns:p14="http://schemas.microsoft.com/office/powerpoint/2010/main" val="3614895280"/>
      </p:ext>
    </p:extLst>
  </p:cSld>
  <p:clrMapOvr>
    <a:masterClrMapping/>
  </p:clrMapOvr>
  <p:transition spd="slow" advTm="639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3CC1-A942-4ED1-8547-BC940B4FE2B0}"/>
              </a:ext>
            </a:extLst>
          </p:cNvPr>
          <p:cNvSpPr>
            <a:spLocks noGrp="1"/>
          </p:cNvSpPr>
          <p:nvPr>
            <p:ph type="title"/>
          </p:nvPr>
        </p:nvSpPr>
        <p:spPr/>
        <p:txBody>
          <a:bodyPr/>
          <a:lstStyle/>
          <a:p>
            <a:r>
              <a:rPr lang="en-GB"/>
              <a:t>Same action, different motivation</a:t>
            </a:r>
          </a:p>
        </p:txBody>
      </p:sp>
      <p:pic>
        <p:nvPicPr>
          <p:cNvPr id="5" name="Content Placeholder 4" descr="Solar Panels outline">
            <a:extLst>
              <a:ext uri="{FF2B5EF4-FFF2-40B4-BE49-F238E27FC236}">
                <a16:creationId xmlns:a16="http://schemas.microsoft.com/office/drawing/2014/main" id="{5C930B7F-E17B-482A-B599-28FA5E504F1B}"/>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610" y="1977189"/>
            <a:ext cx="3168316" cy="3168316"/>
          </a:xfrm>
        </p:spPr>
      </p:pic>
      <p:pic>
        <p:nvPicPr>
          <p:cNvPr id="6" name="Picture 6">
            <a:extLst>
              <a:ext uri="{FF2B5EF4-FFF2-40B4-BE49-F238E27FC236}">
                <a16:creationId xmlns:a16="http://schemas.microsoft.com/office/drawing/2014/main" id="{D4946E48-C7F8-4C4E-8280-550B8A7DBB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69520" y="3615322"/>
            <a:ext cx="2018997" cy="20101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6D3CBD0-F702-4860-B51D-81157E9A056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52384" y="2485301"/>
            <a:ext cx="2142654" cy="2152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B5DD6D4F-9878-483C-BA59-89CC659F6B9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373946" y="1497231"/>
            <a:ext cx="2010142" cy="201014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8C7D017E-DBFD-44DE-9900-F5FF34B5C59C}"/>
              </a:ext>
            </a:extLst>
          </p:cNvPr>
          <p:cNvSpPr txBox="1">
            <a:spLocks/>
          </p:cNvSpPr>
          <p:nvPr/>
        </p:nvSpPr>
        <p:spPr>
          <a:xfrm>
            <a:off x="838200" y="1977189"/>
            <a:ext cx="5199859" cy="3903035"/>
          </a:xfrm>
        </p:spPr>
        <p:txBody>
          <a:bodyPr>
            <a:normAutofit/>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r>
              <a:rPr lang="en-GB" sz="2400"/>
              <a:t>To save money and feel safer in the knowledge that we have our own supply of energy</a:t>
            </a:r>
          </a:p>
          <a:p>
            <a:r>
              <a:rPr lang="en-GB" sz="2400"/>
              <a:t>Because our neighbours did</a:t>
            </a:r>
          </a:p>
          <a:p>
            <a:r>
              <a:rPr lang="en-GB" sz="2400"/>
              <a:t>Because it is the right thing to do – I am concerned about my impact on the planet</a:t>
            </a:r>
          </a:p>
        </p:txBody>
      </p:sp>
      <p:pic>
        <p:nvPicPr>
          <p:cNvPr id="4" name="Graphic 3" descr="Solar Panels outline">
            <a:extLst>
              <a:ext uri="{FF2B5EF4-FFF2-40B4-BE49-F238E27FC236}">
                <a16:creationId xmlns:a16="http://schemas.microsoft.com/office/drawing/2014/main" id="{EB294B33-FC4A-4178-9C59-3FEB8A3327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38836" y="1507206"/>
            <a:ext cx="914400" cy="914400"/>
          </a:xfrm>
          <a:prstGeom prst="rect">
            <a:avLst/>
          </a:prstGeom>
        </p:spPr>
      </p:pic>
      <p:pic>
        <p:nvPicPr>
          <p:cNvPr id="10" name="Graphic 9" descr="Solar Panels outline">
            <a:extLst>
              <a:ext uri="{FF2B5EF4-FFF2-40B4-BE49-F238E27FC236}">
                <a16:creationId xmlns:a16="http://schemas.microsoft.com/office/drawing/2014/main" id="{018968C1-511C-4075-BA74-C443AA00BE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52384" y="4494848"/>
            <a:ext cx="914400" cy="914400"/>
          </a:xfrm>
          <a:prstGeom prst="rect">
            <a:avLst/>
          </a:prstGeom>
        </p:spPr>
      </p:pic>
      <p:pic>
        <p:nvPicPr>
          <p:cNvPr id="11" name="Graphic 10" descr="Solar Panels outline">
            <a:extLst>
              <a:ext uri="{FF2B5EF4-FFF2-40B4-BE49-F238E27FC236}">
                <a16:creationId xmlns:a16="http://schemas.microsoft.com/office/drawing/2014/main" id="{E66683C9-1E38-4986-8288-2AD949B65B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5954" y="2971800"/>
            <a:ext cx="914400" cy="914400"/>
          </a:xfrm>
          <a:prstGeom prst="rect">
            <a:avLst/>
          </a:prstGeom>
        </p:spPr>
      </p:pic>
    </p:spTree>
    <p:extLst>
      <p:ext uri="{BB962C8B-B14F-4D97-AF65-F5344CB8AC3E}">
        <p14:creationId xmlns:p14="http://schemas.microsoft.com/office/powerpoint/2010/main" val="755787280"/>
      </p:ext>
    </p:extLst>
  </p:cSld>
  <p:clrMapOvr>
    <a:masterClrMapping/>
  </p:clrMapOvr>
  <p:transition spd="slow" advTm="55839">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83D125-0759-476C-8E7E-DC0BAEC217EF}"/>
              </a:ext>
            </a:extLst>
          </p:cNvPr>
          <p:cNvSpPr>
            <a:spLocks noGrp="1"/>
          </p:cNvSpPr>
          <p:nvPr>
            <p:ph type="title"/>
          </p:nvPr>
        </p:nvSpPr>
        <p:spPr>
          <a:xfrm>
            <a:off x="638881" y="4474080"/>
            <a:ext cx="10909640" cy="1065836"/>
          </a:xfrm>
        </p:spPr>
        <p:txBody>
          <a:bodyPr vert="horz" lIns="91440" tIns="45720" rIns="91440" bIns="45720" rtlCol="0" anchor="ctr">
            <a:normAutofit fontScale="90000"/>
          </a:bodyPr>
          <a:lstStyle/>
          <a:p>
            <a:pPr algn="ctr"/>
            <a:r>
              <a:rPr lang="en-US" sz="6600"/>
              <a:t>Youth Climate Comms training</a:t>
            </a:r>
          </a:p>
        </p:txBody>
      </p:sp>
      <p:pic>
        <p:nvPicPr>
          <p:cNvPr id="4" name="Picture 6">
            <a:extLst>
              <a:ext uri="{FF2B5EF4-FFF2-40B4-BE49-F238E27FC236}">
                <a16:creationId xmlns:a16="http://schemas.microsoft.com/office/drawing/2014/main" id="{4CA06F78-0C06-42D2-AE50-3892238B27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47304" y="695411"/>
            <a:ext cx="3758184" cy="3741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in a room&#10;&#10;Description automatically generated with medium confidence">
            <a:extLst>
              <a:ext uri="{FF2B5EF4-FFF2-40B4-BE49-F238E27FC236}">
                <a16:creationId xmlns:a16="http://schemas.microsoft.com/office/drawing/2014/main" id="{81F7DCBC-E461-4857-806D-3B252986F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092" y="1156942"/>
            <a:ext cx="3758184" cy="2818638"/>
          </a:xfrm>
          <a:prstGeom prst="rect">
            <a:avLst/>
          </a:prstGeom>
        </p:spPr>
      </p:pic>
      <p:pic>
        <p:nvPicPr>
          <p:cNvPr id="11" name="Picture 10" descr="Diagram&#10;&#10;Description automatically generated">
            <a:extLst>
              <a:ext uri="{FF2B5EF4-FFF2-40B4-BE49-F238E27FC236}">
                <a16:creationId xmlns:a16="http://schemas.microsoft.com/office/drawing/2014/main" id="{AF1E8876-C214-44E0-A0E8-59AD1A9F9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639679"/>
            <a:ext cx="3758184" cy="3758184"/>
          </a:xfrm>
          <a:prstGeom prst="rect">
            <a:avLst/>
          </a:prstGeom>
        </p:spPr>
      </p:pic>
    </p:spTree>
    <p:extLst>
      <p:ext uri="{BB962C8B-B14F-4D97-AF65-F5344CB8AC3E}">
        <p14:creationId xmlns:p14="http://schemas.microsoft.com/office/powerpoint/2010/main" val="3252748574"/>
      </p:ext>
    </p:extLst>
  </p:cSld>
  <p:clrMapOvr>
    <a:masterClrMapping/>
  </p:clrMapOvr>
  <p:transition spd="slow" advTm="71936">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83D125-0759-476C-8E7E-DC0BAEC217EF}"/>
              </a:ext>
            </a:extLst>
          </p:cNvPr>
          <p:cNvSpPr>
            <a:spLocks noGrp="1"/>
          </p:cNvSpPr>
          <p:nvPr>
            <p:ph type="title"/>
          </p:nvPr>
        </p:nvSpPr>
        <p:spPr>
          <a:xfrm>
            <a:off x="638881" y="4474080"/>
            <a:ext cx="10909640" cy="1065836"/>
          </a:xfrm>
        </p:spPr>
        <p:txBody>
          <a:bodyPr vert="horz" lIns="91440" tIns="45720" rIns="91440" bIns="45720" rtlCol="0" anchor="ctr">
            <a:normAutofit fontScale="90000"/>
          </a:bodyPr>
          <a:lstStyle/>
          <a:p>
            <a:pPr algn="ctr"/>
            <a:r>
              <a:rPr lang="en-US" sz="6600"/>
              <a:t>Youth Climate Comms training</a:t>
            </a:r>
          </a:p>
        </p:txBody>
      </p:sp>
      <p:pic>
        <p:nvPicPr>
          <p:cNvPr id="4" name="Picture 6">
            <a:extLst>
              <a:ext uri="{FF2B5EF4-FFF2-40B4-BE49-F238E27FC236}">
                <a16:creationId xmlns:a16="http://schemas.microsoft.com/office/drawing/2014/main" id="{4CA06F78-0C06-42D2-AE50-3892238B27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47304" y="695411"/>
            <a:ext cx="3758184" cy="3741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in a room&#10;&#10;Description automatically generated with medium confidence">
            <a:extLst>
              <a:ext uri="{FF2B5EF4-FFF2-40B4-BE49-F238E27FC236}">
                <a16:creationId xmlns:a16="http://schemas.microsoft.com/office/drawing/2014/main" id="{81F7DCBC-E461-4857-806D-3B252986F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092" y="1156942"/>
            <a:ext cx="3758184" cy="2818638"/>
          </a:xfrm>
          <a:prstGeom prst="rect">
            <a:avLst/>
          </a:prstGeom>
        </p:spPr>
      </p:pic>
      <p:pic>
        <p:nvPicPr>
          <p:cNvPr id="11" name="Picture 10" descr="Diagram&#10;&#10;Description automatically generated">
            <a:extLst>
              <a:ext uri="{FF2B5EF4-FFF2-40B4-BE49-F238E27FC236}">
                <a16:creationId xmlns:a16="http://schemas.microsoft.com/office/drawing/2014/main" id="{AF1E8876-C214-44E0-A0E8-59AD1A9F9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639679"/>
            <a:ext cx="3758184" cy="3758184"/>
          </a:xfrm>
          <a:prstGeom prst="rect">
            <a:avLst/>
          </a:prstGeom>
        </p:spPr>
      </p:pic>
      <p:sp>
        <p:nvSpPr>
          <p:cNvPr id="7" name="Text Placeholder 5">
            <a:extLst>
              <a:ext uri="{FF2B5EF4-FFF2-40B4-BE49-F238E27FC236}">
                <a16:creationId xmlns:a16="http://schemas.microsoft.com/office/drawing/2014/main" id="{D6A8F5CC-A974-4223-93B2-0D15E3578E3E}"/>
              </a:ext>
            </a:extLst>
          </p:cNvPr>
          <p:cNvSpPr txBox="1">
            <a:spLocks/>
          </p:cNvSpPr>
          <p:nvPr/>
        </p:nvSpPr>
        <p:spPr>
          <a:xfrm>
            <a:off x="1487488" y="5701058"/>
            <a:ext cx="9937104" cy="432048"/>
          </a:xfr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GB" sz="1600"/>
              <a:t>(Emphasise climate justice; validate negative emotions; support with resources and channel energy towards meaningful engagements with local MPs and local community)</a:t>
            </a:r>
          </a:p>
        </p:txBody>
      </p:sp>
    </p:spTree>
    <p:extLst>
      <p:ext uri="{BB962C8B-B14F-4D97-AF65-F5344CB8AC3E}">
        <p14:creationId xmlns:p14="http://schemas.microsoft.com/office/powerpoint/2010/main" val="2706969755"/>
      </p:ext>
    </p:extLst>
  </p:cSld>
  <p:clrMapOvr>
    <a:masterClrMapping/>
  </p:clrMapOvr>
  <p:transition spd="slow" advTm="24648">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E61A3-6A17-4AA3-A956-196F0A086387}"/>
              </a:ext>
            </a:extLst>
          </p:cNvPr>
          <p:cNvPicPr>
            <a:picLocks noChangeAspect="1"/>
          </p:cNvPicPr>
          <p:nvPr/>
        </p:nvPicPr>
        <p:blipFill>
          <a:blip r:embed="rId2"/>
          <a:stretch>
            <a:fillRect/>
          </a:stretch>
        </p:blipFill>
        <p:spPr>
          <a:xfrm>
            <a:off x="839416" y="-12355"/>
            <a:ext cx="8330966" cy="6858000"/>
          </a:xfrm>
          <a:prstGeom prst="rect">
            <a:avLst/>
          </a:prstGeom>
        </p:spPr>
      </p:pic>
    </p:spTree>
    <p:extLst>
      <p:ext uri="{BB962C8B-B14F-4D97-AF65-F5344CB8AC3E}">
        <p14:creationId xmlns:p14="http://schemas.microsoft.com/office/powerpoint/2010/main" val="1388499966"/>
      </p:ext>
    </p:extLst>
  </p:cSld>
  <p:clrMapOvr>
    <a:masterClrMapping/>
  </p:clrMapOvr>
  <p:transition spd="slow" advTm="17789">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92D18-45DA-4CCC-801C-8A02F0D08812}"/>
              </a:ext>
            </a:extLst>
          </p:cNvPr>
          <p:cNvSpPr>
            <a:spLocks noGrp="1"/>
          </p:cNvSpPr>
          <p:nvPr>
            <p:ph type="title"/>
          </p:nvPr>
        </p:nvSpPr>
        <p:spPr/>
        <p:txBody>
          <a:bodyPr>
            <a:normAutofit fontScale="90000"/>
          </a:bodyPr>
          <a:lstStyle/>
          <a:p>
            <a:r>
              <a:rPr lang="en-GB"/>
              <a:t>Encouraging mothers to reduce their car journeys for leisure activities</a:t>
            </a:r>
          </a:p>
        </p:txBody>
      </p:sp>
      <p:sp>
        <p:nvSpPr>
          <p:cNvPr id="6" name="Text Placeholder 5">
            <a:extLst>
              <a:ext uri="{FF2B5EF4-FFF2-40B4-BE49-F238E27FC236}">
                <a16:creationId xmlns:a16="http://schemas.microsoft.com/office/drawing/2014/main" id="{CFB2D1E2-C00C-4C53-A3AD-BF0DA47AF3CF}"/>
              </a:ext>
            </a:extLst>
          </p:cNvPr>
          <p:cNvSpPr>
            <a:spLocks noGrp="1"/>
          </p:cNvSpPr>
          <p:nvPr>
            <p:ph type="body" sz="quarter" idx="11"/>
          </p:nvPr>
        </p:nvSpPr>
        <p:spPr/>
        <p:txBody>
          <a:bodyPr/>
          <a:lstStyle/>
          <a:p>
            <a:endParaRPr lang="en-GB"/>
          </a:p>
          <a:p>
            <a:r>
              <a:rPr lang="en-GB"/>
              <a:t>Messenger</a:t>
            </a:r>
          </a:p>
          <a:p>
            <a:r>
              <a:rPr lang="en-GB"/>
              <a:t>Message (elevator pitch)</a:t>
            </a:r>
          </a:p>
          <a:p>
            <a:pPr lvl="1"/>
            <a:r>
              <a:rPr lang="en-GB"/>
              <a:t>Awe</a:t>
            </a:r>
          </a:p>
          <a:p>
            <a:pPr lvl="1"/>
            <a:r>
              <a:rPr lang="en-GB"/>
              <a:t>Risk</a:t>
            </a:r>
          </a:p>
          <a:p>
            <a:pPr lvl="1"/>
            <a:r>
              <a:rPr lang="en-GB"/>
              <a:t>Solutions</a:t>
            </a:r>
          </a:p>
          <a:p>
            <a:pPr lvl="1"/>
            <a:r>
              <a:rPr lang="en-GB"/>
              <a:t>Rewards</a:t>
            </a:r>
          </a:p>
          <a:p>
            <a:r>
              <a:rPr lang="en-GB"/>
              <a:t>Creativity (visuals, metaphors, stories)</a:t>
            </a:r>
          </a:p>
          <a:p>
            <a:r>
              <a:rPr lang="en-GB"/>
              <a:t>Where, when (and for how long), what methods (artwork, interactive stall…)?</a:t>
            </a:r>
          </a:p>
          <a:p>
            <a:endParaRPr lang="en-GB"/>
          </a:p>
          <a:p>
            <a:pPr marL="9525" indent="0">
              <a:buNone/>
            </a:pPr>
            <a:r>
              <a:rPr lang="en-GB" sz="1600">
                <a:effectLst/>
                <a:latin typeface="Calibri" panose="020F0502020204030204" pitchFamily="34" charset="0"/>
                <a:ea typeface="Calibri" panose="020F0502020204030204" pitchFamily="34" charset="0"/>
                <a:cs typeface="Times New Roman" panose="02020603050405020304" pitchFamily="18" charset="0"/>
              </a:rPr>
              <a:t>High level of trust in environmental NGOs and establishment institutions. </a:t>
            </a:r>
            <a:r>
              <a:rPr lang="en-GB" sz="1600" b="1">
                <a:effectLst/>
                <a:latin typeface="Calibri" panose="020F0502020204030204" pitchFamily="34" charset="0"/>
                <a:ea typeface="Calibri" panose="020F0502020204030204" pitchFamily="34" charset="0"/>
                <a:cs typeface="Times New Roman" panose="02020603050405020304" pitchFamily="18" charset="0"/>
              </a:rPr>
              <a:t>Emphasise the positive social and economic effects of tackling climate change</a:t>
            </a:r>
            <a:r>
              <a:rPr lang="en-GB" sz="1600">
                <a:effectLst/>
                <a:latin typeface="Calibri" panose="020F0502020204030204" pitchFamily="34" charset="0"/>
                <a:ea typeface="Calibri" panose="020F0502020204030204" pitchFamily="34" charset="0"/>
                <a:cs typeface="Times New Roman" panose="02020603050405020304" pitchFamily="18" charset="0"/>
              </a:rPr>
              <a:t> so they don’t always have to choose where to turn their attention. Key message: “</a:t>
            </a:r>
            <a:r>
              <a:rPr lang="en-GB" sz="1600" b="1">
                <a:effectLst/>
                <a:latin typeface="Calibri" panose="020F0502020204030204" pitchFamily="34" charset="0"/>
                <a:ea typeface="Calibri" panose="020F0502020204030204" pitchFamily="34" charset="0"/>
                <a:cs typeface="Times New Roman" panose="02020603050405020304" pitchFamily="18" charset="0"/>
              </a:rPr>
              <a:t>restoring balance</a:t>
            </a:r>
            <a:r>
              <a:rPr lang="en-GB" sz="1600">
                <a:effectLst/>
                <a:latin typeface="Calibri" panose="020F0502020204030204" pitchFamily="34" charset="0"/>
                <a:ea typeface="Calibri" panose="020F0502020204030204" pitchFamily="34" charset="0"/>
                <a:cs typeface="Times New Roman" panose="02020603050405020304" pitchFamily="18" charset="0"/>
              </a:rPr>
              <a:t>” and a “</a:t>
            </a:r>
            <a:r>
              <a:rPr lang="en-GB" sz="1600" b="1">
                <a:effectLst/>
                <a:latin typeface="Calibri" panose="020F0502020204030204" pitchFamily="34" charset="0"/>
                <a:ea typeface="Calibri" panose="020F0502020204030204" pitchFamily="34" charset="0"/>
                <a:cs typeface="Times New Roman" panose="02020603050405020304" pitchFamily="18" charset="0"/>
              </a:rPr>
              <a:t>sense of unity</a:t>
            </a:r>
            <a:r>
              <a:rPr lang="en-GB" sz="1600">
                <a:effectLst/>
                <a:latin typeface="Calibri" panose="020F0502020204030204" pitchFamily="34" charset="0"/>
                <a:ea typeface="Calibri" panose="020F0502020204030204" pitchFamily="34" charset="0"/>
                <a:cs typeface="Times New Roman" panose="02020603050405020304" pitchFamily="18" charset="0"/>
              </a:rPr>
              <a:t>”. </a:t>
            </a:r>
            <a:r>
              <a:rPr lang="en-GB" sz="1600" b="1">
                <a:effectLst/>
                <a:latin typeface="Calibri" panose="020F0502020204030204" pitchFamily="34" charset="0"/>
                <a:ea typeface="Calibri" panose="020F0502020204030204" pitchFamily="34" charset="0"/>
                <a:cs typeface="Times New Roman" panose="02020603050405020304" pitchFamily="18" charset="0"/>
              </a:rPr>
              <a:t>Build their confidence and conviction by showing them that they are already activists in their own lives</a:t>
            </a:r>
            <a:r>
              <a:rPr lang="en-GB" sz="1600">
                <a:effectLst/>
                <a:latin typeface="Calibri" panose="020F0502020204030204" pitchFamily="34" charset="0"/>
                <a:ea typeface="Calibri" panose="020F0502020204030204" pitchFamily="34" charset="0"/>
                <a:cs typeface="Times New Roman" panose="02020603050405020304" pitchFamily="18" charset="0"/>
              </a:rPr>
              <a:t>. </a:t>
            </a:r>
            <a:r>
              <a:rPr lang="en-GB" sz="1600" b="1">
                <a:effectLst/>
                <a:latin typeface="Calibri" panose="020F0502020204030204" pitchFamily="34" charset="0"/>
                <a:ea typeface="Calibri" panose="020F0502020204030204" pitchFamily="34" charset="0"/>
                <a:cs typeface="Times New Roman" panose="02020603050405020304" pitchFamily="18" charset="0"/>
              </a:rPr>
              <a:t>Be sympathetic </a:t>
            </a:r>
            <a:r>
              <a:rPr lang="en-GB" sz="1600">
                <a:effectLst/>
                <a:latin typeface="Calibri" panose="020F0502020204030204" pitchFamily="34" charset="0"/>
                <a:ea typeface="Calibri" panose="020F0502020204030204" pitchFamily="34" charset="0"/>
                <a:cs typeface="Times New Roman" panose="02020603050405020304" pitchFamily="18" charset="0"/>
              </a:rPr>
              <a:t>of difficulties in trying to follow a sustainable lifestyle. Make it easier for them to use their soft power locally to open up space for others.</a:t>
            </a:r>
          </a:p>
          <a:p>
            <a:pPr marL="9525" indent="0">
              <a:buNone/>
            </a:pPr>
            <a:endParaRPr lang="en-GB"/>
          </a:p>
          <a:p>
            <a:pPr marL="266700" lvl="1" indent="0">
              <a:buNone/>
            </a:pPr>
            <a:endParaRPr lang="en-GB"/>
          </a:p>
          <a:p>
            <a:pPr marL="9525" indent="0">
              <a:buNone/>
            </a:pPr>
            <a:endParaRPr lang="en-GB"/>
          </a:p>
          <a:p>
            <a:endParaRPr lang="en-GB"/>
          </a:p>
        </p:txBody>
      </p:sp>
      <p:pic>
        <p:nvPicPr>
          <p:cNvPr id="8" name="Graphic 7" descr="Balloon animal outline">
            <a:extLst>
              <a:ext uri="{FF2B5EF4-FFF2-40B4-BE49-F238E27FC236}">
                <a16:creationId xmlns:a16="http://schemas.microsoft.com/office/drawing/2014/main" id="{7EA0967E-CE11-4705-A63F-8CC22B64E3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823" y="4005064"/>
            <a:ext cx="1537320" cy="1537320"/>
          </a:xfrm>
          <a:prstGeom prst="rect">
            <a:avLst/>
          </a:prstGeom>
        </p:spPr>
      </p:pic>
      <p:pic>
        <p:nvPicPr>
          <p:cNvPr id="9" name="Picture 3">
            <a:extLst>
              <a:ext uri="{FF2B5EF4-FFF2-40B4-BE49-F238E27FC236}">
                <a16:creationId xmlns:a16="http://schemas.microsoft.com/office/drawing/2014/main" id="{19A8303F-6428-4FC7-BAC9-7204B7DCF2E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99657" y="1746706"/>
            <a:ext cx="2248454" cy="225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406695"/>
      </p:ext>
    </p:extLst>
  </p:cSld>
  <p:clrMapOvr>
    <a:masterClrMapping/>
  </p:clrMapOvr>
  <p:transition spd="slow" advTm="134489">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0663-2D4D-4EE4-AF16-255A65536A10}"/>
              </a:ext>
            </a:extLst>
          </p:cNvPr>
          <p:cNvSpPr>
            <a:spLocks noGrp="1"/>
          </p:cNvSpPr>
          <p:nvPr>
            <p:ph type="title"/>
          </p:nvPr>
        </p:nvSpPr>
        <p:spPr/>
        <p:txBody>
          <a:bodyPr/>
          <a:lstStyle/>
          <a:p>
            <a:r>
              <a:rPr lang="en-GB"/>
              <a:t>Questions? Break?</a:t>
            </a:r>
          </a:p>
        </p:txBody>
      </p:sp>
      <p:sp>
        <p:nvSpPr>
          <p:cNvPr id="4" name="Text Placeholder 3">
            <a:extLst>
              <a:ext uri="{FF2B5EF4-FFF2-40B4-BE49-F238E27FC236}">
                <a16:creationId xmlns:a16="http://schemas.microsoft.com/office/drawing/2014/main" id="{222D649E-00A6-4877-BFA2-378D783EED00}"/>
              </a:ext>
            </a:extLst>
          </p:cNvPr>
          <p:cNvSpPr>
            <a:spLocks noGrp="1"/>
          </p:cNvSpPr>
          <p:nvPr>
            <p:ph type="body" sz="quarter" idx="11"/>
          </p:nvPr>
        </p:nvSpPr>
        <p:spPr/>
        <p:txBody>
          <a:bodyPr/>
          <a:lstStyle/>
          <a:p>
            <a:pPr marL="9525" indent="0">
              <a:buNone/>
            </a:pPr>
            <a:endParaRPr lang="en-GB"/>
          </a:p>
        </p:txBody>
      </p:sp>
    </p:spTree>
    <p:extLst>
      <p:ext uri="{BB962C8B-B14F-4D97-AF65-F5344CB8AC3E}">
        <p14:creationId xmlns:p14="http://schemas.microsoft.com/office/powerpoint/2010/main" val="3862683378"/>
      </p:ext>
    </p:extLst>
  </p:cSld>
  <p:clrMapOvr>
    <a:masterClrMapping/>
  </p:clrMapOvr>
  <p:transition spd="slow" advTm="579">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White and Green Text Lot Stock Photo">
            <a:extLst>
              <a:ext uri="{FF2B5EF4-FFF2-40B4-BE49-F238E27FC236}">
                <a16:creationId xmlns:a16="http://schemas.microsoft.com/office/drawing/2014/main" id="{73B764A0-700D-4024-A12A-6DB8D1CD7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233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A9B3D9-F1B7-4277-9CD8-2A2083D47120}"/>
              </a:ext>
            </a:extLst>
          </p:cNvPr>
          <p:cNvSpPr txBox="1"/>
          <p:nvPr/>
        </p:nvSpPr>
        <p:spPr>
          <a:xfrm>
            <a:off x="123275" y="4365104"/>
            <a:ext cx="7344816" cy="2232248"/>
          </a:xfrm>
          <a:prstGeom prst="rect">
            <a:avLst/>
          </a:prstGeom>
          <a:solidFill>
            <a:srgbClr val="FFFFFF">
              <a:alpha val="45882"/>
            </a:srgbClr>
          </a:solidFill>
        </p:spPr>
        <p:txBody>
          <a:bodyPr wrap="square" rtlCol="0">
            <a:spAutoFit/>
          </a:bodyPr>
          <a:lstStyle/>
          <a:p>
            <a:endParaRPr lang="en-GB"/>
          </a:p>
        </p:txBody>
      </p:sp>
      <p:sp>
        <p:nvSpPr>
          <p:cNvPr id="8" name="TextBox 7">
            <a:extLst>
              <a:ext uri="{FF2B5EF4-FFF2-40B4-BE49-F238E27FC236}">
                <a16:creationId xmlns:a16="http://schemas.microsoft.com/office/drawing/2014/main" id="{3EC60B8F-8194-4586-B85B-484DF6F5A8BF}"/>
              </a:ext>
            </a:extLst>
          </p:cNvPr>
          <p:cNvSpPr txBox="1"/>
          <p:nvPr/>
        </p:nvSpPr>
        <p:spPr>
          <a:xfrm>
            <a:off x="123275" y="4365104"/>
            <a:ext cx="7344816" cy="2232248"/>
          </a:xfrm>
          <a:prstGeom prst="rect">
            <a:avLst/>
          </a:prstGeom>
          <a:solidFill>
            <a:srgbClr val="FFFFFF">
              <a:alpha val="45882"/>
            </a:srgbClr>
          </a:solidFill>
        </p:spPr>
        <p:txBody>
          <a:bodyPr wrap="square" rtlCol="0">
            <a:spAutoFit/>
          </a:bodyPr>
          <a:lstStyle/>
          <a:p>
            <a:endParaRPr lang="en-GB"/>
          </a:p>
        </p:txBody>
      </p:sp>
      <p:sp>
        <p:nvSpPr>
          <p:cNvPr id="2" name="Title 1">
            <a:extLst>
              <a:ext uri="{FF2B5EF4-FFF2-40B4-BE49-F238E27FC236}">
                <a16:creationId xmlns:a16="http://schemas.microsoft.com/office/drawing/2014/main" id="{3500F8B2-78C3-49B8-AC23-5BB40328ACF2}"/>
              </a:ext>
            </a:extLst>
          </p:cNvPr>
          <p:cNvSpPr>
            <a:spLocks noGrp="1"/>
          </p:cNvSpPr>
          <p:nvPr>
            <p:ph type="title"/>
          </p:nvPr>
        </p:nvSpPr>
        <p:spPr>
          <a:xfrm>
            <a:off x="191344" y="4245263"/>
            <a:ext cx="9078562" cy="2387600"/>
          </a:xfrm>
        </p:spPr>
        <p:txBody>
          <a:bodyPr vert="horz" lIns="91440" tIns="45720" rIns="91440" bIns="45720" rtlCol="0" anchor="b">
            <a:normAutofit/>
          </a:bodyPr>
          <a:lstStyle/>
          <a:p>
            <a:r>
              <a:rPr lang="en-US" sz="6600"/>
              <a:t>Visuals</a:t>
            </a:r>
          </a:p>
        </p:txBody>
      </p:sp>
    </p:spTree>
    <p:extLst>
      <p:ext uri="{BB962C8B-B14F-4D97-AF65-F5344CB8AC3E}">
        <p14:creationId xmlns:p14="http://schemas.microsoft.com/office/powerpoint/2010/main" val="2320137714"/>
      </p:ext>
    </p:extLst>
  </p:cSld>
  <p:clrMapOvr>
    <a:masterClrMapping/>
  </p:clrMapOvr>
  <p:transition spd="slow" advTm="12842">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BD6A-B122-46AE-888E-A7833647285C}"/>
              </a:ext>
            </a:extLst>
          </p:cNvPr>
          <p:cNvSpPr>
            <a:spLocks noGrp="1"/>
          </p:cNvSpPr>
          <p:nvPr>
            <p:ph type="title"/>
          </p:nvPr>
        </p:nvSpPr>
        <p:spPr/>
        <p:txBody>
          <a:bodyPr/>
          <a:lstStyle/>
          <a:p>
            <a:r>
              <a:rPr lang="en-GB"/>
              <a:t>Complex science…</a:t>
            </a:r>
          </a:p>
        </p:txBody>
      </p:sp>
      <p:sp>
        <p:nvSpPr>
          <p:cNvPr id="3" name="Content Placeholder 2">
            <a:extLst>
              <a:ext uri="{FF2B5EF4-FFF2-40B4-BE49-F238E27FC236}">
                <a16:creationId xmlns:a16="http://schemas.microsoft.com/office/drawing/2014/main" id="{1DE3673C-BCC6-4062-8209-F57824A79C6C}"/>
              </a:ext>
            </a:extLst>
          </p:cNvPr>
          <p:cNvSpPr>
            <a:spLocks noGrp="1"/>
          </p:cNvSpPr>
          <p:nvPr>
            <p:ph type="body" sz="quarter" idx="11"/>
          </p:nvPr>
        </p:nvSpPr>
        <p:spPr/>
        <p:txBody>
          <a:bodyPr>
            <a:normAutofit/>
          </a:bodyPr>
          <a:lstStyle/>
          <a:p>
            <a:r>
              <a:rPr lang="en-GB"/>
              <a:t>A car vs a cake</a:t>
            </a:r>
          </a:p>
          <a:p>
            <a:r>
              <a:rPr lang="en-GB"/>
              <a:t>Full of jargon</a:t>
            </a:r>
          </a:p>
          <a:p>
            <a:r>
              <a:rPr lang="en-GB"/>
              <a:t>Conceptual</a:t>
            </a:r>
          </a:p>
          <a:p>
            <a:r>
              <a:rPr lang="en-GB"/>
              <a:t>Uncertainty</a:t>
            </a:r>
          </a:p>
          <a:p>
            <a:r>
              <a:rPr lang="en-GB"/>
              <a:t>Disconnected from their reality?</a:t>
            </a:r>
          </a:p>
          <a:p>
            <a:endParaRPr lang="en-GB"/>
          </a:p>
          <a:p>
            <a:endParaRPr lang="en-GB"/>
          </a:p>
          <a:p>
            <a:pPr marL="0" indent="0">
              <a:buNone/>
            </a:pPr>
            <a:r>
              <a:rPr lang="en-GB"/>
              <a:t>… enter science communication</a:t>
            </a:r>
          </a:p>
        </p:txBody>
      </p:sp>
      <p:grpSp>
        <p:nvGrpSpPr>
          <p:cNvPr id="13" name="Group 12">
            <a:extLst>
              <a:ext uri="{FF2B5EF4-FFF2-40B4-BE49-F238E27FC236}">
                <a16:creationId xmlns:a16="http://schemas.microsoft.com/office/drawing/2014/main" id="{F5230FC9-C3C5-4F16-B9AC-CB1D778682AF}"/>
              </a:ext>
            </a:extLst>
          </p:cNvPr>
          <p:cNvGrpSpPr/>
          <p:nvPr/>
        </p:nvGrpSpPr>
        <p:grpSpPr>
          <a:xfrm>
            <a:off x="7032104" y="3538752"/>
            <a:ext cx="6418641" cy="3456384"/>
            <a:chOff x="6384032" y="2381346"/>
            <a:chExt cx="5626553" cy="2775846"/>
          </a:xfrm>
        </p:grpSpPr>
        <p:sp>
          <p:nvSpPr>
            <p:cNvPr id="9" name="Content Placeholder 2">
              <a:extLst>
                <a:ext uri="{FF2B5EF4-FFF2-40B4-BE49-F238E27FC236}">
                  <a16:creationId xmlns:a16="http://schemas.microsoft.com/office/drawing/2014/main" id="{626B6A2B-5E24-40C6-8353-7E23CAB5A9BB}"/>
                </a:ext>
              </a:extLst>
            </p:cNvPr>
            <p:cNvSpPr txBox="1">
              <a:spLocks/>
            </p:cNvSpPr>
            <p:nvPr/>
          </p:nvSpPr>
          <p:spPr>
            <a:xfrm>
              <a:off x="8151600" y="3389146"/>
              <a:ext cx="3162300" cy="402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Bradley Hand ITC" panose="03070402050302030203" pitchFamily="66" charset="0"/>
                </a:rPr>
                <a:t>Low Carbon Future</a:t>
              </a:r>
            </a:p>
          </p:txBody>
        </p:sp>
        <p:grpSp>
          <p:nvGrpSpPr>
            <p:cNvPr id="12" name="Group 11">
              <a:extLst>
                <a:ext uri="{FF2B5EF4-FFF2-40B4-BE49-F238E27FC236}">
                  <a16:creationId xmlns:a16="http://schemas.microsoft.com/office/drawing/2014/main" id="{B6690657-0481-421D-96D6-9DFCAF33A770}"/>
                </a:ext>
              </a:extLst>
            </p:cNvPr>
            <p:cNvGrpSpPr/>
            <p:nvPr/>
          </p:nvGrpSpPr>
          <p:grpSpPr>
            <a:xfrm>
              <a:off x="6384032" y="2381346"/>
              <a:ext cx="5626553" cy="2775846"/>
              <a:chOff x="6456589" y="681037"/>
              <a:chExt cx="5626553" cy="2775846"/>
            </a:xfrm>
          </p:grpSpPr>
          <p:sp>
            <p:nvSpPr>
              <p:cNvPr id="5" name="Content Placeholder 2">
                <a:extLst>
                  <a:ext uri="{FF2B5EF4-FFF2-40B4-BE49-F238E27FC236}">
                    <a16:creationId xmlns:a16="http://schemas.microsoft.com/office/drawing/2014/main" id="{01FA4CEA-E8C3-457E-A7C5-CF16B2CB5C3A}"/>
                  </a:ext>
                </a:extLst>
              </p:cNvPr>
              <p:cNvSpPr txBox="1">
                <a:spLocks/>
              </p:cNvSpPr>
              <p:nvPr/>
            </p:nvSpPr>
            <p:spPr>
              <a:xfrm>
                <a:off x="6456589" y="907140"/>
                <a:ext cx="5508172" cy="402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latin typeface="Bradley Hand ITC" panose="03070402050302030203" pitchFamily="66" charset="0"/>
                  </a:rPr>
                  <a:t>Future scenarios</a:t>
                </a:r>
              </a:p>
            </p:txBody>
          </p:sp>
          <p:grpSp>
            <p:nvGrpSpPr>
              <p:cNvPr id="11" name="Group 10">
                <a:extLst>
                  <a:ext uri="{FF2B5EF4-FFF2-40B4-BE49-F238E27FC236}">
                    <a16:creationId xmlns:a16="http://schemas.microsoft.com/office/drawing/2014/main" id="{7EE8AE20-653E-4D62-8896-79B6A1BFCC40}"/>
                  </a:ext>
                </a:extLst>
              </p:cNvPr>
              <p:cNvGrpSpPr/>
              <p:nvPr/>
            </p:nvGrpSpPr>
            <p:grpSpPr>
              <a:xfrm>
                <a:off x="6574970" y="681037"/>
                <a:ext cx="5508172" cy="2775846"/>
                <a:chOff x="6574970" y="681037"/>
                <a:chExt cx="5508172" cy="2775846"/>
              </a:xfrm>
            </p:grpSpPr>
            <p:sp>
              <p:nvSpPr>
                <p:cNvPr id="4" name="Content Placeholder 2">
                  <a:extLst>
                    <a:ext uri="{FF2B5EF4-FFF2-40B4-BE49-F238E27FC236}">
                      <a16:creationId xmlns:a16="http://schemas.microsoft.com/office/drawing/2014/main" id="{E5D52E88-59E1-4FDC-A85F-18EC529E803A}"/>
                    </a:ext>
                  </a:extLst>
                </p:cNvPr>
                <p:cNvSpPr txBox="1">
                  <a:spLocks/>
                </p:cNvSpPr>
                <p:nvPr/>
              </p:nvSpPr>
              <p:spPr>
                <a:xfrm>
                  <a:off x="9805307" y="2212628"/>
                  <a:ext cx="1894115" cy="46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Bradley Hand ITC" panose="03070402050302030203" pitchFamily="66" charset="0"/>
                    </a:rPr>
                    <a:t>Modelling</a:t>
                  </a:r>
                </a:p>
              </p:txBody>
            </p:sp>
            <p:sp>
              <p:nvSpPr>
                <p:cNvPr id="6" name="Content Placeholder 2">
                  <a:extLst>
                    <a:ext uri="{FF2B5EF4-FFF2-40B4-BE49-F238E27FC236}">
                      <a16:creationId xmlns:a16="http://schemas.microsoft.com/office/drawing/2014/main" id="{B4B01CB4-5356-4D35-8EB1-DC5051D20CAB}"/>
                    </a:ext>
                  </a:extLst>
                </p:cNvPr>
                <p:cNvSpPr txBox="1">
                  <a:spLocks/>
                </p:cNvSpPr>
                <p:nvPr/>
              </p:nvSpPr>
              <p:spPr>
                <a:xfrm>
                  <a:off x="8556171" y="681037"/>
                  <a:ext cx="2155372" cy="46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Bradley Hand ITC" panose="03070402050302030203" pitchFamily="66" charset="0"/>
                    </a:rPr>
                    <a:t>Monitoring</a:t>
                  </a:r>
                </a:p>
              </p:txBody>
            </p:sp>
            <p:sp>
              <p:nvSpPr>
                <p:cNvPr id="7" name="Content Placeholder 2">
                  <a:extLst>
                    <a:ext uri="{FF2B5EF4-FFF2-40B4-BE49-F238E27FC236}">
                      <a16:creationId xmlns:a16="http://schemas.microsoft.com/office/drawing/2014/main" id="{48652990-F055-4DA1-8901-32F20494CC2F}"/>
                    </a:ext>
                  </a:extLst>
                </p:cNvPr>
                <p:cNvSpPr txBox="1">
                  <a:spLocks/>
                </p:cNvSpPr>
                <p:nvPr/>
              </p:nvSpPr>
              <p:spPr>
                <a:xfrm>
                  <a:off x="6894740" y="2698738"/>
                  <a:ext cx="4631871" cy="758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Bradley Hand ITC" panose="03070402050302030203" pitchFamily="66" charset="0"/>
                    </a:rPr>
                    <a:t>Data analysis and interpretation</a:t>
                  </a:r>
                </a:p>
              </p:txBody>
            </p:sp>
            <p:sp>
              <p:nvSpPr>
                <p:cNvPr id="8" name="Content Placeholder 2">
                  <a:extLst>
                    <a:ext uri="{FF2B5EF4-FFF2-40B4-BE49-F238E27FC236}">
                      <a16:creationId xmlns:a16="http://schemas.microsoft.com/office/drawing/2014/main" id="{CD7B0EB5-E206-411A-8FBE-98E36665BA1C}"/>
                    </a:ext>
                  </a:extLst>
                </p:cNvPr>
                <p:cNvSpPr txBox="1">
                  <a:spLocks/>
                </p:cNvSpPr>
                <p:nvPr/>
              </p:nvSpPr>
              <p:spPr>
                <a:xfrm>
                  <a:off x="6574970" y="2171124"/>
                  <a:ext cx="5508172" cy="402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Bradley Hand ITC" panose="03070402050302030203" pitchFamily="66" charset="0"/>
                    </a:rPr>
                    <a:t>Health &amp; inequalities</a:t>
                  </a:r>
                </a:p>
              </p:txBody>
            </p:sp>
            <p:sp>
              <p:nvSpPr>
                <p:cNvPr id="10" name="Content Placeholder 2">
                  <a:extLst>
                    <a:ext uri="{FF2B5EF4-FFF2-40B4-BE49-F238E27FC236}">
                      <a16:creationId xmlns:a16="http://schemas.microsoft.com/office/drawing/2014/main" id="{17F19458-CB7B-4336-8A54-B1A5945BFEA5}"/>
                    </a:ext>
                  </a:extLst>
                </p:cNvPr>
                <p:cNvSpPr txBox="1">
                  <a:spLocks/>
                </p:cNvSpPr>
                <p:nvPr/>
              </p:nvSpPr>
              <p:spPr>
                <a:xfrm>
                  <a:off x="7837714" y="1309912"/>
                  <a:ext cx="3935186" cy="515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Bradley Hand ITC" panose="03070402050302030203" pitchFamily="66" charset="0"/>
                    </a:rPr>
                    <a:t>Management and policies</a:t>
                  </a:r>
                </a:p>
              </p:txBody>
            </p:sp>
          </p:grpSp>
        </p:grpSp>
      </p:grpSp>
    </p:spTree>
    <p:extLst>
      <p:ext uri="{BB962C8B-B14F-4D97-AF65-F5344CB8AC3E}">
        <p14:creationId xmlns:p14="http://schemas.microsoft.com/office/powerpoint/2010/main" val="4227927691"/>
      </p:ext>
    </p:extLst>
  </p:cSld>
  <p:clrMapOvr>
    <a:masterClrMapping/>
  </p:clrMapOvr>
  <p:transition spd="slow" advTm="1159">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9CC12-E70F-4BBB-91D7-50F1F6BCA442}"/>
              </a:ext>
            </a:extLst>
          </p:cNvPr>
          <p:cNvPicPr>
            <a:picLocks noChangeAspect="1"/>
          </p:cNvPicPr>
          <p:nvPr/>
        </p:nvPicPr>
        <p:blipFill rotWithShape="1">
          <a:blip r:embed="rId3"/>
          <a:srcRect l="11970" t="4249" r="539" b="13717"/>
          <a:stretch/>
        </p:blipFill>
        <p:spPr>
          <a:xfrm>
            <a:off x="2495600" y="1340767"/>
            <a:ext cx="6841727" cy="4496841"/>
          </a:xfrm>
          <a:prstGeom prst="rect">
            <a:avLst/>
          </a:prstGeom>
        </p:spPr>
      </p:pic>
      <p:sp>
        <p:nvSpPr>
          <p:cNvPr id="5" name="TextBox 4">
            <a:extLst>
              <a:ext uri="{FF2B5EF4-FFF2-40B4-BE49-F238E27FC236}">
                <a16:creationId xmlns:a16="http://schemas.microsoft.com/office/drawing/2014/main" id="{BF9CF339-FE26-437B-B920-083DE07E9266}"/>
              </a:ext>
            </a:extLst>
          </p:cNvPr>
          <p:cNvSpPr txBox="1"/>
          <p:nvPr/>
        </p:nvSpPr>
        <p:spPr>
          <a:xfrm>
            <a:off x="4368291" y="6093296"/>
            <a:ext cx="3096344" cy="369332"/>
          </a:xfrm>
          <a:prstGeom prst="rect">
            <a:avLst/>
          </a:prstGeom>
          <a:noFill/>
        </p:spPr>
        <p:txBody>
          <a:bodyPr wrap="square">
            <a:spAutoFit/>
          </a:bodyPr>
          <a:lstStyle/>
          <a:p>
            <a:r>
              <a:rPr lang="en-GB" sz="1800" b="1"/>
              <a:t>Menti.com </a:t>
            </a:r>
            <a:r>
              <a:rPr lang="en-GB" sz="1800" b="1" i="0">
                <a:effectLst/>
                <a:latin typeface="MentiText"/>
              </a:rPr>
              <a:t>  3369 2692  </a:t>
            </a:r>
            <a:r>
              <a:rPr lang="en-GB" sz="1800" i="0">
                <a:effectLst/>
                <a:latin typeface="MentiText"/>
              </a:rPr>
              <a:t>x2Qs</a:t>
            </a:r>
            <a:r>
              <a:rPr lang="en-GB" sz="1800" b="1" i="0">
                <a:effectLst/>
                <a:latin typeface="MentiText"/>
              </a:rPr>
              <a:t> </a:t>
            </a:r>
            <a:endParaRPr lang="en-GB"/>
          </a:p>
        </p:txBody>
      </p:sp>
    </p:spTree>
    <p:extLst>
      <p:ext uri="{BB962C8B-B14F-4D97-AF65-F5344CB8AC3E}">
        <p14:creationId xmlns:p14="http://schemas.microsoft.com/office/powerpoint/2010/main" val="891273418"/>
      </p:ext>
    </p:extLst>
  </p:cSld>
  <p:clrMapOvr>
    <a:masterClrMapping/>
  </p:clrMapOvr>
  <p:transition spd="slow" advTm="3577">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93CD5-2BF9-4A4B-AE6F-88B63F5C3946}"/>
              </a:ext>
            </a:extLst>
          </p:cNvPr>
          <p:cNvSpPr>
            <a:spLocks noGrp="1"/>
          </p:cNvSpPr>
          <p:nvPr>
            <p:ph type="body" sz="quarter" idx="11"/>
          </p:nvPr>
        </p:nvSpPr>
        <p:spPr/>
        <p:txBody>
          <a:bodyPr/>
          <a:lstStyle/>
          <a:p>
            <a:endParaRPr lang="en-GB"/>
          </a:p>
        </p:txBody>
      </p:sp>
      <p:pic>
        <p:nvPicPr>
          <p:cNvPr id="2050" name="Picture 2" descr="Banksy's Latest Mural Is a Haunting Take on Air Pollution - EcoWatch">
            <a:extLst>
              <a:ext uri="{FF2B5EF4-FFF2-40B4-BE49-F238E27FC236}">
                <a16:creationId xmlns:a16="http://schemas.microsoft.com/office/drawing/2014/main" id="{9C28C6ED-DC61-41C0-9667-C63F2B180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244" y="1052736"/>
            <a:ext cx="10323512" cy="541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4548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0ACC9-F485-47D3-8B20-96AEFD2C9692}"/>
              </a:ext>
            </a:extLst>
          </p:cNvPr>
          <p:cNvSpPr>
            <a:spLocks noGrp="1"/>
          </p:cNvSpPr>
          <p:nvPr>
            <p:ph type="title"/>
          </p:nvPr>
        </p:nvSpPr>
        <p:spPr/>
        <p:txBody>
          <a:bodyPr>
            <a:normAutofit fontScale="90000"/>
          </a:bodyPr>
          <a:lstStyle/>
          <a:p>
            <a:r>
              <a:rPr lang="en-GB"/>
              <a:t>Visual communication on the health impacts of climate change should therefore:</a:t>
            </a:r>
            <a:br>
              <a:rPr lang="en-GB"/>
            </a:br>
            <a:endParaRPr lang="en-GB"/>
          </a:p>
        </p:txBody>
      </p:sp>
      <p:sp>
        <p:nvSpPr>
          <p:cNvPr id="3" name="Text Placeholder 2">
            <a:extLst>
              <a:ext uri="{FF2B5EF4-FFF2-40B4-BE49-F238E27FC236}">
                <a16:creationId xmlns:a16="http://schemas.microsoft.com/office/drawing/2014/main" id="{0471F78D-9F7C-4A3F-946E-6B32BAEACA69}"/>
              </a:ext>
            </a:extLst>
          </p:cNvPr>
          <p:cNvSpPr>
            <a:spLocks noGrp="1"/>
          </p:cNvSpPr>
          <p:nvPr>
            <p:ph type="body" sz="quarter" idx="11"/>
          </p:nvPr>
        </p:nvSpPr>
        <p:spPr/>
        <p:txBody>
          <a:bodyPr/>
          <a:lstStyle/>
          <a:p>
            <a:pPr algn="l" fontAlgn="base">
              <a:lnSpc>
                <a:spcPct val="150000"/>
              </a:lnSpc>
              <a:buFont typeface="Arial" panose="020B0604020202020204" pitchFamily="34" charset="0"/>
              <a:buChar char="•"/>
            </a:pPr>
            <a:r>
              <a:rPr lang="en-GB" b="0" i="0">
                <a:solidFill>
                  <a:srgbClr val="2F2831"/>
                </a:solidFill>
                <a:effectLst/>
                <a:latin typeface="inherit"/>
              </a:rPr>
              <a:t>Build on the salience of air pollution as an issue with links to climate change to create a visual narrative of climate impacts that is </a:t>
            </a:r>
            <a:r>
              <a:rPr lang="en-GB" b="1" i="0">
                <a:solidFill>
                  <a:srgbClr val="2F2831"/>
                </a:solidFill>
                <a:effectLst/>
                <a:latin typeface="inherit"/>
              </a:rPr>
              <a:t>people-focused and relatable and which introduces the link between health and other climate impacts</a:t>
            </a:r>
            <a:r>
              <a:rPr lang="en-GB" b="0" i="0">
                <a:solidFill>
                  <a:srgbClr val="2F2831"/>
                </a:solidFill>
                <a:effectLst/>
                <a:latin typeface="inherit"/>
              </a:rPr>
              <a:t>.</a:t>
            </a:r>
          </a:p>
          <a:p>
            <a:pPr algn="l" fontAlgn="base">
              <a:lnSpc>
                <a:spcPct val="150000"/>
              </a:lnSpc>
              <a:buFont typeface="Arial" panose="020B0604020202020204" pitchFamily="34" charset="0"/>
              <a:buChar char="•"/>
            </a:pPr>
            <a:r>
              <a:rPr lang="en-GB" b="1" i="0">
                <a:solidFill>
                  <a:srgbClr val="2F2831"/>
                </a:solidFill>
                <a:effectLst/>
                <a:latin typeface="inherit"/>
              </a:rPr>
              <a:t>Be clear about the ways in which air quality can be linked to climate change</a:t>
            </a:r>
            <a:r>
              <a:rPr lang="en-GB" b="0" i="0">
                <a:solidFill>
                  <a:srgbClr val="2F2831"/>
                </a:solidFill>
                <a:effectLst/>
                <a:latin typeface="inherit"/>
              </a:rPr>
              <a:t>, for example when rising summer temperatures create air pollution hotspots in urban centres.</a:t>
            </a:r>
          </a:p>
          <a:p>
            <a:pPr algn="l" fontAlgn="base">
              <a:lnSpc>
                <a:spcPct val="150000"/>
              </a:lnSpc>
              <a:buFont typeface="Arial" panose="020B0604020202020204" pitchFamily="34" charset="0"/>
              <a:buChar char="•"/>
            </a:pPr>
            <a:r>
              <a:rPr lang="en-GB" b="1" i="0">
                <a:solidFill>
                  <a:srgbClr val="2F2831"/>
                </a:solidFill>
                <a:effectLst/>
                <a:latin typeface="inherit"/>
              </a:rPr>
              <a:t>Lead with images that are likely to convey people’s vulnerability and susceptibility</a:t>
            </a:r>
            <a:r>
              <a:rPr lang="en-GB" b="0" i="0">
                <a:solidFill>
                  <a:srgbClr val="2F2831"/>
                </a:solidFill>
                <a:effectLst/>
                <a:latin typeface="inherit"/>
              </a:rPr>
              <a:t> to the health risks of air pollution/climate change.</a:t>
            </a:r>
          </a:p>
          <a:p>
            <a:pPr algn="l" fontAlgn="base">
              <a:lnSpc>
                <a:spcPct val="150000"/>
              </a:lnSpc>
              <a:buFont typeface="Arial" panose="020B0604020202020204" pitchFamily="34" charset="0"/>
              <a:buChar char="•"/>
            </a:pPr>
            <a:r>
              <a:rPr lang="en-GB" b="0" i="0">
                <a:solidFill>
                  <a:srgbClr val="2F2831"/>
                </a:solidFill>
                <a:effectLst/>
                <a:latin typeface="inherit"/>
              </a:rPr>
              <a:t>Combine these health-impact images with </a:t>
            </a:r>
            <a:r>
              <a:rPr lang="en-GB" b="1" i="0">
                <a:solidFill>
                  <a:srgbClr val="2F2831"/>
                </a:solidFill>
                <a:effectLst/>
                <a:latin typeface="inherit"/>
              </a:rPr>
              <a:t>solutions-focused photos </a:t>
            </a:r>
            <a:r>
              <a:rPr lang="en-GB" b="0" i="0">
                <a:solidFill>
                  <a:srgbClr val="2F2831"/>
                </a:solidFill>
                <a:effectLst/>
                <a:latin typeface="inherit"/>
              </a:rPr>
              <a:t>that build a sense of ‘efficacy’, and highlight positive social norms (around people taking relevant climate actions).</a:t>
            </a:r>
          </a:p>
          <a:p>
            <a:pPr>
              <a:lnSpc>
                <a:spcPct val="150000"/>
              </a:lnSpc>
            </a:pPr>
            <a:endParaRPr lang="en-GB"/>
          </a:p>
        </p:txBody>
      </p:sp>
    </p:spTree>
    <p:extLst>
      <p:ext uri="{BB962C8B-B14F-4D97-AF65-F5344CB8AC3E}">
        <p14:creationId xmlns:p14="http://schemas.microsoft.com/office/powerpoint/2010/main" val="45412391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BF17-AB70-409A-A17C-29F8A13A07A3}"/>
              </a:ext>
            </a:extLst>
          </p:cNvPr>
          <p:cNvSpPr>
            <a:spLocks noGrp="1"/>
          </p:cNvSpPr>
          <p:nvPr>
            <p:ph type="title"/>
          </p:nvPr>
        </p:nvSpPr>
        <p:spPr/>
        <p:txBody>
          <a:bodyPr/>
          <a:lstStyle/>
          <a:p>
            <a:r>
              <a:rPr lang="en-GB"/>
              <a:t>Climate Visuals - 7 principles</a:t>
            </a:r>
          </a:p>
        </p:txBody>
      </p:sp>
      <p:sp>
        <p:nvSpPr>
          <p:cNvPr id="3" name="Content Placeholder 2">
            <a:extLst>
              <a:ext uri="{FF2B5EF4-FFF2-40B4-BE49-F238E27FC236}">
                <a16:creationId xmlns:a16="http://schemas.microsoft.com/office/drawing/2014/main" id="{850F5807-FA81-4C58-86A8-8BB2D6CAF919}"/>
              </a:ext>
            </a:extLst>
          </p:cNvPr>
          <p:cNvSpPr>
            <a:spLocks noGrp="1"/>
          </p:cNvSpPr>
          <p:nvPr>
            <p:ph idx="1"/>
          </p:nvPr>
        </p:nvSpPr>
        <p:spPr>
          <a:xfrm>
            <a:off x="838200" y="1825625"/>
            <a:ext cx="6046519" cy="4351338"/>
          </a:xfrm>
        </p:spPr>
        <p:txBody>
          <a:bodyPr/>
          <a:lstStyle/>
          <a:p>
            <a:pPr marL="742950" indent="-742950">
              <a:buFont typeface="+mj-lt"/>
              <a:buAutoNum type="arabicPeriod"/>
            </a:pPr>
            <a:r>
              <a:rPr lang="en-GB" sz="2400"/>
              <a:t>Show real people, not staged photo ops</a:t>
            </a:r>
          </a:p>
          <a:p>
            <a:pPr marL="742950" indent="-742950">
              <a:buFont typeface="+mj-lt"/>
              <a:buAutoNum type="arabicPeriod"/>
            </a:pPr>
            <a:r>
              <a:rPr lang="en-GB" sz="2400"/>
              <a:t>Tell new stories</a:t>
            </a:r>
          </a:p>
          <a:p>
            <a:pPr marL="742950" indent="-742950">
              <a:buFont typeface="+mj-lt"/>
              <a:buAutoNum type="arabicPeriod"/>
            </a:pPr>
            <a:r>
              <a:rPr lang="en-GB" sz="2400"/>
              <a:t>Show climate causes at scale (one car vs many)</a:t>
            </a:r>
          </a:p>
          <a:p>
            <a:pPr marL="742950" indent="-742950">
              <a:buFont typeface="+mj-lt"/>
              <a:buAutoNum type="arabicPeriod"/>
            </a:pPr>
            <a:r>
              <a:rPr lang="en-GB" sz="2400"/>
              <a:t>Climate impacts are emotionally powerful</a:t>
            </a:r>
          </a:p>
          <a:p>
            <a:pPr marL="742950" indent="-742950">
              <a:buFont typeface="+mj-lt"/>
              <a:buAutoNum type="arabicPeriod"/>
            </a:pPr>
            <a:r>
              <a:rPr lang="en-GB" sz="2400"/>
              <a:t>Show local (but serious) climate impact</a:t>
            </a:r>
          </a:p>
          <a:p>
            <a:pPr marL="742950" indent="-742950">
              <a:buFont typeface="+mj-lt"/>
              <a:buAutoNum type="arabicPeriod"/>
            </a:pPr>
            <a:r>
              <a:rPr lang="en-GB" sz="2400"/>
              <a:t>Be very careful with protest imagery</a:t>
            </a:r>
          </a:p>
          <a:p>
            <a:pPr marL="742950" indent="-742950">
              <a:buFont typeface="+mj-lt"/>
              <a:buAutoNum type="arabicPeriod"/>
            </a:pPr>
            <a:r>
              <a:rPr lang="en-GB" sz="2400"/>
              <a:t>Understand your audience</a:t>
            </a:r>
          </a:p>
        </p:txBody>
      </p:sp>
      <p:sp>
        <p:nvSpPr>
          <p:cNvPr id="4" name="TextBox 3">
            <a:extLst>
              <a:ext uri="{FF2B5EF4-FFF2-40B4-BE49-F238E27FC236}">
                <a16:creationId xmlns:a16="http://schemas.microsoft.com/office/drawing/2014/main" id="{67CEACCE-0CC4-46D0-B1C6-1D9AFFEE7F28}"/>
              </a:ext>
            </a:extLst>
          </p:cNvPr>
          <p:cNvSpPr txBox="1"/>
          <p:nvPr/>
        </p:nvSpPr>
        <p:spPr>
          <a:xfrm>
            <a:off x="514324" y="6353877"/>
            <a:ext cx="9352689" cy="307777"/>
          </a:xfrm>
          <a:prstGeom prst="rect">
            <a:avLst/>
          </a:prstGeom>
          <a:noFill/>
        </p:spPr>
        <p:txBody>
          <a:bodyPr wrap="square">
            <a:spAutoFit/>
          </a:bodyPr>
          <a:lstStyle/>
          <a:p>
            <a:r>
              <a:rPr lang="en-GB" sz="1400">
                <a:hlinkClick r:id="rId3"/>
              </a:rPr>
              <a:t>https://climateoutreach.org/reports/climate-visuals-seven-principles-for-visual-climate-change-communication/</a:t>
            </a:r>
            <a:endParaRPr lang="en-GB" sz="1400"/>
          </a:p>
        </p:txBody>
      </p:sp>
      <p:pic>
        <p:nvPicPr>
          <p:cNvPr id="6" name="Picture 5">
            <a:extLst>
              <a:ext uri="{FF2B5EF4-FFF2-40B4-BE49-F238E27FC236}">
                <a16:creationId xmlns:a16="http://schemas.microsoft.com/office/drawing/2014/main" id="{D0CBCDBA-8654-4F1C-B28E-409497F9E064}"/>
              </a:ext>
            </a:extLst>
          </p:cNvPr>
          <p:cNvPicPr>
            <a:picLocks noChangeAspect="1"/>
          </p:cNvPicPr>
          <p:nvPr/>
        </p:nvPicPr>
        <p:blipFill>
          <a:blip r:embed="rId4"/>
          <a:stretch>
            <a:fillRect/>
          </a:stretch>
        </p:blipFill>
        <p:spPr>
          <a:xfrm>
            <a:off x="6884719" y="1648711"/>
            <a:ext cx="5191850" cy="4420217"/>
          </a:xfrm>
          <a:prstGeom prst="rect">
            <a:avLst/>
          </a:prstGeom>
        </p:spPr>
      </p:pic>
    </p:spTree>
    <p:extLst>
      <p:ext uri="{BB962C8B-B14F-4D97-AF65-F5344CB8AC3E}">
        <p14:creationId xmlns:p14="http://schemas.microsoft.com/office/powerpoint/2010/main" val="3951535188"/>
      </p:ext>
    </p:extLst>
  </p:cSld>
  <p:clrMapOvr>
    <a:masterClrMapping/>
  </p:clrMapOvr>
  <p:transition spd="slow" advTm="1105">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E55F-52F7-4D5E-89CD-CE539FFA0CC2}"/>
              </a:ext>
            </a:extLst>
          </p:cNvPr>
          <p:cNvSpPr>
            <a:spLocks noGrp="1"/>
          </p:cNvSpPr>
          <p:nvPr>
            <p:ph type="title"/>
          </p:nvPr>
        </p:nvSpPr>
        <p:spPr/>
        <p:txBody>
          <a:bodyPr/>
          <a:lstStyle/>
          <a:p>
            <a:r>
              <a:rPr lang="en-GB"/>
              <a:t>Recap</a:t>
            </a:r>
          </a:p>
        </p:txBody>
      </p:sp>
      <p:sp>
        <p:nvSpPr>
          <p:cNvPr id="3" name="Text Placeholder 2">
            <a:extLst>
              <a:ext uri="{FF2B5EF4-FFF2-40B4-BE49-F238E27FC236}">
                <a16:creationId xmlns:a16="http://schemas.microsoft.com/office/drawing/2014/main" id="{2089021A-5B98-4D6D-8EEC-3E272290DFD5}"/>
              </a:ext>
            </a:extLst>
          </p:cNvPr>
          <p:cNvSpPr>
            <a:spLocks noGrp="1"/>
          </p:cNvSpPr>
          <p:nvPr>
            <p:ph type="body" sz="quarter" idx="11"/>
          </p:nvPr>
        </p:nvSpPr>
        <p:spPr/>
        <p:txBody>
          <a:bodyPr/>
          <a:lstStyle/>
          <a:p>
            <a:r>
              <a:rPr lang="en-GB"/>
              <a:t>Air pollution is a salient topic for the UK population, linking health impacts to climate change</a:t>
            </a:r>
          </a:p>
          <a:p>
            <a:r>
              <a:rPr lang="en-GB"/>
              <a:t>Understand your audience</a:t>
            </a:r>
          </a:p>
          <a:p>
            <a:r>
              <a:rPr lang="en-GB"/>
              <a:t>Show real people (e.g., Bristol Climate Hub)</a:t>
            </a:r>
          </a:p>
          <a:p>
            <a:r>
              <a:rPr lang="en-GB"/>
              <a:t>Tell new stories</a:t>
            </a:r>
          </a:p>
          <a:p>
            <a:r>
              <a:rPr lang="en-GB"/>
              <a:t>Tell climate causes at scale (a collective problem)</a:t>
            </a:r>
          </a:p>
          <a:p>
            <a:r>
              <a:rPr lang="en-GB"/>
              <a:t>Don’t leave people hanging</a:t>
            </a:r>
          </a:p>
          <a:p>
            <a:r>
              <a:rPr lang="en-GB"/>
              <a:t>Show local impact and local solutions (the call to action)</a:t>
            </a:r>
          </a:p>
          <a:p>
            <a:r>
              <a:rPr lang="en-GB"/>
              <a:t>Be careful of protest imagery and the shock factor</a:t>
            </a:r>
          </a:p>
        </p:txBody>
      </p:sp>
    </p:spTree>
    <p:extLst>
      <p:ext uri="{BB962C8B-B14F-4D97-AF65-F5344CB8AC3E}">
        <p14:creationId xmlns:p14="http://schemas.microsoft.com/office/powerpoint/2010/main" val="13724336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2D7B76-DAFB-4FC3-8656-72E961C620FE}"/>
              </a:ext>
            </a:extLst>
          </p:cNvPr>
          <p:cNvSpPr>
            <a:spLocks noGrp="1"/>
          </p:cNvSpPr>
          <p:nvPr>
            <p:ph type="title"/>
          </p:nvPr>
        </p:nvSpPr>
        <p:spPr/>
        <p:txBody>
          <a:bodyPr>
            <a:normAutofit/>
          </a:bodyPr>
          <a:lstStyle/>
          <a:p>
            <a:r>
              <a:rPr lang="en-GB"/>
              <a:t>Comms and media strategy</a:t>
            </a:r>
          </a:p>
        </p:txBody>
      </p:sp>
      <p:sp>
        <p:nvSpPr>
          <p:cNvPr id="5" name="Text Placeholder 4">
            <a:extLst>
              <a:ext uri="{FF2B5EF4-FFF2-40B4-BE49-F238E27FC236}">
                <a16:creationId xmlns:a16="http://schemas.microsoft.com/office/drawing/2014/main" id="{84F94208-85EF-49C2-A400-00E2B2318F01}"/>
              </a:ext>
            </a:extLst>
          </p:cNvPr>
          <p:cNvSpPr>
            <a:spLocks noGrp="1"/>
          </p:cNvSpPr>
          <p:nvPr>
            <p:ph type="body" sz="quarter" idx="11"/>
          </p:nvPr>
        </p:nvSpPr>
        <p:spPr>
          <a:xfrm>
            <a:off x="1213761" y="1844824"/>
            <a:ext cx="9937104" cy="4608512"/>
          </a:xfrm>
        </p:spPr>
        <p:txBody>
          <a:bodyPr/>
          <a:lstStyle/>
          <a:p>
            <a:pPr marL="9525" indent="0">
              <a:buNone/>
            </a:pPr>
            <a:r>
              <a:rPr lang="en-GB"/>
              <a:t>How long do you have?</a:t>
            </a:r>
          </a:p>
          <a:p>
            <a:pPr marL="9525" indent="0">
              <a:buNone/>
            </a:pPr>
            <a:r>
              <a:rPr lang="en-GB"/>
              <a:t>Who: Stakeholder mapping – communities, policy makers, other movements, industry, campaign groups, artists; how many people do you want to reach vs. quality of engagements</a:t>
            </a:r>
          </a:p>
          <a:p>
            <a:pPr marL="9525" indent="0">
              <a:buNone/>
            </a:pPr>
            <a:r>
              <a:rPr lang="en-GB"/>
              <a:t>Where: can you reach your audience – which social media platform, what events</a:t>
            </a:r>
          </a:p>
          <a:p>
            <a:pPr marL="9525" indent="0">
              <a:buNone/>
            </a:pPr>
            <a:r>
              <a:rPr lang="en-GB"/>
              <a:t>Big events</a:t>
            </a:r>
          </a:p>
          <a:p>
            <a:r>
              <a:rPr lang="en-GB"/>
              <a:t>Clean Air Day</a:t>
            </a:r>
          </a:p>
          <a:p>
            <a:r>
              <a:rPr lang="en-GB"/>
              <a:t>Festival of Nature</a:t>
            </a:r>
          </a:p>
          <a:p>
            <a:pPr marL="9525" indent="0">
              <a:buNone/>
            </a:pPr>
            <a:r>
              <a:rPr lang="en-GB"/>
              <a:t>Distributed dialogues</a:t>
            </a:r>
          </a:p>
          <a:p>
            <a:r>
              <a:rPr lang="en-GB"/>
              <a:t>More work, greater reward</a:t>
            </a:r>
          </a:p>
          <a:p>
            <a:pPr marL="9525" indent="0">
              <a:buNone/>
            </a:pPr>
            <a:r>
              <a:rPr lang="en-GB"/>
              <a:t>What types of communications work for you?</a:t>
            </a:r>
          </a:p>
          <a:p>
            <a:pPr marL="9525" indent="0">
              <a:buNone/>
            </a:pPr>
            <a:r>
              <a:rPr lang="en-GB"/>
              <a:t>Get your message out there – local/regional/national news (story of citizens)</a:t>
            </a:r>
          </a:p>
        </p:txBody>
      </p:sp>
    </p:spTree>
    <p:extLst>
      <p:ext uri="{BB962C8B-B14F-4D97-AF65-F5344CB8AC3E}">
        <p14:creationId xmlns:p14="http://schemas.microsoft.com/office/powerpoint/2010/main" val="330834002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397D-935D-4BC9-B5A8-5996923DF141}"/>
              </a:ext>
            </a:extLst>
          </p:cNvPr>
          <p:cNvSpPr>
            <a:spLocks noGrp="1"/>
          </p:cNvSpPr>
          <p:nvPr>
            <p:ph type="title"/>
          </p:nvPr>
        </p:nvSpPr>
        <p:spPr/>
        <p:txBody>
          <a:bodyPr/>
          <a:lstStyle/>
          <a:p>
            <a:r>
              <a:rPr lang="en-GB"/>
              <a:t>Evaluating your communications	</a:t>
            </a:r>
          </a:p>
        </p:txBody>
      </p:sp>
      <p:sp>
        <p:nvSpPr>
          <p:cNvPr id="3" name="Content Placeholder 2">
            <a:extLst>
              <a:ext uri="{FF2B5EF4-FFF2-40B4-BE49-F238E27FC236}">
                <a16:creationId xmlns:a16="http://schemas.microsoft.com/office/drawing/2014/main" id="{50C57975-E352-4835-9D05-D3E34DBCCD93}"/>
              </a:ext>
            </a:extLst>
          </p:cNvPr>
          <p:cNvSpPr>
            <a:spLocks noGrp="1"/>
          </p:cNvSpPr>
          <p:nvPr>
            <p:ph type="body" sz="quarter" idx="11"/>
          </p:nvPr>
        </p:nvSpPr>
        <p:spPr/>
        <p:txBody>
          <a:bodyPr/>
          <a:lstStyle/>
          <a:p>
            <a:pPr marL="9525" indent="0">
              <a:buNone/>
            </a:pPr>
            <a:r>
              <a:rPr lang="en-GB" sz="1800" b="1"/>
              <a:t>Did you project/programme lead to a change in trust, knowledge, attitude, efficacy and/or behaviour:</a:t>
            </a:r>
          </a:p>
          <a:p>
            <a:pPr lvl="1"/>
            <a:r>
              <a:rPr lang="en-GB" sz="1800"/>
              <a:t>Of communities, businesses, scientists, policy makers, etc</a:t>
            </a:r>
          </a:p>
          <a:p>
            <a:pPr lvl="1"/>
            <a:r>
              <a:rPr lang="en-GB" sz="1800"/>
              <a:t>Remember: enjoyment </a:t>
            </a:r>
            <a:r>
              <a:rPr lang="en-GB" sz="1800">
                <a:sym typeface="Wingdings" panose="05000000000000000000" pitchFamily="2" charset="2"/>
              </a:rPr>
              <a:t> </a:t>
            </a:r>
            <a:r>
              <a:rPr lang="en-GB" sz="1800"/>
              <a:t>understanding </a:t>
            </a:r>
            <a:r>
              <a:rPr lang="en-GB" sz="1800">
                <a:sym typeface="Wingdings" panose="05000000000000000000" pitchFamily="2" charset="2"/>
              </a:rPr>
              <a:t> willingness to change</a:t>
            </a:r>
          </a:p>
          <a:p>
            <a:pPr marL="0" indent="-7938">
              <a:buNone/>
            </a:pPr>
            <a:r>
              <a:rPr lang="en-GB" sz="1800" b="1">
                <a:sym typeface="Wingdings" panose="05000000000000000000" pitchFamily="2" charset="2"/>
              </a:rPr>
              <a:t>Approaches</a:t>
            </a:r>
            <a:endParaRPr lang="en-GB" sz="1800" b="1"/>
          </a:p>
          <a:p>
            <a:pPr lvl="1"/>
            <a:r>
              <a:rPr lang="en-GB" sz="1800"/>
              <a:t>Surveys</a:t>
            </a:r>
          </a:p>
          <a:p>
            <a:pPr lvl="1"/>
            <a:r>
              <a:rPr lang="en-GB" sz="1800"/>
              <a:t>Snapshot interviews</a:t>
            </a:r>
          </a:p>
          <a:p>
            <a:pPr lvl="1"/>
            <a:r>
              <a:rPr lang="en-GB" sz="1800"/>
              <a:t>One-time focus groups, and/or interviews</a:t>
            </a:r>
          </a:p>
          <a:p>
            <a:pPr lvl="1"/>
            <a:r>
              <a:rPr lang="en-GB" sz="1800"/>
              <a:t>Longitudinal studies of cohorts engaged repeatedly over many years, and comparative work with long-term non-air pollution struggles</a:t>
            </a:r>
          </a:p>
          <a:p>
            <a:pPr marL="9525" indent="0">
              <a:buNone/>
            </a:pPr>
            <a:r>
              <a:rPr lang="en-GB" sz="1800" b="1"/>
              <a:t>Numbers</a:t>
            </a:r>
          </a:p>
          <a:p>
            <a:r>
              <a:rPr lang="en-GB" sz="1800"/>
              <a:t># Involved</a:t>
            </a:r>
          </a:p>
          <a:p>
            <a:r>
              <a:rPr lang="en-GB" sz="1800"/>
              <a:t>Social action projects</a:t>
            </a:r>
          </a:p>
          <a:p>
            <a:r>
              <a:rPr lang="en-GB" sz="1800"/>
              <a:t>Social media reach</a:t>
            </a:r>
          </a:p>
        </p:txBody>
      </p:sp>
    </p:spTree>
    <p:extLst>
      <p:ext uri="{BB962C8B-B14F-4D97-AF65-F5344CB8AC3E}">
        <p14:creationId xmlns:p14="http://schemas.microsoft.com/office/powerpoint/2010/main" val="2391246346"/>
      </p:ext>
    </p:extLst>
  </p:cSld>
  <p:clrMapOvr>
    <a:masterClrMapping/>
  </p:clrMapOvr>
  <p:transition spd="slow" advTm="140635">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B0D4-3CB3-4FBE-A12E-44A9E319C917}"/>
              </a:ext>
            </a:extLst>
          </p:cNvPr>
          <p:cNvSpPr>
            <a:spLocks noGrp="1"/>
          </p:cNvSpPr>
          <p:nvPr>
            <p:ph type="title"/>
          </p:nvPr>
        </p:nvSpPr>
        <p:spPr/>
        <p:txBody>
          <a:bodyPr/>
          <a:lstStyle/>
          <a:p>
            <a:r>
              <a:rPr lang="en-GB"/>
              <a:t>Signposting</a:t>
            </a:r>
          </a:p>
        </p:txBody>
      </p:sp>
      <p:sp>
        <p:nvSpPr>
          <p:cNvPr id="5" name="Text Placeholder 4">
            <a:extLst>
              <a:ext uri="{FF2B5EF4-FFF2-40B4-BE49-F238E27FC236}">
                <a16:creationId xmlns:a16="http://schemas.microsoft.com/office/drawing/2014/main" id="{7F4FD96E-A457-4BD9-885A-4E7AF6F0B43A}"/>
              </a:ext>
            </a:extLst>
          </p:cNvPr>
          <p:cNvSpPr>
            <a:spLocks noGrp="1"/>
          </p:cNvSpPr>
          <p:nvPr>
            <p:ph type="body" sz="quarter" idx="11"/>
          </p:nvPr>
        </p:nvSpPr>
        <p:spPr/>
        <p:txBody>
          <a:bodyPr/>
          <a:lstStyle/>
          <a:p>
            <a:pPr marL="9525" indent="0">
              <a:buNone/>
            </a:pPr>
            <a:r>
              <a:rPr lang="en-GB"/>
              <a:t>Informing and consulting</a:t>
            </a:r>
          </a:p>
          <a:p>
            <a:r>
              <a:rPr lang="en-GB"/>
              <a:t>Clean Air Day, 16</a:t>
            </a:r>
            <a:r>
              <a:rPr lang="en-GB" baseline="30000"/>
              <a:t>th</a:t>
            </a:r>
            <a:r>
              <a:rPr lang="en-GB"/>
              <a:t> June: </a:t>
            </a:r>
            <a:r>
              <a:rPr lang="en-GB">
                <a:hlinkClick r:id="rId2"/>
              </a:rPr>
              <a:t>https://www.actionforcleanair.org.uk/campaigns/clean-air-day</a:t>
            </a:r>
            <a:endParaRPr lang="en-GB"/>
          </a:p>
          <a:p>
            <a:r>
              <a:rPr lang="en-GB"/>
              <a:t>Festival of Nature, 10-18</a:t>
            </a:r>
            <a:r>
              <a:rPr lang="en-GB" baseline="30000"/>
              <a:t>th</a:t>
            </a:r>
            <a:r>
              <a:rPr lang="en-GB"/>
              <a:t> June: </a:t>
            </a:r>
            <a:r>
              <a:rPr lang="en-GB">
                <a:hlinkClick r:id="rId3"/>
              </a:rPr>
              <a:t>https://www.bnhc.org.uk/festival-of-nature/</a:t>
            </a:r>
            <a:endParaRPr lang="en-GB"/>
          </a:p>
          <a:p>
            <a:pPr marL="9525" indent="0">
              <a:buNone/>
            </a:pPr>
            <a:r>
              <a:rPr lang="en-GB"/>
              <a:t>Empowering</a:t>
            </a:r>
          </a:p>
          <a:p>
            <a:r>
              <a:rPr lang="en-GB"/>
              <a:t>Community activator toolkit</a:t>
            </a:r>
          </a:p>
          <a:p>
            <a:r>
              <a:rPr lang="en-GB"/>
              <a:t>Active Citizens toolkit</a:t>
            </a:r>
          </a:p>
          <a:p>
            <a:r>
              <a:rPr lang="en-GB"/>
              <a:t>EU-</a:t>
            </a:r>
            <a:r>
              <a:rPr lang="en-GB" err="1"/>
              <a:t>Citizen.Science</a:t>
            </a:r>
            <a:endParaRPr lang="en-GB"/>
          </a:p>
          <a:p>
            <a:pPr marL="9525" indent="0">
              <a:buNone/>
            </a:pPr>
            <a:endParaRPr lang="en-GB"/>
          </a:p>
          <a:p>
            <a:endParaRPr lang="en-GB"/>
          </a:p>
        </p:txBody>
      </p:sp>
    </p:spTree>
    <p:extLst>
      <p:ext uri="{BB962C8B-B14F-4D97-AF65-F5344CB8AC3E}">
        <p14:creationId xmlns:p14="http://schemas.microsoft.com/office/powerpoint/2010/main" val="292260866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054910-DA65-4B68-BDF5-F4FBF204F238}"/>
              </a:ext>
            </a:extLst>
          </p:cNvPr>
          <p:cNvSpPr>
            <a:spLocks noGrp="1"/>
          </p:cNvSpPr>
          <p:nvPr>
            <p:ph type="title"/>
          </p:nvPr>
        </p:nvSpPr>
        <p:spPr/>
        <p:txBody>
          <a:bodyPr/>
          <a:lstStyle/>
          <a:p>
            <a:r>
              <a:rPr lang="en-GB"/>
              <a:t>Key takeaways</a:t>
            </a:r>
          </a:p>
        </p:txBody>
      </p:sp>
      <p:sp>
        <p:nvSpPr>
          <p:cNvPr id="6" name="Text Placeholder 5">
            <a:extLst>
              <a:ext uri="{FF2B5EF4-FFF2-40B4-BE49-F238E27FC236}">
                <a16:creationId xmlns:a16="http://schemas.microsoft.com/office/drawing/2014/main" id="{2431DA90-E10D-4CE5-B635-89C3268B9E88}"/>
              </a:ext>
            </a:extLst>
          </p:cNvPr>
          <p:cNvSpPr>
            <a:spLocks noGrp="1"/>
          </p:cNvSpPr>
          <p:nvPr>
            <p:ph type="body" sz="quarter" idx="11"/>
          </p:nvPr>
        </p:nvSpPr>
        <p:spPr/>
        <p:txBody>
          <a:bodyPr/>
          <a:lstStyle/>
          <a:p>
            <a:r>
              <a:rPr lang="en-GB" sz="2000" b="1"/>
              <a:t>Menti.com </a:t>
            </a:r>
            <a:r>
              <a:rPr lang="en-GB" sz="2000" b="1" i="0">
                <a:effectLst/>
                <a:latin typeface="MentiText"/>
              </a:rPr>
              <a:t>  3369 2692 </a:t>
            </a:r>
            <a:r>
              <a:rPr lang="en-GB" sz="2000" i="0">
                <a:effectLst/>
                <a:latin typeface="MentiText"/>
              </a:rPr>
              <a:t>– last 2 QS</a:t>
            </a:r>
            <a:endParaRPr lang="en-GB"/>
          </a:p>
        </p:txBody>
      </p:sp>
    </p:spTree>
    <p:extLst>
      <p:ext uri="{BB962C8B-B14F-4D97-AF65-F5344CB8AC3E}">
        <p14:creationId xmlns:p14="http://schemas.microsoft.com/office/powerpoint/2010/main" val="4286696886"/>
      </p:ext>
    </p:extLst>
  </p:cSld>
  <p:clrMapOvr>
    <a:masterClrMapping/>
  </p:clrMapOvr>
  <p:transition spd="slow" advTm="8882">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58B5-E7EF-4846-8F8C-CC6F9C36F11B}"/>
              </a:ext>
            </a:extLst>
          </p:cNvPr>
          <p:cNvSpPr>
            <a:spLocks noGrp="1"/>
          </p:cNvSpPr>
          <p:nvPr>
            <p:ph type="title"/>
          </p:nvPr>
        </p:nvSpPr>
        <p:spPr/>
        <p:txBody>
          <a:bodyPr/>
          <a:lstStyle/>
          <a:p>
            <a:r>
              <a:rPr lang="en-GB"/>
              <a:t>Thank you!</a:t>
            </a:r>
          </a:p>
        </p:txBody>
      </p:sp>
      <p:sp>
        <p:nvSpPr>
          <p:cNvPr id="3" name="Text Placeholder 2">
            <a:extLst>
              <a:ext uri="{FF2B5EF4-FFF2-40B4-BE49-F238E27FC236}">
                <a16:creationId xmlns:a16="http://schemas.microsoft.com/office/drawing/2014/main" id="{7A6AAB10-D709-4F1C-932A-DE08AD3A9C66}"/>
              </a:ext>
            </a:extLst>
          </p:cNvPr>
          <p:cNvSpPr>
            <a:spLocks noGrp="1"/>
          </p:cNvSpPr>
          <p:nvPr>
            <p:ph type="body" sz="quarter" idx="11"/>
          </p:nvPr>
        </p:nvSpPr>
        <p:spPr/>
        <p:txBody>
          <a:bodyPr/>
          <a:lstStyle/>
          <a:p>
            <a:pPr marL="9525" indent="0">
              <a:buNone/>
            </a:pPr>
            <a:r>
              <a:rPr lang="en-GB">
                <a:hlinkClick r:id="rId2"/>
              </a:rPr>
              <a:t>Sophie.laggan@uwe.ac.uk</a:t>
            </a:r>
            <a:endParaRPr lang="en-GB"/>
          </a:p>
          <a:p>
            <a:pPr marL="9525" indent="0">
              <a:buNone/>
            </a:pPr>
            <a:endParaRPr lang="en-GB"/>
          </a:p>
        </p:txBody>
      </p:sp>
    </p:spTree>
    <p:extLst>
      <p:ext uri="{BB962C8B-B14F-4D97-AF65-F5344CB8AC3E}">
        <p14:creationId xmlns:p14="http://schemas.microsoft.com/office/powerpoint/2010/main" val="2495961990"/>
      </p:ext>
    </p:extLst>
  </p:cSld>
  <p:clrMapOvr>
    <a:masterClrMapping/>
  </p:clrMapOvr>
  <p:transition spd="slow" advTm="5552">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4CAA-C7EE-43C1-A5E8-26A13D22B286}"/>
              </a:ext>
            </a:extLst>
          </p:cNvPr>
          <p:cNvSpPr>
            <a:spLocks noGrp="1"/>
          </p:cNvSpPr>
          <p:nvPr>
            <p:ph type="title"/>
          </p:nvPr>
        </p:nvSpPr>
        <p:spPr/>
        <p:txBody>
          <a:bodyPr/>
          <a:lstStyle/>
          <a:p>
            <a:r>
              <a:rPr lang="en-GB"/>
              <a:t>Science communication</a:t>
            </a:r>
          </a:p>
        </p:txBody>
      </p:sp>
      <p:sp>
        <p:nvSpPr>
          <p:cNvPr id="3" name="Content Placeholder 2">
            <a:extLst>
              <a:ext uri="{FF2B5EF4-FFF2-40B4-BE49-F238E27FC236}">
                <a16:creationId xmlns:a16="http://schemas.microsoft.com/office/drawing/2014/main" id="{D9B339A2-B3A4-4B7C-9695-628230D0F006}"/>
              </a:ext>
            </a:extLst>
          </p:cNvPr>
          <p:cNvSpPr>
            <a:spLocks noGrp="1"/>
          </p:cNvSpPr>
          <p:nvPr>
            <p:ph type="body" sz="quarter" idx="11"/>
          </p:nvPr>
        </p:nvSpPr>
        <p:spPr/>
        <p:txBody>
          <a:bodyPr>
            <a:normAutofit fontScale="85000" lnSpcReduction="10000"/>
          </a:bodyPr>
          <a:lstStyle/>
          <a:p>
            <a:pPr>
              <a:lnSpc>
                <a:spcPct val="120000"/>
              </a:lnSpc>
            </a:pPr>
            <a:r>
              <a:rPr lang="en-GB" sz="2000" b="1"/>
              <a:t>Why do it? </a:t>
            </a:r>
            <a:r>
              <a:rPr lang="en-GB" sz="2000"/>
              <a:t>To: inform, consult, involve, collaborate, empower</a:t>
            </a:r>
          </a:p>
          <a:p>
            <a:pPr>
              <a:lnSpc>
                <a:spcPct val="120000"/>
              </a:lnSpc>
            </a:pPr>
            <a:r>
              <a:rPr lang="en-GB" sz="2000" b="1"/>
              <a:t>Who for? </a:t>
            </a:r>
            <a:r>
              <a:rPr lang="en-GB" sz="2000"/>
              <a:t>public, policy makers, businesses, scientists, archetypes, user profiles, messenger</a:t>
            </a:r>
          </a:p>
          <a:p>
            <a:pPr>
              <a:lnSpc>
                <a:spcPct val="120000"/>
              </a:lnSpc>
            </a:pPr>
            <a:r>
              <a:rPr lang="en-GB" sz="2000" b="1"/>
              <a:t>What is it? </a:t>
            </a:r>
            <a:r>
              <a:rPr lang="en-GB"/>
              <a:t>Science communication concerns the engagement of the public in and with science and decision making</a:t>
            </a:r>
            <a:endParaRPr lang="en-GB" sz="2000" b="1"/>
          </a:p>
          <a:p>
            <a:pPr lvl="1">
              <a:lnSpc>
                <a:spcPct val="120000"/>
              </a:lnSpc>
            </a:pPr>
            <a:r>
              <a:rPr lang="en-GB"/>
              <a:t>Deficit: Factual information/information campaign; communicating risk; telling people what to do; </a:t>
            </a:r>
          </a:p>
          <a:p>
            <a:pPr lvl="1">
              <a:lnSpc>
                <a:spcPct val="120000"/>
              </a:lnSpc>
            </a:pPr>
            <a:r>
              <a:rPr lang="en-GB"/>
              <a:t>Dialogue: asking for input/community consultation; </a:t>
            </a:r>
          </a:p>
          <a:p>
            <a:pPr lvl="1">
              <a:lnSpc>
                <a:spcPct val="120000"/>
              </a:lnSpc>
            </a:pPr>
            <a:r>
              <a:rPr lang="en-GB"/>
              <a:t>Empowering ‘political subjects’: a story that appeals to that audience - to their social identity + training/education – to improve efficacy to act. Co-creation of solutions, using arts-based methods </a:t>
            </a:r>
          </a:p>
          <a:p>
            <a:pPr>
              <a:lnSpc>
                <a:spcPct val="120000"/>
              </a:lnSpc>
            </a:pPr>
            <a:r>
              <a:rPr lang="en-GB" sz="2000" b="1"/>
              <a:t>When and where? </a:t>
            </a:r>
            <a:r>
              <a:rPr lang="en-GB" sz="2000"/>
              <a:t>Opportune moments (e.g., COVID-19, wildfires, festivals) – connecting with the existing wave. Reach out and developing relationships.</a:t>
            </a:r>
          </a:p>
          <a:p>
            <a:pPr>
              <a:lnSpc>
                <a:spcPct val="120000"/>
              </a:lnSpc>
            </a:pPr>
            <a:endParaRPr lang="en-GB" sz="2000"/>
          </a:p>
          <a:p>
            <a:pPr>
              <a:lnSpc>
                <a:spcPct val="120000"/>
              </a:lnSpc>
            </a:pPr>
            <a:r>
              <a:rPr lang="en-GB" sz="2000" b="1"/>
              <a:t>How? </a:t>
            </a:r>
          </a:p>
          <a:p>
            <a:pPr marL="9525" indent="0">
              <a:lnSpc>
                <a:spcPct val="120000"/>
              </a:lnSpc>
              <a:buNone/>
            </a:pPr>
            <a:r>
              <a:rPr lang="en-GB" sz="2000" b="1"/>
              <a:t>Menti.com </a:t>
            </a:r>
            <a:r>
              <a:rPr lang="en-GB" sz="2000" b="1" i="0">
                <a:effectLst/>
                <a:latin typeface="MentiText"/>
              </a:rPr>
              <a:t>  3369 2692    </a:t>
            </a:r>
            <a:r>
              <a:rPr lang="en-GB" sz="2000" i="0">
                <a:effectLst/>
                <a:latin typeface="MentiText"/>
              </a:rPr>
              <a:t>x3Qs</a:t>
            </a:r>
            <a:endParaRPr lang="en-GB" sz="2000"/>
          </a:p>
          <a:p>
            <a:pPr marL="9525" indent="0">
              <a:lnSpc>
                <a:spcPct val="120000"/>
              </a:lnSpc>
              <a:buNone/>
            </a:pPr>
            <a:endParaRPr lang="en-GB" sz="2000" b="1"/>
          </a:p>
        </p:txBody>
      </p:sp>
      <p:pic>
        <p:nvPicPr>
          <p:cNvPr id="4" name="Graphic 3" descr="Balloon animal outline">
            <a:extLst>
              <a:ext uri="{FF2B5EF4-FFF2-40B4-BE49-F238E27FC236}">
                <a16:creationId xmlns:a16="http://schemas.microsoft.com/office/drawing/2014/main" id="{97BEA6B7-664C-4772-AD37-9CEA3E5F55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884" y="4869160"/>
            <a:ext cx="1537320" cy="1537320"/>
          </a:xfrm>
          <a:prstGeom prst="rect">
            <a:avLst/>
          </a:prstGeom>
        </p:spPr>
      </p:pic>
    </p:spTree>
    <p:extLst>
      <p:ext uri="{BB962C8B-B14F-4D97-AF65-F5344CB8AC3E}">
        <p14:creationId xmlns:p14="http://schemas.microsoft.com/office/powerpoint/2010/main" val="2629586548"/>
      </p:ext>
    </p:extLst>
  </p:cSld>
  <p:clrMapOvr>
    <a:masterClrMapping/>
  </p:clrMapOvr>
  <p:transition spd="slow" advTm="106904">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EFD3-4913-425D-B648-7037E554EED2}"/>
              </a:ext>
            </a:extLst>
          </p:cNvPr>
          <p:cNvSpPr>
            <a:spLocks noGrp="1"/>
          </p:cNvSpPr>
          <p:nvPr>
            <p:ph type="title"/>
          </p:nvPr>
        </p:nvSpPr>
        <p:spPr>
          <a:xfrm>
            <a:off x="956429" y="692696"/>
            <a:ext cx="10515600" cy="936101"/>
          </a:xfrm>
        </p:spPr>
        <p:txBody>
          <a:bodyPr vert="horz" lIns="0" tIns="0" rIns="0" bIns="0" rtlCol="0" anchor="t" anchorCtr="0">
            <a:normAutofit fontScale="90000"/>
          </a:bodyPr>
          <a:lstStyle/>
          <a:p>
            <a:r>
              <a:rPr lang="en-US" kern="1200">
                <a:latin typeface="+mj-lt"/>
                <a:ea typeface="ＭＳ Ｐゴシック" charset="0"/>
                <a:cs typeface="ＭＳ Ｐゴシック" charset="0"/>
              </a:rPr>
              <a:t>Principles and tips for ‘spoken’ communications for action</a:t>
            </a:r>
          </a:p>
        </p:txBody>
      </p:sp>
      <p:graphicFrame>
        <p:nvGraphicFramePr>
          <p:cNvPr id="7" name="Content Placeholder 2">
            <a:extLst>
              <a:ext uri="{FF2B5EF4-FFF2-40B4-BE49-F238E27FC236}">
                <a16:creationId xmlns:a16="http://schemas.microsoft.com/office/drawing/2014/main" id="{B60121DB-B8F1-5410-5264-EB4E9E36A260}"/>
              </a:ext>
            </a:extLst>
          </p:cNvPr>
          <p:cNvGraphicFramePr>
            <a:graphicFrameLocks noGrp="1"/>
          </p:cNvGraphicFramePr>
          <p:nvPr>
            <p:ph type="chart" sz="quarter" idx="12"/>
            <p:extLst>
              <p:ext uri="{D42A27DB-BD31-4B8C-83A1-F6EECF244321}">
                <p14:modId xmlns:p14="http://schemas.microsoft.com/office/powerpoint/2010/main" val="880617290"/>
              </p:ext>
            </p:extLst>
          </p:nvPr>
        </p:nvGraphicFramePr>
        <p:xfrm>
          <a:off x="956429" y="1772816"/>
          <a:ext cx="10279142" cy="4680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3813701"/>
      </p:ext>
    </p:extLst>
  </p:cSld>
  <p:clrMapOvr>
    <a:masterClrMapping/>
  </p:clrMapOvr>
  <p:transition spd="slow" advTm="10412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95B6154-0C0F-455F-BF06-DB52AB1234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5400" y="403532"/>
            <a:ext cx="4281035" cy="6050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A1BE79-5B36-46D0-A6B7-BB3DCEE14E99}"/>
              </a:ext>
            </a:extLst>
          </p:cNvPr>
          <p:cNvPicPr>
            <a:picLocks noChangeAspect="1"/>
          </p:cNvPicPr>
          <p:nvPr/>
        </p:nvPicPr>
        <p:blipFill>
          <a:blip r:embed="rId4"/>
          <a:stretch>
            <a:fillRect/>
          </a:stretch>
        </p:blipFill>
        <p:spPr>
          <a:xfrm>
            <a:off x="5519936" y="1055242"/>
            <a:ext cx="6444456" cy="4747513"/>
          </a:xfrm>
          <a:prstGeom prst="rect">
            <a:avLst/>
          </a:prstGeom>
        </p:spPr>
      </p:pic>
    </p:spTree>
    <p:extLst>
      <p:ext uri="{BB962C8B-B14F-4D97-AF65-F5344CB8AC3E}">
        <p14:creationId xmlns:p14="http://schemas.microsoft.com/office/powerpoint/2010/main" val="3840183148"/>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750F83E8-59EA-42B6-A4B5-27BFB66457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69" r="4928"/>
          <a:stretch/>
        </p:blipFill>
        <p:spPr>
          <a:xfrm>
            <a:off x="2207568" y="404664"/>
            <a:ext cx="7776864" cy="6202892"/>
          </a:xfrm>
          <a:prstGeom prst="rect">
            <a:avLst/>
          </a:prstGeom>
        </p:spPr>
      </p:pic>
    </p:spTree>
    <p:extLst>
      <p:ext uri="{BB962C8B-B14F-4D97-AF65-F5344CB8AC3E}">
        <p14:creationId xmlns:p14="http://schemas.microsoft.com/office/powerpoint/2010/main" val="2945042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BC442F76-616C-4D7F-B856-425588D948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82" r="6093" b="20583"/>
          <a:stretch/>
        </p:blipFill>
        <p:spPr>
          <a:xfrm>
            <a:off x="1389035" y="388370"/>
            <a:ext cx="9413930" cy="5988662"/>
          </a:xfrm>
          <a:prstGeom prst="rect">
            <a:avLst/>
          </a:prstGeom>
        </p:spPr>
      </p:pic>
    </p:spTree>
    <p:extLst>
      <p:ext uri="{BB962C8B-B14F-4D97-AF65-F5344CB8AC3E}">
        <p14:creationId xmlns:p14="http://schemas.microsoft.com/office/powerpoint/2010/main" val="303242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96FC7FD1-665E-46A7-B508-295057A90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868" y="-11546"/>
            <a:ext cx="4767404" cy="6738382"/>
          </a:xfrm>
          <a:prstGeom prst="rect">
            <a:avLst/>
          </a:prstGeom>
        </p:spPr>
      </p:pic>
    </p:spTree>
    <p:extLst>
      <p:ext uri="{BB962C8B-B14F-4D97-AF65-F5344CB8AC3E}">
        <p14:creationId xmlns:p14="http://schemas.microsoft.com/office/powerpoint/2010/main" val="293269406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3702EC62-A0AD-4EAD-9153-1A9C489C17D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tretch/>
        </p:blipFill>
        <p:spPr>
          <a:xfrm>
            <a:off x="1727287" y="608013"/>
            <a:ext cx="8737426" cy="6181725"/>
          </a:xfrm>
          <a:noFill/>
        </p:spPr>
      </p:pic>
    </p:spTree>
    <p:extLst>
      <p:ext uri="{BB962C8B-B14F-4D97-AF65-F5344CB8AC3E}">
        <p14:creationId xmlns:p14="http://schemas.microsoft.com/office/powerpoint/2010/main" val="3243819756"/>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83D125-0759-476C-8E7E-DC0BAEC217EF}"/>
              </a:ext>
            </a:extLst>
          </p:cNvPr>
          <p:cNvSpPr>
            <a:spLocks noGrp="1"/>
          </p:cNvSpPr>
          <p:nvPr>
            <p:ph type="title"/>
          </p:nvPr>
        </p:nvSpPr>
        <p:spPr>
          <a:xfrm>
            <a:off x="638881" y="4474080"/>
            <a:ext cx="10909640" cy="1065836"/>
          </a:xfrm>
        </p:spPr>
        <p:txBody>
          <a:bodyPr vert="horz" lIns="91440" tIns="45720" rIns="91440" bIns="45720" rtlCol="0" anchor="ctr">
            <a:normAutofit fontScale="90000"/>
          </a:bodyPr>
          <a:lstStyle/>
          <a:p>
            <a:pPr algn="ctr"/>
            <a:r>
              <a:rPr lang="en-US" sz="6600"/>
              <a:t>Climate Champions Program</a:t>
            </a:r>
          </a:p>
        </p:txBody>
      </p:sp>
      <p:pic>
        <p:nvPicPr>
          <p:cNvPr id="1026" name="Picture 2" descr="Farmers for Climate Action | fca | Home">
            <a:extLst>
              <a:ext uri="{FF2B5EF4-FFF2-40B4-BE49-F238E27FC236}">
                <a16:creationId xmlns:a16="http://schemas.microsoft.com/office/drawing/2014/main" id="{8BB77E96-39D0-417E-91A7-645DA10C9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97" y="1332773"/>
            <a:ext cx="5715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F75C0DB6-D0B7-4282-B344-74277CFC5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16" y="980728"/>
            <a:ext cx="3168352"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791897"/>
      </p:ext>
    </p:extLst>
  </p:cSld>
  <p:clrMapOvr>
    <a:masterClrMapping/>
  </p:clrMapOvr>
  <p:transition spd="slow" advTm="37746">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83D125-0759-476C-8E7E-DC0BAEC217EF}"/>
              </a:ext>
            </a:extLst>
          </p:cNvPr>
          <p:cNvSpPr>
            <a:spLocks noGrp="1"/>
          </p:cNvSpPr>
          <p:nvPr>
            <p:ph type="title"/>
          </p:nvPr>
        </p:nvSpPr>
        <p:spPr>
          <a:xfrm>
            <a:off x="638881" y="4474080"/>
            <a:ext cx="10909640" cy="1065836"/>
          </a:xfrm>
        </p:spPr>
        <p:txBody>
          <a:bodyPr vert="horz" lIns="91440" tIns="45720" rIns="91440" bIns="45720" rtlCol="0" anchor="ctr">
            <a:normAutofit fontScale="90000"/>
          </a:bodyPr>
          <a:lstStyle/>
          <a:p>
            <a:pPr algn="ctr"/>
            <a:r>
              <a:rPr lang="en-US" sz="6600"/>
              <a:t>Climate Champions Program</a:t>
            </a:r>
          </a:p>
        </p:txBody>
      </p:sp>
      <p:pic>
        <p:nvPicPr>
          <p:cNvPr id="1026" name="Picture 2" descr="Farmers for Climate Action | fca | Home">
            <a:extLst>
              <a:ext uri="{FF2B5EF4-FFF2-40B4-BE49-F238E27FC236}">
                <a16:creationId xmlns:a16="http://schemas.microsoft.com/office/drawing/2014/main" id="{8BB77E96-39D0-417E-91A7-645DA10C9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97" y="1332773"/>
            <a:ext cx="5715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F75C0DB6-D0B7-4282-B344-74277CFC5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16" y="980728"/>
            <a:ext cx="3168352" cy="3168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5">
            <a:extLst>
              <a:ext uri="{FF2B5EF4-FFF2-40B4-BE49-F238E27FC236}">
                <a16:creationId xmlns:a16="http://schemas.microsoft.com/office/drawing/2014/main" id="{36801E1F-8078-4E1A-8A4B-954E75AB93C5}"/>
              </a:ext>
            </a:extLst>
          </p:cNvPr>
          <p:cNvSpPr txBox="1">
            <a:spLocks/>
          </p:cNvSpPr>
          <p:nvPr/>
        </p:nvSpPr>
        <p:spPr>
          <a:xfrm>
            <a:off x="1487488" y="5701058"/>
            <a:ext cx="9937104" cy="432048"/>
          </a:xfr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GB" sz="1600"/>
              <a:t>(passionate about rural life; values moderation over radical change; avoiding wastefulness is safe and motivating; sceptical of the messenger; likely to look to government for the evidence; point to practical, tangible achievements)</a:t>
            </a:r>
          </a:p>
        </p:txBody>
      </p:sp>
    </p:spTree>
    <p:extLst>
      <p:ext uri="{BB962C8B-B14F-4D97-AF65-F5344CB8AC3E}">
        <p14:creationId xmlns:p14="http://schemas.microsoft.com/office/powerpoint/2010/main" val="3687480526"/>
      </p:ext>
    </p:extLst>
  </p:cSld>
  <p:clrMapOvr>
    <a:masterClrMapping/>
  </p:clrMapOvr>
  <p:transition spd="slow" advTm="15704">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FFB18850-7636-4792-B9EE-3CC1BC4B7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082" y="1134078"/>
            <a:ext cx="4260182" cy="31951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7383D125-0759-476C-8E7E-DC0BAEC217EF}"/>
              </a:ext>
            </a:extLst>
          </p:cNvPr>
          <p:cNvSpPr>
            <a:spLocks noGrp="1"/>
          </p:cNvSpPr>
          <p:nvPr>
            <p:ph type="title"/>
          </p:nvPr>
        </p:nvSpPr>
        <p:spPr>
          <a:xfrm>
            <a:off x="638881" y="4474080"/>
            <a:ext cx="10909640" cy="1065836"/>
          </a:xfrm>
        </p:spPr>
        <p:txBody>
          <a:bodyPr vert="horz" lIns="91440" tIns="45720" rIns="91440" bIns="45720" rtlCol="0" anchor="ctr">
            <a:normAutofit fontScale="90000"/>
          </a:bodyPr>
          <a:lstStyle/>
          <a:p>
            <a:pPr algn="ctr"/>
            <a:r>
              <a:rPr lang="en-US" sz="6600"/>
              <a:t>WeCount and ClairCity</a:t>
            </a:r>
          </a:p>
        </p:txBody>
      </p:sp>
      <p:pic>
        <p:nvPicPr>
          <p:cNvPr id="5" name="Picture 3">
            <a:extLst>
              <a:ext uri="{FF2B5EF4-FFF2-40B4-BE49-F238E27FC236}">
                <a16:creationId xmlns:a16="http://schemas.microsoft.com/office/drawing/2014/main" id="{76ED7CC2-D7B3-44CD-B3A2-8ABBF7C3196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96731" y="1102559"/>
            <a:ext cx="3243885" cy="3258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cat, picture frame&#10;&#10;Description automatically generated">
            <a:extLst>
              <a:ext uri="{FF2B5EF4-FFF2-40B4-BE49-F238E27FC236}">
                <a16:creationId xmlns:a16="http://schemas.microsoft.com/office/drawing/2014/main" id="{8AE67A9B-44DB-464C-BB11-2962C879D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1" y="1592681"/>
            <a:ext cx="4416695" cy="2484391"/>
          </a:xfrm>
          <a:prstGeom prst="rect">
            <a:avLst/>
          </a:prstGeom>
        </p:spPr>
      </p:pic>
    </p:spTree>
    <p:extLst>
      <p:ext uri="{BB962C8B-B14F-4D97-AF65-F5344CB8AC3E}">
        <p14:creationId xmlns:p14="http://schemas.microsoft.com/office/powerpoint/2010/main" val="2322247001"/>
      </p:ext>
    </p:extLst>
  </p:cSld>
  <p:clrMapOvr>
    <a:masterClrMapping/>
  </p:clrMapOvr>
  <p:transition spd="slow" advTm="926">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4CAA-C7EE-43C1-A5E8-26A13D22B286}"/>
              </a:ext>
            </a:extLst>
          </p:cNvPr>
          <p:cNvSpPr>
            <a:spLocks noGrp="1"/>
          </p:cNvSpPr>
          <p:nvPr>
            <p:ph type="title"/>
          </p:nvPr>
        </p:nvSpPr>
        <p:spPr/>
        <p:txBody>
          <a:bodyPr/>
          <a:lstStyle/>
          <a:p>
            <a:r>
              <a:rPr lang="en-GB"/>
              <a:t>Science communication</a:t>
            </a:r>
          </a:p>
        </p:txBody>
      </p:sp>
      <p:sp>
        <p:nvSpPr>
          <p:cNvPr id="3" name="Content Placeholder 2">
            <a:extLst>
              <a:ext uri="{FF2B5EF4-FFF2-40B4-BE49-F238E27FC236}">
                <a16:creationId xmlns:a16="http://schemas.microsoft.com/office/drawing/2014/main" id="{D9B339A2-B3A4-4B7C-9695-628230D0F006}"/>
              </a:ext>
            </a:extLst>
          </p:cNvPr>
          <p:cNvSpPr>
            <a:spLocks noGrp="1"/>
          </p:cNvSpPr>
          <p:nvPr>
            <p:ph type="body" sz="quarter" idx="11"/>
          </p:nvPr>
        </p:nvSpPr>
        <p:spPr/>
        <p:txBody>
          <a:bodyPr>
            <a:normAutofit/>
          </a:bodyPr>
          <a:lstStyle/>
          <a:p>
            <a:pPr>
              <a:lnSpc>
                <a:spcPct val="140000"/>
              </a:lnSpc>
            </a:pPr>
            <a:r>
              <a:rPr lang="en-GB" b="1"/>
              <a:t>How? </a:t>
            </a:r>
            <a:r>
              <a:rPr lang="en-GB"/>
              <a:t>Stalls, talks or performance at</a:t>
            </a:r>
            <a:r>
              <a:rPr lang="en-GB" b="1"/>
              <a:t> </a:t>
            </a:r>
            <a:r>
              <a:rPr lang="en-GB"/>
              <a:t>public events; Sculptures; Games; Videos; Infographics; Animations; Interactive websites; Educational materials/lessons; Social media campaigns; Podcasts; Webinars; Posters; Community-led actions; Focus groups; Consultations; Citizen Assemblies; Citizen Science; Movies…</a:t>
            </a:r>
          </a:p>
          <a:p>
            <a:endParaRPr lang="en-GB" b="1"/>
          </a:p>
        </p:txBody>
      </p:sp>
    </p:spTree>
    <p:extLst>
      <p:ext uri="{BB962C8B-B14F-4D97-AF65-F5344CB8AC3E}">
        <p14:creationId xmlns:p14="http://schemas.microsoft.com/office/powerpoint/2010/main" val="416015182"/>
      </p:ext>
    </p:extLst>
  </p:cSld>
  <p:clrMapOvr>
    <a:masterClrMapping/>
  </p:clrMapOvr>
  <p:transition spd="slow" advTm="38194">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FACD6-03C2-45E9-98D7-A7BD24ED9784}"/>
              </a:ext>
            </a:extLst>
          </p:cNvPr>
          <p:cNvSpPr>
            <a:spLocks noGrp="1"/>
          </p:cNvSpPr>
          <p:nvPr>
            <p:ph type="title"/>
          </p:nvPr>
        </p:nvSpPr>
        <p:spPr/>
        <p:txBody>
          <a:bodyPr/>
          <a:lstStyle/>
          <a:p>
            <a:r>
              <a:rPr lang="en-GB"/>
              <a:t>Spectrum of public participation</a:t>
            </a:r>
          </a:p>
        </p:txBody>
      </p:sp>
      <p:pic>
        <p:nvPicPr>
          <p:cNvPr id="1028" name="Picture 4">
            <a:extLst>
              <a:ext uri="{FF2B5EF4-FFF2-40B4-BE49-F238E27FC236}">
                <a16:creationId xmlns:a16="http://schemas.microsoft.com/office/drawing/2014/main" id="{2FC35B1B-058C-4D82-9BBE-EA1B5ED3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201" y="1196752"/>
            <a:ext cx="9302381" cy="53732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C877348-EA8C-4D9E-A1AF-C43C8D69D6D3}"/>
              </a:ext>
            </a:extLst>
          </p:cNvPr>
          <p:cNvSpPr txBox="1"/>
          <p:nvPr/>
        </p:nvSpPr>
        <p:spPr>
          <a:xfrm>
            <a:off x="263352" y="6218545"/>
            <a:ext cx="6096000" cy="338554"/>
          </a:xfrm>
          <a:prstGeom prst="rect">
            <a:avLst/>
          </a:prstGeom>
          <a:noFill/>
        </p:spPr>
        <p:txBody>
          <a:bodyPr wrap="square">
            <a:spAutoFit/>
          </a:bodyPr>
          <a:lstStyle/>
          <a:p>
            <a:r>
              <a:rPr lang="en-GB" sz="1600">
                <a:hlinkClick r:id="rId4"/>
              </a:rPr>
              <a:t>https://iap2canada.ca/foundations</a:t>
            </a:r>
            <a:endParaRPr lang="en-GB" sz="1600"/>
          </a:p>
        </p:txBody>
      </p:sp>
      <p:sp>
        <p:nvSpPr>
          <p:cNvPr id="10" name="TextBox 9">
            <a:extLst>
              <a:ext uri="{FF2B5EF4-FFF2-40B4-BE49-F238E27FC236}">
                <a16:creationId xmlns:a16="http://schemas.microsoft.com/office/drawing/2014/main" id="{3B87E64B-BE4A-4A7A-B02A-AA5B2E6408A5}"/>
              </a:ext>
            </a:extLst>
          </p:cNvPr>
          <p:cNvSpPr txBox="1"/>
          <p:nvPr/>
        </p:nvSpPr>
        <p:spPr>
          <a:xfrm>
            <a:off x="2999656" y="6367110"/>
            <a:ext cx="10045116" cy="338554"/>
          </a:xfrm>
          <a:prstGeom prst="rect">
            <a:avLst/>
          </a:prstGeom>
          <a:noFill/>
        </p:spPr>
        <p:txBody>
          <a:bodyPr wrap="square">
            <a:spAutoFit/>
          </a:bodyPr>
          <a:lstStyle/>
          <a:p>
            <a:pPr algn="ctr"/>
            <a:r>
              <a:rPr lang="en-GB" sz="1600" i="1">
                <a:solidFill>
                  <a:srgbClr val="4D5156"/>
                </a:solidFill>
                <a:latin typeface="arial" panose="020B0604020202020204" pitchFamily="34" charset="0"/>
              </a:rPr>
              <a:t>“</a:t>
            </a:r>
            <a:r>
              <a:rPr lang="en-GB" sz="1600" i="1">
                <a:solidFill>
                  <a:srgbClr val="4D5156"/>
                </a:solidFill>
                <a:effectLst/>
                <a:latin typeface="arial" panose="020B0604020202020204" pitchFamily="34" charset="0"/>
              </a:rPr>
              <a:t>Tell </a:t>
            </a:r>
            <a:r>
              <a:rPr lang="en-GB" sz="1600" i="1">
                <a:solidFill>
                  <a:srgbClr val="5F6368"/>
                </a:solidFill>
                <a:effectLst/>
                <a:latin typeface="arial" panose="020B0604020202020204" pitchFamily="34" charset="0"/>
              </a:rPr>
              <a:t>me</a:t>
            </a:r>
            <a:r>
              <a:rPr lang="en-GB" sz="1600" i="1">
                <a:solidFill>
                  <a:srgbClr val="4D5156"/>
                </a:solidFill>
                <a:effectLst/>
                <a:latin typeface="arial" panose="020B0604020202020204" pitchFamily="34" charset="0"/>
              </a:rPr>
              <a:t> and I will forget, </a:t>
            </a:r>
            <a:r>
              <a:rPr lang="en-GB" sz="1600" i="1">
                <a:solidFill>
                  <a:srgbClr val="5F6368"/>
                </a:solidFill>
                <a:effectLst/>
                <a:latin typeface="arial" panose="020B0604020202020204" pitchFamily="34" charset="0"/>
              </a:rPr>
              <a:t>show me</a:t>
            </a:r>
            <a:r>
              <a:rPr lang="en-GB" sz="1600" i="1">
                <a:solidFill>
                  <a:srgbClr val="4D5156"/>
                </a:solidFill>
                <a:effectLst/>
                <a:latin typeface="arial" panose="020B0604020202020204" pitchFamily="34" charset="0"/>
              </a:rPr>
              <a:t> and I may </a:t>
            </a:r>
            <a:r>
              <a:rPr lang="en-GB" sz="1600" i="1">
                <a:solidFill>
                  <a:srgbClr val="5F6368"/>
                </a:solidFill>
                <a:effectLst/>
                <a:latin typeface="arial" panose="020B0604020202020204" pitchFamily="34" charset="0"/>
              </a:rPr>
              <a:t>remember</a:t>
            </a:r>
            <a:r>
              <a:rPr lang="en-GB" sz="1600" i="1">
                <a:solidFill>
                  <a:srgbClr val="4D5156"/>
                </a:solidFill>
                <a:effectLst/>
                <a:latin typeface="arial" panose="020B0604020202020204" pitchFamily="34" charset="0"/>
              </a:rPr>
              <a:t>; involve </a:t>
            </a:r>
            <a:r>
              <a:rPr lang="en-GB" sz="1600" i="1">
                <a:solidFill>
                  <a:srgbClr val="5F6368"/>
                </a:solidFill>
                <a:effectLst/>
                <a:latin typeface="arial" panose="020B0604020202020204" pitchFamily="34" charset="0"/>
              </a:rPr>
              <a:t>me</a:t>
            </a:r>
            <a:r>
              <a:rPr lang="en-GB" sz="1600" i="1">
                <a:solidFill>
                  <a:srgbClr val="4D5156"/>
                </a:solidFill>
                <a:effectLst/>
                <a:latin typeface="arial" panose="020B0604020202020204" pitchFamily="34" charset="0"/>
              </a:rPr>
              <a:t> and I will understand.”</a:t>
            </a:r>
            <a:endParaRPr lang="en-GB" sz="1600" i="1"/>
          </a:p>
        </p:txBody>
      </p:sp>
    </p:spTree>
    <p:extLst>
      <p:ext uri="{BB962C8B-B14F-4D97-AF65-F5344CB8AC3E}">
        <p14:creationId xmlns:p14="http://schemas.microsoft.com/office/powerpoint/2010/main" val="1019524734"/>
      </p:ext>
    </p:extLst>
  </p:cSld>
  <p:clrMapOvr>
    <a:masterClrMapping/>
  </p:clrMapOvr>
  <p:transition spd="slow" advTm="73852">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05B1FF88-B42E-4B09-A1EF-EA88435D8E63}"/>
              </a:ext>
            </a:extLst>
          </p:cNvPr>
          <p:cNvGrpSpPr/>
          <p:nvPr/>
        </p:nvGrpSpPr>
        <p:grpSpPr>
          <a:xfrm>
            <a:off x="2135560" y="1412776"/>
            <a:ext cx="3816424" cy="3666310"/>
            <a:chOff x="-217804" y="3220018"/>
            <a:chExt cx="4006191" cy="3955237"/>
          </a:xfrm>
        </p:grpSpPr>
        <p:grpSp>
          <p:nvGrpSpPr>
            <p:cNvPr id="45" name="Group 44">
              <a:extLst>
                <a:ext uri="{FF2B5EF4-FFF2-40B4-BE49-F238E27FC236}">
                  <a16:creationId xmlns:a16="http://schemas.microsoft.com/office/drawing/2014/main" id="{66B45513-511C-43FB-85BC-8BDA975604AA}"/>
                </a:ext>
              </a:extLst>
            </p:cNvPr>
            <p:cNvGrpSpPr/>
            <p:nvPr/>
          </p:nvGrpSpPr>
          <p:grpSpPr>
            <a:xfrm>
              <a:off x="-217804" y="3220018"/>
              <a:ext cx="4006191" cy="3955237"/>
              <a:chOff x="-217804" y="3220018"/>
              <a:chExt cx="4006191" cy="3955237"/>
            </a:xfrm>
          </p:grpSpPr>
          <p:sp>
            <p:nvSpPr>
              <p:cNvPr id="27" name="Rounded Rectangle 10">
                <a:extLst>
                  <a:ext uri="{FF2B5EF4-FFF2-40B4-BE49-F238E27FC236}">
                    <a16:creationId xmlns:a16="http://schemas.microsoft.com/office/drawing/2014/main" id="{1168592B-A15C-43B2-AD7A-59B973F0679E}"/>
                  </a:ext>
                </a:extLst>
              </p:cNvPr>
              <p:cNvSpPr/>
              <p:nvPr/>
            </p:nvSpPr>
            <p:spPr>
              <a:xfrm>
                <a:off x="838039" y="4922307"/>
                <a:ext cx="1908632" cy="789692"/>
              </a:xfrm>
              <a:prstGeom prst="roundRect">
                <a:avLst/>
              </a:prstGeom>
              <a:solidFill>
                <a:srgbClr val="C3B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Tahoma" panose="020B0604030504040204" pitchFamily="34" charset="0"/>
                    <a:ea typeface="Tahoma" panose="020B0604030504040204" pitchFamily="34" charset="0"/>
                    <a:cs typeface="Tahoma" panose="020B0604030504040204" pitchFamily="34" charset="0"/>
                  </a:rPr>
                  <a:t>Urban developers</a:t>
                </a:r>
              </a:p>
            </p:txBody>
          </p:sp>
          <p:sp>
            <p:nvSpPr>
              <p:cNvPr id="44" name="Rounded Rectangle 9">
                <a:extLst>
                  <a:ext uri="{FF2B5EF4-FFF2-40B4-BE49-F238E27FC236}">
                    <a16:creationId xmlns:a16="http://schemas.microsoft.com/office/drawing/2014/main" id="{4CB81170-992D-4F0C-A4D5-3F171A8DAF78}"/>
                  </a:ext>
                </a:extLst>
              </p:cNvPr>
              <p:cNvSpPr/>
              <p:nvPr/>
            </p:nvSpPr>
            <p:spPr>
              <a:xfrm>
                <a:off x="797954" y="4214347"/>
                <a:ext cx="1908631" cy="789692"/>
              </a:xfrm>
              <a:prstGeom prst="roundRect">
                <a:avLst/>
              </a:prstGeom>
              <a:solidFill>
                <a:srgbClr val="E1B1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Tahoma" panose="020B0604030504040204" pitchFamily="34" charset="0"/>
                    <a:ea typeface="Tahoma" panose="020B0604030504040204" pitchFamily="34" charset="0"/>
                    <a:cs typeface="Tahoma" panose="020B0604030504040204" pitchFamily="34" charset="0"/>
                  </a:rPr>
                  <a:t>Planners and policymakers</a:t>
                </a:r>
              </a:p>
            </p:txBody>
          </p:sp>
          <p:sp>
            <p:nvSpPr>
              <p:cNvPr id="26" name="Rounded Rectangle 8">
                <a:extLst>
                  <a:ext uri="{FF2B5EF4-FFF2-40B4-BE49-F238E27FC236}">
                    <a16:creationId xmlns:a16="http://schemas.microsoft.com/office/drawing/2014/main" id="{3383AD76-DCD8-4D87-9769-A9AFB6582FFD}"/>
                  </a:ext>
                </a:extLst>
              </p:cNvPr>
              <p:cNvSpPr/>
              <p:nvPr/>
            </p:nvSpPr>
            <p:spPr>
              <a:xfrm>
                <a:off x="838043" y="3505700"/>
                <a:ext cx="1908629" cy="789692"/>
              </a:xfrm>
              <a:prstGeom prst="roundRect">
                <a:avLst/>
              </a:prstGeom>
              <a:solidFill>
                <a:srgbClr val="F59D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Tahoma" panose="020B0604030504040204" pitchFamily="34" charset="0"/>
                    <a:ea typeface="Tahoma" panose="020B0604030504040204" pitchFamily="34" charset="0"/>
                    <a:cs typeface="Tahoma" panose="020B0604030504040204" pitchFamily="34" charset="0"/>
                  </a:rPr>
                  <a:t>Researchers</a:t>
                </a:r>
              </a:p>
            </p:txBody>
          </p:sp>
          <p:sp>
            <p:nvSpPr>
              <p:cNvPr id="28" name="Rounded Rectangle 15">
                <a:extLst>
                  <a:ext uri="{FF2B5EF4-FFF2-40B4-BE49-F238E27FC236}">
                    <a16:creationId xmlns:a16="http://schemas.microsoft.com/office/drawing/2014/main" id="{27CFD70B-AD59-49C8-80EE-CE9BBD636187}"/>
                  </a:ext>
                </a:extLst>
              </p:cNvPr>
              <p:cNvSpPr/>
              <p:nvPr/>
            </p:nvSpPr>
            <p:spPr>
              <a:xfrm>
                <a:off x="838039" y="6095776"/>
                <a:ext cx="1908635" cy="7896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Tahoma" panose="020B0604030504040204" pitchFamily="34" charset="0"/>
                    <a:ea typeface="Tahoma" panose="020B0604030504040204" pitchFamily="34" charset="0"/>
                    <a:cs typeface="Tahoma" panose="020B0604030504040204" pitchFamily="34" charset="0"/>
                  </a:rPr>
                  <a:t>Communities</a:t>
                </a:r>
                <a:r>
                  <a:rPr lang="en-GB" sz="1100">
                    <a:solidFill>
                      <a:schemeClr val="tx1"/>
                    </a:solidFill>
                    <a:latin typeface="Arial "/>
                  </a:rPr>
                  <a:t>?  </a:t>
                </a:r>
              </a:p>
            </p:txBody>
          </p:sp>
          <p:pic>
            <p:nvPicPr>
              <p:cNvPr id="29" name="Picture 28">
                <a:extLst>
                  <a:ext uri="{FF2B5EF4-FFF2-40B4-BE49-F238E27FC236}">
                    <a16:creationId xmlns:a16="http://schemas.microsoft.com/office/drawing/2014/main" id="{7A5B250D-5858-4755-B3F4-5B1472BAC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11353" y="5268430"/>
                <a:ext cx="1662903" cy="1662903"/>
              </a:xfrm>
              <a:prstGeom prst="rect">
                <a:avLst/>
              </a:prstGeom>
            </p:spPr>
          </p:pic>
          <p:pic>
            <p:nvPicPr>
              <p:cNvPr id="31" name="Picture 30">
                <a:extLst>
                  <a:ext uri="{FF2B5EF4-FFF2-40B4-BE49-F238E27FC236}">
                    <a16:creationId xmlns:a16="http://schemas.microsoft.com/office/drawing/2014/main" id="{06C463F0-BA18-4299-916F-5BAA50DCB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25484" y="3220018"/>
                <a:ext cx="1662903" cy="1662903"/>
              </a:xfrm>
              <a:prstGeom prst="rect">
                <a:avLst/>
              </a:prstGeom>
            </p:spPr>
          </p:pic>
          <p:pic>
            <p:nvPicPr>
              <p:cNvPr id="32" name="Picture 31">
                <a:extLst>
                  <a:ext uri="{FF2B5EF4-FFF2-40B4-BE49-F238E27FC236}">
                    <a16:creationId xmlns:a16="http://schemas.microsoft.com/office/drawing/2014/main" id="{7F49E1F2-AF4F-4223-9308-1FF305EF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7804" y="5512352"/>
                <a:ext cx="1662903" cy="1662903"/>
              </a:xfrm>
              <a:prstGeom prst="rect">
                <a:avLst/>
              </a:prstGeom>
            </p:spPr>
          </p:pic>
          <p:pic>
            <p:nvPicPr>
              <p:cNvPr id="33" name="Picture 32">
                <a:extLst>
                  <a:ext uri="{FF2B5EF4-FFF2-40B4-BE49-F238E27FC236}">
                    <a16:creationId xmlns:a16="http://schemas.microsoft.com/office/drawing/2014/main" id="{CCA450FF-D887-4AF7-9D27-2FE80F77A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3675" y="4480566"/>
                <a:ext cx="1662903" cy="1662903"/>
              </a:xfrm>
              <a:prstGeom prst="rect">
                <a:avLst/>
              </a:prstGeom>
            </p:spPr>
          </p:pic>
          <p:pic>
            <p:nvPicPr>
              <p:cNvPr id="34" name="Picture 33">
                <a:extLst>
                  <a:ext uri="{FF2B5EF4-FFF2-40B4-BE49-F238E27FC236}">
                    <a16:creationId xmlns:a16="http://schemas.microsoft.com/office/drawing/2014/main" id="{61B4506B-E239-4041-A234-893BEDD2E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3674" y="3463940"/>
                <a:ext cx="1662903" cy="1662903"/>
              </a:xfrm>
              <a:prstGeom prst="rect">
                <a:avLst/>
              </a:prstGeom>
            </p:spPr>
          </p:pic>
        </p:grpSp>
        <p:pic>
          <p:nvPicPr>
            <p:cNvPr id="30" name="Picture 29">
              <a:extLst>
                <a:ext uri="{FF2B5EF4-FFF2-40B4-BE49-F238E27FC236}">
                  <a16:creationId xmlns:a16="http://schemas.microsoft.com/office/drawing/2014/main" id="{B8FF1694-067E-42A1-99EC-2C18A7B5E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25482" y="4236643"/>
              <a:ext cx="1662903" cy="1662903"/>
            </a:xfrm>
            <a:prstGeom prst="rect">
              <a:avLst/>
            </a:prstGeom>
          </p:spPr>
        </p:pic>
      </p:grpSp>
      <p:pic>
        <p:nvPicPr>
          <p:cNvPr id="37" name="Picture 36">
            <a:extLst>
              <a:ext uri="{FF2B5EF4-FFF2-40B4-BE49-F238E27FC236}">
                <a16:creationId xmlns:a16="http://schemas.microsoft.com/office/drawing/2014/main" id="{6A55B36F-13C1-49A4-9813-8F2C387D96BE}"/>
              </a:ext>
            </a:extLst>
          </p:cNvPr>
          <p:cNvPicPr>
            <a:picLocks noChangeAspect="1"/>
          </p:cNvPicPr>
          <p:nvPr/>
        </p:nvPicPr>
        <p:blipFill rotWithShape="1">
          <a:blip r:embed="rId4"/>
          <a:srcRect l="16899" t="19609" r="5066" b="15473"/>
          <a:stretch/>
        </p:blipFill>
        <p:spPr>
          <a:xfrm>
            <a:off x="6960096" y="1837962"/>
            <a:ext cx="3384376" cy="2947181"/>
          </a:xfrm>
          <a:prstGeom prst="rect">
            <a:avLst/>
          </a:prstGeom>
        </p:spPr>
      </p:pic>
      <p:sp>
        <p:nvSpPr>
          <p:cNvPr id="39" name="TextBox 38">
            <a:extLst>
              <a:ext uri="{FF2B5EF4-FFF2-40B4-BE49-F238E27FC236}">
                <a16:creationId xmlns:a16="http://schemas.microsoft.com/office/drawing/2014/main" id="{45CA08DC-5D05-4BC8-8DBA-13B51B02F2F6}"/>
              </a:ext>
            </a:extLst>
          </p:cNvPr>
          <p:cNvSpPr txBox="1"/>
          <p:nvPr/>
        </p:nvSpPr>
        <p:spPr>
          <a:xfrm>
            <a:off x="2890522" y="5486510"/>
            <a:ext cx="6805877" cy="646331"/>
          </a:xfrm>
          <a:prstGeom prst="rect">
            <a:avLst/>
          </a:prstGeom>
          <a:noFill/>
        </p:spPr>
        <p:txBody>
          <a:bodyPr wrap="square">
            <a:spAutoFit/>
          </a:bodyPr>
          <a:lstStyle/>
          <a:p>
            <a:r>
              <a:rPr lang="en-GB">
                <a:hlinkClick r:id="rId5"/>
              </a:rPr>
              <a:t>https://urban-health-upstream.info/impact/our-city-our-health/</a:t>
            </a:r>
            <a:endParaRPr lang="en-GB"/>
          </a:p>
          <a:p>
            <a:endParaRPr lang="en-GB"/>
          </a:p>
        </p:txBody>
      </p:sp>
    </p:spTree>
    <p:extLst>
      <p:ext uri="{BB962C8B-B14F-4D97-AF65-F5344CB8AC3E}">
        <p14:creationId xmlns:p14="http://schemas.microsoft.com/office/powerpoint/2010/main" val="624102054"/>
      </p:ext>
    </p:extLst>
  </p:cSld>
  <p:clrMapOvr>
    <a:masterClrMapping/>
  </p:clrMapOvr>
  <p:transition spd="slow" advTm="71809">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tching a person in a garment&#10;&#10;Description automatically generated with low confidence">
            <a:extLst>
              <a:ext uri="{FF2B5EF4-FFF2-40B4-BE49-F238E27FC236}">
                <a16:creationId xmlns:a16="http://schemas.microsoft.com/office/drawing/2014/main" id="{582562F2-404C-4A12-B8A0-053C7CCA3B6C}"/>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A4D5214D-54F5-4934-A71B-71C6A75A475C}"/>
              </a:ext>
            </a:extLst>
          </p:cNvPr>
          <p:cNvSpPr txBox="1"/>
          <p:nvPr/>
        </p:nvSpPr>
        <p:spPr>
          <a:xfrm>
            <a:off x="3791744" y="6519446"/>
            <a:ext cx="8208912" cy="338554"/>
          </a:xfrm>
          <a:prstGeom prst="rect">
            <a:avLst/>
          </a:prstGeom>
          <a:noFill/>
        </p:spPr>
        <p:txBody>
          <a:bodyPr wrap="square">
            <a:spAutoFit/>
          </a:bodyPr>
          <a:lstStyle/>
          <a:p>
            <a:pPr algn="r"/>
            <a:r>
              <a:rPr lang="en-GB" sz="1600"/>
              <a:t>Explaining scientific topics </a:t>
            </a:r>
            <a:r>
              <a:rPr lang="en-GB" sz="1600" b="1"/>
              <a:t>to</a:t>
            </a:r>
            <a:r>
              <a:rPr lang="en-GB" sz="1600"/>
              <a:t> the public</a:t>
            </a:r>
          </a:p>
        </p:txBody>
      </p:sp>
      <p:pic>
        <p:nvPicPr>
          <p:cNvPr id="6" name="Picture 4">
            <a:extLst>
              <a:ext uri="{FF2B5EF4-FFF2-40B4-BE49-F238E27FC236}">
                <a16:creationId xmlns:a16="http://schemas.microsoft.com/office/drawing/2014/main" id="{E49B822E-D789-425B-A699-59641526FE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62" t="4021" r="73433" b="78558"/>
          <a:stretch/>
        </p:blipFill>
        <p:spPr bwMode="auto">
          <a:xfrm>
            <a:off x="-35024" y="0"/>
            <a:ext cx="1570461" cy="93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519057"/>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7B0BB0EC335243A4CF78822AAF671C" ma:contentTypeVersion="14" ma:contentTypeDescription="Create a new document." ma:contentTypeScope="" ma:versionID="6c2eb1b5df38ab5d84827720349ca045">
  <xsd:schema xmlns:xsd="http://www.w3.org/2001/XMLSchema" xmlns:xs="http://www.w3.org/2001/XMLSchema" xmlns:p="http://schemas.microsoft.com/office/2006/metadata/properties" xmlns:ns2="e8946c25-bf8a-4e7a-b3bc-ca2d5c690832" xmlns:ns3="4008ae8d-d1eb-4f33-a34c-6ad8d87baf5e" targetNamespace="http://schemas.microsoft.com/office/2006/metadata/properties" ma:root="true" ma:fieldsID="41ce0839c6625f84d4c1eb29b9db494d" ns2:_="" ns3:_="">
    <xsd:import namespace="e8946c25-bf8a-4e7a-b3bc-ca2d5c690832"/>
    <xsd:import namespace="4008ae8d-d1eb-4f33-a34c-6ad8d87baf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etingdate" minOccurs="0"/>
                <xsd:element ref="ns2:Typeofdocument"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46c25-bf8a-4e7a-b3bc-ca2d5c690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etingdate" ma:index="17" nillable="true" ma:displayName="Meeting date" ma:format="DateOnly" ma:internalName="Meetingdate">
      <xsd:simpleType>
        <xsd:restriction base="dms:DateTime"/>
      </xsd:simpleType>
    </xsd:element>
    <xsd:element name="Typeofdocument" ma:index="18" nillable="true" ma:displayName="Type of document" ma:format="Dropdown" ma:internalName="Typeofdocument">
      <xsd:simpleType>
        <xsd:restriction base="dms:Choice">
          <xsd:enumeration value="Agenda"/>
          <xsd:enumeration value="Minutes"/>
          <xsd:enumeration value="Report"/>
          <xsd:enumeration value="Terms of Reference"/>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08ae8d-d1eb-4f33-a34c-6ad8d87baf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ypeofdocument xmlns="e8946c25-bf8a-4e7a-b3bc-ca2d5c690832" xsi:nil="true"/>
    <Meetingdate xmlns="e8946c25-bf8a-4e7a-b3bc-ca2d5c69083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B6966-CEF7-4DD2-BFAF-6DC364DB6008}">
  <ds:schemaRefs>
    <ds:schemaRef ds:uri="4008ae8d-d1eb-4f33-a34c-6ad8d87baf5e"/>
    <ds:schemaRef ds:uri="e8946c25-bf8a-4e7a-b3bc-ca2d5c6908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7BB7B5-274C-4E94-9498-5C5B0E448458}">
  <ds:schemaRefs>
    <ds:schemaRef ds:uri="4008ae8d-d1eb-4f33-a34c-6ad8d87baf5e"/>
    <ds:schemaRef ds:uri="e8946c25-bf8a-4e7a-b3bc-ca2d5c6908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389102B-94DD-4360-A2A0-1A8F0D7F84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UWE Sky widescreen</Template>
  <TotalTime>0</TotalTime>
  <Words>6743</Words>
  <Application>Microsoft Office PowerPoint</Application>
  <PresentationFormat>Widescreen</PresentationFormat>
  <Paragraphs>580</Paragraphs>
  <Slides>58</Slides>
  <Notes>42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58</vt:i4>
      </vt:variant>
    </vt:vector>
  </HeadingPairs>
  <TitlesOfParts>
    <vt:vector size="77" baseType="lpstr">
      <vt:lpstr>-apple-system</vt:lpstr>
      <vt:lpstr>Arial</vt:lpstr>
      <vt:lpstr>Arial</vt:lpstr>
      <vt:lpstr>Arial </vt:lpstr>
      <vt:lpstr>Bradley Hand ITC</vt:lpstr>
      <vt:lpstr>Calibri</vt:lpstr>
      <vt:lpstr>Courier New</vt:lpstr>
      <vt:lpstr>Georgia</vt:lpstr>
      <vt:lpstr>Google Sans</vt:lpstr>
      <vt:lpstr>helvetica</vt:lpstr>
      <vt:lpstr>helvetica</vt:lpstr>
      <vt:lpstr>inherit</vt:lpstr>
      <vt:lpstr>Lucida Sans Unicode</vt:lpstr>
      <vt:lpstr>MentiText</vt:lpstr>
      <vt:lpstr>Open Sans</vt:lpstr>
      <vt:lpstr>Symbol</vt:lpstr>
      <vt:lpstr>Tahoma</vt:lpstr>
      <vt:lpstr>Wingdings</vt:lpstr>
      <vt:lpstr>Custom Design</vt:lpstr>
      <vt:lpstr>Communicating complex science</vt:lpstr>
      <vt:lpstr>Outline</vt:lpstr>
      <vt:lpstr>Outline</vt:lpstr>
      <vt:lpstr>Complex science…</vt:lpstr>
      <vt:lpstr>Science communication</vt:lpstr>
      <vt:lpstr>Science communication</vt:lpstr>
      <vt:lpstr>Spectrum of public participation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brief history of climate/air quality communication research</vt:lpstr>
      <vt:lpstr>A brief history of climate/air quality communication research</vt:lpstr>
      <vt:lpstr>A brief history of climate/air quality communication research</vt:lpstr>
      <vt:lpstr>A brief history of climate/air quality communication research</vt:lpstr>
      <vt:lpstr>Impact of air quality communication and engagement campaigns on attitudes and behaviour</vt:lpstr>
      <vt:lpstr>Impact of air quality communication and engagement campaigns on attitudes and behaviour</vt:lpstr>
      <vt:lpstr>Katherine Hayhoe</vt:lpstr>
      <vt:lpstr>Katherine Hayhoe</vt:lpstr>
      <vt:lpstr>Summary</vt:lpstr>
      <vt:lpstr>Questions and break</vt:lpstr>
      <vt:lpstr>PowerPoint Presentation</vt:lpstr>
      <vt:lpstr>Katherine Hayhoe</vt:lpstr>
      <vt:lpstr>PowerPoint Presentation</vt:lpstr>
      <vt:lpstr>PowerPoint Presentation</vt:lpstr>
      <vt:lpstr>Role play</vt:lpstr>
      <vt:lpstr>Role play</vt:lpstr>
      <vt:lpstr>Same action, different motivation</vt:lpstr>
      <vt:lpstr>Youth Climate Comms training</vt:lpstr>
      <vt:lpstr>Youth Climate Comms training</vt:lpstr>
      <vt:lpstr>PowerPoint Presentation</vt:lpstr>
      <vt:lpstr>Encouraging mothers to reduce their car journeys for leisure activities</vt:lpstr>
      <vt:lpstr>Questions? Break?</vt:lpstr>
      <vt:lpstr>Visuals</vt:lpstr>
      <vt:lpstr>PowerPoint Presentation</vt:lpstr>
      <vt:lpstr>PowerPoint Presentation</vt:lpstr>
      <vt:lpstr>Visual communication on the health impacts of climate change should therefore: </vt:lpstr>
      <vt:lpstr>Climate Visuals - 7 principles</vt:lpstr>
      <vt:lpstr>Recap</vt:lpstr>
      <vt:lpstr>Comms and media strategy</vt:lpstr>
      <vt:lpstr>Evaluating your communications </vt:lpstr>
      <vt:lpstr>Signposting</vt:lpstr>
      <vt:lpstr>Key takeaways</vt:lpstr>
      <vt:lpstr>Thank you!</vt:lpstr>
      <vt:lpstr>Principles and tips for ‘spoken’ communications for action</vt:lpstr>
      <vt:lpstr>PowerPoint Presentation</vt:lpstr>
      <vt:lpstr>PowerPoint Presentation</vt:lpstr>
      <vt:lpstr>PowerPoint Presentation</vt:lpstr>
      <vt:lpstr>PowerPoint Presentation</vt:lpstr>
      <vt:lpstr>PowerPoint Presentation</vt:lpstr>
      <vt:lpstr>Climate Champions Program</vt:lpstr>
      <vt:lpstr>Climate Champions Program</vt:lpstr>
      <vt:lpstr>WeCount and ClairCity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Clean Air Bootcamp!</dc:title>
  <dc:creator>Jo Barnes (BNE)</dc:creator>
  <cp:lastModifiedBy>Sophie Laggan</cp:lastModifiedBy>
  <cp:revision>1</cp:revision>
  <cp:lastPrinted>2016-09-22T10:08:48Z</cp:lastPrinted>
  <dcterms:created xsi:type="dcterms:W3CDTF">2022-04-14T09:05:35Z</dcterms:created>
  <dcterms:modified xsi:type="dcterms:W3CDTF">2022-06-21T14:47:24Z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0x0101006F7B0BB0EC335243A4CF78822AAF671C</vt:lpwstr>
  </property>
</Properties>
</file>