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5"/>
  </p:sldMasterIdLst>
  <p:notesMasterIdLst>
    <p:notesMasterId r:id="rId21"/>
  </p:notesMasterIdLst>
  <p:handoutMasterIdLst>
    <p:handoutMasterId r:id="rId22"/>
  </p:handoutMasterIdLst>
  <p:sldIdLst>
    <p:sldId id="256" r:id="rId6"/>
    <p:sldId id="258" r:id="rId7"/>
    <p:sldId id="259" r:id="rId8"/>
    <p:sldId id="262" r:id="rId9"/>
    <p:sldId id="263" r:id="rId10"/>
    <p:sldId id="264" r:id="rId11"/>
    <p:sldId id="265" r:id="rId12"/>
    <p:sldId id="270" r:id="rId13"/>
    <p:sldId id="271" r:id="rId14"/>
    <p:sldId id="273" r:id="rId15"/>
    <p:sldId id="272" r:id="rId16"/>
    <p:sldId id="274" r:id="rId17"/>
    <p:sldId id="275" r:id="rId18"/>
    <p:sldId id="279" r:id="rId19"/>
    <p:sldId id="261" r:id="rId20"/>
  </p:sldIdLst>
  <p:sldSz cx="12192000" cy="6858000"/>
  <p:notesSz cx="9144000" cy="6858000"/>
  <p:custDataLst>
    <p:tags r:id="rId2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284EADD-FE41-494D-A42C-2B60CCFC2DE6}">
          <p14:sldIdLst>
            <p14:sldId id="256"/>
            <p14:sldId id="258"/>
            <p14:sldId id="259"/>
            <p14:sldId id="262"/>
            <p14:sldId id="263"/>
            <p14:sldId id="264"/>
            <p14:sldId id="265"/>
            <p14:sldId id="270"/>
            <p14:sldId id="271"/>
            <p14:sldId id="273"/>
            <p14:sldId id="272"/>
            <p14:sldId id="274"/>
            <p14:sldId id="275"/>
            <p14:sldId id="279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4" orient="horz" pos="383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7" pos="6804" userDrawn="1">
          <p15:clr>
            <a:srgbClr val="A4A3A4"/>
          </p15:clr>
        </p15:guide>
        <p15:guide id="12" pos="8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DAC"/>
    <a:srgbClr val="199DAC"/>
    <a:srgbClr val="16818D"/>
    <a:srgbClr val="1C9DAC"/>
    <a:srgbClr val="598752"/>
    <a:srgbClr val="6DA463"/>
    <a:srgbClr val="A65C45"/>
    <a:srgbClr val="CC7054"/>
    <a:srgbClr val="FFFFFF"/>
    <a:srgbClr val="D6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B27C01-FB4C-4721-B19E-543BA33B1CC4}" v="2" dt="2022-06-22T12:00:08.7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78" autoAdjust="0"/>
  </p:normalViewPr>
  <p:slideViewPr>
    <p:cSldViewPr showGuides="1">
      <p:cViewPr varScale="1">
        <p:scale>
          <a:sx n="73" d="100"/>
          <a:sy n="73" d="100"/>
        </p:scale>
        <p:origin x="1070" y="72"/>
      </p:cViewPr>
      <p:guideLst>
        <p:guide orient="horz" pos="3838"/>
        <p:guide pos="3840"/>
        <p:guide pos="6804"/>
        <p:guide pos="8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19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Laggan" userId="0aeb69b4-f660-4962-8f33-aaeb75e5a227" providerId="ADAL" clId="{99B27C01-FB4C-4721-B19E-543BA33B1CC4}"/>
    <pc:docChg chg="undo custSel addSld delSld modSld sldOrd modSection">
      <pc:chgData name="Sophie Laggan" userId="0aeb69b4-f660-4962-8f33-aaeb75e5a227" providerId="ADAL" clId="{99B27C01-FB4C-4721-B19E-543BA33B1CC4}" dt="2022-06-23T14:37:40.071" v="1038" actId="20577"/>
      <pc:docMkLst>
        <pc:docMk/>
      </pc:docMkLst>
      <pc:sldChg chg="modSp mod">
        <pc:chgData name="Sophie Laggan" userId="0aeb69b4-f660-4962-8f33-aaeb75e5a227" providerId="ADAL" clId="{99B27C01-FB4C-4721-B19E-543BA33B1CC4}" dt="2022-06-23T14:37:40.071" v="1038" actId="20577"/>
        <pc:sldMkLst>
          <pc:docMk/>
          <pc:sldMk cId="3381302776" sldId="256"/>
        </pc:sldMkLst>
        <pc:spChg chg="mod">
          <ac:chgData name="Sophie Laggan" userId="0aeb69b4-f660-4962-8f33-aaeb75e5a227" providerId="ADAL" clId="{99B27C01-FB4C-4721-B19E-543BA33B1CC4}" dt="2022-06-23T14:37:40.071" v="1038" actId="20577"/>
          <ac:spMkLst>
            <pc:docMk/>
            <pc:sldMk cId="3381302776" sldId="256"/>
            <ac:spMk id="2" creationId="{1AEF1CEF-0B1A-4096-9B12-2B2EF0EDA611}"/>
          </ac:spMkLst>
        </pc:spChg>
      </pc:sldChg>
      <pc:sldChg chg="modSp mod">
        <pc:chgData name="Sophie Laggan" userId="0aeb69b4-f660-4962-8f33-aaeb75e5a227" providerId="ADAL" clId="{99B27C01-FB4C-4721-B19E-543BA33B1CC4}" dt="2022-06-23T14:19:04.606" v="1006" actId="20577"/>
        <pc:sldMkLst>
          <pc:docMk/>
          <pc:sldMk cId="4046257472" sldId="258"/>
        </pc:sldMkLst>
        <pc:spChg chg="mod">
          <ac:chgData name="Sophie Laggan" userId="0aeb69b4-f660-4962-8f33-aaeb75e5a227" providerId="ADAL" clId="{99B27C01-FB4C-4721-B19E-543BA33B1CC4}" dt="2022-06-23T14:19:04.606" v="1006" actId="20577"/>
          <ac:spMkLst>
            <pc:docMk/>
            <pc:sldMk cId="4046257472" sldId="258"/>
            <ac:spMk id="2" creationId="{9D00D774-C328-4889-B688-8179CEEA5796}"/>
          </ac:spMkLst>
        </pc:spChg>
      </pc:sldChg>
      <pc:sldChg chg="modSp mod">
        <pc:chgData name="Sophie Laggan" userId="0aeb69b4-f660-4962-8f33-aaeb75e5a227" providerId="ADAL" clId="{99B27C01-FB4C-4721-B19E-543BA33B1CC4}" dt="2022-06-23T14:37:19.503" v="1025" actId="20577"/>
        <pc:sldMkLst>
          <pc:docMk/>
          <pc:sldMk cId="1416183255" sldId="259"/>
        </pc:sldMkLst>
        <pc:spChg chg="mod">
          <ac:chgData name="Sophie Laggan" userId="0aeb69b4-f660-4962-8f33-aaeb75e5a227" providerId="ADAL" clId="{99B27C01-FB4C-4721-B19E-543BA33B1CC4}" dt="2022-06-23T14:37:19.503" v="1025" actId="20577"/>
          <ac:spMkLst>
            <pc:docMk/>
            <pc:sldMk cId="1416183255" sldId="259"/>
            <ac:spMk id="3" creationId="{BE2BF4D4-FB34-4664-AC54-BF531E2D1EF6}"/>
          </ac:spMkLst>
        </pc:spChg>
      </pc:sldChg>
      <pc:sldChg chg="del">
        <pc:chgData name="Sophie Laggan" userId="0aeb69b4-f660-4962-8f33-aaeb75e5a227" providerId="ADAL" clId="{99B27C01-FB4C-4721-B19E-543BA33B1CC4}" dt="2022-06-22T11:59:43.460" v="297" actId="47"/>
        <pc:sldMkLst>
          <pc:docMk/>
          <pc:sldMk cId="1169622943" sldId="260"/>
        </pc:sldMkLst>
      </pc:sldChg>
      <pc:sldChg chg="addSp delSp modSp mod modClrScheme chgLayout">
        <pc:chgData name="Sophie Laggan" userId="0aeb69b4-f660-4962-8f33-aaeb75e5a227" providerId="ADAL" clId="{99B27C01-FB4C-4721-B19E-543BA33B1CC4}" dt="2022-06-22T12:00:08.708" v="344" actId="20577"/>
        <pc:sldMkLst>
          <pc:docMk/>
          <pc:sldMk cId="3232572763" sldId="261"/>
        </pc:sldMkLst>
        <pc:spChg chg="del mod ord">
          <ac:chgData name="Sophie Laggan" userId="0aeb69b4-f660-4962-8f33-aaeb75e5a227" providerId="ADAL" clId="{99B27C01-FB4C-4721-B19E-543BA33B1CC4}" dt="2022-06-22T11:59:50.755" v="298" actId="700"/>
          <ac:spMkLst>
            <pc:docMk/>
            <pc:sldMk cId="3232572763" sldId="261"/>
            <ac:spMk id="2" creationId="{D5024A0D-DD83-4EB6-B361-95D926E8836E}"/>
          </ac:spMkLst>
        </pc:spChg>
        <pc:spChg chg="del mod ord">
          <ac:chgData name="Sophie Laggan" userId="0aeb69b4-f660-4962-8f33-aaeb75e5a227" providerId="ADAL" clId="{99B27C01-FB4C-4721-B19E-543BA33B1CC4}" dt="2022-06-22T11:59:50.755" v="298" actId="700"/>
          <ac:spMkLst>
            <pc:docMk/>
            <pc:sldMk cId="3232572763" sldId="261"/>
            <ac:spMk id="3" creationId="{BA547181-8B86-4BD0-8236-6EF04F6AD731}"/>
          </ac:spMkLst>
        </pc:spChg>
        <pc:spChg chg="del">
          <ac:chgData name="Sophie Laggan" userId="0aeb69b4-f660-4962-8f33-aaeb75e5a227" providerId="ADAL" clId="{99B27C01-FB4C-4721-B19E-543BA33B1CC4}" dt="2022-06-22T11:59:50.755" v="298" actId="700"/>
          <ac:spMkLst>
            <pc:docMk/>
            <pc:sldMk cId="3232572763" sldId="261"/>
            <ac:spMk id="4" creationId="{7258E385-57EB-42B6-9685-59043A7423B6}"/>
          </ac:spMkLst>
        </pc:spChg>
        <pc:spChg chg="add del mod ord">
          <ac:chgData name="Sophie Laggan" userId="0aeb69b4-f660-4962-8f33-aaeb75e5a227" providerId="ADAL" clId="{99B27C01-FB4C-4721-B19E-543BA33B1CC4}" dt="2022-06-22T11:59:58.324" v="299" actId="700"/>
          <ac:spMkLst>
            <pc:docMk/>
            <pc:sldMk cId="3232572763" sldId="261"/>
            <ac:spMk id="5" creationId="{BC41DEE5-5FAE-5D88-AC7D-35E50C7BDA38}"/>
          </ac:spMkLst>
        </pc:spChg>
        <pc:spChg chg="add del mod ord">
          <ac:chgData name="Sophie Laggan" userId="0aeb69b4-f660-4962-8f33-aaeb75e5a227" providerId="ADAL" clId="{99B27C01-FB4C-4721-B19E-543BA33B1CC4}" dt="2022-06-22T11:59:58.324" v="299" actId="700"/>
          <ac:spMkLst>
            <pc:docMk/>
            <pc:sldMk cId="3232572763" sldId="261"/>
            <ac:spMk id="6" creationId="{82972796-C8B2-ACC4-AE3C-7A2AF0F6F4A9}"/>
          </ac:spMkLst>
        </pc:spChg>
        <pc:spChg chg="add mod ord">
          <ac:chgData name="Sophie Laggan" userId="0aeb69b4-f660-4962-8f33-aaeb75e5a227" providerId="ADAL" clId="{99B27C01-FB4C-4721-B19E-543BA33B1CC4}" dt="2022-06-22T12:00:01.217" v="309" actId="20577"/>
          <ac:spMkLst>
            <pc:docMk/>
            <pc:sldMk cId="3232572763" sldId="261"/>
            <ac:spMk id="7" creationId="{179691D8-DA46-1BE6-F701-59A54E6939B4}"/>
          </ac:spMkLst>
        </pc:spChg>
        <pc:spChg chg="add mod ord">
          <ac:chgData name="Sophie Laggan" userId="0aeb69b4-f660-4962-8f33-aaeb75e5a227" providerId="ADAL" clId="{99B27C01-FB4C-4721-B19E-543BA33B1CC4}" dt="2022-06-22T12:00:08.708" v="344" actId="20577"/>
          <ac:spMkLst>
            <pc:docMk/>
            <pc:sldMk cId="3232572763" sldId="261"/>
            <ac:spMk id="8" creationId="{EA421DB3-7B31-E7E1-4F25-7DBFC7C65A5B}"/>
          </ac:spMkLst>
        </pc:spChg>
      </pc:sldChg>
      <pc:sldChg chg="modSp mod">
        <pc:chgData name="Sophie Laggan" userId="0aeb69b4-f660-4962-8f33-aaeb75e5a227" providerId="ADAL" clId="{99B27C01-FB4C-4721-B19E-543BA33B1CC4}" dt="2022-06-22T12:13:18.465" v="482" actId="20577"/>
        <pc:sldMkLst>
          <pc:docMk/>
          <pc:sldMk cId="1744205210" sldId="263"/>
        </pc:sldMkLst>
        <pc:spChg chg="mod">
          <ac:chgData name="Sophie Laggan" userId="0aeb69b4-f660-4962-8f33-aaeb75e5a227" providerId="ADAL" clId="{99B27C01-FB4C-4721-B19E-543BA33B1CC4}" dt="2022-06-22T12:13:18.465" v="482" actId="20577"/>
          <ac:spMkLst>
            <pc:docMk/>
            <pc:sldMk cId="1744205210" sldId="263"/>
            <ac:spMk id="3" creationId="{BE2BF4D4-FB34-4664-AC54-BF531E2D1EF6}"/>
          </ac:spMkLst>
        </pc:spChg>
      </pc:sldChg>
      <pc:sldChg chg="modSp mod">
        <pc:chgData name="Sophie Laggan" userId="0aeb69b4-f660-4962-8f33-aaeb75e5a227" providerId="ADAL" clId="{99B27C01-FB4C-4721-B19E-543BA33B1CC4}" dt="2022-06-22T12:15:33.033" v="567" actId="20577"/>
        <pc:sldMkLst>
          <pc:docMk/>
          <pc:sldMk cId="2191695814" sldId="264"/>
        </pc:sldMkLst>
        <pc:spChg chg="mod">
          <ac:chgData name="Sophie Laggan" userId="0aeb69b4-f660-4962-8f33-aaeb75e5a227" providerId="ADAL" clId="{99B27C01-FB4C-4721-B19E-543BA33B1CC4}" dt="2022-06-22T12:15:33.033" v="567" actId="20577"/>
          <ac:spMkLst>
            <pc:docMk/>
            <pc:sldMk cId="2191695814" sldId="264"/>
            <ac:spMk id="3" creationId="{BE2BF4D4-FB34-4664-AC54-BF531E2D1EF6}"/>
          </ac:spMkLst>
        </pc:spChg>
        <pc:spChg chg="mod">
          <ac:chgData name="Sophie Laggan" userId="0aeb69b4-f660-4962-8f33-aaeb75e5a227" providerId="ADAL" clId="{99B27C01-FB4C-4721-B19E-543BA33B1CC4}" dt="2022-06-22T09:29:20.298" v="28" actId="14100"/>
          <ac:spMkLst>
            <pc:docMk/>
            <pc:sldMk cId="2191695814" sldId="264"/>
            <ac:spMk id="13" creationId="{1EC5292C-ABEE-CCBD-F491-C1A7DFE04956}"/>
          </ac:spMkLst>
        </pc:spChg>
        <pc:grpChg chg="mod">
          <ac:chgData name="Sophie Laggan" userId="0aeb69b4-f660-4962-8f33-aaeb75e5a227" providerId="ADAL" clId="{99B27C01-FB4C-4721-B19E-543BA33B1CC4}" dt="2022-06-22T09:29:20.298" v="28" actId="14100"/>
          <ac:grpSpMkLst>
            <pc:docMk/>
            <pc:sldMk cId="2191695814" sldId="264"/>
            <ac:grpSpMk id="14" creationId="{40584110-821B-A86D-EB72-DE8FD7CF384F}"/>
          </ac:grpSpMkLst>
        </pc:grpChg>
        <pc:grpChg chg="mod">
          <ac:chgData name="Sophie Laggan" userId="0aeb69b4-f660-4962-8f33-aaeb75e5a227" providerId="ADAL" clId="{99B27C01-FB4C-4721-B19E-543BA33B1CC4}" dt="2022-06-22T09:29:24.418" v="29" actId="14100"/>
          <ac:grpSpMkLst>
            <pc:docMk/>
            <pc:sldMk cId="2191695814" sldId="264"/>
            <ac:grpSpMk id="15" creationId="{D631888B-7709-FE5E-2C13-537C5C821597}"/>
          </ac:grpSpMkLst>
        </pc:grpChg>
        <pc:picChg chg="mod">
          <ac:chgData name="Sophie Laggan" userId="0aeb69b4-f660-4962-8f33-aaeb75e5a227" providerId="ADAL" clId="{99B27C01-FB4C-4721-B19E-543BA33B1CC4}" dt="2022-06-22T09:29:20.298" v="28" actId="14100"/>
          <ac:picMkLst>
            <pc:docMk/>
            <pc:sldMk cId="2191695814" sldId="264"/>
            <ac:picMk id="6" creationId="{A167BA0A-3B81-C66C-50B7-B97648C44EEC}"/>
          </ac:picMkLst>
        </pc:picChg>
      </pc:sldChg>
      <pc:sldChg chg="delSp modSp mod ord">
        <pc:chgData name="Sophie Laggan" userId="0aeb69b4-f660-4962-8f33-aaeb75e5a227" providerId="ADAL" clId="{99B27C01-FB4C-4721-B19E-543BA33B1CC4}" dt="2022-06-22T12:23:31.106" v="893" actId="20577"/>
        <pc:sldMkLst>
          <pc:docMk/>
          <pc:sldMk cId="334619485" sldId="265"/>
        </pc:sldMkLst>
        <pc:spChg chg="mod">
          <ac:chgData name="Sophie Laggan" userId="0aeb69b4-f660-4962-8f33-aaeb75e5a227" providerId="ADAL" clId="{99B27C01-FB4C-4721-B19E-543BA33B1CC4}" dt="2022-06-22T12:23:31.106" v="893" actId="20577"/>
          <ac:spMkLst>
            <pc:docMk/>
            <pc:sldMk cId="334619485" sldId="265"/>
            <ac:spMk id="3" creationId="{BE2BF4D4-FB34-4664-AC54-BF531E2D1EF6}"/>
          </ac:spMkLst>
        </pc:spChg>
        <pc:graphicFrameChg chg="del">
          <ac:chgData name="Sophie Laggan" userId="0aeb69b4-f660-4962-8f33-aaeb75e5a227" providerId="ADAL" clId="{99B27C01-FB4C-4721-B19E-543BA33B1CC4}" dt="2022-06-22T12:13:56.801" v="483" actId="478"/>
          <ac:graphicFrameMkLst>
            <pc:docMk/>
            <pc:sldMk cId="334619485" sldId="265"/>
            <ac:graphicFrameMk id="10" creationId="{D54F94AD-B3C2-1504-1EE4-7548BD84FCF2}"/>
          </ac:graphicFrameMkLst>
        </pc:graphicFrameChg>
      </pc:sldChg>
      <pc:sldChg chg="modSp del mod">
        <pc:chgData name="Sophie Laggan" userId="0aeb69b4-f660-4962-8f33-aaeb75e5a227" providerId="ADAL" clId="{99B27C01-FB4C-4721-B19E-543BA33B1CC4}" dt="2022-06-22T12:16:21.532" v="628" actId="47"/>
        <pc:sldMkLst>
          <pc:docMk/>
          <pc:sldMk cId="1459053952" sldId="266"/>
        </pc:sldMkLst>
        <pc:spChg chg="mod">
          <ac:chgData name="Sophie Laggan" userId="0aeb69b4-f660-4962-8f33-aaeb75e5a227" providerId="ADAL" clId="{99B27C01-FB4C-4721-B19E-543BA33B1CC4}" dt="2022-06-22T11:54:11.257" v="81" actId="20577"/>
          <ac:spMkLst>
            <pc:docMk/>
            <pc:sldMk cId="1459053952" sldId="266"/>
            <ac:spMk id="3" creationId="{BE2BF4D4-FB34-4664-AC54-BF531E2D1EF6}"/>
          </ac:spMkLst>
        </pc:spChg>
      </pc:sldChg>
      <pc:sldChg chg="ord modNotesTx">
        <pc:chgData name="Sophie Laggan" userId="0aeb69b4-f660-4962-8f33-aaeb75e5a227" providerId="ADAL" clId="{99B27C01-FB4C-4721-B19E-543BA33B1CC4}" dt="2022-06-23T13:56:18.050" v="970" actId="20577"/>
        <pc:sldMkLst>
          <pc:docMk/>
          <pc:sldMk cId="3428115947" sldId="271"/>
        </pc:sldMkLst>
      </pc:sldChg>
      <pc:sldChg chg="modSp mod">
        <pc:chgData name="Sophie Laggan" userId="0aeb69b4-f660-4962-8f33-aaeb75e5a227" providerId="ADAL" clId="{99B27C01-FB4C-4721-B19E-543BA33B1CC4}" dt="2022-06-22T12:22:34.337" v="818" actId="20577"/>
        <pc:sldMkLst>
          <pc:docMk/>
          <pc:sldMk cId="847255678" sldId="272"/>
        </pc:sldMkLst>
        <pc:spChg chg="mod">
          <ac:chgData name="Sophie Laggan" userId="0aeb69b4-f660-4962-8f33-aaeb75e5a227" providerId="ADAL" clId="{99B27C01-FB4C-4721-B19E-543BA33B1CC4}" dt="2022-06-22T12:22:34.337" v="818" actId="20577"/>
          <ac:spMkLst>
            <pc:docMk/>
            <pc:sldMk cId="847255678" sldId="272"/>
            <ac:spMk id="2" creationId="{E118E386-2E7D-120E-65BE-7FC56D8E76D0}"/>
          </ac:spMkLst>
        </pc:spChg>
      </pc:sldChg>
      <pc:sldChg chg="modSp mod">
        <pc:chgData name="Sophie Laggan" userId="0aeb69b4-f660-4962-8f33-aaeb75e5a227" providerId="ADAL" clId="{99B27C01-FB4C-4721-B19E-543BA33B1CC4}" dt="2022-06-22T12:21:33.490" v="816" actId="20577"/>
        <pc:sldMkLst>
          <pc:docMk/>
          <pc:sldMk cId="2523842791" sldId="275"/>
        </pc:sldMkLst>
        <pc:spChg chg="mod">
          <ac:chgData name="Sophie Laggan" userId="0aeb69b4-f660-4962-8f33-aaeb75e5a227" providerId="ADAL" clId="{99B27C01-FB4C-4721-B19E-543BA33B1CC4}" dt="2022-06-22T12:21:33.490" v="816" actId="20577"/>
          <ac:spMkLst>
            <pc:docMk/>
            <pc:sldMk cId="2523842791" sldId="275"/>
            <ac:spMk id="8" creationId="{68365AA0-805C-9CED-D736-52CF6D6FA3F6}"/>
          </ac:spMkLst>
        </pc:spChg>
      </pc:sldChg>
      <pc:sldChg chg="modSp del mod modClrScheme chgLayout">
        <pc:chgData name="Sophie Laggan" userId="0aeb69b4-f660-4962-8f33-aaeb75e5a227" providerId="ADAL" clId="{99B27C01-FB4C-4721-B19E-543BA33B1CC4}" dt="2022-06-22T11:56:25.737" v="91" actId="47"/>
        <pc:sldMkLst>
          <pc:docMk/>
          <pc:sldMk cId="2577623267" sldId="278"/>
        </pc:sldMkLst>
        <pc:spChg chg="mod ord">
          <ac:chgData name="Sophie Laggan" userId="0aeb69b4-f660-4962-8f33-aaeb75e5a227" providerId="ADAL" clId="{99B27C01-FB4C-4721-B19E-543BA33B1CC4}" dt="2022-06-22T11:55:35.879" v="87" actId="700"/>
          <ac:spMkLst>
            <pc:docMk/>
            <pc:sldMk cId="2577623267" sldId="278"/>
            <ac:spMk id="2" creationId="{04CD58DF-E57C-3273-2E7A-C93AFEFEB2B0}"/>
          </ac:spMkLst>
        </pc:spChg>
        <pc:spChg chg="mod ord">
          <ac:chgData name="Sophie Laggan" userId="0aeb69b4-f660-4962-8f33-aaeb75e5a227" providerId="ADAL" clId="{99B27C01-FB4C-4721-B19E-543BA33B1CC4}" dt="2022-06-22T11:55:35.879" v="87" actId="700"/>
          <ac:spMkLst>
            <pc:docMk/>
            <pc:sldMk cId="2577623267" sldId="278"/>
            <ac:spMk id="3" creationId="{E98FC58E-1009-F257-2EBD-CE812893648C}"/>
          </ac:spMkLst>
        </pc:spChg>
      </pc:sldChg>
      <pc:sldChg chg="modSp mod modClrScheme chgLayout">
        <pc:chgData name="Sophie Laggan" userId="0aeb69b4-f660-4962-8f33-aaeb75e5a227" providerId="ADAL" clId="{99B27C01-FB4C-4721-B19E-543BA33B1CC4}" dt="2022-06-23T14:25:05.461" v="1010" actId="5793"/>
        <pc:sldMkLst>
          <pc:docMk/>
          <pc:sldMk cId="1388596688" sldId="279"/>
        </pc:sldMkLst>
        <pc:spChg chg="mod ord">
          <ac:chgData name="Sophie Laggan" userId="0aeb69b4-f660-4962-8f33-aaeb75e5a227" providerId="ADAL" clId="{99B27C01-FB4C-4721-B19E-543BA33B1CC4}" dt="2022-06-23T14:25:05.461" v="1010" actId="5793"/>
          <ac:spMkLst>
            <pc:docMk/>
            <pc:sldMk cId="1388596688" sldId="279"/>
            <ac:spMk id="2" creationId="{8659741C-FECA-4B6E-2524-14CD26BCC2E2}"/>
          </ac:spMkLst>
        </pc:spChg>
        <pc:spChg chg="mod ord">
          <ac:chgData name="Sophie Laggan" userId="0aeb69b4-f660-4962-8f33-aaeb75e5a227" providerId="ADAL" clId="{99B27C01-FB4C-4721-B19E-543BA33B1CC4}" dt="2022-06-23T13:53:10.037" v="950" actId="20577"/>
          <ac:spMkLst>
            <pc:docMk/>
            <pc:sldMk cId="1388596688" sldId="279"/>
            <ac:spMk id="3" creationId="{4FCD92F3-C89F-1E14-C50E-232F084B9133}"/>
          </ac:spMkLst>
        </pc:spChg>
      </pc:sldChg>
      <pc:sldChg chg="new del">
        <pc:chgData name="Sophie Laggan" userId="0aeb69b4-f660-4962-8f33-aaeb75e5a227" providerId="ADAL" clId="{99B27C01-FB4C-4721-B19E-543BA33B1CC4}" dt="2022-06-22T11:56:24.597" v="90" actId="47"/>
        <pc:sldMkLst>
          <pc:docMk/>
          <pc:sldMk cId="156318022" sldId="280"/>
        </pc:sldMkLst>
      </pc:sldChg>
      <pc:sldChg chg="new del">
        <pc:chgData name="Sophie Laggan" userId="0aeb69b4-f660-4962-8f33-aaeb75e5a227" providerId="ADAL" clId="{99B27C01-FB4C-4721-B19E-543BA33B1CC4}" dt="2022-06-22T11:55:25.995" v="84" actId="47"/>
        <pc:sldMkLst>
          <pc:docMk/>
          <pc:sldMk cId="3500028255" sldId="28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43CF07-9307-6C48-9A7D-CFB6D27789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7DB75-BAF4-B743-9A92-74B92A91E0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2C6B3-A39F-7849-8137-15C55F281F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1F245-9DFC-A14D-946D-EB14F66A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02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360570-2B09-DB43-BBE0-DA076DA91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87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Bellali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J., Strauch, L.,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Oremo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F. and Ochieng, B., 2018. Multi-level climate governance in Kenya: activating mechanisms for climate action.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Adelphi/ILEG, Berlin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n-GB" dirty="0"/>
              <a:t>https://www.gov.scot/publications/influencing-behaviours-moving-beyond-individual-user-guide-ism-tool/pages/1/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688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Moser, S.C., 2016. Reflections on climate change communication research and practice in the second decade of the 21st century: what more is there to say?.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Wiley Interdisciplinary Reviews: Climate Change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pp.345-369.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60570-2B09-DB43-BBE0-DA076DA911F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3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Training young people to engage diverse audiences </a:t>
            </a:r>
            <a:r>
              <a:rPr lang="en-GB" dirty="0">
                <a:sym typeface="Wingdings" panose="05000000000000000000" pitchFamily="2" charset="2"/>
              </a:rPr>
              <a:t> to co-produce communication campaigns</a:t>
            </a:r>
            <a:endParaRPr lang="en-GB" dirty="0"/>
          </a:p>
          <a:p>
            <a:r>
              <a:rPr lang="en-GB" dirty="0"/>
              <a:t>https://www.uwe.ac.uk/research/centres-and-groups/scu/projects/climate-action-hub</a:t>
            </a:r>
          </a:p>
          <a:p>
            <a:r>
              <a:rPr lang="en-GB" dirty="0"/>
              <a:t>https://www.bright-green-future.org.uk/</a:t>
            </a:r>
          </a:p>
          <a:p>
            <a:r>
              <a:rPr lang="en-GB" dirty="0"/>
              <a:t>https://catalysechange.com/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87ACD-D6F5-4F5E-B10B-5E85BA0DEFB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25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https://urban-health-upstream.info/impact/our-city-our-health/</a:t>
            </a:r>
          </a:p>
          <a:p>
            <a:r>
              <a:rPr lang="en-GB" dirty="0"/>
              <a:t>Almost 2000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87ACD-D6F5-4F5E-B10B-5E85BA0DEFB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68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https://bristolgreencapital.org/community-climate-action-plans/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87ACD-D6F5-4F5E-B10B-5E85BA0DEFB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39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Over 6,000 citizens involved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Supporting civil servants and quantitative scientists to engage the public</a:t>
            </a:r>
          </a:p>
          <a:p>
            <a:r>
              <a:rPr lang="en-GB" dirty="0"/>
              <a:t>https://claircity.eu/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87ACD-D6F5-4F5E-B10B-5E85BA0DEFB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669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https://zenodo.org/record/5742726#.YrHmhnbMJPY</a:t>
            </a:r>
          </a:p>
          <a:p>
            <a:r>
              <a:rPr lang="en-GB" dirty="0"/>
              <a:t>https://zenodo.org/record/4045909#.YrHmmXbMJPY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87ACD-D6F5-4F5E-B10B-5E85BA0DEFB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81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https://joom.ag/Lgad</a:t>
            </a:r>
          </a:p>
          <a:p>
            <a:r>
              <a:rPr lang="en-GB" dirty="0"/>
              <a:t>https://www.digitaltrailblazers.net/resources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87ACD-D6F5-4F5E-B10B-5E85BA0DEFB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47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1A9D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D8E96D4C-F781-D146-B2F0-26791859F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1787872" cy="89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E3B5BC-7C7D-A745-8158-A53C466D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435" y="1915482"/>
            <a:ext cx="7586032" cy="208958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9EC6F0B-C9B0-464E-ABF8-505FA2B99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1897" y="1916833"/>
            <a:ext cx="1625519" cy="269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600" b="0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1E2BFEE-0AD7-C548-92B3-DE639BB40C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1895" y="2323737"/>
            <a:ext cx="1625519" cy="402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E54718D-4C22-E94B-A4C0-C34A3A4257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8008" y="2835501"/>
            <a:ext cx="1625519" cy="3713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3A8BFE-74A7-E94B-8A00-4CD70EAFA367}"/>
              </a:ext>
            </a:extLst>
          </p:cNvPr>
          <p:cNvCxnSpPr>
            <a:cxnSpLocks/>
          </p:cNvCxnSpPr>
          <p:nvPr userDrawn="1"/>
        </p:nvCxnSpPr>
        <p:spPr>
          <a:xfrm>
            <a:off x="2559051" y="1916832"/>
            <a:ext cx="0" cy="38022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5B2378F-7E74-5649-B1F7-5BE87863FD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008" y="5373216"/>
            <a:ext cx="1625519" cy="3458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600" b="0" i="0">
                <a:solidFill>
                  <a:schemeClr val="bg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03722685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1207" userDrawn="1">
          <p15:clr>
            <a:srgbClr val="FBAE40"/>
          </p15:clr>
        </p15:guide>
        <p15:guide id="2" pos="17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ED979-55B4-3C48-802B-10CF449D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692699"/>
            <a:ext cx="10515600" cy="648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953" y="1412776"/>
            <a:ext cx="12192000" cy="595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060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AD231-0526-BA4B-A751-485A68D4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1" y="692699"/>
            <a:ext cx="9938841" cy="7683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1461052"/>
            <a:ext cx="4032251" cy="53969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8817" y="1461053"/>
            <a:ext cx="4027088" cy="2650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8817" y="4149728"/>
            <a:ext cx="4027088" cy="2708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57635" y="1461052"/>
            <a:ext cx="4034367" cy="53969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21980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3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pos="5111" userDrawn="1">
          <p15:clr>
            <a:srgbClr val="FBAE40"/>
          </p15:clr>
        </p15:guide>
        <p15:guide id="5" orient="horz" pos="2614" userDrawn="1">
          <p15:clr>
            <a:srgbClr val="FBAE40"/>
          </p15:clr>
        </p15:guide>
        <p15:guide id="6" pos="756" userDrawn="1">
          <p15:clr>
            <a:srgbClr val="FBAE40"/>
          </p15:clr>
        </p15:guide>
        <p15:guide id="8" pos="2569" userDrawn="1">
          <p15:clr>
            <a:srgbClr val="FBAE40"/>
          </p15:clr>
        </p15:guide>
        <p15:guide id="9" pos="5139" userDrawn="1">
          <p15:clr>
            <a:srgbClr val="FBAE40"/>
          </p15:clr>
        </p15:guide>
        <p15:guide id="10" orient="horz" pos="259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2A74-33A9-1E47-9EBD-B4B8BA3C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53" y="692700"/>
            <a:ext cx="10515600" cy="7334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0755" y="1461052"/>
            <a:ext cx="3396094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A9DAC"/>
              </a:buClr>
              <a:buSzTx/>
              <a:buFont typeface="Arial" panose="020B0604020202020204" pitchFamily="34" charset="0"/>
              <a:buChar char="•"/>
              <a:tabLst/>
              <a:defRPr sz="1800" b="0" i="0" baseline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A9DAC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1A9DAC"/>
              </a:buClr>
              <a:buFont typeface="Arial" panose="020B0604020202020204" pitchFamily="34" charset="0"/>
              <a:buChar char="̶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4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Bullet Point</a:t>
            </a:r>
          </a:p>
          <a:p>
            <a:pPr lvl="2"/>
            <a:r>
              <a:rPr lang="en-GB" dirty="0"/>
              <a:t>Third Bullet Point</a:t>
            </a:r>
          </a:p>
          <a:p>
            <a:pPr lvl="3"/>
            <a:endParaRPr lang="en-GB" dirty="0"/>
          </a:p>
        </p:txBody>
      </p:sp>
      <p:sp>
        <p:nvSpPr>
          <p:cNvPr id="5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55533" y="1461052"/>
            <a:ext cx="4057651" cy="53969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61867" y="1461053"/>
            <a:ext cx="4030132" cy="2650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61868" y="4146550"/>
            <a:ext cx="4030133" cy="27114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538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141" userDrawn="1">
          <p15:clr>
            <a:srgbClr val="FBAE40"/>
          </p15:clr>
        </p15:guide>
        <p15:guide id="4" pos="5111" userDrawn="1">
          <p15:clr>
            <a:srgbClr val="FBAE40"/>
          </p15:clr>
        </p15:guide>
        <p15:guide id="6" orient="horz" pos="2590" userDrawn="1">
          <p15:clr>
            <a:srgbClr val="FBAE40"/>
          </p15:clr>
        </p15:guide>
        <p15:guide id="7" orient="horz" pos="26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419B-FC38-4656-9F77-C3E7F5DE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280AE-A27A-4C21-8018-4CDF514359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6050" y="1700213"/>
            <a:ext cx="9217025" cy="3960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A9DAC"/>
                </a:solidFill>
              </a:defRPr>
            </a:lvl1pPr>
            <a:lvl2pPr marL="609600" indent="0">
              <a:buNone/>
              <a:defRPr sz="2000">
                <a:solidFill>
                  <a:srgbClr val="1A9DAC"/>
                </a:solidFill>
              </a:defRPr>
            </a:lvl2pPr>
            <a:lvl3pPr marL="1219200" indent="0">
              <a:buNone/>
              <a:defRPr sz="2000">
                <a:solidFill>
                  <a:srgbClr val="1A9DAC"/>
                </a:solidFill>
              </a:defRPr>
            </a:lvl3pPr>
            <a:lvl4pPr marL="1828800" indent="0">
              <a:buNone/>
              <a:defRPr sz="2000">
                <a:solidFill>
                  <a:srgbClr val="1A9DAC"/>
                </a:solidFill>
              </a:defRPr>
            </a:lvl4pPr>
            <a:lvl5pPr marL="2438400" indent="0">
              <a:buNone/>
              <a:defRPr sz="2000">
                <a:solidFill>
                  <a:srgbClr val="1A9DA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60BAE-66FC-42F6-BD3C-5B58157AAA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6050" y="5661025"/>
            <a:ext cx="9217025" cy="10810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609600" indent="0" algn="r">
              <a:buNone/>
              <a:defRPr sz="1800">
                <a:solidFill>
                  <a:schemeClr val="tx1"/>
                </a:solidFill>
              </a:defRPr>
            </a:lvl2pPr>
            <a:lvl3pPr marL="1219200" indent="0" algn="r">
              <a:buNone/>
              <a:defRPr sz="1800">
                <a:solidFill>
                  <a:schemeClr val="tx1"/>
                </a:solidFill>
              </a:defRPr>
            </a:lvl3pPr>
            <a:lvl4pPr marL="1828800" indent="0" algn="r">
              <a:buNone/>
              <a:defRPr sz="1800">
                <a:solidFill>
                  <a:schemeClr val="tx1"/>
                </a:solidFill>
              </a:defRPr>
            </a:lvl4pPr>
            <a:lvl5pPr marL="2438400" indent="0" algn="r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04163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3A07-22BD-4911-A932-8F2D6698F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42487-5D92-4193-8C12-E3811303EA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348880"/>
            <a:ext cx="4176464" cy="2995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0">
                <a:solidFill>
                  <a:srgbClr val="1A9DAC"/>
                </a:solidFill>
              </a:defRPr>
            </a:lvl1pPr>
          </a:lstStyle>
          <a:p>
            <a:pPr lvl="0"/>
            <a:r>
              <a:rPr lang="en-GB" dirty="0"/>
              <a:t>100%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F246C3-55F5-41A0-A73E-5368C3F43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3872" y="2348880"/>
            <a:ext cx="6481366" cy="2995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99DAC"/>
                </a:solidFill>
              </a:defRPr>
            </a:lvl1pPr>
            <a:lvl2pPr marL="609600" indent="0">
              <a:buNone/>
              <a:defRPr sz="2000">
                <a:solidFill>
                  <a:srgbClr val="199DAC"/>
                </a:solidFill>
              </a:defRPr>
            </a:lvl2pPr>
            <a:lvl3pPr marL="1219200" indent="0">
              <a:buNone/>
              <a:defRPr sz="2000">
                <a:solidFill>
                  <a:srgbClr val="199DAC"/>
                </a:solidFill>
              </a:defRPr>
            </a:lvl3pPr>
            <a:lvl4pPr marL="1828800" indent="0">
              <a:buNone/>
              <a:defRPr sz="2000">
                <a:solidFill>
                  <a:srgbClr val="199DAC"/>
                </a:solidFill>
              </a:defRPr>
            </a:lvl4pPr>
            <a:lvl5pPr marL="2438400" indent="0">
              <a:buNone/>
              <a:defRPr sz="2000">
                <a:solidFill>
                  <a:srgbClr val="199DA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E5FF59-326E-4B4E-9D7D-CFDB81AC6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58925" y="5344492"/>
            <a:ext cx="9650413" cy="1108696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800"/>
            </a:lvl1pPr>
            <a:lvl2pPr marL="609600" indent="0" algn="r">
              <a:buNone/>
              <a:defRPr sz="1800"/>
            </a:lvl2pPr>
            <a:lvl3pPr marL="1219200" indent="0" algn="r">
              <a:buNone/>
              <a:defRPr sz="1800"/>
            </a:lvl3pPr>
            <a:lvl4pPr marL="1828800" indent="0" algn="r">
              <a:buNone/>
              <a:defRPr sz="1800"/>
            </a:lvl4pPr>
            <a:lvl5pPr marL="2438400" indent="0" algn="r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52614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AF9D-BAFD-B7DD-3313-894B16C3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F0471-6E78-5E90-91C9-1884F42FA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B136C-ED63-4035-8141-170B3CD1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0C22A-7DE4-4FD3-A282-2C6DAABAAE4B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9F905-28D6-DB0B-3D55-AFC60F2D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2DAB-5815-5763-E0FA-D8FEF486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BFC4-ED55-435B-8A52-E68FE726E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87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3DBD-28B5-6744-B93D-384D879A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974058"/>
            <a:ext cx="868749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9DA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199456" y="4221163"/>
            <a:ext cx="8687493" cy="603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800" b="0" i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45060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64AAA3-E9D4-B544-B77B-0789573E9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455" y="689703"/>
            <a:ext cx="9937104" cy="101110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1A9DAC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6" y="1700808"/>
            <a:ext cx="9937104" cy="4608512"/>
          </a:xfrm>
          <a:prstGeom prst="rect">
            <a:avLst/>
          </a:prstGeom>
        </p:spPr>
        <p:txBody>
          <a:bodyPr lIns="0" tIns="0" rIns="0" bIns="0"/>
          <a:lstStyle>
            <a:lvl1pPr marL="266700" indent="-257175">
              <a:buClr>
                <a:srgbClr val="1A9DAC"/>
              </a:buClr>
              <a:tabLst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A9DAC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266700">
              <a:buClr>
                <a:srgbClr val="1A9DAC"/>
              </a:buClr>
              <a:buFont typeface="Arial" panose="020B0604020202020204" pitchFamily="34" charset="0"/>
              <a:buChar char="̶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91223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7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4AA9-9B1B-7D49-821B-E768D4FE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1" y="687617"/>
            <a:ext cx="9936408" cy="101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00152" y="1700216"/>
            <a:ext cx="9936408" cy="4465637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buClr>
                <a:srgbClr val="1A9DAC"/>
              </a:buClr>
              <a:buFont typeface="+mj-lt"/>
              <a:buAutoNum type="arabicPeriod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A9DAC"/>
              </a:buClr>
              <a:buFont typeface="+mj-lt"/>
              <a:buAutoNum type="romanLcPeriod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1A9DAC"/>
              </a:buClr>
              <a:buFont typeface="Arial" panose="020B0604020202020204" pitchFamily="34" charset="0"/>
              <a:buChar char="̶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3431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9527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606882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85A6-D158-2E49-90B4-F2441730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692699"/>
            <a:ext cx="9912077" cy="93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199457" y="1628800"/>
            <a:ext cx="4871515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240016" y="1628800"/>
            <a:ext cx="4871515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62276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63C3-2B19-3E4C-861A-2B5A52BA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692699"/>
            <a:ext cx="10515600" cy="9361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8" y="1628800"/>
            <a:ext cx="4896542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A9DAC"/>
              </a:buClr>
              <a:buSzTx/>
              <a:buFont typeface="Arial" panose="020B0604020202020204" pitchFamily="34" charset="0"/>
              <a:buChar char="•"/>
              <a:tabLst/>
              <a:defRPr sz="1800" b="0" i="0" baseline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A9DAC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1A9DAC"/>
              </a:buClr>
              <a:buFont typeface="Arial" panose="020B0604020202020204" pitchFamily="34" charset="0"/>
              <a:buChar char="̶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4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Bullet Point</a:t>
            </a:r>
          </a:p>
          <a:p>
            <a:pPr lvl="2"/>
            <a:r>
              <a:rPr lang="en-GB" dirty="0"/>
              <a:t>Third Bullet Point</a:t>
            </a:r>
          </a:p>
          <a:p>
            <a:pPr lvl="3"/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40016" y="1628800"/>
            <a:ext cx="4752528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A9DAC"/>
              </a:buClr>
              <a:buSzTx/>
              <a:buFont typeface="Arial" panose="020B0604020202020204" pitchFamily="34" charset="0"/>
              <a:buChar char="•"/>
              <a:tabLst/>
              <a:defRPr sz="1800" b="0" i="0" baseline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1A9DAC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1A9DAC"/>
              </a:buClr>
              <a:buFont typeface="Arial" panose="020B0604020202020204" pitchFamily="34" charset="0"/>
              <a:buChar char="̶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Bullet Point</a:t>
            </a:r>
          </a:p>
          <a:p>
            <a:pPr lvl="2"/>
            <a:r>
              <a:rPr lang="en-US" dirty="0"/>
              <a:t>Third Bullet Point</a:t>
            </a:r>
          </a:p>
          <a:p>
            <a:pPr lvl="3"/>
            <a:endParaRPr lang="en-US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4551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A39C-6E99-FE4F-B641-F44C7B4B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692699"/>
            <a:ext cx="10515600" cy="9361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8" y="1628800"/>
            <a:ext cx="4896542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A9DAC"/>
              </a:buClr>
              <a:buSzTx/>
              <a:buFont typeface="+mj-lt"/>
              <a:buAutoNum type="arabicPeriod"/>
              <a:tabLst/>
              <a:defRPr sz="18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  <a:lvl2pPr marL="541338" indent="-274638">
              <a:buClr>
                <a:srgbClr val="1A9DAC"/>
              </a:buClr>
              <a:buFont typeface="+mj-lt"/>
              <a:buAutoNum type="romanLcPeriod"/>
              <a:defRPr sz="1800" baseline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1A9DAC"/>
              </a:buClr>
              <a:buFont typeface="Arial" panose="020B0604020202020204" pitchFamily="34" charset="0"/>
              <a:buChar char="̶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Clr>
                <a:srgbClr val="1A9DAC"/>
              </a:buClr>
              <a:buFont typeface="Arial" panose="020B0604020202020204" pitchFamily="34" charset="0"/>
              <a:buChar char="̶"/>
              <a:defRPr sz="14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  <a:p>
            <a:pPr lvl="3"/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40018" y="1628800"/>
            <a:ext cx="4896542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1A9DAC"/>
              </a:buClr>
              <a:buSzTx/>
              <a:buFont typeface="+mj-lt"/>
              <a:buAutoNum type="arabicPeriod"/>
              <a:tabLst/>
              <a:defRPr sz="18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  <a:lvl2pPr marL="541338" indent="-274638">
              <a:buClr>
                <a:srgbClr val="1A9DAC"/>
              </a:buClr>
              <a:buFont typeface="+mj-lt"/>
              <a:buAutoNum type="romanLcPeriod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1A9DAC"/>
              </a:buClr>
              <a:buFont typeface="Arial" panose="020B0604020202020204" pitchFamily="34" charset="0"/>
              <a:buChar char="̶"/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Font typeface="Arial" panose="020B0604020202020204" pitchFamily="34" charset="0"/>
              <a:buChar char="̶"/>
              <a:defRPr sz="14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765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0C80B-5DE2-104C-BCD7-114FA55CD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20" y="692700"/>
            <a:ext cx="10515600" cy="8620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1199456" y="1554763"/>
            <a:ext cx="9865096" cy="45380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753494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lumn text styl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65AE-FBB8-C547-A863-8ACFC537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692699"/>
            <a:ext cx="10515600" cy="9361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199458" y="1628800"/>
            <a:ext cx="4464494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5712885" y="1628802"/>
            <a:ext cx="5351667" cy="4464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861172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3631A212-DAA8-B544-9BA8-9F3465AA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699"/>
            <a:ext cx="10299327" cy="79208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2A975-9E0E-5D43-ADC1-E0089E324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0"/>
            <a:ext cx="10810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7" r:id="rId13"/>
    <p:sldLayoutId id="2147483976" r:id="rId14"/>
    <p:sldLayoutId id="2147483978" r:id="rId15"/>
  </p:sldLayoutIdLst>
  <p:transition spd="slow">
    <p:fade/>
  </p:transition>
  <p:txStyles>
    <p:titleStyle>
      <a:lvl1pPr algn="l" defTabSz="606425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1A9DAC"/>
          </a:solidFill>
          <a:latin typeface="+mj-lt"/>
          <a:ea typeface="ＭＳ Ｐゴシック" charset="0"/>
          <a:cs typeface="ＭＳ Ｐゴシック" charset="0"/>
        </a:defRPr>
      </a:lvl1pPr>
      <a:lvl2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555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10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664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218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4025" indent="-4540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87425" indent="-3778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08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04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00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Sophie.laggan@uwe.ac.u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F1CEF-0B1A-4096-9B12-2B2EF0EDA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434" y="1915482"/>
            <a:ext cx="7970077" cy="2089585"/>
          </a:xfrm>
        </p:spPr>
        <p:txBody>
          <a:bodyPr>
            <a:normAutofit fontScale="90000"/>
          </a:bodyPr>
          <a:lstStyle/>
          <a:p>
            <a:r>
              <a:rPr lang="en-GB" sz="1800" dirty="0"/>
              <a:t>Science and Culture - Communities, education and knowledge-making: </a:t>
            </a:r>
            <a:br>
              <a:rPr lang="en-GB" dirty="0"/>
            </a:br>
            <a:r>
              <a:rPr lang="en-GB" dirty="0"/>
              <a:t>Redistributing power in sustainability transitions through creative and artistic methods for action and the fostering of skills and capacities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106EC-E68F-406D-9E35-8CFE576F4B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3A658-E6EF-4A06-B512-E7186AB038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Sophie Laggan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5BB4C-8AE9-43E4-BDE7-A9F10AC160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Research Fellow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4626F5-8235-49A3-A1DE-8953C5195C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23/06/2022</a:t>
            </a:r>
          </a:p>
        </p:txBody>
      </p:sp>
    </p:spTree>
    <p:extLst>
      <p:ext uri="{BB962C8B-B14F-4D97-AF65-F5344CB8AC3E}">
        <p14:creationId xmlns:p14="http://schemas.microsoft.com/office/powerpoint/2010/main" val="338130277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8E386-2E7D-120E-65BE-7FC56D8E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/>
              <a:t>Examples: creative methods for community action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F2F0154-5ABC-3181-9DA2-E635CD53B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8" b="4"/>
          <a:stretch/>
        </p:blipFill>
        <p:spPr bwMode="auto">
          <a:xfrm>
            <a:off x="5660767" y="1580519"/>
            <a:ext cx="2035004" cy="1862991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6C17998-E8AE-6855-6132-51F79D462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" r="3" b="20508"/>
          <a:stretch/>
        </p:blipFill>
        <p:spPr bwMode="auto">
          <a:xfrm>
            <a:off x="8009089" y="1580519"/>
            <a:ext cx="2092344" cy="1848481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50680F9-AD7E-BF4D-BD21-3B91FBFA0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5660767" y="3618404"/>
            <a:ext cx="4440666" cy="3169387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limate Action Programme Archives - Bristol Green Capital">
            <a:extLst>
              <a:ext uri="{FF2B5EF4-FFF2-40B4-BE49-F238E27FC236}">
                <a16:creationId xmlns:a16="http://schemas.microsoft.com/office/drawing/2014/main" id="{C95CFA3A-8C8A-2AC0-EA8D-DEE977156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37" y="2324714"/>
            <a:ext cx="3297512" cy="34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53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8E386-2E7D-120E-65BE-7FC56D8E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Examples: creative methods for policy action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EA82DEC-48DF-2B0B-8DF4-42D03465F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48" y="1956014"/>
            <a:ext cx="4821929" cy="361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634F41B-A961-7163-A221-26B986E67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3437" y="1411186"/>
            <a:ext cx="3812117" cy="538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55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4A21D-DD96-1108-90F7-39A98D3F3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Guides and toolkits to support practitioners, activists…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4CDA8-6C86-5F55-C568-4934AEF02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3400900" cy="4858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16DDA-90EC-0089-2A5B-491671C43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921" y="2140098"/>
            <a:ext cx="4607902" cy="3236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4457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5161-9134-C4EE-ACDE-D77952F5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Educational materials to enhance self-efficacy and political 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51370-A786-042A-90CF-CEB3E59A9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20" y="1618538"/>
            <a:ext cx="3419952" cy="483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E3CD5A-1294-57EA-96AE-8C70C5AD9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991" y="1618537"/>
            <a:ext cx="3429479" cy="483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65AA0-805C-9CED-D736-52CF6D6FA3F6}"/>
              </a:ext>
            </a:extLst>
          </p:cNvPr>
          <p:cNvSpPr txBox="1"/>
          <p:nvPr/>
        </p:nvSpPr>
        <p:spPr>
          <a:xfrm>
            <a:off x="9359152" y="2241166"/>
            <a:ext cx="2076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Partner to amplify, e.g., British Science Association and The Brilliant Club</a:t>
            </a:r>
          </a:p>
          <a:p>
            <a:endParaRPr lang="en-GB" dirty="0"/>
          </a:p>
          <a:p>
            <a:r>
              <a:rPr lang="en-GB" dirty="0"/>
              <a:t>Promote through various educational resource platforms (e.g., Transform Our World)</a:t>
            </a:r>
          </a:p>
        </p:txBody>
      </p:sp>
    </p:spTree>
    <p:extLst>
      <p:ext uri="{BB962C8B-B14F-4D97-AF65-F5344CB8AC3E}">
        <p14:creationId xmlns:p14="http://schemas.microsoft.com/office/powerpoint/2010/main" val="2523842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9741C-FECA-4B6E-2524-14CD26BC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skills and capabilities scientists and practitioners need to cede power and progress the transition…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D92F3-C89F-1E14-C50E-232F084B9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2060848"/>
            <a:ext cx="9937104" cy="4248472"/>
          </a:xfrm>
        </p:spPr>
        <p:txBody>
          <a:bodyPr>
            <a:normAutofit/>
          </a:bodyPr>
          <a:lstStyle/>
          <a:p>
            <a:r>
              <a:rPr lang="en-GB" b="1" dirty="0"/>
              <a:t>Relationship with self</a:t>
            </a:r>
            <a:r>
              <a:rPr lang="en-GB" dirty="0"/>
              <a:t>: Know thy self </a:t>
            </a:r>
            <a:r>
              <a:rPr lang="en-GB" dirty="0">
                <a:sym typeface="Wingdings" panose="05000000000000000000" pitchFamily="2" charset="2"/>
              </a:rPr>
              <a:t> purpose, our assets, s</a:t>
            </a:r>
            <a:r>
              <a:rPr lang="en-GB" dirty="0"/>
              <a:t>elf-efficacy</a:t>
            </a:r>
          </a:p>
          <a:p>
            <a:r>
              <a:rPr lang="en-GB" b="1" dirty="0"/>
              <a:t>Relationships with others</a:t>
            </a:r>
            <a:r>
              <a:rPr lang="en-GB" dirty="0"/>
              <a:t>: as knowledge </a:t>
            </a:r>
            <a:r>
              <a:rPr lang="en-GB" strike="sngStrike" dirty="0"/>
              <a:t>holders</a:t>
            </a:r>
            <a:r>
              <a:rPr lang="en-GB" dirty="0"/>
              <a:t> sharers, active listeners, evaluators, enablers, facilitators, empathisers (of diverse perspectives), connectors and collaborators… requires communication, artistic, and social science skills. Be in it for the long-term – build trust, create pathways to for citizens’ voice to be heard and to feedback how it was received </a:t>
            </a:r>
          </a:p>
          <a:p>
            <a:r>
              <a:rPr lang="en-GB" b="1" dirty="0"/>
              <a:t>Action</a:t>
            </a:r>
            <a:r>
              <a:rPr lang="en-GB" dirty="0"/>
              <a:t>: Focus on acting in these ways, rather than telling people how to act</a:t>
            </a:r>
          </a:p>
          <a:p>
            <a:r>
              <a:rPr lang="en-GB" b="1" dirty="0"/>
              <a:t>Reflection</a:t>
            </a:r>
            <a:r>
              <a:rPr lang="en-GB" dirty="0"/>
              <a:t>: check your power and privilege; ask for feedback</a:t>
            </a:r>
          </a:p>
          <a:p>
            <a:r>
              <a:rPr lang="en-GB" dirty="0"/>
              <a:t>Seek out support, training, coaching and mentoring </a:t>
            </a:r>
            <a:r>
              <a:rPr lang="en-GB" dirty="0">
                <a:sym typeface="Wingdings" panose="05000000000000000000" pitchFamily="2" charset="2"/>
              </a:rPr>
              <a:t> include these on our climate engagement projects</a:t>
            </a:r>
            <a:endParaRPr lang="en-GB" dirty="0"/>
          </a:p>
          <a:p>
            <a:endParaRPr lang="en-GB" dirty="0"/>
          </a:p>
        </p:txBody>
      </p:sp>
      <p:pic>
        <p:nvPicPr>
          <p:cNvPr id="4106" name="Picture 10" descr="Inner Development Goals">
            <a:extLst>
              <a:ext uri="{FF2B5EF4-FFF2-40B4-BE49-F238E27FC236}">
                <a16:creationId xmlns:a16="http://schemas.microsoft.com/office/drawing/2014/main" id="{75DDB6AE-520A-E2D3-E1DB-74C4D3973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/>
          <a:stretch/>
        </p:blipFill>
        <p:spPr bwMode="auto">
          <a:xfrm>
            <a:off x="9007736" y="5346550"/>
            <a:ext cx="3184263" cy="151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9668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9691D8-DA46-1BE6-F701-59A54E693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421DB3-7B31-E7E1-4F25-7DBFC7C65A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Sophie.laggan@uwe.ac.uk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57276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D774-C328-4889-B688-8179CEEA5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Who is involved in the sustainability transitions?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43EBA-B2C4-409F-B324-728721F6DD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Everyone and everything…</a:t>
            </a:r>
          </a:p>
          <a:p>
            <a:pPr lvl="1"/>
            <a:r>
              <a:rPr lang="en-GB" dirty="0"/>
              <a:t>The environment</a:t>
            </a:r>
          </a:p>
          <a:p>
            <a:pPr lvl="1"/>
            <a:r>
              <a:rPr lang="en-GB" dirty="0"/>
              <a:t>Researchers</a:t>
            </a:r>
          </a:p>
          <a:p>
            <a:pPr lvl="1"/>
            <a:r>
              <a:rPr lang="en-GB" dirty="0"/>
              <a:t>Business</a:t>
            </a:r>
          </a:p>
          <a:p>
            <a:pPr lvl="1"/>
            <a:r>
              <a:rPr lang="en-GB" dirty="0"/>
              <a:t>Community</a:t>
            </a:r>
          </a:p>
          <a:p>
            <a:pPr lvl="1"/>
            <a:r>
              <a:rPr lang="en-GB" dirty="0"/>
              <a:t>Government</a:t>
            </a:r>
          </a:p>
          <a:p>
            <a:pPr lvl="1"/>
            <a:r>
              <a:rPr lang="en-GB" dirty="0"/>
              <a:t>Young people &amp; educational settings</a:t>
            </a:r>
          </a:p>
          <a:p>
            <a:pPr lvl="1"/>
            <a:r>
              <a:rPr lang="en-GB" dirty="0"/>
              <a:t>Artists…</a:t>
            </a:r>
          </a:p>
          <a:p>
            <a:pPr marL="9525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25747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6148-292A-4AE1-9FAA-560FF143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Why involve everyone?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BF4D4-FB34-4664-AC54-BF531E2D1E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We all only have partial knowledge</a:t>
            </a:r>
          </a:p>
          <a:p>
            <a:r>
              <a:rPr lang="en-GB" dirty="0"/>
              <a:t>We already have all the solutions… we can learn what works and what doesn’t through our conversations and experiments</a:t>
            </a:r>
          </a:p>
          <a:p>
            <a:r>
              <a:rPr lang="en-GB" dirty="0"/>
              <a:t>We have a shared responsibility…although some more responsible than others</a:t>
            </a:r>
          </a:p>
          <a:p>
            <a:r>
              <a:rPr lang="en-GB" dirty="0"/>
              <a:t>We need to include nature, and indigenous and local knowledge for climate justice</a:t>
            </a:r>
          </a:p>
          <a:p>
            <a:r>
              <a:rPr lang="en-US" sz="1800" dirty="0"/>
              <a:t>Empowerin</a:t>
            </a:r>
            <a:r>
              <a:rPr lang="en-US" dirty="0"/>
              <a:t>g, creative and artistic approaches </a:t>
            </a:r>
            <a:r>
              <a:rPr lang="en" sz="1800" dirty="0">
                <a:solidFill>
                  <a:schemeClr val="dk1"/>
                </a:solidFill>
              </a:rPr>
              <a:t>a good way to inspire and support action-based approaches</a:t>
            </a:r>
            <a:r>
              <a:rPr lang="en-US" sz="1800" dirty="0"/>
              <a:t> </a:t>
            </a:r>
          </a:p>
          <a:p>
            <a:r>
              <a:rPr lang="en-GB" dirty="0"/>
              <a:t>To build connections, build capacities, shift the balance of power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18325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6148-292A-4AE1-9FAA-560FF143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climate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BF4D4-FB34-4664-AC54-BF531E2D1E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Frames engagement according to the spectrum of participation: informing to empowering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D17FFF-A511-3F90-C473-9884EAF64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" b="3673"/>
          <a:stretch/>
        </p:blipFill>
        <p:spPr bwMode="auto">
          <a:xfrm>
            <a:off x="1730276" y="2204863"/>
            <a:ext cx="8876157" cy="46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85498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6148-292A-4AE1-9FAA-560FF143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climate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BF4D4-FB34-4664-AC54-BF531E2D1E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GB" dirty="0"/>
              <a:t>Tailors engagements according to audience and sends trusted messengers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Summary - Climate Outreach">
            <a:extLst>
              <a:ext uri="{FF2B5EF4-FFF2-40B4-BE49-F238E27FC236}">
                <a16:creationId xmlns:a16="http://schemas.microsoft.com/office/drawing/2014/main" id="{13A5AE73-4B5B-EC6A-28C7-97DC4DA33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"/>
          <a:stretch/>
        </p:blipFill>
        <p:spPr bwMode="auto">
          <a:xfrm>
            <a:off x="5073419" y="1988840"/>
            <a:ext cx="7104112" cy="456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58A57-686B-3DEB-E9E7-91450725A64E}"/>
              </a:ext>
            </a:extLst>
          </p:cNvPr>
          <p:cNvSpPr txBox="1"/>
          <p:nvPr/>
        </p:nvSpPr>
        <p:spPr>
          <a:xfrm>
            <a:off x="6528048" y="6552002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climateoutreach.org</a:t>
            </a:r>
          </a:p>
        </p:txBody>
      </p:sp>
    </p:spTree>
    <p:extLst>
      <p:ext uri="{BB962C8B-B14F-4D97-AF65-F5344CB8AC3E}">
        <p14:creationId xmlns:p14="http://schemas.microsoft.com/office/powerpoint/2010/main" val="174420521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6148-292A-4AE1-9FAA-560FF143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climate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BF4D4-FB34-4664-AC54-BF531E2D1E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GB" dirty="0"/>
              <a:t>Draws from social psychology and sustainability science </a:t>
            </a:r>
          </a:p>
          <a:p>
            <a:pPr lvl="1"/>
            <a:r>
              <a:rPr lang="en-GB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looks at lifestyle, values (what they love), social norms &amp; role models, interests and needs among different stakeholders, and how these interconnect with regional, national and international levels of social steering to shape change across scale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31888B-7709-FE5E-2C13-537C5C821597}"/>
              </a:ext>
            </a:extLst>
          </p:cNvPr>
          <p:cNvGrpSpPr/>
          <p:nvPr/>
        </p:nvGrpSpPr>
        <p:grpSpPr>
          <a:xfrm>
            <a:off x="6646540" y="2996951"/>
            <a:ext cx="4490019" cy="3795199"/>
            <a:chOff x="1605980" y="2910872"/>
            <a:chExt cx="4490019" cy="39151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F89E83-01AA-7068-F2B0-82BCE6412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5980" y="2910872"/>
              <a:ext cx="4490019" cy="35785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E959B1-48BC-99BE-5A93-1ADC2DE86E06}"/>
                </a:ext>
              </a:extLst>
            </p:cNvPr>
            <p:cNvSpPr txBox="1"/>
            <p:nvPr/>
          </p:nvSpPr>
          <p:spPr>
            <a:xfrm>
              <a:off x="1605980" y="6564409"/>
              <a:ext cx="25922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err="1"/>
                <a:t>Bellali</a:t>
              </a:r>
              <a:r>
                <a:rPr lang="en-GB" sz="1100" dirty="0"/>
                <a:t> et al. 2018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584110-821B-A86D-EB72-DE8FD7CF384F}"/>
              </a:ext>
            </a:extLst>
          </p:cNvPr>
          <p:cNvGrpSpPr/>
          <p:nvPr/>
        </p:nvGrpSpPr>
        <p:grpSpPr>
          <a:xfrm>
            <a:off x="1200150" y="2996951"/>
            <a:ext cx="3743721" cy="3795761"/>
            <a:chOff x="-648814" y="2884508"/>
            <a:chExt cx="3697932" cy="3978428"/>
          </a:xfrm>
        </p:grpSpPr>
        <p:pic>
          <p:nvPicPr>
            <p:cNvPr id="6" name="Picture 2" descr="Figure 1: Factors that influence in the individual, social and material contexts ('The ISM Model')">
              <a:extLst>
                <a:ext uri="{FF2B5EF4-FFF2-40B4-BE49-F238E27FC236}">
                  <a16:creationId xmlns:a16="http://schemas.microsoft.com/office/drawing/2014/main" id="{A167BA0A-3B81-C66C-50B7-B97648C44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8814" y="2884508"/>
              <a:ext cx="3697932" cy="3705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C5292C-ABEE-CCBD-F491-C1A7DFE04956}"/>
                </a:ext>
              </a:extLst>
            </p:cNvPr>
            <p:cNvSpPr txBox="1"/>
            <p:nvPr/>
          </p:nvSpPr>
          <p:spPr>
            <a:xfrm>
              <a:off x="-648814" y="6601326"/>
              <a:ext cx="25922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Scottish Government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69581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E6148-292A-4AE1-9FAA-560FF143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climate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BF4D4-FB34-4664-AC54-BF531E2D1E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+mj-lt"/>
              <a:buAutoNum type="arabicPeriod" startAt="4"/>
            </a:pPr>
            <a:r>
              <a:rPr lang="en-GB" dirty="0"/>
              <a:t>Recognises that traditional forms of participation are insufficient (Moser 2016)</a:t>
            </a:r>
          </a:p>
          <a:p>
            <a:pPr marL="788988" lvl="1" indent="-514350">
              <a:buFont typeface="Arial" panose="020B0604020202020204" pitchFamily="34" charset="0"/>
              <a:buChar char="•"/>
            </a:pPr>
            <a:r>
              <a:rPr lang="en-GB" dirty="0"/>
              <a:t>The deficit model – </a:t>
            </a:r>
            <a:r>
              <a:rPr lang="en-GB" i="1" dirty="0"/>
              <a:t>knowledge alone is enough to move people to action </a:t>
            </a:r>
            <a:r>
              <a:rPr lang="en-GB" dirty="0"/>
              <a:t>– does not hold</a:t>
            </a:r>
          </a:p>
          <a:p>
            <a:pPr marL="788988" lvl="1" indent="-514350">
              <a:buFont typeface="Arial" panose="020B0604020202020204" pitchFamily="34" charset="0"/>
              <a:buChar char="•"/>
            </a:pPr>
            <a:r>
              <a:rPr lang="en-GB" dirty="0"/>
              <a:t>People are moved to act if we can connect the dots for them between personal impact and personal reward (Katherine </a:t>
            </a:r>
            <a:r>
              <a:rPr lang="en-GB" dirty="0" err="1"/>
              <a:t>Hayhoe</a:t>
            </a:r>
            <a:r>
              <a:rPr lang="en-GB" dirty="0"/>
              <a:t>, 2016) – it’s here, it’s now, it’s relevant</a:t>
            </a:r>
          </a:p>
          <a:p>
            <a:pPr marL="788988" lvl="1" indent="-514350">
              <a:buFont typeface="Arial" panose="020B0604020202020204" pitchFamily="34" charset="0"/>
              <a:buChar char="•"/>
            </a:pPr>
            <a:r>
              <a:rPr lang="en-GB" dirty="0"/>
              <a:t>Focus on what people can do – how they can fix it</a:t>
            </a:r>
          </a:p>
          <a:p>
            <a:pPr marL="788988" lvl="1" indent="-514350">
              <a:buFont typeface="Arial" panose="020B0604020202020204" pitchFamily="34" charset="0"/>
              <a:buChar char="•"/>
            </a:pPr>
            <a:r>
              <a:rPr lang="en-GB" dirty="0"/>
              <a:t>Train, coach, mentor… build communication knowledge and self-efficacy </a:t>
            </a:r>
          </a:p>
          <a:p>
            <a:pPr marL="788988" lvl="1" indent="-514350">
              <a:buFont typeface="Arial" panose="020B0604020202020204" pitchFamily="34" charset="0"/>
              <a:buChar char="•"/>
            </a:pPr>
            <a:r>
              <a:rPr lang="en-GB" dirty="0"/>
              <a:t>Find ways to overcome material inequality… policy change</a:t>
            </a:r>
          </a:p>
          <a:p>
            <a:pPr marL="788988" lvl="1" indent="-514350">
              <a:buFont typeface="Arial" panose="020B0604020202020204" pitchFamily="34" charset="0"/>
              <a:buChar char="•"/>
            </a:pPr>
            <a:endParaRPr lang="en-GB" dirty="0"/>
          </a:p>
          <a:p>
            <a:pPr marL="788988" lvl="1" indent="-5143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1948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C758E-3CAC-DF94-CB1E-C0744A93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Examples: training and mentoring young people</a:t>
            </a:r>
          </a:p>
        </p:txBody>
      </p:sp>
      <p:pic>
        <p:nvPicPr>
          <p:cNvPr id="1026" name="Picture 2" descr="Catalyse Change">
            <a:extLst>
              <a:ext uri="{FF2B5EF4-FFF2-40B4-BE49-F238E27FC236}">
                <a16:creationId xmlns:a16="http://schemas.microsoft.com/office/drawing/2014/main" id="{6102A345-47BF-C1FE-09EB-3271E0296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16" y="2631039"/>
            <a:ext cx="3284295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3AC2485-8E76-273B-4AE8-EDB9083EC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16" y="3858049"/>
            <a:ext cx="5264664" cy="296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GF - Ripple Logo - trans white - Copy.p">
            <a:extLst>
              <a:ext uri="{FF2B5EF4-FFF2-40B4-BE49-F238E27FC236}">
                <a16:creationId xmlns:a16="http://schemas.microsoft.com/office/drawing/2014/main" id="{9065A312-623A-7224-4798-FD6890DAC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73" y="1973247"/>
            <a:ext cx="2597253" cy="198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48F0922-4F3D-02CE-3070-B518CD9A6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3774251"/>
            <a:ext cx="3044486" cy="30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8880AB8-0887-8E48-13AB-631726FB2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r="7392"/>
          <a:stretch/>
        </p:blipFill>
        <p:spPr bwMode="auto">
          <a:xfrm>
            <a:off x="33452" y="3858049"/>
            <a:ext cx="3446219" cy="296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A5A7B653-2EBF-0433-093B-0CC53B94F0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1" y="1353713"/>
            <a:ext cx="2413276" cy="24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09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8E386-2E7D-120E-65BE-7FC56D8E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Examples: creative methods for community input and 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0D209-222E-7A30-F7D1-CD61592C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6" y="1515508"/>
            <a:ext cx="4228340" cy="4402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0DD4CB-13E7-49F6-12E5-B930967FE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746" y="2821111"/>
            <a:ext cx="2738381" cy="3997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41EAB-8206-8D7D-BD86-0D217BB93D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67" r="20472"/>
          <a:stretch/>
        </p:blipFill>
        <p:spPr>
          <a:xfrm rot="5400000">
            <a:off x="6606861" y="1609068"/>
            <a:ext cx="2359198" cy="2156886"/>
          </a:xfrm>
          <a:prstGeom prst="rect">
            <a:avLst/>
          </a:prstGeom>
        </p:spPr>
      </p:pic>
      <p:pic>
        <p:nvPicPr>
          <p:cNvPr id="11" name="Picture 10" descr="A group of people holding flags&#10;&#10;Description automatically generated with low confidence">
            <a:extLst>
              <a:ext uri="{FF2B5EF4-FFF2-40B4-BE49-F238E27FC236}">
                <a16:creationId xmlns:a16="http://schemas.microsoft.com/office/drawing/2014/main" id="{7566D8AB-E9EC-1726-7417-433EE862AD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1" b="13433"/>
          <a:stretch/>
        </p:blipFill>
        <p:spPr>
          <a:xfrm>
            <a:off x="8914794" y="1606830"/>
            <a:ext cx="3302612" cy="1857375"/>
          </a:xfrm>
          <a:prstGeom prst="rect">
            <a:avLst/>
          </a:prstGeom>
        </p:spPr>
      </p:pic>
      <p:pic>
        <p:nvPicPr>
          <p:cNvPr id="12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DBA5CE47-D483-6B55-11A9-87C22E921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4" b="1402"/>
          <a:stretch/>
        </p:blipFill>
        <p:spPr>
          <a:xfrm>
            <a:off x="7293590" y="4204510"/>
            <a:ext cx="4194908" cy="2359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0F44B7-0B62-8B6C-38F7-B2D1CC430D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899" t="19609" r="5066" b="15473"/>
          <a:stretch/>
        </p:blipFill>
        <p:spPr>
          <a:xfrm>
            <a:off x="4570191" y="1244700"/>
            <a:ext cx="1752064" cy="152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59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8.0&quot;&gt;&lt;object type=&quot;1&quot; unique_id=&quot;10001&quot;&gt;&lt;object type=&quot;2&quot; unique_id=&quot;10073&quot;&gt;&lt;object type=&quot;3&quot; unique_id=&quot;10074&quot;&gt;&lt;property id=&quot;20148&quot; value=&quot;5&quot;/&gt;&lt;property id=&quot;20300&quot; value=&quot;Slide 1&quot;/&gt;&lt;property id=&quot;20307&quot; value=&quot;256&quot;/&gt;&lt;/object&gt;&lt;object type=&quot;3&quot; unique_id=&quot;10075&quot;&gt;&lt;property id=&quot;20148&quot; value=&quot;5&quot;/&gt;&lt;property id=&quot;20300&quot; value=&quot;Slide 2&quot;/&gt;&lt;property id=&quot;20307&quot; value=&quot;260&quot;/&gt;&lt;/object&gt;&lt;object type=&quot;3&quot; unique_id=&quot;10076&quot;&gt;&lt;property id=&quot;20148&quot; value=&quot;5&quot;/&gt;&lt;property id=&quot;20300&quot; value=&quot;Slide 3&quot;/&gt;&lt;property id=&quot;20307&quot; value=&quot;267&quot;/&gt;&lt;/object&gt;&lt;object type=&quot;3&quot; unique_id=&quot;10077&quot;&gt;&lt;property id=&quot;20148&quot; value=&quot;5&quot;/&gt;&lt;property id=&quot;20300&quot; value=&quot;Slide 4&quot;/&gt;&lt;property id=&quot;20307&quot; value=&quot;264&quot;/&gt;&lt;/object&gt;&lt;object type=&quot;3&quot; unique_id=&quot;10078&quot;&gt;&lt;property id=&quot;20148&quot; value=&quot;5&quot;/&gt;&lt;property id=&quot;20300&quot; value=&quot;Slide 5&quot;/&gt;&lt;property id=&quot;20307&quot; value=&quot;268&quot;/&gt;&lt;/object&gt;&lt;object type=&quot;3&quot; unique_id=&quot;10079&quot;&gt;&lt;property id=&quot;20148&quot; value=&quot;5&quot;/&gt;&lt;property id=&quot;20300&quot; value=&quot;Slide 6&quot;/&gt;&lt;property id=&quot;20307&quot; value=&quot;265&quot;/&gt;&lt;/object&gt;&lt;object type=&quot;3&quot; unique_id=&quot;10080&quot;&gt;&lt;property id=&quot;20148&quot; value=&quot;5&quot;/&gt;&lt;property id=&quot;20300&quot; value=&quot;Slide 7&quot;/&gt;&lt;property id=&quot;20307&quot; value=&quot;266&quot;/&gt;&lt;/object&gt;&lt;object type=&quot;3&quot; unique_id=&quot;10081&quot;&gt;&lt;property id=&quot;20148&quot; value=&quot;5&quot;/&gt;&lt;property id=&quot;20300&quot; value=&quot;Slide 8&quot;/&gt;&lt;property id=&quot;20307&quot; value=&quot;262&quot;/&gt;&lt;/object&gt;&lt;object type=&quot;3&quot; unique_id=&quot;10082&quot;&gt;&lt;property id=&quot;20148&quot; value=&quot;5&quot;/&gt;&lt;property id=&quot;20300&quot; value=&quot;Slide 9&quot;/&gt;&lt;property id=&quot;20307&quot; value=&quot;269&quot;/&gt;&lt;/object&gt;&lt;object type=&quot;3&quot; unique_id=&quot;10083&quot;&gt;&lt;property id=&quot;20148&quot; value=&quot;5&quot;/&gt;&lt;property id=&quot;20300&quot; value=&quot;Slide 10&quot;/&gt;&lt;property id=&quot;20307&quot; value=&quot;259&quot;/&gt;&lt;/object&gt;&lt;/object&gt;&lt;object type=&quot;8&quot; unique_id=&quot;10095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template SKY with UWE logo top WIDESCREEN" id="{D5E3830D-3103-4E5E-AC5F-5DE02DBF69DA}" vid="{08B9A586-4B9B-4F03-A70B-D3FECD7AC53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FC3F4283AECA48BCBDDFCF4103160C" ma:contentTypeVersion="2" ma:contentTypeDescription="Create a new document." ma:contentTypeScope="" ma:versionID="71a29f68b18f52e7e0b329625759c092">
  <xsd:schema xmlns:xsd="http://www.w3.org/2001/XMLSchema" xmlns:xs="http://www.w3.org/2001/XMLSchema" xmlns:p="http://schemas.microsoft.com/office/2006/metadata/properties" xmlns:ns2="037ba92a-5764-4297-b5f7-6ea117412624" xmlns:ns3="3a4ab234-afbc-41ab-b2db-358d80304e46" targetNamespace="http://schemas.microsoft.com/office/2006/metadata/properties" ma:root="true" ma:fieldsID="a458c3587d291faf4ca1653387720a89" ns2:_="" ns3:_="">
    <xsd:import namespace="037ba92a-5764-4297-b5f7-6ea117412624"/>
    <xsd:import namespace="3a4ab234-afbc-41ab-b2db-358d80304e4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ba92a-5764-4297-b5f7-6ea11741262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ab234-afbc-41ab-b2db-358d80304e4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1" nillable="true" ma:displayName="Document Type" ma:default="Main Issue" ma:description="Specify type of document to help with filtered views" ma:format="Dropdown" ma:internalName="Document_x0020_Type">
      <xsd:simpleType>
        <xsd:restriction base="dms:Choice">
          <xsd:enumeration value="Main Issue"/>
          <xsd:enumeration value="Supporting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3a4ab234-afbc-41ab-b2db-358d80304e46">Main Issue</Document_x0020_Type>
    <_dlc_DocId xmlns="037ba92a-5764-4297-b5f7-6ea117412624">NAYYJSKVSPAS-2-1609</_dlc_DocId>
    <_dlc_DocIdUrl xmlns="037ba92a-5764-4297-b5f7-6ea117412624">
      <Url>https://docs.uwe.ac.uk/ou/Communications/_layouts/15/DocIdRedir.aspx?ID=NAYYJSKVSPAS-2-1609</Url>
      <Description>NAYYJSKVSPAS-2-1609</Description>
    </_dlc_DocIdUrl>
  </documentManagement>
</p:properties>
</file>

<file path=customXml/itemProps1.xml><?xml version="1.0" encoding="utf-8"?>
<ds:datastoreItem xmlns:ds="http://schemas.openxmlformats.org/officeDocument/2006/customXml" ds:itemID="{B389102B-94DD-4360-A2A0-1A8F0D7F84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5C1C09-6F3E-4EEC-A0D7-AE4828299E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7ba92a-5764-4297-b5f7-6ea117412624"/>
    <ds:schemaRef ds:uri="3a4ab234-afbc-41ab-b2db-358d80304e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3EDEA9-3A08-4485-A856-D4A911B803A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B7BB7B5-274C-4E94-9498-5C5B0E448458}">
  <ds:schemaRefs>
    <ds:schemaRef ds:uri="e8946c25-bf8a-4e7a-b3bc-ca2d5c69083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008ae8d-d1eb-4f33-a34c-6ad8d87baf5e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3a4ab234-afbc-41ab-b2db-358d80304e46"/>
    <ds:schemaRef ds:uri="037ba92a-5764-4297-b5f7-6ea11741262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797</Words>
  <Application>Microsoft Office PowerPoint</Application>
  <PresentationFormat>Widescreen</PresentationFormat>
  <Paragraphs>79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Segoe UI</vt:lpstr>
      <vt:lpstr>Tahoma</vt:lpstr>
      <vt:lpstr>Custom Design</vt:lpstr>
      <vt:lpstr>Science and Culture - Communities, education and knowledge-making:  Redistributing power in sustainability transitions through creative and artistic methods for action and the fostering of skills and capacities</vt:lpstr>
      <vt:lpstr>Who is involved in the sustainability transitions?</vt:lpstr>
      <vt:lpstr>Why involve everyone?</vt:lpstr>
      <vt:lpstr>The role of climate communication</vt:lpstr>
      <vt:lpstr>The role of climate communication</vt:lpstr>
      <vt:lpstr>The role of climate communication</vt:lpstr>
      <vt:lpstr>The role of climate communication</vt:lpstr>
      <vt:lpstr>Examples: training and mentoring young people</vt:lpstr>
      <vt:lpstr>Examples: creative methods for community input and action</vt:lpstr>
      <vt:lpstr>Examples: creative methods for community action</vt:lpstr>
      <vt:lpstr>Examples: creative methods for policy action</vt:lpstr>
      <vt:lpstr>Guides and toolkits to support practitioners, activists…</vt:lpstr>
      <vt:lpstr>Educational materials to enhance self-efficacy and political action</vt:lpstr>
      <vt:lpstr>The skills and capabilities scientists and practitioners need to cede power and progress the transition…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1</dc:title>
  <dc:creator>Kirstin Barnett</dc:creator>
  <cp:lastModifiedBy>Sophie Laggan</cp:lastModifiedBy>
  <cp:revision>9</cp:revision>
  <cp:lastPrinted>2016-09-22T10:08:48Z</cp:lastPrinted>
  <dcterms:created xsi:type="dcterms:W3CDTF">2019-12-19T16:35:22Z</dcterms:created>
  <dcterms:modified xsi:type="dcterms:W3CDTF">2022-06-23T14:37:46Z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0x01010072FC3F4283AECA48BCBDDFCF4103160C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dlc_DocIdItemGuid">
    <vt:lpwstr>009cb250-8d58-4132-a6ea-ff78866f456c</vt:lpwstr>
  </property>
</Properties>
</file>