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1"/>
  </p:notesMasterIdLst>
  <p:handoutMasterIdLst>
    <p:handoutMasterId r:id="rId22"/>
  </p:handoutMasterIdLst>
  <p:sldIdLst>
    <p:sldId id="256" r:id="rId5"/>
    <p:sldId id="283" r:id="rId6"/>
    <p:sldId id="275" r:id="rId7"/>
    <p:sldId id="276" r:id="rId8"/>
    <p:sldId id="279" r:id="rId9"/>
    <p:sldId id="280" r:id="rId10"/>
    <p:sldId id="285" r:id="rId11"/>
    <p:sldId id="258" r:id="rId12"/>
    <p:sldId id="286" r:id="rId13"/>
    <p:sldId id="284" r:id="rId14"/>
    <p:sldId id="259" r:id="rId15"/>
    <p:sldId id="260" r:id="rId16"/>
    <p:sldId id="261" r:id="rId17"/>
    <p:sldId id="257" r:id="rId18"/>
    <p:sldId id="281" r:id="rId19"/>
    <p:sldId id="273" r:id="rId20"/>
  </p:sldIdLst>
  <p:sldSz cx="12192000" cy="6858000"/>
  <p:notesSz cx="6797675" cy="9926638"/>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83"/>
            <p14:sldId id="275"/>
            <p14:sldId id="276"/>
            <p14:sldId id="279"/>
            <p14:sldId id="280"/>
            <p14:sldId id="285"/>
            <p14:sldId id="258"/>
            <p14:sldId id="286"/>
            <p14:sldId id="284"/>
            <p14:sldId id="259"/>
            <p14:sldId id="260"/>
            <p14:sldId id="261"/>
            <p14:sldId id="257"/>
            <p14:sldId id="281"/>
            <p14:sldId id="273"/>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9DAC"/>
    <a:srgbClr val="199DAC"/>
    <a:srgbClr val="16818D"/>
    <a:srgbClr val="1C9DAC"/>
    <a:srgbClr val="598752"/>
    <a:srgbClr val="6DA463"/>
    <a:srgbClr val="A65C45"/>
    <a:srgbClr val="CC7054"/>
    <a:srgbClr val="FFFFFF"/>
    <a:srgbClr val="D6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10"/>
  </p:normalViewPr>
  <p:slideViewPr>
    <p:cSldViewPr showGuides="1">
      <p:cViewPr varScale="1">
        <p:scale>
          <a:sx n="81" d="100"/>
          <a:sy n="81" d="100"/>
        </p:scale>
        <p:origin x="120" y="576"/>
      </p:cViewPr>
      <p:guideLst>
        <p:guide orient="horz" pos="3838"/>
        <p:guide pos="3840"/>
        <p:guide pos="6804"/>
        <p:guide pos="8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6" d="100"/>
          <a:sy n="106"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in Barnett" userId="30a7f38a-0c1f-46d9-8bf9-85c102850cbb" providerId="ADAL" clId="{5D778CF1-91AC-4E48-86BE-CE3A79F982F0}"/>
    <pc:docChg chg="modMainMaster">
      <pc:chgData name="Kirstin Barnett" userId="30a7f38a-0c1f-46d9-8bf9-85c102850cbb" providerId="ADAL" clId="{5D778CF1-91AC-4E48-86BE-CE3A79F982F0}" dt="2020-01-16T10:22:05.756" v="71" actId="13244"/>
      <pc:docMkLst>
        <pc:docMk/>
      </pc:docMkLst>
      <pc:sldMasterChg chg="modSp modSldLayout">
        <pc:chgData name="Kirstin Barnett" userId="30a7f38a-0c1f-46d9-8bf9-85c102850cbb" providerId="ADAL" clId="{5D778CF1-91AC-4E48-86BE-CE3A79F982F0}" dt="2020-01-16T10:22:05.756" v="71" actId="13244"/>
        <pc:sldMasterMkLst>
          <pc:docMk/>
          <pc:sldMasterMk cId="0" sldId="2147483719"/>
        </pc:sldMasterMkLst>
        <pc:spChg chg="mod">
          <ac:chgData name="Kirstin Barnett" userId="30a7f38a-0c1f-46d9-8bf9-85c102850cbb" providerId="ADAL" clId="{5D778CF1-91AC-4E48-86BE-CE3A79F982F0}" dt="2020-01-16T10:15:07.464" v="0" actId="14100"/>
          <ac:spMkLst>
            <pc:docMk/>
            <pc:sldMasterMk cId="0" sldId="2147483719"/>
            <ac:spMk id="4" creationId="{3631A212-DAA8-B544-9BA8-9F3465AA8AB6}"/>
          </ac:spMkLst>
        </pc:spChg>
        <pc:sldLayoutChg chg="modSp">
          <pc:chgData name="Kirstin Barnett" userId="30a7f38a-0c1f-46d9-8bf9-85c102850cbb" providerId="ADAL" clId="{5D778CF1-91AC-4E48-86BE-CE3A79F982F0}" dt="2020-01-16T10:15:36.859" v="34" actId="13244"/>
          <pc:sldLayoutMkLst>
            <pc:docMk/>
            <pc:sldMasterMk cId="0" sldId="2147483719"/>
            <pc:sldLayoutMk cId="2037226853" sldId="2147483962"/>
          </pc:sldLayoutMkLst>
          <pc:spChg chg="mod">
            <ac:chgData name="Kirstin Barnett" userId="30a7f38a-0c1f-46d9-8bf9-85c102850cbb" providerId="ADAL" clId="{5D778CF1-91AC-4E48-86BE-CE3A79F982F0}" dt="2020-01-16T10:15:31.396" v="31" actId="13244"/>
            <ac:spMkLst>
              <pc:docMk/>
              <pc:sldMasterMk cId="0" sldId="2147483719"/>
              <pc:sldLayoutMk cId="2037226853" sldId="2147483962"/>
              <ac:spMk id="4" creationId="{6FE3B5BC-7C7D-A745-8158-A53C466DA14C}"/>
            </ac:spMkLst>
          </pc:spChg>
          <pc:spChg chg="mod">
            <ac:chgData name="Kirstin Barnett" userId="30a7f38a-0c1f-46d9-8bf9-85c102850cbb" providerId="ADAL" clId="{5D778CF1-91AC-4E48-86BE-CE3A79F982F0}" dt="2020-01-16T10:15:33.466" v="32" actId="13244"/>
            <ac:spMkLst>
              <pc:docMk/>
              <pc:sldMasterMk cId="0" sldId="2147483719"/>
              <pc:sldLayoutMk cId="2037226853" sldId="2147483962"/>
              <ac:spMk id="16" creationId="{69EC6F0B-C9B0-464E-ABF8-505FA2B99A36}"/>
            </ac:spMkLst>
          </pc:spChg>
          <pc:spChg chg="mod">
            <ac:chgData name="Kirstin Barnett" userId="30a7f38a-0c1f-46d9-8bf9-85c102850cbb" providerId="ADAL" clId="{5D778CF1-91AC-4E48-86BE-CE3A79F982F0}" dt="2020-01-16T10:15:34.890" v="33" actId="13244"/>
            <ac:spMkLst>
              <pc:docMk/>
              <pc:sldMasterMk cId="0" sldId="2147483719"/>
              <pc:sldLayoutMk cId="2037226853" sldId="2147483962"/>
              <ac:spMk id="17" creationId="{C1E2BFEE-0AD7-C548-92B3-DE639BB40C8B}"/>
            </ac:spMkLst>
          </pc:spChg>
          <pc:spChg chg="mod">
            <ac:chgData name="Kirstin Barnett" userId="30a7f38a-0c1f-46d9-8bf9-85c102850cbb" providerId="ADAL" clId="{5D778CF1-91AC-4E48-86BE-CE3A79F982F0}" dt="2020-01-16T10:15:36.859" v="34" actId="13244"/>
            <ac:spMkLst>
              <pc:docMk/>
              <pc:sldMasterMk cId="0" sldId="2147483719"/>
              <pc:sldLayoutMk cId="2037226853" sldId="2147483962"/>
              <ac:spMk id="18" creationId="{FE54718D-4C22-E94B-A4C0-C34A3A4257A2}"/>
            </ac:spMkLst>
          </pc:spChg>
          <pc:spChg chg="mod">
            <ac:chgData name="Kirstin Barnett" userId="30a7f38a-0c1f-46d9-8bf9-85c102850cbb" providerId="ADAL" clId="{5D778CF1-91AC-4E48-86BE-CE3A79F982F0}" dt="2020-01-16T10:15:20.603" v="29" actId="20577"/>
            <ac:spMkLst>
              <pc:docMk/>
              <pc:sldMasterMk cId="0" sldId="2147483719"/>
              <pc:sldLayoutMk cId="2037226853" sldId="2147483962"/>
              <ac:spMk id="19" creationId="{55B2378F-7E74-5649-B1F7-5BE87863FDAE}"/>
            </ac:spMkLst>
          </pc:spChg>
          <pc:picChg chg="mod">
            <ac:chgData name="Kirstin Barnett" userId="30a7f38a-0c1f-46d9-8bf9-85c102850cbb" providerId="ADAL" clId="{5D778CF1-91AC-4E48-86BE-CE3A79F982F0}" dt="2020-01-16T10:15:29.965" v="30" actId="13244"/>
            <ac:picMkLst>
              <pc:docMk/>
              <pc:sldMasterMk cId="0" sldId="2147483719"/>
              <pc:sldLayoutMk cId="2037226853" sldId="2147483962"/>
              <ac:picMk id="10" creationId="{D8E96D4C-F781-D146-B2F0-26791859FA34}"/>
            </ac:picMkLst>
          </pc:picChg>
        </pc:sldLayoutChg>
        <pc:sldLayoutChg chg="modSp">
          <pc:chgData name="Kirstin Barnett" userId="30a7f38a-0c1f-46d9-8bf9-85c102850cbb" providerId="ADAL" clId="{5D778CF1-91AC-4E48-86BE-CE3A79F982F0}" dt="2020-01-16T10:19:24.640" v="35" actId="13244"/>
          <pc:sldLayoutMkLst>
            <pc:docMk/>
            <pc:sldMasterMk cId="0" sldId="2147483719"/>
            <pc:sldLayoutMk cId="192450603" sldId="2147483963"/>
          </pc:sldLayoutMkLst>
          <pc:spChg chg="mod">
            <ac:chgData name="Kirstin Barnett" userId="30a7f38a-0c1f-46d9-8bf9-85c102850cbb" providerId="ADAL" clId="{5D778CF1-91AC-4E48-86BE-CE3A79F982F0}" dt="2020-01-16T10:19:24.640" v="35" actId="13244"/>
            <ac:spMkLst>
              <pc:docMk/>
              <pc:sldMasterMk cId="0" sldId="2147483719"/>
              <pc:sldLayoutMk cId="192450603" sldId="2147483963"/>
              <ac:spMk id="2" creationId="{79AE3DBD-28B5-6744-B93D-384D879AF993}"/>
            </ac:spMkLst>
          </pc:spChg>
        </pc:sldLayoutChg>
        <pc:sldLayoutChg chg="modSp">
          <pc:chgData name="Kirstin Barnett" userId="30a7f38a-0c1f-46d9-8bf9-85c102850cbb" providerId="ADAL" clId="{5D778CF1-91AC-4E48-86BE-CE3A79F982F0}" dt="2020-01-16T10:19:37.341" v="37" actId="14100"/>
          <pc:sldLayoutMkLst>
            <pc:docMk/>
            <pc:sldMasterMk cId="0" sldId="2147483719"/>
            <pc:sldLayoutMk cId="406912239" sldId="2147483964"/>
          </pc:sldLayoutMkLst>
          <pc:spChg chg="mod">
            <ac:chgData name="Kirstin Barnett" userId="30a7f38a-0c1f-46d9-8bf9-85c102850cbb" providerId="ADAL" clId="{5D778CF1-91AC-4E48-86BE-CE3A79F982F0}" dt="2020-01-16T10:19:37.341" v="37" actId="14100"/>
            <ac:spMkLst>
              <pc:docMk/>
              <pc:sldMasterMk cId="0" sldId="2147483719"/>
              <pc:sldLayoutMk cId="406912239" sldId="2147483964"/>
              <ac:spMk id="4" creationId="{3D64AAA3-E9D4-B544-B77B-0789573E9C02}"/>
            </ac:spMkLst>
          </pc:spChg>
        </pc:sldLayoutChg>
        <pc:sldLayoutChg chg="modSp">
          <pc:chgData name="Kirstin Barnett" userId="30a7f38a-0c1f-46d9-8bf9-85c102850cbb" providerId="ADAL" clId="{5D778CF1-91AC-4E48-86BE-CE3A79F982F0}" dt="2020-01-16T10:19:46.331" v="39" actId="13244"/>
          <pc:sldLayoutMkLst>
            <pc:docMk/>
            <pc:sldMasterMk cId="0" sldId="2147483719"/>
            <pc:sldLayoutMk cId="1386068825" sldId="2147483965"/>
          </pc:sldLayoutMkLst>
          <pc:spChg chg="mod">
            <ac:chgData name="Kirstin Barnett" userId="30a7f38a-0c1f-46d9-8bf9-85c102850cbb" providerId="ADAL" clId="{5D778CF1-91AC-4E48-86BE-CE3A79F982F0}" dt="2020-01-16T10:19:46.331" v="39" actId="13244"/>
            <ac:spMkLst>
              <pc:docMk/>
              <pc:sldMasterMk cId="0" sldId="2147483719"/>
              <pc:sldLayoutMk cId="1386068825" sldId="2147483965"/>
              <ac:spMk id="2" creationId="{9D034AA9-9B1B-7D49-821B-E768D4FEE2D2}"/>
            </ac:spMkLst>
          </pc:spChg>
        </pc:sldLayoutChg>
        <pc:sldLayoutChg chg="modSp">
          <pc:chgData name="Kirstin Barnett" userId="30a7f38a-0c1f-46d9-8bf9-85c102850cbb" providerId="ADAL" clId="{5D778CF1-91AC-4E48-86BE-CE3A79F982F0}" dt="2020-01-16T10:20:09.687" v="43" actId="14100"/>
          <pc:sldLayoutMkLst>
            <pc:docMk/>
            <pc:sldMasterMk cId="0" sldId="2147483719"/>
            <pc:sldLayoutMk cId="1903622766" sldId="2147483966"/>
          </pc:sldLayoutMkLst>
          <pc:spChg chg="mod">
            <ac:chgData name="Kirstin Barnett" userId="30a7f38a-0c1f-46d9-8bf9-85c102850cbb" providerId="ADAL" clId="{5D778CF1-91AC-4E48-86BE-CE3A79F982F0}" dt="2020-01-16T10:19:56.087" v="41" actId="13244"/>
            <ac:spMkLst>
              <pc:docMk/>
              <pc:sldMasterMk cId="0" sldId="2147483719"/>
              <pc:sldLayoutMk cId="1903622766" sldId="2147483966"/>
              <ac:spMk id="2" creationId="{44BD85A6-D158-2E49-90B4-F2441730F410}"/>
            </ac:spMkLst>
          </pc:spChg>
          <pc:spChg chg="mod">
            <ac:chgData name="Kirstin Barnett" userId="30a7f38a-0c1f-46d9-8bf9-85c102850cbb" providerId="ADAL" clId="{5D778CF1-91AC-4E48-86BE-CE3A79F982F0}" dt="2020-01-16T10:19:57.349" v="42" actId="13244"/>
            <ac:spMkLst>
              <pc:docMk/>
              <pc:sldMasterMk cId="0" sldId="2147483719"/>
              <pc:sldLayoutMk cId="1903622766" sldId="2147483966"/>
              <ac:spMk id="6" creationId="{00000000-0000-0000-0000-000000000000}"/>
            </ac:spMkLst>
          </pc:spChg>
          <pc:spChg chg="mod">
            <ac:chgData name="Kirstin Barnett" userId="30a7f38a-0c1f-46d9-8bf9-85c102850cbb" providerId="ADAL" clId="{5D778CF1-91AC-4E48-86BE-CE3A79F982F0}" dt="2020-01-16T10:20:09.687" v="43" actId="14100"/>
            <ac:spMkLst>
              <pc:docMk/>
              <pc:sldMasterMk cId="0" sldId="2147483719"/>
              <pc:sldLayoutMk cId="1903622766" sldId="2147483966"/>
              <ac:spMk id="7" creationId="{00000000-0000-0000-0000-000000000000}"/>
            </ac:spMkLst>
          </pc:spChg>
        </pc:sldLayoutChg>
        <pc:sldLayoutChg chg="modSp">
          <pc:chgData name="Kirstin Barnett" userId="30a7f38a-0c1f-46d9-8bf9-85c102850cbb" providerId="ADAL" clId="{5D778CF1-91AC-4E48-86BE-CE3A79F982F0}" dt="2020-01-16T10:20:18.898" v="46" actId="13244"/>
          <pc:sldLayoutMkLst>
            <pc:docMk/>
            <pc:sldMasterMk cId="0" sldId="2147483719"/>
            <pc:sldLayoutMk cId="976455156" sldId="2147483967"/>
          </pc:sldLayoutMkLst>
          <pc:spChg chg="mod">
            <ac:chgData name="Kirstin Barnett" userId="30a7f38a-0c1f-46d9-8bf9-85c102850cbb" providerId="ADAL" clId="{5D778CF1-91AC-4E48-86BE-CE3A79F982F0}" dt="2020-01-16T10:20:17.628" v="45" actId="13244"/>
            <ac:spMkLst>
              <pc:docMk/>
              <pc:sldMasterMk cId="0" sldId="2147483719"/>
              <pc:sldLayoutMk cId="976455156" sldId="2147483967"/>
              <ac:spMk id="2" creationId="{219A63C3-2B19-3E4C-861A-2B5A52BA7233}"/>
            </ac:spMkLst>
          </pc:spChg>
          <pc:spChg chg="mod">
            <ac:chgData name="Kirstin Barnett" userId="30a7f38a-0c1f-46d9-8bf9-85c102850cbb" providerId="ADAL" clId="{5D778CF1-91AC-4E48-86BE-CE3A79F982F0}" dt="2020-01-16T10:20:18.898" v="46" actId="13244"/>
            <ac:spMkLst>
              <pc:docMk/>
              <pc:sldMasterMk cId="0" sldId="2147483719"/>
              <pc:sldLayoutMk cId="976455156" sldId="2147483967"/>
              <ac:spMk id="8" creationId="{00000000-0000-0000-0000-000000000000}"/>
            </ac:spMkLst>
          </pc:spChg>
        </pc:sldLayoutChg>
        <pc:sldLayoutChg chg="modSp">
          <pc:chgData name="Kirstin Barnett" userId="30a7f38a-0c1f-46d9-8bf9-85c102850cbb" providerId="ADAL" clId="{5D778CF1-91AC-4E48-86BE-CE3A79F982F0}" dt="2020-01-16T10:20:38.439" v="49" actId="13244"/>
          <pc:sldLayoutMkLst>
            <pc:docMk/>
            <pc:sldMasterMk cId="0" sldId="2147483719"/>
            <pc:sldLayoutMk cId="211776518" sldId="2147483968"/>
          </pc:sldLayoutMkLst>
          <pc:spChg chg="mod">
            <ac:chgData name="Kirstin Barnett" userId="30a7f38a-0c1f-46d9-8bf9-85c102850cbb" providerId="ADAL" clId="{5D778CF1-91AC-4E48-86BE-CE3A79F982F0}" dt="2020-01-16T10:20:37.198" v="48" actId="13244"/>
            <ac:spMkLst>
              <pc:docMk/>
              <pc:sldMasterMk cId="0" sldId="2147483719"/>
              <pc:sldLayoutMk cId="211776518" sldId="2147483968"/>
              <ac:spMk id="2" creationId="{8C7AA39C-6E99-FE4F-B641-F44C7B4B4DB4}"/>
            </ac:spMkLst>
          </pc:spChg>
          <pc:spChg chg="mod">
            <ac:chgData name="Kirstin Barnett" userId="30a7f38a-0c1f-46d9-8bf9-85c102850cbb" providerId="ADAL" clId="{5D778CF1-91AC-4E48-86BE-CE3A79F982F0}" dt="2020-01-16T10:20:38.439" v="49" actId="13244"/>
            <ac:spMkLst>
              <pc:docMk/>
              <pc:sldMasterMk cId="0" sldId="2147483719"/>
              <pc:sldLayoutMk cId="211776518" sldId="2147483968"/>
              <ac:spMk id="8" creationId="{00000000-0000-0000-0000-000000000000}"/>
            </ac:spMkLst>
          </pc:spChg>
        </pc:sldLayoutChg>
        <pc:sldLayoutChg chg="modSp">
          <pc:chgData name="Kirstin Barnett" userId="30a7f38a-0c1f-46d9-8bf9-85c102850cbb" providerId="ADAL" clId="{5D778CF1-91AC-4E48-86BE-CE3A79F982F0}" dt="2020-01-16T10:20:48.494" v="51" actId="13244"/>
          <pc:sldLayoutMkLst>
            <pc:docMk/>
            <pc:sldMasterMk cId="0" sldId="2147483719"/>
            <pc:sldLayoutMk cId="947534947" sldId="2147483969"/>
          </pc:sldLayoutMkLst>
          <pc:spChg chg="mod">
            <ac:chgData name="Kirstin Barnett" userId="30a7f38a-0c1f-46d9-8bf9-85c102850cbb" providerId="ADAL" clId="{5D778CF1-91AC-4E48-86BE-CE3A79F982F0}" dt="2020-01-16T10:20:48.494" v="51" actId="13244"/>
            <ac:spMkLst>
              <pc:docMk/>
              <pc:sldMasterMk cId="0" sldId="2147483719"/>
              <pc:sldLayoutMk cId="947534947" sldId="2147483969"/>
              <ac:spMk id="2" creationId="{4E10C80B-5DE2-104C-BCD7-114FA55CDFA5}"/>
            </ac:spMkLst>
          </pc:spChg>
        </pc:sldLayoutChg>
        <pc:sldLayoutChg chg="modSp">
          <pc:chgData name="Kirstin Barnett" userId="30a7f38a-0c1f-46d9-8bf9-85c102850cbb" providerId="ADAL" clId="{5D778CF1-91AC-4E48-86BE-CE3A79F982F0}" dt="2020-01-16T10:21:04.453" v="55" actId="13244"/>
          <pc:sldLayoutMkLst>
            <pc:docMk/>
            <pc:sldMasterMk cId="0" sldId="2147483719"/>
            <pc:sldLayoutMk cId="1628611724" sldId="2147483970"/>
          </pc:sldLayoutMkLst>
          <pc:spChg chg="mod">
            <ac:chgData name="Kirstin Barnett" userId="30a7f38a-0c1f-46d9-8bf9-85c102850cbb" providerId="ADAL" clId="{5D778CF1-91AC-4E48-86BE-CE3A79F982F0}" dt="2020-01-16T10:21:03.077" v="54" actId="13244"/>
            <ac:spMkLst>
              <pc:docMk/>
              <pc:sldMasterMk cId="0" sldId="2147483719"/>
              <pc:sldLayoutMk cId="1628611724" sldId="2147483970"/>
              <ac:spMk id="2" creationId="{B48465AE-FBB8-C547-A863-8ACFC537D477}"/>
            </ac:spMkLst>
          </pc:spChg>
          <pc:spChg chg="mod">
            <ac:chgData name="Kirstin Barnett" userId="30a7f38a-0c1f-46d9-8bf9-85c102850cbb" providerId="ADAL" clId="{5D778CF1-91AC-4E48-86BE-CE3A79F982F0}" dt="2020-01-16T10:21:04.453" v="55" actId="13244"/>
            <ac:spMkLst>
              <pc:docMk/>
              <pc:sldMasterMk cId="0" sldId="2147483719"/>
              <pc:sldLayoutMk cId="1628611724" sldId="2147483970"/>
              <ac:spMk id="6" creationId="{00000000-0000-0000-0000-000000000000}"/>
            </ac:spMkLst>
          </pc:spChg>
        </pc:sldLayoutChg>
        <pc:sldLayoutChg chg="modSp">
          <pc:chgData name="Kirstin Barnett" userId="30a7f38a-0c1f-46d9-8bf9-85c102850cbb" providerId="ADAL" clId="{5D778CF1-91AC-4E48-86BE-CE3A79F982F0}" dt="2020-01-16T10:21:15.200" v="57" actId="13244"/>
          <pc:sldLayoutMkLst>
            <pc:docMk/>
            <pc:sldMasterMk cId="0" sldId="2147483719"/>
            <pc:sldLayoutMk cId="250680606" sldId="2147483971"/>
          </pc:sldLayoutMkLst>
          <pc:spChg chg="mod">
            <ac:chgData name="Kirstin Barnett" userId="30a7f38a-0c1f-46d9-8bf9-85c102850cbb" providerId="ADAL" clId="{5D778CF1-91AC-4E48-86BE-CE3A79F982F0}" dt="2020-01-16T10:21:15.200" v="57" actId="13244"/>
            <ac:spMkLst>
              <pc:docMk/>
              <pc:sldMasterMk cId="0" sldId="2147483719"/>
              <pc:sldLayoutMk cId="250680606" sldId="2147483971"/>
              <ac:spMk id="2" creationId="{A7FED979-55B4-3C48-802B-10CF449D32FC}"/>
            </ac:spMkLst>
          </pc:spChg>
        </pc:sldLayoutChg>
        <pc:sldLayoutChg chg="modSp">
          <pc:chgData name="Kirstin Barnett" userId="30a7f38a-0c1f-46d9-8bf9-85c102850cbb" providerId="ADAL" clId="{5D778CF1-91AC-4E48-86BE-CE3A79F982F0}" dt="2020-01-16T10:21:26.509" v="62" actId="13244"/>
          <pc:sldLayoutMkLst>
            <pc:docMk/>
            <pc:sldMasterMk cId="0" sldId="2147483719"/>
            <pc:sldLayoutMk cId="1974219801" sldId="2147483972"/>
          </pc:sldLayoutMkLst>
          <pc:spChg chg="mod">
            <ac:chgData name="Kirstin Barnett" userId="30a7f38a-0c1f-46d9-8bf9-85c102850cbb" providerId="ADAL" clId="{5D778CF1-91AC-4E48-86BE-CE3A79F982F0}" dt="2020-01-16T10:21:22.665" v="59" actId="13244"/>
            <ac:spMkLst>
              <pc:docMk/>
              <pc:sldMasterMk cId="0" sldId="2147483719"/>
              <pc:sldLayoutMk cId="1974219801" sldId="2147483972"/>
              <ac:spMk id="2" creationId="{135AD231-0526-BA4B-A751-485A68D4F146}"/>
            </ac:spMkLst>
          </pc:spChg>
          <pc:spChg chg="mod">
            <ac:chgData name="Kirstin Barnett" userId="30a7f38a-0c1f-46d9-8bf9-85c102850cbb" providerId="ADAL" clId="{5D778CF1-91AC-4E48-86BE-CE3A79F982F0}" dt="2020-01-16T10:21:23.999" v="60" actId="13244"/>
            <ac:spMkLst>
              <pc:docMk/>
              <pc:sldMasterMk cId="0" sldId="2147483719"/>
              <pc:sldLayoutMk cId="1974219801" sldId="2147483972"/>
              <ac:spMk id="14" creationId="{00000000-0000-0000-0000-000000000000}"/>
            </ac:spMkLst>
          </pc:spChg>
          <pc:spChg chg="mod">
            <ac:chgData name="Kirstin Barnett" userId="30a7f38a-0c1f-46d9-8bf9-85c102850cbb" providerId="ADAL" clId="{5D778CF1-91AC-4E48-86BE-CE3A79F982F0}" dt="2020-01-16T10:21:25.315" v="61" actId="13244"/>
            <ac:spMkLst>
              <pc:docMk/>
              <pc:sldMasterMk cId="0" sldId="2147483719"/>
              <pc:sldLayoutMk cId="1974219801" sldId="2147483972"/>
              <ac:spMk id="15" creationId="{00000000-0000-0000-0000-000000000000}"/>
            </ac:spMkLst>
          </pc:spChg>
          <pc:spChg chg="mod">
            <ac:chgData name="Kirstin Barnett" userId="30a7f38a-0c1f-46d9-8bf9-85c102850cbb" providerId="ADAL" clId="{5D778CF1-91AC-4E48-86BE-CE3A79F982F0}" dt="2020-01-16T10:21:26.509" v="62" actId="13244"/>
            <ac:spMkLst>
              <pc:docMk/>
              <pc:sldMasterMk cId="0" sldId="2147483719"/>
              <pc:sldLayoutMk cId="1974219801" sldId="2147483972"/>
              <ac:spMk id="17" creationId="{00000000-0000-0000-0000-000000000000}"/>
            </ac:spMkLst>
          </pc:spChg>
        </pc:sldLayoutChg>
        <pc:sldLayoutChg chg="modSp">
          <pc:chgData name="Kirstin Barnett" userId="30a7f38a-0c1f-46d9-8bf9-85c102850cbb" providerId="ADAL" clId="{5D778CF1-91AC-4E48-86BE-CE3A79F982F0}" dt="2020-01-16T10:21:49.161" v="68" actId="13244"/>
          <pc:sldLayoutMkLst>
            <pc:docMk/>
            <pc:sldMasterMk cId="0" sldId="2147483719"/>
            <pc:sldLayoutMk cId="276145381" sldId="2147483973"/>
          </pc:sldLayoutMkLst>
          <pc:spChg chg="mod">
            <ac:chgData name="Kirstin Barnett" userId="30a7f38a-0c1f-46d9-8bf9-85c102850cbb" providerId="ADAL" clId="{5D778CF1-91AC-4E48-86BE-CE3A79F982F0}" dt="2020-01-16T10:21:44.730" v="65" actId="13244"/>
            <ac:spMkLst>
              <pc:docMk/>
              <pc:sldMasterMk cId="0" sldId="2147483719"/>
              <pc:sldLayoutMk cId="276145381" sldId="2147483973"/>
              <ac:spMk id="2" creationId="{6F2E2A74-33A9-1E47-9EBD-B4B8BA3C3C75}"/>
            </ac:spMkLst>
          </pc:spChg>
          <pc:spChg chg="mod">
            <ac:chgData name="Kirstin Barnett" userId="30a7f38a-0c1f-46d9-8bf9-85c102850cbb" providerId="ADAL" clId="{5D778CF1-91AC-4E48-86BE-CE3A79F982F0}" dt="2020-01-16T10:21:48.018" v="67" actId="13244"/>
            <ac:spMkLst>
              <pc:docMk/>
              <pc:sldMasterMk cId="0" sldId="2147483719"/>
              <pc:sldLayoutMk cId="276145381" sldId="2147483973"/>
              <ac:spMk id="5" creationId="{00000000-0000-0000-0000-000000000000}"/>
            </ac:spMkLst>
          </pc:spChg>
          <pc:spChg chg="mod">
            <ac:chgData name="Kirstin Barnett" userId="30a7f38a-0c1f-46d9-8bf9-85c102850cbb" providerId="ADAL" clId="{5D778CF1-91AC-4E48-86BE-CE3A79F982F0}" dt="2020-01-16T10:21:49.161" v="68" actId="13244"/>
            <ac:spMkLst>
              <pc:docMk/>
              <pc:sldMasterMk cId="0" sldId="2147483719"/>
              <pc:sldLayoutMk cId="276145381" sldId="2147483973"/>
              <ac:spMk id="6" creationId="{00000000-0000-0000-0000-000000000000}"/>
            </ac:spMkLst>
          </pc:spChg>
          <pc:spChg chg="mod">
            <ac:chgData name="Kirstin Barnett" userId="30a7f38a-0c1f-46d9-8bf9-85c102850cbb" providerId="ADAL" clId="{5D778CF1-91AC-4E48-86BE-CE3A79F982F0}" dt="2020-01-16T10:21:46.620" v="66" actId="13244"/>
            <ac:spMkLst>
              <pc:docMk/>
              <pc:sldMasterMk cId="0" sldId="2147483719"/>
              <pc:sldLayoutMk cId="276145381" sldId="2147483973"/>
              <ac:spMk id="8" creationId="{00000000-0000-0000-0000-000000000000}"/>
            </ac:spMkLst>
          </pc:spChg>
        </pc:sldLayoutChg>
        <pc:sldLayoutChg chg="modSp">
          <pc:chgData name="Kirstin Barnett" userId="30a7f38a-0c1f-46d9-8bf9-85c102850cbb" providerId="ADAL" clId="{5D778CF1-91AC-4E48-86BE-CE3A79F982F0}" dt="2020-01-16T10:22:05.756" v="71" actId="13244"/>
          <pc:sldLayoutMkLst>
            <pc:docMk/>
            <pc:sldMasterMk cId="0" sldId="2147483719"/>
            <pc:sldLayoutMk cId="2319526146" sldId="2147483976"/>
          </pc:sldLayoutMkLst>
          <pc:spChg chg="mod">
            <ac:chgData name="Kirstin Barnett" userId="30a7f38a-0c1f-46d9-8bf9-85c102850cbb" providerId="ADAL" clId="{5D778CF1-91AC-4E48-86BE-CE3A79F982F0}" dt="2020-01-16T10:22:03.150" v="69" actId="13244"/>
            <ac:spMkLst>
              <pc:docMk/>
              <pc:sldMasterMk cId="0" sldId="2147483719"/>
              <pc:sldLayoutMk cId="2319526146" sldId="2147483976"/>
              <ac:spMk id="2" creationId="{38B83A07-22BD-4911-A932-8F2D6698F1F7}"/>
            </ac:spMkLst>
          </pc:spChg>
          <pc:spChg chg="mod">
            <ac:chgData name="Kirstin Barnett" userId="30a7f38a-0c1f-46d9-8bf9-85c102850cbb" providerId="ADAL" clId="{5D778CF1-91AC-4E48-86BE-CE3A79F982F0}" dt="2020-01-16T10:22:04.525" v="70" actId="13244"/>
            <ac:spMkLst>
              <pc:docMk/>
              <pc:sldMasterMk cId="0" sldId="2147483719"/>
              <pc:sldLayoutMk cId="2319526146" sldId="2147483976"/>
              <ac:spMk id="4" creationId="{B8842487-5D92-4193-8C12-E3811303EAF5}"/>
            </ac:spMkLst>
          </pc:spChg>
          <pc:spChg chg="mod">
            <ac:chgData name="Kirstin Barnett" userId="30a7f38a-0c1f-46d9-8bf9-85c102850cbb" providerId="ADAL" clId="{5D778CF1-91AC-4E48-86BE-CE3A79F982F0}" dt="2020-01-16T10:22:05.756" v="71" actId="13244"/>
            <ac:spMkLst>
              <pc:docMk/>
              <pc:sldMasterMk cId="0" sldId="2147483719"/>
              <pc:sldLayoutMk cId="2319526146" sldId="2147483976"/>
              <ac:spMk id="6" creationId="{0CF246C3-55F5-41A0-A73E-5368C3F43B53}"/>
            </ac:spMkLst>
          </pc:spChg>
        </pc:sldLayoutChg>
      </pc:sldMasterChg>
    </pc:docChg>
  </pc:docChgLst>
  <pc:docChgLst>
    <pc:chgData name="Kirstin Barnett" userId="30a7f38a-0c1f-46d9-8bf9-85c102850cbb" providerId="ADAL" clId="{BDEF8016-F3CA-421D-9DCE-FA2C9B76CB34}"/>
    <pc:docChg chg="addSld modSld modMainMaster">
      <pc:chgData name="Kirstin Barnett" userId="30a7f38a-0c1f-46d9-8bf9-85c102850cbb" providerId="ADAL" clId="{BDEF8016-F3CA-421D-9DCE-FA2C9B76CB34}" dt="2020-02-12T11:38:15.097" v="60" actId="20577"/>
      <pc:docMkLst>
        <pc:docMk/>
      </pc:docMkLst>
      <pc:sldChg chg="modSp add">
        <pc:chgData name="Kirstin Barnett" userId="30a7f38a-0c1f-46d9-8bf9-85c102850cbb" providerId="ADAL" clId="{BDEF8016-F3CA-421D-9DCE-FA2C9B76CB34}" dt="2020-02-12T11:38:15.097" v="60" actId="20577"/>
        <pc:sldMkLst>
          <pc:docMk/>
          <pc:sldMk cId="2847188099" sldId="256"/>
        </pc:sldMkLst>
        <pc:spChg chg="mod">
          <ac:chgData name="Kirstin Barnett" userId="30a7f38a-0c1f-46d9-8bf9-85c102850cbb" providerId="ADAL" clId="{BDEF8016-F3CA-421D-9DCE-FA2C9B76CB34}" dt="2020-02-12T11:38:15.097" v="60" actId="20577"/>
          <ac:spMkLst>
            <pc:docMk/>
            <pc:sldMk cId="2847188099" sldId="256"/>
            <ac:spMk id="2" creationId="{1C8F4552-A394-47FD-B5D3-E27D6E011D49}"/>
          </ac:spMkLst>
        </pc:spChg>
        <pc:spChg chg="mod">
          <ac:chgData name="Kirstin Barnett" userId="30a7f38a-0c1f-46d9-8bf9-85c102850cbb" providerId="ADAL" clId="{BDEF8016-F3CA-421D-9DCE-FA2C9B76CB34}" dt="2020-02-12T11:37:54.324" v="29" actId="20577"/>
          <ac:spMkLst>
            <pc:docMk/>
            <pc:sldMk cId="2847188099" sldId="256"/>
            <ac:spMk id="3" creationId="{59C4B234-4509-4826-92E0-19EA19429E47}"/>
          </ac:spMkLst>
        </pc:spChg>
        <pc:spChg chg="mod">
          <ac:chgData name="Kirstin Barnett" userId="30a7f38a-0c1f-46d9-8bf9-85c102850cbb" providerId="ADAL" clId="{BDEF8016-F3CA-421D-9DCE-FA2C9B76CB34}" dt="2020-02-12T11:37:58.135" v="39" actId="20577"/>
          <ac:spMkLst>
            <pc:docMk/>
            <pc:sldMk cId="2847188099" sldId="256"/>
            <ac:spMk id="4" creationId="{5F4083E6-1CBD-40A9-94CD-388B5D3A3BB9}"/>
          </ac:spMkLst>
        </pc:spChg>
        <pc:spChg chg="mod">
          <ac:chgData name="Kirstin Barnett" userId="30a7f38a-0c1f-46d9-8bf9-85c102850cbb" providerId="ADAL" clId="{BDEF8016-F3CA-421D-9DCE-FA2C9B76CB34}" dt="2020-02-12T11:38:03.110" v="51" actId="20577"/>
          <ac:spMkLst>
            <pc:docMk/>
            <pc:sldMk cId="2847188099" sldId="256"/>
            <ac:spMk id="5" creationId="{6EF2AD0F-69E6-4E94-8ACF-33E263C6D58A}"/>
          </ac:spMkLst>
        </pc:spChg>
        <pc:spChg chg="mod">
          <ac:chgData name="Kirstin Barnett" userId="30a7f38a-0c1f-46d9-8bf9-85c102850cbb" providerId="ADAL" clId="{BDEF8016-F3CA-421D-9DCE-FA2C9B76CB34}" dt="2020-02-12T11:38:06.180" v="55" actId="20577"/>
          <ac:spMkLst>
            <pc:docMk/>
            <pc:sldMk cId="2847188099" sldId="256"/>
            <ac:spMk id="6" creationId="{29549C05-A8A3-4657-9DAF-FC8AE49372C8}"/>
          </ac:spMkLst>
        </pc:spChg>
      </pc:sldChg>
      <pc:sldMasterChg chg="modSldLayout">
        <pc:chgData name="Kirstin Barnett" userId="30a7f38a-0c1f-46d9-8bf9-85c102850cbb" providerId="ADAL" clId="{BDEF8016-F3CA-421D-9DCE-FA2C9B76CB34}" dt="2020-02-12T11:37:34.140" v="16" actId="403"/>
        <pc:sldMasterMkLst>
          <pc:docMk/>
          <pc:sldMasterMk cId="0" sldId="2147483719"/>
        </pc:sldMasterMkLst>
        <pc:sldLayoutChg chg="modSp">
          <pc:chgData name="Kirstin Barnett" userId="30a7f38a-0c1f-46d9-8bf9-85c102850cbb" providerId="ADAL" clId="{BDEF8016-F3CA-421D-9DCE-FA2C9B76CB34}" dt="2020-02-12T11:36:14.553" v="7" actId="403"/>
          <pc:sldLayoutMkLst>
            <pc:docMk/>
            <pc:sldMasterMk cId="0" sldId="2147483719"/>
            <pc:sldLayoutMk cId="2037226853" sldId="2147483962"/>
          </pc:sldLayoutMkLst>
          <pc:spChg chg="mod">
            <ac:chgData name="Kirstin Barnett" userId="30a7f38a-0c1f-46d9-8bf9-85c102850cbb" providerId="ADAL" clId="{BDEF8016-F3CA-421D-9DCE-FA2C9B76CB34}" dt="2020-02-12T11:36:03.305" v="4" actId="403"/>
            <ac:spMkLst>
              <pc:docMk/>
              <pc:sldMasterMk cId="0" sldId="2147483719"/>
              <pc:sldLayoutMk cId="2037226853" sldId="2147483962"/>
              <ac:spMk id="16" creationId="{69EC6F0B-C9B0-464E-ABF8-505FA2B99A36}"/>
            </ac:spMkLst>
          </pc:spChg>
          <pc:spChg chg="mod">
            <ac:chgData name="Kirstin Barnett" userId="30a7f38a-0c1f-46d9-8bf9-85c102850cbb" providerId="ADAL" clId="{BDEF8016-F3CA-421D-9DCE-FA2C9B76CB34}" dt="2020-02-12T11:36:07.352" v="5" actId="403"/>
            <ac:spMkLst>
              <pc:docMk/>
              <pc:sldMasterMk cId="0" sldId="2147483719"/>
              <pc:sldLayoutMk cId="2037226853" sldId="2147483962"/>
              <ac:spMk id="17" creationId="{C1E2BFEE-0AD7-C548-92B3-DE639BB40C8B}"/>
            </ac:spMkLst>
          </pc:spChg>
          <pc:spChg chg="mod">
            <ac:chgData name="Kirstin Barnett" userId="30a7f38a-0c1f-46d9-8bf9-85c102850cbb" providerId="ADAL" clId="{BDEF8016-F3CA-421D-9DCE-FA2C9B76CB34}" dt="2020-02-12T11:36:10.437" v="6" actId="403"/>
            <ac:spMkLst>
              <pc:docMk/>
              <pc:sldMasterMk cId="0" sldId="2147483719"/>
              <pc:sldLayoutMk cId="2037226853" sldId="2147483962"/>
              <ac:spMk id="18" creationId="{FE54718D-4C22-E94B-A4C0-C34A3A4257A2}"/>
            </ac:spMkLst>
          </pc:spChg>
          <pc:spChg chg="mod">
            <ac:chgData name="Kirstin Barnett" userId="30a7f38a-0c1f-46d9-8bf9-85c102850cbb" providerId="ADAL" clId="{BDEF8016-F3CA-421D-9DCE-FA2C9B76CB34}" dt="2020-02-12T11:36:14.553" v="7" actId="403"/>
            <ac:spMkLst>
              <pc:docMk/>
              <pc:sldMasterMk cId="0" sldId="2147483719"/>
              <pc:sldLayoutMk cId="2037226853" sldId="2147483962"/>
              <ac:spMk id="19" creationId="{55B2378F-7E74-5649-B1F7-5BE87863FDAE}"/>
            </ac:spMkLst>
          </pc:spChg>
        </pc:sldLayoutChg>
        <pc:sldLayoutChg chg="modSp">
          <pc:chgData name="Kirstin Barnett" userId="30a7f38a-0c1f-46d9-8bf9-85c102850cbb" providerId="ADAL" clId="{BDEF8016-F3CA-421D-9DCE-FA2C9B76CB34}" dt="2020-02-12T11:36:21.198" v="8" actId="403"/>
          <pc:sldLayoutMkLst>
            <pc:docMk/>
            <pc:sldMasterMk cId="0" sldId="2147483719"/>
            <pc:sldLayoutMk cId="192450603" sldId="2147483963"/>
          </pc:sldLayoutMkLst>
          <pc:spChg chg="mod">
            <ac:chgData name="Kirstin Barnett" userId="30a7f38a-0c1f-46d9-8bf9-85c102850cbb" providerId="ADAL" clId="{BDEF8016-F3CA-421D-9DCE-FA2C9B76CB34}" dt="2020-02-12T11:36:21.198" v="8" actId="403"/>
            <ac:spMkLst>
              <pc:docMk/>
              <pc:sldMasterMk cId="0" sldId="2147483719"/>
              <pc:sldLayoutMk cId="192450603" sldId="2147483963"/>
              <ac:spMk id="7" creationId="{00000000-0000-0000-0000-000000000000}"/>
            </ac:spMkLst>
          </pc:spChg>
        </pc:sldLayoutChg>
        <pc:sldLayoutChg chg="modSp">
          <pc:chgData name="Kirstin Barnett" userId="30a7f38a-0c1f-46d9-8bf9-85c102850cbb" providerId="ADAL" clId="{BDEF8016-F3CA-421D-9DCE-FA2C9B76CB34}" dt="2020-02-12T11:36:29.515" v="9" actId="403"/>
          <pc:sldLayoutMkLst>
            <pc:docMk/>
            <pc:sldMasterMk cId="0" sldId="2147483719"/>
            <pc:sldLayoutMk cId="406912239" sldId="2147483964"/>
          </pc:sldLayoutMkLst>
          <pc:spChg chg="mod">
            <ac:chgData name="Kirstin Barnett" userId="30a7f38a-0c1f-46d9-8bf9-85c102850cbb" providerId="ADAL" clId="{BDEF8016-F3CA-421D-9DCE-FA2C9B76CB34}" dt="2020-02-12T11:36:29.515" v="9" actId="403"/>
            <ac:spMkLst>
              <pc:docMk/>
              <pc:sldMasterMk cId="0" sldId="2147483719"/>
              <pc:sldLayoutMk cId="406912239" sldId="2147483964"/>
              <ac:spMk id="6" creationId="{00000000-0000-0000-0000-000000000000}"/>
            </ac:spMkLst>
          </pc:spChg>
        </pc:sldLayoutChg>
        <pc:sldLayoutChg chg="modSp">
          <pc:chgData name="Kirstin Barnett" userId="30a7f38a-0c1f-46d9-8bf9-85c102850cbb" providerId="ADAL" clId="{BDEF8016-F3CA-421D-9DCE-FA2C9B76CB34}" dt="2020-02-12T11:36:34.124" v="10" actId="403"/>
          <pc:sldLayoutMkLst>
            <pc:docMk/>
            <pc:sldMasterMk cId="0" sldId="2147483719"/>
            <pc:sldLayoutMk cId="1386068825" sldId="2147483965"/>
          </pc:sldLayoutMkLst>
          <pc:spChg chg="mod">
            <ac:chgData name="Kirstin Barnett" userId="30a7f38a-0c1f-46d9-8bf9-85c102850cbb" providerId="ADAL" clId="{BDEF8016-F3CA-421D-9DCE-FA2C9B76CB34}" dt="2020-02-12T11:36:34.124" v="10" actId="403"/>
            <ac:spMkLst>
              <pc:docMk/>
              <pc:sldMasterMk cId="0" sldId="2147483719"/>
              <pc:sldLayoutMk cId="1386068825" sldId="2147483965"/>
              <ac:spMk id="3" creationId="{00000000-0000-0000-0000-000000000000}"/>
            </ac:spMkLst>
          </pc:spChg>
        </pc:sldLayoutChg>
        <pc:sldLayoutChg chg="modSp">
          <pc:chgData name="Kirstin Barnett" userId="30a7f38a-0c1f-46d9-8bf9-85c102850cbb" providerId="ADAL" clId="{BDEF8016-F3CA-421D-9DCE-FA2C9B76CB34}" dt="2020-02-12T11:36:42.448" v="11" actId="403"/>
          <pc:sldLayoutMkLst>
            <pc:docMk/>
            <pc:sldMasterMk cId="0" sldId="2147483719"/>
            <pc:sldLayoutMk cId="1903622766" sldId="2147483966"/>
          </pc:sldLayoutMkLst>
          <pc:spChg chg="mod">
            <ac:chgData name="Kirstin Barnett" userId="30a7f38a-0c1f-46d9-8bf9-85c102850cbb" providerId="ADAL" clId="{BDEF8016-F3CA-421D-9DCE-FA2C9B76CB34}" dt="2020-02-12T11:36:42.448" v="11" actId="403"/>
            <ac:spMkLst>
              <pc:docMk/>
              <pc:sldMasterMk cId="0" sldId="2147483719"/>
              <pc:sldLayoutMk cId="1903622766" sldId="2147483966"/>
              <ac:spMk id="6" creationId="{00000000-0000-0000-0000-000000000000}"/>
            </ac:spMkLst>
          </pc:spChg>
          <pc:spChg chg="mod">
            <ac:chgData name="Kirstin Barnett" userId="30a7f38a-0c1f-46d9-8bf9-85c102850cbb" providerId="ADAL" clId="{BDEF8016-F3CA-421D-9DCE-FA2C9B76CB34}" dt="2020-02-12T11:36:42.448" v="11" actId="403"/>
            <ac:spMkLst>
              <pc:docMk/>
              <pc:sldMasterMk cId="0" sldId="2147483719"/>
              <pc:sldLayoutMk cId="1903622766" sldId="2147483966"/>
              <ac:spMk id="7" creationId="{00000000-0000-0000-0000-000000000000}"/>
            </ac:spMkLst>
          </pc:spChg>
        </pc:sldLayoutChg>
        <pc:sldLayoutChg chg="modSp">
          <pc:chgData name="Kirstin Barnett" userId="30a7f38a-0c1f-46d9-8bf9-85c102850cbb" providerId="ADAL" clId="{BDEF8016-F3CA-421D-9DCE-FA2C9B76CB34}" dt="2020-02-12T11:36:55.581" v="13" actId="255"/>
          <pc:sldLayoutMkLst>
            <pc:docMk/>
            <pc:sldMasterMk cId="0" sldId="2147483719"/>
            <pc:sldLayoutMk cId="976455156" sldId="2147483967"/>
          </pc:sldLayoutMkLst>
          <pc:spChg chg="mod">
            <ac:chgData name="Kirstin Barnett" userId="30a7f38a-0c1f-46d9-8bf9-85c102850cbb" providerId="ADAL" clId="{BDEF8016-F3CA-421D-9DCE-FA2C9B76CB34}" dt="2020-02-12T11:36:55.581" v="13" actId="255"/>
            <ac:spMkLst>
              <pc:docMk/>
              <pc:sldMasterMk cId="0" sldId="2147483719"/>
              <pc:sldLayoutMk cId="976455156" sldId="2147483967"/>
              <ac:spMk id="8" creationId="{00000000-0000-0000-0000-000000000000}"/>
            </ac:spMkLst>
          </pc:spChg>
          <pc:spChg chg="mod">
            <ac:chgData name="Kirstin Barnett" userId="30a7f38a-0c1f-46d9-8bf9-85c102850cbb" providerId="ADAL" clId="{BDEF8016-F3CA-421D-9DCE-FA2C9B76CB34}" dt="2020-02-12T11:36:55.581" v="13" actId="255"/>
            <ac:spMkLst>
              <pc:docMk/>
              <pc:sldMasterMk cId="0" sldId="2147483719"/>
              <pc:sldLayoutMk cId="976455156" sldId="2147483967"/>
              <ac:spMk id="9" creationId="{00000000-0000-0000-0000-000000000000}"/>
            </ac:spMkLst>
          </pc:spChg>
        </pc:sldLayoutChg>
        <pc:sldLayoutChg chg="modSp">
          <pc:chgData name="Kirstin Barnett" userId="30a7f38a-0c1f-46d9-8bf9-85c102850cbb" providerId="ADAL" clId="{BDEF8016-F3CA-421D-9DCE-FA2C9B76CB34}" dt="2020-02-12T11:37:04.994" v="14" actId="255"/>
          <pc:sldLayoutMkLst>
            <pc:docMk/>
            <pc:sldMasterMk cId="0" sldId="2147483719"/>
            <pc:sldLayoutMk cId="211776518" sldId="2147483968"/>
          </pc:sldLayoutMkLst>
          <pc:spChg chg="mod">
            <ac:chgData name="Kirstin Barnett" userId="30a7f38a-0c1f-46d9-8bf9-85c102850cbb" providerId="ADAL" clId="{BDEF8016-F3CA-421D-9DCE-FA2C9B76CB34}" dt="2020-02-12T11:37:04.994" v="14" actId="255"/>
            <ac:spMkLst>
              <pc:docMk/>
              <pc:sldMasterMk cId="0" sldId="2147483719"/>
              <pc:sldLayoutMk cId="211776518" sldId="2147483968"/>
              <ac:spMk id="8" creationId="{00000000-0000-0000-0000-000000000000}"/>
            </ac:spMkLst>
          </pc:spChg>
          <pc:spChg chg="mod">
            <ac:chgData name="Kirstin Barnett" userId="30a7f38a-0c1f-46d9-8bf9-85c102850cbb" providerId="ADAL" clId="{BDEF8016-F3CA-421D-9DCE-FA2C9B76CB34}" dt="2020-02-12T11:37:04.994" v="14" actId="255"/>
            <ac:spMkLst>
              <pc:docMk/>
              <pc:sldMasterMk cId="0" sldId="2147483719"/>
              <pc:sldLayoutMk cId="211776518" sldId="2147483968"/>
              <ac:spMk id="9" creationId="{00000000-0000-0000-0000-000000000000}"/>
            </ac:spMkLst>
          </pc:spChg>
        </pc:sldLayoutChg>
        <pc:sldLayoutChg chg="modSp">
          <pc:chgData name="Kirstin Barnett" userId="30a7f38a-0c1f-46d9-8bf9-85c102850cbb" providerId="ADAL" clId="{BDEF8016-F3CA-421D-9DCE-FA2C9B76CB34}" dt="2020-02-12T11:37:20.473" v="15" actId="403"/>
          <pc:sldLayoutMkLst>
            <pc:docMk/>
            <pc:sldMasterMk cId="0" sldId="2147483719"/>
            <pc:sldLayoutMk cId="1628611724" sldId="2147483970"/>
          </pc:sldLayoutMkLst>
          <pc:spChg chg="mod">
            <ac:chgData name="Kirstin Barnett" userId="30a7f38a-0c1f-46d9-8bf9-85c102850cbb" providerId="ADAL" clId="{BDEF8016-F3CA-421D-9DCE-FA2C9B76CB34}" dt="2020-02-12T11:37:20.473" v="15" actId="403"/>
            <ac:spMkLst>
              <pc:docMk/>
              <pc:sldMasterMk cId="0" sldId="2147483719"/>
              <pc:sldLayoutMk cId="1628611724" sldId="2147483970"/>
              <ac:spMk id="6" creationId="{00000000-0000-0000-0000-000000000000}"/>
            </ac:spMkLst>
          </pc:spChg>
        </pc:sldLayoutChg>
        <pc:sldLayoutChg chg="modSp">
          <pc:chgData name="Kirstin Barnett" userId="30a7f38a-0c1f-46d9-8bf9-85c102850cbb" providerId="ADAL" clId="{BDEF8016-F3CA-421D-9DCE-FA2C9B76CB34}" dt="2020-02-12T11:37:34.140" v="16" actId="403"/>
          <pc:sldLayoutMkLst>
            <pc:docMk/>
            <pc:sldMasterMk cId="0" sldId="2147483719"/>
            <pc:sldLayoutMk cId="276145381" sldId="2147483973"/>
          </pc:sldLayoutMkLst>
          <pc:spChg chg="mod">
            <ac:chgData name="Kirstin Barnett" userId="30a7f38a-0c1f-46d9-8bf9-85c102850cbb" providerId="ADAL" clId="{BDEF8016-F3CA-421D-9DCE-FA2C9B76CB34}" dt="2020-02-12T11:37:34.140" v="16" actId="403"/>
            <ac:spMkLst>
              <pc:docMk/>
              <pc:sldMasterMk cId="0" sldId="2147483719"/>
              <pc:sldLayoutMk cId="276145381" sldId="2147483973"/>
              <ac:spMk id="8" creationId="{00000000-0000-0000-0000-000000000000}"/>
            </ac:spMkLst>
          </pc:spChg>
        </pc:sldLayoutChg>
      </pc:sldMasterChg>
    </pc:docChg>
  </pc:docChgLst>
  <pc:docChgLst>
    <pc:chgData name="Kirstin Barnett" userId="30a7f38a-0c1f-46d9-8bf9-85c102850cbb" providerId="ADAL" clId="{E95BCEDC-042A-45AC-96E8-DA15AF23490A}"/>
    <pc:docChg chg="custSel addSld delSld modSld sldOrd modSection">
      <pc:chgData name="Kirstin Barnett" userId="30a7f38a-0c1f-46d9-8bf9-85c102850cbb" providerId="ADAL" clId="{E95BCEDC-042A-45AC-96E8-DA15AF23490A}" dt="2020-01-15T14:19:27.756" v="65" actId="120"/>
      <pc:docMkLst>
        <pc:docMk/>
      </pc:docMkLst>
      <pc:sldChg chg="modSp">
        <pc:chgData name="Kirstin Barnett" userId="30a7f38a-0c1f-46d9-8bf9-85c102850cbb" providerId="ADAL" clId="{E95BCEDC-042A-45AC-96E8-DA15AF23490A}" dt="2020-01-15T14:19:27.756" v="65" actId="120"/>
        <pc:sldMkLst>
          <pc:docMk/>
          <pc:sldMk cId="3570446234" sldId="256"/>
        </pc:sldMkLst>
        <pc:spChg chg="mod">
          <ac:chgData name="Kirstin Barnett" userId="30a7f38a-0c1f-46d9-8bf9-85c102850cbb" providerId="ADAL" clId="{E95BCEDC-042A-45AC-96E8-DA15AF23490A}" dt="2020-01-09T13:55:33.623" v="54" actId="20577"/>
          <ac:spMkLst>
            <pc:docMk/>
            <pc:sldMk cId="3570446234" sldId="256"/>
            <ac:spMk id="3" creationId="{3636E13E-724D-E74D-ACED-7B382A6E75FA}"/>
          </ac:spMkLst>
        </pc:spChg>
        <pc:spChg chg="mod">
          <ac:chgData name="Kirstin Barnett" userId="30a7f38a-0c1f-46d9-8bf9-85c102850cbb" providerId="ADAL" clId="{E95BCEDC-042A-45AC-96E8-DA15AF23490A}" dt="2020-01-15T14:19:27.756" v="65" actId="120"/>
          <ac:spMkLst>
            <pc:docMk/>
            <pc:sldMk cId="3570446234" sldId="256"/>
            <ac:spMk id="4" creationId="{AA65F738-9392-EE4B-B2B5-A87E7CD43CBB}"/>
          </ac:spMkLst>
        </pc:spChg>
        <pc:spChg chg="mod">
          <ac:chgData name="Kirstin Barnett" userId="30a7f38a-0c1f-46d9-8bf9-85c102850cbb" providerId="ADAL" clId="{E95BCEDC-042A-45AC-96E8-DA15AF23490A}" dt="2020-01-15T14:19:27.756" v="65" actId="120"/>
          <ac:spMkLst>
            <pc:docMk/>
            <pc:sldMk cId="3570446234" sldId="256"/>
            <ac:spMk id="5" creationId="{25C9C9BA-0D73-EC49-8D99-48545AFC2EB7}"/>
          </ac:spMkLst>
        </pc:spChg>
        <pc:spChg chg="mod">
          <ac:chgData name="Kirstin Barnett" userId="30a7f38a-0c1f-46d9-8bf9-85c102850cbb" providerId="ADAL" clId="{E95BCEDC-042A-45AC-96E8-DA15AF23490A}" dt="2020-01-15T14:19:27.756" v="65" actId="120"/>
          <ac:spMkLst>
            <pc:docMk/>
            <pc:sldMk cId="3570446234" sldId="256"/>
            <ac:spMk id="6" creationId="{D2CE2FEC-9FC1-7F4C-9015-3B9B50928E28}"/>
          </ac:spMkLst>
        </pc:spChg>
      </pc:sldChg>
      <pc:sldChg chg="del">
        <pc:chgData name="Kirstin Barnett" userId="30a7f38a-0c1f-46d9-8bf9-85c102850cbb" providerId="ADAL" clId="{E95BCEDC-042A-45AC-96E8-DA15AF23490A}" dt="2020-01-09T13:59:02.642" v="55" actId="2696"/>
        <pc:sldMkLst>
          <pc:docMk/>
          <pc:sldMk cId="1809561974" sldId="262"/>
        </pc:sldMkLst>
      </pc:sldChg>
      <pc:sldChg chg="modSp add ord">
        <pc:chgData name="Kirstin Barnett" userId="30a7f38a-0c1f-46d9-8bf9-85c102850cbb" providerId="ADAL" clId="{E95BCEDC-042A-45AC-96E8-DA15AF23490A}" dt="2020-01-09T13:59:20.748" v="64" actId="20577"/>
        <pc:sldMkLst>
          <pc:docMk/>
          <pc:sldMk cId="1333518560" sldId="271"/>
        </pc:sldMkLst>
        <pc:spChg chg="mod">
          <ac:chgData name="Kirstin Barnett" userId="30a7f38a-0c1f-46d9-8bf9-85c102850cbb" providerId="ADAL" clId="{E95BCEDC-042A-45AC-96E8-DA15AF23490A}" dt="2020-01-09T13:59:20.748" v="64" actId="20577"/>
          <ac:spMkLst>
            <pc:docMk/>
            <pc:sldMk cId="1333518560" sldId="271"/>
            <ac:spMk id="4" creationId="{E7A9E46D-0B9D-4582-AB90-1B9EA1E467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dirty="0"/>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385083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42800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3850836" y="942800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dirty="0"/>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4</a:t>
            </a:fld>
            <a:endParaRPr lang="en-US" altLang="en-US" dirty="0"/>
          </a:p>
        </p:txBody>
      </p:sp>
    </p:spTree>
    <p:extLst>
      <p:ext uri="{BB962C8B-B14F-4D97-AF65-F5344CB8AC3E}">
        <p14:creationId xmlns:p14="http://schemas.microsoft.com/office/powerpoint/2010/main" val="207863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15</a:t>
            </a:fld>
            <a:endParaRPr lang="en-US" altLang="en-US" dirty="0"/>
          </a:p>
        </p:txBody>
      </p:sp>
    </p:spTree>
    <p:extLst>
      <p:ext uri="{BB962C8B-B14F-4D97-AF65-F5344CB8AC3E}">
        <p14:creationId xmlns:p14="http://schemas.microsoft.com/office/powerpoint/2010/main" val="192761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2211388" y="1081088"/>
            <a:ext cx="9571038" cy="53848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16</a:t>
            </a:fld>
            <a:endParaRPr lang="en-US" altLang="en-US" dirty="0"/>
          </a:p>
        </p:txBody>
      </p:sp>
    </p:spTree>
    <p:extLst>
      <p:ext uri="{BB962C8B-B14F-4D97-AF65-F5344CB8AC3E}">
        <p14:creationId xmlns:p14="http://schemas.microsoft.com/office/powerpoint/2010/main" val="2966144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smtClean="0"/>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nSpc>
                <a:spcPct val="100000"/>
              </a:lnSpc>
              <a:spcBef>
                <a:spcPts val="0"/>
              </a:spcBef>
              <a:buFontTx/>
              <a:buNone/>
              <a:defRPr sz="18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98007" y="2542095"/>
            <a:ext cx="1625519" cy="664749"/>
          </a:xfrm>
          <a:prstGeom prst="rect">
            <a:avLst/>
          </a:prstGeom>
        </p:spPr>
        <p:txBody>
          <a:bodyPr lIns="0" tIns="0" rIns="0" bIns="0"/>
          <a:lstStyle>
            <a:lvl1pPr marL="0" indent="0">
              <a:lnSpc>
                <a:spcPct val="100000"/>
              </a:lnSpc>
              <a:spcBef>
                <a:spcPts val="0"/>
              </a:spcBef>
              <a:buFontTx/>
              <a:buNone/>
              <a:defRPr sz="2000" b="1" i="0">
                <a:solidFill>
                  <a:schemeClr val="bg1"/>
                </a:solidFill>
                <a:latin typeface="+mj-lt"/>
                <a:ea typeface="Tahoma" charset="0"/>
                <a:cs typeface="Tahoma" charset="0"/>
              </a:defRPr>
            </a:lvl1pPr>
          </a:lstStyle>
          <a:p>
            <a:pPr lvl="0"/>
            <a:r>
              <a:rPr lang="en-US" smtClean="0"/>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800728" y="3323831"/>
            <a:ext cx="1625519" cy="609225"/>
          </a:xfrm>
          <a:prstGeom prst="rect">
            <a:avLst/>
          </a:prstGeom>
        </p:spPr>
        <p:txBody>
          <a:bodyPr lIns="0" tIns="0" rIns="0" bIns="0"/>
          <a:lstStyle>
            <a:lvl1pPr marL="0" indent="0">
              <a:lnSpc>
                <a:spcPct val="100000"/>
              </a:lnSpc>
              <a:spcBef>
                <a:spcPts val="0"/>
              </a:spcBef>
              <a:buFontTx/>
              <a:buNone/>
              <a:defRPr sz="2000" b="1" i="0">
                <a:solidFill>
                  <a:schemeClr val="bg1"/>
                </a:solidFill>
                <a:latin typeface="+mj-lt"/>
                <a:ea typeface="Tahoma" charset="0"/>
                <a:cs typeface="Tahoma" charset="0"/>
              </a:defRPr>
            </a:lvl1pPr>
          </a:lstStyle>
          <a:p>
            <a:pPr lvl="0"/>
            <a:r>
              <a:rPr lang="en-US" smtClean="0"/>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nSpc>
                <a:spcPct val="100000"/>
              </a:lnSpc>
              <a:spcBef>
                <a:spcPts val="0"/>
              </a:spcBef>
              <a:buFontTx/>
              <a:buNone/>
              <a:defRPr sz="18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mod="1">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648069"/>
          </a:xfrm>
        </p:spPr>
        <p:txBody>
          <a:bodyPr/>
          <a:lstStyle/>
          <a:p>
            <a:r>
              <a:rPr lang="en-US" smtClean="0"/>
              <a:t>Click to edit Master title style</a:t>
            </a:r>
            <a:endParaRPr lang="en-US" dirty="0"/>
          </a:p>
        </p:txBody>
      </p:sp>
      <p:sp>
        <p:nvSpPr>
          <p:cNvPr id="4" name="Picture Placeholder 12">
            <a:extLst>
              <a:ext uri="{C183D7F6-B498-43B3-948B-1728B52AA6E4}">
                <adec:decorative xmlns:adec="http://schemas.microsoft.com/office/drawing/2017/decorative" xmlns="" val="1"/>
              </a:ext>
            </a:extLst>
          </p:cNvPr>
          <p:cNvSpPr>
            <a:spLocks noGrp="1"/>
          </p:cNvSpPr>
          <p:nvPr>
            <p:ph type="pic" sz="quarter" idx="13"/>
          </p:nvPr>
        </p:nvSpPr>
        <p:spPr>
          <a:xfrm>
            <a:off x="14953" y="1412776"/>
            <a:ext cx="12192000" cy="5951190"/>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smtClean="0"/>
              <a:t>Click to edit Master title style</a:t>
            </a:r>
            <a:endParaRPr lang="en-US" dirty="0"/>
          </a:p>
        </p:txBody>
      </p:sp>
      <p:sp>
        <p:nvSpPr>
          <p:cNvPr id="14" name="Picture Placeholder 12">
            <a:extLst>
              <a:ext uri="{C183D7F6-B498-43B3-948B-1728B52AA6E4}">
                <adec:decorative xmlns:adec="http://schemas.microsoft.com/office/drawing/2017/decorative" xmlns="" val="1"/>
              </a:ext>
            </a:extLst>
          </p:cNvPr>
          <p:cNvSpPr>
            <a:spLocks noGrp="1"/>
          </p:cNvSpPr>
          <p:nvPr>
            <p:ph type="pic" sz="quarter" idx="12"/>
          </p:nvPr>
        </p:nvSpPr>
        <p:spPr>
          <a:xfrm>
            <a:off x="1" y="1461052"/>
            <a:ext cx="4032251" cy="5396948"/>
          </a:xfrm>
          <a:prstGeom prst="rect">
            <a:avLst/>
          </a:prstGeom>
        </p:spPr>
        <p:txBody>
          <a:bodyPr/>
          <a:lstStyle/>
          <a:p>
            <a:r>
              <a:rPr lang="en-US" dirty="0" smtClean="0"/>
              <a:t>Click icon to add picture</a:t>
            </a:r>
            <a:endParaRPr lang="en-US" dirty="0"/>
          </a:p>
        </p:txBody>
      </p:sp>
      <p:sp>
        <p:nvSpPr>
          <p:cNvPr id="15" name="Picture Placeholder 12">
            <a:extLst>
              <a:ext uri="{C183D7F6-B498-43B3-948B-1728B52AA6E4}">
                <adec:decorative xmlns:adec="http://schemas.microsoft.com/office/drawing/2017/decorative" xmlns="" val="1"/>
              </a:ext>
            </a:extLst>
          </p:cNvPr>
          <p:cNvSpPr>
            <a:spLocks noGrp="1"/>
          </p:cNvSpPr>
          <p:nvPr>
            <p:ph type="pic" sz="quarter" idx="13"/>
          </p:nvPr>
        </p:nvSpPr>
        <p:spPr>
          <a:xfrm>
            <a:off x="4078817" y="1461053"/>
            <a:ext cx="4027088" cy="2650572"/>
          </a:xfrm>
          <a:prstGeom prst="rect">
            <a:avLst/>
          </a:prstGeom>
        </p:spPr>
        <p:txBody>
          <a:bodyPr/>
          <a:lstStyle/>
          <a:p>
            <a:r>
              <a:rPr lang="en-US" dirty="0" smtClean="0"/>
              <a:t>Click icon to add picture</a:t>
            </a:r>
            <a:endParaRPr lang="en-US" dirty="0"/>
          </a:p>
        </p:txBody>
      </p:sp>
      <p:sp>
        <p:nvSpPr>
          <p:cNvPr id="17" name="Picture Placeholder 12">
            <a:extLst>
              <a:ext uri="{C183D7F6-B498-43B3-948B-1728B52AA6E4}">
                <adec:decorative xmlns:adec="http://schemas.microsoft.com/office/drawing/2017/decorative" xmlns="" val="1"/>
              </a:ext>
            </a:extLst>
          </p:cNvPr>
          <p:cNvSpPr>
            <a:spLocks noGrp="1"/>
          </p:cNvSpPr>
          <p:nvPr>
            <p:ph type="pic" sz="quarter" idx="14"/>
          </p:nvPr>
        </p:nvSpPr>
        <p:spPr>
          <a:xfrm>
            <a:off x="4078817" y="4149728"/>
            <a:ext cx="4027088" cy="2708275"/>
          </a:xfrm>
          <a:prstGeom prst="rect">
            <a:avLst/>
          </a:prstGeom>
        </p:spPr>
        <p:txBody>
          <a:bodyPr/>
          <a:lstStyle/>
          <a:p>
            <a:r>
              <a:rPr lang="en-US" dirty="0" smtClean="0"/>
              <a:t>Click icon to add picture</a:t>
            </a:r>
            <a:endParaRPr lang="en-US" dirty="0"/>
          </a:p>
        </p:txBody>
      </p:sp>
      <p:sp>
        <p:nvSpPr>
          <p:cNvPr id="13" name="Picture Placeholder 12">
            <a:extLst>
              <a:ext uri="{C183D7F6-B498-43B3-948B-1728B52AA6E4}">
                <adec:decorative xmlns:adec="http://schemas.microsoft.com/office/drawing/2017/decorative" xmlns="" val="1"/>
              </a:ext>
            </a:extLst>
          </p:cNvPr>
          <p:cNvSpPr>
            <a:spLocks noGrp="1"/>
          </p:cNvSpPr>
          <p:nvPr>
            <p:ph type="pic" sz="quarter" idx="11"/>
          </p:nvPr>
        </p:nvSpPr>
        <p:spPr>
          <a:xfrm>
            <a:off x="8157635" y="1461052"/>
            <a:ext cx="4034367" cy="5396948"/>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mod="1">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700"/>
            <a:ext cx="10515600" cy="733428"/>
          </a:xfrm>
        </p:spPr>
        <p:txBody>
          <a:bodyPr/>
          <a:lstStyle/>
          <a:p>
            <a:r>
              <a:rPr lang="en-US" smtClean="0"/>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6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xmlns="" val="1"/>
              </a:ext>
            </a:extLst>
          </p:cNvPr>
          <p:cNvSpPr>
            <a:spLocks noGrp="1"/>
          </p:cNvSpPr>
          <p:nvPr>
            <p:ph type="pic" sz="quarter" idx="11"/>
          </p:nvPr>
        </p:nvSpPr>
        <p:spPr>
          <a:xfrm>
            <a:off x="4055533" y="1461052"/>
            <a:ext cx="4057651" cy="5396948"/>
          </a:xfrm>
          <a:prstGeom prst="rect">
            <a:avLst/>
          </a:prstGeom>
        </p:spPr>
        <p:txBody>
          <a:bodyPr/>
          <a:lstStyle/>
          <a:p>
            <a:r>
              <a:rPr lang="en-US" dirty="0" smtClean="0"/>
              <a:t>Click icon to add picture</a:t>
            </a:r>
            <a:endParaRPr lang="en-US" dirty="0"/>
          </a:p>
        </p:txBody>
      </p:sp>
      <p:sp>
        <p:nvSpPr>
          <p:cNvPr id="6" name="Picture Placeholder 12">
            <a:extLst>
              <a:ext uri="{C183D7F6-B498-43B3-948B-1728B52AA6E4}">
                <adec:decorative xmlns:adec="http://schemas.microsoft.com/office/drawing/2017/decorative" xmlns="" val="1"/>
              </a:ext>
            </a:extLst>
          </p:cNvPr>
          <p:cNvSpPr>
            <a:spLocks noGrp="1"/>
          </p:cNvSpPr>
          <p:nvPr>
            <p:ph type="pic" sz="quarter" idx="13"/>
          </p:nvPr>
        </p:nvSpPr>
        <p:spPr>
          <a:xfrm>
            <a:off x="8161867" y="1461053"/>
            <a:ext cx="4030132" cy="2650572"/>
          </a:xfrm>
          <a:prstGeom prst="rect">
            <a:avLst/>
          </a:prstGeom>
        </p:spPr>
        <p:txBody>
          <a:bodyPr/>
          <a:lstStyle/>
          <a:p>
            <a:r>
              <a:rPr lang="en-US" dirty="0" smtClean="0"/>
              <a:t>Click icon to add picture</a:t>
            </a:r>
            <a:endParaRPr lang="en-US" dirty="0"/>
          </a:p>
        </p:txBody>
      </p:sp>
      <p:sp>
        <p:nvSpPr>
          <p:cNvPr id="7" name="Picture Placeholder 12">
            <a:extLst>
              <a:ext uri="{C183D7F6-B498-43B3-948B-1728B52AA6E4}">
                <adec:decorative xmlns:adec="http://schemas.microsoft.com/office/drawing/2017/decorative" xmlns="" val="1"/>
              </a:ext>
            </a:extLst>
          </p:cNvPr>
          <p:cNvSpPr>
            <a:spLocks noGrp="1"/>
          </p:cNvSpPr>
          <p:nvPr>
            <p:ph type="pic" sz="quarter" idx="14"/>
          </p:nvPr>
        </p:nvSpPr>
        <p:spPr>
          <a:xfrm>
            <a:off x="8161868" y="4146550"/>
            <a:ext cx="4030133" cy="2711450"/>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smtClean="0"/>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1A9DAC"/>
                </a:solidFill>
              </a:defRPr>
            </a:lvl1pPr>
            <a:lvl2pPr marL="609600" indent="0">
              <a:buNone/>
              <a:defRPr sz="2000">
                <a:solidFill>
                  <a:srgbClr val="1A9DAC"/>
                </a:solidFill>
              </a:defRPr>
            </a:lvl2pPr>
            <a:lvl3pPr marL="1219200" indent="0">
              <a:buNone/>
              <a:defRPr sz="2000">
                <a:solidFill>
                  <a:srgbClr val="1A9DAC"/>
                </a:solidFill>
              </a:defRPr>
            </a:lvl3pPr>
            <a:lvl4pPr marL="1828800" indent="0">
              <a:buNone/>
              <a:defRPr sz="2000">
                <a:solidFill>
                  <a:srgbClr val="1A9DAC"/>
                </a:solidFill>
              </a:defRPr>
            </a:lvl4pPr>
            <a:lvl5pPr marL="2438400" indent="0">
              <a:buNone/>
              <a:defRPr sz="2000">
                <a:solidFill>
                  <a:srgbClr val="1A9DAC"/>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smtClean="0"/>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1A9DAC"/>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03445" y="689700"/>
            <a:ext cx="8783505" cy="651068"/>
          </a:xfrm>
          <a:prstGeom prst="rect">
            <a:avLst/>
          </a:prstGeom>
        </p:spPr>
        <p:txBody>
          <a:bodyPr lIns="0" tIns="0" rIns="0" bIns="0"/>
          <a:lstStyle>
            <a:lvl1pPr marL="0" indent="0">
              <a:lnSpc>
                <a:spcPts val="4200"/>
              </a:lnSpc>
              <a:buFontTx/>
              <a:buNone/>
              <a:defRPr sz="4400" b="0" i="0" baseline="0">
                <a:solidFill>
                  <a:srgbClr val="1C5FAA"/>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1103445" y="1557214"/>
            <a:ext cx="8783504"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468115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13/07/2022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752700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1"/>
            <a:ext cx="10515600" cy="1011108"/>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5" y="1700808"/>
            <a:ext cx="8735483" cy="4608512"/>
          </a:xfrm>
          <a:prstGeom prst="rect">
            <a:avLst/>
          </a:prstGeom>
        </p:spPr>
        <p:txBody>
          <a:bodyPr lIns="0" tIns="0" rIns="0" bIns="0"/>
          <a:lstStyle>
            <a:lvl1pPr marL="266700" indent="-257175">
              <a:buClr>
                <a:srgbClr val="1A9DAC"/>
              </a:buClr>
              <a:tabLst/>
              <a:defRPr sz="18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25478357"/>
      </p:ext>
    </p:extLst>
  </p:cSld>
  <p:clrMapOvr>
    <a:masterClrMapping/>
  </p:clrMapOvr>
  <p:transition spd="slow">
    <p:fade/>
  </p:transition>
  <p:extLst mod="1">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1A9DAC"/>
                </a:solidFill>
              </a:defRPr>
            </a:lvl1pPr>
          </a:lstStyle>
          <a:p>
            <a:r>
              <a:rPr lang="en-US" smtClean="0"/>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2000" b="0" i="0">
                <a:solidFill>
                  <a:schemeClr val="tx1"/>
                </a:solidFill>
                <a:latin typeface="+mn-lt"/>
                <a:ea typeface="Tahoma"/>
                <a:cs typeface="Tahoma"/>
              </a:defRPr>
            </a:lvl1pPr>
          </a:lstStyle>
          <a:p>
            <a:pPr lvl="0"/>
            <a:r>
              <a:rPr lang="en-US" smtClean="0"/>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smtClean="0"/>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1A9DAC"/>
              </a:buClr>
              <a:buFont typeface="+mj-lt"/>
              <a:buAutoNum type="arabicPeriod"/>
              <a:defRPr sz="2000">
                <a:latin typeface="+mn-lt"/>
                <a:ea typeface="Tahoma" panose="020B0604030504040204" pitchFamily="34" charset="0"/>
                <a:cs typeface="Tahoma" panose="020B0604030504040204" pitchFamily="34" charset="0"/>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smtClean="0"/>
              <a:t>Edit Master text styles</a:t>
            </a:r>
          </a:p>
        </p:txBody>
      </p:sp>
      <p:sp>
        <p:nvSpPr>
          <p:cNvPr id="7" name="Text Placeholder 5"/>
          <p:cNvSpPr>
            <a:spLocks noGrp="1"/>
          </p:cNvSpPr>
          <p:nvPr>
            <p:ph type="body" sz="quarter" idx="12"/>
          </p:nvPr>
        </p:nvSpPr>
        <p:spPr>
          <a:xfrm>
            <a:off x="6240016"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smtClean="0"/>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smtClean="0"/>
              <a:t>Click to edit Master title style</a:t>
            </a:r>
            <a:endParaRPr lang="en-US"/>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smtClean="0"/>
              <a:t>Click to edit Master title style</a:t>
            </a:r>
            <a:endParaRPr lang="en-US"/>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smtClean="0"/>
              <a:t>Click to edit Master title style</a:t>
            </a:r>
            <a:endParaRPr lang="en-US" dirty="0"/>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1199458" y="1628800"/>
            <a:ext cx="446449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smtClean="0"/>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92085"/>
          </a:xfrm>
          <a:prstGeom prst="rect">
            <a:avLst/>
          </a:prstGeom>
        </p:spPr>
        <p:txBody>
          <a:bodyPr vert="horz" lIns="0" tIns="0" rIns="0" bIns="0" rtlCol="0" anchor="t" anchorCtr="0">
            <a:normAutofit/>
          </a:bodyPr>
          <a:lstStyle/>
          <a:p>
            <a:r>
              <a:rPr lang="en-US" smtClean="0"/>
              <a:t>Click to edit Master title style</a:t>
            </a:r>
            <a:endParaRPr lang="en-US" dirty="0"/>
          </a:p>
        </p:txBody>
      </p:sp>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xmlns="" val="1"/>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 id="2147483978" r:id="rId15"/>
    <p:sldLayoutId id="2147483979" r:id="rId16"/>
    <p:sldLayoutId id="2147483980" r:id="rId17"/>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we.ac.uk/about/values-vision-strategy/strategy-2030" TargetMode="External"/><Relationship Id="rId2" Type="http://schemas.openxmlformats.org/officeDocument/2006/relationships/hyperlink" Target="https://www2.uwe.ac.uk/services/Marketing/about-us/pdf/Policies/UWE-Bristol-Board-of-Governors-Declaration-of-Climate-and-Ecological-Emergency-v3.pdf" TargetMode="Externa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hyperlink" Target="https://www.uwe.ac.uk/about/values-vision-strategy/strategy-2030"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uwe.ac.uk/about/values-vision-strategy/sustainability/strategy-leadership-and-plans/policy-and-strategy-documents" TargetMode="External"/><Relationship Id="rId2" Type="http://schemas.openxmlformats.org/officeDocument/2006/relationships/hyperlink" Target="https://www.uwe.ac.uk/about/values-vision-strategy/sustainability"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mailto:James.Longhurst@uwe.ac.uk"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uwe.ac.uk/about/values-vision-strategy/sustainability" TargetMode="External"/><Relationship Id="rId4" Type="http://schemas.openxmlformats.org/officeDocument/2006/relationships/hyperlink" Target="http://people.uwe.ac.uk/Pages/person.aspx?accountname=CAMPUS\j-longhur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www.theguardian.com/environment/2020/feb/28/greta-thunberg-bristol-schools-shut-students-join-climate-strike#img-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iet.org/media/press-releases/press-releases-2020/press-releases-2020-july-september/18-september-2020-generation-green-ambitions-at-risk-of-going-to-waste/" TargetMode="External"/><Relationship Id="rId2" Type="http://schemas.openxmlformats.org/officeDocument/2006/relationships/hyperlink" Target="https://www.zurich.co.uk/en/about-us/media-centre/company-news/2020/millions-of-young-people-want-more-climate-change-education"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www.sos-uk.org/research/sustainability-skills-survey"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4552-A394-47FD-B5D3-E27D6E011D49}"/>
              </a:ext>
            </a:extLst>
          </p:cNvPr>
          <p:cNvSpPr>
            <a:spLocks noGrp="1"/>
          </p:cNvSpPr>
          <p:nvPr>
            <p:ph type="title"/>
          </p:nvPr>
        </p:nvSpPr>
        <p:spPr>
          <a:xfrm>
            <a:off x="2734434" y="1915482"/>
            <a:ext cx="8474134" cy="2089585"/>
          </a:xfrm>
        </p:spPr>
        <p:txBody>
          <a:bodyPr>
            <a:normAutofit fontScale="90000"/>
          </a:bodyPr>
          <a:lstStyle/>
          <a:p>
            <a:r>
              <a:rPr lang="en-GB" dirty="0"/>
              <a:t>Setting the </a:t>
            </a:r>
            <a:r>
              <a:rPr lang="en-GB" dirty="0" smtClean="0"/>
              <a:t>Strategic Direction </a:t>
            </a:r>
            <a:r>
              <a:rPr lang="en-GB" dirty="0"/>
              <a:t>for </a:t>
            </a:r>
            <a:r>
              <a:rPr lang="en-GB" dirty="0" smtClean="0"/>
              <a:t>Environmental Sustainability </a:t>
            </a:r>
            <a:r>
              <a:rPr lang="en-GB" dirty="0"/>
              <a:t>in </a:t>
            </a:r>
            <a:r>
              <a:rPr lang="en-GB" dirty="0" smtClean="0"/>
              <a:t>Higher Education  </a:t>
            </a:r>
            <a:br>
              <a:rPr lang="en-GB" dirty="0" smtClean="0"/>
            </a:br>
            <a:r>
              <a:rPr lang="en-GB" dirty="0"/>
              <a:t/>
            </a:r>
            <a:br>
              <a:rPr lang="en-GB" dirty="0"/>
            </a:br>
            <a:r>
              <a:rPr lang="en-GB" dirty="0"/>
              <a:t>Westminster Higher Education Forum </a:t>
            </a:r>
            <a:r>
              <a:rPr lang="en-GB" dirty="0" smtClean="0"/>
              <a:t/>
            </a:r>
            <a:br>
              <a:rPr lang="en-GB" dirty="0" smtClean="0"/>
            </a:br>
            <a:r>
              <a:rPr lang="en-GB" dirty="0" smtClean="0"/>
              <a:t>Policy Conference</a:t>
            </a:r>
            <a:r>
              <a:rPr lang="en-GB" dirty="0"/>
              <a:t/>
            </a:r>
            <a:br>
              <a:rPr lang="en-GB" dirty="0"/>
            </a:br>
            <a:r>
              <a:rPr lang="en-GB" i="1" dirty="0"/>
              <a:t>Environmental </a:t>
            </a:r>
            <a:r>
              <a:rPr lang="en-GB" i="1" dirty="0" smtClean="0"/>
              <a:t>Sustainability </a:t>
            </a:r>
            <a:r>
              <a:rPr lang="en-GB" i="1" dirty="0"/>
              <a:t>in the Higher Education </a:t>
            </a:r>
            <a:r>
              <a:rPr lang="en-GB" i="1" dirty="0" smtClean="0"/>
              <a:t>Sector</a:t>
            </a:r>
            <a:endParaRPr lang="en-GB" i="1" dirty="0"/>
          </a:p>
        </p:txBody>
      </p:sp>
      <p:sp>
        <p:nvSpPr>
          <p:cNvPr id="3" name="Text Placeholder 2">
            <a:extLst>
              <a:ext uri="{FF2B5EF4-FFF2-40B4-BE49-F238E27FC236}">
                <a16:creationId xmlns:a16="http://schemas.microsoft.com/office/drawing/2014/main" id="{59C4B234-4509-4826-92E0-19EA19429E47}"/>
              </a:ext>
            </a:extLst>
          </p:cNvPr>
          <p:cNvSpPr>
            <a:spLocks noGrp="1"/>
          </p:cNvSpPr>
          <p:nvPr>
            <p:ph type="body" sz="quarter" idx="15"/>
          </p:nvPr>
        </p:nvSpPr>
        <p:spPr/>
        <p:txBody>
          <a:bodyPr/>
          <a:lstStyle/>
          <a:p>
            <a:r>
              <a:rPr lang="en-GB" dirty="0"/>
              <a:t>Presented by</a:t>
            </a:r>
          </a:p>
        </p:txBody>
      </p:sp>
      <p:sp>
        <p:nvSpPr>
          <p:cNvPr id="4" name="Text Placeholder 3">
            <a:extLst>
              <a:ext uri="{FF2B5EF4-FFF2-40B4-BE49-F238E27FC236}">
                <a16:creationId xmlns:a16="http://schemas.microsoft.com/office/drawing/2014/main" id="{5F4083E6-1CBD-40A9-94CD-388B5D3A3BB9}"/>
              </a:ext>
            </a:extLst>
          </p:cNvPr>
          <p:cNvSpPr>
            <a:spLocks noGrp="1"/>
          </p:cNvSpPr>
          <p:nvPr>
            <p:ph type="body" sz="quarter" idx="16"/>
          </p:nvPr>
        </p:nvSpPr>
        <p:spPr/>
        <p:txBody>
          <a:bodyPr/>
          <a:lstStyle/>
          <a:p>
            <a:r>
              <a:rPr lang="en-GB" dirty="0" smtClean="0"/>
              <a:t>Professor Jim Longhurst</a:t>
            </a:r>
          </a:p>
          <a:p>
            <a:r>
              <a:rPr lang="en-GB" dirty="0" smtClean="0"/>
              <a:t>AVC, UWE Bristol and Chair EAUC</a:t>
            </a:r>
            <a:endParaRPr lang="en-GB" dirty="0"/>
          </a:p>
        </p:txBody>
      </p:sp>
      <p:sp>
        <p:nvSpPr>
          <p:cNvPr id="6" name="Text Placeholder 5">
            <a:extLst>
              <a:ext uri="{FF2B5EF4-FFF2-40B4-BE49-F238E27FC236}">
                <a16:creationId xmlns:a16="http://schemas.microsoft.com/office/drawing/2014/main" id="{29549C05-A8A3-4657-9DAF-FC8AE49372C8}"/>
              </a:ext>
            </a:extLst>
          </p:cNvPr>
          <p:cNvSpPr>
            <a:spLocks noGrp="1"/>
          </p:cNvSpPr>
          <p:nvPr>
            <p:ph type="body" sz="quarter" idx="18"/>
          </p:nvPr>
        </p:nvSpPr>
        <p:spPr/>
        <p:txBody>
          <a:bodyPr/>
          <a:lstStyle/>
          <a:p>
            <a:r>
              <a:rPr lang="en-GB" dirty="0" smtClean="0"/>
              <a:t>14</a:t>
            </a:r>
            <a:r>
              <a:rPr lang="en-GB" baseline="30000" dirty="0" smtClean="0"/>
              <a:t>th</a:t>
            </a:r>
            <a:r>
              <a:rPr lang="en-GB" dirty="0" smtClean="0"/>
              <a:t> July 2022</a:t>
            </a:r>
            <a:endParaRPr lang="en-GB" dirty="0"/>
          </a:p>
        </p:txBody>
      </p:sp>
      <p:pic>
        <p:nvPicPr>
          <p:cNvPr id="8" name="Picture 7"/>
          <p:cNvPicPr>
            <a:picLocks noChangeAspect="1"/>
          </p:cNvPicPr>
          <p:nvPr/>
        </p:nvPicPr>
        <p:blipFill>
          <a:blip r:embed="rId2"/>
          <a:stretch>
            <a:fillRect/>
          </a:stretch>
        </p:blipFill>
        <p:spPr>
          <a:xfrm>
            <a:off x="5231904" y="5717949"/>
            <a:ext cx="2024047" cy="1140051"/>
          </a:xfrm>
          <a:prstGeom prst="rect">
            <a:avLst/>
          </a:prstGeom>
        </p:spPr>
      </p:pic>
    </p:spTree>
    <p:extLst>
      <p:ext uri="{BB962C8B-B14F-4D97-AF65-F5344CB8AC3E}">
        <p14:creationId xmlns:p14="http://schemas.microsoft.com/office/powerpoint/2010/main" val="284718809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3432" y="410976"/>
            <a:ext cx="8999529" cy="651068"/>
          </a:xfrm>
        </p:spPr>
        <p:txBody>
          <a:bodyPr/>
          <a:lstStyle/>
          <a:p>
            <a:r>
              <a:rPr lang="en-GB" dirty="0">
                <a:solidFill>
                  <a:srgbClr val="002060"/>
                </a:solidFill>
              </a:rPr>
              <a:t>Key Success Factors</a:t>
            </a:r>
          </a:p>
        </p:txBody>
      </p:sp>
      <p:sp>
        <p:nvSpPr>
          <p:cNvPr id="3" name="Text Placeholder 2"/>
          <p:cNvSpPr>
            <a:spLocks noGrp="1"/>
          </p:cNvSpPr>
          <p:nvPr>
            <p:ph type="body" sz="quarter" idx="11"/>
          </p:nvPr>
        </p:nvSpPr>
        <p:spPr>
          <a:xfrm>
            <a:off x="983432" y="1358951"/>
            <a:ext cx="9601067" cy="4464074"/>
          </a:xfrm>
        </p:spPr>
        <p:txBody>
          <a:bodyPr/>
          <a:lstStyle/>
          <a:p>
            <a:r>
              <a:rPr lang="en-GB" sz="2800" dirty="0"/>
              <a:t>Student expectation and demand  </a:t>
            </a:r>
          </a:p>
          <a:p>
            <a:r>
              <a:rPr lang="en-GB" sz="2800" dirty="0"/>
              <a:t>Staff engagement </a:t>
            </a:r>
          </a:p>
          <a:p>
            <a:r>
              <a:rPr lang="en-GB" sz="2800" dirty="0"/>
              <a:t>Senior staff leadership</a:t>
            </a:r>
          </a:p>
          <a:p>
            <a:r>
              <a:rPr lang="en-GB" sz="2800" dirty="0"/>
              <a:t>Strategy and clear direction of travel </a:t>
            </a:r>
          </a:p>
          <a:p>
            <a:r>
              <a:rPr lang="en-GB" sz="2800" dirty="0"/>
              <a:t>Willingness to embrace change </a:t>
            </a:r>
          </a:p>
          <a:p>
            <a:r>
              <a:rPr lang="en-GB" sz="2800" dirty="0"/>
              <a:t>Learning from failure</a:t>
            </a:r>
          </a:p>
          <a:p>
            <a:r>
              <a:rPr lang="en-GB" sz="2800" dirty="0"/>
              <a:t>External certification</a:t>
            </a:r>
          </a:p>
          <a:p>
            <a:r>
              <a:rPr lang="en-GB" sz="2800" dirty="0"/>
              <a:t>Partnership with the Students’ Union</a:t>
            </a:r>
          </a:p>
          <a:p>
            <a:r>
              <a:rPr lang="en-GB" sz="2800" dirty="0"/>
              <a:t>Bristol – A European Green Capital </a:t>
            </a:r>
          </a:p>
        </p:txBody>
      </p:sp>
      <p:pic>
        <p:nvPicPr>
          <p:cNvPr id="4" name="Picture 3"/>
          <p:cNvPicPr>
            <a:picLocks noChangeAspect="1"/>
          </p:cNvPicPr>
          <p:nvPr/>
        </p:nvPicPr>
        <p:blipFill>
          <a:blip r:embed="rId2"/>
          <a:stretch>
            <a:fillRect/>
          </a:stretch>
        </p:blipFill>
        <p:spPr>
          <a:xfrm>
            <a:off x="10848528" y="673828"/>
            <a:ext cx="957155" cy="682811"/>
          </a:xfrm>
          <a:prstGeom prst="rect">
            <a:avLst/>
          </a:prstGeom>
        </p:spPr>
      </p:pic>
      <p:pic>
        <p:nvPicPr>
          <p:cNvPr id="5" name="Picture 4"/>
          <p:cNvPicPr>
            <a:picLocks noChangeAspect="1"/>
          </p:cNvPicPr>
          <p:nvPr/>
        </p:nvPicPr>
        <p:blipFill>
          <a:blip r:embed="rId3"/>
          <a:stretch>
            <a:fillRect/>
          </a:stretch>
        </p:blipFill>
        <p:spPr>
          <a:xfrm>
            <a:off x="8616280" y="2996952"/>
            <a:ext cx="2560313" cy="1582948"/>
          </a:xfrm>
          <a:prstGeom prst="rect">
            <a:avLst/>
          </a:prstGeom>
        </p:spPr>
      </p:pic>
    </p:spTree>
    <p:extLst>
      <p:ext uri="{BB962C8B-B14F-4D97-AF65-F5344CB8AC3E}">
        <p14:creationId xmlns:p14="http://schemas.microsoft.com/office/powerpoint/2010/main" val="227935894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5440" y="689700"/>
            <a:ext cx="9289033" cy="651068"/>
          </a:xfrm>
        </p:spPr>
        <p:txBody>
          <a:bodyPr/>
          <a:lstStyle/>
          <a:p>
            <a:r>
              <a:rPr lang="en-GB" sz="3200" dirty="0">
                <a:solidFill>
                  <a:srgbClr val="002060"/>
                </a:solidFill>
              </a:rPr>
              <a:t>Sustainability </a:t>
            </a:r>
            <a:r>
              <a:rPr lang="en-GB" sz="3200" dirty="0" smtClean="0">
                <a:solidFill>
                  <a:srgbClr val="002060"/>
                </a:solidFill>
              </a:rPr>
              <a:t>Commitments  </a:t>
            </a:r>
            <a:r>
              <a:rPr lang="en-GB" sz="3200" dirty="0">
                <a:solidFill>
                  <a:srgbClr val="002060"/>
                </a:solidFill>
              </a:rPr>
              <a:t>in Strategy 2030</a:t>
            </a:r>
          </a:p>
        </p:txBody>
      </p:sp>
      <p:sp>
        <p:nvSpPr>
          <p:cNvPr id="3" name="Text Placeholder 2"/>
          <p:cNvSpPr>
            <a:spLocks noGrp="1"/>
          </p:cNvSpPr>
          <p:nvPr>
            <p:ph type="body" sz="quarter" idx="11"/>
          </p:nvPr>
        </p:nvSpPr>
        <p:spPr>
          <a:xfrm>
            <a:off x="1055440" y="1376762"/>
            <a:ext cx="9457589" cy="4464074"/>
          </a:xfrm>
        </p:spPr>
        <p:txBody>
          <a:bodyPr/>
          <a:lstStyle/>
          <a:p>
            <a:r>
              <a:rPr lang="en-GB" sz="2400" i="1" dirty="0"/>
              <a:t>Through our 2030 Strategy we will work to address the urgency of the climate and ecological emergency and strive to fulfil our role in the achievement of the United Nations’ Sustainable Development Goals.   </a:t>
            </a:r>
            <a:endParaRPr lang="en-GB" sz="2400" i="1" dirty="0" smtClean="0"/>
          </a:p>
          <a:p>
            <a:pPr marL="0" indent="0">
              <a:buNone/>
            </a:pPr>
            <a:endParaRPr lang="en-GB" sz="2400" i="1" dirty="0"/>
          </a:p>
          <a:p>
            <a:r>
              <a:rPr lang="en-GB" sz="2400" i="1" dirty="0"/>
              <a:t>UWE Bristol Declaration of a Climate and Ecological </a:t>
            </a:r>
            <a:r>
              <a:rPr lang="en-GB" sz="2400" i="1" dirty="0" smtClean="0"/>
              <a:t>Emergency </a:t>
            </a:r>
            <a:r>
              <a:rPr lang="en-GB" sz="2400" i="1" dirty="0" smtClean="0">
                <a:hlinkClick r:id="rId2"/>
              </a:rPr>
              <a:t>here</a:t>
            </a:r>
            <a:endParaRPr lang="en-GB" sz="2400" i="1" dirty="0"/>
          </a:p>
          <a:p>
            <a:endParaRPr lang="en-GB" sz="2400" i="1" dirty="0" smtClean="0"/>
          </a:p>
          <a:p>
            <a:r>
              <a:rPr lang="en-GB" sz="2400" i="1" dirty="0" smtClean="0"/>
              <a:t>Seven ambitious commitments in Strategy 2030.</a:t>
            </a:r>
          </a:p>
          <a:p>
            <a:r>
              <a:rPr lang="en-GB" sz="2000" dirty="0">
                <a:hlinkClick r:id="rId3"/>
              </a:rPr>
              <a:t>https://</a:t>
            </a:r>
            <a:r>
              <a:rPr lang="en-GB" sz="2000" dirty="0" smtClean="0">
                <a:hlinkClick r:id="rId3"/>
              </a:rPr>
              <a:t>www.uwe.ac.uk/about/values-vision-strategy/strategy-2030</a:t>
            </a:r>
            <a:r>
              <a:rPr lang="en-GB" sz="2000" dirty="0" smtClean="0"/>
              <a:t> </a:t>
            </a:r>
            <a:endParaRPr lang="en-GB" sz="2000" dirty="0"/>
          </a:p>
        </p:txBody>
      </p:sp>
      <p:pic>
        <p:nvPicPr>
          <p:cNvPr id="4" name="Picture 3"/>
          <p:cNvPicPr>
            <a:picLocks noChangeAspect="1"/>
          </p:cNvPicPr>
          <p:nvPr/>
        </p:nvPicPr>
        <p:blipFill>
          <a:blip r:embed="rId4"/>
          <a:stretch>
            <a:fillRect/>
          </a:stretch>
        </p:blipFill>
        <p:spPr>
          <a:xfrm>
            <a:off x="10327380" y="4365104"/>
            <a:ext cx="1548518" cy="2206943"/>
          </a:xfrm>
          <a:prstGeom prst="rect">
            <a:avLst/>
          </a:prstGeom>
        </p:spPr>
      </p:pic>
    </p:spTree>
    <p:extLst>
      <p:ext uri="{BB962C8B-B14F-4D97-AF65-F5344CB8AC3E}">
        <p14:creationId xmlns:p14="http://schemas.microsoft.com/office/powerpoint/2010/main" val="428825129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424810"/>
            <a:ext cx="10225136" cy="651068"/>
          </a:xfrm>
        </p:spPr>
        <p:txBody>
          <a:bodyPr/>
          <a:lstStyle/>
          <a:p>
            <a:r>
              <a:rPr lang="en-GB" sz="3200" dirty="0">
                <a:solidFill>
                  <a:srgbClr val="002060"/>
                </a:solidFill>
              </a:rPr>
              <a:t>Sustainability Ambitions in Strategy </a:t>
            </a:r>
            <a:r>
              <a:rPr lang="en-GB" sz="3200" dirty="0" smtClean="0">
                <a:solidFill>
                  <a:srgbClr val="002060"/>
                </a:solidFill>
              </a:rPr>
              <a:t>2030 (abridged)</a:t>
            </a:r>
            <a:endParaRPr lang="en-GB" sz="3200" dirty="0">
              <a:solidFill>
                <a:srgbClr val="002060"/>
              </a:solidFill>
            </a:endParaRPr>
          </a:p>
          <a:p>
            <a:endParaRPr lang="en-GB" dirty="0"/>
          </a:p>
        </p:txBody>
      </p:sp>
      <p:sp>
        <p:nvSpPr>
          <p:cNvPr id="3" name="Text Placeholder 2"/>
          <p:cNvSpPr>
            <a:spLocks noGrp="1"/>
          </p:cNvSpPr>
          <p:nvPr>
            <p:ph type="body" sz="quarter" idx="11"/>
          </p:nvPr>
        </p:nvSpPr>
        <p:spPr>
          <a:xfrm>
            <a:off x="911424" y="1094852"/>
            <a:ext cx="11089232" cy="5947298"/>
          </a:xfrm>
        </p:spPr>
        <p:txBody>
          <a:bodyPr/>
          <a:lstStyle/>
          <a:p>
            <a:pPr marL="342900" indent="-342900">
              <a:buFont typeface="+mj-lt"/>
              <a:buAutoNum type="arabicPeriod"/>
            </a:pPr>
            <a:r>
              <a:rPr lang="en-GB" sz="2400" dirty="0" smtClean="0"/>
              <a:t>Net-zero emissions of Scope 1, 2 and 3 greenhouse gases by 2030. </a:t>
            </a:r>
          </a:p>
          <a:p>
            <a:pPr marL="342900" indent="-342900">
              <a:buFont typeface="+mj-lt"/>
              <a:buAutoNum type="arabicPeriod"/>
            </a:pPr>
            <a:r>
              <a:rPr lang="en-GB" sz="2400" dirty="0" smtClean="0"/>
              <a:t>Clear targets and plans to reduce water and energy use, cut waste generation including food waste, and support biodiversity. </a:t>
            </a:r>
          </a:p>
          <a:p>
            <a:pPr marL="342900" indent="-342900">
              <a:buFont typeface="+mj-lt"/>
              <a:buAutoNum type="arabicPeriod"/>
            </a:pPr>
            <a:r>
              <a:rPr lang="en-GB" sz="2400" dirty="0" smtClean="0"/>
              <a:t>Eliminate all but essential single-use plastic by 2025.</a:t>
            </a:r>
          </a:p>
          <a:p>
            <a:pPr marL="342900" indent="-342900">
              <a:buFont typeface="+mj-lt"/>
              <a:buAutoNum type="arabicPeriod"/>
            </a:pPr>
            <a:r>
              <a:rPr lang="en-GB" sz="2400" dirty="0" smtClean="0"/>
              <a:t>Establish all our campuses as clean air and smoke-free zones. </a:t>
            </a:r>
          </a:p>
          <a:p>
            <a:pPr marL="342900" indent="-342900">
              <a:buFont typeface="+mj-lt"/>
              <a:buAutoNum type="arabicPeriod"/>
            </a:pPr>
            <a:r>
              <a:rPr lang="en-GB" sz="2400" dirty="0" smtClean="0"/>
              <a:t>Secure </a:t>
            </a:r>
            <a:r>
              <a:rPr lang="en-GB" sz="2400" dirty="0"/>
              <a:t>year-on-year improvement </a:t>
            </a:r>
            <a:r>
              <a:rPr lang="en-GB" sz="2400" dirty="0" smtClean="0"/>
              <a:t>in sustainable travel. </a:t>
            </a:r>
            <a:endParaRPr lang="en-GB" sz="2400" dirty="0"/>
          </a:p>
          <a:p>
            <a:pPr marL="342900" indent="-342900">
              <a:buFont typeface="+mj-lt"/>
              <a:buAutoNum type="arabicPeriod"/>
            </a:pPr>
            <a:r>
              <a:rPr lang="en-GB" sz="2400" dirty="0"/>
              <a:t>Work with our students to explicitly address climate change and environmental challenges </a:t>
            </a:r>
            <a:r>
              <a:rPr lang="en-GB" sz="2400" dirty="0" smtClean="0"/>
              <a:t>in the curriculum</a:t>
            </a:r>
            <a:r>
              <a:rPr lang="en-GB" sz="2400" dirty="0"/>
              <a:t>. </a:t>
            </a:r>
          </a:p>
          <a:p>
            <a:pPr marL="342900" indent="-342900">
              <a:buFont typeface="+mj-lt"/>
              <a:buAutoNum type="arabicPeriod"/>
            </a:pPr>
            <a:r>
              <a:rPr lang="en-GB" sz="2400" dirty="0"/>
              <a:t>Support research that addresses </a:t>
            </a:r>
            <a:r>
              <a:rPr lang="en-GB" sz="2400" dirty="0" smtClean="0"/>
              <a:t>climate </a:t>
            </a:r>
            <a:r>
              <a:rPr lang="en-GB" sz="2400" dirty="0"/>
              <a:t>change, environmental challenges and biodiversity</a:t>
            </a:r>
            <a:r>
              <a:rPr lang="en-GB" sz="2400" dirty="0" smtClean="0"/>
              <a:t>.</a:t>
            </a:r>
          </a:p>
          <a:p>
            <a:pPr marL="0" indent="0">
              <a:buNone/>
            </a:pPr>
            <a:endParaRPr lang="en-GB" dirty="0" smtClean="0"/>
          </a:p>
          <a:p>
            <a:pPr marL="0" indent="0">
              <a:buNone/>
            </a:pPr>
            <a:r>
              <a:rPr lang="en-GB" dirty="0" smtClean="0"/>
              <a:t>                               </a:t>
            </a:r>
            <a:endParaRPr lang="en-GB" dirty="0"/>
          </a:p>
          <a:p>
            <a:pPr marL="0" indent="0">
              <a:buNone/>
            </a:pPr>
            <a:r>
              <a:rPr lang="en-GB" dirty="0" smtClean="0"/>
              <a:t>                                    </a:t>
            </a:r>
            <a:r>
              <a:rPr lang="en-GB" dirty="0" smtClean="0">
                <a:hlinkClick r:id="rId2"/>
              </a:rPr>
              <a:t>https</a:t>
            </a:r>
            <a:r>
              <a:rPr lang="en-GB" dirty="0">
                <a:hlinkClick r:id="rId2"/>
              </a:rPr>
              <a:t>://</a:t>
            </a:r>
            <a:r>
              <a:rPr lang="en-GB" dirty="0" smtClean="0">
                <a:hlinkClick r:id="rId2"/>
              </a:rPr>
              <a:t>www.uwe.ac.uk/about/values-vision-strategy/strategy-2030</a:t>
            </a:r>
            <a:r>
              <a:rPr lang="en-GB" dirty="0" smtClean="0"/>
              <a:t>  </a:t>
            </a:r>
            <a:endParaRPr lang="en-GB" dirty="0"/>
          </a:p>
          <a:p>
            <a:pPr marL="0" indent="0">
              <a:buNone/>
            </a:pPr>
            <a:endParaRPr lang="en-GB" dirty="0"/>
          </a:p>
        </p:txBody>
      </p:sp>
    </p:spTree>
    <p:extLst>
      <p:ext uri="{BB962C8B-B14F-4D97-AF65-F5344CB8AC3E}">
        <p14:creationId xmlns:p14="http://schemas.microsoft.com/office/powerpoint/2010/main" val="43654761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solidFill>
                  <a:srgbClr val="002060"/>
                </a:solidFill>
              </a:rPr>
              <a:t>UWE’s Actions </a:t>
            </a:r>
            <a:endParaRPr lang="en-GB" dirty="0">
              <a:solidFill>
                <a:srgbClr val="002060"/>
              </a:solidFill>
            </a:endParaRPr>
          </a:p>
        </p:txBody>
      </p:sp>
      <p:sp>
        <p:nvSpPr>
          <p:cNvPr id="3" name="Text Placeholder 2"/>
          <p:cNvSpPr>
            <a:spLocks noGrp="1"/>
          </p:cNvSpPr>
          <p:nvPr>
            <p:ph type="body" sz="quarter" idx="11"/>
          </p:nvPr>
        </p:nvSpPr>
        <p:spPr>
          <a:xfrm>
            <a:off x="1079914" y="1628800"/>
            <a:ext cx="9673075" cy="4464074"/>
          </a:xfrm>
        </p:spPr>
        <p:txBody>
          <a:bodyPr/>
          <a:lstStyle/>
          <a:p>
            <a:r>
              <a:rPr lang="en-GB" sz="2000" dirty="0" smtClean="0"/>
              <a:t>Read about </a:t>
            </a:r>
            <a:r>
              <a:rPr lang="en-GB" sz="2000" dirty="0"/>
              <a:t>UWE’s </a:t>
            </a:r>
            <a:r>
              <a:rPr lang="en-GB" sz="2000" dirty="0" smtClean="0"/>
              <a:t>work covering campus operations, curriculum, research and community engagement at </a:t>
            </a:r>
          </a:p>
          <a:p>
            <a:r>
              <a:rPr lang="en-GB" dirty="0" smtClean="0">
                <a:hlinkClick r:id="rId2"/>
              </a:rPr>
              <a:t>https</a:t>
            </a:r>
            <a:r>
              <a:rPr lang="en-GB" dirty="0">
                <a:hlinkClick r:id="rId2"/>
              </a:rPr>
              <a:t>://</a:t>
            </a:r>
            <a:r>
              <a:rPr lang="en-GB" dirty="0" smtClean="0">
                <a:hlinkClick r:id="rId2"/>
              </a:rPr>
              <a:t>www.uwe.ac.uk/about/values-vision-strategy/sustainability</a:t>
            </a:r>
            <a:r>
              <a:rPr lang="en-GB" dirty="0" smtClean="0"/>
              <a:t> </a:t>
            </a:r>
          </a:p>
          <a:p>
            <a:endParaRPr lang="en-GB" dirty="0" smtClean="0"/>
          </a:p>
          <a:p>
            <a:r>
              <a:rPr lang="en-GB" sz="2000" dirty="0" smtClean="0"/>
              <a:t>Read the policy and strategy documents </a:t>
            </a:r>
            <a:r>
              <a:rPr lang="en-GB" sz="2000" dirty="0"/>
              <a:t>at </a:t>
            </a:r>
            <a:endParaRPr lang="en-GB" sz="2000" dirty="0" smtClean="0"/>
          </a:p>
          <a:p>
            <a:r>
              <a:rPr lang="en-GB" dirty="0" smtClean="0">
                <a:hlinkClick r:id="rId3"/>
              </a:rPr>
              <a:t>https</a:t>
            </a:r>
            <a:r>
              <a:rPr lang="en-GB" dirty="0">
                <a:hlinkClick r:id="rId3"/>
              </a:rPr>
              <a:t>://</a:t>
            </a:r>
            <a:r>
              <a:rPr lang="en-GB" dirty="0" smtClean="0">
                <a:hlinkClick r:id="rId3"/>
              </a:rPr>
              <a:t>www.uwe.ac.uk/about/values-vision-strategy/sustainability/strategy-leadership-and-plans/policy-and-strategy-documents</a:t>
            </a:r>
            <a:r>
              <a:rPr lang="en-GB" dirty="0" smtClean="0"/>
              <a:t> </a:t>
            </a:r>
          </a:p>
          <a:p>
            <a:pPr marL="0" indent="0">
              <a:buNone/>
            </a:pPr>
            <a:endParaRPr lang="en-GB" dirty="0"/>
          </a:p>
        </p:txBody>
      </p:sp>
      <p:pic>
        <p:nvPicPr>
          <p:cNvPr id="5" name="Picture 4"/>
          <p:cNvPicPr>
            <a:picLocks noChangeAspect="1"/>
          </p:cNvPicPr>
          <p:nvPr/>
        </p:nvPicPr>
        <p:blipFill>
          <a:blip r:embed="rId4"/>
          <a:stretch>
            <a:fillRect/>
          </a:stretch>
        </p:blipFill>
        <p:spPr>
          <a:xfrm>
            <a:off x="4583832" y="4654474"/>
            <a:ext cx="3905250" cy="2190750"/>
          </a:xfrm>
          <a:prstGeom prst="rect">
            <a:avLst/>
          </a:prstGeom>
        </p:spPr>
      </p:pic>
    </p:spTree>
    <p:extLst>
      <p:ext uri="{BB962C8B-B14F-4D97-AF65-F5344CB8AC3E}">
        <p14:creationId xmlns:p14="http://schemas.microsoft.com/office/powerpoint/2010/main" val="111342029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7408" y="1268761"/>
            <a:ext cx="11017224" cy="4608090"/>
          </a:xfrm>
        </p:spPr>
        <p:txBody>
          <a:bodyPr/>
          <a:lstStyle/>
          <a:p>
            <a:r>
              <a:rPr lang="en-GB" sz="2400" dirty="0"/>
              <a:t>Responding to the </a:t>
            </a:r>
            <a:r>
              <a:rPr lang="en-GB" sz="2400" b="1" dirty="0"/>
              <a:t>urgency</a:t>
            </a:r>
            <a:r>
              <a:rPr lang="en-GB" sz="2400" dirty="0"/>
              <a:t> of the </a:t>
            </a:r>
            <a:r>
              <a:rPr lang="en-GB" sz="2400" dirty="0" smtClean="0"/>
              <a:t>challenge </a:t>
            </a:r>
            <a:r>
              <a:rPr lang="en-GB" sz="2400" b="1" dirty="0" smtClean="0"/>
              <a:t>demands </a:t>
            </a:r>
            <a:r>
              <a:rPr lang="en-GB" sz="2400" b="1" dirty="0"/>
              <a:t>new thinking by </a:t>
            </a:r>
            <a:r>
              <a:rPr lang="en-GB" sz="2400" b="1" dirty="0" smtClean="0"/>
              <a:t>universities</a:t>
            </a:r>
            <a:r>
              <a:rPr lang="en-GB" sz="2400" dirty="0" smtClean="0"/>
              <a:t>.</a:t>
            </a:r>
            <a:endParaRPr lang="en-GB" sz="2400" dirty="0"/>
          </a:p>
          <a:p>
            <a:r>
              <a:rPr lang="en-GB" sz="2400" dirty="0" smtClean="0"/>
              <a:t>It requires </a:t>
            </a:r>
            <a:r>
              <a:rPr lang="en-GB" sz="2400" b="1" dirty="0"/>
              <a:t>more than a simple </a:t>
            </a:r>
            <a:r>
              <a:rPr lang="en-GB" sz="2400" b="1" dirty="0" smtClean="0"/>
              <a:t>declaration of concern</a:t>
            </a:r>
            <a:r>
              <a:rPr lang="en-GB" sz="2400" dirty="0" smtClean="0"/>
              <a:t>. </a:t>
            </a:r>
          </a:p>
          <a:p>
            <a:r>
              <a:rPr lang="en-GB" sz="2400" dirty="0" smtClean="0"/>
              <a:t>It </a:t>
            </a:r>
            <a:r>
              <a:rPr lang="en-GB" sz="2400" b="1" dirty="0" smtClean="0"/>
              <a:t>requires action</a:t>
            </a:r>
            <a:r>
              <a:rPr lang="en-GB" sz="2400" dirty="0" smtClean="0"/>
              <a:t>.</a:t>
            </a:r>
            <a:endParaRPr lang="en-GB" sz="2400" dirty="0"/>
          </a:p>
          <a:p>
            <a:r>
              <a:rPr lang="en-GB" sz="2400" dirty="0" smtClean="0"/>
              <a:t>If </a:t>
            </a:r>
            <a:r>
              <a:rPr lang="en-GB" sz="2400" dirty="0"/>
              <a:t>a declaration </a:t>
            </a:r>
            <a:r>
              <a:rPr lang="en-GB" sz="2400" dirty="0" smtClean="0"/>
              <a:t>of a climate and ecological emergency is </a:t>
            </a:r>
            <a:r>
              <a:rPr lang="en-GB" sz="2400" b="1" dirty="0"/>
              <a:t>not immediately followed </a:t>
            </a:r>
            <a:r>
              <a:rPr lang="en-GB" sz="2400" dirty="0"/>
              <a:t>by a </a:t>
            </a:r>
            <a:r>
              <a:rPr lang="en-GB" sz="2400" b="1" dirty="0"/>
              <a:t>root and branch review </a:t>
            </a:r>
            <a:r>
              <a:rPr lang="en-GB" sz="2400" dirty="0"/>
              <a:t>of institutional  </a:t>
            </a:r>
            <a:r>
              <a:rPr lang="en-GB" sz="2400" b="1" dirty="0"/>
              <a:t>culture,  policies, processes, and </a:t>
            </a:r>
            <a:r>
              <a:rPr lang="en-GB" sz="2400" b="1" dirty="0" smtClean="0"/>
              <a:t>incentives </a:t>
            </a:r>
            <a:r>
              <a:rPr lang="en-GB" sz="2400" dirty="0" smtClean="0"/>
              <a:t>then </a:t>
            </a:r>
            <a:r>
              <a:rPr lang="en-GB" sz="2400" b="1" dirty="0" smtClean="0"/>
              <a:t>it is a token gesture</a:t>
            </a:r>
            <a:r>
              <a:rPr lang="en-GB" sz="2400" dirty="0" smtClean="0"/>
              <a:t>.</a:t>
            </a:r>
            <a:endParaRPr lang="en-GB" sz="2400" dirty="0"/>
          </a:p>
          <a:p>
            <a:r>
              <a:rPr lang="en-GB" sz="2400" dirty="0" smtClean="0"/>
              <a:t>It requires </a:t>
            </a:r>
            <a:r>
              <a:rPr lang="en-GB" sz="2400" b="1" dirty="0" smtClean="0"/>
              <a:t>strategy</a:t>
            </a:r>
            <a:r>
              <a:rPr lang="en-GB" sz="2400" b="1" dirty="0"/>
              <a:t>, plans and policy</a:t>
            </a:r>
            <a:r>
              <a:rPr lang="en-GB" sz="2400" dirty="0"/>
              <a:t> directed towards </a:t>
            </a:r>
            <a:r>
              <a:rPr lang="en-GB" sz="2400" b="1" dirty="0"/>
              <a:t>solutions</a:t>
            </a:r>
            <a:r>
              <a:rPr lang="en-GB" sz="2400" dirty="0"/>
              <a:t> not </a:t>
            </a:r>
            <a:r>
              <a:rPr lang="en-GB" sz="2400" dirty="0" smtClean="0"/>
              <a:t>a </a:t>
            </a:r>
            <a:r>
              <a:rPr lang="en-GB" sz="2400" dirty="0"/>
              <a:t>continuation of business as usual.</a:t>
            </a:r>
          </a:p>
        </p:txBody>
      </p:sp>
      <p:sp>
        <p:nvSpPr>
          <p:cNvPr id="2" name="Title 1"/>
          <p:cNvSpPr>
            <a:spLocks noGrp="1"/>
          </p:cNvSpPr>
          <p:nvPr>
            <p:ph type="title" idx="4294967295"/>
          </p:nvPr>
        </p:nvSpPr>
        <p:spPr>
          <a:xfrm>
            <a:off x="767408" y="513791"/>
            <a:ext cx="10513168" cy="754970"/>
          </a:xfrm>
        </p:spPr>
        <p:txBody>
          <a:bodyPr>
            <a:noAutofit/>
          </a:bodyPr>
          <a:lstStyle/>
          <a:p>
            <a:pPr algn="l"/>
            <a:r>
              <a:rPr lang="en-GB" sz="4000" dirty="0">
                <a:solidFill>
                  <a:srgbClr val="002060"/>
                </a:solidFill>
                <a:latin typeface="Georgia" panose="02040502050405020303" pitchFamily="18" charset="0"/>
              </a:rPr>
              <a:t>The Climate and Ecological Emergency</a:t>
            </a:r>
            <a:r>
              <a:rPr lang="en-GB" sz="4000" dirty="0">
                <a:solidFill>
                  <a:schemeClr val="tx2"/>
                </a:solidFill>
                <a:latin typeface="Georgia" panose="02040502050405020303" pitchFamily="18" charset="0"/>
              </a:rPr>
              <a:t/>
            </a:r>
            <a:br>
              <a:rPr lang="en-GB" sz="4000" dirty="0">
                <a:solidFill>
                  <a:schemeClr val="tx2"/>
                </a:solidFill>
                <a:latin typeface="Georgia" panose="02040502050405020303" pitchFamily="18" charset="0"/>
              </a:rPr>
            </a:br>
            <a:endParaRPr lang="en-GB" sz="4000" dirty="0">
              <a:solidFill>
                <a:schemeClr val="tx2"/>
              </a:solidFill>
              <a:latin typeface="Georgia" panose="02040502050405020303" pitchFamily="18" charset="0"/>
            </a:endParaRPr>
          </a:p>
        </p:txBody>
      </p:sp>
    </p:spTree>
    <p:extLst>
      <p:ext uri="{BB962C8B-B14F-4D97-AF65-F5344CB8AC3E}">
        <p14:creationId xmlns:p14="http://schemas.microsoft.com/office/powerpoint/2010/main" val="372969715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78" y="476672"/>
            <a:ext cx="11449272" cy="1011105"/>
          </a:xfrm>
        </p:spPr>
        <p:txBody>
          <a:bodyPr>
            <a:normAutofit fontScale="90000"/>
          </a:bodyPr>
          <a:lstStyle/>
          <a:p>
            <a:pPr algn="l"/>
            <a:r>
              <a:rPr lang="en-GB" sz="3200" dirty="0">
                <a:solidFill>
                  <a:schemeClr val="tx2"/>
                </a:solidFill>
                <a:latin typeface="Georgia" panose="02040502050405020303" pitchFamily="18" charset="0"/>
              </a:rPr>
              <a:t> </a:t>
            </a:r>
            <a:r>
              <a:rPr lang="en-GB" sz="4400" dirty="0">
                <a:solidFill>
                  <a:srgbClr val="002060"/>
                </a:solidFill>
                <a:latin typeface="Georgia" panose="02040502050405020303" pitchFamily="18" charset="0"/>
              </a:rPr>
              <a:t>The Climate </a:t>
            </a:r>
            <a:r>
              <a:rPr lang="en-GB" sz="4400" dirty="0" smtClean="0">
                <a:solidFill>
                  <a:srgbClr val="002060"/>
                </a:solidFill>
                <a:latin typeface="Georgia" panose="02040502050405020303" pitchFamily="18" charset="0"/>
              </a:rPr>
              <a:t>and Ecological Emergency </a:t>
            </a:r>
            <a:r>
              <a:rPr lang="en-GB" sz="4400" dirty="0">
                <a:solidFill>
                  <a:srgbClr val="002060"/>
                </a:solidFill>
                <a:latin typeface="Georgia" panose="02040502050405020303" pitchFamily="18" charset="0"/>
              </a:rPr>
              <a:t>Matters</a:t>
            </a:r>
          </a:p>
        </p:txBody>
      </p:sp>
      <p:sp>
        <p:nvSpPr>
          <p:cNvPr id="3" name="Text Placeholder 2"/>
          <p:cNvSpPr>
            <a:spLocks noGrp="1"/>
          </p:cNvSpPr>
          <p:nvPr>
            <p:ph type="body" sz="quarter" idx="11"/>
          </p:nvPr>
        </p:nvSpPr>
        <p:spPr>
          <a:xfrm>
            <a:off x="428778" y="1323348"/>
            <a:ext cx="11593288" cy="5400600"/>
          </a:xfrm>
        </p:spPr>
        <p:txBody>
          <a:bodyPr/>
          <a:lstStyle/>
          <a:p>
            <a:pPr>
              <a:buClr>
                <a:schemeClr val="tx1"/>
              </a:buClr>
              <a:buFont typeface="Arial" panose="020B0604020202020204" pitchFamily="34" charset="0"/>
              <a:buChar char="•"/>
            </a:pPr>
            <a:r>
              <a:rPr lang="en-GB" sz="2400" dirty="0" smtClean="0">
                <a:latin typeface="Tahoma" panose="020B0604030504040204" pitchFamily="34" charset="0"/>
              </a:rPr>
              <a:t>It can </a:t>
            </a:r>
            <a:r>
              <a:rPr lang="en-GB" sz="2400" dirty="0">
                <a:latin typeface="Tahoma" panose="020B0604030504040204" pitchFamily="34" charset="0"/>
              </a:rPr>
              <a:t>and must be part of a university </a:t>
            </a:r>
            <a:r>
              <a:rPr lang="en-GB" sz="2400" dirty="0" smtClean="0">
                <a:latin typeface="Tahoma" panose="020B0604030504040204" pitchFamily="34" charset="0"/>
              </a:rPr>
              <a:t>mission</a:t>
            </a:r>
          </a:p>
          <a:p>
            <a:pPr>
              <a:buClr>
                <a:schemeClr val="tx1"/>
              </a:buClr>
              <a:buFont typeface="Arial" panose="020B0604020202020204" pitchFamily="34" charset="0"/>
              <a:buChar char="•"/>
            </a:pPr>
            <a:r>
              <a:rPr lang="en-GB" sz="2400" dirty="0" smtClean="0">
                <a:latin typeface="Tahoma" panose="020B0604030504040204" pitchFamily="34" charset="0"/>
              </a:rPr>
              <a:t>It needs Senior Management leadership.</a:t>
            </a:r>
            <a:endParaRPr lang="en-GB" sz="2400" dirty="0">
              <a:latin typeface="Tahoma" panose="020B0604030504040204" pitchFamily="34" charset="0"/>
            </a:endParaRPr>
          </a:p>
          <a:p>
            <a:pPr>
              <a:buClr>
                <a:schemeClr val="tx1"/>
              </a:buClr>
              <a:buFont typeface="Arial" panose="020B0604020202020204" pitchFamily="34" charset="0"/>
              <a:buChar char="•"/>
            </a:pPr>
            <a:r>
              <a:rPr lang="en-GB" sz="2400" dirty="0">
                <a:latin typeface="Tahoma" panose="020B0604030504040204" pitchFamily="34" charset="0"/>
              </a:rPr>
              <a:t>It matters to current students.</a:t>
            </a:r>
          </a:p>
          <a:p>
            <a:pPr>
              <a:buClr>
                <a:schemeClr val="tx1"/>
              </a:buClr>
              <a:buFont typeface="Arial" panose="020B0604020202020204" pitchFamily="34" charset="0"/>
              <a:buChar char="•"/>
            </a:pPr>
            <a:r>
              <a:rPr lang="en-GB" sz="2400" dirty="0">
                <a:latin typeface="Tahoma" panose="020B0604030504040204" pitchFamily="34" charset="0"/>
              </a:rPr>
              <a:t>It matters to future students.</a:t>
            </a:r>
            <a:endParaRPr lang="en-US" sz="2400" dirty="0">
              <a:latin typeface="Tahoma" panose="020B0604030504040204" pitchFamily="34" charset="0"/>
            </a:endParaRPr>
          </a:p>
          <a:p>
            <a:pPr>
              <a:buClr>
                <a:schemeClr val="tx1"/>
              </a:buClr>
              <a:buFont typeface="Arial" panose="020B0604020202020204" pitchFamily="34" charset="0"/>
              <a:buChar char="•"/>
            </a:pPr>
            <a:r>
              <a:rPr lang="en-GB" sz="2400" dirty="0">
                <a:latin typeface="Tahoma" panose="020B0604030504040204" pitchFamily="34" charset="0"/>
              </a:rPr>
              <a:t>It matters to staff.</a:t>
            </a:r>
            <a:endParaRPr lang="en-US" sz="2400" dirty="0">
              <a:latin typeface="Tahoma" panose="020B0604030504040204" pitchFamily="34" charset="0"/>
            </a:endParaRPr>
          </a:p>
          <a:p>
            <a:pPr>
              <a:buClr>
                <a:schemeClr val="tx1"/>
              </a:buClr>
              <a:buFont typeface="Arial" panose="020B0604020202020204" pitchFamily="34" charset="0"/>
              <a:buChar char="•"/>
            </a:pPr>
            <a:r>
              <a:rPr lang="en-GB" sz="2400" dirty="0" smtClean="0">
                <a:latin typeface="Tahoma" panose="020B0604030504040204" pitchFamily="34" charset="0"/>
              </a:rPr>
              <a:t>It </a:t>
            </a:r>
            <a:r>
              <a:rPr lang="en-GB" sz="2400" dirty="0">
                <a:latin typeface="Tahoma" panose="020B0604030504040204" pitchFamily="34" charset="0"/>
              </a:rPr>
              <a:t>has </a:t>
            </a:r>
            <a:r>
              <a:rPr lang="en-GB" sz="2400" dirty="0" smtClean="0">
                <a:latin typeface="Tahoma" panose="020B0604030504040204" pitchFamily="34" charset="0"/>
              </a:rPr>
              <a:t>an important place </a:t>
            </a:r>
          </a:p>
          <a:p>
            <a:pPr lvl="1">
              <a:buClr>
                <a:schemeClr val="tx1"/>
              </a:buClr>
              <a:buFont typeface="Arial" panose="020B0604020202020204" pitchFamily="34" charset="0"/>
              <a:buChar char="•"/>
            </a:pPr>
            <a:r>
              <a:rPr lang="en-GB" sz="2400" dirty="0" smtClean="0">
                <a:latin typeface="Tahoma" panose="020B0604030504040204" pitchFamily="34" charset="0"/>
              </a:rPr>
              <a:t>in  </a:t>
            </a:r>
            <a:r>
              <a:rPr lang="en-GB" sz="2400" dirty="0">
                <a:latin typeface="Tahoma" panose="020B0604030504040204" pitchFamily="34" charset="0"/>
              </a:rPr>
              <a:t>the curriculum of EVERY </a:t>
            </a:r>
            <a:r>
              <a:rPr lang="en-GB" sz="2400" dirty="0" smtClean="0">
                <a:latin typeface="Tahoma" panose="020B0604030504040204" pitchFamily="34" charset="0"/>
              </a:rPr>
              <a:t>discipline and in </a:t>
            </a:r>
            <a:r>
              <a:rPr lang="en-GB" sz="2400" dirty="0">
                <a:latin typeface="Tahoma" panose="020B0604030504040204" pitchFamily="34" charset="0"/>
              </a:rPr>
              <a:t>the careers advice to students</a:t>
            </a:r>
          </a:p>
          <a:p>
            <a:pPr lvl="1">
              <a:buClr>
                <a:schemeClr val="tx1"/>
              </a:buClr>
              <a:buFont typeface="Arial" panose="020B0604020202020204" pitchFamily="34" charset="0"/>
              <a:buChar char="•"/>
            </a:pPr>
            <a:r>
              <a:rPr lang="en-GB" sz="2400" dirty="0">
                <a:latin typeface="Tahoma" panose="020B0604030504040204" pitchFamily="34" charset="0"/>
              </a:rPr>
              <a:t>i</a:t>
            </a:r>
            <a:r>
              <a:rPr lang="en-GB" sz="2400" dirty="0" smtClean="0">
                <a:latin typeface="Tahoma" panose="020B0604030504040204" pitchFamily="34" charset="0"/>
              </a:rPr>
              <a:t>n </a:t>
            </a:r>
            <a:r>
              <a:rPr lang="en-GB" sz="2400" dirty="0">
                <a:latin typeface="Tahoma" panose="020B0604030504040204" pitchFamily="34" charset="0"/>
              </a:rPr>
              <a:t>the </a:t>
            </a:r>
            <a:r>
              <a:rPr lang="en-GB" sz="2400" dirty="0" smtClean="0">
                <a:latin typeface="Tahoma" panose="020B0604030504040204" pitchFamily="34" charset="0"/>
              </a:rPr>
              <a:t>university’s  </a:t>
            </a:r>
            <a:r>
              <a:rPr lang="en-GB" sz="2400" dirty="0">
                <a:latin typeface="Tahoma" panose="020B0604030504040204" pitchFamily="34" charset="0"/>
              </a:rPr>
              <a:t>research </a:t>
            </a:r>
            <a:r>
              <a:rPr lang="en-GB" sz="2400" dirty="0" smtClean="0">
                <a:latin typeface="Tahoma" panose="020B0604030504040204" pitchFamily="34" charset="0"/>
              </a:rPr>
              <a:t>and innovation activities</a:t>
            </a:r>
            <a:r>
              <a:rPr lang="en-GB" sz="2400" dirty="0">
                <a:latin typeface="Tahoma" panose="020B0604030504040204" pitchFamily="34" charset="0"/>
              </a:rPr>
              <a:t>,</a:t>
            </a:r>
          </a:p>
          <a:p>
            <a:pPr lvl="1">
              <a:buClr>
                <a:schemeClr val="tx1"/>
              </a:buClr>
              <a:buFont typeface="Arial" panose="020B0604020202020204" pitchFamily="34" charset="0"/>
              <a:buChar char="•"/>
            </a:pPr>
            <a:r>
              <a:rPr lang="en-GB" sz="2400" dirty="0">
                <a:latin typeface="Tahoma" panose="020B0604030504040204" pitchFamily="34" charset="0"/>
              </a:rPr>
              <a:t>i</a:t>
            </a:r>
            <a:r>
              <a:rPr lang="en-GB" sz="2400" dirty="0" smtClean="0">
                <a:latin typeface="Tahoma" panose="020B0604030504040204" pitchFamily="34" charset="0"/>
              </a:rPr>
              <a:t>n </a:t>
            </a:r>
            <a:r>
              <a:rPr lang="en-GB" sz="2400" dirty="0">
                <a:latin typeface="Tahoma" panose="020B0604030504040204" pitchFamily="34" charset="0"/>
              </a:rPr>
              <a:t>the management </a:t>
            </a:r>
            <a:r>
              <a:rPr lang="en-GB" sz="2400" dirty="0" smtClean="0">
                <a:latin typeface="Tahoma" panose="020B0604030504040204" pitchFamily="34" charset="0"/>
              </a:rPr>
              <a:t>and development of  the campus  </a:t>
            </a:r>
          </a:p>
          <a:p>
            <a:pPr lvl="1">
              <a:buClr>
                <a:schemeClr val="tx1"/>
              </a:buClr>
              <a:buFont typeface="Arial" panose="020B0604020202020204" pitchFamily="34" charset="0"/>
              <a:buChar char="•"/>
            </a:pPr>
            <a:r>
              <a:rPr lang="en-GB" sz="2400" dirty="0" smtClean="0">
                <a:latin typeface="Tahoma" panose="020B0604030504040204" pitchFamily="34" charset="0"/>
              </a:rPr>
              <a:t>in </a:t>
            </a:r>
            <a:r>
              <a:rPr lang="en-GB" sz="2400" dirty="0">
                <a:latin typeface="Tahoma" panose="020B0604030504040204" pitchFamily="34" charset="0"/>
              </a:rPr>
              <a:t>the investment and banking decisions of the university</a:t>
            </a:r>
          </a:p>
          <a:p>
            <a:pPr lvl="1">
              <a:buClr>
                <a:schemeClr val="tx1"/>
              </a:buClr>
              <a:buFont typeface="Arial" panose="020B0604020202020204" pitchFamily="34" charset="0"/>
              <a:buChar char="•"/>
            </a:pPr>
            <a:r>
              <a:rPr lang="en-GB" sz="2400" dirty="0" smtClean="0">
                <a:latin typeface="Tahoma" panose="020B0604030504040204" pitchFamily="34" charset="0"/>
              </a:rPr>
              <a:t>in </a:t>
            </a:r>
            <a:r>
              <a:rPr lang="en-GB" sz="2400" dirty="0">
                <a:latin typeface="Tahoma" panose="020B0604030504040204" pitchFamily="34" charset="0"/>
              </a:rPr>
              <a:t>the civic / community  engagement activities of a </a:t>
            </a:r>
            <a:r>
              <a:rPr lang="en-GB" sz="2400" dirty="0" smtClean="0">
                <a:latin typeface="Tahoma" panose="020B0604030504040204" pitchFamily="34" charset="0"/>
              </a:rPr>
              <a:t>university</a:t>
            </a:r>
          </a:p>
          <a:p>
            <a:pPr>
              <a:buClr>
                <a:schemeClr val="tx1"/>
              </a:buClr>
              <a:buFont typeface="Arial" panose="020B0604020202020204" pitchFamily="34" charset="0"/>
              <a:buChar char="•"/>
            </a:pPr>
            <a:endParaRPr lang="en-GB" sz="2400" dirty="0"/>
          </a:p>
          <a:p>
            <a:pPr>
              <a:buClr>
                <a:schemeClr val="tx1"/>
              </a:buClr>
              <a:buFont typeface="Arial" panose="020B0604020202020204" pitchFamily="34" charset="0"/>
              <a:buChar char="•"/>
            </a:pPr>
            <a:endParaRPr lang="en-GB" sz="2400" dirty="0"/>
          </a:p>
        </p:txBody>
      </p:sp>
      <p:sp>
        <p:nvSpPr>
          <p:cNvPr id="11" name="Rectangle 10"/>
          <p:cNvSpPr/>
          <p:nvPr/>
        </p:nvSpPr>
        <p:spPr>
          <a:xfrm>
            <a:off x="1559496" y="3838982"/>
            <a:ext cx="312906" cy="369332"/>
          </a:xfrm>
          <a:prstGeom prst="rect">
            <a:avLst/>
          </a:prstGeom>
        </p:spPr>
        <p:txBody>
          <a:bodyPr wrap="none">
            <a:spAutoFit/>
          </a:bodyPr>
          <a:lstStyle/>
          <a:p>
            <a:pPr lvl="0"/>
            <a:r>
              <a:rPr lang="en-GB" dirty="0" smtClean="0"/>
              <a:t>. </a:t>
            </a:r>
            <a:endParaRPr lang="en-US" dirty="0"/>
          </a:p>
        </p:txBody>
      </p:sp>
    </p:spTree>
    <p:extLst>
      <p:ext uri="{BB962C8B-B14F-4D97-AF65-F5344CB8AC3E}">
        <p14:creationId xmlns:p14="http://schemas.microsoft.com/office/powerpoint/2010/main" val="215379512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631951" y="620714"/>
            <a:ext cx="4824413"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Professor James Longhurst  </a:t>
            </a: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University of the West of England, </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Frenchay Campus,</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Bristol,  </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BS16 1QY </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UK</a:t>
            </a: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Email </a:t>
            </a:r>
            <a:r>
              <a:rPr lang="en-US" altLang="de-D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hlinkClick r:id="rId3"/>
              </a:rPr>
              <a:t>James.Longhurst@uwe.ac.uk</a:t>
            </a:r>
            <a:r>
              <a:rPr lang="en-US" altLang="de-D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Public profile </a:t>
            </a:r>
            <a:r>
              <a:rPr lang="de-DE" altLang="de-DE" sz="1600" dirty="0">
                <a:latin typeface="Tahoma" panose="020B0604030504040204" pitchFamily="34" charset="0"/>
                <a:ea typeface="Tahoma" panose="020B0604030504040204" pitchFamily="34" charset="0"/>
                <a:cs typeface="Tahoma" panose="020B0604030504040204" pitchFamily="34" charset="0"/>
                <a:hlinkClick r:id="rId4"/>
              </a:rPr>
              <a:t>http://</a:t>
            </a:r>
            <a:r>
              <a:rPr lang="de-DE" altLang="de-DE" sz="1600" dirty="0" smtClean="0">
                <a:latin typeface="Tahoma" panose="020B0604030504040204" pitchFamily="34" charset="0"/>
                <a:ea typeface="Tahoma" panose="020B0604030504040204" pitchFamily="34" charset="0"/>
                <a:cs typeface="Tahoma" panose="020B0604030504040204" pitchFamily="34" charset="0"/>
                <a:hlinkClick r:id="rId4"/>
              </a:rPr>
              <a:t>people.uwe.ac.uk/Pages/person.aspx?accountname=CAMPUS\j-longhurst</a:t>
            </a:r>
            <a:r>
              <a:rPr lang="de-DE" altLang="de-DE" sz="1600" dirty="0" smtClean="0">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16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Sustainability at UWE </a:t>
            </a:r>
          </a:p>
          <a:p>
            <a:pPr eaLnBrk="1" hangingPunct="1">
              <a:spcBef>
                <a:spcPct val="0"/>
              </a:spcBef>
              <a:buFontTx/>
              <a:buNone/>
            </a:pPr>
            <a:r>
              <a:rPr lang="de-DE" altLang="de-DE" sz="1600" dirty="0" smtClean="0">
                <a:latin typeface="Tahoma" panose="020B0604030504040204" pitchFamily="34" charset="0"/>
                <a:ea typeface="Tahoma" panose="020B0604030504040204" pitchFamily="34" charset="0"/>
                <a:cs typeface="Tahoma" panose="020B0604030504040204" pitchFamily="34" charset="0"/>
                <a:hlinkClick r:id="rId5"/>
              </a:rPr>
              <a:t>https</a:t>
            </a:r>
            <a:r>
              <a:rPr lang="de-DE" altLang="de-DE" sz="1600" dirty="0">
                <a:latin typeface="Tahoma" panose="020B0604030504040204" pitchFamily="34" charset="0"/>
                <a:ea typeface="Tahoma" panose="020B0604030504040204" pitchFamily="34" charset="0"/>
                <a:cs typeface="Tahoma" panose="020B0604030504040204" pitchFamily="34" charset="0"/>
                <a:hlinkClick r:id="rId5"/>
              </a:rPr>
              <a:t>://</a:t>
            </a:r>
            <a:r>
              <a:rPr lang="de-DE" altLang="de-DE" sz="1600" dirty="0" smtClean="0">
                <a:latin typeface="Tahoma" panose="020B0604030504040204" pitchFamily="34" charset="0"/>
                <a:ea typeface="Tahoma" panose="020B0604030504040204" pitchFamily="34" charset="0"/>
                <a:cs typeface="Tahoma" panose="020B0604030504040204" pitchFamily="34" charset="0"/>
                <a:hlinkClick r:id="rId5"/>
              </a:rPr>
              <a:t>www.uwe.ac.uk/about/values-vision-strategy/sustainability</a:t>
            </a:r>
            <a:r>
              <a:rPr lang="de-DE" altLang="de-DE" sz="1600" dirty="0" smtClean="0">
                <a:latin typeface="Tahoma" panose="020B0604030504040204" pitchFamily="34" charset="0"/>
                <a:ea typeface="Tahoma" panose="020B0604030504040204" pitchFamily="34" charset="0"/>
                <a:cs typeface="Tahoma" panose="020B0604030504040204" pitchFamily="34" charset="0"/>
              </a:rPr>
              <a:t> </a:t>
            </a:r>
            <a:endParaRPr lang="de-DE" altLang="de-DE"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2000" b="1" dirty="0"/>
          </a:p>
        </p:txBody>
      </p:sp>
      <p:sp>
        <p:nvSpPr>
          <p:cNvPr id="57347" name="Rechteck 1"/>
          <p:cNvSpPr>
            <a:spLocks noChangeArrowheads="1"/>
          </p:cNvSpPr>
          <p:nvPr/>
        </p:nvSpPr>
        <p:spPr bwMode="auto">
          <a:xfrm>
            <a:off x="8183563" y="5640388"/>
            <a:ext cx="223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de-DE" altLang="de-DE" sz="2400"/>
          </a:p>
        </p:txBody>
      </p:sp>
      <p:pic>
        <p:nvPicPr>
          <p:cNvPr id="5734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128" y="1628801"/>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9851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solidFill>
                  <a:srgbClr val="002060"/>
                </a:solidFill>
                <a:latin typeface="Georgia" panose="02040502050405020303" pitchFamily="18" charset="0"/>
              </a:rPr>
              <a:t>The Challenge for HE</a:t>
            </a:r>
            <a:endParaRPr lang="en-GB" dirty="0">
              <a:solidFill>
                <a:srgbClr val="002060"/>
              </a:solidFill>
              <a:latin typeface="Georgia" panose="02040502050405020303" pitchFamily="18" charset="0"/>
            </a:endParaRPr>
          </a:p>
        </p:txBody>
      </p:sp>
      <p:sp>
        <p:nvSpPr>
          <p:cNvPr id="5" name="Text Placeholder 4"/>
          <p:cNvSpPr>
            <a:spLocks noGrp="1"/>
          </p:cNvSpPr>
          <p:nvPr>
            <p:ph type="body" sz="quarter" idx="11"/>
          </p:nvPr>
        </p:nvSpPr>
        <p:spPr>
          <a:xfrm>
            <a:off x="1165611" y="1916832"/>
            <a:ext cx="9937104" cy="4608512"/>
          </a:xfrm>
        </p:spPr>
        <p:txBody>
          <a:bodyPr/>
          <a:lstStyle/>
          <a:p>
            <a:pPr marL="9525" indent="0">
              <a:buNone/>
            </a:pPr>
            <a:r>
              <a:rPr lang="en-GB" sz="2800" i="1" dirty="0" smtClean="0">
                <a:solidFill>
                  <a:schemeClr val="tx2">
                    <a:lumMod val="75000"/>
                  </a:schemeClr>
                </a:solidFill>
                <a:latin typeface="Tahoma" panose="020B0604030504040204" pitchFamily="34" charset="0"/>
              </a:rPr>
              <a:t>’</a:t>
            </a:r>
            <a:r>
              <a:rPr lang="en-GB" sz="2800" i="1" dirty="0" smtClean="0">
                <a:solidFill>
                  <a:srgbClr val="002060"/>
                </a:solidFill>
                <a:latin typeface="Tahoma" panose="020B0604030504040204" pitchFamily="34" charset="0"/>
              </a:rPr>
              <a:t>’If </a:t>
            </a:r>
            <a:r>
              <a:rPr lang="en-GB" sz="2800" i="1" dirty="0">
                <a:solidFill>
                  <a:srgbClr val="002060"/>
                </a:solidFill>
                <a:latin typeface="Tahoma" panose="020B0604030504040204" pitchFamily="34" charset="0"/>
              </a:rPr>
              <a:t>we as educators are serious about preparing our students for the </a:t>
            </a:r>
            <a:r>
              <a:rPr lang="en-GB" sz="2800" i="1" dirty="0">
                <a:latin typeface="Tahoma" panose="020B0604030504040204" pitchFamily="34" charset="0"/>
              </a:rPr>
              <a:t>future</a:t>
            </a:r>
            <a:r>
              <a:rPr lang="en-GB" sz="2800" i="1" dirty="0">
                <a:solidFill>
                  <a:srgbClr val="002060"/>
                </a:solidFill>
                <a:latin typeface="Tahoma" panose="020B0604030504040204" pitchFamily="34" charset="0"/>
              </a:rPr>
              <a:t>, we must embrace ESD and ensure that every graduate has not only the knowledge and skills but also the attributes that will enable them at least to cope and ideally thrive in the face of the multiple challenges they will face across their life course in the 21st century’’ </a:t>
            </a:r>
          </a:p>
          <a:p>
            <a:pPr marL="9525" indent="0">
              <a:buNone/>
            </a:pPr>
            <a:endParaRPr lang="en-GB" dirty="0" smtClean="0">
              <a:solidFill>
                <a:schemeClr val="tx2"/>
              </a:solidFill>
            </a:endParaRPr>
          </a:p>
          <a:p>
            <a:endParaRPr lang="en-GB" dirty="0">
              <a:solidFill>
                <a:schemeClr val="tx2"/>
              </a:solidFill>
            </a:endParaRPr>
          </a:p>
          <a:p>
            <a:pPr marL="9525" indent="0">
              <a:buNone/>
            </a:pPr>
            <a:endParaRPr lang="en-GB" dirty="0">
              <a:solidFill>
                <a:schemeClr val="tx2"/>
              </a:solidFill>
            </a:endParaRPr>
          </a:p>
          <a:p>
            <a:pPr marL="9525" indent="0">
              <a:buNone/>
            </a:pPr>
            <a:r>
              <a:rPr lang="en-GB" sz="1600" dirty="0">
                <a:solidFill>
                  <a:schemeClr val="tx2">
                    <a:lumMod val="75000"/>
                  </a:schemeClr>
                </a:solidFill>
                <a:latin typeface="Tahoma" panose="020B0604030504040204" pitchFamily="34" charset="0"/>
              </a:rPr>
              <a:t>https://www.advance-he.ac.uk/teaching-and-learning/education-sustainable-development-higher-education </a:t>
            </a:r>
          </a:p>
          <a:p>
            <a:endParaRPr lang="en-GB" dirty="0">
              <a:solidFill>
                <a:schemeClr val="tx2"/>
              </a:solidFill>
            </a:endParaRPr>
          </a:p>
          <a:p>
            <a:endParaRPr lang="en-GB" dirty="0"/>
          </a:p>
        </p:txBody>
      </p:sp>
    </p:spTree>
    <p:extLst>
      <p:ext uri="{BB962C8B-B14F-4D97-AF65-F5344CB8AC3E}">
        <p14:creationId xmlns:p14="http://schemas.microsoft.com/office/powerpoint/2010/main" val="2951007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476672"/>
            <a:ext cx="11089232" cy="1011105"/>
          </a:xfrm>
        </p:spPr>
        <p:txBody>
          <a:bodyPr>
            <a:normAutofit/>
          </a:bodyPr>
          <a:lstStyle/>
          <a:p>
            <a:pPr algn="l"/>
            <a:r>
              <a:rPr lang="en-GB" sz="3200" dirty="0" smtClean="0">
                <a:solidFill>
                  <a:srgbClr val="002060"/>
                </a:solidFill>
                <a:latin typeface="Georgia" panose="02040502050405020303" pitchFamily="18" charset="0"/>
              </a:rPr>
              <a:t>Tomorrow’s Graduates Will Live Through the Climate and Ecological Crisis</a:t>
            </a:r>
            <a:endParaRPr lang="en-GB" sz="3200" dirty="0">
              <a:solidFill>
                <a:srgbClr val="002060"/>
              </a:solidFill>
              <a:latin typeface="Georgia" panose="02040502050405020303" pitchFamily="18" charset="0"/>
            </a:endParaRPr>
          </a:p>
        </p:txBody>
      </p:sp>
      <p:sp>
        <p:nvSpPr>
          <p:cNvPr id="3" name="Text Placeholder 2"/>
          <p:cNvSpPr>
            <a:spLocks noGrp="1"/>
          </p:cNvSpPr>
          <p:nvPr>
            <p:ph type="body" sz="quarter" idx="11"/>
          </p:nvPr>
        </p:nvSpPr>
        <p:spPr>
          <a:xfrm>
            <a:off x="738765" y="1772816"/>
            <a:ext cx="10500082" cy="4608512"/>
          </a:xfrm>
        </p:spPr>
        <p:txBody>
          <a:bodyPr/>
          <a:lstStyle/>
          <a:p>
            <a:r>
              <a:rPr lang="en-GB" sz="2400" dirty="0" smtClean="0">
                <a:latin typeface="Tahoma" panose="020B0604030504040204" pitchFamily="34" charset="0"/>
              </a:rPr>
              <a:t>According to Actuary Tables a student  leaving a UK university this year can expect to live at least another 60 years.</a:t>
            </a:r>
          </a:p>
          <a:p>
            <a:r>
              <a:rPr lang="en-GB" sz="2400" dirty="0" smtClean="0">
                <a:latin typeface="Tahoma" panose="020B0604030504040204" pitchFamily="34" charset="0"/>
              </a:rPr>
              <a:t>Despite the efforts promised by international actors by the 2080s there will be wide ranging, adverse climate and ecological changes.   </a:t>
            </a:r>
          </a:p>
          <a:p>
            <a:r>
              <a:rPr lang="en-GB" sz="2400" dirty="0" smtClean="0">
                <a:latin typeface="Tahoma" panose="020B0604030504040204" pitchFamily="34" charset="0"/>
              </a:rPr>
              <a:t>The  graduates will live through these profound changes.</a:t>
            </a:r>
          </a:p>
          <a:p>
            <a:r>
              <a:rPr lang="en-GB" sz="2400" dirty="0" smtClean="0">
                <a:latin typeface="Tahoma" panose="020B0604030504040204" pitchFamily="34" charset="0"/>
              </a:rPr>
              <a:t>How will their educational experience prepare them for the  challenges  that they will encounter in their professional and private lives?</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7024" y="5479489"/>
            <a:ext cx="2621823" cy="136705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448" y="5451385"/>
            <a:ext cx="2244355" cy="125804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6016" y="5499560"/>
            <a:ext cx="2148883" cy="1244090"/>
          </a:xfrm>
          <a:prstGeom prst="rect">
            <a:avLst/>
          </a:prstGeom>
        </p:spPr>
      </p:pic>
    </p:spTree>
    <p:extLst>
      <p:ext uri="{BB962C8B-B14F-4D97-AF65-F5344CB8AC3E}">
        <p14:creationId xmlns:p14="http://schemas.microsoft.com/office/powerpoint/2010/main" val="377311076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5440" y="350187"/>
            <a:ext cx="8027791" cy="651068"/>
          </a:xfrm>
        </p:spPr>
        <p:txBody>
          <a:bodyPr/>
          <a:lstStyle/>
          <a:p>
            <a:r>
              <a:rPr lang="en-GB" sz="3600" dirty="0" smtClean="0">
                <a:solidFill>
                  <a:srgbClr val="002060"/>
                </a:solidFill>
              </a:rPr>
              <a:t>The Next Cohort of Students </a:t>
            </a:r>
            <a:endParaRPr lang="en-GB" sz="3600" dirty="0">
              <a:solidFill>
                <a:srgbClr val="002060"/>
              </a:solidFill>
            </a:endParaRPr>
          </a:p>
        </p:txBody>
      </p:sp>
      <p:sp>
        <p:nvSpPr>
          <p:cNvPr id="3" name="Text Placeholder 2"/>
          <p:cNvSpPr>
            <a:spLocks noGrp="1"/>
          </p:cNvSpPr>
          <p:nvPr>
            <p:ph type="body" sz="quarter" idx="11"/>
          </p:nvPr>
        </p:nvSpPr>
        <p:spPr>
          <a:xfrm>
            <a:off x="1055440" y="1000372"/>
            <a:ext cx="10441160" cy="4464074"/>
          </a:xfrm>
        </p:spPr>
        <p:txBody>
          <a:bodyPr/>
          <a:lstStyle/>
          <a:p>
            <a:pPr marL="0" indent="0">
              <a:buNone/>
            </a:pPr>
            <a:r>
              <a:rPr lang="en-GB" sz="2400" dirty="0"/>
              <a:t>Will be much more concerned about </a:t>
            </a:r>
            <a:r>
              <a:rPr lang="en-GB" sz="2400" dirty="0" smtClean="0"/>
              <a:t>the climate and ecological  emergency.</a:t>
            </a:r>
          </a:p>
          <a:p>
            <a:pPr marL="0" indent="0">
              <a:buNone/>
            </a:pPr>
            <a:endParaRPr lang="en-GB" sz="2400" dirty="0" smtClean="0"/>
          </a:p>
          <a:p>
            <a:pPr marL="0" indent="0">
              <a:buNone/>
            </a:pPr>
            <a:r>
              <a:rPr lang="en-GB" sz="2400" dirty="0" smtClean="0"/>
              <a:t>They </a:t>
            </a:r>
            <a:r>
              <a:rPr lang="en-GB" sz="2400" dirty="0"/>
              <a:t>will expect their </a:t>
            </a:r>
            <a:r>
              <a:rPr lang="en-GB" sz="2400" dirty="0" smtClean="0"/>
              <a:t>institution  </a:t>
            </a:r>
          </a:p>
          <a:p>
            <a:pPr lvl="1"/>
            <a:r>
              <a:rPr lang="en-GB" sz="2400" dirty="0" smtClean="0"/>
              <a:t>To </a:t>
            </a:r>
            <a:r>
              <a:rPr lang="en-GB" sz="2400" dirty="0"/>
              <a:t>take </a:t>
            </a:r>
            <a:r>
              <a:rPr lang="en-GB" sz="2400" dirty="0" smtClean="0"/>
              <a:t>the climate emergency  </a:t>
            </a:r>
            <a:r>
              <a:rPr lang="en-GB" sz="2400" dirty="0"/>
              <a:t>seriously</a:t>
            </a:r>
          </a:p>
          <a:p>
            <a:pPr lvl="1"/>
            <a:r>
              <a:rPr lang="en-GB" sz="2400" dirty="0"/>
              <a:t>To manage their estate wisely</a:t>
            </a:r>
          </a:p>
          <a:p>
            <a:pPr lvl="1"/>
            <a:r>
              <a:rPr lang="en-GB" sz="2400" dirty="0"/>
              <a:t>To include </a:t>
            </a:r>
            <a:r>
              <a:rPr lang="en-GB" sz="2400" dirty="0" smtClean="0"/>
              <a:t>carbon literacy /climate awareness </a:t>
            </a:r>
            <a:r>
              <a:rPr lang="en-GB" sz="2400" dirty="0"/>
              <a:t>within the formal and informal  curriculum</a:t>
            </a:r>
          </a:p>
          <a:p>
            <a:pPr lvl="1"/>
            <a:r>
              <a:rPr lang="en-GB" sz="2400" dirty="0"/>
              <a:t>To prepare them for the challenges they will face </a:t>
            </a:r>
            <a:r>
              <a:rPr lang="en-GB" sz="2400" dirty="0" smtClean="0"/>
              <a:t>across their life course, professional </a:t>
            </a:r>
            <a:r>
              <a:rPr lang="en-GB" sz="2400" dirty="0"/>
              <a:t>and </a:t>
            </a:r>
            <a:r>
              <a:rPr lang="en-GB" sz="2400" dirty="0" smtClean="0"/>
              <a:t>private, as </a:t>
            </a:r>
            <a:r>
              <a:rPr lang="en-GB" sz="2400" dirty="0"/>
              <a:t>they live through a changing climate. </a:t>
            </a:r>
            <a:endParaRPr lang="en-GB" sz="2400" dirty="0" smtClean="0"/>
          </a:p>
          <a:p>
            <a:pPr marL="0" indent="0">
              <a:buNone/>
            </a:pPr>
            <a:endParaRPr lang="en-GB" sz="24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5800" y="5412943"/>
            <a:ext cx="2402210" cy="1441326"/>
          </a:xfrm>
          <a:prstGeom prst="rect">
            <a:avLst/>
          </a:prstGeom>
        </p:spPr>
      </p:pic>
      <p:sp>
        <p:nvSpPr>
          <p:cNvPr id="6" name="Rectangle 5"/>
          <p:cNvSpPr/>
          <p:nvPr/>
        </p:nvSpPr>
        <p:spPr>
          <a:xfrm>
            <a:off x="6816080" y="5760688"/>
            <a:ext cx="3437872" cy="707886"/>
          </a:xfrm>
          <a:prstGeom prst="rect">
            <a:avLst/>
          </a:prstGeom>
        </p:spPr>
        <p:txBody>
          <a:bodyPr wrap="square">
            <a:spAutoFit/>
          </a:bodyPr>
          <a:lstStyle/>
          <a:p>
            <a:r>
              <a:rPr lang="en-GB" sz="1000" dirty="0">
                <a:latin typeface="+mn-lt"/>
              </a:rPr>
              <a:t>Image copyright The Guardian</a:t>
            </a:r>
          </a:p>
          <a:p>
            <a:r>
              <a:rPr lang="en-GB" sz="1000" dirty="0">
                <a:latin typeface="+mn-lt"/>
                <a:hlinkClick r:id="rId4"/>
              </a:rPr>
              <a:t>https://</a:t>
            </a:r>
            <a:r>
              <a:rPr lang="en-GB" sz="1000" dirty="0" smtClean="0">
                <a:latin typeface="+mn-lt"/>
                <a:hlinkClick r:id="rId4"/>
              </a:rPr>
              <a:t>www.theguardian.com/environment/2020/feb/28/greta-thunberg-bristol-schools-shut-students-join-climate-strike#img-1</a:t>
            </a:r>
            <a:r>
              <a:rPr lang="en-GB" sz="1000" dirty="0" smtClean="0">
                <a:latin typeface="+mn-lt"/>
              </a:rPr>
              <a:t>  </a:t>
            </a:r>
            <a:endParaRPr lang="en-GB" sz="1000" dirty="0">
              <a:latin typeface="+mn-lt"/>
            </a:endParaRPr>
          </a:p>
        </p:txBody>
      </p:sp>
    </p:spTree>
    <p:extLst>
      <p:ext uri="{BB962C8B-B14F-4D97-AF65-F5344CB8AC3E}">
        <p14:creationId xmlns:p14="http://schemas.microsoft.com/office/powerpoint/2010/main" val="282467847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solidFill>
                  <a:srgbClr val="002060"/>
                </a:solidFill>
              </a:rPr>
              <a:t>Future</a:t>
            </a:r>
            <a:r>
              <a:rPr lang="en-GB" sz="3600" dirty="0">
                <a:solidFill>
                  <a:schemeClr val="tx2">
                    <a:lumMod val="75000"/>
                  </a:schemeClr>
                </a:solidFill>
              </a:rPr>
              <a:t> Students </a:t>
            </a:r>
          </a:p>
        </p:txBody>
      </p:sp>
      <p:sp>
        <p:nvSpPr>
          <p:cNvPr id="3" name="Text Placeholder 2"/>
          <p:cNvSpPr>
            <a:spLocks noGrp="1"/>
          </p:cNvSpPr>
          <p:nvPr>
            <p:ph type="body" sz="quarter" idx="11"/>
          </p:nvPr>
        </p:nvSpPr>
        <p:spPr>
          <a:xfrm>
            <a:off x="1103444" y="1557214"/>
            <a:ext cx="10105123" cy="4464074"/>
          </a:xfrm>
        </p:spPr>
        <p:txBody>
          <a:bodyPr/>
          <a:lstStyle/>
          <a:p>
            <a:pPr marL="0" indent="0">
              <a:buNone/>
            </a:pPr>
            <a:r>
              <a:rPr lang="en-US" sz="1800" b="1" dirty="0"/>
              <a:t>Summer 2020 Survey by Zurich Insurance of young people aged 7 - 17.</a:t>
            </a:r>
          </a:p>
          <a:p>
            <a:pPr indent="-228600"/>
            <a:r>
              <a:rPr lang="en-US" sz="1800" dirty="0"/>
              <a:t>Major concern expressed about the impact of and lack of action on the climate emergency</a:t>
            </a:r>
          </a:p>
          <a:p>
            <a:pPr indent="-228600"/>
            <a:r>
              <a:rPr lang="en-US" sz="1800" dirty="0"/>
              <a:t>Young people want to see climate included in the formal school </a:t>
            </a:r>
            <a:r>
              <a:rPr lang="en-US" sz="1800" dirty="0" smtClean="0"/>
              <a:t>curriculum.</a:t>
            </a:r>
          </a:p>
          <a:p>
            <a:pPr marL="38100" indent="0">
              <a:buNone/>
            </a:pPr>
            <a:r>
              <a:rPr lang="en-US" sz="1800" dirty="0" smtClean="0"/>
              <a:t> </a:t>
            </a:r>
            <a:endParaRPr lang="en-US" sz="1800" dirty="0"/>
          </a:p>
          <a:p>
            <a:pPr marL="0" indent="0">
              <a:buNone/>
            </a:pPr>
            <a:r>
              <a:rPr lang="en-US" dirty="0"/>
              <a:t>(</a:t>
            </a:r>
            <a:r>
              <a:rPr lang="en-US" dirty="0">
                <a:solidFill>
                  <a:schemeClr val="bg1"/>
                </a:solidFill>
                <a:hlinkClick r:id="rId2"/>
              </a:rPr>
              <a:t>https://www.zurich.co.uk/en/about-us/media-centre/company-news/2020/millions-of-young-people-want-more-climate-change-education</a:t>
            </a:r>
            <a:r>
              <a:rPr lang="en-US" dirty="0"/>
              <a:t>)</a:t>
            </a:r>
          </a:p>
          <a:p>
            <a:pPr marL="0" indent="0">
              <a:buNone/>
            </a:pPr>
            <a:endParaRPr lang="en-US" dirty="0"/>
          </a:p>
          <a:p>
            <a:pPr marL="0" indent="0">
              <a:buNone/>
            </a:pPr>
            <a:r>
              <a:rPr lang="en-US" sz="1800" b="1" dirty="0"/>
              <a:t>Institution of Engineering and Technology survey of children aged 5 -13 </a:t>
            </a:r>
            <a:endParaRPr lang="en-US" sz="1800" dirty="0"/>
          </a:p>
          <a:p>
            <a:pPr indent="-228600"/>
            <a:r>
              <a:rPr lang="en-US" sz="1800" dirty="0"/>
              <a:t>Over two-thirds of children (68%) hope to follow a career that helps the environment </a:t>
            </a:r>
          </a:p>
          <a:p>
            <a:pPr indent="-228600"/>
            <a:r>
              <a:rPr lang="en-US" sz="1800" dirty="0"/>
              <a:t>Lack of understanding about these jobs could stop them from getting there. </a:t>
            </a:r>
            <a:endParaRPr lang="en-US" sz="1800" dirty="0" smtClean="0"/>
          </a:p>
          <a:p>
            <a:pPr indent="-228600"/>
            <a:endParaRPr lang="en-US" sz="1800" dirty="0"/>
          </a:p>
          <a:p>
            <a:pPr marL="0" indent="0">
              <a:buNone/>
            </a:pPr>
            <a:r>
              <a:rPr lang="en-US" dirty="0">
                <a:solidFill>
                  <a:schemeClr val="tx2"/>
                </a:solidFill>
              </a:rPr>
              <a:t>(</a:t>
            </a:r>
            <a:r>
              <a:rPr lang="en-US" dirty="0">
                <a:solidFill>
                  <a:schemeClr val="bg1"/>
                </a:solidFill>
                <a:hlinkClick r:id="rId3"/>
              </a:rPr>
              <a:t>https://www.theiet.org/media/press-releases/press-releases-2020/press-releases-2020-july-september/18-september-2020-generation-green-ambitions-at-risk-of-going-to-waste</a:t>
            </a:r>
            <a:r>
              <a:rPr lang="en-US" dirty="0">
                <a:solidFill>
                  <a:schemeClr val="tx2"/>
                </a:solidFill>
              </a:rPr>
              <a:t>)</a:t>
            </a:r>
          </a:p>
          <a:p>
            <a:pPr marL="9525" indent="-228600"/>
            <a:endParaRPr lang="en-US" sz="1800" dirty="0">
              <a:solidFill>
                <a:schemeClr val="bg1"/>
              </a:solidFill>
            </a:endParaRPr>
          </a:p>
          <a:p>
            <a:endParaRPr lang="en-GB" sz="1800" dirty="0"/>
          </a:p>
        </p:txBody>
      </p:sp>
    </p:spTree>
    <p:extLst>
      <p:ext uri="{BB962C8B-B14F-4D97-AF65-F5344CB8AC3E}">
        <p14:creationId xmlns:p14="http://schemas.microsoft.com/office/powerpoint/2010/main" val="339677215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solidFill>
                  <a:srgbClr val="002060"/>
                </a:solidFill>
              </a:rPr>
              <a:t>NUS - SOS Surveys</a:t>
            </a:r>
            <a:endParaRPr lang="en-GB" dirty="0">
              <a:solidFill>
                <a:srgbClr val="002060"/>
              </a:solidFill>
            </a:endParaRPr>
          </a:p>
        </p:txBody>
      </p:sp>
      <p:sp>
        <p:nvSpPr>
          <p:cNvPr id="3" name="Text Placeholder 2"/>
          <p:cNvSpPr>
            <a:spLocks noGrp="1"/>
          </p:cNvSpPr>
          <p:nvPr>
            <p:ph type="body" sz="quarter" idx="11"/>
          </p:nvPr>
        </p:nvSpPr>
        <p:spPr>
          <a:xfrm>
            <a:off x="911424" y="1557214"/>
            <a:ext cx="10153128" cy="4464074"/>
          </a:xfrm>
        </p:spPr>
        <p:txBody>
          <a:bodyPr/>
          <a:lstStyle/>
          <a:p>
            <a:r>
              <a:rPr lang="en-GB" sz="2400" dirty="0"/>
              <a:t>Annual survey by NUS then SOS of students attitudes to sustainability  </a:t>
            </a:r>
          </a:p>
          <a:p>
            <a:r>
              <a:rPr lang="en-GB" sz="2400" dirty="0"/>
              <a:t>2021 Survey of 8000 students</a:t>
            </a:r>
          </a:p>
          <a:p>
            <a:r>
              <a:rPr lang="en-GB" sz="2400" dirty="0"/>
              <a:t>91%  say  their place of study should actively incorporate and promote sustainable development. </a:t>
            </a:r>
          </a:p>
          <a:p>
            <a:r>
              <a:rPr lang="en-GB" sz="2400" dirty="0"/>
              <a:t>84% would like to see sustainable development incorporated in all courses.</a:t>
            </a:r>
          </a:p>
          <a:p>
            <a:r>
              <a:rPr lang="en-GB" sz="2400" dirty="0"/>
              <a:t>66% say sustainable development is something they would like to learn more about.</a:t>
            </a:r>
          </a:p>
          <a:p>
            <a:r>
              <a:rPr lang="en-GB" sz="2400" dirty="0">
                <a:hlinkClick r:id="rId2"/>
              </a:rPr>
              <a:t>Https://www.sos-uk.org/research/sustainability-skills-survey</a:t>
            </a:r>
            <a:r>
              <a:rPr lang="en-GB" sz="2400" dirty="0"/>
              <a:t> </a:t>
            </a:r>
          </a:p>
          <a:p>
            <a:endParaRPr lang="en-GB" sz="2400" dirty="0"/>
          </a:p>
        </p:txBody>
      </p:sp>
    </p:spTree>
    <p:extLst>
      <p:ext uri="{BB962C8B-B14F-4D97-AF65-F5344CB8AC3E}">
        <p14:creationId xmlns:p14="http://schemas.microsoft.com/office/powerpoint/2010/main" val="13811396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3445" y="689700"/>
            <a:ext cx="10033115" cy="651068"/>
          </a:xfrm>
        </p:spPr>
        <p:txBody>
          <a:bodyPr/>
          <a:lstStyle/>
          <a:p>
            <a:r>
              <a:rPr lang="en-GB" sz="4000" dirty="0" smtClean="0">
                <a:solidFill>
                  <a:srgbClr val="002060"/>
                </a:solidFill>
              </a:rPr>
              <a:t>Strategic Direction for Sustainability </a:t>
            </a:r>
          </a:p>
        </p:txBody>
      </p:sp>
      <p:sp>
        <p:nvSpPr>
          <p:cNvPr id="3" name="Text Placeholder 2"/>
          <p:cNvSpPr>
            <a:spLocks noGrp="1"/>
          </p:cNvSpPr>
          <p:nvPr>
            <p:ph type="body" sz="quarter" idx="11"/>
          </p:nvPr>
        </p:nvSpPr>
        <p:spPr>
          <a:xfrm>
            <a:off x="1085072" y="2132856"/>
            <a:ext cx="10555544" cy="4464074"/>
          </a:xfrm>
        </p:spPr>
        <p:txBody>
          <a:bodyPr/>
          <a:lstStyle/>
          <a:p>
            <a:r>
              <a:rPr lang="en-GB" sz="2800" dirty="0" smtClean="0"/>
              <a:t>Integrating Sustainability into Policy, Practice and Culture </a:t>
            </a:r>
          </a:p>
          <a:p>
            <a:endParaRPr lang="en-GB" sz="2800" dirty="0"/>
          </a:p>
          <a:p>
            <a:r>
              <a:rPr lang="en-GB" sz="2800" dirty="0" smtClean="0"/>
              <a:t>Sustainability in Teaching and Learning</a:t>
            </a:r>
          </a:p>
          <a:p>
            <a:r>
              <a:rPr lang="en-GB" sz="2800" dirty="0" smtClean="0"/>
              <a:t>Sustainability in Research, Innovation and Knowledge Exchange</a:t>
            </a:r>
          </a:p>
          <a:p>
            <a:r>
              <a:rPr lang="en-GB" sz="2800" dirty="0" smtClean="0"/>
              <a:t>Sustainability in Local, National and International Partnerships</a:t>
            </a:r>
          </a:p>
          <a:p>
            <a:r>
              <a:rPr lang="en-GB" sz="2800" dirty="0" smtClean="0"/>
              <a:t>Sustainability in Campus Operations</a:t>
            </a:r>
          </a:p>
          <a:p>
            <a:endParaRPr lang="en-GB" sz="2800" dirty="0"/>
          </a:p>
        </p:txBody>
      </p:sp>
    </p:spTree>
    <p:extLst>
      <p:ext uri="{BB962C8B-B14F-4D97-AF65-F5344CB8AC3E}">
        <p14:creationId xmlns:p14="http://schemas.microsoft.com/office/powerpoint/2010/main" val="237230385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525345"/>
            <a:ext cx="10369152" cy="651068"/>
          </a:xfrm>
        </p:spPr>
        <p:txBody>
          <a:bodyPr/>
          <a:lstStyle/>
          <a:p>
            <a:r>
              <a:rPr lang="en-GB" sz="4000" dirty="0">
                <a:solidFill>
                  <a:schemeClr val="tx2">
                    <a:lumMod val="75000"/>
                  </a:schemeClr>
                </a:solidFill>
              </a:rPr>
              <a:t>Sustainability at </a:t>
            </a:r>
            <a:r>
              <a:rPr lang="en-GB" sz="4000" dirty="0" smtClean="0">
                <a:solidFill>
                  <a:schemeClr val="tx2">
                    <a:lumMod val="75000"/>
                  </a:schemeClr>
                </a:solidFill>
              </a:rPr>
              <a:t>UWE – a 28 year journey</a:t>
            </a:r>
            <a:endParaRPr lang="en-GB" sz="4000" dirty="0">
              <a:solidFill>
                <a:schemeClr val="tx2">
                  <a:lumMod val="75000"/>
                </a:schemeClr>
              </a:solidFill>
            </a:endParaRPr>
          </a:p>
          <a:p>
            <a:endParaRPr lang="en-GB" dirty="0"/>
          </a:p>
        </p:txBody>
      </p:sp>
      <p:sp>
        <p:nvSpPr>
          <p:cNvPr id="3" name="Text Placeholder 2"/>
          <p:cNvSpPr>
            <a:spLocks noGrp="1"/>
          </p:cNvSpPr>
          <p:nvPr>
            <p:ph type="body" sz="quarter" idx="11"/>
          </p:nvPr>
        </p:nvSpPr>
        <p:spPr>
          <a:xfrm>
            <a:off x="1343472" y="1268760"/>
            <a:ext cx="9289031" cy="4680520"/>
          </a:xfrm>
        </p:spPr>
        <p:txBody>
          <a:bodyPr/>
          <a:lstStyle/>
          <a:p>
            <a:r>
              <a:rPr lang="en-GB" sz="1800" dirty="0" smtClean="0"/>
              <a:t>1994 </a:t>
            </a:r>
            <a:r>
              <a:rPr lang="en-GB" sz="1800" dirty="0"/>
              <a:t>UWE’s first Environmental Policy periodically </a:t>
            </a:r>
            <a:r>
              <a:rPr lang="en-GB" sz="1800" dirty="0" smtClean="0"/>
              <a:t>revised thereafter </a:t>
            </a:r>
            <a:endParaRPr lang="en-GB" sz="1800" dirty="0"/>
          </a:p>
          <a:p>
            <a:r>
              <a:rPr lang="en-GB" sz="1800" dirty="0"/>
              <a:t>2004 Sustainability Board established</a:t>
            </a:r>
          </a:p>
          <a:p>
            <a:r>
              <a:rPr lang="en-GB" sz="1800" dirty="0"/>
              <a:t>2005 </a:t>
            </a:r>
            <a:r>
              <a:rPr lang="en-GB" sz="1800" dirty="0" smtClean="0"/>
              <a:t>First Sustainability </a:t>
            </a:r>
            <a:r>
              <a:rPr lang="en-GB" sz="1800" dirty="0"/>
              <a:t>Action Plan</a:t>
            </a:r>
          </a:p>
          <a:p>
            <a:r>
              <a:rPr lang="en-GB" sz="1800" dirty="0"/>
              <a:t>2007 </a:t>
            </a:r>
            <a:r>
              <a:rPr lang="en-GB" sz="1800" dirty="0" smtClean="0"/>
              <a:t>First Sustainability Strategy</a:t>
            </a:r>
            <a:endParaRPr lang="en-GB" sz="1800" dirty="0"/>
          </a:p>
          <a:p>
            <a:r>
              <a:rPr lang="en-GB" sz="1800" dirty="0"/>
              <a:t>2008 Knowledge Exchange for Sustainability Education (KESE) established </a:t>
            </a:r>
          </a:p>
          <a:p>
            <a:r>
              <a:rPr lang="en-GB" sz="1800" dirty="0"/>
              <a:t>2010 Strategy 2020</a:t>
            </a:r>
          </a:p>
          <a:p>
            <a:r>
              <a:rPr lang="en-GB" sz="1800" dirty="0"/>
              <a:t>2012 Sustainability Plan</a:t>
            </a:r>
          </a:p>
          <a:p>
            <a:r>
              <a:rPr lang="en-GB" sz="1800" dirty="0"/>
              <a:t>2014 Certification to ISO </a:t>
            </a:r>
            <a:r>
              <a:rPr lang="en-GB" sz="1800" dirty="0" smtClean="0"/>
              <a:t>14001:2004 EMS</a:t>
            </a:r>
          </a:p>
          <a:p>
            <a:r>
              <a:rPr lang="en-GB" sz="1800" dirty="0" smtClean="0"/>
              <a:t>2015 Confirmed sustainability present in all taught provision</a:t>
            </a:r>
            <a:endParaRPr lang="en-GB" sz="1800" dirty="0"/>
          </a:p>
          <a:p>
            <a:r>
              <a:rPr lang="en-GB" sz="1800" dirty="0"/>
              <a:t>2016 Responsible Futures accreditation</a:t>
            </a:r>
          </a:p>
          <a:p>
            <a:r>
              <a:rPr lang="en-GB" sz="1800" dirty="0"/>
              <a:t>2017 Refreshed Sustainability Plan</a:t>
            </a:r>
          </a:p>
          <a:p>
            <a:r>
              <a:rPr lang="en-GB" sz="1800" dirty="0"/>
              <a:t>2017 Transition to ISO </a:t>
            </a:r>
            <a:r>
              <a:rPr lang="en-GB" sz="1800" dirty="0" smtClean="0"/>
              <a:t>14001:2015 certification for  </a:t>
            </a:r>
            <a:r>
              <a:rPr lang="en-GB" sz="1800" dirty="0"/>
              <a:t>EMS </a:t>
            </a:r>
          </a:p>
          <a:p>
            <a:r>
              <a:rPr lang="en-GB" sz="1800" dirty="0"/>
              <a:t>2017 New Environmental Sustainability Policy</a:t>
            </a:r>
          </a:p>
          <a:p>
            <a:r>
              <a:rPr lang="en-GB" sz="1800" dirty="0"/>
              <a:t>2020 Launch of Strategy 2030  </a:t>
            </a:r>
          </a:p>
          <a:p>
            <a:r>
              <a:rPr lang="en-GB" sz="1800" dirty="0"/>
              <a:t>2020 Climate Action and Sustainability </a:t>
            </a:r>
            <a:r>
              <a:rPr lang="en-GB" sz="1800" dirty="0" smtClean="0"/>
              <a:t>Strategy</a:t>
            </a:r>
            <a:endParaRPr lang="en-GB" sz="1800" dirty="0"/>
          </a:p>
        </p:txBody>
      </p:sp>
    </p:spTree>
    <p:extLst>
      <p:ext uri="{BB962C8B-B14F-4D97-AF65-F5344CB8AC3E}">
        <p14:creationId xmlns:p14="http://schemas.microsoft.com/office/powerpoint/2010/main" val="295000880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3445" y="689700"/>
            <a:ext cx="10609179" cy="651068"/>
          </a:xfrm>
        </p:spPr>
        <p:txBody>
          <a:bodyPr/>
          <a:lstStyle/>
          <a:p>
            <a:r>
              <a:rPr lang="en-GB" sz="4000" dirty="0">
                <a:solidFill>
                  <a:schemeClr val="tx2">
                    <a:lumMod val="75000"/>
                  </a:schemeClr>
                </a:solidFill>
              </a:rPr>
              <a:t>Sustainability at UWE – a </a:t>
            </a:r>
            <a:r>
              <a:rPr lang="en-GB" sz="4000" dirty="0" smtClean="0">
                <a:solidFill>
                  <a:schemeClr val="tx2">
                    <a:lumMod val="75000"/>
                  </a:schemeClr>
                </a:solidFill>
              </a:rPr>
              <a:t>28 </a:t>
            </a:r>
            <a:r>
              <a:rPr lang="en-GB" sz="4000" dirty="0">
                <a:solidFill>
                  <a:schemeClr val="tx2">
                    <a:lumMod val="75000"/>
                  </a:schemeClr>
                </a:solidFill>
              </a:rPr>
              <a:t>year journey</a:t>
            </a:r>
          </a:p>
          <a:p>
            <a:endParaRPr lang="en-GB" dirty="0"/>
          </a:p>
        </p:txBody>
      </p:sp>
      <p:sp>
        <p:nvSpPr>
          <p:cNvPr id="3" name="Text Placeholder 2"/>
          <p:cNvSpPr>
            <a:spLocks noGrp="1"/>
          </p:cNvSpPr>
          <p:nvPr>
            <p:ph type="body" sz="quarter" idx="11"/>
          </p:nvPr>
        </p:nvSpPr>
        <p:spPr>
          <a:xfrm>
            <a:off x="1103445" y="1365643"/>
            <a:ext cx="9961107" cy="4464074"/>
          </a:xfrm>
        </p:spPr>
        <p:txBody>
          <a:bodyPr/>
          <a:lstStyle/>
          <a:p>
            <a:r>
              <a:rPr lang="en-GB" sz="1800" dirty="0"/>
              <a:t>2021 Completion of Phase 1 of the SDG Mapping Project</a:t>
            </a:r>
          </a:p>
          <a:p>
            <a:r>
              <a:rPr lang="en-GB" sz="1800" dirty="0"/>
              <a:t>2021 New Action Plans for </a:t>
            </a:r>
            <a:endParaRPr lang="en-GB" sz="1800" dirty="0" smtClean="0"/>
          </a:p>
          <a:p>
            <a:pPr lvl="1"/>
            <a:r>
              <a:rPr lang="en-GB" sz="1800" dirty="0" smtClean="0"/>
              <a:t>Education </a:t>
            </a:r>
            <a:r>
              <a:rPr lang="en-GB" sz="1800" dirty="0"/>
              <a:t>for Sustainable Development, </a:t>
            </a:r>
            <a:endParaRPr lang="en-GB" sz="1800" dirty="0" smtClean="0"/>
          </a:p>
          <a:p>
            <a:pPr lvl="1"/>
            <a:r>
              <a:rPr lang="en-GB" sz="1800" dirty="0" smtClean="0"/>
              <a:t>Sustainability </a:t>
            </a:r>
            <a:r>
              <a:rPr lang="en-GB" sz="1800" dirty="0"/>
              <a:t>Engagement, </a:t>
            </a:r>
            <a:endParaRPr lang="en-GB" sz="1800" dirty="0" smtClean="0"/>
          </a:p>
          <a:p>
            <a:pPr lvl="1"/>
            <a:r>
              <a:rPr lang="en-GB" sz="1800" dirty="0" smtClean="0"/>
              <a:t>Sustainable </a:t>
            </a:r>
            <a:r>
              <a:rPr lang="en-GB" sz="1800" dirty="0"/>
              <a:t>Food, </a:t>
            </a:r>
            <a:endParaRPr lang="en-GB" sz="1800" dirty="0" smtClean="0"/>
          </a:p>
          <a:p>
            <a:pPr lvl="1"/>
            <a:r>
              <a:rPr lang="en-GB" sz="1800" dirty="0" smtClean="0"/>
              <a:t>Transport</a:t>
            </a:r>
            <a:r>
              <a:rPr lang="en-GB" sz="1800" dirty="0"/>
              <a:t>, </a:t>
            </a:r>
            <a:endParaRPr lang="en-GB" sz="1800" dirty="0" smtClean="0"/>
          </a:p>
          <a:p>
            <a:pPr lvl="1"/>
            <a:r>
              <a:rPr lang="en-GB" sz="1800" dirty="0" smtClean="0"/>
              <a:t>Carbon </a:t>
            </a:r>
            <a:r>
              <a:rPr lang="en-GB" sz="1800" dirty="0"/>
              <a:t>and Energy Management, </a:t>
            </a:r>
            <a:endParaRPr lang="en-GB" sz="1800" dirty="0" smtClean="0"/>
          </a:p>
          <a:p>
            <a:pPr lvl="1"/>
            <a:r>
              <a:rPr lang="en-GB" sz="1800" dirty="0" smtClean="0"/>
              <a:t>Clean </a:t>
            </a:r>
            <a:r>
              <a:rPr lang="en-GB" sz="1800" dirty="0"/>
              <a:t>Air, </a:t>
            </a:r>
            <a:endParaRPr lang="en-GB" sz="1800" dirty="0" smtClean="0"/>
          </a:p>
          <a:p>
            <a:pPr lvl="1"/>
            <a:r>
              <a:rPr lang="en-GB" sz="1800" dirty="0" smtClean="0"/>
              <a:t>Circular </a:t>
            </a:r>
            <a:r>
              <a:rPr lang="en-GB" sz="1800" dirty="0"/>
              <a:t>Economy including plastics, and </a:t>
            </a:r>
            <a:endParaRPr lang="en-GB" sz="1800" dirty="0" smtClean="0"/>
          </a:p>
          <a:p>
            <a:pPr lvl="1"/>
            <a:r>
              <a:rPr lang="en-GB" sz="1800" dirty="0" smtClean="0"/>
              <a:t>Biodiversity</a:t>
            </a:r>
            <a:endParaRPr lang="en-GB" sz="1800" dirty="0"/>
          </a:p>
          <a:p>
            <a:r>
              <a:rPr lang="en-GB" sz="1800" dirty="0"/>
              <a:t>2021 Launch of </a:t>
            </a:r>
            <a:r>
              <a:rPr lang="en-GB" sz="1800" dirty="0" smtClean="0"/>
              <a:t>QAA / Advance HE ESD Guidance and adoption by UWE</a:t>
            </a:r>
            <a:endParaRPr lang="en-GB" sz="1800" dirty="0"/>
          </a:p>
          <a:p>
            <a:r>
              <a:rPr lang="en-GB" sz="1800" dirty="0"/>
              <a:t>2021 Reaccreditation to NUS -SOS Responsible Futures and ISO </a:t>
            </a:r>
            <a:r>
              <a:rPr lang="en-GB" sz="1800" dirty="0" smtClean="0"/>
              <a:t>14001-2015 recertification</a:t>
            </a:r>
            <a:endParaRPr lang="en-GB" sz="1800" dirty="0"/>
          </a:p>
          <a:p>
            <a:r>
              <a:rPr lang="en-GB" sz="1800" dirty="0"/>
              <a:t>2021 Work starts on new student accommodation designed to PassivHaus standard</a:t>
            </a:r>
          </a:p>
          <a:p>
            <a:r>
              <a:rPr lang="en-GB" sz="1800" dirty="0"/>
              <a:t>2022 New carbon literacy training programme for staff and </a:t>
            </a:r>
            <a:r>
              <a:rPr lang="en-GB" sz="1800" dirty="0" smtClean="0"/>
              <a:t>students</a:t>
            </a:r>
          </a:p>
          <a:p>
            <a:r>
              <a:rPr lang="en-GB" sz="1800" dirty="0" smtClean="0"/>
              <a:t>2022? Signing up to the People and Planet Fossil Free Careers Campaign</a:t>
            </a:r>
            <a:endParaRPr lang="en-GB" sz="1800" dirty="0"/>
          </a:p>
          <a:p>
            <a:endParaRPr lang="en-GB" sz="2000" dirty="0"/>
          </a:p>
          <a:p>
            <a:endParaRPr lang="en-GB" sz="2000" dirty="0"/>
          </a:p>
        </p:txBody>
      </p:sp>
    </p:spTree>
    <p:extLst>
      <p:ext uri="{BB962C8B-B14F-4D97-AF65-F5344CB8AC3E}">
        <p14:creationId xmlns:p14="http://schemas.microsoft.com/office/powerpoint/2010/main" val="241358933"/>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WIDESCREEN" id="{0ED145F9-EFAB-481F-80EE-DCE551447353}" vid="{99C972B8-CADA-475B-AAB0-163B1B4B36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E87131C6E01149B92C08BDE3DAD285" ma:contentTypeVersion="14" ma:contentTypeDescription="Create a new document." ma:contentTypeScope="" ma:versionID="9b480219c19ba0866076b54f5d483d92">
  <xsd:schema xmlns:xsd="http://www.w3.org/2001/XMLSchema" xmlns:xs="http://www.w3.org/2001/XMLSchema" xmlns:p="http://schemas.microsoft.com/office/2006/metadata/properties" xmlns:ns3="83464fbe-6045-496c-aadd-77a7be186b3d" xmlns:ns4="a6b74a24-0929-4331-b68d-6dc2f138fc9f" targetNamespace="http://schemas.microsoft.com/office/2006/metadata/properties" ma:root="true" ma:fieldsID="aaf69a08004867089c13aa3bd5aac5dc" ns3:_="" ns4:_="">
    <xsd:import namespace="83464fbe-6045-496c-aadd-77a7be186b3d"/>
    <xsd:import namespace="a6b74a24-0929-4331-b68d-6dc2f138fc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64fbe-6045-496c-aadd-77a7be18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b74a24-0929-4331-b68d-6dc2f138fc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89102B-94DD-4360-A2A0-1A8F0D7F84BE}">
  <ds:schemaRefs>
    <ds:schemaRef ds:uri="http://schemas.microsoft.com/sharepoint/v3/contenttype/forms"/>
  </ds:schemaRefs>
</ds:datastoreItem>
</file>

<file path=customXml/itemProps2.xml><?xml version="1.0" encoding="utf-8"?>
<ds:datastoreItem xmlns:ds="http://schemas.openxmlformats.org/officeDocument/2006/customXml" ds:itemID="{41FD0273-D26A-407F-B189-B664D2F66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64fbe-6045-496c-aadd-77a7be186b3d"/>
    <ds:schemaRef ds:uri="a6b74a24-0929-4331-b68d-6dc2f138f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7BB7B5-274C-4E94-9498-5C5B0E448458}">
  <ds:schemaRefs>
    <ds:schemaRef ds:uri="a6b74a24-0929-4331-b68d-6dc2f138fc9f"/>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3464fbe-6045-496c-aadd-77a7be186b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UWE Sky widescreen</Template>
  <TotalTime>1314</TotalTime>
  <Words>1125</Words>
  <Application>Microsoft Office PowerPoint</Application>
  <PresentationFormat>Widescreen</PresentationFormat>
  <Paragraphs>156</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Courier New</vt:lpstr>
      <vt:lpstr>Georgia</vt:lpstr>
      <vt:lpstr>Tahoma</vt:lpstr>
      <vt:lpstr>Custom Design</vt:lpstr>
      <vt:lpstr>Setting the Strategic Direction for Environmental Sustainability in Higher Education    Westminster Higher Education Forum  Policy Conference Environmental Sustainability in the Higher Education Sector</vt:lpstr>
      <vt:lpstr>The Challenge for HE</vt:lpstr>
      <vt:lpstr>Tomorrow’s Graduates Will Live Through the Climate and Ecological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Climate and Ecological Emergency </vt:lpstr>
      <vt:lpstr> The Climate and Ecological Emergency Matters</vt:lpstr>
      <vt:lpstr>PowerPoint Presentation</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James Longhurst</dc:creator>
  <cp:lastModifiedBy>James Longhurst</cp:lastModifiedBy>
  <cp:revision>21</cp:revision>
  <cp:lastPrinted>2022-07-13T14:41:14Z</cp:lastPrinted>
  <dcterms:created xsi:type="dcterms:W3CDTF">2022-07-12T08:48:35Z</dcterms:created>
  <dcterms:modified xsi:type="dcterms:W3CDTF">2022-07-13T20:04:47Z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0x01010036E87131C6E01149B92C08BDE3DAD285</vt:lpwstr>
  </property>
</Properties>
</file>