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 id="2147483972" r:id="rId5"/>
  </p:sldMasterIdLst>
  <p:notesMasterIdLst>
    <p:notesMasterId r:id="rId22"/>
  </p:notesMasterIdLst>
  <p:sldIdLst>
    <p:sldId id="256" r:id="rId6"/>
    <p:sldId id="276" r:id="rId7"/>
    <p:sldId id="262" r:id="rId8"/>
    <p:sldId id="270" r:id="rId9"/>
    <p:sldId id="260" r:id="rId10"/>
    <p:sldId id="267" r:id="rId11"/>
    <p:sldId id="271" r:id="rId12"/>
    <p:sldId id="272" r:id="rId13"/>
    <p:sldId id="273" r:id="rId14"/>
    <p:sldId id="274" r:id="rId15"/>
    <p:sldId id="275" r:id="rId16"/>
    <p:sldId id="269" r:id="rId17"/>
    <p:sldId id="268" r:id="rId18"/>
    <p:sldId id="266" r:id="rId19"/>
    <p:sldId id="264" r:id="rId20"/>
    <p:sldId id="277" r:id="rId21"/>
  </p:sldIdLst>
  <p:sldSz cx="9144000" cy="5143500" type="screen16x9"/>
  <p:notesSz cx="10021888" cy="6888163"/>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orient="horz" pos="320" userDrawn="1">
          <p15:clr>
            <a:srgbClr val="A4A3A4"/>
          </p15:clr>
        </p15:guide>
        <p15:guide id="3" orient="horz" pos="737" userDrawn="1">
          <p15:clr>
            <a:srgbClr val="A4A3A4"/>
          </p15:clr>
        </p15:guide>
        <p15:guide id="4" orient="horz" pos="2879" userDrawn="1">
          <p15:clr>
            <a:srgbClr val="A4A3A4"/>
          </p15:clr>
        </p15:guide>
        <p15:guide id="5" pos="2880" userDrawn="1">
          <p15:clr>
            <a:srgbClr val="A4A3A4"/>
          </p15:clr>
        </p15:guide>
        <p15:guide id="6" pos="562" userDrawn="1">
          <p15:clr>
            <a:srgbClr val="A4A3A4"/>
          </p15:clr>
        </p15:guide>
        <p15:guide id="7" pos="5103" userDrawn="1">
          <p15:clr>
            <a:srgbClr val="A4A3A4"/>
          </p15:clr>
        </p15:guide>
        <p15:guide id="8" pos="2562" userDrawn="1">
          <p15:clr>
            <a:srgbClr val="A4A3A4"/>
          </p15:clr>
        </p15:guide>
        <p15:guide id="9" pos="269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A9DAC"/>
    <a:srgbClr val="A65C45"/>
    <a:srgbClr val="CC7054"/>
    <a:srgbClr val="FFFFFF"/>
    <a:srgbClr val="D6A700"/>
    <a:srgbClr val="6DA463"/>
    <a:srgbClr val="958CB2"/>
    <a:srgbClr val="7FBF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58011" autoAdjust="0"/>
  </p:normalViewPr>
  <p:slideViewPr>
    <p:cSldViewPr showGuides="1">
      <p:cViewPr varScale="1">
        <p:scale>
          <a:sx n="87" d="100"/>
          <a:sy n="87" d="100"/>
        </p:scale>
        <p:origin x="1902" y="108"/>
      </p:cViewPr>
      <p:guideLst>
        <p:guide orient="horz" pos="1620"/>
        <p:guide orient="horz" pos="320"/>
        <p:guide orient="horz" pos="737"/>
        <p:guide orient="horz" pos="2879"/>
        <p:guide pos="2880"/>
        <p:guide pos="562"/>
        <p:guide pos="5103"/>
        <p:guide pos="2562"/>
        <p:guide pos="26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A0E3C5-4849-4EBA-9A5E-3316FD8AC300}" type="doc">
      <dgm:prSet loTypeId="urn:microsoft.com/office/officeart/2005/8/layout/matrix1" loCatId="matrix" qsTypeId="urn:microsoft.com/office/officeart/2005/8/quickstyle/simple1" qsCatId="simple" csTypeId="urn:microsoft.com/office/officeart/2005/8/colors/colorful5" csCatId="colorful" phldr="1"/>
      <dgm:spPr/>
      <dgm:t>
        <a:bodyPr/>
        <a:lstStyle/>
        <a:p>
          <a:endParaRPr lang="en-GB"/>
        </a:p>
      </dgm:t>
    </dgm:pt>
    <dgm:pt modelId="{A717566D-D6C4-4FB3-AEF0-DEF714257325}">
      <dgm:prSet phldrT="[Text]"/>
      <dgm:spPr/>
      <dgm:t>
        <a:bodyPr/>
        <a:lstStyle/>
        <a:p>
          <a:r>
            <a:rPr lang="en-GB" dirty="0"/>
            <a:t>Trainee teachers</a:t>
          </a:r>
        </a:p>
      </dgm:t>
    </dgm:pt>
    <dgm:pt modelId="{57545DAA-274F-46D9-9955-F44E297EABA5}" type="parTrans" cxnId="{4D7021B2-CEE9-4C18-B7F0-545FE2BCC187}">
      <dgm:prSet/>
      <dgm:spPr/>
      <dgm:t>
        <a:bodyPr/>
        <a:lstStyle/>
        <a:p>
          <a:endParaRPr lang="en-GB"/>
        </a:p>
      </dgm:t>
    </dgm:pt>
    <dgm:pt modelId="{B60AE461-5304-4BC9-AF7E-046DC03190E2}" type="sibTrans" cxnId="{4D7021B2-CEE9-4C18-B7F0-545FE2BCC187}">
      <dgm:prSet/>
      <dgm:spPr/>
      <dgm:t>
        <a:bodyPr/>
        <a:lstStyle/>
        <a:p>
          <a:endParaRPr lang="en-GB"/>
        </a:p>
      </dgm:t>
    </dgm:pt>
    <dgm:pt modelId="{035A3905-CA81-46BF-A32A-C8CDA991D1F6}">
      <dgm:prSet phldrT="[Text]"/>
      <dgm:spPr/>
      <dgm:t>
        <a:bodyPr/>
        <a:lstStyle/>
        <a:p>
          <a:r>
            <a:rPr lang="en-GB" dirty="0"/>
            <a:t>Belonging </a:t>
          </a:r>
        </a:p>
      </dgm:t>
    </dgm:pt>
    <dgm:pt modelId="{EE99A5E4-5AA6-4DDA-BEFD-9FE8EF2E0A1F}" type="parTrans" cxnId="{0AEF50AC-802A-405C-818F-C3CAD8F35012}">
      <dgm:prSet/>
      <dgm:spPr/>
      <dgm:t>
        <a:bodyPr/>
        <a:lstStyle/>
        <a:p>
          <a:endParaRPr lang="en-GB"/>
        </a:p>
      </dgm:t>
    </dgm:pt>
    <dgm:pt modelId="{0663D36B-4058-4EA8-AC46-D2474FB4FA9C}" type="sibTrans" cxnId="{0AEF50AC-802A-405C-818F-C3CAD8F35012}">
      <dgm:prSet/>
      <dgm:spPr/>
      <dgm:t>
        <a:bodyPr/>
        <a:lstStyle/>
        <a:p>
          <a:endParaRPr lang="en-GB"/>
        </a:p>
      </dgm:t>
    </dgm:pt>
    <dgm:pt modelId="{8EF37F0F-0BE4-4C8F-909E-107800D98AB0}">
      <dgm:prSet phldrT="[Text]"/>
      <dgm:spPr/>
      <dgm:t>
        <a:bodyPr/>
        <a:lstStyle/>
        <a:p>
          <a:r>
            <a:rPr lang="en-GB" dirty="0"/>
            <a:t>Communities of Practice </a:t>
          </a:r>
        </a:p>
      </dgm:t>
    </dgm:pt>
    <dgm:pt modelId="{A4DDCDB4-F032-4520-8F77-904CD561B879}" type="parTrans" cxnId="{94A55C33-D343-4A65-885A-D1BDF2CCF271}">
      <dgm:prSet/>
      <dgm:spPr/>
      <dgm:t>
        <a:bodyPr/>
        <a:lstStyle/>
        <a:p>
          <a:endParaRPr lang="en-GB"/>
        </a:p>
      </dgm:t>
    </dgm:pt>
    <dgm:pt modelId="{F126C76F-4123-401F-BE96-662C80B9F54F}" type="sibTrans" cxnId="{94A55C33-D343-4A65-885A-D1BDF2CCF271}">
      <dgm:prSet/>
      <dgm:spPr/>
      <dgm:t>
        <a:bodyPr/>
        <a:lstStyle/>
        <a:p>
          <a:endParaRPr lang="en-GB"/>
        </a:p>
      </dgm:t>
    </dgm:pt>
    <dgm:pt modelId="{35D39F3A-5BAC-4AA7-A819-3D2010E95923}">
      <dgm:prSet phldrT="[Text]"/>
      <dgm:spPr/>
      <dgm:t>
        <a:bodyPr/>
        <a:lstStyle/>
        <a:p>
          <a:r>
            <a:rPr lang="en-GB" dirty="0"/>
            <a:t>Professional Identity Formation </a:t>
          </a:r>
        </a:p>
      </dgm:t>
    </dgm:pt>
    <dgm:pt modelId="{1E48C1D9-92B0-4115-949C-ADF685B70EDF}" type="parTrans" cxnId="{74C42982-D893-4028-A320-D216FF2720ED}">
      <dgm:prSet/>
      <dgm:spPr/>
      <dgm:t>
        <a:bodyPr/>
        <a:lstStyle/>
        <a:p>
          <a:endParaRPr lang="en-GB"/>
        </a:p>
      </dgm:t>
    </dgm:pt>
    <dgm:pt modelId="{57CCF8CF-DF99-4740-AA3F-DCE15356E671}" type="sibTrans" cxnId="{74C42982-D893-4028-A320-D216FF2720ED}">
      <dgm:prSet/>
      <dgm:spPr/>
      <dgm:t>
        <a:bodyPr/>
        <a:lstStyle/>
        <a:p>
          <a:endParaRPr lang="en-GB"/>
        </a:p>
      </dgm:t>
    </dgm:pt>
    <dgm:pt modelId="{DC9DADF9-328F-4E8A-8B0C-CD5D6C9534EA}">
      <dgm:prSet phldrT="[Text]"/>
      <dgm:spPr/>
      <dgm:t>
        <a:bodyPr/>
        <a:lstStyle/>
        <a:p>
          <a:r>
            <a:rPr lang="en-GB" dirty="0"/>
            <a:t>Recruitment and retention </a:t>
          </a:r>
        </a:p>
      </dgm:t>
    </dgm:pt>
    <dgm:pt modelId="{E1B0667C-229A-4045-AA17-D5F065468962}" type="parTrans" cxnId="{AAF5B351-00E8-4790-BEAD-0EA6AE8F3196}">
      <dgm:prSet/>
      <dgm:spPr/>
      <dgm:t>
        <a:bodyPr/>
        <a:lstStyle/>
        <a:p>
          <a:endParaRPr lang="en-GB"/>
        </a:p>
      </dgm:t>
    </dgm:pt>
    <dgm:pt modelId="{E6C17F54-3EE0-4120-9E1F-272E05295B3D}" type="sibTrans" cxnId="{AAF5B351-00E8-4790-BEAD-0EA6AE8F3196}">
      <dgm:prSet/>
      <dgm:spPr/>
      <dgm:t>
        <a:bodyPr/>
        <a:lstStyle/>
        <a:p>
          <a:endParaRPr lang="en-GB"/>
        </a:p>
      </dgm:t>
    </dgm:pt>
    <dgm:pt modelId="{EE0DAE6A-08D0-45DD-A86F-D348F61B388E}" type="pres">
      <dgm:prSet presAssocID="{C5A0E3C5-4849-4EBA-9A5E-3316FD8AC300}" presName="diagram" presStyleCnt="0">
        <dgm:presLayoutVars>
          <dgm:chMax val="1"/>
          <dgm:dir/>
          <dgm:animLvl val="ctr"/>
          <dgm:resizeHandles val="exact"/>
        </dgm:presLayoutVars>
      </dgm:prSet>
      <dgm:spPr/>
    </dgm:pt>
    <dgm:pt modelId="{4644CAE0-456B-4855-A251-025A576BD8AF}" type="pres">
      <dgm:prSet presAssocID="{C5A0E3C5-4849-4EBA-9A5E-3316FD8AC300}" presName="matrix" presStyleCnt="0"/>
      <dgm:spPr/>
    </dgm:pt>
    <dgm:pt modelId="{A4A28A2A-330E-4BBA-AAE7-A5AA6207A48D}" type="pres">
      <dgm:prSet presAssocID="{C5A0E3C5-4849-4EBA-9A5E-3316FD8AC300}" presName="tile1" presStyleLbl="node1" presStyleIdx="0" presStyleCnt="4"/>
      <dgm:spPr/>
    </dgm:pt>
    <dgm:pt modelId="{BF4B2099-A893-4212-8CDF-2D1A49E353FD}" type="pres">
      <dgm:prSet presAssocID="{C5A0E3C5-4849-4EBA-9A5E-3316FD8AC300}" presName="tile1text" presStyleLbl="node1" presStyleIdx="0" presStyleCnt="4">
        <dgm:presLayoutVars>
          <dgm:chMax val="0"/>
          <dgm:chPref val="0"/>
          <dgm:bulletEnabled val="1"/>
        </dgm:presLayoutVars>
      </dgm:prSet>
      <dgm:spPr/>
    </dgm:pt>
    <dgm:pt modelId="{B4597341-41EE-448A-9DFE-7A1F86E0C5B6}" type="pres">
      <dgm:prSet presAssocID="{C5A0E3C5-4849-4EBA-9A5E-3316FD8AC300}" presName="tile2" presStyleLbl="node1" presStyleIdx="1" presStyleCnt="4"/>
      <dgm:spPr/>
    </dgm:pt>
    <dgm:pt modelId="{C5237AC4-7A8D-400D-BD8F-737220F915FD}" type="pres">
      <dgm:prSet presAssocID="{C5A0E3C5-4849-4EBA-9A5E-3316FD8AC300}" presName="tile2text" presStyleLbl="node1" presStyleIdx="1" presStyleCnt="4">
        <dgm:presLayoutVars>
          <dgm:chMax val="0"/>
          <dgm:chPref val="0"/>
          <dgm:bulletEnabled val="1"/>
        </dgm:presLayoutVars>
      </dgm:prSet>
      <dgm:spPr/>
    </dgm:pt>
    <dgm:pt modelId="{C61349F7-5ED0-413F-BF88-7E57FA6AE586}" type="pres">
      <dgm:prSet presAssocID="{C5A0E3C5-4849-4EBA-9A5E-3316FD8AC300}" presName="tile3" presStyleLbl="node1" presStyleIdx="2" presStyleCnt="4"/>
      <dgm:spPr/>
    </dgm:pt>
    <dgm:pt modelId="{CAFF73A2-E5C9-4AAF-B329-DD46EF7DC950}" type="pres">
      <dgm:prSet presAssocID="{C5A0E3C5-4849-4EBA-9A5E-3316FD8AC300}" presName="tile3text" presStyleLbl="node1" presStyleIdx="2" presStyleCnt="4">
        <dgm:presLayoutVars>
          <dgm:chMax val="0"/>
          <dgm:chPref val="0"/>
          <dgm:bulletEnabled val="1"/>
        </dgm:presLayoutVars>
      </dgm:prSet>
      <dgm:spPr/>
    </dgm:pt>
    <dgm:pt modelId="{C82492A6-858D-4AF4-8E28-90B733957DA6}" type="pres">
      <dgm:prSet presAssocID="{C5A0E3C5-4849-4EBA-9A5E-3316FD8AC300}" presName="tile4" presStyleLbl="node1" presStyleIdx="3" presStyleCnt="4"/>
      <dgm:spPr/>
    </dgm:pt>
    <dgm:pt modelId="{3D032482-0176-452D-AAD5-9B30588DB75F}" type="pres">
      <dgm:prSet presAssocID="{C5A0E3C5-4849-4EBA-9A5E-3316FD8AC300}" presName="tile4text" presStyleLbl="node1" presStyleIdx="3" presStyleCnt="4">
        <dgm:presLayoutVars>
          <dgm:chMax val="0"/>
          <dgm:chPref val="0"/>
          <dgm:bulletEnabled val="1"/>
        </dgm:presLayoutVars>
      </dgm:prSet>
      <dgm:spPr/>
    </dgm:pt>
    <dgm:pt modelId="{225A3BC9-803C-4393-BDEC-CEF4BF8B7556}" type="pres">
      <dgm:prSet presAssocID="{C5A0E3C5-4849-4EBA-9A5E-3316FD8AC300}" presName="centerTile" presStyleLbl="fgShp" presStyleIdx="0" presStyleCnt="1">
        <dgm:presLayoutVars>
          <dgm:chMax val="0"/>
          <dgm:chPref val="0"/>
        </dgm:presLayoutVars>
      </dgm:prSet>
      <dgm:spPr/>
    </dgm:pt>
  </dgm:ptLst>
  <dgm:cxnLst>
    <dgm:cxn modelId="{94A55C33-D343-4A65-885A-D1BDF2CCF271}" srcId="{A717566D-D6C4-4FB3-AEF0-DEF714257325}" destId="{8EF37F0F-0BE4-4C8F-909E-107800D98AB0}" srcOrd="1" destOrd="0" parTransId="{A4DDCDB4-F032-4520-8F77-904CD561B879}" sibTransId="{F126C76F-4123-401F-BE96-662C80B9F54F}"/>
    <dgm:cxn modelId="{40642B3A-4164-4933-B2F1-F36CB09F62B3}" type="presOf" srcId="{035A3905-CA81-46BF-A32A-C8CDA991D1F6}" destId="{A4A28A2A-330E-4BBA-AAE7-A5AA6207A48D}" srcOrd="0" destOrd="0" presId="urn:microsoft.com/office/officeart/2005/8/layout/matrix1"/>
    <dgm:cxn modelId="{51D9C05B-7AF9-46B8-A4A0-63548A7C919E}" type="presOf" srcId="{A717566D-D6C4-4FB3-AEF0-DEF714257325}" destId="{225A3BC9-803C-4393-BDEC-CEF4BF8B7556}" srcOrd="0" destOrd="0" presId="urn:microsoft.com/office/officeart/2005/8/layout/matrix1"/>
    <dgm:cxn modelId="{DD197442-76A1-411C-B8A1-CA177FA97564}" type="presOf" srcId="{DC9DADF9-328F-4E8A-8B0C-CD5D6C9534EA}" destId="{C82492A6-858D-4AF4-8E28-90B733957DA6}" srcOrd="0" destOrd="0" presId="urn:microsoft.com/office/officeart/2005/8/layout/matrix1"/>
    <dgm:cxn modelId="{FDF5B245-5B9D-47B7-A4FA-CEF39C12188B}" type="presOf" srcId="{DC9DADF9-328F-4E8A-8B0C-CD5D6C9534EA}" destId="{3D032482-0176-452D-AAD5-9B30588DB75F}" srcOrd="1" destOrd="0" presId="urn:microsoft.com/office/officeart/2005/8/layout/matrix1"/>
    <dgm:cxn modelId="{5C34044A-05D5-4671-AA85-BD1FADB9DB1E}" type="presOf" srcId="{35D39F3A-5BAC-4AA7-A819-3D2010E95923}" destId="{C61349F7-5ED0-413F-BF88-7E57FA6AE586}" srcOrd="0" destOrd="0" presId="urn:microsoft.com/office/officeart/2005/8/layout/matrix1"/>
    <dgm:cxn modelId="{AAF5B351-00E8-4790-BEAD-0EA6AE8F3196}" srcId="{A717566D-D6C4-4FB3-AEF0-DEF714257325}" destId="{DC9DADF9-328F-4E8A-8B0C-CD5D6C9534EA}" srcOrd="3" destOrd="0" parTransId="{E1B0667C-229A-4045-AA17-D5F065468962}" sibTransId="{E6C17F54-3EE0-4120-9E1F-272E05295B3D}"/>
    <dgm:cxn modelId="{3E63CD73-28A7-4DFE-A1C7-97999E1CEE98}" type="presOf" srcId="{8EF37F0F-0BE4-4C8F-909E-107800D98AB0}" destId="{C5237AC4-7A8D-400D-BD8F-737220F915FD}" srcOrd="1" destOrd="0" presId="urn:microsoft.com/office/officeart/2005/8/layout/matrix1"/>
    <dgm:cxn modelId="{ABC31774-EBE8-40E6-9058-79F8C4703BD5}" type="presOf" srcId="{035A3905-CA81-46BF-A32A-C8CDA991D1F6}" destId="{BF4B2099-A893-4212-8CDF-2D1A49E353FD}" srcOrd="1" destOrd="0" presId="urn:microsoft.com/office/officeart/2005/8/layout/matrix1"/>
    <dgm:cxn modelId="{1EE7625A-3853-4035-BB99-B90DB9DD4192}" type="presOf" srcId="{C5A0E3C5-4849-4EBA-9A5E-3316FD8AC300}" destId="{EE0DAE6A-08D0-45DD-A86F-D348F61B388E}" srcOrd="0" destOrd="0" presId="urn:microsoft.com/office/officeart/2005/8/layout/matrix1"/>
    <dgm:cxn modelId="{74C42982-D893-4028-A320-D216FF2720ED}" srcId="{A717566D-D6C4-4FB3-AEF0-DEF714257325}" destId="{35D39F3A-5BAC-4AA7-A819-3D2010E95923}" srcOrd="2" destOrd="0" parTransId="{1E48C1D9-92B0-4115-949C-ADF685B70EDF}" sibTransId="{57CCF8CF-DF99-4740-AA3F-DCE15356E671}"/>
    <dgm:cxn modelId="{0AEF50AC-802A-405C-818F-C3CAD8F35012}" srcId="{A717566D-D6C4-4FB3-AEF0-DEF714257325}" destId="{035A3905-CA81-46BF-A32A-C8CDA991D1F6}" srcOrd="0" destOrd="0" parTransId="{EE99A5E4-5AA6-4DDA-BEFD-9FE8EF2E0A1F}" sibTransId="{0663D36B-4058-4EA8-AC46-D2474FB4FA9C}"/>
    <dgm:cxn modelId="{4D7021B2-CEE9-4C18-B7F0-545FE2BCC187}" srcId="{C5A0E3C5-4849-4EBA-9A5E-3316FD8AC300}" destId="{A717566D-D6C4-4FB3-AEF0-DEF714257325}" srcOrd="0" destOrd="0" parTransId="{57545DAA-274F-46D9-9955-F44E297EABA5}" sibTransId="{B60AE461-5304-4BC9-AF7E-046DC03190E2}"/>
    <dgm:cxn modelId="{EAC6CFE9-8649-4066-ABF6-A1ECD300F312}" type="presOf" srcId="{8EF37F0F-0BE4-4C8F-909E-107800D98AB0}" destId="{B4597341-41EE-448A-9DFE-7A1F86E0C5B6}" srcOrd="0" destOrd="0" presId="urn:microsoft.com/office/officeart/2005/8/layout/matrix1"/>
    <dgm:cxn modelId="{0EB3D9FA-4FA1-4DC2-A313-E79CA0AAA684}" type="presOf" srcId="{35D39F3A-5BAC-4AA7-A819-3D2010E95923}" destId="{CAFF73A2-E5C9-4AAF-B329-DD46EF7DC950}" srcOrd="1" destOrd="0" presId="urn:microsoft.com/office/officeart/2005/8/layout/matrix1"/>
    <dgm:cxn modelId="{AD7EC948-94C2-42BF-99E0-78970BB44633}" type="presParOf" srcId="{EE0DAE6A-08D0-45DD-A86F-D348F61B388E}" destId="{4644CAE0-456B-4855-A251-025A576BD8AF}" srcOrd="0" destOrd="0" presId="urn:microsoft.com/office/officeart/2005/8/layout/matrix1"/>
    <dgm:cxn modelId="{14014F6B-57C2-4F47-A63E-3AF5C21B0895}" type="presParOf" srcId="{4644CAE0-456B-4855-A251-025A576BD8AF}" destId="{A4A28A2A-330E-4BBA-AAE7-A5AA6207A48D}" srcOrd="0" destOrd="0" presId="urn:microsoft.com/office/officeart/2005/8/layout/matrix1"/>
    <dgm:cxn modelId="{AE18810C-F706-4FF1-83BB-5A4EC5F9AA2C}" type="presParOf" srcId="{4644CAE0-456B-4855-A251-025A576BD8AF}" destId="{BF4B2099-A893-4212-8CDF-2D1A49E353FD}" srcOrd="1" destOrd="0" presId="urn:microsoft.com/office/officeart/2005/8/layout/matrix1"/>
    <dgm:cxn modelId="{730C047A-E99A-45F4-82E6-CDBF5845EDD4}" type="presParOf" srcId="{4644CAE0-456B-4855-A251-025A576BD8AF}" destId="{B4597341-41EE-448A-9DFE-7A1F86E0C5B6}" srcOrd="2" destOrd="0" presId="urn:microsoft.com/office/officeart/2005/8/layout/matrix1"/>
    <dgm:cxn modelId="{34D909BD-5912-4319-9BC8-03942CBBFDBB}" type="presParOf" srcId="{4644CAE0-456B-4855-A251-025A576BD8AF}" destId="{C5237AC4-7A8D-400D-BD8F-737220F915FD}" srcOrd="3" destOrd="0" presId="urn:microsoft.com/office/officeart/2005/8/layout/matrix1"/>
    <dgm:cxn modelId="{B526D7A5-17E6-49E4-8849-6E163DF86AE4}" type="presParOf" srcId="{4644CAE0-456B-4855-A251-025A576BD8AF}" destId="{C61349F7-5ED0-413F-BF88-7E57FA6AE586}" srcOrd="4" destOrd="0" presId="urn:microsoft.com/office/officeart/2005/8/layout/matrix1"/>
    <dgm:cxn modelId="{B82D3378-EEE3-4D67-8D3E-D268B622CA5C}" type="presParOf" srcId="{4644CAE0-456B-4855-A251-025A576BD8AF}" destId="{CAFF73A2-E5C9-4AAF-B329-DD46EF7DC950}" srcOrd="5" destOrd="0" presId="urn:microsoft.com/office/officeart/2005/8/layout/matrix1"/>
    <dgm:cxn modelId="{EEFE616D-39FD-4281-A792-943775DDC297}" type="presParOf" srcId="{4644CAE0-456B-4855-A251-025A576BD8AF}" destId="{C82492A6-858D-4AF4-8E28-90B733957DA6}" srcOrd="6" destOrd="0" presId="urn:microsoft.com/office/officeart/2005/8/layout/matrix1"/>
    <dgm:cxn modelId="{98B39DA6-0617-458D-8B45-0E4C7D784DAE}" type="presParOf" srcId="{4644CAE0-456B-4855-A251-025A576BD8AF}" destId="{3D032482-0176-452D-AAD5-9B30588DB75F}" srcOrd="7" destOrd="0" presId="urn:microsoft.com/office/officeart/2005/8/layout/matrix1"/>
    <dgm:cxn modelId="{AB257F67-A360-4EB7-B643-82E200CCE014}" type="presParOf" srcId="{EE0DAE6A-08D0-45DD-A86F-D348F61B388E}" destId="{225A3BC9-803C-4393-BDEC-CEF4BF8B7556}"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5EAB13-AC39-4694-AA1D-86805E5D245A}" type="doc">
      <dgm:prSet loTypeId="urn:diagrams.loki3.com/TabbedArc+Icon" loCatId="officeonline" qsTypeId="urn:microsoft.com/office/officeart/2005/8/quickstyle/simple1" qsCatId="simple" csTypeId="urn:microsoft.com/office/officeart/2005/8/colors/colorful5" csCatId="colorful" phldr="1"/>
      <dgm:spPr/>
    </dgm:pt>
    <dgm:pt modelId="{BBAB6781-D757-4BEC-A702-1B40C5375637}">
      <dgm:prSet phldrT="[Text]"/>
      <dgm:spPr/>
      <dgm:t>
        <a:bodyPr/>
        <a:lstStyle/>
        <a:p>
          <a:r>
            <a:rPr lang="en-GB" dirty="0"/>
            <a:t>Accepters</a:t>
          </a:r>
        </a:p>
      </dgm:t>
    </dgm:pt>
    <dgm:pt modelId="{9752F329-CDC7-4637-9D9E-8DACD01287CA}" type="parTrans" cxnId="{8213A840-DF13-4FB5-9533-BA299E60B937}">
      <dgm:prSet/>
      <dgm:spPr/>
      <dgm:t>
        <a:bodyPr/>
        <a:lstStyle/>
        <a:p>
          <a:endParaRPr lang="en-GB"/>
        </a:p>
      </dgm:t>
    </dgm:pt>
    <dgm:pt modelId="{B34F1317-5E33-4F9E-B2AB-4DD6B9DC1F55}" type="sibTrans" cxnId="{8213A840-DF13-4FB5-9533-BA299E60B937}">
      <dgm:prSet/>
      <dgm:spPr/>
      <dgm:t>
        <a:bodyPr/>
        <a:lstStyle/>
        <a:p>
          <a:endParaRPr lang="en-GB"/>
        </a:p>
      </dgm:t>
    </dgm:pt>
    <dgm:pt modelId="{0F0EF3C0-6401-4775-9A54-F2704144B086}">
      <dgm:prSet phldrT="[Text]"/>
      <dgm:spPr/>
      <dgm:t>
        <a:bodyPr/>
        <a:lstStyle/>
        <a:p>
          <a:r>
            <a:rPr lang="en-GB" dirty="0"/>
            <a:t>Reluctant Accepters  </a:t>
          </a:r>
        </a:p>
      </dgm:t>
    </dgm:pt>
    <dgm:pt modelId="{0FF80809-F9EA-4E1A-BB9A-03D63B0E2090}" type="parTrans" cxnId="{413CE42F-03AB-4088-AA38-4F9DB6B3C0E7}">
      <dgm:prSet/>
      <dgm:spPr/>
      <dgm:t>
        <a:bodyPr/>
        <a:lstStyle/>
        <a:p>
          <a:endParaRPr lang="en-GB"/>
        </a:p>
      </dgm:t>
    </dgm:pt>
    <dgm:pt modelId="{16ADF9D0-60CF-4E94-975D-E7FDE5E65966}" type="sibTrans" cxnId="{413CE42F-03AB-4088-AA38-4F9DB6B3C0E7}">
      <dgm:prSet/>
      <dgm:spPr/>
      <dgm:t>
        <a:bodyPr/>
        <a:lstStyle/>
        <a:p>
          <a:endParaRPr lang="en-GB"/>
        </a:p>
      </dgm:t>
    </dgm:pt>
    <dgm:pt modelId="{C0CC0732-3093-4BFB-B060-7D66AB7D4BB0}">
      <dgm:prSet phldrT="[Text]"/>
      <dgm:spPr/>
      <dgm:t>
        <a:bodyPr/>
        <a:lstStyle/>
        <a:p>
          <a:r>
            <a:rPr lang="en-GB" dirty="0"/>
            <a:t>Reluctant Challengers</a:t>
          </a:r>
        </a:p>
      </dgm:t>
    </dgm:pt>
    <dgm:pt modelId="{35C8FEF6-DB26-45AC-882F-F88FE6374D7F}" type="parTrans" cxnId="{80A58A63-B058-46C4-BFCA-305E1EA6EBED}">
      <dgm:prSet/>
      <dgm:spPr/>
      <dgm:t>
        <a:bodyPr/>
        <a:lstStyle/>
        <a:p>
          <a:endParaRPr lang="en-GB"/>
        </a:p>
      </dgm:t>
    </dgm:pt>
    <dgm:pt modelId="{7F7E940D-3199-4DD4-A36C-A62091592E64}" type="sibTrans" cxnId="{80A58A63-B058-46C4-BFCA-305E1EA6EBED}">
      <dgm:prSet/>
      <dgm:spPr/>
      <dgm:t>
        <a:bodyPr/>
        <a:lstStyle/>
        <a:p>
          <a:endParaRPr lang="en-GB"/>
        </a:p>
      </dgm:t>
    </dgm:pt>
    <dgm:pt modelId="{18306ACD-E944-4E40-B697-7687ECC30E15}">
      <dgm:prSet/>
      <dgm:spPr/>
      <dgm:t>
        <a:bodyPr/>
        <a:lstStyle/>
        <a:p>
          <a:r>
            <a:rPr lang="en-GB" dirty="0"/>
            <a:t>Challengers</a:t>
          </a:r>
        </a:p>
      </dgm:t>
    </dgm:pt>
    <dgm:pt modelId="{F5F21C05-BBEB-4489-BB57-0DA845A3FF9A}" type="parTrans" cxnId="{90BB0C4B-0C3F-4711-970D-3638F891DC24}">
      <dgm:prSet/>
      <dgm:spPr/>
      <dgm:t>
        <a:bodyPr/>
        <a:lstStyle/>
        <a:p>
          <a:endParaRPr lang="en-GB"/>
        </a:p>
      </dgm:t>
    </dgm:pt>
    <dgm:pt modelId="{A11BBF2B-0850-4A90-9102-31422D311EF4}" type="sibTrans" cxnId="{90BB0C4B-0C3F-4711-970D-3638F891DC24}">
      <dgm:prSet/>
      <dgm:spPr/>
      <dgm:t>
        <a:bodyPr/>
        <a:lstStyle/>
        <a:p>
          <a:endParaRPr lang="en-GB"/>
        </a:p>
      </dgm:t>
    </dgm:pt>
    <dgm:pt modelId="{AC3F7961-646B-472A-89B0-AD7EC0873B59}" type="pres">
      <dgm:prSet presAssocID="{615EAB13-AC39-4694-AA1D-86805E5D245A}" presName="Name0" presStyleCnt="0">
        <dgm:presLayoutVars>
          <dgm:dir/>
          <dgm:resizeHandles val="exact"/>
        </dgm:presLayoutVars>
      </dgm:prSet>
      <dgm:spPr/>
    </dgm:pt>
    <dgm:pt modelId="{B17FFD5D-0E9C-40BF-9D16-2F72C3565728}" type="pres">
      <dgm:prSet presAssocID="{BBAB6781-D757-4BEC-A702-1B40C5375637}" presName="twoplus" presStyleLbl="node1" presStyleIdx="0" presStyleCnt="4">
        <dgm:presLayoutVars>
          <dgm:bulletEnabled val="1"/>
        </dgm:presLayoutVars>
      </dgm:prSet>
      <dgm:spPr/>
    </dgm:pt>
    <dgm:pt modelId="{7F3264CB-0021-41B6-97BC-86150F162865}" type="pres">
      <dgm:prSet presAssocID="{0F0EF3C0-6401-4775-9A54-F2704144B086}" presName="twoplus" presStyleLbl="node1" presStyleIdx="1" presStyleCnt="4">
        <dgm:presLayoutVars>
          <dgm:bulletEnabled val="1"/>
        </dgm:presLayoutVars>
      </dgm:prSet>
      <dgm:spPr/>
    </dgm:pt>
    <dgm:pt modelId="{9C2AF2AF-79D4-4AFB-9E6D-01AC476CB52F}" type="pres">
      <dgm:prSet presAssocID="{C0CC0732-3093-4BFB-B060-7D66AB7D4BB0}" presName="twoplus" presStyleLbl="node1" presStyleIdx="2" presStyleCnt="4">
        <dgm:presLayoutVars>
          <dgm:bulletEnabled val="1"/>
        </dgm:presLayoutVars>
      </dgm:prSet>
      <dgm:spPr/>
    </dgm:pt>
    <dgm:pt modelId="{6C2D1AA7-4269-4BEA-9602-54A86BC01F77}" type="pres">
      <dgm:prSet presAssocID="{18306ACD-E944-4E40-B697-7687ECC30E15}" presName="twoplus" presStyleLbl="node1" presStyleIdx="3" presStyleCnt="4">
        <dgm:presLayoutVars>
          <dgm:bulletEnabled val="1"/>
        </dgm:presLayoutVars>
      </dgm:prSet>
      <dgm:spPr/>
    </dgm:pt>
  </dgm:ptLst>
  <dgm:cxnLst>
    <dgm:cxn modelId="{413CE42F-03AB-4088-AA38-4F9DB6B3C0E7}" srcId="{615EAB13-AC39-4694-AA1D-86805E5D245A}" destId="{0F0EF3C0-6401-4775-9A54-F2704144B086}" srcOrd="1" destOrd="0" parTransId="{0FF80809-F9EA-4E1A-BB9A-03D63B0E2090}" sibTransId="{16ADF9D0-60CF-4E94-975D-E7FDE5E65966}"/>
    <dgm:cxn modelId="{99106D3F-DBA7-49A3-BF70-CBBACB7D7844}" type="presOf" srcId="{BBAB6781-D757-4BEC-A702-1B40C5375637}" destId="{B17FFD5D-0E9C-40BF-9D16-2F72C3565728}" srcOrd="0" destOrd="0" presId="urn:diagrams.loki3.com/TabbedArc+Icon"/>
    <dgm:cxn modelId="{8213A840-DF13-4FB5-9533-BA299E60B937}" srcId="{615EAB13-AC39-4694-AA1D-86805E5D245A}" destId="{BBAB6781-D757-4BEC-A702-1B40C5375637}" srcOrd="0" destOrd="0" parTransId="{9752F329-CDC7-4637-9D9E-8DACD01287CA}" sibTransId="{B34F1317-5E33-4F9E-B2AB-4DD6B9DC1F55}"/>
    <dgm:cxn modelId="{80A58A63-B058-46C4-BFCA-305E1EA6EBED}" srcId="{615EAB13-AC39-4694-AA1D-86805E5D245A}" destId="{C0CC0732-3093-4BFB-B060-7D66AB7D4BB0}" srcOrd="2" destOrd="0" parTransId="{35C8FEF6-DB26-45AC-882F-F88FE6374D7F}" sibTransId="{7F7E940D-3199-4DD4-A36C-A62091592E64}"/>
    <dgm:cxn modelId="{8EF3D448-3050-4386-9E43-DB3468020FF6}" type="presOf" srcId="{18306ACD-E944-4E40-B697-7687ECC30E15}" destId="{6C2D1AA7-4269-4BEA-9602-54A86BC01F77}" srcOrd="0" destOrd="0" presId="urn:diagrams.loki3.com/TabbedArc+Icon"/>
    <dgm:cxn modelId="{90BB0C4B-0C3F-4711-970D-3638F891DC24}" srcId="{615EAB13-AC39-4694-AA1D-86805E5D245A}" destId="{18306ACD-E944-4E40-B697-7687ECC30E15}" srcOrd="3" destOrd="0" parTransId="{F5F21C05-BBEB-4489-BB57-0DA845A3FF9A}" sibTransId="{A11BBF2B-0850-4A90-9102-31422D311EF4}"/>
    <dgm:cxn modelId="{83D6A27E-0B2B-4A18-8266-F0E1AC5C7F7D}" type="presOf" srcId="{615EAB13-AC39-4694-AA1D-86805E5D245A}" destId="{AC3F7961-646B-472A-89B0-AD7EC0873B59}" srcOrd="0" destOrd="0" presId="urn:diagrams.loki3.com/TabbedArc+Icon"/>
    <dgm:cxn modelId="{4BFA3A89-E734-4622-A5DF-B3D266EE5F64}" type="presOf" srcId="{0F0EF3C0-6401-4775-9A54-F2704144B086}" destId="{7F3264CB-0021-41B6-97BC-86150F162865}" srcOrd="0" destOrd="0" presId="urn:diagrams.loki3.com/TabbedArc+Icon"/>
    <dgm:cxn modelId="{54E4DB93-60E0-43C4-BBA9-C0ED5A3E418A}" type="presOf" srcId="{C0CC0732-3093-4BFB-B060-7D66AB7D4BB0}" destId="{9C2AF2AF-79D4-4AFB-9E6D-01AC476CB52F}" srcOrd="0" destOrd="0" presId="urn:diagrams.loki3.com/TabbedArc+Icon"/>
    <dgm:cxn modelId="{45495CE7-CDB7-4B92-9E3A-1F309F06D23B}" type="presParOf" srcId="{AC3F7961-646B-472A-89B0-AD7EC0873B59}" destId="{B17FFD5D-0E9C-40BF-9D16-2F72C3565728}" srcOrd="0" destOrd="0" presId="urn:diagrams.loki3.com/TabbedArc+Icon"/>
    <dgm:cxn modelId="{E3344D0E-2019-4BDA-8305-ABBB5F469FE7}" type="presParOf" srcId="{AC3F7961-646B-472A-89B0-AD7EC0873B59}" destId="{7F3264CB-0021-41B6-97BC-86150F162865}" srcOrd="1" destOrd="0" presId="urn:diagrams.loki3.com/TabbedArc+Icon"/>
    <dgm:cxn modelId="{445EEE9B-0CE0-44A8-A4DA-9FC9BAFDF0E1}" type="presParOf" srcId="{AC3F7961-646B-472A-89B0-AD7EC0873B59}" destId="{9C2AF2AF-79D4-4AFB-9E6D-01AC476CB52F}" srcOrd="2" destOrd="0" presId="urn:diagrams.loki3.com/TabbedArc+Icon"/>
    <dgm:cxn modelId="{EF4899C9-B6C1-43B2-A123-FF076D1F11E1}" type="presParOf" srcId="{AC3F7961-646B-472A-89B0-AD7EC0873B59}" destId="{6C2D1AA7-4269-4BEA-9602-54A86BC01F77}" srcOrd="3" destOrd="0" presId="urn:diagrams.loki3.com/TabbedArc+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A28A2A-330E-4BBA-AAE7-A5AA6207A48D}">
      <dsp:nvSpPr>
        <dsp:cNvPr id="0" name=""/>
        <dsp:cNvSpPr/>
      </dsp:nvSpPr>
      <dsp:spPr>
        <a:xfrm rot="16200000">
          <a:off x="416018" y="-416018"/>
          <a:ext cx="1484052" cy="2316088"/>
        </a:xfrm>
        <a:prstGeom prst="round1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Belonging </a:t>
          </a:r>
        </a:p>
      </dsp:txBody>
      <dsp:txXfrm rot="5400000">
        <a:off x="0" y="0"/>
        <a:ext cx="2316088" cy="1113039"/>
      </dsp:txXfrm>
    </dsp:sp>
    <dsp:sp modelId="{B4597341-41EE-448A-9DFE-7A1F86E0C5B6}">
      <dsp:nvSpPr>
        <dsp:cNvPr id="0" name=""/>
        <dsp:cNvSpPr/>
      </dsp:nvSpPr>
      <dsp:spPr>
        <a:xfrm>
          <a:off x="2316088" y="0"/>
          <a:ext cx="2316088" cy="1484052"/>
        </a:xfrm>
        <a:prstGeom prst="round1Rect">
          <a:avLst/>
        </a:prstGeom>
        <a:solidFill>
          <a:schemeClr val="accent5">
            <a:hueOff val="-561544"/>
            <a:satOff val="-2648"/>
            <a:lumOff val="6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Communities of Practice </a:t>
          </a:r>
        </a:p>
      </dsp:txBody>
      <dsp:txXfrm>
        <a:off x="2316088" y="0"/>
        <a:ext cx="2316088" cy="1113039"/>
      </dsp:txXfrm>
    </dsp:sp>
    <dsp:sp modelId="{C61349F7-5ED0-413F-BF88-7E57FA6AE586}">
      <dsp:nvSpPr>
        <dsp:cNvPr id="0" name=""/>
        <dsp:cNvSpPr/>
      </dsp:nvSpPr>
      <dsp:spPr>
        <a:xfrm rot="10800000">
          <a:off x="0" y="1484052"/>
          <a:ext cx="2316088" cy="1484052"/>
        </a:xfrm>
        <a:prstGeom prst="round1Rect">
          <a:avLst/>
        </a:prstGeom>
        <a:solidFill>
          <a:schemeClr val="accent5">
            <a:hueOff val="-1123087"/>
            <a:satOff val="-5296"/>
            <a:lumOff val="130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Professional Identity Formation </a:t>
          </a:r>
        </a:p>
      </dsp:txBody>
      <dsp:txXfrm rot="10800000">
        <a:off x="0" y="1855064"/>
        <a:ext cx="2316088" cy="1113039"/>
      </dsp:txXfrm>
    </dsp:sp>
    <dsp:sp modelId="{C82492A6-858D-4AF4-8E28-90B733957DA6}">
      <dsp:nvSpPr>
        <dsp:cNvPr id="0" name=""/>
        <dsp:cNvSpPr/>
      </dsp:nvSpPr>
      <dsp:spPr>
        <a:xfrm rot="5400000">
          <a:off x="2732106" y="1068034"/>
          <a:ext cx="1484052" cy="2316088"/>
        </a:xfrm>
        <a:prstGeom prst="round1Rect">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Recruitment and retention </a:t>
          </a:r>
        </a:p>
      </dsp:txBody>
      <dsp:txXfrm rot="-5400000">
        <a:off x="2316088" y="1855064"/>
        <a:ext cx="2316088" cy="1113039"/>
      </dsp:txXfrm>
    </dsp:sp>
    <dsp:sp modelId="{225A3BC9-803C-4393-BDEC-CEF4BF8B7556}">
      <dsp:nvSpPr>
        <dsp:cNvPr id="0" name=""/>
        <dsp:cNvSpPr/>
      </dsp:nvSpPr>
      <dsp:spPr>
        <a:xfrm>
          <a:off x="1621261" y="1113039"/>
          <a:ext cx="1389652" cy="742026"/>
        </a:xfrm>
        <a:prstGeom prst="roundRect">
          <a:avLst/>
        </a:prstGeom>
        <a:solidFill>
          <a:schemeClr val="accent5">
            <a:tint val="4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Trainee teachers</a:t>
          </a:r>
        </a:p>
      </dsp:txBody>
      <dsp:txXfrm>
        <a:off x="1657484" y="1149262"/>
        <a:ext cx="1317206" cy="6695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FFD5D-0E9C-40BF-9D16-2F72C3565728}">
      <dsp:nvSpPr>
        <dsp:cNvPr id="0" name=""/>
        <dsp:cNvSpPr/>
      </dsp:nvSpPr>
      <dsp:spPr>
        <a:xfrm rot="18000000">
          <a:off x="849" y="1343045"/>
          <a:ext cx="1804684" cy="1173044"/>
        </a:xfrm>
        <a:prstGeom prst="round2Same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30480" rIns="91440" bIns="30480" numCol="1" spcCol="1270" anchor="ctr" anchorCtr="0">
          <a:noAutofit/>
        </a:bodyPr>
        <a:lstStyle/>
        <a:p>
          <a:pPr marL="0" lvl="0" indent="0" algn="ctr" defTabSz="1066800">
            <a:lnSpc>
              <a:spcPct val="90000"/>
            </a:lnSpc>
            <a:spcBef>
              <a:spcPct val="0"/>
            </a:spcBef>
            <a:spcAft>
              <a:spcPct val="35000"/>
            </a:spcAft>
            <a:buNone/>
          </a:pPr>
          <a:r>
            <a:rPr lang="en-GB" sz="2400" kern="1200" dirty="0"/>
            <a:t>Accepters</a:t>
          </a:r>
        </a:p>
      </dsp:txBody>
      <dsp:txXfrm>
        <a:off x="82908" y="1385992"/>
        <a:ext cx="1690158" cy="1115781"/>
      </dsp:txXfrm>
    </dsp:sp>
    <dsp:sp modelId="{7F3264CB-0021-41B6-97BC-86150F162865}">
      <dsp:nvSpPr>
        <dsp:cNvPr id="0" name=""/>
        <dsp:cNvSpPr/>
      </dsp:nvSpPr>
      <dsp:spPr>
        <a:xfrm rot="20400000">
          <a:off x="1596436" y="4189"/>
          <a:ext cx="1804684" cy="1173044"/>
        </a:xfrm>
        <a:prstGeom prst="round2SameRect">
          <a:avLst/>
        </a:prstGeom>
        <a:solidFill>
          <a:schemeClr val="accent5">
            <a:hueOff val="-561544"/>
            <a:satOff val="-2648"/>
            <a:lumOff val="6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30480" rIns="91440" bIns="30480" numCol="1" spcCol="1270" anchor="ctr" anchorCtr="0">
          <a:noAutofit/>
        </a:bodyPr>
        <a:lstStyle/>
        <a:p>
          <a:pPr marL="0" lvl="0" indent="0" algn="ctr" defTabSz="1066800">
            <a:lnSpc>
              <a:spcPct val="90000"/>
            </a:lnSpc>
            <a:spcBef>
              <a:spcPct val="0"/>
            </a:spcBef>
            <a:spcAft>
              <a:spcPct val="35000"/>
            </a:spcAft>
            <a:buNone/>
          </a:pPr>
          <a:r>
            <a:rPr lang="en-GB" sz="2400" kern="1200" dirty="0"/>
            <a:t>Reluctant Accepters  </a:t>
          </a:r>
        </a:p>
      </dsp:txBody>
      <dsp:txXfrm>
        <a:off x="1663492" y="59725"/>
        <a:ext cx="1690158" cy="1115781"/>
      </dsp:txXfrm>
    </dsp:sp>
    <dsp:sp modelId="{9C2AF2AF-79D4-4AFB-9E6D-01AC476CB52F}">
      <dsp:nvSpPr>
        <dsp:cNvPr id="0" name=""/>
        <dsp:cNvSpPr/>
      </dsp:nvSpPr>
      <dsp:spPr>
        <a:xfrm rot="1200000">
          <a:off x="3679327" y="4189"/>
          <a:ext cx="1804684" cy="1173044"/>
        </a:xfrm>
        <a:prstGeom prst="round2SameRect">
          <a:avLst/>
        </a:prstGeom>
        <a:solidFill>
          <a:schemeClr val="accent5">
            <a:hueOff val="-1123087"/>
            <a:satOff val="-5296"/>
            <a:lumOff val="130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30480" rIns="91440" bIns="30480" numCol="1" spcCol="1270" anchor="ctr" anchorCtr="0">
          <a:noAutofit/>
        </a:bodyPr>
        <a:lstStyle/>
        <a:p>
          <a:pPr marL="0" lvl="0" indent="0" algn="ctr" defTabSz="1066800">
            <a:lnSpc>
              <a:spcPct val="90000"/>
            </a:lnSpc>
            <a:spcBef>
              <a:spcPct val="0"/>
            </a:spcBef>
            <a:spcAft>
              <a:spcPct val="35000"/>
            </a:spcAft>
            <a:buNone/>
          </a:pPr>
          <a:r>
            <a:rPr lang="en-GB" sz="2400" kern="1200" dirty="0"/>
            <a:t>Reluctant Challengers</a:t>
          </a:r>
        </a:p>
      </dsp:txBody>
      <dsp:txXfrm>
        <a:off x="3726797" y="59725"/>
        <a:ext cx="1690158" cy="1115781"/>
      </dsp:txXfrm>
    </dsp:sp>
    <dsp:sp modelId="{6C2D1AA7-4269-4BEA-9602-54A86BC01F77}">
      <dsp:nvSpPr>
        <dsp:cNvPr id="0" name=""/>
        <dsp:cNvSpPr/>
      </dsp:nvSpPr>
      <dsp:spPr>
        <a:xfrm rot="3600000">
          <a:off x="5274914" y="1343045"/>
          <a:ext cx="1804684" cy="1173044"/>
        </a:xfrm>
        <a:prstGeom prst="round2SameRect">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30480" rIns="91440" bIns="30480" numCol="1" spcCol="1270" anchor="ctr" anchorCtr="0">
          <a:noAutofit/>
        </a:bodyPr>
        <a:lstStyle/>
        <a:p>
          <a:pPr marL="0" lvl="0" indent="0" algn="ctr" defTabSz="1066800">
            <a:lnSpc>
              <a:spcPct val="90000"/>
            </a:lnSpc>
            <a:spcBef>
              <a:spcPct val="0"/>
            </a:spcBef>
            <a:spcAft>
              <a:spcPct val="35000"/>
            </a:spcAft>
            <a:buNone/>
          </a:pPr>
          <a:r>
            <a:rPr lang="en-GB" sz="2400" kern="1200" dirty="0"/>
            <a:t>Challengers</a:t>
          </a:r>
        </a:p>
      </dsp:txBody>
      <dsp:txXfrm>
        <a:off x="5307381" y="1385992"/>
        <a:ext cx="1690158" cy="1115781"/>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diagrams.loki3.com/TabbedArc+Icon">
  <dgm:title val="Tabbed Arc"/>
  <dgm:desc val="Use to show a set of related items arcing over a common area.  Best with small amounts of text."/>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1"/>
            <a:ext cx="4342818" cy="344407"/>
          </a:xfrm>
          <a:prstGeom prst="rect">
            <a:avLst/>
          </a:prstGeom>
          <a:noFill/>
          <a:ln w="9525">
            <a:noFill/>
            <a:miter lim="800000"/>
            <a:headEnd/>
            <a:tailEnd/>
          </a:ln>
          <a:effectLst/>
        </p:spPr>
        <p:txBody>
          <a:bodyPr vert="horz" wrap="square" lIns="92748" tIns="46374" rIns="92748" bIns="46374"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677331" y="1"/>
            <a:ext cx="4342818" cy="344407"/>
          </a:xfrm>
          <a:prstGeom prst="rect">
            <a:avLst/>
          </a:prstGeom>
          <a:noFill/>
          <a:ln w="9525">
            <a:noFill/>
            <a:miter lim="800000"/>
            <a:headEnd/>
            <a:tailEnd/>
          </a:ln>
          <a:effectLst/>
        </p:spPr>
        <p:txBody>
          <a:bodyPr vert="horz" wrap="square" lIns="92748" tIns="46374" rIns="92748" bIns="46374"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714625" y="515938"/>
            <a:ext cx="4592638" cy="25828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1002190" y="3271878"/>
            <a:ext cx="8017510" cy="3099674"/>
          </a:xfrm>
          <a:prstGeom prst="rect">
            <a:avLst/>
          </a:prstGeom>
          <a:noFill/>
          <a:ln w="9525">
            <a:noFill/>
            <a:miter lim="800000"/>
            <a:headEnd/>
            <a:tailEnd/>
          </a:ln>
          <a:effectLst/>
        </p:spPr>
        <p:txBody>
          <a:bodyPr vert="horz" wrap="square" lIns="92748" tIns="46374" rIns="92748" bIns="463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42162"/>
            <a:ext cx="4342818" cy="344407"/>
          </a:xfrm>
          <a:prstGeom prst="rect">
            <a:avLst/>
          </a:prstGeom>
          <a:noFill/>
          <a:ln w="9525">
            <a:noFill/>
            <a:miter lim="800000"/>
            <a:headEnd/>
            <a:tailEnd/>
          </a:ln>
          <a:effectLst/>
        </p:spPr>
        <p:txBody>
          <a:bodyPr vert="horz" wrap="square" lIns="92748" tIns="46374" rIns="92748" bIns="46374"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677331" y="6542162"/>
            <a:ext cx="4342818" cy="344407"/>
          </a:xfrm>
          <a:prstGeom prst="rect">
            <a:avLst/>
          </a:prstGeom>
          <a:noFill/>
          <a:ln w="9525">
            <a:noFill/>
            <a:miter lim="800000"/>
            <a:headEnd/>
            <a:tailEnd/>
          </a:ln>
          <a:effectLst/>
        </p:spPr>
        <p:txBody>
          <a:bodyPr vert="horz" wrap="square" lIns="92748" tIns="46374" rIns="92748" bIns="46374"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a:t>
            </a:fld>
            <a:endParaRPr lang="en-US" altLang="en-US"/>
          </a:p>
        </p:txBody>
      </p:sp>
    </p:spTree>
    <p:extLst>
      <p:ext uri="{BB962C8B-B14F-4D97-AF65-F5344CB8AC3E}">
        <p14:creationId xmlns:p14="http://schemas.microsoft.com/office/powerpoint/2010/main" val="1995891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10</a:t>
            </a:fld>
            <a:endParaRPr lang="en-US" altLang="en-US"/>
          </a:p>
        </p:txBody>
      </p:sp>
    </p:spTree>
    <p:extLst>
      <p:ext uri="{BB962C8B-B14F-4D97-AF65-F5344CB8AC3E}">
        <p14:creationId xmlns:p14="http://schemas.microsoft.com/office/powerpoint/2010/main" val="450712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11</a:t>
            </a:fld>
            <a:endParaRPr lang="en-US" altLang="en-US"/>
          </a:p>
        </p:txBody>
      </p:sp>
    </p:spTree>
    <p:extLst>
      <p:ext uri="{BB962C8B-B14F-4D97-AF65-F5344CB8AC3E}">
        <p14:creationId xmlns:p14="http://schemas.microsoft.com/office/powerpoint/2010/main" val="3777275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12</a:t>
            </a:fld>
            <a:endParaRPr lang="en-US" altLang="en-US"/>
          </a:p>
        </p:txBody>
      </p:sp>
    </p:spTree>
    <p:extLst>
      <p:ext uri="{BB962C8B-B14F-4D97-AF65-F5344CB8AC3E}">
        <p14:creationId xmlns:p14="http://schemas.microsoft.com/office/powerpoint/2010/main" val="2321081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13</a:t>
            </a:fld>
            <a:endParaRPr lang="en-US" altLang="en-US"/>
          </a:p>
        </p:txBody>
      </p:sp>
    </p:spTree>
    <p:extLst>
      <p:ext uri="{BB962C8B-B14F-4D97-AF65-F5344CB8AC3E}">
        <p14:creationId xmlns:p14="http://schemas.microsoft.com/office/powerpoint/2010/main" val="1561372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14</a:t>
            </a:fld>
            <a:endParaRPr lang="en-US" altLang="en-US"/>
          </a:p>
        </p:txBody>
      </p:sp>
    </p:spTree>
    <p:extLst>
      <p:ext uri="{BB962C8B-B14F-4D97-AF65-F5344CB8AC3E}">
        <p14:creationId xmlns:p14="http://schemas.microsoft.com/office/powerpoint/2010/main" val="3141333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15</a:t>
            </a:fld>
            <a:endParaRPr lang="en-US" altLang="en-US"/>
          </a:p>
        </p:txBody>
      </p:sp>
    </p:spTree>
    <p:extLst>
      <p:ext uri="{BB962C8B-B14F-4D97-AF65-F5344CB8AC3E}">
        <p14:creationId xmlns:p14="http://schemas.microsoft.com/office/powerpoint/2010/main" val="1045695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2</a:t>
            </a:fld>
            <a:endParaRPr lang="en-US" altLang="en-US"/>
          </a:p>
        </p:txBody>
      </p:sp>
    </p:spTree>
    <p:extLst>
      <p:ext uri="{BB962C8B-B14F-4D97-AF65-F5344CB8AC3E}">
        <p14:creationId xmlns:p14="http://schemas.microsoft.com/office/powerpoint/2010/main" val="422131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3</a:t>
            </a:fld>
            <a:endParaRPr lang="en-US" altLang="en-US"/>
          </a:p>
        </p:txBody>
      </p:sp>
    </p:spTree>
    <p:extLst>
      <p:ext uri="{BB962C8B-B14F-4D97-AF65-F5344CB8AC3E}">
        <p14:creationId xmlns:p14="http://schemas.microsoft.com/office/powerpoint/2010/main" val="2163992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4</a:t>
            </a:fld>
            <a:endParaRPr lang="en-US" altLang="en-US"/>
          </a:p>
        </p:txBody>
      </p:sp>
    </p:spTree>
    <p:extLst>
      <p:ext uri="{BB962C8B-B14F-4D97-AF65-F5344CB8AC3E}">
        <p14:creationId xmlns:p14="http://schemas.microsoft.com/office/powerpoint/2010/main" val="371137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5</a:t>
            </a:fld>
            <a:endParaRPr lang="en-US" altLang="en-US"/>
          </a:p>
        </p:txBody>
      </p:sp>
    </p:spTree>
    <p:extLst>
      <p:ext uri="{BB962C8B-B14F-4D97-AF65-F5344CB8AC3E}">
        <p14:creationId xmlns:p14="http://schemas.microsoft.com/office/powerpoint/2010/main" val="1750103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6</a:t>
            </a:fld>
            <a:endParaRPr lang="en-US" altLang="en-US"/>
          </a:p>
        </p:txBody>
      </p:sp>
    </p:spTree>
    <p:extLst>
      <p:ext uri="{BB962C8B-B14F-4D97-AF65-F5344CB8AC3E}">
        <p14:creationId xmlns:p14="http://schemas.microsoft.com/office/powerpoint/2010/main" val="884989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7</a:t>
            </a:fld>
            <a:endParaRPr lang="en-US" altLang="en-US"/>
          </a:p>
        </p:txBody>
      </p:sp>
    </p:spTree>
    <p:extLst>
      <p:ext uri="{BB962C8B-B14F-4D97-AF65-F5344CB8AC3E}">
        <p14:creationId xmlns:p14="http://schemas.microsoft.com/office/powerpoint/2010/main" val="413553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8</a:t>
            </a:fld>
            <a:endParaRPr lang="en-US" altLang="en-US"/>
          </a:p>
        </p:txBody>
      </p:sp>
    </p:spTree>
    <p:extLst>
      <p:ext uri="{BB962C8B-B14F-4D97-AF65-F5344CB8AC3E}">
        <p14:creationId xmlns:p14="http://schemas.microsoft.com/office/powerpoint/2010/main" val="322708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9</a:t>
            </a:fld>
            <a:endParaRPr lang="en-US" altLang="en-US"/>
          </a:p>
        </p:txBody>
      </p:sp>
    </p:spTree>
    <p:extLst>
      <p:ext uri="{BB962C8B-B14F-4D97-AF65-F5344CB8AC3E}">
        <p14:creationId xmlns:p14="http://schemas.microsoft.com/office/powerpoint/2010/main" val="12358213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1A9DAC"/>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1775346" y="1064628"/>
            <a:ext cx="0" cy="27432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181658" y="987574"/>
            <a:ext cx="6062750" cy="2831136"/>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charset="0"/>
                <a:ea typeface="Georgia" charset="0"/>
                <a:cs typeface="Georgia" charset="0"/>
              </a:defRPr>
            </a:lvl1pPr>
          </a:lstStyle>
          <a:p>
            <a:pPr lvl="0"/>
            <a:r>
              <a:rPr lang="en-GB" dirty="0"/>
              <a:t>Click to edit Master text styles</a:t>
            </a:r>
          </a:p>
        </p:txBody>
      </p:sp>
      <p:sp>
        <p:nvSpPr>
          <p:cNvPr id="18" name="Text Placeholder 14"/>
          <p:cNvSpPr>
            <a:spLocks noGrp="1"/>
          </p:cNvSpPr>
          <p:nvPr>
            <p:ph type="body" sz="quarter" idx="15"/>
          </p:nvPr>
        </p:nvSpPr>
        <p:spPr>
          <a:xfrm>
            <a:off x="496861" y="1052376"/>
            <a:ext cx="1219139" cy="269081"/>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charset="0"/>
                <a:ea typeface="Tahoma" charset="0"/>
                <a:cs typeface="Tahoma" charset="0"/>
              </a:defRPr>
            </a:lvl1pPr>
          </a:lstStyle>
          <a:p>
            <a:pPr lvl="0"/>
            <a:r>
              <a:rPr lang="en-GB" dirty="0"/>
              <a:t>Click to edit Master text styles</a:t>
            </a:r>
          </a:p>
        </p:txBody>
      </p:sp>
      <p:sp>
        <p:nvSpPr>
          <p:cNvPr id="19" name="Text Placeholder 14"/>
          <p:cNvSpPr>
            <a:spLocks noGrp="1"/>
          </p:cNvSpPr>
          <p:nvPr>
            <p:ph type="body" sz="quarter" idx="16"/>
          </p:nvPr>
        </p:nvSpPr>
        <p:spPr>
          <a:xfrm>
            <a:off x="496861" y="1322374"/>
            <a:ext cx="1219139" cy="4023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20" name="Text Placeholder 14"/>
          <p:cNvSpPr>
            <a:spLocks noGrp="1"/>
          </p:cNvSpPr>
          <p:nvPr>
            <p:ph type="body" sz="quarter" idx="17"/>
          </p:nvPr>
        </p:nvSpPr>
        <p:spPr>
          <a:xfrm>
            <a:off x="496861" y="1730074"/>
            <a:ext cx="1219139" cy="521494"/>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pic>
        <p:nvPicPr>
          <p:cNvPr id="9" name="Picture 1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8092" y="4068763"/>
            <a:ext cx="2182812"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4"/>
          <p:cNvSpPr>
            <a:spLocks noGrp="1"/>
          </p:cNvSpPr>
          <p:nvPr>
            <p:ph type="body" sz="quarter" idx="18"/>
          </p:nvPr>
        </p:nvSpPr>
        <p:spPr>
          <a:xfrm>
            <a:off x="496861" y="3666431"/>
            <a:ext cx="1219139" cy="209921"/>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203722685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2" name="Picture Placeholder 21"/>
          <p:cNvSpPr>
            <a:spLocks noGrp="1"/>
          </p:cNvSpPr>
          <p:nvPr>
            <p:ph type="pic" sz="quarter" idx="12"/>
          </p:nvPr>
        </p:nvSpPr>
        <p:spPr>
          <a:xfrm>
            <a:off x="468313" y="483518"/>
            <a:ext cx="8208143" cy="3834166"/>
          </a:xfrm>
          <a:prstGeom prst="rect">
            <a:avLst/>
          </a:prstGeom>
          <a:solidFill>
            <a:schemeClr val="bg1">
              <a:lumMod val="75000"/>
            </a:schemeClr>
          </a:solidFill>
        </p:spPr>
        <p:txBody>
          <a:bodyPr/>
          <a:lstStyle>
            <a:lvl1pPr marL="0" indent="0">
              <a:buFontTx/>
              <a:buNone/>
              <a:defRPr sz="2400" b="0" i="0">
                <a:ln>
                  <a:solidFill>
                    <a:srgbClr val="FFFFFF"/>
                  </a:solidFill>
                </a:ln>
                <a:solidFill>
                  <a:srgbClr val="FFFFFF"/>
                </a:solidFill>
                <a:latin typeface="Tahoma" charset="0"/>
                <a:ea typeface="Tahoma" charset="0"/>
                <a:cs typeface="Tahoma" charset="0"/>
              </a:defRPr>
            </a:lvl1pPr>
          </a:lstStyle>
          <a:p>
            <a:pPr lvl="0"/>
            <a:r>
              <a:rPr lang="en-GB" noProof="0" dirty="0"/>
              <a:t>Drag picture to placeholder or click icon to add</a:t>
            </a:r>
            <a:endParaRPr lang="en-US" noProof="0" dirty="0"/>
          </a:p>
        </p:txBody>
      </p:sp>
      <p:pic>
        <p:nvPicPr>
          <p:cNvPr id="5" name="Picture 4"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13335" y="601724"/>
            <a:ext cx="6477805" cy="1906073"/>
          </a:xfrm>
        </p:spPr>
        <p:txBody>
          <a:bodyPr bIns="0" anchor="b">
            <a:normAutofit/>
          </a:bodyPr>
          <a:lstStyle>
            <a:lvl1pPr algn="l">
              <a:defRPr sz="4950"/>
            </a:lvl1pPr>
          </a:lstStyle>
          <a:p>
            <a:r>
              <a:rPr lang="en-US"/>
              <a:t>Click to edit Master title style</a:t>
            </a:r>
            <a:endParaRPr lang="en-US" dirty="0"/>
          </a:p>
        </p:txBody>
      </p:sp>
      <p:sp>
        <p:nvSpPr>
          <p:cNvPr id="3" name="Subtitle 2"/>
          <p:cNvSpPr>
            <a:spLocks noGrp="1"/>
          </p:cNvSpPr>
          <p:nvPr>
            <p:ph type="subTitle" idx="1"/>
          </p:nvPr>
        </p:nvSpPr>
        <p:spPr>
          <a:xfrm>
            <a:off x="1813335" y="2648403"/>
            <a:ext cx="6477804" cy="733216"/>
          </a:xfrm>
        </p:spPr>
        <p:txBody>
          <a:bodyPr tIns="91440" bIns="91440">
            <a:normAutofit/>
          </a:bodyPr>
          <a:lstStyle>
            <a:lvl1pPr marL="0" indent="0" algn="l">
              <a:buNone/>
              <a:defRPr sz="1350" b="0" cap="all" baseline="0">
                <a:solidFill>
                  <a:schemeClr val="tx1"/>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6/7/2022</a:t>
            </a:fld>
            <a:endParaRPr lang="en-US" dirty="0"/>
          </a:p>
        </p:txBody>
      </p:sp>
      <p:sp>
        <p:nvSpPr>
          <p:cNvPr id="5" name="Footer Placeholder 4"/>
          <p:cNvSpPr>
            <a:spLocks noGrp="1"/>
          </p:cNvSpPr>
          <p:nvPr>
            <p:ph type="ftr" sz="quarter" idx="11"/>
          </p:nvPr>
        </p:nvSpPr>
        <p:spPr>
          <a:xfrm>
            <a:off x="1812376" y="246981"/>
            <a:ext cx="3730436" cy="231901"/>
          </a:xfrm>
        </p:spPr>
        <p:txBody>
          <a:bodyPr/>
          <a:lstStyle/>
          <a:p>
            <a:endParaRPr lang="en-US" dirty="0"/>
          </a:p>
        </p:txBody>
      </p:sp>
      <p:sp>
        <p:nvSpPr>
          <p:cNvPr id="6" name="Slide Number Placeholder 5"/>
          <p:cNvSpPr>
            <a:spLocks noGrp="1"/>
          </p:cNvSpPr>
          <p:nvPr>
            <p:ph type="sldNum" sz="quarter" idx="12"/>
          </p:nvPr>
        </p:nvSpPr>
        <p:spPr>
          <a:xfrm>
            <a:off x="1078249" y="599230"/>
            <a:ext cx="608264" cy="377684"/>
          </a:xfrm>
        </p:spPr>
        <p:txBody>
          <a:bodyPr/>
          <a:lstStyle/>
          <a:p>
            <a:fld id="{6D22F896-40B5-4ADD-8801-0D06FADFA095}" type="slidenum">
              <a:rPr lang="en-US" dirty="0"/>
              <a:t>‹#›</a:t>
            </a:fld>
            <a:endParaRPr lang="en-US" dirty="0"/>
          </a:p>
        </p:txBody>
      </p:sp>
      <p:cxnSp>
        <p:nvCxnSpPr>
          <p:cNvPr id="15" name="Straight Connector 14"/>
          <p:cNvCxnSpPr/>
          <p:nvPr/>
        </p:nvCxnSpPr>
        <p:spPr>
          <a:xfrm>
            <a:off x="1813335" y="2646407"/>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4980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901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0679" y="1317097"/>
            <a:ext cx="6482366" cy="1415963"/>
          </a:xfrm>
        </p:spPr>
        <p:txBody>
          <a:bodyPr anchor="b">
            <a:normAutofit/>
          </a:bodyPr>
          <a:lstStyle>
            <a:lvl1pPr algn="l">
              <a:defRPr sz="2700"/>
            </a:lvl1pPr>
          </a:lstStyle>
          <a:p>
            <a:r>
              <a:rPr lang="en-US"/>
              <a:t>Click to edit Master title style</a:t>
            </a:r>
            <a:endParaRPr lang="en-US" dirty="0"/>
          </a:p>
        </p:txBody>
      </p:sp>
      <p:sp>
        <p:nvSpPr>
          <p:cNvPr id="3" name="Text Placeholder 2"/>
          <p:cNvSpPr>
            <a:spLocks noGrp="1"/>
          </p:cNvSpPr>
          <p:nvPr>
            <p:ph type="body" idx="1"/>
          </p:nvPr>
        </p:nvSpPr>
        <p:spPr>
          <a:xfrm>
            <a:off x="1090679" y="2854647"/>
            <a:ext cx="6472835" cy="759697"/>
          </a:xfrm>
        </p:spPr>
        <p:txBody>
          <a:bodyPr tIns="91440">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090679" y="2853739"/>
            <a:ext cx="647283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9239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86913" y="603667"/>
            <a:ext cx="7204226" cy="79447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85498" y="1508159"/>
            <a:ext cx="3483864" cy="25864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10328" y="1513007"/>
            <a:ext cx="3483864" cy="25811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9186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85394" y="603123"/>
            <a:ext cx="7205746" cy="79223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85393" y="1514662"/>
            <a:ext cx="3483864" cy="601457"/>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85393" y="2118202"/>
            <a:ext cx="3483864" cy="19833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9272" y="1517253"/>
            <a:ext cx="3483864" cy="601678"/>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09272" y="2116119"/>
            <a:ext cx="3483864" cy="19780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4797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1045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602986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3504" y="599230"/>
            <a:ext cx="2454824" cy="1685338"/>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782785" y="599230"/>
            <a:ext cx="4509353" cy="349412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83504" y="2404119"/>
            <a:ext cx="2456260" cy="1686136"/>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086210" y="2404118"/>
            <a:ext cx="245211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34129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5608041" y="361628"/>
            <a:ext cx="3055900" cy="3861826"/>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088405" y="847135"/>
            <a:ext cx="4149246" cy="1372938"/>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3292" y="841907"/>
            <a:ext cx="2093378" cy="2899745"/>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087747" y="2359494"/>
            <a:ext cx="4143303" cy="1502807"/>
          </a:xfrm>
        </p:spPr>
        <p:txBody>
          <a:bodyPr>
            <a:normAutofit/>
          </a:bodyPr>
          <a:lstStyle>
            <a:lvl1pPr marL="0" indent="0" algn="l">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085537" y="4102393"/>
            <a:ext cx="4145513" cy="240092"/>
          </a:xfrm>
        </p:spPr>
        <p:txBody>
          <a:bodyPr/>
          <a:lstStyle>
            <a:lvl1pPr algn="l">
              <a:defRPr/>
            </a:lvl1pPr>
          </a:lstStyle>
          <a:p>
            <a:fld id="{48A87A34-81AB-432B-8DAE-1953F412C126}" type="datetimeFigureOut">
              <a:rPr lang="en-US" dirty="0"/>
              <a:pPr/>
              <a:t>6/7/2022</a:t>
            </a:fld>
            <a:endParaRPr lang="en-US" dirty="0"/>
          </a:p>
        </p:txBody>
      </p:sp>
      <p:sp>
        <p:nvSpPr>
          <p:cNvPr id="6" name="Footer Placeholder 5"/>
          <p:cNvSpPr>
            <a:spLocks noGrp="1"/>
          </p:cNvSpPr>
          <p:nvPr>
            <p:ph type="ftr" sz="quarter" idx="11"/>
          </p:nvPr>
        </p:nvSpPr>
        <p:spPr>
          <a:xfrm>
            <a:off x="1085537" y="238981"/>
            <a:ext cx="4155753" cy="240698"/>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085537" y="2357704"/>
            <a:ext cx="414551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9569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899594" y="1275606"/>
            <a:ext cx="6668019" cy="1024590"/>
          </a:xfrm>
          <a:prstGeom prst="rect">
            <a:avLst/>
          </a:prstGeom>
        </p:spPr>
        <p:txBody>
          <a:bodyPr lIns="0" tIns="0" rIns="0" bIns="0"/>
          <a:lstStyle>
            <a:lvl1pPr marL="0" indent="0">
              <a:lnSpc>
                <a:spcPts val="4800"/>
              </a:lnSpc>
              <a:spcBef>
                <a:spcPts val="0"/>
              </a:spcBef>
              <a:buFontTx/>
              <a:buNone/>
              <a:defRPr sz="44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1"/>
          </p:nvPr>
        </p:nvSpPr>
        <p:spPr>
          <a:xfrm>
            <a:off x="899591" y="3023443"/>
            <a:ext cx="6668021" cy="452328"/>
          </a:xfrm>
          <a:prstGeom prst="rect">
            <a:avLst/>
          </a:prstGeom>
        </p:spPr>
        <p:txBody>
          <a:bodyPr lIns="0" tIns="0" rIns="0" bIns="0"/>
          <a:lstStyle>
            <a:lvl1pPr marL="0" indent="0">
              <a:lnSpc>
                <a:spcPct val="100000"/>
              </a:lnSpc>
              <a:buFontTx/>
              <a:buNone/>
              <a:defRPr sz="1600" b="0" i="0">
                <a:solidFill>
                  <a:schemeClr val="tx1"/>
                </a:solidFill>
                <a:latin typeface="Tahoma" charset="0"/>
                <a:ea typeface="Tahoma" charset="0"/>
                <a:cs typeface="Tahoma" charset="0"/>
              </a:defRPr>
            </a:lvl1pPr>
          </a:lstStyle>
          <a:p>
            <a:pPr lvl="0"/>
            <a:r>
              <a:rPr lang="en-GB" dirty="0"/>
              <a:t>Click to edit Master text styles</a:t>
            </a:r>
          </a:p>
        </p:txBody>
      </p:sp>
      <p:pic>
        <p:nvPicPr>
          <p:cNvPr id="9" name="Picture 8"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57846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9333" y="599230"/>
            <a:ext cx="1211807" cy="349491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83504" y="599230"/>
            <a:ext cx="5871623" cy="34949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7079333" y="599230"/>
            <a:ext cx="0" cy="3494917"/>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445803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Main presentation title slide">
    <p:bg>
      <p:bgPr>
        <a:solidFill>
          <a:srgbClr val="1A9DAC"/>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1775346" y="1064628"/>
            <a:ext cx="0" cy="27432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181658" y="987574"/>
            <a:ext cx="6062750" cy="2831136"/>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charset="0"/>
                <a:ea typeface="Georgia" charset="0"/>
                <a:cs typeface="Georgia" charset="0"/>
              </a:defRPr>
            </a:lvl1pPr>
          </a:lstStyle>
          <a:p>
            <a:pPr lvl="0"/>
            <a:r>
              <a:rPr lang="en-GB" dirty="0"/>
              <a:t>Click to edit Master text styles</a:t>
            </a:r>
          </a:p>
        </p:txBody>
      </p:sp>
      <p:sp>
        <p:nvSpPr>
          <p:cNvPr id="18" name="Text Placeholder 14"/>
          <p:cNvSpPr>
            <a:spLocks noGrp="1"/>
          </p:cNvSpPr>
          <p:nvPr>
            <p:ph type="body" sz="quarter" idx="15"/>
          </p:nvPr>
        </p:nvSpPr>
        <p:spPr>
          <a:xfrm>
            <a:off x="496861" y="1052376"/>
            <a:ext cx="1219139" cy="269081"/>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charset="0"/>
                <a:ea typeface="Tahoma" charset="0"/>
                <a:cs typeface="Tahoma" charset="0"/>
              </a:defRPr>
            </a:lvl1pPr>
          </a:lstStyle>
          <a:p>
            <a:pPr lvl="0"/>
            <a:r>
              <a:rPr lang="en-GB" dirty="0"/>
              <a:t>Click to edit Master text styles</a:t>
            </a:r>
          </a:p>
        </p:txBody>
      </p:sp>
      <p:sp>
        <p:nvSpPr>
          <p:cNvPr id="19" name="Text Placeholder 14"/>
          <p:cNvSpPr>
            <a:spLocks noGrp="1"/>
          </p:cNvSpPr>
          <p:nvPr>
            <p:ph type="body" sz="quarter" idx="16"/>
          </p:nvPr>
        </p:nvSpPr>
        <p:spPr>
          <a:xfrm>
            <a:off x="496861" y="1322374"/>
            <a:ext cx="1219139" cy="4023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20" name="Text Placeholder 14"/>
          <p:cNvSpPr>
            <a:spLocks noGrp="1"/>
          </p:cNvSpPr>
          <p:nvPr>
            <p:ph type="body" sz="quarter" idx="17"/>
          </p:nvPr>
        </p:nvSpPr>
        <p:spPr>
          <a:xfrm>
            <a:off x="496861" y="1730074"/>
            <a:ext cx="1219139" cy="521494"/>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pic>
        <p:nvPicPr>
          <p:cNvPr id="9" name="Picture 1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8092" y="4068763"/>
            <a:ext cx="2182812"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4"/>
          <p:cNvSpPr>
            <a:spLocks noGrp="1"/>
          </p:cNvSpPr>
          <p:nvPr>
            <p:ph type="body" sz="quarter" idx="18"/>
          </p:nvPr>
        </p:nvSpPr>
        <p:spPr>
          <a:xfrm>
            <a:off x="496861" y="3666431"/>
            <a:ext cx="1219139" cy="209921"/>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3316003977"/>
      </p:ext>
    </p:extLst>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ection title and subhea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899594" y="1275606"/>
            <a:ext cx="6668019" cy="1024590"/>
          </a:xfrm>
          <a:prstGeom prst="rect">
            <a:avLst/>
          </a:prstGeom>
        </p:spPr>
        <p:txBody>
          <a:bodyPr lIns="0" tIns="0" rIns="0" bIns="0"/>
          <a:lstStyle>
            <a:lvl1pPr marL="0" indent="0">
              <a:lnSpc>
                <a:spcPts val="4800"/>
              </a:lnSpc>
              <a:spcBef>
                <a:spcPts val="0"/>
              </a:spcBef>
              <a:buFontTx/>
              <a:buNone/>
              <a:defRPr sz="44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1"/>
          </p:nvPr>
        </p:nvSpPr>
        <p:spPr>
          <a:xfrm>
            <a:off x="899591" y="3023443"/>
            <a:ext cx="6668021" cy="452328"/>
          </a:xfrm>
          <a:prstGeom prst="rect">
            <a:avLst/>
          </a:prstGeom>
        </p:spPr>
        <p:txBody>
          <a:bodyPr lIns="0" tIns="0" rIns="0" bIns="0"/>
          <a:lstStyle>
            <a:lvl1pPr marL="0" indent="0">
              <a:lnSpc>
                <a:spcPct val="100000"/>
              </a:lnSpc>
              <a:buFontTx/>
              <a:buNone/>
              <a:defRPr sz="1600" b="0" i="0">
                <a:solidFill>
                  <a:schemeClr val="tx1"/>
                </a:solidFill>
                <a:latin typeface="Tahoma" charset="0"/>
                <a:ea typeface="Tahoma" charset="0"/>
                <a:cs typeface="Tahoma" charset="0"/>
              </a:defRPr>
            </a:lvl1pPr>
          </a:lstStyle>
          <a:p>
            <a:pPr lvl="0"/>
            <a:r>
              <a:rPr lang="en-GB" dirty="0"/>
              <a:t>Click to edit Master text styles</a:t>
            </a:r>
          </a:p>
        </p:txBody>
      </p:sp>
      <p:pic>
        <p:nvPicPr>
          <p:cNvPr id="9" name="Picture 8"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455215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99594" y="555526"/>
            <a:ext cx="6668019" cy="488301"/>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3" name="Text Placeholder 2"/>
          <p:cNvSpPr>
            <a:spLocks noGrp="1"/>
          </p:cNvSpPr>
          <p:nvPr>
            <p:ph type="body" sz="quarter" idx="14"/>
          </p:nvPr>
        </p:nvSpPr>
        <p:spPr>
          <a:xfrm>
            <a:off x="827583" y="1206160"/>
            <a:ext cx="6740029" cy="3237798"/>
          </a:xfrm>
          <a:prstGeom prst="rect">
            <a:avLst/>
          </a:prstGeom>
        </p:spPr>
        <p:txBody>
          <a:bodyPr vert="horz"/>
          <a:lstStyle>
            <a:lvl1pPr marL="0" indent="0">
              <a:lnSpc>
                <a:spcPts val="2400"/>
              </a:lnSpc>
              <a:spcBef>
                <a:spcPts val="0"/>
              </a:spcBef>
              <a:spcAft>
                <a:spcPts val="1000"/>
              </a:spcAft>
              <a:buFontTx/>
              <a:buNone/>
              <a:defRPr sz="1600">
                <a:solidFill>
                  <a:schemeClr val="tx1"/>
                </a:solidFill>
                <a:latin typeface="Tahoma" charset="0"/>
                <a:cs typeface="Tahoma" charset="0"/>
              </a:defRPr>
            </a:lvl1pPr>
            <a:lvl2pPr marL="0" indent="-269993">
              <a:lnSpc>
                <a:spcPts val="2400"/>
              </a:lnSpc>
              <a:buClr>
                <a:srgbClr val="1A9DAC"/>
              </a:buClr>
              <a:buFont typeface="Arial"/>
              <a:buChar char="•"/>
              <a:defRPr sz="1600">
                <a:solidFill>
                  <a:schemeClr val="tx1"/>
                </a:solidFill>
                <a:latin typeface="Tahoma" charset="0"/>
                <a:cs typeface="Tahoma" charset="0"/>
              </a:defRPr>
            </a:lvl2pPr>
            <a:lvl3pPr marL="539987" indent="-269993">
              <a:lnSpc>
                <a:spcPts val="2400"/>
              </a:lnSpc>
              <a:buClr>
                <a:srgbClr val="1A9DAC"/>
              </a:buClr>
              <a:buFont typeface="Courier New"/>
              <a:buChar char="o"/>
              <a:defRPr sz="1600">
                <a:solidFill>
                  <a:schemeClr val="tx1"/>
                </a:solidFill>
                <a:latin typeface="Tahoma" charset="0"/>
                <a:cs typeface="Tahoma" charset="0"/>
              </a:defRPr>
            </a:lvl3pPr>
            <a:lvl4pPr marL="827979" indent="-269993">
              <a:lnSpc>
                <a:spcPts val="2400"/>
              </a:lnSpc>
              <a:buClr>
                <a:srgbClr val="1A9DAC"/>
              </a:buClr>
              <a:defRPr sz="1600">
                <a:solidFill>
                  <a:schemeClr val="tx1"/>
                </a:solidFill>
                <a:latin typeface="Tahoma" charset="0"/>
                <a:cs typeface="Tahoma" charset="0"/>
              </a:defRPr>
            </a:lvl4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7" name="Picture 6"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912239"/>
      </p:ext>
    </p:extLst>
  </p:cSld>
  <p:clrMapOvr>
    <a:masterClrMapping/>
  </p:clrMapOvr>
  <p:transition spd="slow">
    <p:fade/>
  </p:transition>
  <p:extLst mod="1">
    <p:ext uri="{DCECCB84-F9BA-43D5-87BE-67443E8EF086}">
      <p15:sldGuideLst xmlns:p15="http://schemas.microsoft.com/office/powerpoint/2012/main">
        <p15:guide id="1" orient="horz" pos="350" userDrawn="1">
          <p15:clr>
            <a:srgbClr val="FBAE40"/>
          </p15:clr>
        </p15:guide>
        <p15:guide id="2" pos="4768" userDrawn="1">
          <p15:clr>
            <a:srgbClr val="FBAE40"/>
          </p15:clr>
        </p15:guide>
        <p15:guide id="3" pos="52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911715" y="555625"/>
            <a:ext cx="6668019" cy="47600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6" name="Text Placeholder 5"/>
          <p:cNvSpPr>
            <a:spLocks noGrp="1"/>
          </p:cNvSpPr>
          <p:nvPr>
            <p:ph type="body" sz="quarter" idx="15"/>
          </p:nvPr>
        </p:nvSpPr>
        <p:spPr>
          <a:xfrm>
            <a:off x="839704" y="1207682"/>
            <a:ext cx="6740029" cy="3236276"/>
          </a:xfrm>
          <a:prstGeom prst="rect">
            <a:avLst/>
          </a:prstGeom>
        </p:spPr>
        <p:txBody>
          <a:bodyPr/>
          <a:lstStyle>
            <a:lvl1pPr marL="0" indent="0">
              <a:lnSpc>
                <a:spcPts val="2400"/>
              </a:lnSpc>
              <a:spcAft>
                <a:spcPts val="1000"/>
              </a:spcAft>
              <a:buFontTx/>
              <a:buNone/>
              <a:defRPr sz="1600">
                <a:solidFill>
                  <a:schemeClr val="tx1"/>
                </a:solidFill>
                <a:latin typeface="Tahoma" charset="0"/>
                <a:ea typeface="Tahoma" charset="0"/>
                <a:cs typeface="Tahoma" charset="0"/>
              </a:defRPr>
            </a:lvl1pPr>
            <a:lvl2pPr marL="0" indent="-269993">
              <a:lnSpc>
                <a:spcPts val="2400"/>
              </a:lnSpc>
              <a:buClr>
                <a:srgbClr val="1A9DAC"/>
              </a:buClr>
              <a:buFont typeface="+mj-lt"/>
              <a:buAutoNum type="arabicPeriod"/>
              <a:defRPr sz="1600">
                <a:solidFill>
                  <a:schemeClr val="tx1"/>
                </a:solidFill>
                <a:latin typeface="Tahoma" charset="0"/>
                <a:ea typeface="Tahoma" charset="0"/>
                <a:cs typeface="Tahoma" charset="0"/>
              </a:defRPr>
            </a:lvl2pPr>
            <a:lvl3pPr marL="539987" indent="-269993">
              <a:lnSpc>
                <a:spcPts val="2400"/>
              </a:lnSpc>
              <a:buClr>
                <a:srgbClr val="1A9DAC"/>
              </a:buClr>
              <a:buFont typeface="+mj-lt"/>
              <a:buAutoNum type="romanLcPeriod"/>
              <a:defRPr sz="1600">
                <a:solidFill>
                  <a:schemeClr val="tx1"/>
                </a:solidFill>
                <a:latin typeface="Tahoma" charset="0"/>
                <a:ea typeface="Tahoma" charset="0"/>
                <a:cs typeface="Tahoma" charset="0"/>
              </a:defRPr>
            </a:lvl3pPr>
            <a:lvl4pPr marL="827979" indent="-269993">
              <a:lnSpc>
                <a:spcPts val="2400"/>
              </a:lnSpc>
              <a:buClr>
                <a:srgbClr val="1A9DAC"/>
              </a:buClr>
              <a:defRPr sz="1600">
                <a:solidFill>
                  <a:schemeClr val="tx1"/>
                </a:solidFill>
                <a:latin typeface="Tahoma" charset="0"/>
                <a:ea typeface="Tahoma" charset="0"/>
                <a:cs typeface="Tahoma" charset="0"/>
              </a:defRPr>
            </a:lvl4pPr>
            <a:lvl5pPr>
              <a:defRPr sz="1600">
                <a:solidFill>
                  <a:schemeClr val="tx1">
                    <a:lumMod val="65000"/>
                    <a:lumOff val="35000"/>
                  </a:schemeClr>
                </a:solidFill>
                <a:latin typeface="Open Sans" charset="0"/>
                <a:ea typeface="Open Sans" charset="0"/>
                <a:cs typeface="Open Sans"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6068825"/>
      </p:ext>
    </p:extLst>
  </p:cSld>
  <p:clrMapOvr>
    <a:masterClrMapping/>
  </p:clrMapOvr>
  <p:transition spd="slow">
    <p:fade/>
  </p:transition>
  <p:extLst mod="1">
    <p:ext uri="{DCECCB84-F9BA-43D5-87BE-67443E8EF086}">
      <p15:sldGuideLst xmlns:p15="http://schemas.microsoft.com/office/powerpoint/2012/main">
        <p15:guide id="1" pos="521" userDrawn="1">
          <p15:clr>
            <a:srgbClr val="FBAE40"/>
          </p15:clr>
        </p15:guide>
        <p15:guide id="2" orient="horz" pos="35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827089" y="1257703"/>
            <a:ext cx="3167583" cy="3186255"/>
          </a:xfrm>
          <a:prstGeom prst="rect">
            <a:avLst/>
          </a:prstGeom>
        </p:spPr>
        <p:txBody>
          <a:bodyPr lIns="0" tIns="0" rIns="0" bIns="0" numCol="1" spcCol="216000"/>
          <a:lstStyle>
            <a:lvl1pPr marL="0" marR="0" indent="0" algn="l" defTabSz="606410" rtl="0" eaLnBrk="1" fontAlgn="base" latinLnBrk="0" hangingPunct="1">
              <a:lnSpc>
                <a:spcPts val="18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27088" y="555625"/>
            <a:ext cx="6552655" cy="48453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2"/>
          </p:nvPr>
        </p:nvSpPr>
        <p:spPr>
          <a:xfrm>
            <a:off x="4212160" y="1257703"/>
            <a:ext cx="3167583" cy="3186255"/>
          </a:xfrm>
          <a:prstGeom prst="rect">
            <a:avLst/>
          </a:prstGeom>
        </p:spPr>
        <p:txBody>
          <a:bodyPr lIns="0" tIns="0" rIns="0" bIns="0" numCol="1" spcCol="216000"/>
          <a:lstStyle>
            <a:lvl1pPr marL="0" marR="0" indent="0" algn="l" defTabSz="606410" rtl="0" eaLnBrk="1" fontAlgn="base" latinLnBrk="0" hangingPunct="1">
              <a:lnSpc>
                <a:spcPts val="18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3622766"/>
      </p:ext>
    </p:extLst>
  </p:cSld>
  <p:clrMapOvr>
    <a:masterClrMapping/>
  </p:clrMapOvr>
  <p:transition spd="slow">
    <p:fade/>
  </p:transition>
  <p:extLst mod="1">
    <p:ext uri="{DCECCB84-F9BA-43D5-87BE-67443E8EF086}">
      <p15:sldGuideLst xmlns:p15="http://schemas.microsoft.com/office/powerpoint/2012/main">
        <p15:guide id="1" pos="521" userDrawn="1">
          <p15:clr>
            <a:srgbClr val="FBAE40"/>
          </p15:clr>
        </p15:guide>
        <p15:guide id="2" orient="horz" pos="35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27088" y="555625"/>
            <a:ext cx="6515621" cy="48453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6" name="Text Placeholder 5"/>
          <p:cNvSpPr>
            <a:spLocks noGrp="1"/>
          </p:cNvSpPr>
          <p:nvPr>
            <p:ph type="body" sz="quarter" idx="13"/>
          </p:nvPr>
        </p:nvSpPr>
        <p:spPr>
          <a:xfrm>
            <a:off x="734321" y="1224105"/>
            <a:ext cx="3261417" cy="3219854"/>
          </a:xfrm>
          <a:prstGeom prst="rect">
            <a:avLst/>
          </a:prstGeom>
        </p:spPr>
        <p:txBody>
          <a:bodyPr/>
          <a:lstStyle>
            <a:lvl1pPr marL="0" indent="0">
              <a:lnSpc>
                <a:spcPts val="1800"/>
              </a:lnSpc>
              <a:spcBef>
                <a:spcPts val="0"/>
              </a:spcBef>
              <a:spcAft>
                <a:spcPts val="600"/>
              </a:spcAft>
              <a:buFontTx/>
              <a:buNone/>
              <a:defRPr sz="1400">
                <a:latin typeface="Tahoma" charset="0"/>
                <a:ea typeface="Tahoma" charset="0"/>
                <a:cs typeface="Tahoma" charset="0"/>
              </a:defRPr>
            </a:lvl1pPr>
            <a:lvl2pPr marL="0" indent="-179996">
              <a:lnSpc>
                <a:spcPts val="1800"/>
              </a:lnSpc>
              <a:buClr>
                <a:srgbClr val="1A9DAC"/>
              </a:buClr>
              <a:buFont typeface="Arial" charset="0"/>
              <a:buChar char="•"/>
              <a:defRPr sz="1400">
                <a:latin typeface="Tahoma" charset="0"/>
                <a:ea typeface="Tahoma" charset="0"/>
                <a:cs typeface="Tahoma" charset="0"/>
              </a:defRPr>
            </a:lvl2pPr>
            <a:lvl3pPr marL="539987" indent="-179996">
              <a:lnSpc>
                <a:spcPts val="1800"/>
              </a:lnSpc>
              <a:buClr>
                <a:srgbClr val="1A9DAC"/>
              </a:buClr>
              <a:buFont typeface="Courier New" charset="0"/>
              <a:buChar char="o"/>
              <a:defRPr sz="1400">
                <a:latin typeface="Tahoma" charset="0"/>
                <a:ea typeface="Tahoma" charset="0"/>
                <a:cs typeface="Tahoma" charset="0"/>
              </a:defRPr>
            </a:lvl3pPr>
            <a:lvl4pPr marL="827979" indent="-269993">
              <a:lnSpc>
                <a:spcPts val="1800"/>
              </a:lnSpc>
              <a:buClr>
                <a:srgbClr val="1A9DAC"/>
              </a:buClr>
              <a:defRPr sz="1400">
                <a:latin typeface="Tahoma" charset="0"/>
                <a:ea typeface="Tahoma" charset="0"/>
                <a:cs typeface="Tahoma" charset="0"/>
              </a:defRPr>
            </a:lvl4pPr>
            <a:lvl5pPr>
              <a:lnSpc>
                <a:spcPts val="1800"/>
              </a:lnSpc>
              <a:defRPr sz="1400">
                <a:latin typeface="Open Sans" charset="0"/>
                <a:ea typeface="Open Sans" charset="0"/>
                <a:cs typeface="Open Sans"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5"/>
          <p:cNvSpPr>
            <a:spLocks noGrp="1"/>
          </p:cNvSpPr>
          <p:nvPr>
            <p:ph type="body" sz="quarter" idx="14"/>
          </p:nvPr>
        </p:nvSpPr>
        <p:spPr>
          <a:xfrm>
            <a:off x="4118871" y="1224105"/>
            <a:ext cx="3261417" cy="3219854"/>
          </a:xfrm>
          <a:prstGeom prst="rect">
            <a:avLst/>
          </a:prstGeom>
        </p:spPr>
        <p:txBody>
          <a:bodyPr/>
          <a:lstStyle>
            <a:lvl1pPr marL="0" indent="0">
              <a:lnSpc>
                <a:spcPts val="1800"/>
              </a:lnSpc>
              <a:spcBef>
                <a:spcPts val="0"/>
              </a:spcBef>
              <a:spcAft>
                <a:spcPts val="600"/>
              </a:spcAft>
              <a:buFontTx/>
              <a:buNone/>
              <a:defRPr sz="1400">
                <a:latin typeface="Tahoma" charset="0"/>
                <a:ea typeface="Tahoma" charset="0"/>
                <a:cs typeface="Tahoma" charset="0"/>
              </a:defRPr>
            </a:lvl1pPr>
            <a:lvl2pPr marL="0" indent="-179996">
              <a:lnSpc>
                <a:spcPts val="1800"/>
              </a:lnSpc>
              <a:buClr>
                <a:srgbClr val="1A9DAC"/>
              </a:buClr>
              <a:buFont typeface="Arial" charset="0"/>
              <a:buChar char="•"/>
              <a:defRPr sz="1400">
                <a:latin typeface="Tahoma" charset="0"/>
                <a:ea typeface="Tahoma" charset="0"/>
                <a:cs typeface="Tahoma" charset="0"/>
              </a:defRPr>
            </a:lvl2pPr>
            <a:lvl3pPr marL="539987" indent="-179996">
              <a:lnSpc>
                <a:spcPts val="1800"/>
              </a:lnSpc>
              <a:buClr>
                <a:srgbClr val="1A9DAC"/>
              </a:buClr>
              <a:buFont typeface="Courier New" charset="0"/>
              <a:buChar char="o"/>
              <a:defRPr sz="1400">
                <a:latin typeface="Tahoma" charset="0"/>
                <a:ea typeface="Tahoma" charset="0"/>
                <a:cs typeface="Tahoma" charset="0"/>
              </a:defRPr>
            </a:lvl3pPr>
            <a:lvl4pPr marL="827979" indent="-269993">
              <a:lnSpc>
                <a:spcPts val="1800"/>
              </a:lnSpc>
              <a:buClr>
                <a:srgbClr val="1A9DAC"/>
              </a:buClr>
              <a:defRPr sz="1400">
                <a:latin typeface="Tahoma" charset="0"/>
                <a:ea typeface="Tahoma" charset="0"/>
                <a:cs typeface="Tahoma" charset="0"/>
              </a:defRPr>
            </a:lvl4pPr>
            <a:lvl5pPr>
              <a:lnSpc>
                <a:spcPts val="1800"/>
              </a:lnSpc>
              <a:defRPr sz="1400">
                <a:latin typeface="Open Sans" charset="0"/>
                <a:ea typeface="Open Sans" charset="0"/>
                <a:cs typeface="Open Sans"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976455156"/>
      </p:ext>
    </p:extLst>
  </p:cSld>
  <p:clrMapOvr>
    <a:masterClrMapping/>
  </p:clrMapOvr>
  <p:transition spd="slow">
    <p:fade/>
  </p:transition>
  <p:extLst mod="1">
    <p:ext uri="{DCECCB84-F9BA-43D5-87BE-67443E8EF086}">
      <p15:sldGuideLst xmlns:p15="http://schemas.microsoft.com/office/powerpoint/2012/main">
        <p15:guide id="1" pos="521" userDrawn="1">
          <p15:clr>
            <a:srgbClr val="FBAE40"/>
          </p15:clr>
        </p15:guide>
        <p15:guide id="2" orient="horz" pos="350" userDrawn="1">
          <p15:clr>
            <a:srgbClr val="FBAE40"/>
          </p15:clr>
        </p15:guide>
        <p15:guide id="3" pos="2517" userDrawn="1">
          <p15:clr>
            <a:srgbClr val="FBAE40"/>
          </p15:clr>
        </p15:guide>
        <p15:guide id="4" pos="2653" userDrawn="1">
          <p15:clr>
            <a:srgbClr val="FBAE40"/>
          </p15:clr>
        </p15:guide>
        <p15:guide id="5" pos="464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27088" y="562148"/>
            <a:ext cx="6553224" cy="48453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6" name="Text Placeholder 5"/>
          <p:cNvSpPr>
            <a:spLocks noGrp="1"/>
          </p:cNvSpPr>
          <p:nvPr>
            <p:ph type="body" sz="quarter" idx="13"/>
          </p:nvPr>
        </p:nvSpPr>
        <p:spPr>
          <a:xfrm>
            <a:off x="733896" y="1230739"/>
            <a:ext cx="3261842" cy="3213220"/>
          </a:xfrm>
          <a:prstGeom prst="rect">
            <a:avLst/>
          </a:prstGeom>
        </p:spPr>
        <p:txBody>
          <a:bodyPr numCol="1" spcCol="216000"/>
          <a:lstStyle>
            <a:lvl1pPr marL="0" indent="0">
              <a:lnSpc>
                <a:spcPts val="1800"/>
              </a:lnSpc>
              <a:spcAft>
                <a:spcPts val="600"/>
              </a:spcAft>
              <a:buFontTx/>
              <a:buNone/>
              <a:defRPr sz="1400">
                <a:solidFill>
                  <a:schemeClr val="tx1"/>
                </a:solidFill>
                <a:latin typeface="Tahoma" charset="0"/>
                <a:ea typeface="Tahoma" charset="0"/>
                <a:cs typeface="Tahoma" charset="0"/>
              </a:defRPr>
            </a:lvl1pPr>
            <a:lvl2pPr marL="0" indent="-269993">
              <a:lnSpc>
                <a:spcPts val="1800"/>
              </a:lnSpc>
              <a:buClr>
                <a:srgbClr val="1A9DAC"/>
              </a:buClr>
              <a:buFont typeface="+mj-lt"/>
              <a:buAutoNum type="arabicPeriod"/>
              <a:defRPr sz="1400">
                <a:solidFill>
                  <a:schemeClr val="tx1"/>
                </a:solidFill>
                <a:latin typeface="Tahoma" charset="0"/>
                <a:ea typeface="Tahoma" charset="0"/>
                <a:cs typeface="Tahoma" charset="0"/>
              </a:defRPr>
            </a:lvl2pPr>
            <a:lvl3pPr marL="539987" indent="-269993">
              <a:lnSpc>
                <a:spcPts val="1800"/>
              </a:lnSpc>
              <a:buClr>
                <a:srgbClr val="1A9DAC"/>
              </a:buClr>
              <a:buFont typeface="+mj-lt"/>
              <a:buAutoNum type="romanLcPeriod"/>
              <a:defRPr sz="1400">
                <a:solidFill>
                  <a:schemeClr val="tx1"/>
                </a:solidFill>
                <a:latin typeface="Tahoma" charset="0"/>
                <a:ea typeface="Tahoma" charset="0"/>
                <a:cs typeface="Tahoma" charset="0"/>
              </a:defRPr>
            </a:lvl3pPr>
            <a:lvl4pPr marL="827979" indent="-269993">
              <a:lnSpc>
                <a:spcPts val="1800"/>
              </a:lnSpc>
              <a:buClr>
                <a:srgbClr val="1A9DAC"/>
              </a:buClr>
              <a:defRPr sz="1400">
                <a:solidFill>
                  <a:schemeClr val="tx1"/>
                </a:solidFill>
                <a:latin typeface="Tahoma" charset="0"/>
                <a:ea typeface="Tahoma" charset="0"/>
                <a:cs typeface="Tahoma" charset="0"/>
              </a:defRPr>
            </a:lvl4pPr>
            <a:lvl5pPr>
              <a:lnSpc>
                <a:spcPts val="1800"/>
              </a:lnSpc>
              <a:defRPr sz="1400">
                <a:solidFill>
                  <a:schemeClr val="tx1">
                    <a:lumMod val="65000"/>
                    <a:lumOff val="35000"/>
                  </a:schemeClr>
                </a:solidFill>
                <a:latin typeface="Open Sans" charset="0"/>
                <a:ea typeface="Open Sans" charset="0"/>
                <a:cs typeface="Open Sans"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5"/>
          <p:cNvSpPr>
            <a:spLocks noGrp="1"/>
          </p:cNvSpPr>
          <p:nvPr>
            <p:ph type="body" sz="quarter" idx="14"/>
          </p:nvPr>
        </p:nvSpPr>
        <p:spPr>
          <a:xfrm>
            <a:off x="4118470" y="1230739"/>
            <a:ext cx="3261842" cy="3213220"/>
          </a:xfrm>
          <a:prstGeom prst="rect">
            <a:avLst/>
          </a:prstGeom>
        </p:spPr>
        <p:txBody>
          <a:bodyPr numCol="1" spcCol="216000"/>
          <a:lstStyle>
            <a:lvl1pPr marL="0" indent="0">
              <a:lnSpc>
                <a:spcPts val="1800"/>
              </a:lnSpc>
              <a:spcAft>
                <a:spcPts val="600"/>
              </a:spcAft>
              <a:buFontTx/>
              <a:buNone/>
              <a:defRPr sz="1400">
                <a:solidFill>
                  <a:schemeClr val="tx1"/>
                </a:solidFill>
                <a:latin typeface="Tahoma" charset="0"/>
                <a:ea typeface="Tahoma" charset="0"/>
                <a:cs typeface="Tahoma" charset="0"/>
              </a:defRPr>
            </a:lvl1pPr>
            <a:lvl2pPr marL="0" indent="-269993">
              <a:lnSpc>
                <a:spcPts val="1800"/>
              </a:lnSpc>
              <a:buClr>
                <a:srgbClr val="1A9DAC"/>
              </a:buClr>
              <a:buFont typeface="+mj-lt"/>
              <a:buAutoNum type="arabicPeriod"/>
              <a:defRPr sz="1400">
                <a:solidFill>
                  <a:schemeClr val="tx1"/>
                </a:solidFill>
                <a:latin typeface="Tahoma" charset="0"/>
                <a:ea typeface="Tahoma" charset="0"/>
                <a:cs typeface="Tahoma" charset="0"/>
              </a:defRPr>
            </a:lvl2pPr>
            <a:lvl3pPr marL="539987" indent="-269993">
              <a:lnSpc>
                <a:spcPts val="1800"/>
              </a:lnSpc>
              <a:buClr>
                <a:srgbClr val="1A9DAC"/>
              </a:buClr>
              <a:buFont typeface="+mj-lt"/>
              <a:buAutoNum type="romanLcPeriod"/>
              <a:defRPr sz="1400">
                <a:solidFill>
                  <a:schemeClr val="tx1"/>
                </a:solidFill>
                <a:latin typeface="Tahoma" charset="0"/>
                <a:ea typeface="Tahoma" charset="0"/>
                <a:cs typeface="Tahoma" charset="0"/>
              </a:defRPr>
            </a:lvl3pPr>
            <a:lvl4pPr marL="827979" indent="-269993">
              <a:lnSpc>
                <a:spcPts val="1800"/>
              </a:lnSpc>
              <a:buClr>
                <a:srgbClr val="1A9DAC"/>
              </a:buClr>
              <a:defRPr sz="1400">
                <a:solidFill>
                  <a:schemeClr val="tx1"/>
                </a:solidFill>
                <a:latin typeface="Tahoma" charset="0"/>
                <a:ea typeface="Tahoma" charset="0"/>
                <a:cs typeface="Tahoma" charset="0"/>
              </a:defRPr>
            </a:lvl4pPr>
            <a:lvl5pPr>
              <a:lnSpc>
                <a:spcPts val="1800"/>
              </a:lnSpc>
              <a:defRPr sz="1400">
                <a:solidFill>
                  <a:schemeClr val="tx1">
                    <a:lumMod val="65000"/>
                    <a:lumOff val="35000"/>
                  </a:schemeClr>
                </a:solidFill>
                <a:latin typeface="Open Sans" charset="0"/>
                <a:ea typeface="Open Sans" charset="0"/>
                <a:cs typeface="Open Sans"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211776518"/>
      </p:ext>
    </p:extLst>
  </p:cSld>
  <p:clrMapOvr>
    <a:masterClrMapping/>
  </p:clrMapOvr>
  <p:transition spd="slow">
    <p:fade/>
  </p:transition>
  <p:extLst mod="1">
    <p:ext uri="{DCECCB84-F9BA-43D5-87BE-67443E8EF086}">
      <p15:sldGuideLst xmlns:p15="http://schemas.microsoft.com/office/powerpoint/2012/main">
        <p15:guide id="1" pos="521" userDrawn="1">
          <p15:clr>
            <a:srgbClr val="FBAE40"/>
          </p15:clr>
        </p15:guide>
        <p15:guide id="2" orient="horz" pos="350" userDrawn="1">
          <p15:clr>
            <a:srgbClr val="FBAE40"/>
          </p15:clr>
        </p15:guide>
        <p15:guide id="3" pos="2517" userDrawn="1">
          <p15:clr>
            <a:srgbClr val="FBAE40"/>
          </p15:clr>
        </p15:guide>
        <p15:guide id="4" pos="2653" userDrawn="1">
          <p15:clr>
            <a:srgbClr val="FBAE40"/>
          </p15:clr>
        </p15:guide>
        <p15:guide id="5" pos="464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27088" y="555625"/>
            <a:ext cx="6515621" cy="48453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1"/>
          </p:nvPr>
        </p:nvSpPr>
        <p:spPr>
          <a:xfrm>
            <a:off x="827086" y="1202175"/>
            <a:ext cx="6515620" cy="3241784"/>
          </a:xfrm>
          <a:prstGeom prst="rect">
            <a:avLst/>
          </a:prstGeom>
        </p:spPr>
        <p:txBody>
          <a:bodyPr/>
          <a:lstStyle/>
          <a:p>
            <a:pPr lvl="0"/>
            <a:endParaRPr lang="en-US" noProof="0"/>
          </a:p>
        </p:txBody>
      </p:sp>
      <p:pic>
        <p:nvPicPr>
          <p:cNvPr id="7" name="Picture 6"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7534947"/>
      </p:ext>
    </p:extLst>
  </p:cSld>
  <p:clrMapOvr>
    <a:masterClrMapping/>
  </p:clrMapOvr>
  <p:transition spd="slow">
    <p:fade/>
  </p:transition>
  <p:extLst mod="1">
    <p:ext uri="{DCECCB84-F9BA-43D5-87BE-67443E8EF086}">
      <p15:sldGuideLst xmlns:p15="http://schemas.microsoft.com/office/powerpoint/2012/main">
        <p15:guide id="1" pos="521" userDrawn="1">
          <p15:clr>
            <a:srgbClr val="FBAE40"/>
          </p15:clr>
        </p15:guide>
        <p15:guide id="2" orient="horz" pos="35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826087" y="1257703"/>
            <a:ext cx="3167583" cy="3186255"/>
          </a:xfrm>
          <a:prstGeom prst="rect">
            <a:avLst/>
          </a:prstGeom>
        </p:spPr>
        <p:txBody>
          <a:bodyPr lIns="0" tIns="0" rIns="0" bIns="0" numCol="1" spcCol="216000"/>
          <a:lstStyle>
            <a:lvl1pPr marL="0" marR="0" indent="0" algn="l" defTabSz="606410" rtl="0" eaLnBrk="1" fontAlgn="base" latinLnBrk="0" hangingPunct="1">
              <a:lnSpc>
                <a:spcPts val="18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26086" y="555625"/>
            <a:ext cx="6515621" cy="484530"/>
          </a:xfrm>
          <a:prstGeom prst="rect">
            <a:avLst/>
          </a:prstGeom>
        </p:spPr>
        <p:txBody>
          <a:bodyPr lIns="0" tIns="0" rIns="0" bIns="0"/>
          <a:lstStyle>
            <a:lvl1pPr marL="0" indent="0">
              <a:lnSpc>
                <a:spcPts val="4200"/>
              </a:lnSpc>
              <a:buFontTx/>
              <a:buNone/>
              <a:defRPr sz="4000" b="0" i="0">
                <a:solidFill>
                  <a:srgbClr val="1A9DAC"/>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2"/>
          </p:nvPr>
        </p:nvSpPr>
        <p:spPr>
          <a:xfrm>
            <a:off x="4211155" y="1257705"/>
            <a:ext cx="3816350" cy="3186254"/>
          </a:xfrm>
          <a:prstGeom prst="rect">
            <a:avLst/>
          </a:prstGeom>
        </p:spPr>
        <p:txBody>
          <a:bodyPr/>
          <a:lstStyle/>
          <a:p>
            <a:pPr lvl="0"/>
            <a:endParaRPr lang="en-US" noProof="0"/>
          </a:p>
        </p:txBody>
      </p:sp>
      <p:pic>
        <p:nvPicPr>
          <p:cNvPr id="7" name="Picture 6"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4611688"/>
            <a:ext cx="107950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8611724"/>
      </p:ext>
    </p:extLst>
  </p:cSld>
  <p:clrMapOvr>
    <a:masterClrMapping/>
  </p:clrMapOvr>
  <p:transition spd="slow">
    <p:fade/>
  </p:transition>
  <p:extLst mod="1">
    <p:ext uri="{DCECCB84-F9BA-43D5-87BE-67443E8EF086}">
      <p15:sldGuideLst xmlns:p15="http://schemas.microsoft.com/office/powerpoint/2012/main">
        <p15:guide id="1" pos="521" userDrawn="1">
          <p15:clr>
            <a:srgbClr val="FBAE40"/>
          </p15:clr>
        </p15:guide>
        <p15:guide id="2" orient="horz" pos="35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image" Target="../media/image3.jpe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Lst>
  <p:transition spd="slow">
    <p:fade/>
  </p:transition>
  <p:txStyles>
    <p:titleStyle>
      <a:lvl1pPr algn="ctr" defTabSz="606410"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39"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080"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18"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158"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14" indent="-454014" algn="l" defTabSz="606410"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01" indent="-377816" algn="l" defTabSz="606410"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787" indent="-301618" algn="l" defTabSz="60641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372"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39957"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464" indent="-304768" algn="l" defTabSz="609539" rtl="0" eaLnBrk="1" latinLnBrk="0" hangingPunct="1">
        <a:spcBef>
          <a:spcPct val="20000"/>
        </a:spcBef>
        <a:buFont typeface="Arial"/>
        <a:buChar char="•"/>
        <a:defRPr sz="2667" kern="1200">
          <a:solidFill>
            <a:schemeClr val="tx1"/>
          </a:solidFill>
          <a:latin typeface="+mn-lt"/>
          <a:ea typeface="+mn-ea"/>
          <a:cs typeface="+mn-cs"/>
        </a:defRPr>
      </a:lvl6pPr>
      <a:lvl7pPr marL="3962005" indent="-304768" algn="l" defTabSz="609539" rtl="0" eaLnBrk="1" latinLnBrk="0" hangingPunct="1">
        <a:spcBef>
          <a:spcPct val="20000"/>
        </a:spcBef>
        <a:buFont typeface="Arial"/>
        <a:buChar char="•"/>
        <a:defRPr sz="2667" kern="1200">
          <a:solidFill>
            <a:schemeClr val="tx1"/>
          </a:solidFill>
          <a:latin typeface="+mn-lt"/>
          <a:ea typeface="+mn-ea"/>
          <a:cs typeface="+mn-cs"/>
        </a:defRPr>
      </a:lvl7pPr>
      <a:lvl8pPr marL="4571544" indent="-304768" algn="l" defTabSz="609539" rtl="0" eaLnBrk="1" latinLnBrk="0" hangingPunct="1">
        <a:spcBef>
          <a:spcPct val="20000"/>
        </a:spcBef>
        <a:buFont typeface="Arial"/>
        <a:buChar char="•"/>
        <a:defRPr sz="2667" kern="1200">
          <a:solidFill>
            <a:schemeClr val="tx1"/>
          </a:solidFill>
          <a:latin typeface="+mn-lt"/>
          <a:ea typeface="+mn-ea"/>
          <a:cs typeface="+mn-cs"/>
        </a:defRPr>
      </a:lvl8pPr>
      <a:lvl9pPr marL="5181082" indent="-304768" algn="l" defTabSz="609539"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39" rtl="0" eaLnBrk="1" latinLnBrk="0" hangingPunct="1">
        <a:defRPr sz="2400" kern="1200">
          <a:solidFill>
            <a:schemeClr val="tx1"/>
          </a:solidFill>
          <a:latin typeface="+mn-lt"/>
          <a:ea typeface="+mn-ea"/>
          <a:cs typeface="+mn-cs"/>
        </a:defRPr>
      </a:lvl1pPr>
      <a:lvl2pPr marL="609539" algn="l" defTabSz="609539" rtl="0" eaLnBrk="1" latinLnBrk="0" hangingPunct="1">
        <a:defRPr sz="2400" kern="1200">
          <a:solidFill>
            <a:schemeClr val="tx1"/>
          </a:solidFill>
          <a:latin typeface="+mn-lt"/>
          <a:ea typeface="+mn-ea"/>
          <a:cs typeface="+mn-cs"/>
        </a:defRPr>
      </a:lvl2pPr>
      <a:lvl3pPr marL="1219080" algn="l" defTabSz="609539" rtl="0" eaLnBrk="1" latinLnBrk="0" hangingPunct="1">
        <a:defRPr sz="2400" kern="1200">
          <a:solidFill>
            <a:schemeClr val="tx1"/>
          </a:solidFill>
          <a:latin typeface="+mn-lt"/>
          <a:ea typeface="+mn-ea"/>
          <a:cs typeface="+mn-cs"/>
        </a:defRPr>
      </a:lvl3pPr>
      <a:lvl4pPr marL="1828618" algn="l" defTabSz="609539" rtl="0" eaLnBrk="1" latinLnBrk="0" hangingPunct="1">
        <a:defRPr sz="2400" kern="1200">
          <a:solidFill>
            <a:schemeClr val="tx1"/>
          </a:solidFill>
          <a:latin typeface="+mn-lt"/>
          <a:ea typeface="+mn-ea"/>
          <a:cs typeface="+mn-cs"/>
        </a:defRPr>
      </a:lvl4pPr>
      <a:lvl5pPr marL="2438158" algn="l" defTabSz="609539" rtl="0" eaLnBrk="1" latinLnBrk="0" hangingPunct="1">
        <a:defRPr sz="2400" kern="1200">
          <a:solidFill>
            <a:schemeClr val="tx1"/>
          </a:solidFill>
          <a:latin typeface="+mn-lt"/>
          <a:ea typeface="+mn-ea"/>
          <a:cs typeface="+mn-cs"/>
        </a:defRPr>
      </a:lvl5pPr>
      <a:lvl6pPr marL="3047696" algn="l" defTabSz="609539" rtl="0" eaLnBrk="1" latinLnBrk="0" hangingPunct="1">
        <a:defRPr sz="2400" kern="1200">
          <a:solidFill>
            <a:schemeClr val="tx1"/>
          </a:solidFill>
          <a:latin typeface="+mn-lt"/>
          <a:ea typeface="+mn-ea"/>
          <a:cs typeface="+mn-cs"/>
        </a:defRPr>
      </a:lvl6pPr>
      <a:lvl7pPr marL="3657235" algn="l" defTabSz="609539" rtl="0" eaLnBrk="1" latinLnBrk="0" hangingPunct="1">
        <a:defRPr sz="2400" kern="1200">
          <a:solidFill>
            <a:schemeClr val="tx1"/>
          </a:solidFill>
          <a:latin typeface="+mn-lt"/>
          <a:ea typeface="+mn-ea"/>
          <a:cs typeface="+mn-cs"/>
        </a:defRPr>
      </a:lvl7pPr>
      <a:lvl8pPr marL="4266773" algn="l" defTabSz="609539" rtl="0" eaLnBrk="1" latinLnBrk="0" hangingPunct="1">
        <a:defRPr sz="2400" kern="1200">
          <a:solidFill>
            <a:schemeClr val="tx1"/>
          </a:solidFill>
          <a:latin typeface="+mn-lt"/>
          <a:ea typeface="+mn-ea"/>
          <a:cs typeface="+mn-cs"/>
        </a:defRPr>
      </a:lvl8pPr>
      <a:lvl9pPr marL="4876313" algn="l" defTabSz="609539"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1514607"/>
            <a:ext cx="9144000" cy="3079456"/>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cstate="print">
            <a:extLst>
              <a:ext uri="{28A0092B-C50C-407E-A947-70E740481C1C}">
                <a14:useLocalDpi xmlns:a14="http://schemas.microsoft.com/office/drawing/2010/main" val="0"/>
              </a:ext>
            </a:extLst>
          </a:blip>
          <a:srcRect t="1538" b="-1538"/>
          <a:stretch/>
        </p:blipFill>
        <p:spPr bwMode="black">
          <a:xfrm>
            <a:off x="0" y="4594860"/>
            <a:ext cx="9144000" cy="557213"/>
          </a:xfrm>
          <a:prstGeom prst="rect">
            <a:avLst/>
          </a:prstGeom>
        </p:spPr>
      </p:pic>
      <p:sp>
        <p:nvSpPr>
          <p:cNvPr id="2" name="Title Placeholder 1"/>
          <p:cNvSpPr>
            <a:spLocks noGrp="1"/>
          </p:cNvSpPr>
          <p:nvPr>
            <p:ph type="title"/>
          </p:nvPr>
        </p:nvSpPr>
        <p:spPr>
          <a:xfrm>
            <a:off x="1088685" y="603390"/>
            <a:ext cx="7202456" cy="78692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88685" y="1511799"/>
            <a:ext cx="7202456" cy="25879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604" y="247778"/>
            <a:ext cx="2625536" cy="231901"/>
          </a:xfrm>
          <a:prstGeom prst="rect">
            <a:avLst/>
          </a:prstGeom>
        </p:spPr>
        <p:txBody>
          <a:bodyPr vert="horz" lIns="91440" tIns="45720" rIns="91440" bIns="45720" rtlCol="0" anchor="ctr"/>
          <a:lstStyle>
            <a:lvl1pPr algn="r">
              <a:defRPr sz="750">
                <a:solidFill>
                  <a:schemeClr val="tx1">
                    <a:tint val="75000"/>
                  </a:schemeClr>
                </a:solidFill>
              </a:defRPr>
            </a:lvl1pPr>
          </a:lstStyle>
          <a:p>
            <a:fld id="{48A87A34-81AB-432B-8DAE-1953F412C126}" type="datetimeFigureOut">
              <a:rPr lang="en-US" dirty="0"/>
              <a:pPr/>
              <a:t>6/7/2022</a:t>
            </a:fld>
            <a:endParaRPr lang="en-US" dirty="0"/>
          </a:p>
        </p:txBody>
      </p:sp>
      <p:sp>
        <p:nvSpPr>
          <p:cNvPr id="5" name="Footer Placeholder 4"/>
          <p:cNvSpPr>
            <a:spLocks noGrp="1"/>
          </p:cNvSpPr>
          <p:nvPr>
            <p:ph type="ftr" sz="quarter" idx="3"/>
          </p:nvPr>
        </p:nvSpPr>
        <p:spPr>
          <a:xfrm>
            <a:off x="1088684" y="246981"/>
            <a:ext cx="4454127" cy="231901"/>
          </a:xfrm>
          <a:prstGeom prst="rect">
            <a:avLst/>
          </a:prstGeom>
        </p:spPr>
        <p:txBody>
          <a:bodyPr vert="horz" lIns="91440" tIns="45720" rIns="91440" bIns="45720" rtlCol="0" anchor="ctr"/>
          <a:lstStyle>
            <a:lvl1pPr algn="l">
              <a:defRPr sz="7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0046" y="599230"/>
            <a:ext cx="608264" cy="377684"/>
          </a:xfrm>
          <a:prstGeom prst="rect">
            <a:avLst/>
          </a:prstGeom>
        </p:spPr>
        <p:txBody>
          <a:bodyPr vert="horz" lIns="91440" tIns="45720" rIns="91440" bIns="45720" rtlCol="0" anchor="t"/>
          <a:lstStyle>
            <a:lvl1pPr algn="r">
              <a:defRPr sz="21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4596310"/>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4560803"/>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Lst>
  <p:transition spd="slow">
    <p:fade/>
  </p:transition>
  <p:txStyles>
    <p:titleStyle>
      <a:lvl1pPr algn="l" defTabSz="685800" rtl="0" eaLnBrk="1" latinLnBrk="0" hangingPunct="1">
        <a:lnSpc>
          <a:spcPct val="90000"/>
        </a:lnSpc>
        <a:spcBef>
          <a:spcPct val="0"/>
        </a:spcBef>
        <a:buNone/>
        <a:defRPr sz="2400" b="0" i="0" kern="1200" cap="all">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00000"/>
        <a:buFont typeface="Arial" panose="020B0604020202020204" pitchFamily="34" charset="0"/>
        <a:buChar char="•"/>
        <a:defRPr sz="15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350" kern="1200" cap="none"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050" kern="1200" cap="none"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hyperlink" Target="https://www.runnymedetrust.org/uploads/CoDE%20Briefing%20Bristol%20v2.pdf" TargetMode="Externa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xfrm>
            <a:off x="2123728" y="1419622"/>
            <a:ext cx="6062750" cy="18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gn="ctr" eaLnBrk="1" hangingPunct="1">
              <a:spcBef>
                <a:spcPct val="0"/>
              </a:spcBef>
            </a:pPr>
            <a:r>
              <a:rPr lang="en-GB" altLang="en-US" sz="2400" dirty="0">
                <a:ea typeface="ＭＳ Ｐゴシック" charset="-128"/>
              </a:rPr>
              <a:t>How do trainee teachers from </a:t>
            </a:r>
            <a:r>
              <a:rPr lang="en-GB" altLang="en-US" sz="2400" dirty="0" err="1">
                <a:ea typeface="ＭＳ Ｐゴシック" charset="-128"/>
              </a:rPr>
              <a:t>minoritised</a:t>
            </a:r>
            <a:r>
              <a:rPr lang="en-GB" altLang="en-US" sz="2400" dirty="0">
                <a:ea typeface="ＭＳ Ｐゴシック" charset="-128"/>
              </a:rPr>
              <a:t> groups in England feel about their training?</a:t>
            </a:r>
          </a:p>
        </p:txBody>
      </p:sp>
      <p:sp>
        <p:nvSpPr>
          <p:cNvPr id="13314" name="Text Placeholder 2"/>
          <p:cNvSpPr>
            <a:spLocks noGrp="1"/>
          </p:cNvSpPr>
          <p:nvPr>
            <p:ph type="body"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GB" altLang="en-US">
                <a:ea typeface="ＭＳ Ｐゴシック" charset="-128"/>
              </a:rPr>
              <a:t>Presentation by</a:t>
            </a:r>
          </a:p>
          <a:p>
            <a:pPr>
              <a:spcBef>
                <a:spcPct val="0"/>
              </a:spcBef>
            </a:pPr>
            <a:endParaRPr lang="en-US" altLang="en-US">
              <a:ea typeface="ＭＳ Ｐゴシック" charset="-128"/>
            </a:endParaRPr>
          </a:p>
        </p:txBody>
      </p:sp>
      <p:sp>
        <p:nvSpPr>
          <p:cNvPr id="13315" name="Text Placeholder 3"/>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ea typeface="ＭＳ Ｐゴシック" charset="-128"/>
              </a:rPr>
              <a:t>Dr Karan Vickers-Hulse</a:t>
            </a:r>
          </a:p>
        </p:txBody>
      </p:sp>
      <p:sp>
        <p:nvSpPr>
          <p:cNvPr id="13316" name="Text Placeholder 4"/>
          <p:cNvSpPr>
            <a:spLocks noGrp="1"/>
          </p:cNvSpPr>
          <p:nvPr>
            <p:ph type="body"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ea typeface="ＭＳ Ｐゴシック" charset="-128"/>
              </a:rPr>
              <a:t>Dr Sarah Whitehouse </a:t>
            </a:r>
          </a:p>
        </p:txBody>
      </p:sp>
      <p:sp>
        <p:nvSpPr>
          <p:cNvPr id="2" name="Text Placeholder 1"/>
          <p:cNvSpPr>
            <a:spLocks noGrp="1"/>
          </p:cNvSpPr>
          <p:nvPr>
            <p:ph type="body" sz="quarter" idx="18"/>
          </p:nvPr>
        </p:nvSpPr>
        <p:spPr/>
        <p:txBody>
          <a:bodyPr/>
          <a:lstStyle/>
          <a:p>
            <a:r>
              <a:rPr lang="en-US" dirty="0"/>
              <a:t>May 2022</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323528" y="339502"/>
            <a:ext cx="8640960" cy="1024590"/>
          </a:xfrm>
        </p:spPr>
        <p:txBody>
          <a:bodyPr/>
          <a:lstStyle/>
          <a:p>
            <a:pPr algn="ctr"/>
            <a:r>
              <a:rPr lang="en-GB" dirty="0"/>
              <a:t>ATTENTION</a:t>
            </a:r>
          </a:p>
        </p:txBody>
      </p:sp>
      <p:sp>
        <p:nvSpPr>
          <p:cNvPr id="3" name="Text Placeholder 2">
            <a:extLst>
              <a:ext uri="{FF2B5EF4-FFF2-40B4-BE49-F238E27FC236}">
                <a16:creationId xmlns:a16="http://schemas.microsoft.com/office/drawing/2014/main" id="{F0897C88-9615-49AA-B6DB-275585AD77C4}"/>
              </a:ext>
            </a:extLst>
          </p:cNvPr>
          <p:cNvSpPr>
            <a:spLocks noGrp="1"/>
          </p:cNvSpPr>
          <p:nvPr>
            <p:ph type="body" sz="quarter" idx="11"/>
          </p:nvPr>
        </p:nvSpPr>
        <p:spPr>
          <a:xfrm>
            <a:off x="683568" y="1703852"/>
            <a:ext cx="7848872" cy="2524082"/>
          </a:xfrm>
        </p:spPr>
        <p:txBody>
          <a:bodyPr>
            <a:normAutofit/>
          </a:bodyPr>
          <a:lstStyle/>
          <a:p>
            <a:pPr algn="just"/>
            <a:r>
              <a:rPr lang="en-GB" dirty="0"/>
              <a:t>And there’s not even one person from ethnic minorities in my school. And I went in and it was just great, the whole experience, the children were so accepting and so open-minded and they would ask me, do you mind if I ask you a question about your headscarf? They asked me questions that were really funny, like is it specifically for your head? I was like no, it’s just a bit of silk</a:t>
            </a:r>
            <a:endParaRPr lang="en-GB" dirty="0">
              <a:highlight>
                <a:srgbClr val="1A9DAC"/>
              </a:highlight>
            </a:endParaRPr>
          </a:p>
          <a:p>
            <a:pPr algn="just"/>
            <a:endParaRPr lang="en-GB" dirty="0"/>
          </a:p>
        </p:txBody>
      </p:sp>
      <p:sp>
        <p:nvSpPr>
          <p:cNvPr id="4" name="Rectangle 3">
            <a:extLst>
              <a:ext uri="{FF2B5EF4-FFF2-40B4-BE49-F238E27FC236}">
                <a16:creationId xmlns:a16="http://schemas.microsoft.com/office/drawing/2014/main" id="{31E30C96-DDB1-47B7-8CDA-29EF1A04DB38}"/>
              </a:ext>
            </a:extLst>
          </p:cNvPr>
          <p:cNvSpPr/>
          <p:nvPr/>
        </p:nvSpPr>
        <p:spPr>
          <a:xfrm>
            <a:off x="539552" y="1131590"/>
            <a:ext cx="1620957" cy="369332"/>
          </a:xfrm>
          <a:prstGeom prst="rect">
            <a:avLst/>
          </a:prstGeom>
        </p:spPr>
        <p:txBody>
          <a:bodyPr wrap="none">
            <a:spAutoFit/>
          </a:bodyPr>
          <a:lstStyle/>
          <a:p>
            <a:r>
              <a:rPr lang="en-GB" dirty="0"/>
              <a:t>J, Muslim, ND</a:t>
            </a:r>
          </a:p>
        </p:txBody>
      </p:sp>
    </p:spTree>
    <p:extLst>
      <p:ext uri="{BB962C8B-B14F-4D97-AF65-F5344CB8AC3E}">
        <p14:creationId xmlns:p14="http://schemas.microsoft.com/office/powerpoint/2010/main" val="415415984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323528" y="339502"/>
            <a:ext cx="8640960" cy="1024590"/>
          </a:xfrm>
        </p:spPr>
        <p:txBody>
          <a:bodyPr/>
          <a:lstStyle/>
          <a:p>
            <a:pPr algn="ctr"/>
            <a:r>
              <a:rPr lang="en-GB" dirty="0"/>
              <a:t>POLICY</a:t>
            </a:r>
          </a:p>
        </p:txBody>
      </p:sp>
      <p:sp>
        <p:nvSpPr>
          <p:cNvPr id="3" name="Text Placeholder 2">
            <a:extLst>
              <a:ext uri="{FF2B5EF4-FFF2-40B4-BE49-F238E27FC236}">
                <a16:creationId xmlns:a16="http://schemas.microsoft.com/office/drawing/2014/main" id="{F0897C88-9615-49AA-B6DB-275585AD77C4}"/>
              </a:ext>
            </a:extLst>
          </p:cNvPr>
          <p:cNvSpPr>
            <a:spLocks noGrp="1"/>
          </p:cNvSpPr>
          <p:nvPr>
            <p:ph type="body" sz="quarter" idx="11"/>
          </p:nvPr>
        </p:nvSpPr>
        <p:spPr>
          <a:xfrm>
            <a:off x="683568" y="1703852"/>
            <a:ext cx="7848872" cy="2596090"/>
          </a:xfrm>
        </p:spPr>
        <p:txBody>
          <a:bodyPr>
            <a:normAutofit/>
          </a:bodyPr>
          <a:lstStyle/>
          <a:p>
            <a:pPr algn="just"/>
            <a:r>
              <a:rPr lang="en-GB" dirty="0"/>
              <a:t>…..like you were saying about talking to your teacher and not knowing what you can say to the kids, I feel like I’m in the same position. I’m like, what can be said, what can’t be said? And I think that needs to be clear. I know it may depend on the school, but from a national standpoint, what are we allowed to discuss with the children? </a:t>
            </a:r>
          </a:p>
        </p:txBody>
      </p:sp>
      <p:sp>
        <p:nvSpPr>
          <p:cNvPr id="4" name="Rectangle 3">
            <a:extLst>
              <a:ext uri="{FF2B5EF4-FFF2-40B4-BE49-F238E27FC236}">
                <a16:creationId xmlns:a16="http://schemas.microsoft.com/office/drawing/2014/main" id="{31E30C96-DDB1-47B7-8CDA-29EF1A04DB38}"/>
              </a:ext>
            </a:extLst>
          </p:cNvPr>
          <p:cNvSpPr/>
          <p:nvPr/>
        </p:nvSpPr>
        <p:spPr>
          <a:xfrm>
            <a:off x="539552" y="1131590"/>
            <a:ext cx="2056973" cy="369332"/>
          </a:xfrm>
          <a:prstGeom prst="rect">
            <a:avLst/>
          </a:prstGeom>
        </p:spPr>
        <p:txBody>
          <a:bodyPr wrap="none">
            <a:spAutoFit/>
          </a:bodyPr>
          <a:lstStyle/>
          <a:p>
            <a:r>
              <a:rPr lang="en-GB" dirty="0"/>
              <a:t>N, Muslim, mature</a:t>
            </a:r>
          </a:p>
        </p:txBody>
      </p:sp>
    </p:spTree>
    <p:extLst>
      <p:ext uri="{BB962C8B-B14F-4D97-AF65-F5344CB8AC3E}">
        <p14:creationId xmlns:p14="http://schemas.microsoft.com/office/powerpoint/2010/main" val="62789460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36224D-8B2C-4ECC-9E69-AB3E8F1ED401}"/>
              </a:ext>
            </a:extLst>
          </p:cNvPr>
          <p:cNvSpPr>
            <a:spLocks noGrp="1"/>
          </p:cNvSpPr>
          <p:nvPr>
            <p:ph type="body" sz="quarter" idx="10"/>
          </p:nvPr>
        </p:nvSpPr>
        <p:spPr>
          <a:xfrm>
            <a:off x="827584" y="339502"/>
            <a:ext cx="6668019" cy="1024590"/>
          </a:xfrm>
        </p:spPr>
        <p:txBody>
          <a:bodyPr/>
          <a:lstStyle/>
          <a:p>
            <a:pPr algn="ctr"/>
            <a:r>
              <a:rPr lang="en-GB" dirty="0"/>
              <a:t>Headlines </a:t>
            </a:r>
          </a:p>
        </p:txBody>
      </p:sp>
      <p:sp>
        <p:nvSpPr>
          <p:cNvPr id="3" name="Text Placeholder 2">
            <a:extLst>
              <a:ext uri="{FF2B5EF4-FFF2-40B4-BE49-F238E27FC236}">
                <a16:creationId xmlns:a16="http://schemas.microsoft.com/office/drawing/2014/main" id="{F74D3F4A-28BE-4B0C-B879-38916D41A8CE}"/>
              </a:ext>
            </a:extLst>
          </p:cNvPr>
          <p:cNvSpPr>
            <a:spLocks noGrp="1"/>
          </p:cNvSpPr>
          <p:nvPr>
            <p:ph type="body" sz="quarter" idx="11"/>
          </p:nvPr>
        </p:nvSpPr>
        <p:spPr>
          <a:xfrm>
            <a:off x="821532" y="1203598"/>
            <a:ext cx="6668021" cy="3240360"/>
          </a:xfrm>
        </p:spPr>
        <p:txBody>
          <a:bodyPr>
            <a:normAutofit/>
          </a:bodyPr>
          <a:lstStyle/>
          <a:p>
            <a:pPr marL="285750" indent="-285750">
              <a:buFont typeface="Arial" panose="020B0604020202020204" pitchFamily="34" charset="0"/>
              <a:buChar char="•"/>
            </a:pPr>
            <a:r>
              <a:rPr lang="en-GB" dirty="0"/>
              <a:t>Identity – who am I? who do people expect me to be? </a:t>
            </a:r>
          </a:p>
          <a:p>
            <a:pPr marL="285750" indent="-285750">
              <a:buFont typeface="Arial" panose="020B0604020202020204" pitchFamily="34" charset="0"/>
              <a:buChar char="•"/>
            </a:pPr>
            <a:r>
              <a:rPr lang="en-GB" dirty="0"/>
              <a:t>Conscious decision making – what actions have I taken to protect myself?  </a:t>
            </a:r>
          </a:p>
          <a:p>
            <a:pPr marL="285750" indent="-285750">
              <a:buFont typeface="Arial" panose="020B0604020202020204" pitchFamily="34" charset="0"/>
              <a:buChar char="•"/>
            </a:pPr>
            <a:r>
              <a:rPr lang="en-GB" dirty="0"/>
              <a:t>Challenges to their placement being successful - am I the right sort of person to be a teacher? </a:t>
            </a:r>
          </a:p>
          <a:p>
            <a:pPr marL="285750" indent="-285750">
              <a:buFont typeface="Arial" panose="020B0604020202020204" pitchFamily="34" charset="0"/>
              <a:buChar char="•"/>
            </a:pPr>
            <a:r>
              <a:rPr lang="en-GB" dirty="0"/>
              <a:t>Them as a future teacher – can I see myself as a teacher? Will I get a job?</a:t>
            </a:r>
          </a:p>
          <a:p>
            <a:endParaRPr lang="en-GB" dirty="0"/>
          </a:p>
        </p:txBody>
      </p:sp>
    </p:spTree>
    <p:extLst>
      <p:ext uri="{BB962C8B-B14F-4D97-AF65-F5344CB8AC3E}">
        <p14:creationId xmlns:p14="http://schemas.microsoft.com/office/powerpoint/2010/main" val="1511214134"/>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05900BD-30A3-4559-B3E5-B02B9E261DAE}"/>
              </a:ext>
            </a:extLst>
          </p:cNvPr>
          <p:cNvSpPr>
            <a:spLocks noGrp="1"/>
          </p:cNvSpPr>
          <p:nvPr>
            <p:ph type="body" sz="quarter" idx="10"/>
          </p:nvPr>
        </p:nvSpPr>
        <p:spPr>
          <a:xfrm>
            <a:off x="2799715" y="2139702"/>
            <a:ext cx="3544570" cy="1440160"/>
          </a:xfrm>
        </p:spPr>
        <p:txBody>
          <a:bodyPr>
            <a:normAutofit fontScale="85000" lnSpcReduction="10000"/>
          </a:bodyPr>
          <a:lstStyle/>
          <a:p>
            <a:pPr algn="ctr"/>
            <a:r>
              <a:rPr lang="en-GB" dirty="0"/>
              <a:t>Model of student position</a:t>
            </a:r>
          </a:p>
          <a:p>
            <a:endParaRPr lang="en-GB" dirty="0"/>
          </a:p>
          <a:p>
            <a:endParaRPr lang="en-GB" dirty="0"/>
          </a:p>
        </p:txBody>
      </p:sp>
      <p:graphicFrame>
        <p:nvGraphicFramePr>
          <p:cNvPr id="4" name="Diagram 3">
            <a:extLst>
              <a:ext uri="{FF2B5EF4-FFF2-40B4-BE49-F238E27FC236}">
                <a16:creationId xmlns:a16="http://schemas.microsoft.com/office/drawing/2014/main" id="{68C4530C-DD6C-4DEF-9B44-7D92650B5346}"/>
              </a:ext>
            </a:extLst>
          </p:cNvPr>
          <p:cNvGraphicFramePr/>
          <p:nvPr>
            <p:extLst>
              <p:ext uri="{D42A27DB-BD31-4B8C-83A1-F6EECF244321}">
                <p14:modId xmlns:p14="http://schemas.microsoft.com/office/powerpoint/2010/main" val="3145631279"/>
              </p:ext>
            </p:extLst>
          </p:nvPr>
        </p:nvGraphicFramePr>
        <p:xfrm>
          <a:off x="1031776" y="339502"/>
          <a:ext cx="7080448" cy="2520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5735096"/>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2DC72E-E6B3-4807-9E80-75B9DB8003A4}"/>
              </a:ext>
            </a:extLst>
          </p:cNvPr>
          <p:cNvSpPr>
            <a:spLocks noGrp="1"/>
          </p:cNvSpPr>
          <p:nvPr>
            <p:ph type="body" sz="quarter" idx="10"/>
          </p:nvPr>
        </p:nvSpPr>
        <p:spPr>
          <a:xfrm>
            <a:off x="467544" y="195486"/>
            <a:ext cx="6668019" cy="648072"/>
          </a:xfrm>
        </p:spPr>
        <p:txBody>
          <a:bodyPr/>
          <a:lstStyle/>
          <a:p>
            <a:r>
              <a:rPr lang="en-GB" dirty="0"/>
              <a:t>Initial findings</a:t>
            </a:r>
          </a:p>
        </p:txBody>
      </p:sp>
      <p:sp>
        <p:nvSpPr>
          <p:cNvPr id="3" name="Text Placeholder 2">
            <a:extLst>
              <a:ext uri="{FF2B5EF4-FFF2-40B4-BE49-F238E27FC236}">
                <a16:creationId xmlns:a16="http://schemas.microsoft.com/office/drawing/2014/main" id="{583D2FF9-82BA-47BF-932F-AD865C966D0D}"/>
              </a:ext>
            </a:extLst>
          </p:cNvPr>
          <p:cNvSpPr>
            <a:spLocks noGrp="1"/>
          </p:cNvSpPr>
          <p:nvPr>
            <p:ph type="body" sz="quarter" idx="11"/>
          </p:nvPr>
        </p:nvSpPr>
        <p:spPr>
          <a:xfrm>
            <a:off x="485578" y="1275606"/>
            <a:ext cx="8478910" cy="3096344"/>
          </a:xfrm>
        </p:spPr>
        <p:txBody>
          <a:bodyPr>
            <a:normAutofit/>
          </a:bodyPr>
          <a:lstStyle/>
          <a:p>
            <a:pPr marL="285750" indent="-285750">
              <a:buFont typeface="Arial" panose="020B0604020202020204" pitchFamily="34" charset="0"/>
              <a:buChar char="•"/>
            </a:pPr>
            <a:r>
              <a:rPr lang="en-GB" dirty="0"/>
              <a:t>Students may have difficulty with the transition to a university environment </a:t>
            </a:r>
          </a:p>
          <a:p>
            <a:pPr marL="285750" indent="-285750">
              <a:buFont typeface="Arial" panose="020B0604020202020204" pitchFamily="34" charset="0"/>
              <a:buChar char="•"/>
            </a:pPr>
            <a:r>
              <a:rPr lang="en-GB" dirty="0"/>
              <a:t>Lack of value and sense of belonging is shared</a:t>
            </a:r>
          </a:p>
          <a:p>
            <a:pPr marL="285750" indent="-285750">
              <a:buFont typeface="Arial" panose="020B0604020202020204" pitchFamily="34" charset="0"/>
              <a:buChar char="•"/>
            </a:pPr>
            <a:r>
              <a:rPr lang="en-GB" dirty="0"/>
              <a:t>Limited networks – student often found their own support systems</a:t>
            </a:r>
          </a:p>
          <a:p>
            <a:pPr marL="285750" indent="-285750">
              <a:buFont typeface="Arial" panose="020B0604020202020204" pitchFamily="34" charset="0"/>
              <a:buChar char="•"/>
            </a:pPr>
            <a:r>
              <a:rPr lang="en-GB" dirty="0"/>
              <a:t>Mentors were often under-prepared to support students. </a:t>
            </a:r>
          </a:p>
          <a:p>
            <a:pPr marL="285750" indent="-285750">
              <a:buFont typeface="Arial" panose="020B0604020202020204" pitchFamily="34" charset="0"/>
              <a:buChar char="•"/>
            </a:pPr>
            <a:r>
              <a:rPr lang="en-GB" dirty="0"/>
              <a:t>Key things – nuanced and not ‘one size fits all’ – going to be complex</a:t>
            </a:r>
          </a:p>
          <a:p>
            <a:pPr marL="285750" indent="-285750">
              <a:buFont typeface="Arial" panose="020B0604020202020204" pitchFamily="34" charset="0"/>
              <a:buChar char="•"/>
            </a:pPr>
            <a:r>
              <a:rPr lang="en-GB" dirty="0"/>
              <a:t>Intersectional bias </a:t>
            </a:r>
          </a:p>
          <a:p>
            <a:pPr marL="285750" indent="-28575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1135102668"/>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220803E-0CC2-4DA5-9CA4-A9F7927FB3EF}"/>
              </a:ext>
            </a:extLst>
          </p:cNvPr>
          <p:cNvSpPr>
            <a:spLocks noGrp="1"/>
          </p:cNvSpPr>
          <p:nvPr>
            <p:ph type="body" sz="quarter" idx="10"/>
          </p:nvPr>
        </p:nvSpPr>
        <p:spPr>
          <a:xfrm>
            <a:off x="763703" y="51469"/>
            <a:ext cx="7920880" cy="1440160"/>
          </a:xfrm>
        </p:spPr>
        <p:txBody>
          <a:bodyPr>
            <a:normAutofit/>
          </a:bodyPr>
          <a:lstStyle/>
          <a:p>
            <a:pPr algn="ctr"/>
            <a:r>
              <a:rPr lang="en-GB" sz="3600" dirty="0"/>
              <a:t>Recommendations for teacher training providers</a:t>
            </a:r>
          </a:p>
        </p:txBody>
      </p:sp>
      <p:sp>
        <p:nvSpPr>
          <p:cNvPr id="3" name="Text Placeholder 2">
            <a:extLst>
              <a:ext uri="{FF2B5EF4-FFF2-40B4-BE49-F238E27FC236}">
                <a16:creationId xmlns:a16="http://schemas.microsoft.com/office/drawing/2014/main" id="{6594477A-4DAD-4FCA-A803-C6DE6AC711A3}"/>
              </a:ext>
            </a:extLst>
          </p:cNvPr>
          <p:cNvSpPr>
            <a:spLocks noGrp="1"/>
          </p:cNvSpPr>
          <p:nvPr>
            <p:ph type="body" sz="quarter" idx="11"/>
          </p:nvPr>
        </p:nvSpPr>
        <p:spPr>
          <a:xfrm>
            <a:off x="107504" y="1275606"/>
            <a:ext cx="8928992" cy="3456384"/>
          </a:xfrm>
        </p:spPr>
        <p:txBody>
          <a:bodyPr>
            <a:normAutofit/>
          </a:bodyPr>
          <a:lstStyle/>
          <a:p>
            <a:pPr marL="285750" indent="-285750">
              <a:buFont typeface="Arial" panose="020B0604020202020204" pitchFamily="34" charset="0"/>
              <a:buChar char="•"/>
            </a:pPr>
            <a:r>
              <a:rPr lang="en-GB" dirty="0"/>
              <a:t>Additional pastoral support</a:t>
            </a:r>
          </a:p>
          <a:p>
            <a:pPr marL="285750" indent="-285750">
              <a:buFont typeface="Arial" panose="020B0604020202020204" pitchFamily="34" charset="0"/>
              <a:buChar char="•"/>
            </a:pPr>
            <a:r>
              <a:rPr lang="en-GB" dirty="0"/>
              <a:t>Safe space to offload – we want them to be challengers but recognise the complexity and potential damage of this when training in a setting.</a:t>
            </a:r>
          </a:p>
          <a:p>
            <a:pPr marL="285750" indent="-285750">
              <a:buFont typeface="Arial" panose="020B0604020202020204" pitchFamily="34" charset="0"/>
              <a:buChar char="•"/>
            </a:pPr>
            <a:r>
              <a:rPr lang="en-GB" dirty="0"/>
              <a:t>Training for mentors – selection and deselection</a:t>
            </a:r>
          </a:p>
          <a:p>
            <a:pPr marL="285750" indent="-285750">
              <a:buFont typeface="Arial" panose="020B0604020202020204" pitchFamily="34" charset="0"/>
              <a:buChar char="•"/>
            </a:pPr>
            <a:r>
              <a:rPr lang="en-GB" dirty="0"/>
              <a:t>Opportunity to visit school before they start</a:t>
            </a:r>
          </a:p>
          <a:p>
            <a:pPr marL="285750" indent="-285750">
              <a:buFont typeface="Arial" panose="020B0604020202020204" pitchFamily="34" charset="0"/>
              <a:buChar char="•"/>
            </a:pPr>
            <a:r>
              <a:rPr lang="en-GB" dirty="0"/>
              <a:t>Systems are transparent and students are signposted </a:t>
            </a:r>
          </a:p>
          <a:p>
            <a:pPr marL="285750" indent="-285750">
              <a:buFont typeface="Arial" panose="020B0604020202020204" pitchFamily="34" charset="0"/>
              <a:buChar char="•"/>
            </a:pPr>
            <a:r>
              <a:rPr lang="en-GB" dirty="0"/>
              <a:t>Putting support in place pre-arrival</a:t>
            </a:r>
          </a:p>
          <a:p>
            <a:pPr marL="285750" indent="-285750">
              <a:buFont typeface="Arial" panose="020B0604020202020204" pitchFamily="34" charset="0"/>
              <a:buChar char="•"/>
            </a:pPr>
            <a:r>
              <a:rPr lang="en-GB" dirty="0"/>
              <a:t>Zero tolerance </a:t>
            </a:r>
          </a:p>
          <a:p>
            <a:pPr marL="285750" indent="-285750">
              <a:buFont typeface="Arial" panose="020B0604020202020204" pitchFamily="34" charset="0"/>
              <a:buChar char="•"/>
            </a:pPr>
            <a:r>
              <a:rPr lang="en-GB" dirty="0"/>
              <a:t>Reviewing current practice with student body representatives</a:t>
            </a:r>
          </a:p>
          <a:p>
            <a:endParaRPr lang="en-GB" dirty="0"/>
          </a:p>
          <a:p>
            <a:endParaRPr lang="en-GB" dirty="0"/>
          </a:p>
          <a:p>
            <a:endParaRPr lang="en-GB" dirty="0"/>
          </a:p>
        </p:txBody>
      </p:sp>
    </p:spTree>
    <p:extLst>
      <p:ext uri="{BB962C8B-B14F-4D97-AF65-F5344CB8AC3E}">
        <p14:creationId xmlns:p14="http://schemas.microsoft.com/office/powerpoint/2010/main" val="4231184338"/>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637185-FF47-4985-899C-2ED3E1D6F0D5}"/>
              </a:ext>
            </a:extLst>
          </p:cNvPr>
          <p:cNvSpPr>
            <a:spLocks noGrp="1"/>
          </p:cNvSpPr>
          <p:nvPr>
            <p:ph type="body" sz="quarter" idx="10"/>
          </p:nvPr>
        </p:nvSpPr>
        <p:spPr>
          <a:xfrm>
            <a:off x="539552" y="123478"/>
            <a:ext cx="8424936" cy="1024590"/>
          </a:xfrm>
        </p:spPr>
        <p:txBody>
          <a:bodyPr/>
          <a:lstStyle/>
          <a:p>
            <a:pPr algn="ctr"/>
            <a:r>
              <a:rPr lang="en-GB" dirty="0"/>
              <a:t>References</a:t>
            </a:r>
          </a:p>
        </p:txBody>
      </p:sp>
      <p:sp>
        <p:nvSpPr>
          <p:cNvPr id="3" name="Text Placeholder 2">
            <a:extLst>
              <a:ext uri="{FF2B5EF4-FFF2-40B4-BE49-F238E27FC236}">
                <a16:creationId xmlns:a16="http://schemas.microsoft.com/office/drawing/2014/main" id="{44790019-7226-4238-A11D-A036BFACE28F}"/>
              </a:ext>
            </a:extLst>
          </p:cNvPr>
          <p:cNvSpPr>
            <a:spLocks noGrp="1"/>
          </p:cNvSpPr>
          <p:nvPr>
            <p:ph type="body" sz="quarter" idx="11"/>
          </p:nvPr>
        </p:nvSpPr>
        <p:spPr>
          <a:xfrm>
            <a:off x="323529" y="771550"/>
            <a:ext cx="8568952" cy="3744415"/>
          </a:xfrm>
        </p:spPr>
        <p:txBody>
          <a:bodyPr>
            <a:normAutofit fontScale="92500" lnSpcReduction="20000"/>
          </a:bodyPr>
          <a:lstStyle/>
          <a:p>
            <a:r>
              <a:rPr lang="en-GB" dirty="0" err="1"/>
              <a:t>Colliander</a:t>
            </a:r>
            <a:r>
              <a:rPr lang="en-GB" dirty="0"/>
              <a:t>, H. (2018) The experienced newcomer - The (trans)forming of professional teacher identity in a new landscape of practices. Teaching and Teacher Education. 69 (1), pp. 168-176.</a:t>
            </a:r>
          </a:p>
          <a:p>
            <a:r>
              <a:rPr lang="en-GB" dirty="0"/>
              <a:t>DfE (2018)  Factors affecting teacher retention: qualitative investigation.  Research report </a:t>
            </a:r>
            <a:r>
              <a:rPr lang="en-GB" dirty="0" err="1"/>
              <a:t>CooperGibson</a:t>
            </a:r>
            <a:r>
              <a:rPr lang="en-GB" dirty="0"/>
              <a:t> Research. Social Science in Government. </a:t>
            </a:r>
          </a:p>
          <a:p>
            <a:r>
              <a:rPr lang="en-GB" dirty="0"/>
              <a:t>Hargreaves, A. and Goodson, I, F. (1996) Teachers’ Professional Lives: Aspirations and Actualities. In Hargreaves, A. and Goodson, I, F. (Eds) Teachers’ professional lives. London: Falmer Press.</a:t>
            </a:r>
          </a:p>
          <a:p>
            <a:r>
              <a:rPr lang="en-GB" dirty="0"/>
              <a:t>Lave, J., and Wenger, E. (1991) Situated learning: Legitimate peripheral participation. Cambridge, UK: Cambridge University Press.</a:t>
            </a:r>
          </a:p>
          <a:p>
            <a:r>
              <a:rPr lang="en-GB" dirty="0"/>
              <a:t>Runnymede Trust. (2017). Bristol: A city divided? Ethnic minority disadvantage in education and employment. Runnymede Trust.</a:t>
            </a:r>
          </a:p>
          <a:p>
            <a:r>
              <a:rPr lang="en-GB" u="sng" dirty="0">
                <a:hlinkClick r:id="rId2"/>
              </a:rPr>
              <a:t>https://www.runnymedetrust.org/uploads/CoDE%20Briefing%20Bristol%20v2.pdf</a:t>
            </a:r>
            <a:endParaRPr lang="en-GB" u="sng" dirty="0"/>
          </a:p>
          <a:p>
            <a:r>
              <a:rPr lang="en-GB" dirty="0"/>
              <a:t>Wenger-</a:t>
            </a:r>
            <a:r>
              <a:rPr lang="en-GB" dirty="0" err="1"/>
              <a:t>Trayner</a:t>
            </a:r>
            <a:r>
              <a:rPr lang="en-GB" dirty="0"/>
              <a:t>, E., and Wenger-</a:t>
            </a:r>
            <a:r>
              <a:rPr lang="en-GB" dirty="0" err="1"/>
              <a:t>Trayner</a:t>
            </a:r>
            <a:r>
              <a:rPr lang="en-GB" dirty="0"/>
              <a:t>, B. (2015) Theory. In Wenger-</a:t>
            </a:r>
            <a:r>
              <a:rPr lang="en-GB" dirty="0" err="1"/>
              <a:t>Trayner</a:t>
            </a:r>
            <a:r>
              <a:rPr lang="en-GB" dirty="0"/>
              <a:t>, E., Fenton </a:t>
            </a:r>
            <a:r>
              <a:rPr lang="en-GB" dirty="0" err="1"/>
              <a:t>O'Creevy</a:t>
            </a:r>
            <a:r>
              <a:rPr lang="en-GB" dirty="0"/>
              <a:t>, M., Hutchinson, S., Kubiak, C. and Wenger-</a:t>
            </a:r>
            <a:r>
              <a:rPr lang="en-GB" dirty="0" err="1"/>
              <a:t>Trayner</a:t>
            </a:r>
            <a:r>
              <a:rPr lang="en-GB" dirty="0"/>
              <a:t>, B (Eds.), Learning in Landscapes of Practices (pp. 13-29). Oxon, UK: Routledge.</a:t>
            </a:r>
          </a:p>
          <a:p>
            <a:r>
              <a:rPr lang="en-GB" dirty="0"/>
              <a:t>Wright, V. Loughlin, T.  and Hall, V.  (2018) Exploring transitions in notions of identity as perceived by beginning post-compulsory teachers. Research in Post-Compulsory Education. 23 (1) pp. 4-22</a:t>
            </a:r>
          </a:p>
          <a:p>
            <a:endParaRPr lang="en-GB" dirty="0"/>
          </a:p>
          <a:p>
            <a:endParaRPr lang="en-GB" dirty="0"/>
          </a:p>
        </p:txBody>
      </p:sp>
    </p:spTree>
    <p:extLst>
      <p:ext uri="{BB962C8B-B14F-4D97-AF65-F5344CB8AC3E}">
        <p14:creationId xmlns:p14="http://schemas.microsoft.com/office/powerpoint/2010/main" val="190417676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59B0498-4A40-4208-9DA7-7F7217B1F80E}"/>
              </a:ext>
            </a:extLst>
          </p:cNvPr>
          <p:cNvSpPr>
            <a:spLocks noGrp="1"/>
          </p:cNvSpPr>
          <p:nvPr>
            <p:ph type="body" sz="quarter" idx="10"/>
          </p:nvPr>
        </p:nvSpPr>
        <p:spPr>
          <a:xfrm>
            <a:off x="251521" y="339502"/>
            <a:ext cx="8352928" cy="864096"/>
          </a:xfrm>
        </p:spPr>
        <p:txBody>
          <a:bodyPr/>
          <a:lstStyle/>
          <a:p>
            <a:pPr algn="ctr"/>
            <a:r>
              <a:rPr lang="en-GB" dirty="0"/>
              <a:t>Backdrop</a:t>
            </a:r>
          </a:p>
        </p:txBody>
      </p:sp>
      <p:graphicFrame>
        <p:nvGraphicFramePr>
          <p:cNvPr id="4" name="Diagram 3">
            <a:extLst>
              <a:ext uri="{FF2B5EF4-FFF2-40B4-BE49-F238E27FC236}">
                <a16:creationId xmlns:a16="http://schemas.microsoft.com/office/drawing/2014/main" id="{1EB0E218-5E27-48CA-AC7E-96B81F28FD8B}"/>
              </a:ext>
            </a:extLst>
          </p:cNvPr>
          <p:cNvGraphicFramePr/>
          <p:nvPr>
            <p:extLst>
              <p:ext uri="{D42A27DB-BD31-4B8C-83A1-F6EECF244321}">
                <p14:modId xmlns:p14="http://schemas.microsoft.com/office/powerpoint/2010/main" val="4241551163"/>
              </p:ext>
            </p:extLst>
          </p:nvPr>
        </p:nvGraphicFramePr>
        <p:xfrm>
          <a:off x="2255912" y="1087698"/>
          <a:ext cx="4632176" cy="29681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6B24B4D1-B773-4B64-B062-C79AD89EC6CA}"/>
              </a:ext>
            </a:extLst>
          </p:cNvPr>
          <p:cNvSpPr/>
          <p:nvPr/>
        </p:nvSpPr>
        <p:spPr>
          <a:xfrm>
            <a:off x="122705" y="4227934"/>
            <a:ext cx="8898590" cy="246221"/>
          </a:xfrm>
          <a:prstGeom prst="rect">
            <a:avLst/>
          </a:prstGeom>
        </p:spPr>
        <p:txBody>
          <a:bodyPr wrap="none">
            <a:spAutoFit/>
          </a:bodyPr>
          <a:lstStyle/>
          <a:p>
            <a:r>
              <a:rPr lang="en-GB" sz="1000" dirty="0" err="1">
                <a:ea typeface="ＭＳ Ｐゴシック" charset="0"/>
                <a:cs typeface="ＭＳ Ｐゴシック" charset="0"/>
              </a:rPr>
              <a:t>Colliander</a:t>
            </a:r>
            <a:r>
              <a:rPr lang="en-GB" sz="1000" dirty="0">
                <a:ea typeface="ＭＳ Ｐゴシック" charset="0"/>
                <a:cs typeface="ＭＳ Ｐゴシック" charset="0"/>
              </a:rPr>
              <a:t> (2018) DfE (2018) </a:t>
            </a:r>
            <a:r>
              <a:rPr lang="en-GB" sz="1000" dirty="0"/>
              <a:t>Hargreaves and Goodson (1996) </a:t>
            </a:r>
            <a:r>
              <a:rPr lang="en-GB" sz="1000" dirty="0">
                <a:ea typeface="ＭＳ Ｐゴシック" charset="0"/>
                <a:cs typeface="ＭＳ Ｐゴシック" charset="0"/>
              </a:rPr>
              <a:t>Lave and Wenger (1991) </a:t>
            </a:r>
            <a:r>
              <a:rPr lang="en-GB" sz="1000" dirty="0"/>
              <a:t>Wenger-Traynor and Wenger-Traynor (2015) </a:t>
            </a:r>
            <a:r>
              <a:rPr lang="en-GB" sz="1000" dirty="0">
                <a:ea typeface="ＭＳ Ｐゴシック" charset="0"/>
                <a:cs typeface="ＭＳ Ｐゴシック" charset="0"/>
              </a:rPr>
              <a:t>Wright et al (2018)  </a:t>
            </a:r>
            <a:endParaRPr lang="en-GB" sz="1000" dirty="0"/>
          </a:p>
        </p:txBody>
      </p:sp>
    </p:spTree>
    <p:extLst>
      <p:ext uri="{BB962C8B-B14F-4D97-AF65-F5344CB8AC3E}">
        <p14:creationId xmlns:p14="http://schemas.microsoft.com/office/powerpoint/2010/main" val="3162719868"/>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24486C4-75E4-4944-9139-68C9C220C0DD}"/>
              </a:ext>
            </a:extLst>
          </p:cNvPr>
          <p:cNvSpPr>
            <a:spLocks noGrp="1"/>
          </p:cNvSpPr>
          <p:nvPr>
            <p:ph type="body" sz="quarter" idx="10"/>
          </p:nvPr>
        </p:nvSpPr>
        <p:spPr>
          <a:xfrm>
            <a:off x="513039" y="123478"/>
            <a:ext cx="6668019" cy="1024590"/>
          </a:xfrm>
        </p:spPr>
        <p:txBody>
          <a:bodyPr/>
          <a:lstStyle/>
          <a:p>
            <a:pPr algn="ctr"/>
            <a:r>
              <a:rPr lang="en-GB" dirty="0"/>
              <a:t>Tensions and Contexts </a:t>
            </a:r>
          </a:p>
        </p:txBody>
      </p:sp>
      <p:sp>
        <p:nvSpPr>
          <p:cNvPr id="3" name="Text Placeholder 2">
            <a:extLst>
              <a:ext uri="{FF2B5EF4-FFF2-40B4-BE49-F238E27FC236}">
                <a16:creationId xmlns:a16="http://schemas.microsoft.com/office/drawing/2014/main" id="{C22DE9CF-8169-4F14-B078-D472CE0BCD24}"/>
              </a:ext>
            </a:extLst>
          </p:cNvPr>
          <p:cNvSpPr>
            <a:spLocks noGrp="1"/>
          </p:cNvSpPr>
          <p:nvPr>
            <p:ph type="body" sz="quarter" idx="11"/>
          </p:nvPr>
        </p:nvSpPr>
        <p:spPr>
          <a:xfrm>
            <a:off x="251520" y="695740"/>
            <a:ext cx="8568952" cy="452328"/>
          </a:xfrm>
        </p:spPr>
        <p:txBody>
          <a:bodyPr/>
          <a:lstStyle/>
          <a:p>
            <a:endParaRPr lang="en-GB" dirty="0"/>
          </a:p>
          <a:p>
            <a:endParaRPr lang="en-GB" dirty="0"/>
          </a:p>
        </p:txBody>
      </p:sp>
      <p:sp>
        <p:nvSpPr>
          <p:cNvPr id="4" name="Rectangle 3">
            <a:extLst>
              <a:ext uri="{FF2B5EF4-FFF2-40B4-BE49-F238E27FC236}">
                <a16:creationId xmlns:a16="http://schemas.microsoft.com/office/drawing/2014/main" id="{B51509DF-69B7-478A-B9CE-D91C044FA2A9}"/>
              </a:ext>
            </a:extLst>
          </p:cNvPr>
          <p:cNvSpPr/>
          <p:nvPr/>
        </p:nvSpPr>
        <p:spPr>
          <a:xfrm>
            <a:off x="477035" y="771550"/>
            <a:ext cx="8117922" cy="3970318"/>
          </a:xfrm>
          <a:prstGeom prst="rect">
            <a:avLst/>
          </a:prstGeom>
        </p:spPr>
        <p:txBody>
          <a:bodyPr wrap="square">
            <a:spAutoFit/>
          </a:bodyPr>
          <a:lstStyle/>
          <a:p>
            <a:r>
              <a:rPr lang="en-GB" b="1" dirty="0"/>
              <a:t>Terminology: </a:t>
            </a:r>
          </a:p>
          <a:p>
            <a:endParaRPr lang="en-GB" dirty="0"/>
          </a:p>
          <a:p>
            <a:r>
              <a:rPr lang="en-GB" dirty="0"/>
              <a:t>BAME, is a contested term. </a:t>
            </a:r>
          </a:p>
          <a:p>
            <a:endParaRPr lang="en-GB" dirty="0"/>
          </a:p>
          <a:p>
            <a:pPr marL="285750" indent="-285750">
              <a:buFont typeface="Arial" panose="020B0604020202020204" pitchFamily="34" charset="0"/>
              <a:buChar char="•"/>
            </a:pPr>
            <a:r>
              <a:rPr lang="en-GB" dirty="0"/>
              <a:t>UK Government refrain from using the terms BAME and BME because they emphasise certain ethnic minority groups (Asian and Black) and exclude others (Mixed, Other and White ethnic minority groups). </a:t>
            </a:r>
          </a:p>
          <a:p>
            <a:pPr marL="285750" indent="-285750">
              <a:buFont typeface="Arial" panose="020B0604020202020204" pitchFamily="34" charset="0"/>
              <a:buChar char="•"/>
            </a:pPr>
            <a:r>
              <a:rPr lang="en-GB" dirty="0"/>
              <a:t>Our institution has now removed the term BAME  </a:t>
            </a:r>
          </a:p>
          <a:p>
            <a:endParaRPr lang="en-GB" dirty="0"/>
          </a:p>
          <a:p>
            <a:r>
              <a:rPr lang="en-GB" dirty="0"/>
              <a:t>There will never be a handy acronym that can capture the complex histories and cultures of Britain’s ethnic minorities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r>
              <a:rPr lang="en-GB" dirty="0"/>
              <a:t> </a:t>
            </a:r>
          </a:p>
        </p:txBody>
      </p:sp>
      <p:sp>
        <p:nvSpPr>
          <p:cNvPr id="5" name="Rectangle 4">
            <a:extLst>
              <a:ext uri="{FF2B5EF4-FFF2-40B4-BE49-F238E27FC236}">
                <a16:creationId xmlns:a16="http://schemas.microsoft.com/office/drawing/2014/main" id="{F6E5C81F-CCE4-4027-A4F4-468C4B9D053C}"/>
              </a:ext>
            </a:extLst>
          </p:cNvPr>
          <p:cNvSpPr/>
          <p:nvPr/>
        </p:nvSpPr>
        <p:spPr>
          <a:xfrm>
            <a:off x="497531" y="4248839"/>
            <a:ext cx="4572000" cy="246221"/>
          </a:xfrm>
          <a:prstGeom prst="rect">
            <a:avLst/>
          </a:prstGeom>
        </p:spPr>
        <p:txBody>
          <a:bodyPr>
            <a:spAutoFit/>
          </a:bodyPr>
          <a:lstStyle/>
          <a:p>
            <a:r>
              <a:rPr lang="en-GB" sz="1000" dirty="0"/>
              <a:t>Commission on Race and Ethnic Disparities report (2021)</a:t>
            </a:r>
          </a:p>
        </p:txBody>
      </p:sp>
    </p:spTree>
    <p:extLst>
      <p:ext uri="{BB962C8B-B14F-4D97-AF65-F5344CB8AC3E}">
        <p14:creationId xmlns:p14="http://schemas.microsoft.com/office/powerpoint/2010/main" val="1583361596"/>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24486C4-75E4-4944-9139-68C9C220C0DD}"/>
              </a:ext>
            </a:extLst>
          </p:cNvPr>
          <p:cNvSpPr>
            <a:spLocks noGrp="1"/>
          </p:cNvSpPr>
          <p:nvPr>
            <p:ph type="body" sz="quarter" idx="10"/>
          </p:nvPr>
        </p:nvSpPr>
        <p:spPr>
          <a:xfrm>
            <a:off x="513039" y="123478"/>
            <a:ext cx="6668019" cy="1024590"/>
          </a:xfrm>
        </p:spPr>
        <p:txBody>
          <a:bodyPr/>
          <a:lstStyle/>
          <a:p>
            <a:r>
              <a:rPr lang="en-GB" dirty="0"/>
              <a:t>Tensions and Contexts </a:t>
            </a:r>
          </a:p>
        </p:txBody>
      </p:sp>
      <p:sp>
        <p:nvSpPr>
          <p:cNvPr id="3" name="Text Placeholder 2">
            <a:extLst>
              <a:ext uri="{FF2B5EF4-FFF2-40B4-BE49-F238E27FC236}">
                <a16:creationId xmlns:a16="http://schemas.microsoft.com/office/drawing/2014/main" id="{C22DE9CF-8169-4F14-B078-D472CE0BCD24}"/>
              </a:ext>
            </a:extLst>
          </p:cNvPr>
          <p:cNvSpPr>
            <a:spLocks noGrp="1"/>
          </p:cNvSpPr>
          <p:nvPr>
            <p:ph type="body" sz="quarter" idx="11"/>
          </p:nvPr>
        </p:nvSpPr>
        <p:spPr>
          <a:xfrm>
            <a:off x="251520" y="695740"/>
            <a:ext cx="8568952" cy="452328"/>
          </a:xfrm>
        </p:spPr>
        <p:txBody>
          <a:bodyPr/>
          <a:lstStyle/>
          <a:p>
            <a:endParaRPr lang="en-GB" dirty="0"/>
          </a:p>
          <a:p>
            <a:endParaRPr lang="en-GB" dirty="0"/>
          </a:p>
        </p:txBody>
      </p:sp>
      <p:sp>
        <p:nvSpPr>
          <p:cNvPr id="4" name="Rectangle 3">
            <a:extLst>
              <a:ext uri="{FF2B5EF4-FFF2-40B4-BE49-F238E27FC236}">
                <a16:creationId xmlns:a16="http://schemas.microsoft.com/office/drawing/2014/main" id="{B51509DF-69B7-478A-B9CE-D91C044FA2A9}"/>
              </a:ext>
            </a:extLst>
          </p:cNvPr>
          <p:cNvSpPr/>
          <p:nvPr/>
        </p:nvSpPr>
        <p:spPr>
          <a:xfrm>
            <a:off x="323528" y="695740"/>
            <a:ext cx="8568952" cy="3693319"/>
          </a:xfrm>
          <a:prstGeom prst="rect">
            <a:avLst/>
          </a:prstGeom>
        </p:spPr>
        <p:txBody>
          <a:bodyPr wrap="square">
            <a:spAutoFit/>
          </a:bodyPr>
          <a:lstStyle/>
          <a:p>
            <a:r>
              <a:rPr lang="en-GB" b="1" dirty="0"/>
              <a:t>Bristol: </a:t>
            </a:r>
          </a:p>
          <a:p>
            <a:pPr marL="285750" indent="-285750">
              <a:buFont typeface="Arial" panose="020B0604020202020204" pitchFamily="34" charset="0"/>
              <a:buChar char="•"/>
            </a:pPr>
            <a:r>
              <a:rPr lang="en-GB" dirty="0"/>
              <a:t>Runnymede Trust Report highlighted that Bristol had fewer teachers from minoritized groups than other cities of the same demographic. </a:t>
            </a:r>
          </a:p>
          <a:p>
            <a:pPr marL="285750" indent="-285750">
              <a:buFont typeface="Arial" panose="020B0604020202020204" pitchFamily="34" charset="0"/>
              <a:buChar char="•"/>
            </a:pPr>
            <a:r>
              <a:rPr lang="en-GB" dirty="0"/>
              <a:t>Demand for change locally: toppling of the statue of the controversial figure Colston; nationally due to the lack of diversity in the teacher workforce and internationally with regards to the activist movements of Black Lives Matter. </a:t>
            </a:r>
          </a:p>
          <a:p>
            <a:endParaRPr lang="en-GB" b="1" dirty="0"/>
          </a:p>
          <a:p>
            <a:r>
              <a:rPr lang="en-GB" b="1" dirty="0"/>
              <a:t>Positionality</a:t>
            </a:r>
            <a:r>
              <a:rPr lang="en-GB" dirty="0"/>
              <a:t>:</a:t>
            </a:r>
          </a:p>
          <a:p>
            <a:r>
              <a:rPr lang="en-GB" dirty="0"/>
              <a:t>We are two English-born researchers who identify as white, straight and female in a white dominated, feminised profession and on reflection, we acknowledge that during most of our own careers as teachers we accepted the state of play with regards to the lack of diversity in the teacher workforce.</a:t>
            </a:r>
            <a:r>
              <a:rPr lang="en-GB" sz="1000" dirty="0"/>
              <a:t> </a:t>
            </a:r>
          </a:p>
          <a:p>
            <a:r>
              <a:rPr lang="en-GB" sz="1000" dirty="0"/>
              <a:t>(Runnymede, 2017).</a:t>
            </a:r>
            <a:r>
              <a:rPr lang="en-GB" dirty="0"/>
              <a:t>  </a:t>
            </a:r>
          </a:p>
        </p:txBody>
      </p:sp>
    </p:spTree>
    <p:extLst>
      <p:ext uri="{BB962C8B-B14F-4D97-AF65-F5344CB8AC3E}">
        <p14:creationId xmlns:p14="http://schemas.microsoft.com/office/powerpoint/2010/main" val="368157774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Placeholder 1"/>
          <p:cNvSpPr>
            <a:spLocks noGrp="1"/>
          </p:cNvSpPr>
          <p:nvPr>
            <p:ph type="body" sz="quarter" idx="10"/>
          </p:nvPr>
        </p:nvSpPr>
        <p:spPr bwMode="auto">
          <a:xfrm>
            <a:off x="899591" y="411510"/>
            <a:ext cx="6668019" cy="7200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gn="ctr">
              <a:spcBef>
                <a:spcPct val="0"/>
              </a:spcBef>
            </a:pPr>
            <a:r>
              <a:rPr lang="en-US" altLang="en-US" dirty="0">
                <a:ea typeface="ＭＳ Ｐゴシック" charset="-128"/>
              </a:rPr>
              <a:t>Context for the study</a:t>
            </a:r>
          </a:p>
        </p:txBody>
      </p:sp>
      <p:sp>
        <p:nvSpPr>
          <p:cNvPr id="14338" name="Text Placeholder 2"/>
          <p:cNvSpPr>
            <a:spLocks noGrp="1"/>
          </p:cNvSpPr>
          <p:nvPr>
            <p:ph type="body" sz="quarter" idx="11"/>
          </p:nvPr>
        </p:nvSpPr>
        <p:spPr bwMode="auto">
          <a:xfrm>
            <a:off x="359532" y="987574"/>
            <a:ext cx="8604956" cy="33843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rmAutofit fontScale="85000" lnSpcReduction="20000"/>
          </a:bodyPr>
          <a:lstStyle/>
          <a:p>
            <a:pPr marL="285750" indent="-285750">
              <a:buFont typeface="Arial" panose="020B0604020202020204" pitchFamily="34" charset="0"/>
              <a:buChar char="•"/>
            </a:pPr>
            <a:r>
              <a:rPr lang="en-US" altLang="en-US" dirty="0">
                <a:ea typeface="ＭＳ Ｐゴシック" charset="-128"/>
              </a:rPr>
              <a:t>Equality Diversity and Inclusion Taskforce</a:t>
            </a:r>
          </a:p>
          <a:p>
            <a:pPr marL="285750" indent="-285750">
              <a:buFont typeface="Arial" panose="020B0604020202020204" pitchFamily="34" charset="0"/>
              <a:buChar char="•"/>
            </a:pPr>
            <a:r>
              <a:rPr lang="en-US" altLang="en-US" dirty="0">
                <a:ea typeface="ＭＳ Ｐゴシック" charset="-128"/>
              </a:rPr>
              <a:t>Recruitment of staff</a:t>
            </a:r>
          </a:p>
          <a:p>
            <a:pPr marL="285750" indent="-285750">
              <a:buFont typeface="Arial" panose="020B0604020202020204" pitchFamily="34" charset="0"/>
              <a:buChar char="•"/>
            </a:pPr>
            <a:r>
              <a:rPr lang="en-US" altLang="en-US" dirty="0">
                <a:ea typeface="ＭＳ Ｐゴシック" charset="-128"/>
              </a:rPr>
              <a:t>Recruitment of students</a:t>
            </a:r>
          </a:p>
          <a:p>
            <a:pPr marL="285750" indent="-285750">
              <a:buFont typeface="Arial" panose="020B0604020202020204" pitchFamily="34" charset="0"/>
              <a:buChar char="•"/>
            </a:pPr>
            <a:r>
              <a:rPr lang="en-US" altLang="en-US" dirty="0">
                <a:ea typeface="ＭＳ Ｐゴシック" charset="-128"/>
              </a:rPr>
              <a:t>Links with local communities: Bristol One Curriculum; Anti-Racist Toolkit; Racial Equality Groups </a:t>
            </a:r>
          </a:p>
          <a:p>
            <a:pPr marL="285750" indent="-285750">
              <a:buFont typeface="Arial" panose="020B0604020202020204" pitchFamily="34" charset="0"/>
              <a:buChar char="•"/>
            </a:pPr>
            <a:endParaRPr lang="en-US" altLang="en-US" dirty="0">
              <a:ea typeface="ＭＳ Ｐゴシック" charset="-128"/>
            </a:endParaRPr>
          </a:p>
          <a:p>
            <a:r>
              <a:rPr lang="en-GB" dirty="0"/>
              <a:t>September 2021: recruited participants from PGCE and UG cohorts</a:t>
            </a:r>
          </a:p>
          <a:p>
            <a:r>
              <a:rPr lang="en-GB" b="1" dirty="0"/>
              <a:t>Participants: </a:t>
            </a:r>
          </a:p>
          <a:p>
            <a:r>
              <a:rPr lang="en-GB" dirty="0"/>
              <a:t>Black trainees</a:t>
            </a:r>
          </a:p>
          <a:p>
            <a:r>
              <a:rPr lang="en-GB" dirty="0"/>
              <a:t>Trainees from Muslim community </a:t>
            </a:r>
          </a:p>
          <a:p>
            <a:r>
              <a:rPr lang="en-GB" dirty="0"/>
              <a:t>Non-binary/LGBTQ+ trainees</a:t>
            </a:r>
          </a:p>
          <a:p>
            <a:r>
              <a:rPr lang="en-GB" dirty="0"/>
              <a:t>Disabled trainees  </a:t>
            </a:r>
          </a:p>
          <a:p>
            <a:r>
              <a:rPr lang="en-GB" dirty="0"/>
              <a:t>Neurodivergent trainees</a:t>
            </a:r>
          </a:p>
          <a:p>
            <a:endParaRPr lang="en-US" altLang="en-US" dirty="0">
              <a:ea typeface="ＭＳ Ｐゴシック" charset="-128"/>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323528" y="339502"/>
            <a:ext cx="8640960" cy="1024590"/>
          </a:xfrm>
        </p:spPr>
        <p:txBody>
          <a:bodyPr/>
          <a:lstStyle/>
          <a:p>
            <a:pPr algn="ctr"/>
            <a:r>
              <a:rPr lang="en-GB" dirty="0"/>
              <a:t>OTHERED</a:t>
            </a:r>
          </a:p>
        </p:txBody>
      </p:sp>
      <p:sp>
        <p:nvSpPr>
          <p:cNvPr id="7" name="Text Placeholder 6">
            <a:extLst>
              <a:ext uri="{FF2B5EF4-FFF2-40B4-BE49-F238E27FC236}">
                <a16:creationId xmlns:a16="http://schemas.microsoft.com/office/drawing/2014/main" id="{2971944F-BCE9-4E57-80B3-6B44577A57E5}"/>
              </a:ext>
            </a:extLst>
          </p:cNvPr>
          <p:cNvSpPr>
            <a:spLocks noGrp="1"/>
          </p:cNvSpPr>
          <p:nvPr>
            <p:ph type="body" sz="quarter" idx="11"/>
          </p:nvPr>
        </p:nvSpPr>
        <p:spPr/>
        <p:txBody>
          <a:bodyPr/>
          <a:lstStyle/>
          <a:p>
            <a:endParaRPr lang="en-GB"/>
          </a:p>
        </p:txBody>
      </p:sp>
      <p:sp>
        <p:nvSpPr>
          <p:cNvPr id="4" name="Rectangle 3">
            <a:extLst>
              <a:ext uri="{FF2B5EF4-FFF2-40B4-BE49-F238E27FC236}">
                <a16:creationId xmlns:a16="http://schemas.microsoft.com/office/drawing/2014/main" id="{31E30C96-DDB1-47B7-8CDA-29EF1A04DB38}"/>
              </a:ext>
            </a:extLst>
          </p:cNvPr>
          <p:cNvSpPr/>
          <p:nvPr/>
        </p:nvSpPr>
        <p:spPr>
          <a:xfrm>
            <a:off x="539552" y="1131590"/>
            <a:ext cx="3365088" cy="369332"/>
          </a:xfrm>
          <a:prstGeom prst="rect">
            <a:avLst/>
          </a:prstGeom>
        </p:spPr>
        <p:txBody>
          <a:bodyPr wrap="none">
            <a:spAutoFit/>
          </a:bodyPr>
          <a:lstStyle/>
          <a:p>
            <a:r>
              <a:rPr lang="en-GB" dirty="0"/>
              <a:t>D, black, single mother, mature</a:t>
            </a:r>
          </a:p>
        </p:txBody>
      </p:sp>
      <p:sp>
        <p:nvSpPr>
          <p:cNvPr id="6" name="Rectangle 5">
            <a:extLst>
              <a:ext uri="{FF2B5EF4-FFF2-40B4-BE49-F238E27FC236}">
                <a16:creationId xmlns:a16="http://schemas.microsoft.com/office/drawing/2014/main" id="{FA322F45-A7E8-4843-9870-C30B836B0AC0}"/>
              </a:ext>
            </a:extLst>
          </p:cNvPr>
          <p:cNvSpPr/>
          <p:nvPr/>
        </p:nvSpPr>
        <p:spPr>
          <a:xfrm>
            <a:off x="755576" y="3291830"/>
            <a:ext cx="7776864" cy="646331"/>
          </a:xfrm>
          <a:prstGeom prst="rect">
            <a:avLst/>
          </a:prstGeom>
        </p:spPr>
        <p:txBody>
          <a:bodyPr wrap="square">
            <a:spAutoFit/>
          </a:bodyPr>
          <a:lstStyle/>
          <a:p>
            <a:r>
              <a:rPr lang="en-GB" dirty="0"/>
              <a:t>I was really scared to go into my placement cause it was all white and I looked through the school’s website and everything. </a:t>
            </a:r>
          </a:p>
        </p:txBody>
      </p:sp>
      <p:sp>
        <p:nvSpPr>
          <p:cNvPr id="8" name="Text Placeholder 2">
            <a:extLst>
              <a:ext uri="{FF2B5EF4-FFF2-40B4-BE49-F238E27FC236}">
                <a16:creationId xmlns:a16="http://schemas.microsoft.com/office/drawing/2014/main" id="{78608D83-D796-4164-9373-0121F4555ED8}"/>
              </a:ext>
            </a:extLst>
          </p:cNvPr>
          <p:cNvSpPr txBox="1">
            <a:spLocks/>
          </p:cNvSpPr>
          <p:nvPr/>
        </p:nvSpPr>
        <p:spPr>
          <a:xfrm>
            <a:off x="755576" y="1703852"/>
            <a:ext cx="7776864" cy="452328"/>
          </a:xfrm>
          <a:prstGeom prst="rect">
            <a:avLst/>
          </a:prstGeom>
        </p:spPr>
        <p:txBody>
          <a:bodyPr lIns="0" tIns="0" rIns="0" bIns="0"/>
          <a:lstStyle>
            <a:lvl1pPr marL="0" indent="0" algn="l" defTabSz="606410" rtl="0" eaLnBrk="0" fontAlgn="base" hangingPunct="0">
              <a:lnSpc>
                <a:spcPct val="100000"/>
              </a:lnSpc>
              <a:spcBef>
                <a:spcPct val="20000"/>
              </a:spcBef>
              <a:spcAft>
                <a:spcPct val="0"/>
              </a:spcAft>
              <a:buFontTx/>
              <a:buNone/>
              <a:defRPr sz="1600" b="0" i="0" kern="1200">
                <a:solidFill>
                  <a:schemeClr val="tx1"/>
                </a:solidFill>
                <a:latin typeface="Tahoma" charset="0"/>
                <a:ea typeface="Tahoma" charset="0"/>
                <a:cs typeface="Tahoma" charset="0"/>
              </a:defRPr>
            </a:lvl1pPr>
            <a:lvl2pPr marL="987401" indent="-377816" algn="l" defTabSz="606410"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787" indent="-301618" algn="l" defTabSz="60641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372"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39957"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464" indent="-304768" algn="l" defTabSz="609539" rtl="0" eaLnBrk="1" latinLnBrk="0" hangingPunct="1">
              <a:spcBef>
                <a:spcPct val="20000"/>
              </a:spcBef>
              <a:buFont typeface="Arial"/>
              <a:buChar char="•"/>
              <a:defRPr sz="2667" kern="1200">
                <a:solidFill>
                  <a:schemeClr val="tx1"/>
                </a:solidFill>
                <a:latin typeface="+mn-lt"/>
                <a:ea typeface="+mn-ea"/>
                <a:cs typeface="+mn-cs"/>
              </a:defRPr>
            </a:lvl6pPr>
            <a:lvl7pPr marL="3962005" indent="-304768" algn="l" defTabSz="609539" rtl="0" eaLnBrk="1" latinLnBrk="0" hangingPunct="1">
              <a:spcBef>
                <a:spcPct val="20000"/>
              </a:spcBef>
              <a:buFont typeface="Arial"/>
              <a:buChar char="•"/>
              <a:defRPr sz="2667" kern="1200">
                <a:solidFill>
                  <a:schemeClr val="tx1"/>
                </a:solidFill>
                <a:latin typeface="+mn-lt"/>
                <a:ea typeface="+mn-ea"/>
                <a:cs typeface="+mn-cs"/>
              </a:defRPr>
            </a:lvl7pPr>
            <a:lvl8pPr marL="4571544" indent="-304768" algn="l" defTabSz="609539" rtl="0" eaLnBrk="1" latinLnBrk="0" hangingPunct="1">
              <a:spcBef>
                <a:spcPct val="20000"/>
              </a:spcBef>
              <a:buFont typeface="Arial"/>
              <a:buChar char="•"/>
              <a:defRPr sz="2667" kern="1200">
                <a:solidFill>
                  <a:schemeClr val="tx1"/>
                </a:solidFill>
                <a:latin typeface="+mn-lt"/>
                <a:ea typeface="+mn-ea"/>
                <a:cs typeface="+mn-cs"/>
              </a:defRPr>
            </a:lvl8pPr>
            <a:lvl9pPr marL="5181082" indent="-304768" algn="l" defTabSz="609539" rtl="0" eaLnBrk="1" latinLnBrk="0" hangingPunct="1">
              <a:spcBef>
                <a:spcPct val="20000"/>
              </a:spcBef>
              <a:buFont typeface="Arial"/>
              <a:buChar char="•"/>
              <a:defRPr sz="2667" kern="1200">
                <a:solidFill>
                  <a:schemeClr val="tx1"/>
                </a:solidFill>
                <a:latin typeface="+mn-lt"/>
                <a:ea typeface="+mn-ea"/>
                <a:cs typeface="+mn-cs"/>
              </a:defRPr>
            </a:lvl9pPr>
          </a:lstStyle>
          <a:p>
            <a:pPr algn="just"/>
            <a:r>
              <a:rPr lang="en-GB" dirty="0"/>
              <a:t>I’m the only black member of staff there so people do always look and think, oh who’s that? Because it’s like they’ve never seen a black person walk down the hallways before. So they do, everyone does always turn and have a look. So it just feels like you are being looked at a lot! [laughs] Which is really uncomfortable.</a:t>
            </a:r>
            <a:endParaRPr lang="en-GB" dirty="0">
              <a:highlight>
                <a:srgbClr val="1A9DAC"/>
              </a:highlight>
            </a:endParaRPr>
          </a:p>
          <a:p>
            <a:pPr algn="just"/>
            <a:endParaRPr lang="en-GB" dirty="0">
              <a:highlight>
                <a:srgbClr val="1A9DAC"/>
              </a:highlight>
            </a:endParaRPr>
          </a:p>
          <a:p>
            <a:pPr algn="just"/>
            <a:endParaRPr lang="en-GB" dirty="0"/>
          </a:p>
        </p:txBody>
      </p:sp>
    </p:spTree>
    <p:extLst>
      <p:ext uri="{BB962C8B-B14F-4D97-AF65-F5344CB8AC3E}">
        <p14:creationId xmlns:p14="http://schemas.microsoft.com/office/powerpoint/2010/main" val="1434573595"/>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323528" y="339502"/>
            <a:ext cx="8640960" cy="1024590"/>
          </a:xfrm>
        </p:spPr>
        <p:txBody>
          <a:bodyPr/>
          <a:lstStyle/>
          <a:p>
            <a:pPr algn="ctr"/>
            <a:r>
              <a:rPr lang="en-GB" dirty="0"/>
              <a:t>BIASED</a:t>
            </a:r>
          </a:p>
        </p:txBody>
      </p:sp>
      <p:sp>
        <p:nvSpPr>
          <p:cNvPr id="3" name="Text Placeholder 2">
            <a:extLst>
              <a:ext uri="{FF2B5EF4-FFF2-40B4-BE49-F238E27FC236}">
                <a16:creationId xmlns:a16="http://schemas.microsoft.com/office/drawing/2014/main" id="{F0897C88-9615-49AA-B6DB-275585AD77C4}"/>
              </a:ext>
            </a:extLst>
          </p:cNvPr>
          <p:cNvSpPr>
            <a:spLocks noGrp="1"/>
          </p:cNvSpPr>
          <p:nvPr>
            <p:ph type="body" sz="quarter" idx="11"/>
          </p:nvPr>
        </p:nvSpPr>
        <p:spPr>
          <a:xfrm>
            <a:off x="755576" y="1703852"/>
            <a:ext cx="7776864" cy="2075557"/>
          </a:xfrm>
        </p:spPr>
        <p:txBody>
          <a:bodyPr>
            <a:normAutofit/>
          </a:bodyPr>
          <a:lstStyle/>
          <a:p>
            <a:pPr algn="just"/>
            <a:r>
              <a:rPr lang="en-GB" dirty="0"/>
              <a:t>I think because your professional identity is so intrinsically linked to your personal identity, I’m naturally going to talk about the things more that I want to talk about. So in my classroom there’ll be a huge LGBTQ+ push. But then, because I don’t have first-hand of racism for example, I’m not saying that I’m not going to be inclusive to children that aren’t white, but I think you are always going to push what you have had. So for the white guy behind me, what’s he going to push? </a:t>
            </a:r>
          </a:p>
          <a:p>
            <a:pPr algn="just"/>
            <a:endParaRPr lang="en-GB" dirty="0"/>
          </a:p>
        </p:txBody>
      </p:sp>
      <p:sp>
        <p:nvSpPr>
          <p:cNvPr id="4" name="Rectangle 3">
            <a:extLst>
              <a:ext uri="{FF2B5EF4-FFF2-40B4-BE49-F238E27FC236}">
                <a16:creationId xmlns:a16="http://schemas.microsoft.com/office/drawing/2014/main" id="{31E30C96-DDB1-47B7-8CDA-29EF1A04DB38}"/>
              </a:ext>
            </a:extLst>
          </p:cNvPr>
          <p:cNvSpPr/>
          <p:nvPr/>
        </p:nvSpPr>
        <p:spPr>
          <a:xfrm>
            <a:off x="539552" y="1131590"/>
            <a:ext cx="4185761" cy="369332"/>
          </a:xfrm>
          <a:prstGeom prst="rect">
            <a:avLst/>
          </a:prstGeom>
        </p:spPr>
        <p:txBody>
          <a:bodyPr wrap="none">
            <a:spAutoFit/>
          </a:bodyPr>
          <a:lstStyle/>
          <a:p>
            <a:r>
              <a:rPr lang="en-GB" dirty="0"/>
              <a:t>J, white, non-binary (he/they pronouns)</a:t>
            </a:r>
          </a:p>
        </p:txBody>
      </p:sp>
    </p:spTree>
    <p:extLst>
      <p:ext uri="{BB962C8B-B14F-4D97-AF65-F5344CB8AC3E}">
        <p14:creationId xmlns:p14="http://schemas.microsoft.com/office/powerpoint/2010/main" val="268327520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323528" y="339502"/>
            <a:ext cx="8640960" cy="1024590"/>
          </a:xfrm>
        </p:spPr>
        <p:txBody>
          <a:bodyPr>
            <a:normAutofit/>
          </a:bodyPr>
          <a:lstStyle/>
          <a:p>
            <a:pPr algn="ctr"/>
            <a:r>
              <a:rPr lang="en-GB" dirty="0"/>
              <a:t>INTERSECTIONALITY</a:t>
            </a:r>
          </a:p>
        </p:txBody>
      </p:sp>
      <p:sp>
        <p:nvSpPr>
          <p:cNvPr id="3" name="Text Placeholder 2">
            <a:extLst>
              <a:ext uri="{FF2B5EF4-FFF2-40B4-BE49-F238E27FC236}">
                <a16:creationId xmlns:a16="http://schemas.microsoft.com/office/drawing/2014/main" id="{F0897C88-9615-49AA-B6DB-275585AD77C4}"/>
              </a:ext>
            </a:extLst>
          </p:cNvPr>
          <p:cNvSpPr>
            <a:spLocks noGrp="1"/>
          </p:cNvSpPr>
          <p:nvPr>
            <p:ph type="body" sz="quarter" idx="11"/>
          </p:nvPr>
        </p:nvSpPr>
        <p:spPr>
          <a:xfrm>
            <a:off x="755576" y="1703852"/>
            <a:ext cx="7776864" cy="2596090"/>
          </a:xfrm>
        </p:spPr>
        <p:txBody>
          <a:bodyPr>
            <a:normAutofit/>
          </a:bodyPr>
          <a:lstStyle/>
          <a:p>
            <a:r>
              <a:rPr lang="en-GB" dirty="0"/>
              <a:t>Maybe it’s that social stigma. You are autistic, you don’t have a personality, that’s you. And you’re disabled, you’re just different, you can’t be anything </a:t>
            </a:r>
            <a:r>
              <a:rPr lang="en-GB" dirty="0" err="1"/>
              <a:t>else?I</a:t>
            </a:r>
            <a:r>
              <a:rPr lang="en-GB" dirty="0"/>
              <a:t> think it’s quite difficult cause I think it depends where the person is themselves in terms of accepting whoever they are, however different they are to the rest of society. I’m a very open person now, I’m just like yeah, cool, I’m disabled, there’s nothing wrong with that. But a lot of people, like other people I know with maybe similar conditions to me are scared of getting a new walking stick or something like that because it puts a marker on you.</a:t>
            </a:r>
          </a:p>
          <a:p>
            <a:pPr algn="just"/>
            <a:endParaRPr lang="en-GB" dirty="0"/>
          </a:p>
        </p:txBody>
      </p:sp>
      <p:sp>
        <p:nvSpPr>
          <p:cNvPr id="4" name="Rectangle 3">
            <a:extLst>
              <a:ext uri="{FF2B5EF4-FFF2-40B4-BE49-F238E27FC236}">
                <a16:creationId xmlns:a16="http://schemas.microsoft.com/office/drawing/2014/main" id="{31E30C96-DDB1-47B7-8CDA-29EF1A04DB38}"/>
              </a:ext>
            </a:extLst>
          </p:cNvPr>
          <p:cNvSpPr/>
          <p:nvPr/>
        </p:nvSpPr>
        <p:spPr>
          <a:xfrm>
            <a:off x="539552" y="1131590"/>
            <a:ext cx="4249946" cy="369332"/>
          </a:xfrm>
          <a:prstGeom prst="rect">
            <a:avLst/>
          </a:prstGeom>
        </p:spPr>
        <p:txBody>
          <a:bodyPr wrap="none">
            <a:spAutoFit/>
          </a:bodyPr>
          <a:lstStyle/>
          <a:p>
            <a:r>
              <a:rPr lang="en-GB" dirty="0"/>
              <a:t>F, white, disabled, neurodivergent, gay</a:t>
            </a:r>
          </a:p>
        </p:txBody>
      </p:sp>
    </p:spTree>
    <p:extLst>
      <p:ext uri="{BB962C8B-B14F-4D97-AF65-F5344CB8AC3E}">
        <p14:creationId xmlns:p14="http://schemas.microsoft.com/office/powerpoint/2010/main" val="343177080"/>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397698-654B-49C5-9B08-5B37D71BFE66}"/>
              </a:ext>
            </a:extLst>
          </p:cNvPr>
          <p:cNvSpPr>
            <a:spLocks noGrp="1"/>
          </p:cNvSpPr>
          <p:nvPr>
            <p:ph type="body" sz="quarter" idx="10"/>
          </p:nvPr>
        </p:nvSpPr>
        <p:spPr>
          <a:xfrm>
            <a:off x="179512" y="75642"/>
            <a:ext cx="8640960" cy="1024590"/>
          </a:xfrm>
        </p:spPr>
        <p:txBody>
          <a:bodyPr/>
          <a:lstStyle/>
          <a:p>
            <a:pPr algn="ctr"/>
            <a:r>
              <a:rPr lang="en-GB" dirty="0"/>
              <a:t>SAFETY</a:t>
            </a:r>
          </a:p>
        </p:txBody>
      </p:sp>
      <p:sp>
        <p:nvSpPr>
          <p:cNvPr id="3" name="Text Placeholder 2">
            <a:extLst>
              <a:ext uri="{FF2B5EF4-FFF2-40B4-BE49-F238E27FC236}">
                <a16:creationId xmlns:a16="http://schemas.microsoft.com/office/drawing/2014/main" id="{F0897C88-9615-49AA-B6DB-275585AD77C4}"/>
              </a:ext>
            </a:extLst>
          </p:cNvPr>
          <p:cNvSpPr>
            <a:spLocks noGrp="1"/>
          </p:cNvSpPr>
          <p:nvPr>
            <p:ph type="body" sz="quarter" idx="11"/>
          </p:nvPr>
        </p:nvSpPr>
        <p:spPr>
          <a:xfrm>
            <a:off x="647564" y="1364092"/>
            <a:ext cx="7848872" cy="2791834"/>
          </a:xfrm>
        </p:spPr>
        <p:txBody>
          <a:bodyPr>
            <a:normAutofit fontScale="92500" lnSpcReduction="10000"/>
          </a:bodyPr>
          <a:lstStyle/>
          <a:p>
            <a:pPr algn="just"/>
            <a:r>
              <a:rPr lang="en-GB" dirty="0"/>
              <a:t>And in terms of my gender it was quite difficult to know what to say to the other teachers in the team, cause they didn’t have any of the information about me, and my mentor had mentioned that some of the other teachers had mentioned something about my posture or something, which I thought was really strange and gossipy. And I also didn’t know if it was true or if she was just trying to use them as like a smokescreen for her own opinions. So yeah, I don’t know. I didn’t feel safe in that environment! [laughs]</a:t>
            </a:r>
          </a:p>
          <a:p>
            <a:pPr algn="just"/>
            <a:r>
              <a:rPr lang="en-GB" dirty="0"/>
              <a:t>I think  having some sort of opportunity for marginalised people to speak about their experience so that it’s not just us going into the classroom and being the first or the early people to be doing this. All of the cohort need to be educated about the stuff that affects so that all of the children are being educated about these things. It’s all well and good me going into the classroom and teaching my one class possibly about perhaps other pronouns or something like that, but everyone needs to know about it. </a:t>
            </a:r>
            <a:endParaRPr lang="en-GB" dirty="0">
              <a:highlight>
                <a:srgbClr val="1A9DAC"/>
              </a:highlight>
            </a:endParaRPr>
          </a:p>
          <a:p>
            <a:pPr algn="just"/>
            <a:endParaRPr lang="en-GB" dirty="0">
              <a:highlight>
                <a:srgbClr val="1A9DAC"/>
              </a:highlight>
            </a:endParaRPr>
          </a:p>
          <a:p>
            <a:pPr algn="just"/>
            <a:endParaRPr lang="en-GB" dirty="0"/>
          </a:p>
        </p:txBody>
      </p:sp>
      <p:sp>
        <p:nvSpPr>
          <p:cNvPr id="4" name="Rectangle 3">
            <a:extLst>
              <a:ext uri="{FF2B5EF4-FFF2-40B4-BE49-F238E27FC236}">
                <a16:creationId xmlns:a16="http://schemas.microsoft.com/office/drawing/2014/main" id="{31E30C96-DDB1-47B7-8CDA-29EF1A04DB38}"/>
              </a:ext>
            </a:extLst>
          </p:cNvPr>
          <p:cNvSpPr/>
          <p:nvPr/>
        </p:nvSpPr>
        <p:spPr>
          <a:xfrm>
            <a:off x="179512" y="754926"/>
            <a:ext cx="4775666" cy="369332"/>
          </a:xfrm>
          <a:prstGeom prst="rect">
            <a:avLst/>
          </a:prstGeom>
        </p:spPr>
        <p:txBody>
          <a:bodyPr wrap="none">
            <a:spAutoFit/>
          </a:bodyPr>
          <a:lstStyle/>
          <a:p>
            <a:r>
              <a:rPr lang="en-GB" dirty="0"/>
              <a:t>C, white, non-binary (they pronoun), autistic</a:t>
            </a:r>
          </a:p>
        </p:txBody>
      </p:sp>
    </p:spTree>
    <p:extLst>
      <p:ext uri="{BB962C8B-B14F-4D97-AF65-F5344CB8AC3E}">
        <p14:creationId xmlns:p14="http://schemas.microsoft.com/office/powerpoint/2010/main" val="1483364180"/>
      </p:ext>
    </p:extLst>
  </p:cSld>
  <p:clrMapOvr>
    <a:masterClrMapping/>
  </p:clrMapOvr>
  <p:transition spd="slow">
    <p:fade/>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elf_Registration_Enabled xmlns="bb2645a7-5963-4ad7-b4a1-41491061760e" xsi:nil="true"/>
    <Has_Leaders_Only_SectionGroup xmlns="bb2645a7-5963-4ad7-b4a1-41491061760e" xsi:nil="true"/>
    <Leaders xmlns="bb2645a7-5963-4ad7-b4a1-41491061760e">
      <UserInfo>
        <DisplayName/>
        <AccountId xsi:nil="true"/>
        <AccountType/>
      </UserInfo>
    </Leaders>
    <Members xmlns="bb2645a7-5963-4ad7-b4a1-41491061760e">
      <UserInfo>
        <DisplayName/>
        <AccountId xsi:nil="true"/>
        <AccountType/>
      </UserInfo>
    </Members>
    <Member_Groups xmlns="bb2645a7-5963-4ad7-b4a1-41491061760e">
      <UserInfo>
        <DisplayName/>
        <AccountId xsi:nil="true"/>
        <AccountType/>
      </UserInfo>
    </Member_Groups>
    <Invited_Members xmlns="bb2645a7-5963-4ad7-b4a1-41491061760e" xsi:nil="true"/>
    <FolderType xmlns="bb2645a7-5963-4ad7-b4a1-41491061760e" xsi:nil="true"/>
    <DefaultSectionNames xmlns="bb2645a7-5963-4ad7-b4a1-41491061760e" xsi:nil="true"/>
    <Owner xmlns="bb2645a7-5963-4ad7-b4a1-41491061760e">
      <UserInfo>
        <DisplayName/>
        <AccountId xsi:nil="true"/>
        <AccountType/>
      </UserInfo>
    </Owner>
    <AppVersion xmlns="bb2645a7-5963-4ad7-b4a1-41491061760e" xsi:nil="true"/>
    <Invited_Leaders xmlns="bb2645a7-5963-4ad7-b4a1-41491061760e" xsi:nil="true"/>
    <NotebookType xmlns="bb2645a7-5963-4ad7-b4a1-41491061760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7C970D31B7A6418499D80A7F995CF1" ma:contentTypeVersion="26" ma:contentTypeDescription="Create a new document." ma:contentTypeScope="" ma:versionID="42c9ca7160ed15ebcc9ce0f8f1c1de34">
  <xsd:schema xmlns:xsd="http://www.w3.org/2001/XMLSchema" xmlns:xs="http://www.w3.org/2001/XMLSchema" xmlns:p="http://schemas.microsoft.com/office/2006/metadata/properties" xmlns:ns3="bb2645a7-5963-4ad7-b4a1-41491061760e" xmlns:ns4="b63eff7c-b0e0-4750-a407-01d8593cf234" targetNamespace="http://schemas.microsoft.com/office/2006/metadata/properties" ma:root="true" ma:fieldsID="08f4e43ec82745e251e64bd6c3ea8ca3" ns3:_="" ns4:_="">
    <xsd:import namespace="bb2645a7-5963-4ad7-b4a1-41491061760e"/>
    <xsd:import namespace="b63eff7c-b0e0-4750-a407-01d8593cf234"/>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AppVersion" minOccurs="0"/>
                <xsd:element ref="ns3:Leaders" minOccurs="0"/>
                <xsd:element ref="ns3:Members" minOccurs="0"/>
                <xsd:element ref="ns3:Member_Groups" minOccurs="0"/>
                <xsd:element ref="ns3:Invited_Leaders" minOccurs="0"/>
                <xsd:element ref="ns3:Invited_Members" minOccurs="0"/>
                <xsd:element ref="ns3:Self_Registration_Enabled" minOccurs="0"/>
                <xsd:element ref="ns3:Has_Leaders_Only_SectionGroup"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2645a7-5963-4ad7-b4a1-41491061760e"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AppVersion" ma:index="12" nillable="true" ma:displayName="App Version" ma:internalName="AppVersion">
      <xsd:simpleType>
        <xsd:restriction base="dms:Text"/>
      </xsd:simpleType>
    </xsd:element>
    <xsd:element name="Leaders" ma:index="13"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4"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5"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16" nillable="true" ma:displayName="Invited Leaders" ma:internalName="Invited_Leaders">
      <xsd:simpleType>
        <xsd:restriction base="dms:Note">
          <xsd:maxLength value="255"/>
        </xsd:restriction>
      </xsd:simpleType>
    </xsd:element>
    <xsd:element name="Invited_Members" ma:index="17" nillable="true" ma:displayName="Invited Members" ma:internalName="Invited_Members">
      <xsd:simpleType>
        <xsd:restriction base="dms:Note">
          <xsd:maxLength value="255"/>
        </xsd:restriction>
      </xsd:simpleType>
    </xsd:element>
    <xsd:element name="Self_Registration_Enabled" ma:index="18" nillable="true" ma:displayName="Self_Registration_Enabled" ma:internalName="Self_Registration_Enabled">
      <xsd:simpleType>
        <xsd:restriction base="dms:Boolean"/>
      </xsd:simpleType>
    </xsd:element>
    <xsd:element name="Has_Leaders_Only_SectionGroup" ma:index="19" nillable="true" ma:displayName="Has Leaders Only SectionGroup" ma:internalName="Has_Leaders_Only_SectionGroup">
      <xsd:simpleType>
        <xsd:restriction base="dms:Boolean"/>
      </xsd:simpleType>
    </xsd:element>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ServiceOCR" ma:index="27" nillable="true" ma:displayName="Extracted Text" ma:internalName="MediaServiceOCR" ma:readOnly="true">
      <xsd:simpleType>
        <xsd:restriction base="dms:Note">
          <xsd:maxLength value="255"/>
        </xsd:restriction>
      </xsd:simpleType>
    </xsd:element>
    <xsd:element name="MediaServiceLocation" ma:index="28" nillable="true" ma:displayName="Location" ma:internalName="MediaServiceLocation" ma:readOnly="true">
      <xsd:simpleType>
        <xsd:restriction base="dms:Text"/>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ServiceAutoKeyPoints" ma:index="31" nillable="true" ma:displayName="MediaServiceAutoKeyPoints" ma:hidden="true" ma:internalName="MediaServiceAutoKeyPoints" ma:readOnly="true">
      <xsd:simpleType>
        <xsd:restriction base="dms:Note"/>
      </xsd:simpleType>
    </xsd:element>
    <xsd:element name="MediaServiceKeyPoints" ma:index="32" nillable="true" ma:displayName="KeyPoints" ma:internalName="MediaServiceKeyPoints" ma:readOnly="true">
      <xsd:simpleType>
        <xsd:restriction base="dms:Note">
          <xsd:maxLength value="255"/>
        </xsd:restriction>
      </xsd:simpleType>
    </xsd:element>
    <xsd:element name="MediaLengthInSeconds" ma:index="3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63eff7c-b0e0-4750-a407-01d8593cf234" elementFormDefault="qualified">
    <xsd:import namespace="http://schemas.microsoft.com/office/2006/documentManagement/types"/>
    <xsd:import namespace="http://schemas.microsoft.com/office/infopath/2007/PartnerControls"/>
    <xsd:element name="SharedWithUsers" ma:index="2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description="" ma:internalName="SharedWithDetails" ma:readOnly="true">
      <xsd:simpleType>
        <xsd:restriction base="dms:Note">
          <xsd:maxLength value="255"/>
        </xsd:restriction>
      </xsd:simpleType>
    </xsd:element>
    <xsd:element name="SharingHintHash" ma:index="22"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6ED676-23D7-4111-937A-B52F8C8BE19B}">
  <ds:schemaRefs>
    <ds:schemaRef ds:uri="http://schemas.microsoft.com/office/2006/metadata/properties"/>
    <ds:schemaRef ds:uri="http://purl.org/dc/terms/"/>
    <ds:schemaRef ds:uri="http://schemas.microsoft.com/office/2006/documentManagement/types"/>
    <ds:schemaRef ds:uri="b63eff7c-b0e0-4750-a407-01d8593cf234"/>
    <ds:schemaRef ds:uri="http://schemas.openxmlformats.org/package/2006/metadata/core-properties"/>
    <ds:schemaRef ds:uri="http://purl.org/dc/elements/1.1/"/>
    <ds:schemaRef ds:uri="http://schemas.microsoft.com/office/infopath/2007/PartnerControls"/>
    <ds:schemaRef ds:uri="bb2645a7-5963-4ad7-b4a1-41491061760e"/>
    <ds:schemaRef ds:uri="http://www.w3.org/XML/1998/namespace"/>
    <ds:schemaRef ds:uri="http://purl.org/dc/dcmitype/"/>
  </ds:schemaRefs>
</ds:datastoreItem>
</file>

<file path=customXml/itemProps2.xml><?xml version="1.0" encoding="utf-8"?>
<ds:datastoreItem xmlns:ds="http://schemas.openxmlformats.org/officeDocument/2006/customXml" ds:itemID="{99DBC5DA-6911-49EC-83D5-699B6C1C678F}">
  <ds:schemaRefs>
    <ds:schemaRef ds:uri="http://schemas.microsoft.com/sharepoint/v3/contenttype/forms"/>
  </ds:schemaRefs>
</ds:datastoreItem>
</file>

<file path=customXml/itemProps3.xml><?xml version="1.0" encoding="utf-8"?>
<ds:datastoreItem xmlns:ds="http://schemas.openxmlformats.org/officeDocument/2006/customXml" ds:itemID="{57D08C40-F7D7-4060-976A-DAE68D7A52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2645a7-5963-4ad7-b4a1-41491061760e"/>
    <ds:schemaRef ds:uri="b63eff7c-b0e0-4750-a407-01d8593cf2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1083</TotalTime>
  <Words>1570</Words>
  <Application>Microsoft Office PowerPoint</Application>
  <PresentationFormat>On-screen Show (16:9)</PresentationFormat>
  <Paragraphs>118</Paragraphs>
  <Slides>16</Slides>
  <Notes>15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ＭＳ Ｐゴシック</vt:lpstr>
      <vt:lpstr>Arial</vt:lpstr>
      <vt:lpstr>Calibri</vt:lpstr>
      <vt:lpstr>Courier New</vt:lpstr>
      <vt:lpstr>Georgia</vt:lpstr>
      <vt:lpstr>Gill Sans MT</vt:lpstr>
      <vt:lpstr>Open Sans</vt:lpstr>
      <vt:lpstr>Tahoma</vt:lpstr>
      <vt:lpstr>Custom Design</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Karan Vickers-Hulse</cp:lastModifiedBy>
  <cp:revision>43</cp:revision>
  <cp:lastPrinted>2022-05-06T06:25:40Z</cp:lastPrinted>
  <dcterms:created xsi:type="dcterms:W3CDTF">2016-04-27T08:32:31Z</dcterms:created>
  <dcterms:modified xsi:type="dcterms:W3CDTF">2022-06-07T08:52:29Z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17f3b51c-6c1f-4670-b5d3-d4dba91ea368</vt:lpwstr>
  </property>
  <property fmtid="{D5CDD505-2E9C-101B-9397-08002B2CF9AE}" pid="3" name="ContentTypeId">
    <vt:lpwstr>0x010100647C970D31B7A6418499D80A7F995CF1</vt:lpwstr>
  </property>
</Properties>
</file>