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21242338" cy="30243463"/>
  <p:notesSz cx="6858000" cy="9945688"/>
  <p:defaultTextStyle>
    <a:defPPr>
      <a:defRPr lang="en-GB"/>
    </a:defPPr>
    <a:lvl1pPr algn="l" rtl="0" fontAlgn="base">
      <a:spcBef>
        <a:spcPct val="0"/>
      </a:spcBef>
      <a:spcAft>
        <a:spcPct val="0"/>
      </a:spcAft>
      <a:defRPr sz="5800" kern="1200">
        <a:solidFill>
          <a:schemeClr val="tx1"/>
        </a:solidFill>
        <a:latin typeface="Arial" charset="0"/>
        <a:ea typeface="+mn-ea"/>
        <a:cs typeface="Arial" charset="0"/>
      </a:defRPr>
    </a:lvl1pPr>
    <a:lvl2pPr marL="457200" algn="l" rtl="0" fontAlgn="base">
      <a:spcBef>
        <a:spcPct val="0"/>
      </a:spcBef>
      <a:spcAft>
        <a:spcPct val="0"/>
      </a:spcAft>
      <a:defRPr sz="5800" kern="1200">
        <a:solidFill>
          <a:schemeClr val="tx1"/>
        </a:solidFill>
        <a:latin typeface="Arial" charset="0"/>
        <a:ea typeface="+mn-ea"/>
        <a:cs typeface="Arial" charset="0"/>
      </a:defRPr>
    </a:lvl2pPr>
    <a:lvl3pPr marL="914400" algn="l" rtl="0" fontAlgn="base">
      <a:spcBef>
        <a:spcPct val="0"/>
      </a:spcBef>
      <a:spcAft>
        <a:spcPct val="0"/>
      </a:spcAft>
      <a:defRPr sz="5800" kern="1200">
        <a:solidFill>
          <a:schemeClr val="tx1"/>
        </a:solidFill>
        <a:latin typeface="Arial" charset="0"/>
        <a:ea typeface="+mn-ea"/>
        <a:cs typeface="Arial" charset="0"/>
      </a:defRPr>
    </a:lvl3pPr>
    <a:lvl4pPr marL="1371600" algn="l" rtl="0" fontAlgn="base">
      <a:spcBef>
        <a:spcPct val="0"/>
      </a:spcBef>
      <a:spcAft>
        <a:spcPct val="0"/>
      </a:spcAft>
      <a:defRPr sz="5800" kern="1200">
        <a:solidFill>
          <a:schemeClr val="tx1"/>
        </a:solidFill>
        <a:latin typeface="Arial" charset="0"/>
        <a:ea typeface="+mn-ea"/>
        <a:cs typeface="Arial" charset="0"/>
      </a:defRPr>
    </a:lvl4pPr>
    <a:lvl5pPr marL="1828800" algn="l" rtl="0" fontAlgn="base">
      <a:spcBef>
        <a:spcPct val="0"/>
      </a:spcBef>
      <a:spcAft>
        <a:spcPct val="0"/>
      </a:spcAft>
      <a:defRPr sz="5800" kern="1200">
        <a:solidFill>
          <a:schemeClr val="tx1"/>
        </a:solidFill>
        <a:latin typeface="Arial" charset="0"/>
        <a:ea typeface="+mn-ea"/>
        <a:cs typeface="Arial" charset="0"/>
      </a:defRPr>
    </a:lvl5pPr>
    <a:lvl6pPr marL="2286000" algn="l" defTabSz="914400" rtl="0" eaLnBrk="1" latinLnBrk="0" hangingPunct="1">
      <a:defRPr sz="5800" kern="1200">
        <a:solidFill>
          <a:schemeClr val="tx1"/>
        </a:solidFill>
        <a:latin typeface="Arial" charset="0"/>
        <a:ea typeface="+mn-ea"/>
        <a:cs typeface="Arial" charset="0"/>
      </a:defRPr>
    </a:lvl6pPr>
    <a:lvl7pPr marL="2743200" algn="l" defTabSz="914400" rtl="0" eaLnBrk="1" latinLnBrk="0" hangingPunct="1">
      <a:defRPr sz="5800" kern="1200">
        <a:solidFill>
          <a:schemeClr val="tx1"/>
        </a:solidFill>
        <a:latin typeface="Arial" charset="0"/>
        <a:ea typeface="+mn-ea"/>
        <a:cs typeface="Arial" charset="0"/>
      </a:defRPr>
    </a:lvl7pPr>
    <a:lvl8pPr marL="3200400" algn="l" defTabSz="914400" rtl="0" eaLnBrk="1" latinLnBrk="0" hangingPunct="1">
      <a:defRPr sz="5800" kern="1200">
        <a:solidFill>
          <a:schemeClr val="tx1"/>
        </a:solidFill>
        <a:latin typeface="Arial" charset="0"/>
        <a:ea typeface="+mn-ea"/>
        <a:cs typeface="Arial" charset="0"/>
      </a:defRPr>
    </a:lvl8pPr>
    <a:lvl9pPr marL="3657600" algn="l" defTabSz="914400" rtl="0" eaLnBrk="1" latinLnBrk="0" hangingPunct="1">
      <a:defRPr sz="58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Untitled Section" id="{EE29136E-E11B-4056-AF65-6EEADA795D1D}">
          <p14:sldIdLst>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33CC33"/>
    <a:srgbClr val="3366CC"/>
    <a:srgbClr val="0033CC"/>
    <a:srgbClr val="00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644" autoAdjust="0"/>
  </p:normalViewPr>
  <p:slideViewPr>
    <p:cSldViewPr>
      <p:cViewPr>
        <p:scale>
          <a:sx n="98" d="100"/>
          <a:sy n="98" d="100"/>
        </p:scale>
        <p:origin x="-78" y="15462"/>
      </p:cViewPr>
      <p:guideLst>
        <p:guide orient="horz" pos="9526"/>
        <p:guide pos="669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2972004" cy="496744"/>
          </a:xfrm>
          <a:prstGeom prst="rect">
            <a:avLst/>
          </a:prstGeom>
          <a:noFill/>
          <a:ln w="9525">
            <a:noFill/>
            <a:miter lim="800000"/>
            <a:headEnd/>
            <a:tailEnd/>
          </a:ln>
          <a:effectLst/>
        </p:spPr>
        <p:txBody>
          <a:bodyPr vert="horz" wrap="square" lIns="96017" tIns="48009" rIns="96017" bIns="48009" numCol="1" anchor="t" anchorCtr="0" compatLnSpc="1">
            <a:prstTxWarp prst="textNoShape">
              <a:avLst/>
            </a:prstTxWarp>
          </a:bodyPr>
          <a:lstStyle>
            <a:lvl1pPr defTabSz="960288">
              <a:defRPr sz="1300"/>
            </a:lvl1pPr>
          </a:lstStyle>
          <a:p>
            <a:endParaRPr lang="en-US" dirty="0"/>
          </a:p>
        </p:txBody>
      </p:sp>
      <p:sp>
        <p:nvSpPr>
          <p:cNvPr id="10243" name="Rectangle 3"/>
          <p:cNvSpPr>
            <a:spLocks noGrp="1" noChangeArrowheads="1"/>
          </p:cNvSpPr>
          <p:nvPr>
            <p:ph type="dt" sz="quarter" idx="1"/>
          </p:nvPr>
        </p:nvSpPr>
        <p:spPr bwMode="auto">
          <a:xfrm>
            <a:off x="3884463" y="1"/>
            <a:ext cx="2972004" cy="496744"/>
          </a:xfrm>
          <a:prstGeom prst="rect">
            <a:avLst/>
          </a:prstGeom>
          <a:noFill/>
          <a:ln w="9525">
            <a:noFill/>
            <a:miter lim="800000"/>
            <a:headEnd/>
            <a:tailEnd/>
          </a:ln>
          <a:effectLst/>
        </p:spPr>
        <p:txBody>
          <a:bodyPr vert="horz" wrap="square" lIns="96017" tIns="48009" rIns="96017" bIns="48009" numCol="1" anchor="t" anchorCtr="0" compatLnSpc="1">
            <a:prstTxWarp prst="textNoShape">
              <a:avLst/>
            </a:prstTxWarp>
          </a:bodyPr>
          <a:lstStyle>
            <a:lvl1pPr algn="r" defTabSz="960288">
              <a:defRPr sz="1300"/>
            </a:lvl1pPr>
          </a:lstStyle>
          <a:p>
            <a:endParaRPr lang="en-US" dirty="0"/>
          </a:p>
        </p:txBody>
      </p:sp>
      <p:sp>
        <p:nvSpPr>
          <p:cNvPr id="10244" name="Rectangle 4"/>
          <p:cNvSpPr>
            <a:spLocks noGrp="1" noChangeArrowheads="1"/>
          </p:cNvSpPr>
          <p:nvPr>
            <p:ph type="ftr" sz="quarter" idx="2"/>
          </p:nvPr>
        </p:nvSpPr>
        <p:spPr bwMode="auto">
          <a:xfrm>
            <a:off x="1" y="9447401"/>
            <a:ext cx="2972004" cy="496744"/>
          </a:xfrm>
          <a:prstGeom prst="rect">
            <a:avLst/>
          </a:prstGeom>
          <a:noFill/>
          <a:ln w="9525">
            <a:noFill/>
            <a:miter lim="800000"/>
            <a:headEnd/>
            <a:tailEnd/>
          </a:ln>
          <a:effectLst/>
        </p:spPr>
        <p:txBody>
          <a:bodyPr vert="horz" wrap="square" lIns="96017" tIns="48009" rIns="96017" bIns="48009" numCol="1" anchor="b" anchorCtr="0" compatLnSpc="1">
            <a:prstTxWarp prst="textNoShape">
              <a:avLst/>
            </a:prstTxWarp>
          </a:bodyPr>
          <a:lstStyle>
            <a:lvl1pPr defTabSz="960288">
              <a:defRPr sz="1300"/>
            </a:lvl1pPr>
          </a:lstStyle>
          <a:p>
            <a:endParaRPr lang="en-US" dirty="0"/>
          </a:p>
        </p:txBody>
      </p:sp>
      <p:sp>
        <p:nvSpPr>
          <p:cNvPr id="10245" name="Rectangle 5"/>
          <p:cNvSpPr>
            <a:spLocks noGrp="1" noChangeArrowheads="1"/>
          </p:cNvSpPr>
          <p:nvPr>
            <p:ph type="sldNum" sz="quarter" idx="3"/>
          </p:nvPr>
        </p:nvSpPr>
        <p:spPr bwMode="auto">
          <a:xfrm>
            <a:off x="3884463" y="9447401"/>
            <a:ext cx="2972004" cy="496744"/>
          </a:xfrm>
          <a:prstGeom prst="rect">
            <a:avLst/>
          </a:prstGeom>
          <a:noFill/>
          <a:ln w="9525">
            <a:noFill/>
            <a:miter lim="800000"/>
            <a:headEnd/>
            <a:tailEnd/>
          </a:ln>
          <a:effectLst/>
        </p:spPr>
        <p:txBody>
          <a:bodyPr vert="horz" wrap="square" lIns="96017" tIns="48009" rIns="96017" bIns="48009" numCol="1" anchor="b" anchorCtr="0" compatLnSpc="1">
            <a:prstTxWarp prst="textNoShape">
              <a:avLst/>
            </a:prstTxWarp>
          </a:bodyPr>
          <a:lstStyle>
            <a:lvl1pPr algn="r" defTabSz="960288">
              <a:defRPr sz="1300"/>
            </a:lvl1pPr>
          </a:lstStyle>
          <a:p>
            <a:fld id="{3CFD1874-1EBB-4845-80EF-90F0EAE501A6}" type="slidenum">
              <a:rPr lang="en-US"/>
              <a:pPr/>
              <a:t>‹#›</a:t>
            </a:fld>
            <a:endParaRPr lang="en-US" dirty="0"/>
          </a:p>
        </p:txBody>
      </p:sp>
    </p:spTree>
    <p:extLst>
      <p:ext uri="{BB962C8B-B14F-4D97-AF65-F5344CB8AC3E}">
        <p14:creationId xmlns:p14="http://schemas.microsoft.com/office/powerpoint/2010/main" val="198352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004" cy="496744"/>
          </a:xfrm>
          <a:prstGeom prst="rect">
            <a:avLst/>
          </a:prstGeom>
          <a:noFill/>
          <a:ln w="9525">
            <a:noFill/>
            <a:miter lim="800000"/>
            <a:headEnd/>
            <a:tailEnd/>
          </a:ln>
          <a:effectLst/>
        </p:spPr>
        <p:txBody>
          <a:bodyPr vert="horz" wrap="square" lIns="96017" tIns="48009" rIns="96017" bIns="48009" numCol="1" anchor="t" anchorCtr="0" compatLnSpc="1">
            <a:prstTxWarp prst="textNoShape">
              <a:avLst/>
            </a:prstTxWarp>
          </a:bodyPr>
          <a:lstStyle>
            <a:lvl1pPr defTabSz="960288">
              <a:defRPr sz="1300"/>
            </a:lvl1pPr>
          </a:lstStyle>
          <a:p>
            <a:endParaRPr lang="en-US" dirty="0"/>
          </a:p>
        </p:txBody>
      </p:sp>
      <p:sp>
        <p:nvSpPr>
          <p:cNvPr id="9219" name="Rectangle 3"/>
          <p:cNvSpPr>
            <a:spLocks noGrp="1" noChangeArrowheads="1"/>
          </p:cNvSpPr>
          <p:nvPr>
            <p:ph type="dt" idx="1"/>
          </p:nvPr>
        </p:nvSpPr>
        <p:spPr bwMode="auto">
          <a:xfrm>
            <a:off x="3884463" y="1"/>
            <a:ext cx="2972004" cy="496744"/>
          </a:xfrm>
          <a:prstGeom prst="rect">
            <a:avLst/>
          </a:prstGeom>
          <a:noFill/>
          <a:ln w="9525">
            <a:noFill/>
            <a:miter lim="800000"/>
            <a:headEnd/>
            <a:tailEnd/>
          </a:ln>
          <a:effectLst/>
        </p:spPr>
        <p:txBody>
          <a:bodyPr vert="horz" wrap="square" lIns="96017" tIns="48009" rIns="96017" bIns="48009" numCol="1" anchor="t" anchorCtr="0" compatLnSpc="1">
            <a:prstTxWarp prst="textNoShape">
              <a:avLst/>
            </a:prstTxWarp>
          </a:bodyPr>
          <a:lstStyle>
            <a:lvl1pPr algn="r" defTabSz="960288">
              <a:defRPr sz="1300"/>
            </a:lvl1pPr>
          </a:lstStyle>
          <a:p>
            <a:endParaRPr lang="en-US" dirty="0"/>
          </a:p>
        </p:txBody>
      </p:sp>
      <p:sp>
        <p:nvSpPr>
          <p:cNvPr id="9220" name="Rectangle 4"/>
          <p:cNvSpPr>
            <a:spLocks noGrp="1" noRot="1" noChangeAspect="1" noChangeArrowheads="1" noTextEdit="1"/>
          </p:cNvSpPr>
          <p:nvPr>
            <p:ph type="sldImg" idx="2"/>
          </p:nvPr>
        </p:nvSpPr>
        <p:spPr bwMode="auto">
          <a:xfrm>
            <a:off x="2120900" y="746125"/>
            <a:ext cx="2616200" cy="3729038"/>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494" y="4723700"/>
            <a:ext cx="5487013" cy="4475328"/>
          </a:xfrm>
          <a:prstGeom prst="rect">
            <a:avLst/>
          </a:prstGeom>
          <a:noFill/>
          <a:ln w="9525">
            <a:noFill/>
            <a:miter lim="800000"/>
            <a:headEnd/>
            <a:tailEnd/>
          </a:ln>
          <a:effectLst/>
        </p:spPr>
        <p:txBody>
          <a:bodyPr vert="horz" wrap="square" lIns="96017" tIns="48009" rIns="96017" bIns="480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1" y="9447401"/>
            <a:ext cx="2972004" cy="496744"/>
          </a:xfrm>
          <a:prstGeom prst="rect">
            <a:avLst/>
          </a:prstGeom>
          <a:noFill/>
          <a:ln w="9525">
            <a:noFill/>
            <a:miter lim="800000"/>
            <a:headEnd/>
            <a:tailEnd/>
          </a:ln>
          <a:effectLst/>
        </p:spPr>
        <p:txBody>
          <a:bodyPr vert="horz" wrap="square" lIns="96017" tIns="48009" rIns="96017" bIns="48009" numCol="1" anchor="b" anchorCtr="0" compatLnSpc="1">
            <a:prstTxWarp prst="textNoShape">
              <a:avLst/>
            </a:prstTxWarp>
          </a:bodyPr>
          <a:lstStyle>
            <a:lvl1pPr defTabSz="960288">
              <a:defRPr sz="1300"/>
            </a:lvl1pPr>
          </a:lstStyle>
          <a:p>
            <a:endParaRPr lang="en-US" dirty="0"/>
          </a:p>
        </p:txBody>
      </p:sp>
      <p:sp>
        <p:nvSpPr>
          <p:cNvPr id="9223" name="Rectangle 7"/>
          <p:cNvSpPr>
            <a:spLocks noGrp="1" noChangeArrowheads="1"/>
          </p:cNvSpPr>
          <p:nvPr>
            <p:ph type="sldNum" sz="quarter" idx="5"/>
          </p:nvPr>
        </p:nvSpPr>
        <p:spPr bwMode="auto">
          <a:xfrm>
            <a:off x="3884463" y="9447401"/>
            <a:ext cx="2972004" cy="496744"/>
          </a:xfrm>
          <a:prstGeom prst="rect">
            <a:avLst/>
          </a:prstGeom>
          <a:noFill/>
          <a:ln w="9525">
            <a:noFill/>
            <a:miter lim="800000"/>
            <a:headEnd/>
            <a:tailEnd/>
          </a:ln>
          <a:effectLst/>
        </p:spPr>
        <p:txBody>
          <a:bodyPr vert="horz" wrap="square" lIns="96017" tIns="48009" rIns="96017" bIns="48009" numCol="1" anchor="b" anchorCtr="0" compatLnSpc="1">
            <a:prstTxWarp prst="textNoShape">
              <a:avLst/>
            </a:prstTxWarp>
          </a:bodyPr>
          <a:lstStyle>
            <a:lvl1pPr algn="r" defTabSz="960288">
              <a:defRPr sz="1300"/>
            </a:lvl1pPr>
          </a:lstStyle>
          <a:p>
            <a:fld id="{8BBEAC90-6BC7-4060-9B00-AE58D4323843}" type="slidenum">
              <a:rPr lang="en-US"/>
              <a:pPr/>
              <a:t>‹#›</a:t>
            </a:fld>
            <a:endParaRPr lang="en-US" dirty="0"/>
          </a:p>
        </p:txBody>
      </p:sp>
    </p:spTree>
    <p:extLst>
      <p:ext uri="{BB962C8B-B14F-4D97-AF65-F5344CB8AC3E}">
        <p14:creationId xmlns:p14="http://schemas.microsoft.com/office/powerpoint/2010/main" val="37150846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97C0E-D9C1-4985-91C1-5F1D50619A32}" type="slidenum">
              <a:rPr lang="en-US"/>
              <a:pPr/>
              <a:t>1</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idx="1"/>
          </p:nvPr>
        </p:nvSpPr>
        <p:spPr>
          <a:xfrm>
            <a:off x="1062038" y="2952380"/>
            <a:ext cx="19118262" cy="23187600"/>
          </a:xfrm>
          <a:prstGeom prst="rect">
            <a:avLst/>
          </a:prstGeom>
        </p:spPr>
        <p:txBody>
          <a:bodyPr vert="horz" lIns="91440" tIns="45720" rIns="91440" bIns="45720" rtlCol="0">
            <a:normAutofit/>
          </a:bodyPr>
          <a:lstStyle>
            <a:lvl1pPr>
              <a:defRPr sz="3200" b="1">
                <a:solidFill>
                  <a:srgbClr val="002060"/>
                </a:solidFill>
                <a:latin typeface="Calibri" panose="020F0502020204030204" pitchFamily="34" charset="0"/>
              </a:defRPr>
            </a:lvl1pPr>
            <a:lvl2pPr>
              <a:defRPr sz="3200">
                <a:solidFill>
                  <a:srgbClr val="002060"/>
                </a:solidFill>
                <a:latin typeface="Calibri" panose="020F0502020204030204" pitchFamily="34" charset="0"/>
              </a:defRPr>
            </a:lvl2pPr>
            <a:lvl3pPr>
              <a:defRPr sz="3200">
                <a:solidFill>
                  <a:srgbClr val="002060"/>
                </a:solidFill>
                <a:latin typeface="Calibri" panose="020F0502020204030204" pitchFamily="34" charset="0"/>
              </a:defRPr>
            </a:lvl3pPr>
            <a:lvl4pPr>
              <a:defRPr sz="3200">
                <a:solidFill>
                  <a:srgbClr val="002060"/>
                </a:solidFill>
                <a:latin typeface="Calibri" panose="020F050202020403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0863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2"/>
          <p:cNvSpPr txBox="1">
            <a:spLocks/>
          </p:cNvSpPr>
          <p:nvPr userDrawn="1"/>
        </p:nvSpPr>
        <p:spPr>
          <a:xfrm>
            <a:off x="8305799" y="2304307"/>
            <a:ext cx="12324481" cy="24711768"/>
          </a:xfrm>
          <a:prstGeom prst="rect">
            <a:avLst/>
          </a:prstGeom>
        </p:spPr>
        <p:txBody>
          <a:bodyPr/>
          <a:lstStyle>
            <a:lvl1pPr marL="1103313" indent="-1103313" algn="l" defTabSz="2941638" rtl="0" fontAlgn="base">
              <a:spcBef>
                <a:spcPct val="20000"/>
              </a:spcBef>
              <a:spcAft>
                <a:spcPct val="0"/>
              </a:spcAft>
              <a:defRPr sz="3200" b="1">
                <a:solidFill>
                  <a:srgbClr val="3366CC"/>
                </a:solidFill>
                <a:latin typeface="+mn-lt"/>
                <a:ea typeface="+mn-ea"/>
                <a:cs typeface="+mn-cs"/>
              </a:defRPr>
            </a:lvl1pPr>
            <a:lvl2pPr marL="2390775" indent="-919163" algn="l" defTabSz="2941638" rtl="0" fontAlgn="base">
              <a:spcBef>
                <a:spcPct val="20000"/>
              </a:spcBef>
              <a:spcAft>
                <a:spcPct val="0"/>
              </a:spcAft>
              <a:defRPr sz="2800">
                <a:solidFill>
                  <a:schemeClr val="tx1"/>
                </a:solidFill>
                <a:latin typeface="+mn-lt"/>
                <a:cs typeface="+mn-cs"/>
              </a:defRPr>
            </a:lvl2pPr>
            <a:lvl3pPr marL="3676650" indent="-735013" algn="l" defTabSz="2941638" rtl="0" fontAlgn="base">
              <a:spcBef>
                <a:spcPct val="20000"/>
              </a:spcBef>
              <a:spcAft>
                <a:spcPct val="0"/>
              </a:spcAft>
              <a:defRPr sz="2400">
                <a:solidFill>
                  <a:schemeClr val="tx1"/>
                </a:solidFill>
                <a:latin typeface="+mn-lt"/>
                <a:cs typeface="+mn-cs"/>
              </a:defRPr>
            </a:lvl3pPr>
            <a:lvl4pPr marL="5148263" indent="-735013" algn="l" defTabSz="2941638" rtl="0" fontAlgn="base">
              <a:spcBef>
                <a:spcPct val="20000"/>
              </a:spcBef>
              <a:spcAft>
                <a:spcPct val="0"/>
              </a:spcAft>
              <a:defRPr sz="2000">
                <a:solidFill>
                  <a:schemeClr val="tx1"/>
                </a:solidFill>
                <a:latin typeface="+mn-lt"/>
                <a:cs typeface="+mn-cs"/>
              </a:defRPr>
            </a:lvl4pPr>
            <a:lvl5pPr marL="6619875" indent="-735013" algn="l" defTabSz="2941638" rtl="0" fontAlgn="base">
              <a:spcBef>
                <a:spcPct val="20000"/>
              </a:spcBef>
              <a:spcAft>
                <a:spcPct val="0"/>
              </a:spcAft>
              <a:buChar char="»"/>
              <a:defRPr sz="2000">
                <a:solidFill>
                  <a:schemeClr val="tx1"/>
                </a:solidFill>
                <a:latin typeface="+mn-lt"/>
                <a:cs typeface="+mn-cs"/>
              </a:defRPr>
            </a:lvl5pPr>
            <a:lvl6pPr marL="7077075" indent="-735013" algn="l" defTabSz="2941638" rtl="0" fontAlgn="base">
              <a:spcBef>
                <a:spcPct val="20000"/>
              </a:spcBef>
              <a:spcAft>
                <a:spcPct val="0"/>
              </a:spcAft>
              <a:buChar char="»"/>
              <a:defRPr sz="2000">
                <a:solidFill>
                  <a:schemeClr val="tx1"/>
                </a:solidFill>
                <a:latin typeface="+mn-lt"/>
                <a:cs typeface="+mn-cs"/>
              </a:defRPr>
            </a:lvl6pPr>
            <a:lvl7pPr marL="7534275" indent="-735013" algn="l" defTabSz="2941638" rtl="0" fontAlgn="base">
              <a:spcBef>
                <a:spcPct val="20000"/>
              </a:spcBef>
              <a:spcAft>
                <a:spcPct val="0"/>
              </a:spcAft>
              <a:buChar char="»"/>
              <a:defRPr sz="2000">
                <a:solidFill>
                  <a:schemeClr val="tx1"/>
                </a:solidFill>
                <a:latin typeface="+mn-lt"/>
                <a:cs typeface="+mn-cs"/>
              </a:defRPr>
            </a:lvl7pPr>
            <a:lvl8pPr marL="7991475" indent="-735013" algn="l" defTabSz="2941638" rtl="0" fontAlgn="base">
              <a:spcBef>
                <a:spcPct val="20000"/>
              </a:spcBef>
              <a:spcAft>
                <a:spcPct val="0"/>
              </a:spcAft>
              <a:buChar char="»"/>
              <a:defRPr sz="2000">
                <a:solidFill>
                  <a:schemeClr val="tx1"/>
                </a:solidFill>
                <a:latin typeface="+mn-lt"/>
                <a:cs typeface="+mn-cs"/>
              </a:defRPr>
            </a:lvl8pPr>
            <a:lvl9pPr marL="8448675" indent="-735013" algn="l" defTabSz="2941638" rtl="0" fontAlgn="base">
              <a:spcBef>
                <a:spcPct val="20000"/>
              </a:spcBef>
              <a:spcAft>
                <a:spcPct val="0"/>
              </a:spcAft>
              <a:buChar char="»"/>
              <a:defRPr sz="2000">
                <a:solidFill>
                  <a:schemeClr val="tx1"/>
                </a:solidFill>
                <a:latin typeface="+mn-lt"/>
                <a:cs typeface="+mn-cs"/>
              </a:defRPr>
            </a:lvl9pPr>
          </a:lstStyle>
          <a:p>
            <a:endParaRPr lang="en-GB" sz="2000" kern="0" dirty="0">
              <a:solidFill>
                <a:srgbClr val="002060"/>
              </a:solidFill>
              <a:latin typeface="Calibri" panose="020F0502020204030204" pitchFamily="34" charset="0"/>
            </a:endParaRPr>
          </a:p>
        </p:txBody>
      </p:sp>
      <p:sp>
        <p:nvSpPr>
          <p:cNvPr id="6" name="Text Placeholder 3"/>
          <p:cNvSpPr txBox="1">
            <a:spLocks/>
          </p:cNvSpPr>
          <p:nvPr userDrawn="1"/>
        </p:nvSpPr>
        <p:spPr>
          <a:xfrm>
            <a:off x="756072" y="7344867"/>
            <a:ext cx="7294141" cy="19671208"/>
          </a:xfrm>
          <a:prstGeom prst="rect">
            <a:avLst/>
          </a:prstGeom>
        </p:spPr>
        <p:txBody>
          <a:bodyPr/>
          <a:lstStyle>
            <a:lvl1pPr marL="0" indent="0" algn="l" defTabSz="2941638" rtl="0" fontAlgn="base">
              <a:spcBef>
                <a:spcPct val="20000"/>
              </a:spcBef>
              <a:spcAft>
                <a:spcPct val="0"/>
              </a:spcAft>
              <a:buNone/>
              <a:defRPr sz="1400" b="1">
                <a:solidFill>
                  <a:srgbClr val="3366CC"/>
                </a:solidFill>
                <a:latin typeface="+mn-lt"/>
                <a:ea typeface="+mn-ea"/>
                <a:cs typeface="+mn-cs"/>
              </a:defRPr>
            </a:lvl1pPr>
            <a:lvl2pPr marL="457200" indent="0" algn="l" defTabSz="2941638" rtl="0" fontAlgn="base">
              <a:spcBef>
                <a:spcPct val="20000"/>
              </a:spcBef>
              <a:spcAft>
                <a:spcPct val="0"/>
              </a:spcAft>
              <a:buNone/>
              <a:defRPr sz="1200">
                <a:solidFill>
                  <a:schemeClr val="tx1"/>
                </a:solidFill>
                <a:latin typeface="+mn-lt"/>
                <a:cs typeface="+mn-cs"/>
              </a:defRPr>
            </a:lvl2pPr>
            <a:lvl3pPr marL="914400" indent="0" algn="l" defTabSz="2941638" rtl="0" fontAlgn="base">
              <a:spcBef>
                <a:spcPct val="20000"/>
              </a:spcBef>
              <a:spcAft>
                <a:spcPct val="0"/>
              </a:spcAft>
              <a:buNone/>
              <a:defRPr sz="1000">
                <a:solidFill>
                  <a:schemeClr val="tx1"/>
                </a:solidFill>
                <a:latin typeface="+mn-lt"/>
                <a:cs typeface="+mn-cs"/>
              </a:defRPr>
            </a:lvl3pPr>
            <a:lvl4pPr marL="1371600" indent="0" algn="l" defTabSz="2941638" rtl="0" fontAlgn="base">
              <a:spcBef>
                <a:spcPct val="20000"/>
              </a:spcBef>
              <a:spcAft>
                <a:spcPct val="0"/>
              </a:spcAft>
              <a:buNone/>
              <a:defRPr sz="900">
                <a:solidFill>
                  <a:schemeClr val="tx1"/>
                </a:solidFill>
                <a:latin typeface="+mn-lt"/>
                <a:cs typeface="+mn-cs"/>
              </a:defRPr>
            </a:lvl4pPr>
            <a:lvl5pPr marL="1828800" indent="0" algn="l" defTabSz="2941638" rtl="0" fontAlgn="base">
              <a:spcBef>
                <a:spcPct val="20000"/>
              </a:spcBef>
              <a:spcAft>
                <a:spcPct val="0"/>
              </a:spcAft>
              <a:buNone/>
              <a:defRPr sz="900">
                <a:solidFill>
                  <a:schemeClr val="tx1"/>
                </a:solidFill>
                <a:latin typeface="+mn-lt"/>
                <a:cs typeface="+mn-cs"/>
              </a:defRPr>
            </a:lvl5pPr>
            <a:lvl6pPr marL="2286000" indent="0" algn="l" defTabSz="2941638" rtl="0" fontAlgn="base">
              <a:spcBef>
                <a:spcPct val="20000"/>
              </a:spcBef>
              <a:spcAft>
                <a:spcPct val="0"/>
              </a:spcAft>
              <a:buNone/>
              <a:defRPr sz="900">
                <a:solidFill>
                  <a:schemeClr val="tx1"/>
                </a:solidFill>
                <a:latin typeface="+mn-lt"/>
                <a:cs typeface="+mn-cs"/>
              </a:defRPr>
            </a:lvl6pPr>
            <a:lvl7pPr marL="2743200" indent="0" algn="l" defTabSz="2941638" rtl="0" fontAlgn="base">
              <a:spcBef>
                <a:spcPct val="20000"/>
              </a:spcBef>
              <a:spcAft>
                <a:spcPct val="0"/>
              </a:spcAft>
              <a:buNone/>
              <a:defRPr sz="900">
                <a:solidFill>
                  <a:schemeClr val="tx1"/>
                </a:solidFill>
                <a:latin typeface="+mn-lt"/>
                <a:cs typeface="+mn-cs"/>
              </a:defRPr>
            </a:lvl7pPr>
            <a:lvl8pPr marL="3200400" indent="0" algn="l" defTabSz="2941638" rtl="0" fontAlgn="base">
              <a:spcBef>
                <a:spcPct val="20000"/>
              </a:spcBef>
              <a:spcAft>
                <a:spcPct val="0"/>
              </a:spcAft>
              <a:buNone/>
              <a:defRPr sz="900">
                <a:solidFill>
                  <a:schemeClr val="tx1"/>
                </a:solidFill>
                <a:latin typeface="+mn-lt"/>
                <a:cs typeface="+mn-cs"/>
              </a:defRPr>
            </a:lvl8pPr>
            <a:lvl9pPr marL="3657600" indent="0" algn="l" defTabSz="2941638" rtl="0" fontAlgn="base">
              <a:spcBef>
                <a:spcPct val="20000"/>
              </a:spcBef>
              <a:spcAft>
                <a:spcPct val="0"/>
              </a:spcAft>
              <a:buNone/>
              <a:defRPr sz="9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0" cap="none" spc="0" normalizeH="0" baseline="0" noProof="0" dirty="0">
              <a:ln>
                <a:noFill/>
              </a:ln>
              <a:solidFill>
                <a:srgbClr val="002060"/>
              </a:solidFill>
              <a:effectLst/>
              <a:uLnTx/>
              <a:uFillTx/>
              <a:latin typeface="Calibri" panose="020F0502020204030204" pitchFamily="34" charset="0"/>
              <a:ea typeface="+mn-ea"/>
              <a:cs typeface="Arial" charset="0"/>
            </a:endParaRPr>
          </a:p>
        </p:txBody>
      </p:sp>
      <p:sp>
        <p:nvSpPr>
          <p:cNvPr id="7" name="Text Placeholder 3"/>
          <p:cNvSpPr txBox="1">
            <a:spLocks/>
          </p:cNvSpPr>
          <p:nvPr userDrawn="1"/>
        </p:nvSpPr>
        <p:spPr>
          <a:xfrm>
            <a:off x="756073" y="2363291"/>
            <a:ext cx="7294141" cy="4621536"/>
          </a:xfrm>
          <a:prstGeom prst="rect">
            <a:avLst/>
          </a:prstGeom>
        </p:spPr>
        <p:txBody>
          <a:bodyPr/>
          <a:lstStyle>
            <a:lvl1pPr marL="0" indent="0" algn="l" defTabSz="2941638" rtl="0" fontAlgn="base">
              <a:spcBef>
                <a:spcPct val="20000"/>
              </a:spcBef>
              <a:spcAft>
                <a:spcPct val="0"/>
              </a:spcAft>
              <a:buNone/>
              <a:defRPr sz="1400" b="1">
                <a:solidFill>
                  <a:srgbClr val="3366CC"/>
                </a:solidFill>
                <a:latin typeface="+mn-lt"/>
                <a:ea typeface="+mn-ea"/>
                <a:cs typeface="+mn-cs"/>
              </a:defRPr>
            </a:lvl1pPr>
            <a:lvl2pPr marL="457200" indent="0" algn="l" defTabSz="2941638" rtl="0" fontAlgn="base">
              <a:spcBef>
                <a:spcPct val="20000"/>
              </a:spcBef>
              <a:spcAft>
                <a:spcPct val="0"/>
              </a:spcAft>
              <a:buNone/>
              <a:defRPr sz="1200">
                <a:solidFill>
                  <a:schemeClr val="tx1"/>
                </a:solidFill>
                <a:latin typeface="+mn-lt"/>
                <a:cs typeface="+mn-cs"/>
              </a:defRPr>
            </a:lvl2pPr>
            <a:lvl3pPr marL="914400" indent="0" algn="l" defTabSz="2941638" rtl="0" fontAlgn="base">
              <a:spcBef>
                <a:spcPct val="20000"/>
              </a:spcBef>
              <a:spcAft>
                <a:spcPct val="0"/>
              </a:spcAft>
              <a:buNone/>
              <a:defRPr sz="1000">
                <a:solidFill>
                  <a:schemeClr val="tx1"/>
                </a:solidFill>
                <a:latin typeface="+mn-lt"/>
                <a:cs typeface="+mn-cs"/>
              </a:defRPr>
            </a:lvl3pPr>
            <a:lvl4pPr marL="1371600" indent="0" algn="l" defTabSz="2941638" rtl="0" fontAlgn="base">
              <a:spcBef>
                <a:spcPct val="20000"/>
              </a:spcBef>
              <a:spcAft>
                <a:spcPct val="0"/>
              </a:spcAft>
              <a:buNone/>
              <a:defRPr sz="900">
                <a:solidFill>
                  <a:schemeClr val="tx1"/>
                </a:solidFill>
                <a:latin typeface="+mn-lt"/>
                <a:cs typeface="+mn-cs"/>
              </a:defRPr>
            </a:lvl4pPr>
            <a:lvl5pPr marL="1828800" indent="0" algn="l" defTabSz="2941638" rtl="0" fontAlgn="base">
              <a:spcBef>
                <a:spcPct val="20000"/>
              </a:spcBef>
              <a:spcAft>
                <a:spcPct val="0"/>
              </a:spcAft>
              <a:buNone/>
              <a:defRPr sz="900">
                <a:solidFill>
                  <a:schemeClr val="tx1"/>
                </a:solidFill>
                <a:latin typeface="+mn-lt"/>
                <a:cs typeface="+mn-cs"/>
              </a:defRPr>
            </a:lvl5pPr>
            <a:lvl6pPr marL="2286000" indent="0" algn="l" defTabSz="2941638" rtl="0" fontAlgn="base">
              <a:spcBef>
                <a:spcPct val="20000"/>
              </a:spcBef>
              <a:spcAft>
                <a:spcPct val="0"/>
              </a:spcAft>
              <a:buNone/>
              <a:defRPr sz="900">
                <a:solidFill>
                  <a:schemeClr val="tx1"/>
                </a:solidFill>
                <a:latin typeface="+mn-lt"/>
                <a:cs typeface="+mn-cs"/>
              </a:defRPr>
            </a:lvl6pPr>
            <a:lvl7pPr marL="2743200" indent="0" algn="l" defTabSz="2941638" rtl="0" fontAlgn="base">
              <a:spcBef>
                <a:spcPct val="20000"/>
              </a:spcBef>
              <a:spcAft>
                <a:spcPct val="0"/>
              </a:spcAft>
              <a:buNone/>
              <a:defRPr sz="900">
                <a:solidFill>
                  <a:schemeClr val="tx1"/>
                </a:solidFill>
                <a:latin typeface="+mn-lt"/>
                <a:cs typeface="+mn-cs"/>
              </a:defRPr>
            </a:lvl7pPr>
            <a:lvl8pPr marL="3200400" indent="0" algn="l" defTabSz="2941638" rtl="0" fontAlgn="base">
              <a:spcBef>
                <a:spcPct val="20000"/>
              </a:spcBef>
              <a:spcAft>
                <a:spcPct val="0"/>
              </a:spcAft>
              <a:buNone/>
              <a:defRPr sz="900">
                <a:solidFill>
                  <a:schemeClr val="tx1"/>
                </a:solidFill>
                <a:latin typeface="+mn-lt"/>
                <a:cs typeface="+mn-cs"/>
              </a:defRPr>
            </a:lvl8pPr>
            <a:lvl9pPr marL="3657600" indent="0" algn="l" defTabSz="2941638" rtl="0" fontAlgn="base">
              <a:spcBef>
                <a:spcPct val="20000"/>
              </a:spcBef>
              <a:spcAft>
                <a:spcPct val="0"/>
              </a:spcAft>
              <a:buNone/>
              <a:defRPr sz="9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0" cap="none" spc="0" normalizeH="0" baseline="0" noProof="0" dirty="0">
              <a:ln>
                <a:noFill/>
              </a:ln>
              <a:solidFill>
                <a:srgbClr val="002060"/>
              </a:solidFill>
              <a:effectLst/>
              <a:uLnTx/>
              <a:uFillTx/>
              <a:latin typeface="Calibri" panose="020F0502020204030204" pitchFamily="34" charset="0"/>
              <a:ea typeface="+mn-ea"/>
              <a:cs typeface="Arial" charset="0"/>
            </a:endParaRPr>
          </a:p>
        </p:txBody>
      </p:sp>
      <p:sp>
        <p:nvSpPr>
          <p:cNvPr id="9" name="Content Placeholder 8"/>
          <p:cNvSpPr>
            <a:spLocks noGrp="1"/>
          </p:cNvSpPr>
          <p:nvPr>
            <p:ph sz="quarter" idx="10"/>
          </p:nvPr>
        </p:nvSpPr>
        <p:spPr>
          <a:xfrm>
            <a:off x="1116113" y="3241105"/>
            <a:ext cx="9179536" cy="2282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1"/>
          </p:nvPr>
        </p:nvSpPr>
        <p:spPr>
          <a:xfrm>
            <a:off x="11196637" y="3240411"/>
            <a:ext cx="9001596" cy="228265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062038" y="72059"/>
            <a:ext cx="19118262" cy="25332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1044575" y="3024387"/>
            <a:ext cx="8785225" cy="5184576"/>
          </a:xfrm>
          <a:prstGeom prst="rect">
            <a:avLst/>
          </a:prstGeo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5"/>
          <p:cNvSpPr>
            <a:spLocks noGrp="1"/>
          </p:cNvSpPr>
          <p:nvPr>
            <p:ph sz="quarter" idx="11"/>
          </p:nvPr>
        </p:nvSpPr>
        <p:spPr>
          <a:xfrm>
            <a:off x="1044575" y="8713787"/>
            <a:ext cx="8856663" cy="1728115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7"/>
          <p:cNvSpPr>
            <a:spLocks noGrp="1"/>
          </p:cNvSpPr>
          <p:nvPr>
            <p:ph sz="quarter" idx="12"/>
          </p:nvPr>
        </p:nvSpPr>
        <p:spPr>
          <a:xfrm>
            <a:off x="10477153" y="3024387"/>
            <a:ext cx="9720263" cy="2304256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2485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Content Placeholder 2"/>
          <p:cNvSpPr txBox="1">
            <a:spLocks/>
          </p:cNvSpPr>
          <p:nvPr userDrawn="1"/>
        </p:nvSpPr>
        <p:spPr>
          <a:xfrm>
            <a:off x="684065" y="2291283"/>
            <a:ext cx="9649071" cy="24711768"/>
          </a:xfrm>
          <a:prstGeom prst="rect">
            <a:avLst/>
          </a:prstGeom>
        </p:spPr>
        <p:txBody>
          <a:bodyPr/>
          <a:lstStyle>
            <a:lvl1pPr marL="1103313" indent="-1103313" algn="l" defTabSz="2941638" rtl="0" fontAlgn="base">
              <a:spcBef>
                <a:spcPct val="20000"/>
              </a:spcBef>
              <a:spcAft>
                <a:spcPct val="0"/>
              </a:spcAft>
              <a:defRPr sz="3200" b="1">
                <a:solidFill>
                  <a:srgbClr val="3366CC"/>
                </a:solidFill>
                <a:latin typeface="+mn-lt"/>
                <a:ea typeface="+mn-ea"/>
                <a:cs typeface="+mn-cs"/>
              </a:defRPr>
            </a:lvl1pPr>
            <a:lvl2pPr marL="2390775" indent="-919163" algn="l" defTabSz="2941638" rtl="0" fontAlgn="base">
              <a:spcBef>
                <a:spcPct val="20000"/>
              </a:spcBef>
              <a:spcAft>
                <a:spcPct val="0"/>
              </a:spcAft>
              <a:defRPr sz="2800">
                <a:solidFill>
                  <a:schemeClr val="tx1"/>
                </a:solidFill>
                <a:latin typeface="+mn-lt"/>
                <a:cs typeface="+mn-cs"/>
              </a:defRPr>
            </a:lvl2pPr>
            <a:lvl3pPr marL="3676650" indent="-735013" algn="l" defTabSz="2941638" rtl="0" fontAlgn="base">
              <a:spcBef>
                <a:spcPct val="20000"/>
              </a:spcBef>
              <a:spcAft>
                <a:spcPct val="0"/>
              </a:spcAft>
              <a:defRPr sz="2400">
                <a:solidFill>
                  <a:schemeClr val="tx1"/>
                </a:solidFill>
                <a:latin typeface="+mn-lt"/>
                <a:cs typeface="+mn-cs"/>
              </a:defRPr>
            </a:lvl3pPr>
            <a:lvl4pPr marL="5148263" indent="-735013" algn="l" defTabSz="2941638" rtl="0" fontAlgn="base">
              <a:spcBef>
                <a:spcPct val="20000"/>
              </a:spcBef>
              <a:spcAft>
                <a:spcPct val="0"/>
              </a:spcAft>
              <a:defRPr sz="2000">
                <a:solidFill>
                  <a:schemeClr val="tx1"/>
                </a:solidFill>
                <a:latin typeface="+mn-lt"/>
                <a:cs typeface="+mn-cs"/>
              </a:defRPr>
            </a:lvl4pPr>
            <a:lvl5pPr marL="6619875" indent="-735013" algn="l" defTabSz="2941638" rtl="0" fontAlgn="base">
              <a:spcBef>
                <a:spcPct val="20000"/>
              </a:spcBef>
              <a:spcAft>
                <a:spcPct val="0"/>
              </a:spcAft>
              <a:buChar char="»"/>
              <a:defRPr sz="2000">
                <a:solidFill>
                  <a:schemeClr val="tx1"/>
                </a:solidFill>
                <a:latin typeface="+mn-lt"/>
                <a:cs typeface="+mn-cs"/>
              </a:defRPr>
            </a:lvl5pPr>
            <a:lvl6pPr marL="7077075" indent="-735013" algn="l" defTabSz="2941638" rtl="0" fontAlgn="base">
              <a:spcBef>
                <a:spcPct val="20000"/>
              </a:spcBef>
              <a:spcAft>
                <a:spcPct val="0"/>
              </a:spcAft>
              <a:buChar char="»"/>
              <a:defRPr sz="2000">
                <a:solidFill>
                  <a:schemeClr val="tx1"/>
                </a:solidFill>
                <a:latin typeface="+mn-lt"/>
                <a:cs typeface="+mn-cs"/>
              </a:defRPr>
            </a:lvl6pPr>
            <a:lvl7pPr marL="7534275" indent="-735013" algn="l" defTabSz="2941638" rtl="0" fontAlgn="base">
              <a:spcBef>
                <a:spcPct val="20000"/>
              </a:spcBef>
              <a:spcAft>
                <a:spcPct val="0"/>
              </a:spcAft>
              <a:buChar char="»"/>
              <a:defRPr sz="2000">
                <a:solidFill>
                  <a:schemeClr val="tx1"/>
                </a:solidFill>
                <a:latin typeface="+mn-lt"/>
                <a:cs typeface="+mn-cs"/>
              </a:defRPr>
            </a:lvl7pPr>
            <a:lvl8pPr marL="7991475" indent="-735013" algn="l" defTabSz="2941638" rtl="0" fontAlgn="base">
              <a:spcBef>
                <a:spcPct val="20000"/>
              </a:spcBef>
              <a:spcAft>
                <a:spcPct val="0"/>
              </a:spcAft>
              <a:buChar char="»"/>
              <a:defRPr sz="2000">
                <a:solidFill>
                  <a:schemeClr val="tx1"/>
                </a:solidFill>
                <a:latin typeface="+mn-lt"/>
                <a:cs typeface="+mn-cs"/>
              </a:defRPr>
            </a:lvl8pPr>
            <a:lvl9pPr marL="8448675" indent="-735013" algn="l" defTabSz="2941638" rtl="0" fontAlgn="base">
              <a:spcBef>
                <a:spcPct val="20000"/>
              </a:spcBef>
              <a:spcAft>
                <a:spcPct val="0"/>
              </a:spcAft>
              <a:buChar char="»"/>
              <a:defRPr sz="2000">
                <a:solidFill>
                  <a:schemeClr val="tx1"/>
                </a:solidFill>
                <a:latin typeface="+mn-lt"/>
                <a:cs typeface="+mn-cs"/>
              </a:defRPr>
            </a:lvl9pPr>
          </a:lstStyle>
          <a:p>
            <a:endParaRPr lang="en-GB" kern="0" dirty="0">
              <a:solidFill>
                <a:srgbClr val="002060"/>
              </a:solidFill>
              <a:latin typeface="Calibri" panose="020F0502020204030204" pitchFamily="34" charset="0"/>
            </a:endParaRPr>
          </a:p>
        </p:txBody>
      </p:sp>
      <p:sp>
        <p:nvSpPr>
          <p:cNvPr id="6" name="Content Placeholder 2"/>
          <p:cNvSpPr txBox="1">
            <a:spLocks/>
          </p:cNvSpPr>
          <p:nvPr userDrawn="1"/>
        </p:nvSpPr>
        <p:spPr>
          <a:xfrm>
            <a:off x="10981209" y="2304307"/>
            <a:ext cx="9649071" cy="24711768"/>
          </a:xfrm>
          <a:prstGeom prst="rect">
            <a:avLst/>
          </a:prstGeom>
        </p:spPr>
        <p:txBody>
          <a:bodyPr/>
          <a:lstStyle>
            <a:lvl1pPr marL="1103313" indent="-1103313" algn="l" defTabSz="2941638" rtl="0" fontAlgn="base">
              <a:spcBef>
                <a:spcPct val="20000"/>
              </a:spcBef>
              <a:spcAft>
                <a:spcPct val="0"/>
              </a:spcAft>
              <a:defRPr sz="3200" b="1">
                <a:solidFill>
                  <a:srgbClr val="3366CC"/>
                </a:solidFill>
                <a:latin typeface="+mn-lt"/>
                <a:ea typeface="+mn-ea"/>
                <a:cs typeface="+mn-cs"/>
              </a:defRPr>
            </a:lvl1pPr>
            <a:lvl2pPr marL="2390775" indent="-919163" algn="l" defTabSz="2941638" rtl="0" fontAlgn="base">
              <a:spcBef>
                <a:spcPct val="20000"/>
              </a:spcBef>
              <a:spcAft>
                <a:spcPct val="0"/>
              </a:spcAft>
              <a:defRPr sz="2800">
                <a:solidFill>
                  <a:schemeClr val="tx1"/>
                </a:solidFill>
                <a:latin typeface="+mn-lt"/>
                <a:cs typeface="+mn-cs"/>
              </a:defRPr>
            </a:lvl2pPr>
            <a:lvl3pPr marL="3676650" indent="-735013" algn="l" defTabSz="2941638" rtl="0" fontAlgn="base">
              <a:spcBef>
                <a:spcPct val="20000"/>
              </a:spcBef>
              <a:spcAft>
                <a:spcPct val="0"/>
              </a:spcAft>
              <a:defRPr sz="2400">
                <a:solidFill>
                  <a:schemeClr val="tx1"/>
                </a:solidFill>
                <a:latin typeface="+mn-lt"/>
                <a:cs typeface="+mn-cs"/>
              </a:defRPr>
            </a:lvl3pPr>
            <a:lvl4pPr marL="5148263" indent="-735013" algn="l" defTabSz="2941638" rtl="0" fontAlgn="base">
              <a:spcBef>
                <a:spcPct val="20000"/>
              </a:spcBef>
              <a:spcAft>
                <a:spcPct val="0"/>
              </a:spcAft>
              <a:defRPr sz="2000">
                <a:solidFill>
                  <a:schemeClr val="tx1"/>
                </a:solidFill>
                <a:latin typeface="+mn-lt"/>
                <a:cs typeface="+mn-cs"/>
              </a:defRPr>
            </a:lvl4pPr>
            <a:lvl5pPr marL="6619875" indent="-735013" algn="l" defTabSz="2941638" rtl="0" fontAlgn="base">
              <a:spcBef>
                <a:spcPct val="20000"/>
              </a:spcBef>
              <a:spcAft>
                <a:spcPct val="0"/>
              </a:spcAft>
              <a:buChar char="»"/>
              <a:defRPr sz="2000">
                <a:solidFill>
                  <a:schemeClr val="tx1"/>
                </a:solidFill>
                <a:latin typeface="+mn-lt"/>
                <a:cs typeface="+mn-cs"/>
              </a:defRPr>
            </a:lvl5pPr>
            <a:lvl6pPr marL="7077075" indent="-735013" algn="l" defTabSz="2941638" rtl="0" fontAlgn="base">
              <a:spcBef>
                <a:spcPct val="20000"/>
              </a:spcBef>
              <a:spcAft>
                <a:spcPct val="0"/>
              </a:spcAft>
              <a:buChar char="»"/>
              <a:defRPr sz="2000">
                <a:solidFill>
                  <a:schemeClr val="tx1"/>
                </a:solidFill>
                <a:latin typeface="+mn-lt"/>
                <a:cs typeface="+mn-cs"/>
              </a:defRPr>
            </a:lvl6pPr>
            <a:lvl7pPr marL="7534275" indent="-735013" algn="l" defTabSz="2941638" rtl="0" fontAlgn="base">
              <a:spcBef>
                <a:spcPct val="20000"/>
              </a:spcBef>
              <a:spcAft>
                <a:spcPct val="0"/>
              </a:spcAft>
              <a:buChar char="»"/>
              <a:defRPr sz="2000">
                <a:solidFill>
                  <a:schemeClr val="tx1"/>
                </a:solidFill>
                <a:latin typeface="+mn-lt"/>
                <a:cs typeface="+mn-cs"/>
              </a:defRPr>
            </a:lvl7pPr>
            <a:lvl8pPr marL="7991475" indent="-735013" algn="l" defTabSz="2941638" rtl="0" fontAlgn="base">
              <a:spcBef>
                <a:spcPct val="20000"/>
              </a:spcBef>
              <a:spcAft>
                <a:spcPct val="0"/>
              </a:spcAft>
              <a:buChar char="»"/>
              <a:defRPr sz="2000">
                <a:solidFill>
                  <a:schemeClr val="tx1"/>
                </a:solidFill>
                <a:latin typeface="+mn-lt"/>
                <a:cs typeface="+mn-cs"/>
              </a:defRPr>
            </a:lvl8pPr>
            <a:lvl9pPr marL="8448675" indent="-735013" algn="l" defTabSz="2941638" rtl="0" fontAlgn="base">
              <a:spcBef>
                <a:spcPct val="20000"/>
              </a:spcBef>
              <a:spcAft>
                <a:spcPct val="0"/>
              </a:spcAft>
              <a:buChar char="»"/>
              <a:defRPr sz="2000">
                <a:solidFill>
                  <a:schemeClr val="tx1"/>
                </a:solidFill>
                <a:latin typeface="+mn-lt"/>
                <a:cs typeface="+mn-cs"/>
              </a:defRPr>
            </a:lvl9pPr>
          </a:lstStyle>
          <a:p>
            <a:endParaRPr lang="en-GB" kern="0" dirty="0">
              <a:solidFill>
                <a:srgbClr val="002060"/>
              </a:solidFill>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190" y="26153448"/>
            <a:ext cx="21240000" cy="408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userDrawn="1"/>
        </p:nvSpPr>
        <p:spPr>
          <a:xfrm>
            <a:off x="756072" y="52"/>
            <a:ext cx="19874209" cy="2016224"/>
          </a:xfrm>
          <a:prstGeom prst="rect">
            <a:avLst/>
          </a:prstGeom>
        </p:spPr>
        <p:txBody>
          <a:bodyPr/>
          <a:lstStyle>
            <a:lvl1pPr algn="ctr" defTabSz="2941638" rtl="0" fontAlgn="base">
              <a:spcBef>
                <a:spcPct val="0"/>
              </a:spcBef>
              <a:spcAft>
                <a:spcPct val="0"/>
              </a:spcAft>
              <a:defRPr sz="7200" b="1">
                <a:solidFill>
                  <a:schemeClr val="bg1"/>
                </a:solidFill>
                <a:latin typeface="+mj-lt"/>
                <a:ea typeface="+mj-ea"/>
                <a:cs typeface="+mj-cs"/>
              </a:defRPr>
            </a:lvl1pPr>
            <a:lvl2pPr algn="ctr" defTabSz="2941638" rtl="0" fontAlgn="base">
              <a:spcBef>
                <a:spcPct val="0"/>
              </a:spcBef>
              <a:spcAft>
                <a:spcPct val="0"/>
              </a:spcAft>
              <a:defRPr sz="7200" b="1">
                <a:solidFill>
                  <a:schemeClr val="bg1"/>
                </a:solidFill>
                <a:latin typeface="Arial" charset="0"/>
                <a:cs typeface="Arial" charset="0"/>
              </a:defRPr>
            </a:lvl2pPr>
            <a:lvl3pPr algn="ctr" defTabSz="2941638" rtl="0" fontAlgn="base">
              <a:spcBef>
                <a:spcPct val="0"/>
              </a:spcBef>
              <a:spcAft>
                <a:spcPct val="0"/>
              </a:spcAft>
              <a:defRPr sz="7200" b="1">
                <a:solidFill>
                  <a:schemeClr val="bg1"/>
                </a:solidFill>
                <a:latin typeface="Arial" charset="0"/>
                <a:cs typeface="Arial" charset="0"/>
              </a:defRPr>
            </a:lvl3pPr>
            <a:lvl4pPr algn="ctr" defTabSz="2941638" rtl="0" fontAlgn="base">
              <a:spcBef>
                <a:spcPct val="0"/>
              </a:spcBef>
              <a:spcAft>
                <a:spcPct val="0"/>
              </a:spcAft>
              <a:defRPr sz="7200" b="1">
                <a:solidFill>
                  <a:schemeClr val="bg1"/>
                </a:solidFill>
                <a:latin typeface="Arial" charset="0"/>
                <a:cs typeface="Arial" charset="0"/>
              </a:defRPr>
            </a:lvl4pPr>
            <a:lvl5pPr algn="ctr" defTabSz="2941638" rtl="0" fontAlgn="base">
              <a:spcBef>
                <a:spcPct val="0"/>
              </a:spcBef>
              <a:spcAft>
                <a:spcPct val="0"/>
              </a:spcAft>
              <a:defRPr sz="7200" b="1">
                <a:solidFill>
                  <a:schemeClr val="bg1"/>
                </a:solidFill>
                <a:latin typeface="Arial" charset="0"/>
                <a:cs typeface="Arial" charset="0"/>
              </a:defRPr>
            </a:lvl5pPr>
            <a:lvl6pPr marL="457200" algn="ctr" defTabSz="2941638" rtl="0" fontAlgn="base">
              <a:spcBef>
                <a:spcPct val="0"/>
              </a:spcBef>
              <a:spcAft>
                <a:spcPct val="0"/>
              </a:spcAft>
              <a:defRPr sz="7200" b="1">
                <a:solidFill>
                  <a:schemeClr val="bg1"/>
                </a:solidFill>
                <a:latin typeface="Arial" charset="0"/>
                <a:cs typeface="Arial" charset="0"/>
              </a:defRPr>
            </a:lvl6pPr>
            <a:lvl7pPr marL="914400" algn="ctr" defTabSz="2941638" rtl="0" fontAlgn="base">
              <a:spcBef>
                <a:spcPct val="0"/>
              </a:spcBef>
              <a:spcAft>
                <a:spcPct val="0"/>
              </a:spcAft>
              <a:defRPr sz="7200" b="1">
                <a:solidFill>
                  <a:schemeClr val="bg1"/>
                </a:solidFill>
                <a:latin typeface="Arial" charset="0"/>
                <a:cs typeface="Arial" charset="0"/>
              </a:defRPr>
            </a:lvl7pPr>
            <a:lvl8pPr marL="1371600" algn="ctr" defTabSz="2941638" rtl="0" fontAlgn="base">
              <a:spcBef>
                <a:spcPct val="0"/>
              </a:spcBef>
              <a:spcAft>
                <a:spcPct val="0"/>
              </a:spcAft>
              <a:defRPr sz="7200" b="1">
                <a:solidFill>
                  <a:schemeClr val="bg1"/>
                </a:solidFill>
                <a:latin typeface="Arial" charset="0"/>
                <a:cs typeface="Arial" charset="0"/>
              </a:defRPr>
            </a:lvl8pPr>
            <a:lvl9pPr marL="1828800" algn="ctr" defTabSz="2941638" rtl="0" fontAlgn="base">
              <a:spcBef>
                <a:spcPct val="0"/>
              </a:spcBef>
              <a:spcAft>
                <a:spcPct val="0"/>
              </a:spcAft>
              <a:defRPr sz="7200" b="1">
                <a:solidFill>
                  <a:schemeClr val="bg1"/>
                </a:solidFill>
                <a:latin typeface="Arial" charset="0"/>
                <a:cs typeface="Arial" charset="0"/>
              </a:defRPr>
            </a:lvl9pPr>
          </a:lstStyle>
          <a:p>
            <a:pPr algn="l"/>
            <a:endParaRPr lang="en-GB" sz="11500" kern="0" dirty="0">
              <a:solidFill>
                <a:srgbClr val="002060"/>
              </a:solidFill>
              <a:latin typeface="Calibri" panose="020F0502020204030204" pitchFamily="34" charset="0"/>
            </a:endParaRPr>
          </a:p>
        </p:txBody>
      </p:sp>
      <p:sp>
        <p:nvSpPr>
          <p:cNvPr id="2" name="Title Placeholder 1"/>
          <p:cNvSpPr>
            <a:spLocks noGrp="1"/>
          </p:cNvSpPr>
          <p:nvPr>
            <p:ph type="title"/>
          </p:nvPr>
        </p:nvSpPr>
        <p:spPr>
          <a:xfrm>
            <a:off x="1062038" y="72059"/>
            <a:ext cx="19118262" cy="253320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57" r:id="rId2"/>
    <p:sldLayoutId id="2147483660" r:id="rId3"/>
    <p:sldLayoutId id="2147483658" r:id="rId4"/>
  </p:sldLayoutIdLst>
  <p:txStyles>
    <p:titleStyle>
      <a:lvl1pPr algn="l" defTabSz="2941638" rtl="0" fontAlgn="base">
        <a:spcBef>
          <a:spcPct val="0"/>
        </a:spcBef>
        <a:spcAft>
          <a:spcPct val="0"/>
        </a:spcAft>
        <a:defRPr sz="7200" b="1">
          <a:solidFill>
            <a:srgbClr val="002060"/>
          </a:solidFill>
          <a:latin typeface="Calibri" panose="020F0502020204030204" pitchFamily="34" charset="0"/>
          <a:ea typeface="+mj-ea"/>
          <a:cs typeface="+mj-cs"/>
        </a:defRPr>
      </a:lvl1pPr>
      <a:lvl2pPr algn="ctr" defTabSz="2941638" rtl="0" fontAlgn="base">
        <a:spcBef>
          <a:spcPct val="0"/>
        </a:spcBef>
        <a:spcAft>
          <a:spcPct val="0"/>
        </a:spcAft>
        <a:defRPr sz="7200" b="1">
          <a:solidFill>
            <a:schemeClr val="bg1"/>
          </a:solidFill>
          <a:latin typeface="Arial" charset="0"/>
          <a:cs typeface="Arial" charset="0"/>
        </a:defRPr>
      </a:lvl2pPr>
      <a:lvl3pPr algn="ctr" defTabSz="2941638" rtl="0" fontAlgn="base">
        <a:spcBef>
          <a:spcPct val="0"/>
        </a:spcBef>
        <a:spcAft>
          <a:spcPct val="0"/>
        </a:spcAft>
        <a:defRPr sz="7200" b="1">
          <a:solidFill>
            <a:schemeClr val="bg1"/>
          </a:solidFill>
          <a:latin typeface="Arial" charset="0"/>
          <a:cs typeface="Arial" charset="0"/>
        </a:defRPr>
      </a:lvl3pPr>
      <a:lvl4pPr algn="ctr" defTabSz="2941638" rtl="0" fontAlgn="base">
        <a:spcBef>
          <a:spcPct val="0"/>
        </a:spcBef>
        <a:spcAft>
          <a:spcPct val="0"/>
        </a:spcAft>
        <a:defRPr sz="7200" b="1">
          <a:solidFill>
            <a:schemeClr val="bg1"/>
          </a:solidFill>
          <a:latin typeface="Arial" charset="0"/>
          <a:cs typeface="Arial" charset="0"/>
        </a:defRPr>
      </a:lvl4pPr>
      <a:lvl5pPr algn="ctr" defTabSz="2941638" rtl="0" fontAlgn="base">
        <a:spcBef>
          <a:spcPct val="0"/>
        </a:spcBef>
        <a:spcAft>
          <a:spcPct val="0"/>
        </a:spcAft>
        <a:defRPr sz="7200" b="1">
          <a:solidFill>
            <a:schemeClr val="bg1"/>
          </a:solidFill>
          <a:latin typeface="Arial" charset="0"/>
          <a:cs typeface="Arial" charset="0"/>
        </a:defRPr>
      </a:lvl5pPr>
      <a:lvl6pPr marL="457200" algn="ctr" defTabSz="2941638" rtl="0" fontAlgn="base">
        <a:spcBef>
          <a:spcPct val="0"/>
        </a:spcBef>
        <a:spcAft>
          <a:spcPct val="0"/>
        </a:spcAft>
        <a:defRPr sz="7200" b="1">
          <a:solidFill>
            <a:schemeClr val="bg1"/>
          </a:solidFill>
          <a:latin typeface="Arial" charset="0"/>
          <a:cs typeface="Arial" charset="0"/>
        </a:defRPr>
      </a:lvl6pPr>
      <a:lvl7pPr marL="914400" algn="ctr" defTabSz="2941638" rtl="0" fontAlgn="base">
        <a:spcBef>
          <a:spcPct val="0"/>
        </a:spcBef>
        <a:spcAft>
          <a:spcPct val="0"/>
        </a:spcAft>
        <a:defRPr sz="7200" b="1">
          <a:solidFill>
            <a:schemeClr val="bg1"/>
          </a:solidFill>
          <a:latin typeface="Arial" charset="0"/>
          <a:cs typeface="Arial" charset="0"/>
        </a:defRPr>
      </a:lvl7pPr>
      <a:lvl8pPr marL="1371600" algn="ctr" defTabSz="2941638" rtl="0" fontAlgn="base">
        <a:spcBef>
          <a:spcPct val="0"/>
        </a:spcBef>
        <a:spcAft>
          <a:spcPct val="0"/>
        </a:spcAft>
        <a:defRPr sz="7200" b="1">
          <a:solidFill>
            <a:schemeClr val="bg1"/>
          </a:solidFill>
          <a:latin typeface="Arial" charset="0"/>
          <a:cs typeface="Arial" charset="0"/>
        </a:defRPr>
      </a:lvl8pPr>
      <a:lvl9pPr marL="1828800" algn="ctr" defTabSz="2941638" rtl="0" fontAlgn="base">
        <a:spcBef>
          <a:spcPct val="0"/>
        </a:spcBef>
        <a:spcAft>
          <a:spcPct val="0"/>
        </a:spcAft>
        <a:defRPr sz="7200" b="1">
          <a:solidFill>
            <a:schemeClr val="bg1"/>
          </a:solidFill>
          <a:latin typeface="Arial" charset="0"/>
          <a:cs typeface="Arial" charset="0"/>
        </a:defRPr>
      </a:lvl9pPr>
    </p:titleStyle>
    <p:bodyStyle>
      <a:lvl1pPr marL="1103313" indent="-1103313" algn="l" defTabSz="2941638" rtl="0" fontAlgn="base">
        <a:spcBef>
          <a:spcPct val="20000"/>
        </a:spcBef>
        <a:spcAft>
          <a:spcPct val="0"/>
        </a:spcAft>
        <a:defRPr sz="4400" b="1">
          <a:solidFill>
            <a:srgbClr val="002060"/>
          </a:solidFill>
          <a:latin typeface="Calibri" panose="020F0502020204030204" pitchFamily="34" charset="0"/>
          <a:ea typeface="+mn-ea"/>
          <a:cs typeface="+mn-cs"/>
        </a:defRPr>
      </a:lvl1pPr>
      <a:lvl2pPr marL="2390775" indent="-919163" algn="l" defTabSz="2941638" rtl="0" fontAlgn="base">
        <a:spcBef>
          <a:spcPct val="20000"/>
        </a:spcBef>
        <a:spcAft>
          <a:spcPct val="0"/>
        </a:spcAft>
        <a:defRPr sz="3600">
          <a:solidFill>
            <a:srgbClr val="002060"/>
          </a:solidFill>
          <a:latin typeface="Calibri" panose="020F0502020204030204" pitchFamily="34" charset="0"/>
          <a:cs typeface="+mn-cs"/>
        </a:defRPr>
      </a:lvl2pPr>
      <a:lvl3pPr marL="3676650" indent="-735013" algn="l" defTabSz="2941638" rtl="0" fontAlgn="base">
        <a:spcBef>
          <a:spcPct val="20000"/>
        </a:spcBef>
        <a:spcAft>
          <a:spcPct val="0"/>
        </a:spcAft>
        <a:defRPr sz="3200">
          <a:solidFill>
            <a:srgbClr val="002060"/>
          </a:solidFill>
          <a:latin typeface="Calibri" panose="020F0502020204030204" pitchFamily="34" charset="0"/>
          <a:cs typeface="+mn-cs"/>
        </a:defRPr>
      </a:lvl3pPr>
      <a:lvl4pPr marL="5148263" indent="-735013" algn="l" defTabSz="2941638" rtl="0" fontAlgn="base">
        <a:spcBef>
          <a:spcPct val="20000"/>
        </a:spcBef>
        <a:spcAft>
          <a:spcPct val="0"/>
        </a:spcAft>
        <a:defRPr sz="2800">
          <a:solidFill>
            <a:srgbClr val="002060"/>
          </a:solidFill>
          <a:latin typeface="Calibri" panose="020F0502020204030204" pitchFamily="34" charset="0"/>
          <a:cs typeface="+mn-cs"/>
        </a:defRPr>
      </a:lvl4pPr>
      <a:lvl5pPr marL="6619875" indent="-735013" algn="l" defTabSz="2941638" rtl="0" fontAlgn="base">
        <a:spcBef>
          <a:spcPct val="20000"/>
        </a:spcBef>
        <a:spcAft>
          <a:spcPct val="0"/>
        </a:spcAft>
        <a:buChar char="»"/>
        <a:defRPr sz="6400">
          <a:solidFill>
            <a:schemeClr val="tx1"/>
          </a:solidFill>
          <a:latin typeface="+mn-lt"/>
          <a:cs typeface="+mn-cs"/>
        </a:defRPr>
      </a:lvl5pPr>
      <a:lvl6pPr marL="7077075" indent="-735013" algn="l" defTabSz="2941638" rtl="0" fontAlgn="base">
        <a:spcBef>
          <a:spcPct val="20000"/>
        </a:spcBef>
        <a:spcAft>
          <a:spcPct val="0"/>
        </a:spcAft>
        <a:buChar char="»"/>
        <a:defRPr sz="6400">
          <a:solidFill>
            <a:schemeClr val="tx1"/>
          </a:solidFill>
          <a:latin typeface="+mn-lt"/>
          <a:cs typeface="+mn-cs"/>
        </a:defRPr>
      </a:lvl6pPr>
      <a:lvl7pPr marL="7534275" indent="-735013" algn="l" defTabSz="2941638" rtl="0" fontAlgn="base">
        <a:spcBef>
          <a:spcPct val="20000"/>
        </a:spcBef>
        <a:spcAft>
          <a:spcPct val="0"/>
        </a:spcAft>
        <a:buChar char="»"/>
        <a:defRPr sz="6400">
          <a:solidFill>
            <a:schemeClr val="tx1"/>
          </a:solidFill>
          <a:latin typeface="+mn-lt"/>
          <a:cs typeface="+mn-cs"/>
        </a:defRPr>
      </a:lvl7pPr>
      <a:lvl8pPr marL="7991475" indent="-735013" algn="l" defTabSz="2941638" rtl="0" fontAlgn="base">
        <a:spcBef>
          <a:spcPct val="20000"/>
        </a:spcBef>
        <a:spcAft>
          <a:spcPct val="0"/>
        </a:spcAft>
        <a:buChar char="»"/>
        <a:defRPr sz="6400">
          <a:solidFill>
            <a:schemeClr val="tx1"/>
          </a:solidFill>
          <a:latin typeface="+mn-lt"/>
          <a:cs typeface="+mn-cs"/>
        </a:defRPr>
      </a:lvl8pPr>
      <a:lvl9pPr marL="8448675" indent="-735013" algn="l" defTabSz="2941638" rtl="0" fontAlgn="base">
        <a:spcBef>
          <a:spcPct val="20000"/>
        </a:spcBef>
        <a:spcAft>
          <a:spcPct val="0"/>
        </a:spcAft>
        <a:buChar char="»"/>
        <a:defRPr sz="6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sor.org/learning/education-accrediation" TargetMode="External"/><Relationship Id="rId7" Type="http://schemas.openxmlformats.org/officeDocument/2006/relationships/hyperlink" Target="https://www.england.nhs.uk/statistics/wp-content/uploads/sites/2/2013/04/KH12-release-2013-14.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hpc-uk.org/education/processes/" TargetMode="External"/><Relationship Id="rId5" Type="http://schemas.openxmlformats.org/officeDocument/2006/relationships/hyperlink" Target="http://www.radiographyonline.com/article/S1078-8174(15)00118-2/abstract" TargetMode="External"/><Relationship Id="rId10" Type="http://schemas.openxmlformats.org/officeDocument/2006/relationships/image" Target="../media/image4.png"/><Relationship Id="rId4" Type="http://schemas.openxmlformats.org/officeDocument/2006/relationships/hyperlink" Target="http://e.bangor.ac.uk/4068/1/DX214131.pdf"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192"/>
          <p:cNvSpPr txBox="1">
            <a:spLocks/>
          </p:cNvSpPr>
          <p:nvPr/>
        </p:nvSpPr>
        <p:spPr>
          <a:xfrm>
            <a:off x="10468160" y="23042611"/>
            <a:ext cx="10395900" cy="3168352"/>
          </a:xfrm>
          <a:prstGeom prst="rect">
            <a:avLst/>
          </a:prstGeom>
          <a:solidFill>
            <a:schemeClr val="bg1">
              <a:lumMod val="85000"/>
            </a:schemeClr>
          </a:solidFill>
        </p:spPr>
        <p:txBody>
          <a:bodyPr numCol="1"/>
          <a:lstStyle>
            <a:lvl1pPr marL="1103313" indent="-1103313" algn="l" defTabSz="2941638" rtl="0" fontAlgn="base">
              <a:spcBef>
                <a:spcPct val="20000"/>
              </a:spcBef>
              <a:spcAft>
                <a:spcPct val="0"/>
              </a:spcAft>
              <a:defRPr sz="4400" b="1">
                <a:solidFill>
                  <a:srgbClr val="002060"/>
                </a:solidFill>
                <a:latin typeface="Calibri" panose="020F0502020204030204" pitchFamily="34" charset="0"/>
                <a:ea typeface="+mn-ea"/>
                <a:cs typeface="+mn-cs"/>
              </a:defRPr>
            </a:lvl1pPr>
            <a:lvl2pPr marL="2390775" indent="-919163" algn="l" defTabSz="2941638" rtl="0" fontAlgn="base">
              <a:spcBef>
                <a:spcPct val="20000"/>
              </a:spcBef>
              <a:spcAft>
                <a:spcPct val="0"/>
              </a:spcAft>
              <a:defRPr sz="3600">
                <a:solidFill>
                  <a:srgbClr val="002060"/>
                </a:solidFill>
                <a:latin typeface="Calibri" panose="020F0502020204030204" pitchFamily="34" charset="0"/>
                <a:cs typeface="+mn-cs"/>
              </a:defRPr>
            </a:lvl2pPr>
            <a:lvl3pPr marL="3676650" indent="-735013" algn="l" defTabSz="2941638" rtl="0" fontAlgn="base">
              <a:spcBef>
                <a:spcPct val="20000"/>
              </a:spcBef>
              <a:spcAft>
                <a:spcPct val="0"/>
              </a:spcAft>
              <a:defRPr sz="3200">
                <a:solidFill>
                  <a:srgbClr val="002060"/>
                </a:solidFill>
                <a:latin typeface="Calibri" panose="020F0502020204030204" pitchFamily="34" charset="0"/>
                <a:cs typeface="+mn-cs"/>
              </a:defRPr>
            </a:lvl3pPr>
            <a:lvl4pPr marL="5148263" indent="-735013" algn="l" defTabSz="2941638" rtl="0" fontAlgn="base">
              <a:spcBef>
                <a:spcPct val="20000"/>
              </a:spcBef>
              <a:spcAft>
                <a:spcPct val="0"/>
              </a:spcAft>
              <a:defRPr sz="2800">
                <a:solidFill>
                  <a:srgbClr val="002060"/>
                </a:solidFill>
                <a:latin typeface="Calibri" panose="020F0502020204030204" pitchFamily="34" charset="0"/>
                <a:cs typeface="+mn-cs"/>
              </a:defRPr>
            </a:lvl4pPr>
            <a:lvl5pPr marL="6619875" indent="-735013" algn="l" defTabSz="2941638" rtl="0" fontAlgn="base">
              <a:spcBef>
                <a:spcPct val="20000"/>
              </a:spcBef>
              <a:spcAft>
                <a:spcPct val="0"/>
              </a:spcAft>
              <a:buChar char="»"/>
              <a:defRPr sz="6400">
                <a:solidFill>
                  <a:schemeClr val="tx1"/>
                </a:solidFill>
                <a:latin typeface="+mn-lt"/>
                <a:cs typeface="+mn-cs"/>
              </a:defRPr>
            </a:lvl5pPr>
            <a:lvl6pPr marL="7077075" indent="-735013" algn="l" defTabSz="2941638" rtl="0" fontAlgn="base">
              <a:spcBef>
                <a:spcPct val="20000"/>
              </a:spcBef>
              <a:spcAft>
                <a:spcPct val="0"/>
              </a:spcAft>
              <a:buChar char="»"/>
              <a:defRPr sz="6400">
                <a:solidFill>
                  <a:schemeClr val="tx1"/>
                </a:solidFill>
                <a:latin typeface="+mn-lt"/>
                <a:cs typeface="+mn-cs"/>
              </a:defRPr>
            </a:lvl6pPr>
            <a:lvl7pPr marL="7534275" indent="-735013" algn="l" defTabSz="2941638" rtl="0" fontAlgn="base">
              <a:spcBef>
                <a:spcPct val="20000"/>
              </a:spcBef>
              <a:spcAft>
                <a:spcPct val="0"/>
              </a:spcAft>
              <a:buChar char="»"/>
              <a:defRPr sz="6400">
                <a:solidFill>
                  <a:schemeClr val="tx1"/>
                </a:solidFill>
                <a:latin typeface="+mn-lt"/>
                <a:cs typeface="+mn-cs"/>
              </a:defRPr>
            </a:lvl7pPr>
            <a:lvl8pPr marL="7991475" indent="-735013" algn="l" defTabSz="2941638" rtl="0" fontAlgn="base">
              <a:spcBef>
                <a:spcPct val="20000"/>
              </a:spcBef>
              <a:spcAft>
                <a:spcPct val="0"/>
              </a:spcAft>
              <a:buChar char="»"/>
              <a:defRPr sz="6400">
                <a:solidFill>
                  <a:schemeClr val="tx1"/>
                </a:solidFill>
                <a:latin typeface="+mn-lt"/>
                <a:cs typeface="+mn-cs"/>
              </a:defRPr>
            </a:lvl8pPr>
            <a:lvl9pPr marL="8448675" indent="-735013" algn="l" defTabSz="2941638" rtl="0" fontAlgn="base">
              <a:spcBef>
                <a:spcPct val="20000"/>
              </a:spcBef>
              <a:spcAft>
                <a:spcPct val="0"/>
              </a:spcAft>
              <a:buChar char="»"/>
              <a:defRPr sz="6400">
                <a:solidFill>
                  <a:schemeClr val="tx1"/>
                </a:solidFill>
                <a:latin typeface="+mn-lt"/>
                <a:cs typeface="+mn-cs"/>
              </a:defRPr>
            </a:lvl9pPr>
          </a:lstStyle>
          <a:p>
            <a:pPr marL="228600" indent="-228600" algn="just">
              <a:lnSpc>
                <a:spcPct val="150000"/>
              </a:lnSpc>
              <a:spcBef>
                <a:spcPts val="0"/>
              </a:spcBef>
              <a:buFont typeface="+mj-lt"/>
              <a:buAutoNum type="arabicPeriod"/>
            </a:pPr>
            <a:r>
              <a:rPr lang="en-GB" sz="1100" b="0" kern="0" dirty="0" smtClean="0">
                <a:solidFill>
                  <a:schemeClr val="tx2"/>
                </a:solidFill>
                <a:latin typeface="+mn-lt"/>
              </a:rPr>
              <a:t>Price</a:t>
            </a:r>
            <a:r>
              <a:rPr lang="en-GB" sz="1100" b="0" kern="0" dirty="0">
                <a:solidFill>
                  <a:schemeClr val="tx2"/>
                </a:solidFill>
                <a:latin typeface="+mn-lt"/>
              </a:rPr>
              <a:t>, R, </a:t>
            </a:r>
            <a:r>
              <a:rPr lang="en-GB" sz="1100" b="0" kern="0" dirty="0" smtClean="0">
                <a:solidFill>
                  <a:schemeClr val="tx2"/>
                </a:solidFill>
                <a:latin typeface="+mn-lt"/>
              </a:rPr>
              <a:t>Radiographer </a:t>
            </a:r>
            <a:r>
              <a:rPr lang="en-GB" sz="1100" b="0" kern="0" dirty="0">
                <a:solidFill>
                  <a:schemeClr val="tx2"/>
                </a:solidFill>
                <a:latin typeface="+mn-lt"/>
              </a:rPr>
              <a:t>Reporting: origins, demise and revival of plain film </a:t>
            </a:r>
            <a:r>
              <a:rPr lang="en-GB" sz="1100" b="0" kern="0" dirty="0" smtClean="0">
                <a:solidFill>
                  <a:schemeClr val="tx2"/>
                </a:solidFill>
                <a:latin typeface="+mn-lt"/>
              </a:rPr>
              <a:t>reporting. </a:t>
            </a:r>
            <a:r>
              <a:rPr lang="en-GB" sz="1100" b="0" i="1" kern="0" dirty="0" smtClean="0">
                <a:solidFill>
                  <a:schemeClr val="tx2"/>
                </a:solidFill>
                <a:latin typeface="+mn-lt"/>
              </a:rPr>
              <a:t>Radiography</a:t>
            </a:r>
            <a:r>
              <a:rPr lang="en-GB" sz="1100" b="0" kern="0" dirty="0" smtClean="0">
                <a:solidFill>
                  <a:schemeClr val="tx2"/>
                </a:solidFill>
                <a:latin typeface="+mn-lt"/>
              </a:rPr>
              <a:t>, 2001; </a:t>
            </a:r>
            <a:r>
              <a:rPr lang="en-GB" sz="1100" b="0" kern="0" dirty="0">
                <a:solidFill>
                  <a:schemeClr val="tx2"/>
                </a:solidFill>
                <a:latin typeface="+mn-lt"/>
              </a:rPr>
              <a:t>7, </a:t>
            </a:r>
            <a:r>
              <a:rPr lang="en-GB" sz="1100" b="0" kern="0" dirty="0" smtClean="0">
                <a:solidFill>
                  <a:schemeClr val="tx2"/>
                </a:solidFill>
                <a:latin typeface="+mn-lt"/>
              </a:rPr>
              <a:t>105-17.</a:t>
            </a:r>
          </a:p>
          <a:p>
            <a:pPr marL="342900" indent="-342900">
              <a:spcBef>
                <a:spcPts val="0"/>
              </a:spcBef>
              <a:buFont typeface="+mj-lt"/>
              <a:buAutoNum type="arabicPeriod"/>
            </a:pPr>
            <a:r>
              <a:rPr lang="en-GB" sz="1100" b="0" kern="0" dirty="0" smtClean="0">
                <a:solidFill>
                  <a:schemeClr val="tx1"/>
                </a:solidFill>
                <a:latin typeface="+mn-lt"/>
              </a:rPr>
              <a:t>Pratt</a:t>
            </a:r>
            <a:r>
              <a:rPr lang="en-GB" sz="1100" b="0" kern="0" dirty="0">
                <a:solidFill>
                  <a:schemeClr val="tx1"/>
                </a:solidFill>
                <a:latin typeface="+mn-lt"/>
              </a:rPr>
              <a:t>, S. &amp; Adams, C</a:t>
            </a:r>
            <a:r>
              <a:rPr lang="en-GB" sz="1100" b="0" kern="0" dirty="0" smtClean="0">
                <a:solidFill>
                  <a:schemeClr val="tx1"/>
                </a:solidFill>
                <a:latin typeface="+mn-lt"/>
              </a:rPr>
              <a:t>. </a:t>
            </a:r>
            <a:r>
              <a:rPr lang="en-GB" sz="1100" b="0" kern="0" dirty="0">
                <a:solidFill>
                  <a:schemeClr val="tx1"/>
                </a:solidFill>
                <a:latin typeface="+mn-lt"/>
              </a:rPr>
              <a:t>How to create a degree course in radiography: a recipe. </a:t>
            </a:r>
            <a:r>
              <a:rPr lang="en-GB" sz="1100" b="0" i="1" kern="0" dirty="0" smtClean="0">
                <a:solidFill>
                  <a:schemeClr val="tx1"/>
                </a:solidFill>
                <a:latin typeface="+mn-lt"/>
              </a:rPr>
              <a:t>Radiography</a:t>
            </a:r>
            <a:r>
              <a:rPr lang="en-GB" sz="1100" b="0" kern="0" dirty="0">
                <a:solidFill>
                  <a:schemeClr val="tx1"/>
                </a:solidFill>
                <a:latin typeface="+mn-lt"/>
              </a:rPr>
              <a:t>,</a:t>
            </a:r>
            <a:r>
              <a:rPr lang="en-GB" sz="1100" b="0" kern="0" dirty="0" smtClean="0">
                <a:solidFill>
                  <a:schemeClr val="tx1"/>
                </a:solidFill>
                <a:latin typeface="+mn-lt"/>
              </a:rPr>
              <a:t> 2003;  </a:t>
            </a:r>
            <a:r>
              <a:rPr lang="en-GB" sz="1100" b="0" kern="0" dirty="0">
                <a:solidFill>
                  <a:schemeClr val="tx1"/>
                </a:solidFill>
                <a:latin typeface="+mn-lt"/>
              </a:rPr>
              <a:t>91, 317-322</a:t>
            </a:r>
            <a:r>
              <a:rPr lang="en-GB" sz="1100" b="0" kern="0" dirty="0" smtClean="0">
                <a:solidFill>
                  <a:schemeClr val="tx1"/>
                </a:solidFill>
                <a:latin typeface="+mn-lt"/>
              </a:rPr>
              <a:t>.</a:t>
            </a:r>
          </a:p>
          <a:p>
            <a:pPr marL="342900" lvl="0" indent="-342900">
              <a:spcBef>
                <a:spcPts val="0"/>
              </a:spcBef>
              <a:buFont typeface="+mj-lt"/>
              <a:buAutoNum type="arabicPeriod"/>
            </a:pPr>
            <a:r>
              <a:rPr lang="en-GB" sz="1100" b="0" dirty="0">
                <a:solidFill>
                  <a:schemeClr val="tx1"/>
                </a:solidFill>
                <a:latin typeface="+mn-lt"/>
              </a:rPr>
              <a:t>Society and College of </a:t>
            </a:r>
            <a:r>
              <a:rPr lang="en-GB" sz="1100" b="0" dirty="0" smtClean="0">
                <a:solidFill>
                  <a:schemeClr val="tx1"/>
                </a:solidFill>
                <a:latin typeface="+mn-lt"/>
              </a:rPr>
              <a:t>Radiographers. </a:t>
            </a:r>
            <a:r>
              <a:rPr lang="en-GB" sz="1100" b="0" i="1" dirty="0" smtClean="0">
                <a:solidFill>
                  <a:schemeClr val="tx1"/>
                </a:solidFill>
                <a:latin typeface="+mn-lt"/>
              </a:rPr>
              <a:t>Education </a:t>
            </a:r>
            <a:r>
              <a:rPr lang="en-GB" sz="1100" b="0" i="1" dirty="0">
                <a:solidFill>
                  <a:schemeClr val="tx1"/>
                </a:solidFill>
                <a:latin typeface="+mn-lt"/>
              </a:rPr>
              <a:t>Approval and Accreditation.</a:t>
            </a:r>
            <a:r>
              <a:rPr lang="en-GB" sz="1100" b="0" dirty="0">
                <a:solidFill>
                  <a:schemeClr val="tx1"/>
                </a:solidFill>
                <a:latin typeface="+mn-lt"/>
              </a:rPr>
              <a:t> </a:t>
            </a:r>
            <a:r>
              <a:rPr lang="en-GB" sz="1100" b="0" dirty="0" smtClean="0">
                <a:solidFill>
                  <a:schemeClr val="tx1"/>
                </a:solidFill>
                <a:latin typeface="+mn-lt"/>
              </a:rPr>
              <a:t>2014</a:t>
            </a:r>
            <a:r>
              <a:rPr lang="en-GB" sz="1100" b="0" dirty="0">
                <a:solidFill>
                  <a:schemeClr val="tx1"/>
                </a:solidFill>
                <a:latin typeface="+mn-lt"/>
              </a:rPr>
              <a:t>;</a:t>
            </a:r>
            <a:r>
              <a:rPr lang="en-GB" sz="1100" b="0" dirty="0" smtClean="0">
                <a:solidFill>
                  <a:schemeClr val="tx1"/>
                </a:solidFill>
                <a:latin typeface="+mn-lt"/>
              </a:rPr>
              <a:t> Retrieved </a:t>
            </a:r>
            <a:r>
              <a:rPr lang="en-GB" sz="1100" b="0" dirty="0">
                <a:solidFill>
                  <a:schemeClr val="tx1"/>
                </a:solidFill>
                <a:latin typeface="+mn-lt"/>
              </a:rPr>
              <a:t>from</a:t>
            </a:r>
            <a:r>
              <a:rPr lang="en-GB" sz="1100" b="0" dirty="0">
                <a:latin typeface="+mn-lt"/>
              </a:rPr>
              <a:t>: </a:t>
            </a:r>
            <a:r>
              <a:rPr lang="en-GB" sz="1100" b="0" dirty="0">
                <a:latin typeface="+mn-lt"/>
                <a:hlinkClick r:id="rId3"/>
              </a:rPr>
              <a:t>http://</a:t>
            </a:r>
            <a:r>
              <a:rPr lang="en-GB" sz="1100" b="0" dirty="0" smtClean="0">
                <a:latin typeface="+mn-lt"/>
                <a:hlinkClick r:id="rId3"/>
              </a:rPr>
              <a:t>www.sor.org/learning/education-accrediation</a:t>
            </a:r>
            <a:endParaRPr lang="en-GB" sz="1100" b="0" dirty="0" smtClean="0">
              <a:latin typeface="+mn-lt"/>
            </a:endParaRPr>
          </a:p>
          <a:p>
            <a:pPr marL="342900" indent="-342900">
              <a:spcBef>
                <a:spcPts val="0"/>
              </a:spcBef>
              <a:buFont typeface="+mj-lt"/>
              <a:buAutoNum type="arabicPeriod"/>
            </a:pPr>
            <a:r>
              <a:rPr lang="en-GB" sz="1100" b="0" dirty="0">
                <a:solidFill>
                  <a:schemeClr val="tx1"/>
                </a:solidFill>
                <a:latin typeface="+mn-lt"/>
              </a:rPr>
              <a:t>Marshall, </a:t>
            </a:r>
            <a:r>
              <a:rPr lang="en-GB" sz="1100" b="0" dirty="0" smtClean="0">
                <a:solidFill>
                  <a:schemeClr val="tx1"/>
                </a:solidFill>
                <a:latin typeface="+mn-lt"/>
              </a:rPr>
              <a:t>G. </a:t>
            </a:r>
            <a:r>
              <a:rPr lang="en-GB" sz="1100" b="0" dirty="0">
                <a:solidFill>
                  <a:schemeClr val="tx1"/>
                </a:solidFill>
                <a:latin typeface="+mn-lt"/>
              </a:rPr>
              <a:t>Critiquing a Research Article. </a:t>
            </a:r>
            <a:r>
              <a:rPr lang="en-GB" sz="1100" b="0" i="1" dirty="0">
                <a:solidFill>
                  <a:schemeClr val="tx1"/>
                </a:solidFill>
                <a:latin typeface="+mn-lt"/>
              </a:rPr>
              <a:t>Radiography,</a:t>
            </a:r>
            <a:r>
              <a:rPr lang="en-GB" sz="1100" b="0" dirty="0">
                <a:solidFill>
                  <a:schemeClr val="tx1"/>
                </a:solidFill>
                <a:latin typeface="+mn-lt"/>
              </a:rPr>
              <a:t> </a:t>
            </a:r>
            <a:r>
              <a:rPr lang="en-GB" sz="1100" b="0" dirty="0" smtClean="0">
                <a:solidFill>
                  <a:schemeClr val="tx1"/>
                </a:solidFill>
                <a:latin typeface="+mn-lt"/>
              </a:rPr>
              <a:t>2005; 11</a:t>
            </a:r>
            <a:r>
              <a:rPr lang="en-GB" sz="1100" b="0" dirty="0">
                <a:solidFill>
                  <a:schemeClr val="tx1"/>
                </a:solidFill>
                <a:latin typeface="+mn-lt"/>
              </a:rPr>
              <a:t>, 55-59</a:t>
            </a:r>
            <a:r>
              <a:rPr lang="en-GB" sz="1100" b="0" dirty="0" smtClean="0">
                <a:solidFill>
                  <a:schemeClr val="tx1"/>
                </a:solidFill>
                <a:latin typeface="+mn-lt"/>
              </a:rPr>
              <a:t>.</a:t>
            </a:r>
          </a:p>
          <a:p>
            <a:pPr marL="342900" lvl="0" indent="-342900">
              <a:spcBef>
                <a:spcPts val="0"/>
              </a:spcBef>
              <a:buFont typeface="+mj-lt"/>
              <a:buAutoNum type="arabicPeriod"/>
            </a:pPr>
            <a:r>
              <a:rPr lang="en-GB" sz="1100" b="0" dirty="0">
                <a:solidFill>
                  <a:schemeClr val="tx1"/>
                </a:solidFill>
                <a:latin typeface="+mn-lt"/>
              </a:rPr>
              <a:t>Reeves, P. </a:t>
            </a:r>
            <a:r>
              <a:rPr lang="en-GB" sz="1100" b="0" i="1" dirty="0" smtClean="0">
                <a:solidFill>
                  <a:schemeClr val="tx1"/>
                </a:solidFill>
                <a:latin typeface="+mn-lt"/>
              </a:rPr>
              <a:t>Models </a:t>
            </a:r>
            <a:r>
              <a:rPr lang="en-GB" sz="1100" b="0" i="1" dirty="0">
                <a:solidFill>
                  <a:schemeClr val="tx1"/>
                </a:solidFill>
                <a:latin typeface="+mn-lt"/>
              </a:rPr>
              <a:t>of Care for Diagnostic Radiography and Their Use in the Education of Undergraduate and Postgraduate Students</a:t>
            </a:r>
            <a:r>
              <a:rPr lang="en-GB" sz="1100" b="0" dirty="0">
                <a:solidFill>
                  <a:schemeClr val="tx1"/>
                </a:solidFill>
                <a:latin typeface="+mn-lt"/>
              </a:rPr>
              <a:t>. PhD, University of Wales, Bangor. </a:t>
            </a:r>
            <a:r>
              <a:rPr lang="en-GB" sz="1100" b="0" dirty="0" smtClean="0">
                <a:solidFill>
                  <a:schemeClr val="tx1"/>
                </a:solidFill>
                <a:latin typeface="+mn-lt"/>
              </a:rPr>
              <a:t>1999; Retrieved </a:t>
            </a:r>
            <a:r>
              <a:rPr lang="en-GB" sz="1100" b="0" dirty="0">
                <a:solidFill>
                  <a:schemeClr val="tx1"/>
                </a:solidFill>
                <a:latin typeface="+mn-lt"/>
              </a:rPr>
              <a:t>from: </a:t>
            </a:r>
            <a:r>
              <a:rPr lang="en-GB" sz="1100" dirty="0">
                <a:latin typeface="+mn-lt"/>
                <a:hlinkClick r:id="rId4"/>
              </a:rPr>
              <a:t>http://</a:t>
            </a:r>
            <a:r>
              <a:rPr lang="en-GB" sz="1100" dirty="0" smtClean="0">
                <a:latin typeface="+mn-lt"/>
                <a:hlinkClick r:id="rId4"/>
              </a:rPr>
              <a:t>e.bangor.ac.uk/4068/1/DX214131.pdf</a:t>
            </a:r>
            <a:endParaRPr lang="en-GB" sz="1100" dirty="0" smtClean="0">
              <a:latin typeface="+mn-lt"/>
            </a:endParaRPr>
          </a:p>
          <a:p>
            <a:pPr marL="342900" indent="-342900">
              <a:spcBef>
                <a:spcPts val="0"/>
              </a:spcBef>
              <a:buFont typeface="+mj-lt"/>
              <a:buAutoNum type="arabicPeriod"/>
            </a:pPr>
            <a:r>
              <a:rPr lang="en-GB" sz="1100" b="0" dirty="0">
                <a:solidFill>
                  <a:schemeClr val="tx1"/>
                </a:solidFill>
                <a:latin typeface="+mn-lt"/>
              </a:rPr>
              <a:t>Strudwick, R. McKay, S. and Hicks, S. </a:t>
            </a:r>
            <a:r>
              <a:rPr lang="en-GB" sz="1100" b="0" dirty="0" smtClean="0">
                <a:solidFill>
                  <a:schemeClr val="tx1"/>
                </a:solidFill>
                <a:latin typeface="+mn-lt"/>
              </a:rPr>
              <a:t> </a:t>
            </a:r>
            <a:r>
              <a:rPr lang="en-GB" sz="1100" b="0" dirty="0">
                <a:solidFill>
                  <a:schemeClr val="tx1"/>
                </a:solidFill>
                <a:latin typeface="+mn-lt"/>
              </a:rPr>
              <a:t>Is diagnostic radiography a caring profession? </a:t>
            </a:r>
            <a:r>
              <a:rPr lang="en-GB" sz="1100" b="0" i="1" dirty="0" smtClean="0">
                <a:solidFill>
                  <a:schemeClr val="tx1"/>
                </a:solidFill>
                <a:latin typeface="+mn-lt"/>
              </a:rPr>
              <a:t>Synergy, </a:t>
            </a:r>
            <a:r>
              <a:rPr lang="en-GB" sz="1100" b="0" dirty="0" smtClean="0">
                <a:solidFill>
                  <a:schemeClr val="tx1"/>
                </a:solidFill>
                <a:latin typeface="+mn-lt"/>
              </a:rPr>
              <a:t>2011;  </a:t>
            </a:r>
            <a:r>
              <a:rPr lang="en-GB" sz="1100" b="0" dirty="0">
                <a:solidFill>
                  <a:schemeClr val="tx1"/>
                </a:solidFill>
                <a:latin typeface="+mn-lt"/>
              </a:rPr>
              <a:t>May ed</a:t>
            </a:r>
            <a:r>
              <a:rPr lang="en-GB" sz="1100" b="0" dirty="0" smtClean="0">
                <a:solidFill>
                  <a:schemeClr val="tx1"/>
                </a:solidFill>
                <a:latin typeface="+mn-lt"/>
              </a:rPr>
              <a:t>.</a:t>
            </a:r>
          </a:p>
          <a:p>
            <a:pPr marL="342900" lvl="0" indent="-342900">
              <a:spcBef>
                <a:spcPts val="0"/>
              </a:spcBef>
              <a:buFont typeface="+mj-lt"/>
              <a:buAutoNum type="arabicPeriod"/>
            </a:pPr>
            <a:r>
              <a:rPr lang="en-GB" sz="1100" b="0" dirty="0">
                <a:solidFill>
                  <a:schemeClr val="tx1"/>
                </a:solidFill>
                <a:latin typeface="+mn-lt"/>
              </a:rPr>
              <a:t>Reeves, P. and Decker, S. </a:t>
            </a:r>
            <a:r>
              <a:rPr lang="en-GB" sz="1100" b="0" dirty="0" smtClean="0">
                <a:solidFill>
                  <a:schemeClr val="tx1"/>
                </a:solidFill>
                <a:latin typeface="+mn-lt"/>
              </a:rPr>
              <a:t>Diagnostic </a:t>
            </a:r>
            <a:r>
              <a:rPr lang="en-GB" sz="1100" b="0" dirty="0">
                <a:solidFill>
                  <a:schemeClr val="tx1"/>
                </a:solidFill>
                <a:latin typeface="+mn-lt"/>
              </a:rPr>
              <a:t>radiography: A study in distancing</a:t>
            </a:r>
            <a:r>
              <a:rPr lang="en-GB" sz="1100" b="0" dirty="0" smtClean="0">
                <a:solidFill>
                  <a:schemeClr val="tx1"/>
                </a:solidFill>
                <a:latin typeface="+mn-lt"/>
              </a:rPr>
              <a:t>. </a:t>
            </a:r>
            <a:r>
              <a:rPr lang="en-GB" sz="1100" b="0" i="1" dirty="0" smtClean="0">
                <a:solidFill>
                  <a:schemeClr val="tx1"/>
                </a:solidFill>
                <a:latin typeface="+mn-lt"/>
              </a:rPr>
              <a:t>Radiography, </a:t>
            </a:r>
            <a:r>
              <a:rPr lang="en-GB" sz="1100" b="0" dirty="0" smtClean="0">
                <a:solidFill>
                  <a:schemeClr val="tx1"/>
                </a:solidFill>
                <a:latin typeface="+mn-lt"/>
              </a:rPr>
              <a:t>2012; 18</a:t>
            </a:r>
            <a:r>
              <a:rPr lang="en-GB" sz="1100" b="0" dirty="0">
                <a:solidFill>
                  <a:schemeClr val="tx1"/>
                </a:solidFill>
                <a:latin typeface="+mn-lt"/>
              </a:rPr>
              <a:t>, 78-83</a:t>
            </a:r>
            <a:r>
              <a:rPr lang="en-GB" sz="1100" b="0" dirty="0" smtClean="0">
                <a:solidFill>
                  <a:schemeClr val="tx1"/>
                </a:solidFill>
                <a:latin typeface="+mn-lt"/>
              </a:rPr>
              <a:t>.</a:t>
            </a:r>
          </a:p>
          <a:p>
            <a:pPr marL="342900" indent="-342900">
              <a:spcBef>
                <a:spcPts val="0"/>
              </a:spcBef>
              <a:buFont typeface="+mj-lt"/>
              <a:buAutoNum type="arabicPeriod"/>
            </a:pPr>
            <a:r>
              <a:rPr lang="en-GB" sz="1100" b="0" dirty="0">
                <a:solidFill>
                  <a:schemeClr val="tx1"/>
                </a:solidFill>
                <a:latin typeface="+mn-lt"/>
              </a:rPr>
              <a:t>Naylor, S., Ferris, C. &amp; Burton, M. </a:t>
            </a:r>
            <a:r>
              <a:rPr lang="en-GB" sz="1100" b="0" dirty="0" smtClean="0">
                <a:solidFill>
                  <a:schemeClr val="tx1"/>
                </a:solidFill>
                <a:latin typeface="+mn-lt"/>
              </a:rPr>
              <a:t>  </a:t>
            </a:r>
            <a:r>
              <a:rPr lang="en-GB" sz="1100" b="0" dirty="0">
                <a:solidFill>
                  <a:schemeClr val="tx1"/>
                </a:solidFill>
                <a:latin typeface="+mn-lt"/>
              </a:rPr>
              <a:t>Exploring the transition from student to practitioner in diagnostic radiographer.  </a:t>
            </a:r>
            <a:r>
              <a:rPr lang="en-GB" sz="1100" b="0" i="1" dirty="0">
                <a:solidFill>
                  <a:schemeClr val="tx1"/>
                </a:solidFill>
                <a:latin typeface="+mn-lt"/>
              </a:rPr>
              <a:t>Radiography. </a:t>
            </a:r>
            <a:r>
              <a:rPr lang="en-GB" sz="1100" b="0" dirty="0" smtClean="0">
                <a:solidFill>
                  <a:schemeClr val="tx1"/>
                </a:solidFill>
                <a:latin typeface="+mn-lt"/>
              </a:rPr>
              <a:t>2016, Retrieved </a:t>
            </a:r>
            <a:r>
              <a:rPr lang="en-GB" sz="1100" b="0" dirty="0">
                <a:solidFill>
                  <a:schemeClr val="tx1"/>
                </a:solidFill>
                <a:latin typeface="+mn-lt"/>
              </a:rPr>
              <a:t>from:</a:t>
            </a:r>
            <a:r>
              <a:rPr lang="en-GB" sz="1100" b="0" i="1" dirty="0">
                <a:solidFill>
                  <a:schemeClr val="tx1"/>
                </a:solidFill>
                <a:latin typeface="+mn-lt"/>
              </a:rPr>
              <a:t> </a:t>
            </a:r>
            <a:r>
              <a:rPr lang="en-GB" sz="1100" dirty="0">
                <a:latin typeface="+mn-lt"/>
                <a:hlinkClick r:id="rId5"/>
              </a:rPr>
              <a:t>http://</a:t>
            </a:r>
            <a:r>
              <a:rPr lang="en-GB" sz="1100" dirty="0" smtClean="0">
                <a:latin typeface="+mn-lt"/>
                <a:hlinkClick r:id="rId5"/>
              </a:rPr>
              <a:t>www.radiographyonline.com/article/S1078-8174(15)00118-2/abstract</a:t>
            </a:r>
            <a:endParaRPr lang="en-GB" sz="1100" dirty="0" smtClean="0">
              <a:latin typeface="+mn-lt"/>
            </a:endParaRPr>
          </a:p>
          <a:p>
            <a:pPr marL="342900" lvl="0" indent="-342900">
              <a:spcBef>
                <a:spcPts val="0"/>
              </a:spcBef>
              <a:buFont typeface="+mj-lt"/>
              <a:buAutoNum type="arabicPeriod"/>
            </a:pPr>
            <a:r>
              <a:rPr lang="en-GB" sz="1100" b="0" dirty="0" smtClean="0">
                <a:solidFill>
                  <a:schemeClr val="tx1"/>
                </a:solidFill>
                <a:latin typeface="+mn-lt"/>
              </a:rPr>
              <a:t>Mackay</a:t>
            </a:r>
            <a:r>
              <a:rPr lang="en-GB" sz="1100" b="0" dirty="0">
                <a:solidFill>
                  <a:schemeClr val="tx1"/>
                </a:solidFill>
                <a:latin typeface="+mn-lt"/>
              </a:rPr>
              <a:t>, S., Anderson, A.C. &amp; Hogg, P /</a:t>
            </a:r>
            <a:r>
              <a:rPr lang="en-GB" sz="1100" b="0" dirty="0" smtClean="0">
                <a:solidFill>
                  <a:schemeClr val="tx1"/>
                </a:solidFill>
                <a:latin typeface="+mn-lt"/>
              </a:rPr>
              <a:t>  </a:t>
            </a:r>
            <a:r>
              <a:rPr lang="en-GB" sz="1100" b="0" dirty="0">
                <a:solidFill>
                  <a:schemeClr val="tx1"/>
                </a:solidFill>
                <a:latin typeface="+mn-lt"/>
              </a:rPr>
              <a:t>Preparedness for clinical practice – Perceptions of graduates and their work supervisors</a:t>
            </a:r>
            <a:r>
              <a:rPr lang="en-GB" sz="1100" dirty="0">
                <a:solidFill>
                  <a:schemeClr val="tx1"/>
                </a:solidFill>
                <a:latin typeface="+mn-lt"/>
              </a:rPr>
              <a:t>. </a:t>
            </a:r>
            <a:r>
              <a:rPr lang="en-GB" sz="1100" b="0" i="1" dirty="0">
                <a:solidFill>
                  <a:schemeClr val="tx1"/>
                </a:solidFill>
                <a:latin typeface="+mn-lt"/>
              </a:rPr>
              <a:t>Radiography</a:t>
            </a:r>
            <a:r>
              <a:rPr lang="en-GB" sz="1100" b="0" dirty="0">
                <a:solidFill>
                  <a:schemeClr val="tx1"/>
                </a:solidFill>
                <a:latin typeface="+mn-lt"/>
              </a:rPr>
              <a:t>, </a:t>
            </a:r>
            <a:r>
              <a:rPr lang="en-GB" sz="1100" b="0" dirty="0" smtClean="0">
                <a:solidFill>
                  <a:schemeClr val="tx1"/>
                </a:solidFill>
                <a:latin typeface="+mn-lt"/>
              </a:rPr>
              <a:t> 2007, 14</a:t>
            </a:r>
            <a:r>
              <a:rPr lang="en-GB" sz="1100" b="0" dirty="0">
                <a:solidFill>
                  <a:schemeClr val="tx1"/>
                </a:solidFill>
                <a:latin typeface="+mn-lt"/>
              </a:rPr>
              <a:t>, 226-232</a:t>
            </a:r>
            <a:r>
              <a:rPr lang="en-GB" sz="1100" b="0" dirty="0" smtClean="0">
                <a:solidFill>
                  <a:schemeClr val="tx1"/>
                </a:solidFill>
                <a:latin typeface="+mn-lt"/>
              </a:rPr>
              <a:t>.</a:t>
            </a:r>
          </a:p>
          <a:p>
            <a:pPr marL="342900" indent="-342900">
              <a:spcBef>
                <a:spcPts val="0"/>
              </a:spcBef>
              <a:buFont typeface="+mj-lt"/>
              <a:buAutoNum type="arabicPeriod"/>
            </a:pPr>
            <a:r>
              <a:rPr lang="en-GB" sz="1100" b="0" dirty="0">
                <a:solidFill>
                  <a:schemeClr val="tx1"/>
                </a:solidFill>
                <a:latin typeface="+mn-lt"/>
              </a:rPr>
              <a:t>Decker, S. </a:t>
            </a:r>
            <a:r>
              <a:rPr lang="en-GB" sz="1100" b="0" dirty="0" smtClean="0">
                <a:solidFill>
                  <a:schemeClr val="tx1"/>
                </a:solidFill>
                <a:latin typeface="+mn-lt"/>
              </a:rPr>
              <a:t>The </a:t>
            </a:r>
            <a:r>
              <a:rPr lang="en-GB" sz="1100" b="0" dirty="0">
                <a:solidFill>
                  <a:schemeClr val="tx1"/>
                </a:solidFill>
                <a:latin typeface="+mn-lt"/>
              </a:rPr>
              <a:t>lived experience of newly qualified radiographers (1950–1985): An oral history of radiography. </a:t>
            </a:r>
            <a:r>
              <a:rPr lang="en-GB" sz="1100" b="0" i="1" dirty="0">
                <a:solidFill>
                  <a:schemeClr val="tx1"/>
                </a:solidFill>
                <a:latin typeface="+mn-lt"/>
              </a:rPr>
              <a:t>Radiography,</a:t>
            </a:r>
            <a:r>
              <a:rPr lang="en-GB" sz="1100" b="0" dirty="0">
                <a:solidFill>
                  <a:schemeClr val="tx1"/>
                </a:solidFill>
                <a:latin typeface="+mn-lt"/>
              </a:rPr>
              <a:t> </a:t>
            </a:r>
            <a:r>
              <a:rPr lang="en-GB" sz="1100" b="0" dirty="0" smtClean="0">
                <a:solidFill>
                  <a:schemeClr val="tx1"/>
                </a:solidFill>
                <a:latin typeface="+mn-lt"/>
              </a:rPr>
              <a:t>2009, 15</a:t>
            </a:r>
            <a:r>
              <a:rPr lang="en-GB" sz="1100" b="0" dirty="0">
                <a:solidFill>
                  <a:schemeClr val="tx1"/>
                </a:solidFill>
                <a:latin typeface="+mn-lt"/>
              </a:rPr>
              <a:t>, </a:t>
            </a:r>
            <a:r>
              <a:rPr lang="en-GB" sz="1100" b="0" dirty="0" smtClean="0">
                <a:solidFill>
                  <a:schemeClr val="tx1"/>
                </a:solidFill>
                <a:latin typeface="+mn-lt"/>
              </a:rPr>
              <a:t>e72-e77</a:t>
            </a:r>
          </a:p>
          <a:p>
            <a:pPr marL="342900" lvl="0" indent="-342900">
              <a:spcBef>
                <a:spcPts val="0"/>
              </a:spcBef>
              <a:buFont typeface="+mj-lt"/>
              <a:buAutoNum type="arabicPeriod"/>
            </a:pPr>
            <a:r>
              <a:rPr lang="en-GB" sz="1100" b="0" dirty="0" smtClean="0">
                <a:solidFill>
                  <a:schemeClr val="tx1"/>
                </a:solidFill>
              </a:rPr>
              <a:t>Health </a:t>
            </a:r>
            <a:r>
              <a:rPr lang="en-GB" sz="1100" b="0" dirty="0">
                <a:solidFill>
                  <a:schemeClr val="tx1"/>
                </a:solidFill>
              </a:rPr>
              <a:t>and Care Professions Council. (2014). </a:t>
            </a:r>
            <a:r>
              <a:rPr lang="en-GB" sz="1100" b="0" i="1" dirty="0">
                <a:solidFill>
                  <a:schemeClr val="tx1"/>
                </a:solidFill>
              </a:rPr>
              <a:t>Approval and Monitoring Processes</a:t>
            </a:r>
            <a:r>
              <a:rPr lang="en-GB" sz="1100" b="0" dirty="0">
                <a:solidFill>
                  <a:schemeClr val="tx1"/>
                </a:solidFill>
              </a:rPr>
              <a:t>. [Online] London: Health Care Professions Council. </a:t>
            </a:r>
            <a:r>
              <a:rPr lang="en-GB" sz="1100" b="0" dirty="0" smtClean="0">
                <a:solidFill>
                  <a:schemeClr val="tx1"/>
                </a:solidFill>
              </a:rPr>
              <a:t> 2014;  </a:t>
            </a:r>
            <a:r>
              <a:rPr lang="en-GB" sz="1100" b="0" dirty="0">
                <a:solidFill>
                  <a:schemeClr val="tx1"/>
                </a:solidFill>
              </a:rPr>
              <a:t>Retrieved from</a:t>
            </a:r>
            <a:r>
              <a:rPr lang="en-GB" sz="1100" dirty="0"/>
              <a:t>: </a:t>
            </a:r>
            <a:r>
              <a:rPr lang="en-GB" sz="1100" dirty="0">
                <a:hlinkClick r:id="rId6"/>
              </a:rPr>
              <a:t>http://hpc-uk.org/education/processes</a:t>
            </a:r>
            <a:r>
              <a:rPr lang="en-GB" sz="1100" dirty="0" smtClean="0">
                <a:hlinkClick r:id="rId6"/>
              </a:rPr>
              <a:t>/</a:t>
            </a:r>
            <a:endParaRPr lang="en-GB" sz="1100" dirty="0" smtClean="0"/>
          </a:p>
          <a:p>
            <a:pPr marL="342900" indent="-342900">
              <a:spcBef>
                <a:spcPts val="0"/>
              </a:spcBef>
              <a:buFont typeface="+mj-lt"/>
              <a:buAutoNum type="arabicPeriod"/>
            </a:pPr>
            <a:r>
              <a:rPr lang="en-GB" sz="1100" b="0" dirty="0">
                <a:solidFill>
                  <a:schemeClr val="tx1"/>
                </a:solidFill>
                <a:latin typeface="+mn-lt"/>
              </a:rPr>
              <a:t>National Statistics Office </a:t>
            </a:r>
            <a:r>
              <a:rPr lang="en-GB" sz="1100" b="0" dirty="0" smtClean="0">
                <a:solidFill>
                  <a:schemeClr val="tx1"/>
                </a:solidFill>
                <a:latin typeface="+mn-lt"/>
              </a:rPr>
              <a:t>. National </a:t>
            </a:r>
            <a:r>
              <a:rPr lang="en-GB" sz="1100" b="0" dirty="0">
                <a:solidFill>
                  <a:schemeClr val="tx1"/>
                </a:solidFill>
                <a:latin typeface="+mn-lt"/>
              </a:rPr>
              <a:t>imaging and radiodiagnostics </a:t>
            </a:r>
            <a:r>
              <a:rPr lang="en-GB" sz="1100" b="0" dirty="0" smtClean="0">
                <a:solidFill>
                  <a:schemeClr val="tx1"/>
                </a:solidFill>
                <a:latin typeface="+mn-lt"/>
              </a:rPr>
              <a:t>activity., 2015. Retrieved </a:t>
            </a:r>
            <a:r>
              <a:rPr lang="en-GB" sz="1100" b="0" dirty="0">
                <a:solidFill>
                  <a:schemeClr val="tx1"/>
                </a:solidFill>
                <a:latin typeface="+mn-lt"/>
              </a:rPr>
              <a:t>from</a:t>
            </a:r>
            <a:r>
              <a:rPr lang="en-GB" sz="1100" dirty="0">
                <a:latin typeface="+mn-lt"/>
              </a:rPr>
              <a:t>: </a:t>
            </a:r>
            <a:r>
              <a:rPr lang="en-GB" sz="1100" dirty="0">
                <a:latin typeface="+mn-lt"/>
                <a:hlinkClick r:id="rId7"/>
              </a:rPr>
              <a:t>https://www.england.nhs.uk/statistics/wp-content/uploads/sites/2/2013/04/KH12-release-2013-14.pdf</a:t>
            </a:r>
            <a:endParaRPr lang="en-GB" sz="1100" dirty="0">
              <a:latin typeface="+mn-lt"/>
            </a:endParaRPr>
          </a:p>
          <a:p>
            <a:pPr marL="342900" lvl="0" indent="-342900">
              <a:spcBef>
                <a:spcPts val="0"/>
              </a:spcBef>
              <a:buFont typeface="+mj-lt"/>
              <a:buAutoNum type="arabicPeriod"/>
            </a:pPr>
            <a:endParaRPr lang="en-GB" sz="1200" dirty="0"/>
          </a:p>
          <a:p>
            <a:pPr marL="342900" indent="-342900">
              <a:spcBef>
                <a:spcPts val="0"/>
              </a:spcBef>
              <a:buFont typeface="+mj-lt"/>
              <a:buAutoNum type="arabicPeriod"/>
            </a:pPr>
            <a:endParaRPr lang="en-GB" sz="1200" b="0" dirty="0" smtClean="0">
              <a:solidFill>
                <a:schemeClr val="tx1"/>
              </a:solidFill>
              <a:latin typeface="+mn-lt"/>
            </a:endParaRPr>
          </a:p>
          <a:p>
            <a:pPr marL="342900" indent="-342900">
              <a:spcBef>
                <a:spcPts val="0"/>
              </a:spcBef>
              <a:buFont typeface="+mj-lt"/>
              <a:buAutoNum type="arabicPeriod"/>
            </a:pPr>
            <a:endParaRPr lang="en-GB" sz="1200" b="0" dirty="0">
              <a:solidFill>
                <a:schemeClr val="tx1"/>
              </a:solidFill>
              <a:latin typeface="+mn-lt"/>
            </a:endParaRPr>
          </a:p>
          <a:p>
            <a:pPr marL="342900" lvl="0" indent="-342900">
              <a:spcBef>
                <a:spcPts val="0"/>
              </a:spcBef>
              <a:buFont typeface="+mj-lt"/>
              <a:buAutoNum type="arabicPeriod"/>
            </a:pPr>
            <a:endParaRPr lang="en-GB" sz="1400" b="0" dirty="0">
              <a:solidFill>
                <a:schemeClr val="tx1"/>
              </a:solidFill>
              <a:latin typeface="+mn-lt"/>
            </a:endParaRPr>
          </a:p>
          <a:p>
            <a:pPr marL="342900" indent="-342900">
              <a:spcBef>
                <a:spcPts val="0"/>
              </a:spcBef>
              <a:buFont typeface="+mj-lt"/>
              <a:buAutoNum type="arabicPeriod"/>
            </a:pPr>
            <a:endParaRPr lang="en-GB" sz="1400" dirty="0">
              <a:latin typeface="+mn-lt"/>
            </a:endParaRPr>
          </a:p>
          <a:p>
            <a:pPr marL="342900" lvl="0" indent="-342900">
              <a:spcBef>
                <a:spcPts val="0"/>
              </a:spcBef>
              <a:buFont typeface="+mj-lt"/>
              <a:buAutoNum type="arabicPeriod"/>
            </a:pPr>
            <a:endParaRPr lang="en-GB" sz="1400" b="0" dirty="0">
              <a:solidFill>
                <a:schemeClr val="tx1"/>
              </a:solidFill>
              <a:latin typeface="+mn-lt"/>
            </a:endParaRPr>
          </a:p>
          <a:p>
            <a:pPr marL="342900" indent="-342900">
              <a:spcBef>
                <a:spcPts val="0"/>
              </a:spcBef>
              <a:buFont typeface="+mj-lt"/>
              <a:buAutoNum type="arabicPeriod"/>
            </a:pPr>
            <a:endParaRPr lang="en-GB" sz="1400" b="0" dirty="0">
              <a:solidFill>
                <a:schemeClr val="tx1"/>
              </a:solidFill>
            </a:endParaRPr>
          </a:p>
          <a:p>
            <a:pPr marL="342900" lvl="0" indent="-342900">
              <a:spcBef>
                <a:spcPts val="0"/>
              </a:spcBef>
              <a:buFont typeface="+mj-lt"/>
              <a:buAutoNum type="arabicPeriod"/>
            </a:pPr>
            <a:endParaRPr lang="en-GB" sz="1400" dirty="0"/>
          </a:p>
          <a:p>
            <a:pPr marL="342900" indent="-342900" algn="just">
              <a:lnSpc>
                <a:spcPct val="150000"/>
              </a:lnSpc>
              <a:spcBef>
                <a:spcPts val="0"/>
              </a:spcBef>
              <a:buFont typeface="+mj-lt"/>
              <a:buAutoNum type="arabicPeriod"/>
            </a:pPr>
            <a:endParaRPr lang="en-GB" sz="1400" b="0" dirty="0">
              <a:solidFill>
                <a:schemeClr val="tx1"/>
              </a:solidFill>
              <a:latin typeface="+mn-lt"/>
            </a:endParaRPr>
          </a:p>
          <a:p>
            <a:pPr marL="342900" lvl="0" indent="-342900" algn="just">
              <a:lnSpc>
                <a:spcPct val="150000"/>
              </a:lnSpc>
              <a:spcBef>
                <a:spcPts val="0"/>
              </a:spcBef>
              <a:buFont typeface="+mj-lt"/>
              <a:buAutoNum type="arabicPeriod"/>
            </a:pPr>
            <a:endParaRPr lang="en-GB" sz="1400" dirty="0"/>
          </a:p>
          <a:p>
            <a:pPr marL="342900" indent="-342900" algn="just">
              <a:lnSpc>
                <a:spcPct val="150000"/>
              </a:lnSpc>
              <a:spcBef>
                <a:spcPts val="0"/>
              </a:spcBef>
              <a:buFont typeface="+mj-lt"/>
              <a:buAutoNum type="arabicPeriod"/>
            </a:pPr>
            <a:endParaRPr lang="en-GB" sz="1400" b="0" kern="0" dirty="0">
              <a:solidFill>
                <a:schemeClr val="tx2"/>
              </a:solidFill>
              <a:latin typeface="+mn-lt"/>
            </a:endParaRPr>
          </a:p>
          <a:p>
            <a:pPr algn="just">
              <a:lnSpc>
                <a:spcPct val="150000"/>
              </a:lnSpc>
            </a:pPr>
            <a:endParaRPr lang="en-GB" sz="1800" b="0" kern="0" dirty="0" smtClean="0">
              <a:solidFill>
                <a:schemeClr val="tx2"/>
              </a:solidFill>
              <a:latin typeface="+mn-lt"/>
            </a:endParaRPr>
          </a:p>
          <a:p>
            <a:pPr algn="just">
              <a:lnSpc>
                <a:spcPct val="150000"/>
              </a:lnSpc>
            </a:pPr>
            <a:endParaRPr lang="en-GB" sz="1800" b="0" kern="0" dirty="0">
              <a:solidFill>
                <a:schemeClr val="tx2"/>
              </a:solidFill>
              <a:latin typeface="+mn-lt"/>
            </a:endParaRPr>
          </a:p>
          <a:p>
            <a:pPr algn="just">
              <a:lnSpc>
                <a:spcPct val="150000"/>
              </a:lnSpc>
            </a:pPr>
            <a:endParaRPr lang="en-GB" sz="1800" b="0" kern="0" dirty="0" smtClean="0">
              <a:solidFill>
                <a:schemeClr val="tx2"/>
              </a:solidFill>
              <a:latin typeface="+mn-lt"/>
            </a:endParaRPr>
          </a:p>
          <a:p>
            <a:pPr algn="just">
              <a:lnSpc>
                <a:spcPct val="150000"/>
              </a:lnSpc>
            </a:pPr>
            <a:endParaRPr lang="en-GB" sz="1800" b="0" kern="0" dirty="0">
              <a:solidFill>
                <a:schemeClr val="tx2"/>
              </a:solidFill>
              <a:latin typeface="+mn-lt"/>
            </a:endParaRPr>
          </a:p>
          <a:p>
            <a:pPr algn="just">
              <a:lnSpc>
                <a:spcPct val="150000"/>
              </a:lnSpc>
            </a:pPr>
            <a:endParaRPr lang="en-GB" sz="1800" b="0" kern="0" dirty="0" smtClean="0">
              <a:solidFill>
                <a:schemeClr val="tx2"/>
              </a:solidFill>
              <a:latin typeface="+mn-lt"/>
            </a:endParaRPr>
          </a:p>
          <a:p>
            <a:pPr algn="ctr">
              <a:spcBef>
                <a:spcPts val="0"/>
              </a:spcBef>
            </a:pPr>
            <a:endParaRPr lang="en-GB" sz="2400" kern="0" dirty="0" smtClean="0">
              <a:solidFill>
                <a:schemeClr val="tx2"/>
              </a:solidFill>
              <a:latin typeface="+mn-lt"/>
            </a:endParaRPr>
          </a:p>
          <a:p>
            <a:pPr algn="ctr">
              <a:spcBef>
                <a:spcPts val="0"/>
              </a:spcBef>
            </a:pPr>
            <a:endParaRPr lang="en-GB" sz="2400" b="0" kern="0" dirty="0">
              <a:solidFill>
                <a:schemeClr val="tx2"/>
              </a:solidFill>
              <a:latin typeface="+mn-lt"/>
            </a:endParaRPr>
          </a:p>
        </p:txBody>
      </p:sp>
      <p:sp>
        <p:nvSpPr>
          <p:cNvPr id="5" name="Rounded Rectangle 4"/>
          <p:cNvSpPr/>
          <p:nvPr/>
        </p:nvSpPr>
        <p:spPr bwMode="auto">
          <a:xfrm>
            <a:off x="540049" y="28011163"/>
            <a:ext cx="8640960" cy="187220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41638" rtl="0" eaLnBrk="1" fontAlgn="base" latinLnBrk="0" hangingPunct="1">
              <a:lnSpc>
                <a:spcPct val="100000"/>
              </a:lnSpc>
              <a:spcBef>
                <a:spcPct val="0"/>
              </a:spcBef>
              <a:spcAft>
                <a:spcPct val="0"/>
              </a:spcAft>
              <a:buClrTx/>
              <a:buSzTx/>
              <a:buFontTx/>
              <a:buNone/>
              <a:tabLst/>
            </a:pPr>
            <a:endParaRPr kumimoji="0" lang="en-GB" sz="5800" b="0" i="0" u="none" strike="noStrike" cap="none" normalizeH="0" baseline="0" dirty="0" smtClean="0">
              <a:ln>
                <a:solidFill>
                  <a:schemeClr val="accent3"/>
                </a:solidFill>
              </a:ln>
              <a:solidFill>
                <a:schemeClr val="tx1"/>
              </a:solidFill>
              <a:effectLst/>
              <a:latin typeface="Arial" charset="0"/>
              <a:cs typeface="Arial"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3222" y="28011163"/>
            <a:ext cx="372788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542811" y="3744467"/>
            <a:ext cx="20417376" cy="2933942"/>
          </a:xfrm>
          <a:prstGeom prst="roundRect">
            <a:avLst/>
          </a:prstGeom>
          <a:solidFill>
            <a:schemeClr val="accent1">
              <a:lumMod val="75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41638" rtl="0" eaLnBrk="1" fontAlgn="base" latinLnBrk="0" hangingPunct="1">
              <a:lnSpc>
                <a:spcPct val="100000"/>
              </a:lnSpc>
              <a:spcBef>
                <a:spcPct val="0"/>
              </a:spcBef>
              <a:spcAft>
                <a:spcPct val="0"/>
              </a:spcAft>
              <a:buClrTx/>
              <a:buSzTx/>
              <a:buFontTx/>
              <a:buNone/>
              <a:tabLst/>
            </a:pPr>
            <a:endParaRPr kumimoji="0" lang="en-GB" sz="5800" b="0" i="0" u="none" strike="noStrike" cap="none" normalizeH="0" baseline="0" dirty="0" smtClean="0">
              <a:ln>
                <a:noFill/>
              </a:ln>
              <a:solidFill>
                <a:schemeClr val="tx1"/>
              </a:solidFill>
              <a:effectLst/>
              <a:latin typeface="Arial" charset="0"/>
              <a:cs typeface="Arial" charset="0"/>
            </a:endParaRPr>
          </a:p>
        </p:txBody>
      </p:sp>
      <p:sp>
        <p:nvSpPr>
          <p:cNvPr id="18" name="Rectangle 17"/>
          <p:cNvSpPr/>
          <p:nvPr/>
        </p:nvSpPr>
        <p:spPr>
          <a:xfrm>
            <a:off x="871684" y="3816087"/>
            <a:ext cx="19802199" cy="2862322"/>
          </a:xfrm>
          <a:prstGeom prst="rect">
            <a:avLst/>
          </a:prstGeom>
        </p:spPr>
        <p:txBody>
          <a:bodyPr wrap="square">
            <a:spAutoFit/>
          </a:bodyPr>
          <a:lstStyle/>
          <a:p>
            <a:pPr algn="just">
              <a:lnSpc>
                <a:spcPct val="150000"/>
              </a:lnSpc>
            </a:pPr>
            <a:r>
              <a:rPr lang="en-GB" sz="2400" b="1" dirty="0" smtClean="0">
                <a:solidFill>
                  <a:schemeClr val="tx2"/>
                </a:solidFill>
              </a:rPr>
              <a:t>Introduction  </a:t>
            </a:r>
            <a:r>
              <a:rPr lang="en-GB" sz="2400" dirty="0" smtClean="0">
                <a:solidFill>
                  <a:schemeClr val="tx2"/>
                </a:solidFill>
              </a:rPr>
              <a:t>The </a:t>
            </a:r>
            <a:r>
              <a:rPr lang="en-GB" sz="2400" dirty="0">
                <a:solidFill>
                  <a:schemeClr val="tx2"/>
                </a:solidFill>
              </a:rPr>
              <a:t>curriculum in </a:t>
            </a:r>
            <a:r>
              <a:rPr lang="en-GB" sz="2400" dirty="0" smtClean="0">
                <a:solidFill>
                  <a:schemeClr val="tx2"/>
                </a:solidFill>
              </a:rPr>
              <a:t>diagnostic </a:t>
            </a:r>
            <a:r>
              <a:rPr lang="en-GB" sz="2400" dirty="0">
                <a:solidFill>
                  <a:schemeClr val="tx2"/>
                </a:solidFill>
              </a:rPr>
              <a:t>radiography continually evolves, driven </a:t>
            </a:r>
            <a:r>
              <a:rPr lang="en-GB" sz="2400" dirty="0" smtClean="0">
                <a:solidFill>
                  <a:schemeClr val="tx2"/>
                </a:solidFill>
              </a:rPr>
              <a:t>by technological </a:t>
            </a:r>
            <a:r>
              <a:rPr lang="en-GB" sz="2400" dirty="0">
                <a:solidFill>
                  <a:schemeClr val="tx2"/>
                </a:solidFill>
              </a:rPr>
              <a:t>advancements, developing professional roles and </a:t>
            </a:r>
            <a:r>
              <a:rPr lang="en-GB" sz="2400" dirty="0" smtClean="0">
                <a:solidFill>
                  <a:schemeClr val="tx2"/>
                </a:solidFill>
              </a:rPr>
              <a:t>a changing </a:t>
            </a:r>
            <a:r>
              <a:rPr lang="en-GB" sz="2400" dirty="0">
                <a:solidFill>
                  <a:schemeClr val="tx2"/>
                </a:solidFill>
              </a:rPr>
              <a:t>healthcare landscape</a:t>
            </a:r>
            <a:r>
              <a:rPr lang="en-GB" sz="2400" baseline="30000" dirty="0">
                <a:solidFill>
                  <a:schemeClr val="tx2"/>
                </a:solidFill>
              </a:rPr>
              <a:t>1</a:t>
            </a:r>
            <a:r>
              <a:rPr lang="en-GB" sz="2400" dirty="0">
                <a:solidFill>
                  <a:schemeClr val="tx2"/>
                </a:solidFill>
              </a:rPr>
              <a:t>.Furthermore areas of practice </a:t>
            </a:r>
            <a:r>
              <a:rPr lang="en-GB" sz="2400" dirty="0" smtClean="0">
                <a:solidFill>
                  <a:schemeClr val="tx2"/>
                </a:solidFill>
              </a:rPr>
              <a:t>once seen </a:t>
            </a:r>
            <a:r>
              <a:rPr lang="en-GB" sz="2400" dirty="0">
                <a:solidFill>
                  <a:schemeClr val="tx2"/>
                </a:solidFill>
              </a:rPr>
              <a:t>as a specialism are now considered as first </a:t>
            </a:r>
            <a:r>
              <a:rPr lang="en-GB" sz="2400" dirty="0" smtClean="0">
                <a:solidFill>
                  <a:schemeClr val="tx2"/>
                </a:solidFill>
              </a:rPr>
              <a:t>post- competencies</a:t>
            </a:r>
            <a:r>
              <a:rPr lang="en-GB" sz="2400" baseline="30000" dirty="0" smtClean="0">
                <a:solidFill>
                  <a:schemeClr val="tx2"/>
                </a:solidFill>
              </a:rPr>
              <a:t>2</a:t>
            </a:r>
            <a:r>
              <a:rPr lang="en-GB" sz="2400" dirty="0">
                <a:solidFill>
                  <a:schemeClr val="tx2"/>
                </a:solidFill>
              </a:rPr>
              <a:t>. Accordingly there is a responsibility on each </a:t>
            </a:r>
            <a:r>
              <a:rPr lang="en-GB" sz="2400" dirty="0" smtClean="0">
                <a:solidFill>
                  <a:schemeClr val="tx2"/>
                </a:solidFill>
              </a:rPr>
              <a:t>institute that </a:t>
            </a:r>
            <a:r>
              <a:rPr lang="en-GB" sz="2400" dirty="0">
                <a:solidFill>
                  <a:schemeClr val="tx2"/>
                </a:solidFill>
              </a:rPr>
              <a:t>offers </a:t>
            </a:r>
            <a:r>
              <a:rPr lang="en-GB" sz="2400" dirty="0" smtClean="0">
                <a:solidFill>
                  <a:schemeClr val="tx2"/>
                </a:solidFill>
              </a:rPr>
              <a:t>diagnostic </a:t>
            </a:r>
            <a:r>
              <a:rPr lang="en-GB" sz="2400" dirty="0">
                <a:solidFill>
                  <a:schemeClr val="tx2"/>
                </a:solidFill>
              </a:rPr>
              <a:t>radiography education to ensure appropriately </a:t>
            </a:r>
            <a:r>
              <a:rPr lang="en-GB" sz="2400" dirty="0" smtClean="0">
                <a:solidFill>
                  <a:schemeClr val="tx2"/>
                </a:solidFill>
              </a:rPr>
              <a:t>focused </a:t>
            </a:r>
            <a:r>
              <a:rPr lang="en-GB" sz="2400" dirty="0">
                <a:solidFill>
                  <a:schemeClr val="tx2"/>
                </a:solidFill>
              </a:rPr>
              <a:t>clinical and academic training of the future workforce </a:t>
            </a:r>
            <a:r>
              <a:rPr lang="en-GB" sz="2400" dirty="0" smtClean="0">
                <a:solidFill>
                  <a:schemeClr val="tx2"/>
                </a:solidFill>
              </a:rPr>
              <a:t>whilst meeting </a:t>
            </a:r>
            <a:r>
              <a:rPr lang="en-GB" sz="2400" dirty="0">
                <a:solidFill>
                  <a:schemeClr val="tx2"/>
                </a:solidFill>
              </a:rPr>
              <a:t>professional body requirement</a:t>
            </a:r>
            <a:r>
              <a:rPr lang="en-GB" sz="2400" baseline="30000" dirty="0">
                <a:solidFill>
                  <a:schemeClr val="tx2"/>
                </a:solidFill>
              </a:rPr>
              <a:t>3</a:t>
            </a:r>
            <a:r>
              <a:rPr lang="en-GB" sz="2400" dirty="0">
                <a:solidFill>
                  <a:schemeClr val="tx2"/>
                </a:solidFill>
              </a:rPr>
              <a:t>. Investigating </a:t>
            </a:r>
            <a:r>
              <a:rPr lang="en-GB" sz="2400" dirty="0" smtClean="0">
                <a:solidFill>
                  <a:schemeClr val="tx2"/>
                </a:solidFill>
              </a:rPr>
              <a:t>the preparedness </a:t>
            </a:r>
            <a:r>
              <a:rPr lang="en-GB" sz="2400" dirty="0">
                <a:solidFill>
                  <a:schemeClr val="tx2"/>
                </a:solidFill>
              </a:rPr>
              <a:t>of new graduates for their first post is essential </a:t>
            </a:r>
            <a:r>
              <a:rPr lang="en-GB" sz="2400" dirty="0" smtClean="0">
                <a:solidFill>
                  <a:schemeClr val="tx2"/>
                </a:solidFill>
              </a:rPr>
              <a:t>in aiding </a:t>
            </a:r>
            <a:r>
              <a:rPr lang="en-GB" sz="2400" dirty="0">
                <a:solidFill>
                  <a:schemeClr val="tx2"/>
                </a:solidFill>
              </a:rPr>
              <a:t>this activity.</a:t>
            </a:r>
          </a:p>
        </p:txBody>
      </p:sp>
      <p:sp>
        <p:nvSpPr>
          <p:cNvPr id="11" name="Rounded Rectangle 10"/>
          <p:cNvSpPr/>
          <p:nvPr/>
        </p:nvSpPr>
        <p:spPr bwMode="auto">
          <a:xfrm>
            <a:off x="494716" y="648123"/>
            <a:ext cx="20465470" cy="2736304"/>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941638"/>
            <a:r>
              <a:rPr lang="en-GB" sz="3200" b="1" dirty="0" smtClean="0">
                <a:solidFill>
                  <a:schemeClr val="accent3"/>
                </a:solidFill>
              </a:rPr>
              <a:t>Fit for Practice; Fit for </a:t>
            </a:r>
            <a:r>
              <a:rPr lang="en-GB" sz="3200" b="1" dirty="0" smtClean="0">
                <a:solidFill>
                  <a:schemeClr val="accent3"/>
                </a:solidFill>
              </a:rPr>
              <a:t>Purpose.</a:t>
            </a:r>
            <a:endParaRPr lang="en-GB" sz="3200" b="1" dirty="0" smtClean="0">
              <a:solidFill>
                <a:schemeClr val="accent3"/>
              </a:solidFill>
            </a:endParaRPr>
          </a:p>
          <a:p>
            <a:pPr algn="ctr" defTabSz="2941638"/>
            <a:r>
              <a:rPr lang="en-GB" sz="3200" b="1" dirty="0" smtClean="0">
                <a:solidFill>
                  <a:schemeClr val="accent3"/>
                </a:solidFill>
              </a:rPr>
              <a:t>A Critical Appraisal </a:t>
            </a:r>
            <a:r>
              <a:rPr lang="en-GB" sz="3200" b="1" dirty="0" smtClean="0">
                <a:solidFill>
                  <a:schemeClr val="accent3"/>
                </a:solidFill>
              </a:rPr>
              <a:t>of  </a:t>
            </a:r>
            <a:r>
              <a:rPr lang="en-GB" sz="3200" b="1" dirty="0" smtClean="0">
                <a:solidFill>
                  <a:schemeClr val="accent3"/>
                </a:solidFill>
              </a:rPr>
              <a:t>Diagnostic Radiographer First </a:t>
            </a:r>
            <a:r>
              <a:rPr lang="en-GB" sz="3200" b="1" dirty="0">
                <a:solidFill>
                  <a:schemeClr val="accent3"/>
                </a:solidFill>
              </a:rPr>
              <a:t>P</a:t>
            </a:r>
            <a:r>
              <a:rPr lang="en-GB" sz="3200" b="1" dirty="0" smtClean="0">
                <a:solidFill>
                  <a:schemeClr val="accent3"/>
                </a:solidFill>
              </a:rPr>
              <a:t>ost </a:t>
            </a:r>
            <a:r>
              <a:rPr lang="en-GB" sz="3200" b="1" dirty="0" smtClean="0">
                <a:solidFill>
                  <a:schemeClr val="accent3"/>
                </a:solidFill>
              </a:rPr>
              <a:t>Experiences Literature</a:t>
            </a:r>
            <a:r>
              <a:rPr lang="en-GB" sz="2800" dirty="0">
                <a:solidFill>
                  <a:schemeClr val="accent3"/>
                </a:solidFill>
              </a:rPr>
              <a:t/>
            </a:r>
            <a:br>
              <a:rPr lang="en-GB" sz="2800" dirty="0">
                <a:solidFill>
                  <a:schemeClr val="accent3"/>
                </a:solidFill>
              </a:rPr>
            </a:br>
            <a:r>
              <a:rPr lang="en-GB" sz="2400" dirty="0">
                <a:solidFill>
                  <a:schemeClr val="accent3"/>
                </a:solidFill>
              </a:rPr>
              <a:t/>
            </a:r>
            <a:br>
              <a:rPr lang="en-GB" sz="2400" dirty="0">
                <a:solidFill>
                  <a:schemeClr val="accent3"/>
                </a:solidFill>
              </a:rPr>
            </a:br>
            <a:r>
              <a:rPr lang="en-GB" sz="2400" dirty="0">
                <a:solidFill>
                  <a:schemeClr val="accent3"/>
                </a:solidFill>
              </a:rPr>
              <a:t>Janice St. </a:t>
            </a:r>
            <a:r>
              <a:rPr lang="en-GB" sz="2400" dirty="0" smtClean="0">
                <a:solidFill>
                  <a:schemeClr val="accent3"/>
                </a:solidFill>
              </a:rPr>
              <a:t>John-Matthews</a:t>
            </a:r>
            <a:r>
              <a:rPr lang="en-GB" sz="2400" dirty="0">
                <a:solidFill>
                  <a:schemeClr val="accent3"/>
                </a:solidFill>
              </a:rPr>
              <a:t/>
            </a:r>
            <a:br>
              <a:rPr lang="en-GB" sz="2400" dirty="0">
                <a:solidFill>
                  <a:schemeClr val="accent3"/>
                </a:solidFill>
              </a:rPr>
            </a:br>
            <a:r>
              <a:rPr lang="en-GB" sz="2400" dirty="0">
                <a:solidFill>
                  <a:schemeClr val="accent3"/>
                </a:solidFill>
              </a:rPr>
              <a:t> Allied Health Professions Associate Head of Department, University of the West of England, </a:t>
            </a:r>
            <a:r>
              <a:rPr lang="en-GB" sz="2400" dirty="0" smtClean="0">
                <a:solidFill>
                  <a:schemeClr val="accent3"/>
                </a:solidFill>
              </a:rPr>
              <a:t>Bristol</a:t>
            </a:r>
          </a:p>
          <a:p>
            <a:pPr algn="ctr" defTabSz="2941638"/>
            <a:endParaRPr lang="en-GB" sz="2400" dirty="0" smtClean="0">
              <a:solidFill>
                <a:schemeClr val="accent3"/>
              </a:solidFill>
            </a:endParaRPr>
          </a:p>
          <a:p>
            <a:pPr algn="ctr" defTabSz="2941638"/>
            <a:endParaRPr kumimoji="0" lang="en-GB" sz="2400" b="0" i="0" u="none" strike="noStrike" cap="none" normalizeH="0" baseline="0" dirty="0" smtClean="0">
              <a:ln>
                <a:noFill/>
              </a:ln>
              <a:solidFill>
                <a:schemeClr val="tx1"/>
              </a:solidFill>
              <a:effectLst/>
            </a:endParaRPr>
          </a:p>
        </p:txBody>
      </p:sp>
      <p:sp>
        <p:nvSpPr>
          <p:cNvPr id="28" name="Rectangle 27"/>
          <p:cNvSpPr/>
          <p:nvPr/>
        </p:nvSpPr>
        <p:spPr bwMode="auto">
          <a:xfrm>
            <a:off x="10550310" y="7225056"/>
            <a:ext cx="10426680" cy="4664942"/>
          </a:xfrm>
          <a:prstGeom prst="rect">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41638" rtl="0" eaLnBrk="1" fontAlgn="base" latinLnBrk="0" hangingPunct="1">
              <a:lnSpc>
                <a:spcPct val="100000"/>
              </a:lnSpc>
              <a:spcBef>
                <a:spcPct val="0"/>
              </a:spcBef>
              <a:spcAft>
                <a:spcPct val="0"/>
              </a:spcAft>
              <a:buClrTx/>
              <a:buSzTx/>
              <a:buFontTx/>
              <a:buNone/>
              <a:tabLst/>
            </a:pPr>
            <a:endParaRPr kumimoji="0" lang="en-GB" sz="5800" b="0" i="0" u="none" strike="noStrike" cap="none" normalizeH="0" baseline="0" dirty="0" smtClean="0">
              <a:ln>
                <a:noFill/>
              </a:ln>
              <a:solidFill>
                <a:schemeClr val="tx1"/>
              </a:solidFill>
              <a:effectLst/>
              <a:latin typeface="Arial" charset="0"/>
              <a:cs typeface="Arial" charset="0"/>
            </a:endParaRPr>
          </a:p>
        </p:txBody>
      </p:sp>
      <p:sp>
        <p:nvSpPr>
          <p:cNvPr id="35" name="TextBox 34"/>
          <p:cNvSpPr txBox="1"/>
          <p:nvPr/>
        </p:nvSpPr>
        <p:spPr>
          <a:xfrm>
            <a:off x="10550310" y="7274055"/>
            <a:ext cx="10351096" cy="8402300"/>
          </a:xfrm>
          <a:prstGeom prst="rect">
            <a:avLst/>
          </a:prstGeom>
          <a:noFill/>
        </p:spPr>
        <p:txBody>
          <a:bodyPr wrap="square" rtlCol="0">
            <a:spAutoFit/>
          </a:bodyPr>
          <a:lstStyle/>
          <a:p>
            <a:pPr algn="just">
              <a:lnSpc>
                <a:spcPct val="150000"/>
              </a:lnSpc>
            </a:pPr>
            <a:r>
              <a:rPr lang="en-GB" sz="2400" b="1" dirty="0" smtClean="0"/>
              <a:t>Findings. </a:t>
            </a:r>
            <a:r>
              <a:rPr lang="en-GB" sz="2400" dirty="0" smtClean="0"/>
              <a:t>Three </a:t>
            </a:r>
            <a:r>
              <a:rPr lang="en-GB" sz="2400" dirty="0"/>
              <a:t>papers were identified </a:t>
            </a:r>
            <a:r>
              <a:rPr lang="en-GB" sz="2400" baseline="30000" dirty="0"/>
              <a:t>8, 9, 10</a:t>
            </a:r>
            <a:r>
              <a:rPr lang="en-GB" sz="2400" dirty="0"/>
              <a:t>.  </a:t>
            </a:r>
            <a:r>
              <a:rPr lang="en-GB" sz="2400" dirty="0" smtClean="0"/>
              <a:t>All three considered technical </a:t>
            </a:r>
            <a:r>
              <a:rPr lang="en-GB" sz="2400" dirty="0"/>
              <a:t>competency required by </a:t>
            </a:r>
            <a:r>
              <a:rPr lang="en-GB" sz="2400" dirty="0" smtClean="0"/>
              <a:t> diagnostic radiography graduates. </a:t>
            </a:r>
            <a:r>
              <a:rPr lang="en-GB" sz="2400" dirty="0"/>
              <a:t>One paper from 2007 </a:t>
            </a:r>
            <a:r>
              <a:rPr lang="en-GB" sz="2400" baseline="30000" dirty="0" smtClean="0"/>
              <a:t>9</a:t>
            </a:r>
            <a:r>
              <a:rPr lang="en-GB" sz="2400" dirty="0" smtClean="0"/>
              <a:t> explored </a:t>
            </a:r>
            <a:r>
              <a:rPr lang="en-GB" sz="2400" dirty="0"/>
              <a:t>the role of cross-sectional imaging and skull </a:t>
            </a:r>
            <a:r>
              <a:rPr lang="en-GB" sz="2400" dirty="0" smtClean="0"/>
              <a:t>x-raying. Here </a:t>
            </a:r>
            <a:r>
              <a:rPr lang="en-GB" sz="2400" dirty="0"/>
              <a:t>the researchers  </a:t>
            </a:r>
            <a:r>
              <a:rPr lang="en-GB" sz="2400" dirty="0" smtClean="0"/>
              <a:t>aligned </a:t>
            </a:r>
            <a:r>
              <a:rPr lang="en-GB" sz="2400" dirty="0"/>
              <a:t>their questions to the 2007 </a:t>
            </a:r>
            <a:r>
              <a:rPr lang="en-GB" sz="2400" dirty="0" smtClean="0"/>
              <a:t>HCPC radiography competencies which </a:t>
            </a:r>
            <a:r>
              <a:rPr lang="en-GB" sz="2400" dirty="0"/>
              <a:t>has been superseded </a:t>
            </a:r>
            <a:r>
              <a:rPr lang="en-GB" sz="2400" dirty="0" smtClean="0"/>
              <a:t>by the  2014 </a:t>
            </a:r>
            <a:r>
              <a:rPr lang="en-GB" sz="2400" dirty="0"/>
              <a:t>HCPC document </a:t>
            </a:r>
            <a:r>
              <a:rPr lang="en-GB" sz="2400" baseline="30000" dirty="0"/>
              <a:t>11. </a:t>
            </a:r>
            <a:r>
              <a:rPr lang="en-GB" sz="2400" dirty="0"/>
              <a:t>A more recent study </a:t>
            </a:r>
            <a:r>
              <a:rPr lang="en-GB" sz="2400" dirty="0" smtClean="0"/>
              <a:t>addressed issues with theatre imaging skills </a:t>
            </a:r>
            <a:r>
              <a:rPr lang="en-GB" sz="2400" baseline="30000" dirty="0"/>
              <a:t>10</a:t>
            </a:r>
            <a:r>
              <a:rPr lang="en-GB" sz="2400" dirty="0"/>
              <a:t>.  </a:t>
            </a:r>
            <a:r>
              <a:rPr lang="en-GB" sz="2400" dirty="0" smtClean="0"/>
              <a:t>Although one notes these related to the challenges of inter-professional working rather than technical skills. </a:t>
            </a:r>
            <a:endParaRPr lang="en-GB" sz="2400" dirty="0"/>
          </a:p>
          <a:p>
            <a:pPr algn="just">
              <a:lnSpc>
                <a:spcPct val="150000"/>
              </a:lnSpc>
            </a:pPr>
            <a:endParaRPr lang="en-GB" sz="2400" dirty="0" smtClean="0"/>
          </a:p>
          <a:p>
            <a:pPr algn="just">
              <a:lnSpc>
                <a:spcPct val="150000"/>
              </a:lnSpc>
            </a:pPr>
            <a:endParaRPr lang="en-GB" sz="2400" dirty="0"/>
          </a:p>
          <a:p>
            <a:pPr algn="just">
              <a:lnSpc>
                <a:spcPct val="150000"/>
              </a:lnSpc>
            </a:pPr>
            <a:endParaRPr lang="en-GB" sz="2400" dirty="0" smtClean="0"/>
          </a:p>
          <a:p>
            <a:pPr algn="just">
              <a:lnSpc>
                <a:spcPct val="150000"/>
              </a:lnSpc>
            </a:pPr>
            <a:endParaRPr lang="en-GB" sz="2400" dirty="0"/>
          </a:p>
          <a:p>
            <a:pPr algn="just">
              <a:lnSpc>
                <a:spcPct val="150000"/>
              </a:lnSpc>
            </a:pPr>
            <a:endParaRPr lang="en-GB" sz="2400" dirty="0" smtClean="0"/>
          </a:p>
          <a:p>
            <a:pPr algn="just">
              <a:lnSpc>
                <a:spcPct val="150000"/>
              </a:lnSpc>
            </a:pPr>
            <a:endParaRPr lang="en-GB" sz="2400" dirty="0"/>
          </a:p>
          <a:p>
            <a:pPr algn="just">
              <a:lnSpc>
                <a:spcPct val="150000"/>
              </a:lnSpc>
            </a:pPr>
            <a:endParaRPr lang="en-GB" sz="2400" dirty="0"/>
          </a:p>
        </p:txBody>
      </p:sp>
      <p:sp>
        <p:nvSpPr>
          <p:cNvPr id="29" name="Rectangle 28"/>
          <p:cNvSpPr/>
          <p:nvPr/>
        </p:nvSpPr>
        <p:spPr bwMode="auto">
          <a:xfrm>
            <a:off x="489406" y="7224627"/>
            <a:ext cx="9629336" cy="4637637"/>
          </a:xfrm>
          <a:prstGeom prst="rect">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41638" rtl="0" eaLnBrk="1" fontAlgn="base" latinLnBrk="0" hangingPunct="1">
              <a:lnSpc>
                <a:spcPct val="100000"/>
              </a:lnSpc>
              <a:spcBef>
                <a:spcPct val="0"/>
              </a:spcBef>
              <a:spcAft>
                <a:spcPct val="0"/>
              </a:spcAft>
              <a:buClrTx/>
              <a:buSzTx/>
              <a:buFontTx/>
              <a:buNone/>
              <a:tabLst/>
            </a:pPr>
            <a:endParaRPr kumimoji="0" lang="en-GB" sz="5800" b="0" i="0" u="none" strike="noStrike" cap="none" normalizeH="0" baseline="0" dirty="0" smtClean="0">
              <a:ln>
                <a:noFill/>
              </a:ln>
              <a:solidFill>
                <a:schemeClr val="tx1"/>
              </a:solidFill>
              <a:effectLst/>
              <a:latin typeface="Arial" charset="0"/>
              <a:cs typeface="Arial" charset="0"/>
            </a:endParaRPr>
          </a:p>
        </p:txBody>
      </p:sp>
      <p:sp>
        <p:nvSpPr>
          <p:cNvPr id="39" name="TextBox 38"/>
          <p:cNvSpPr txBox="1"/>
          <p:nvPr/>
        </p:nvSpPr>
        <p:spPr>
          <a:xfrm>
            <a:off x="485548" y="7365254"/>
            <a:ext cx="9607688" cy="4524315"/>
          </a:xfrm>
          <a:prstGeom prst="rect">
            <a:avLst/>
          </a:prstGeom>
          <a:noFill/>
        </p:spPr>
        <p:txBody>
          <a:bodyPr wrap="square" rtlCol="0">
            <a:spAutoFit/>
          </a:bodyPr>
          <a:lstStyle/>
          <a:p>
            <a:pPr algn="just">
              <a:lnSpc>
                <a:spcPct val="150000"/>
              </a:lnSpc>
              <a:spcBef>
                <a:spcPts val="0"/>
              </a:spcBef>
            </a:pPr>
            <a:r>
              <a:rPr lang="en-GB" sz="2400" b="1" dirty="0"/>
              <a:t>Aims and </a:t>
            </a:r>
            <a:r>
              <a:rPr lang="en-GB" sz="2400" b="1" dirty="0" smtClean="0"/>
              <a:t>Objectives. </a:t>
            </a:r>
            <a:r>
              <a:rPr lang="en-GB" sz="2400" dirty="0" smtClean="0">
                <a:solidFill>
                  <a:schemeClr val="accent4"/>
                </a:solidFill>
              </a:rPr>
              <a:t>The </a:t>
            </a:r>
            <a:r>
              <a:rPr lang="en-GB" sz="2400" dirty="0">
                <a:solidFill>
                  <a:schemeClr val="accent4"/>
                </a:solidFill>
              </a:rPr>
              <a:t>aim is to critically evaluate the literature pertaining to the </a:t>
            </a:r>
            <a:r>
              <a:rPr lang="en-GB" sz="2400" dirty="0" smtClean="0">
                <a:solidFill>
                  <a:schemeClr val="accent4"/>
                </a:solidFill>
              </a:rPr>
              <a:t>first post </a:t>
            </a:r>
            <a:r>
              <a:rPr lang="en-GB" sz="2400" dirty="0">
                <a:solidFill>
                  <a:schemeClr val="accent4"/>
                </a:solidFill>
              </a:rPr>
              <a:t>experiences of graduate diagnostic </a:t>
            </a:r>
            <a:r>
              <a:rPr lang="en-GB" sz="2400" dirty="0" smtClean="0">
                <a:solidFill>
                  <a:schemeClr val="accent4"/>
                </a:solidFill>
              </a:rPr>
              <a:t> </a:t>
            </a:r>
            <a:r>
              <a:rPr lang="en-GB" sz="2400" dirty="0">
                <a:solidFill>
                  <a:schemeClr val="accent4"/>
                </a:solidFill>
              </a:rPr>
              <a:t>radiographers. </a:t>
            </a:r>
            <a:r>
              <a:rPr lang="en-GB" sz="2400" dirty="0" smtClean="0">
                <a:solidFill>
                  <a:schemeClr val="accent4"/>
                </a:solidFill>
              </a:rPr>
              <a:t>The objectives </a:t>
            </a:r>
            <a:r>
              <a:rPr lang="en-GB" sz="2400" dirty="0">
                <a:solidFill>
                  <a:schemeClr val="accent4"/>
                </a:solidFill>
              </a:rPr>
              <a:t>are to identify and appraise the literature using a </a:t>
            </a:r>
            <a:r>
              <a:rPr lang="en-GB" sz="2400" dirty="0" smtClean="0">
                <a:solidFill>
                  <a:schemeClr val="accent4"/>
                </a:solidFill>
              </a:rPr>
              <a:t> structured </a:t>
            </a:r>
            <a:r>
              <a:rPr lang="en-GB" sz="2400" dirty="0">
                <a:solidFill>
                  <a:schemeClr val="accent4"/>
                </a:solidFill>
              </a:rPr>
              <a:t>search strategy and an appropriate appraisal </a:t>
            </a:r>
            <a:r>
              <a:rPr lang="en-GB" sz="2400" dirty="0" smtClean="0">
                <a:solidFill>
                  <a:schemeClr val="accent4"/>
                </a:solidFill>
              </a:rPr>
              <a:t>framework thus identifying gaps </a:t>
            </a:r>
            <a:r>
              <a:rPr lang="en-GB" sz="2400" dirty="0">
                <a:solidFill>
                  <a:schemeClr val="accent4"/>
                </a:solidFill>
              </a:rPr>
              <a:t>in the research so as to inform </a:t>
            </a:r>
            <a:r>
              <a:rPr lang="en-GB" sz="2400" dirty="0" smtClean="0">
                <a:solidFill>
                  <a:schemeClr val="accent4"/>
                </a:solidFill>
              </a:rPr>
              <a:t>a Professional </a:t>
            </a:r>
            <a:r>
              <a:rPr lang="en-GB" sz="2400" dirty="0">
                <a:solidFill>
                  <a:schemeClr val="accent4"/>
                </a:solidFill>
              </a:rPr>
              <a:t>Doctorate thesis proposal pertaining to </a:t>
            </a:r>
            <a:r>
              <a:rPr lang="en-GB" sz="2400" dirty="0" smtClean="0">
                <a:solidFill>
                  <a:schemeClr val="accent4"/>
                </a:solidFill>
              </a:rPr>
              <a:t>diagnostic radiography learner </a:t>
            </a:r>
            <a:r>
              <a:rPr lang="en-GB" sz="2400" dirty="0">
                <a:solidFill>
                  <a:schemeClr val="accent4"/>
                </a:solidFill>
              </a:rPr>
              <a:t>preparedness for their first </a:t>
            </a:r>
            <a:r>
              <a:rPr lang="en-GB" sz="2400" dirty="0" smtClean="0">
                <a:solidFill>
                  <a:schemeClr val="accent4"/>
                </a:solidFill>
              </a:rPr>
              <a:t>post and radiography curriculum development.</a:t>
            </a:r>
            <a:endParaRPr lang="en-GB" sz="2400" dirty="0"/>
          </a:p>
        </p:txBody>
      </p:sp>
      <p:sp>
        <p:nvSpPr>
          <p:cNvPr id="30" name="Rectangle 29"/>
          <p:cNvSpPr/>
          <p:nvPr/>
        </p:nvSpPr>
        <p:spPr bwMode="auto">
          <a:xfrm>
            <a:off x="542811" y="12436579"/>
            <a:ext cx="9575931" cy="13702376"/>
          </a:xfrm>
          <a:prstGeom prst="rect">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41638" rtl="0" eaLnBrk="1" fontAlgn="base" latinLnBrk="0" hangingPunct="1">
              <a:lnSpc>
                <a:spcPct val="100000"/>
              </a:lnSpc>
              <a:spcBef>
                <a:spcPct val="0"/>
              </a:spcBef>
              <a:spcAft>
                <a:spcPct val="0"/>
              </a:spcAft>
              <a:buClrTx/>
              <a:buSzTx/>
              <a:buFontTx/>
              <a:buNone/>
              <a:tabLst/>
            </a:pPr>
            <a:endParaRPr kumimoji="0" lang="en-GB" sz="5800" b="0" i="0" u="none" strike="noStrike" cap="none" normalizeH="0" baseline="0" dirty="0" smtClean="0">
              <a:ln>
                <a:noFill/>
              </a:ln>
              <a:solidFill>
                <a:schemeClr val="tx1"/>
              </a:solidFill>
              <a:effectLst/>
              <a:latin typeface="Arial" charset="0"/>
              <a:cs typeface="Arial" charset="0"/>
            </a:endParaRPr>
          </a:p>
        </p:txBody>
      </p:sp>
      <p:sp>
        <p:nvSpPr>
          <p:cNvPr id="42" name="TextBox 41"/>
          <p:cNvSpPr txBox="1"/>
          <p:nvPr/>
        </p:nvSpPr>
        <p:spPr>
          <a:xfrm>
            <a:off x="525479" y="12542407"/>
            <a:ext cx="9515042" cy="14850219"/>
          </a:xfrm>
          <a:prstGeom prst="rect">
            <a:avLst/>
          </a:prstGeom>
          <a:noFill/>
        </p:spPr>
        <p:txBody>
          <a:bodyPr wrap="square" rtlCol="0">
            <a:spAutoFit/>
          </a:bodyPr>
          <a:lstStyle/>
          <a:p>
            <a:pPr algn="just">
              <a:lnSpc>
                <a:spcPct val="150000"/>
              </a:lnSpc>
            </a:pPr>
            <a:r>
              <a:rPr lang="en-GB" sz="2400" b="1" dirty="0" smtClean="0"/>
              <a:t>Method. </a:t>
            </a:r>
            <a:r>
              <a:rPr lang="en-GB" sz="2400" dirty="0"/>
              <a:t>The literature search was carried out using on-line electronic databases including Medline; Science Direct and CINAHL. </a:t>
            </a:r>
            <a:r>
              <a:rPr lang="en-GB" sz="2400" dirty="0" smtClean="0"/>
              <a:t>A </a:t>
            </a:r>
            <a:r>
              <a:rPr lang="en-GB" sz="2400" b="1" dirty="0"/>
              <a:t>PICO</a:t>
            </a:r>
            <a:r>
              <a:rPr lang="en-GB" sz="2400" dirty="0"/>
              <a:t> (Problem/ Indicator/ Comparison/ Outcome) </a:t>
            </a:r>
            <a:r>
              <a:rPr lang="en-GB" sz="2400" dirty="0" smtClean="0"/>
              <a:t> model </a:t>
            </a:r>
            <a:r>
              <a:rPr lang="en-GB" sz="2400" dirty="0"/>
              <a:t>was adopted for the search. </a:t>
            </a:r>
            <a:r>
              <a:rPr lang="en-GB" sz="2400" dirty="0" smtClean="0"/>
              <a:t>To </a:t>
            </a:r>
            <a:r>
              <a:rPr lang="en-GB" sz="2400" dirty="0"/>
              <a:t>increase the search sensitivity, Boolean logic was used linking words such as “</a:t>
            </a:r>
            <a:r>
              <a:rPr lang="en-GB" sz="2400" b="1" dirty="0"/>
              <a:t>OR</a:t>
            </a:r>
            <a:r>
              <a:rPr lang="en-GB" sz="2400" dirty="0"/>
              <a:t>”; “</a:t>
            </a:r>
            <a:r>
              <a:rPr lang="en-GB" sz="2400" b="1" dirty="0"/>
              <a:t>AND</a:t>
            </a:r>
            <a:r>
              <a:rPr lang="en-GB" sz="2400" dirty="0"/>
              <a:t>” and ”</a:t>
            </a:r>
            <a:r>
              <a:rPr lang="en-GB" sz="2400" b="1" dirty="0"/>
              <a:t>NOT”</a:t>
            </a:r>
            <a:r>
              <a:rPr lang="en-GB" sz="2000" baseline="30000" dirty="0"/>
              <a:t>4.</a:t>
            </a:r>
          </a:p>
          <a:p>
            <a:pPr algn="just">
              <a:lnSpc>
                <a:spcPct val="150000"/>
              </a:lnSpc>
            </a:pPr>
            <a:endParaRPr lang="en-GB" sz="2000" baseline="30000" dirty="0"/>
          </a:p>
          <a:p>
            <a:pPr algn="just"/>
            <a:endParaRPr lang="en-GB" sz="2400" b="1" dirty="0"/>
          </a:p>
          <a:p>
            <a:pPr algn="just"/>
            <a:endParaRPr lang="en-GB" sz="2400" b="1" dirty="0"/>
          </a:p>
          <a:p>
            <a:pPr algn="just"/>
            <a:endParaRPr lang="en-GB" sz="2400" b="1" dirty="0"/>
          </a:p>
          <a:p>
            <a:pPr algn="just"/>
            <a:endParaRPr lang="en-GB" sz="2400" b="1" dirty="0"/>
          </a:p>
          <a:p>
            <a:pPr algn="just"/>
            <a:endParaRPr lang="en-GB" sz="2400" b="1" dirty="0"/>
          </a:p>
          <a:p>
            <a:pPr algn="just"/>
            <a:endParaRPr lang="en-GB" sz="2400" b="1" dirty="0"/>
          </a:p>
          <a:p>
            <a:pPr algn="just"/>
            <a:endParaRPr lang="en-GB" sz="2400" b="1" dirty="0"/>
          </a:p>
          <a:p>
            <a:pPr algn="ctr">
              <a:lnSpc>
                <a:spcPct val="150000"/>
              </a:lnSpc>
              <a:spcBef>
                <a:spcPts val="0"/>
              </a:spcBef>
            </a:pPr>
            <a:endParaRPr lang="en-GB" sz="1800" b="1" dirty="0"/>
          </a:p>
          <a:p>
            <a:pPr algn="ctr">
              <a:spcBef>
                <a:spcPts val="0"/>
              </a:spcBef>
            </a:pPr>
            <a:endParaRPr lang="en-GB" sz="1800" b="1" dirty="0" smtClean="0"/>
          </a:p>
          <a:p>
            <a:pPr algn="ctr">
              <a:lnSpc>
                <a:spcPct val="150000"/>
              </a:lnSpc>
              <a:spcBef>
                <a:spcPts val="0"/>
              </a:spcBef>
            </a:pPr>
            <a:r>
              <a:rPr lang="en-GB" sz="1800" b="1" dirty="0" smtClean="0"/>
              <a:t>Figure </a:t>
            </a:r>
            <a:r>
              <a:rPr lang="en-GB" sz="1800" b="1" dirty="0"/>
              <a:t>1. PICO </a:t>
            </a:r>
            <a:r>
              <a:rPr lang="en-GB" sz="1800" dirty="0"/>
              <a:t>model adopted for literature </a:t>
            </a:r>
            <a:r>
              <a:rPr lang="en-GB" sz="1800" dirty="0" smtClean="0"/>
              <a:t>search</a:t>
            </a:r>
          </a:p>
          <a:p>
            <a:pPr algn="ctr">
              <a:spcBef>
                <a:spcPts val="0"/>
              </a:spcBef>
            </a:pPr>
            <a:endParaRPr lang="en-GB" sz="2400" b="1" dirty="0">
              <a:solidFill>
                <a:schemeClr val="tx2"/>
              </a:solidFill>
            </a:endParaRPr>
          </a:p>
          <a:p>
            <a:pPr algn="just">
              <a:lnSpc>
                <a:spcPct val="150000"/>
              </a:lnSpc>
            </a:pPr>
            <a:r>
              <a:rPr lang="en-GB" sz="2400" dirty="0" smtClean="0">
                <a:solidFill>
                  <a:schemeClr val="tx2"/>
                </a:solidFill>
              </a:rPr>
              <a:t>Only </a:t>
            </a:r>
            <a:r>
              <a:rPr lang="en-GB" sz="2400" dirty="0">
                <a:solidFill>
                  <a:schemeClr val="tx2"/>
                </a:solidFill>
              </a:rPr>
              <a:t>diagnostic radiography literature was used in the appraisal. While it is reasonable to draw parallels from other healthcare profession research, diagnostic radiographers </a:t>
            </a:r>
            <a:r>
              <a:rPr lang="en-GB" sz="2400" baseline="30000" dirty="0">
                <a:solidFill>
                  <a:schemeClr val="tx2"/>
                </a:solidFill>
              </a:rPr>
              <a:t>5</a:t>
            </a:r>
            <a:r>
              <a:rPr lang="en-GB" sz="2400" dirty="0">
                <a:solidFill>
                  <a:schemeClr val="tx2"/>
                </a:solidFill>
              </a:rPr>
              <a:t> tend to spend limited time with patients and are often thought of as “hit and run carers”. This is confounded by the fact that diagnostic radiographers will rarely encounter the same patient again and have to manage the technical components of their role during this time </a:t>
            </a:r>
            <a:r>
              <a:rPr lang="en-GB" sz="2400" baseline="30000" dirty="0">
                <a:solidFill>
                  <a:schemeClr val="tx2"/>
                </a:solidFill>
              </a:rPr>
              <a:t>6. </a:t>
            </a:r>
            <a:r>
              <a:rPr lang="en-GB" sz="2400" dirty="0">
                <a:solidFill>
                  <a:schemeClr val="tx2"/>
                </a:solidFill>
              </a:rPr>
              <a:t> It is acknowledged that radiotherapy (RT) radiographers also have short patient contact time, </a:t>
            </a:r>
            <a:r>
              <a:rPr lang="en-GB" sz="2400" dirty="0" smtClean="0">
                <a:solidFill>
                  <a:schemeClr val="tx2"/>
                </a:solidFill>
              </a:rPr>
              <a:t>however it can be argued that </a:t>
            </a:r>
            <a:r>
              <a:rPr lang="en-GB" sz="2400" dirty="0">
                <a:solidFill>
                  <a:schemeClr val="tx2"/>
                </a:solidFill>
              </a:rPr>
              <a:t>their communication </a:t>
            </a:r>
            <a:r>
              <a:rPr lang="en-GB" sz="2400" dirty="0" smtClean="0">
                <a:solidFill>
                  <a:schemeClr val="tx2"/>
                </a:solidFill>
              </a:rPr>
              <a:t>differs. This is because </a:t>
            </a:r>
            <a:r>
              <a:rPr lang="en-GB" sz="2400" dirty="0">
                <a:solidFill>
                  <a:schemeClr val="tx2"/>
                </a:solidFill>
              </a:rPr>
              <a:t>they have  a number similar </a:t>
            </a:r>
            <a:r>
              <a:rPr lang="en-GB" sz="2400" dirty="0" smtClean="0">
                <a:solidFill>
                  <a:schemeClr val="tx2"/>
                </a:solidFill>
              </a:rPr>
              <a:t>encounters over time, </a:t>
            </a:r>
            <a:r>
              <a:rPr lang="en-GB" sz="2400" dirty="0">
                <a:solidFill>
                  <a:schemeClr val="tx2"/>
                </a:solidFill>
              </a:rPr>
              <a:t>thus allowing the development of a </a:t>
            </a:r>
            <a:r>
              <a:rPr lang="en-GB" sz="2400" dirty="0" smtClean="0">
                <a:solidFill>
                  <a:schemeClr val="tx2"/>
                </a:solidFill>
              </a:rPr>
              <a:t>rapport </a:t>
            </a:r>
            <a:r>
              <a:rPr lang="en-GB" sz="2400" dirty="0">
                <a:solidFill>
                  <a:schemeClr val="tx2"/>
                </a:solidFill>
              </a:rPr>
              <a:t>with the patient </a:t>
            </a:r>
            <a:r>
              <a:rPr lang="en-GB" sz="2400" baseline="30000" dirty="0">
                <a:solidFill>
                  <a:schemeClr val="tx2"/>
                </a:solidFill>
              </a:rPr>
              <a:t>7</a:t>
            </a:r>
            <a:r>
              <a:rPr lang="en-GB" sz="2400" dirty="0">
                <a:solidFill>
                  <a:schemeClr val="tx2"/>
                </a:solidFill>
              </a:rPr>
              <a:t>.</a:t>
            </a:r>
          </a:p>
          <a:p>
            <a:pPr algn="just">
              <a:lnSpc>
                <a:spcPct val="150000"/>
              </a:lnSpc>
            </a:pPr>
            <a:endParaRPr lang="en-GB" sz="2400" b="1" dirty="0" smtClean="0"/>
          </a:p>
          <a:p>
            <a:pPr>
              <a:lnSpc>
                <a:spcPct val="150000"/>
              </a:lnSpc>
              <a:spcBef>
                <a:spcPts val="0"/>
              </a:spcBef>
            </a:pPr>
            <a:endParaRPr lang="en-GB" sz="2400" dirty="0">
              <a:solidFill>
                <a:schemeClr val="tx2"/>
              </a:solidFill>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031" y="15646366"/>
            <a:ext cx="9419490" cy="320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0550310" y="19945225"/>
            <a:ext cx="10366932" cy="2862322"/>
          </a:xfrm>
          <a:prstGeom prst="rect">
            <a:avLst/>
          </a:prstGeom>
          <a:solidFill>
            <a:schemeClr val="accent3">
              <a:lumMod val="65000"/>
            </a:schemeClr>
          </a:solidFill>
        </p:spPr>
        <p:txBody>
          <a:bodyPr wrap="square" rtlCol="0">
            <a:spAutoFit/>
          </a:bodyPr>
          <a:lstStyle/>
          <a:p>
            <a:pPr algn="just">
              <a:lnSpc>
                <a:spcPct val="150000"/>
              </a:lnSpc>
            </a:pPr>
            <a:r>
              <a:rPr lang="en-GB" sz="2400" b="1" dirty="0" smtClean="0"/>
              <a:t>Outcome</a:t>
            </a:r>
            <a:r>
              <a:rPr lang="en-GB" sz="2400" dirty="0"/>
              <a:t>. The literature review highlights a gap in </a:t>
            </a:r>
            <a:r>
              <a:rPr lang="en-GB" sz="2400" dirty="0" smtClean="0"/>
              <a:t>research which  explores </a:t>
            </a:r>
            <a:r>
              <a:rPr lang="en-GB" sz="2400" dirty="0"/>
              <a:t>the technical competencies required by the </a:t>
            </a:r>
            <a:r>
              <a:rPr lang="en-GB" sz="2400" dirty="0" smtClean="0"/>
              <a:t>newly qualified diagnostic </a:t>
            </a:r>
            <a:r>
              <a:rPr lang="en-GB" sz="2400" dirty="0"/>
              <a:t>radiographer working in the modern </a:t>
            </a:r>
            <a:r>
              <a:rPr lang="en-GB" sz="2400" dirty="0" smtClean="0"/>
              <a:t>imaging department. These findings will be used to inform a thesis proposal which addresses current undergraduate curriculum design in specialist imaging techniques.</a:t>
            </a:r>
          </a:p>
        </p:txBody>
      </p:sp>
      <p:sp>
        <p:nvSpPr>
          <p:cNvPr id="49" name="Rectangle 48"/>
          <p:cNvSpPr/>
          <p:nvPr/>
        </p:nvSpPr>
        <p:spPr bwMode="auto">
          <a:xfrm>
            <a:off x="10550309" y="12436580"/>
            <a:ext cx="10341615" cy="7183425"/>
          </a:xfrm>
          <a:prstGeom prst="rect">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50000"/>
              </a:lnSpc>
            </a:pPr>
            <a:r>
              <a:rPr lang="en-GB" sz="2400" b="1" dirty="0"/>
              <a:t>Implications. </a:t>
            </a:r>
            <a:r>
              <a:rPr lang="en-GB" sz="2400" dirty="0" smtClean="0"/>
              <a:t>There is no </a:t>
            </a:r>
            <a:r>
              <a:rPr lang="en-GB" sz="2400" dirty="0"/>
              <a:t>recent  research </a:t>
            </a:r>
            <a:r>
              <a:rPr lang="en-GB" sz="2400" dirty="0" smtClean="0"/>
              <a:t>specifically looking </a:t>
            </a:r>
            <a:r>
              <a:rPr lang="en-GB" sz="2400" dirty="0"/>
              <a:t>at CT, MRI and US </a:t>
            </a:r>
            <a:r>
              <a:rPr lang="en-GB" sz="2400" dirty="0" smtClean="0"/>
              <a:t>competencies for undergraduate radiographers. </a:t>
            </a:r>
            <a:r>
              <a:rPr lang="en-GB" sz="2400" dirty="0"/>
              <a:t>This is despite statistics issued by the National Statistics Office </a:t>
            </a:r>
            <a:r>
              <a:rPr lang="en-GB" sz="2400" baseline="30000" dirty="0" smtClean="0"/>
              <a:t>12</a:t>
            </a:r>
            <a:r>
              <a:rPr lang="en-GB" sz="2400" dirty="0" smtClean="0"/>
              <a:t> </a:t>
            </a:r>
            <a:r>
              <a:rPr lang="en-GB" sz="2400" dirty="0"/>
              <a:t>which demonstrate that there is continuing growth </a:t>
            </a:r>
            <a:r>
              <a:rPr lang="en-GB" sz="2400" dirty="0" smtClean="0"/>
              <a:t>in these </a:t>
            </a:r>
            <a:r>
              <a:rPr lang="en-GB" sz="2400" dirty="0"/>
              <a:t>specialist diagnostic imaging fields in </a:t>
            </a:r>
            <a:r>
              <a:rPr lang="en-GB" sz="2400" dirty="0" smtClean="0"/>
              <a:t>England</a:t>
            </a:r>
            <a:r>
              <a:rPr lang="en-GB" sz="2400" dirty="0"/>
              <a:t> </a:t>
            </a:r>
            <a:r>
              <a:rPr lang="en-GB" sz="2400" dirty="0" smtClean="0"/>
              <a:t>in the last 10 years compared with minimal increases in general   x-raying.</a:t>
            </a:r>
            <a:endParaRPr lang="en-GB" sz="2400" dirty="0"/>
          </a:p>
        </p:txBody>
      </p:sp>
      <p:pic>
        <p:nvPicPr>
          <p:cNvPr id="5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73836" y="15715780"/>
            <a:ext cx="7825304" cy="320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10772783" y="18922522"/>
            <a:ext cx="10227410" cy="646331"/>
          </a:xfrm>
          <a:prstGeom prst="rect">
            <a:avLst/>
          </a:prstGeom>
        </p:spPr>
        <p:txBody>
          <a:bodyPr wrap="square">
            <a:spAutoFit/>
          </a:bodyPr>
          <a:lstStyle/>
          <a:p>
            <a:pPr lvl="0" algn="ctr">
              <a:spcBef>
                <a:spcPts val="0"/>
              </a:spcBef>
            </a:pPr>
            <a:r>
              <a:rPr lang="en-GB" sz="1800" b="1" kern="0" dirty="0">
                <a:solidFill>
                  <a:srgbClr val="000000"/>
                </a:solidFill>
                <a:latin typeface="Arial"/>
              </a:rPr>
              <a:t>Graph 1. </a:t>
            </a:r>
            <a:r>
              <a:rPr lang="en-GB" sz="1800" kern="0" dirty="0">
                <a:solidFill>
                  <a:srgbClr val="000000"/>
                </a:solidFill>
                <a:latin typeface="Arial"/>
              </a:rPr>
              <a:t>Total number of imaging examinations in England</a:t>
            </a:r>
            <a:r>
              <a:rPr lang="en-GB" sz="1800" kern="0" dirty="0" smtClean="0">
                <a:solidFill>
                  <a:srgbClr val="000000"/>
                </a:solidFill>
                <a:latin typeface="Arial"/>
              </a:rPr>
              <a:t>: 1995-2014 </a:t>
            </a:r>
            <a:endParaRPr lang="en-GB" sz="1800" kern="0" dirty="0">
              <a:solidFill>
                <a:srgbClr val="000000"/>
              </a:solidFill>
              <a:latin typeface="Arial"/>
            </a:endParaRPr>
          </a:p>
          <a:p>
            <a:pPr lvl="0" algn="ctr">
              <a:spcBef>
                <a:spcPts val="0"/>
              </a:spcBef>
            </a:pPr>
            <a:r>
              <a:rPr lang="en-GB" sz="1800" kern="0" dirty="0">
                <a:solidFill>
                  <a:srgbClr val="000000"/>
                </a:solidFill>
                <a:latin typeface="Arial"/>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41638" rtl="0" eaLnBrk="1" fontAlgn="base" latinLnBrk="0" hangingPunct="1">
          <a:lnSpc>
            <a:spcPct val="100000"/>
          </a:lnSpc>
          <a:spcBef>
            <a:spcPct val="0"/>
          </a:spcBef>
          <a:spcAft>
            <a:spcPct val="0"/>
          </a:spcAft>
          <a:buClrTx/>
          <a:buSzTx/>
          <a:buFontTx/>
          <a:buNone/>
          <a:tabLst/>
          <a:defRPr kumimoji="0" lang="en-GB" sz="5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41638" rtl="0" eaLnBrk="1" fontAlgn="base" latinLnBrk="0" hangingPunct="1">
          <a:lnSpc>
            <a:spcPct val="100000"/>
          </a:lnSpc>
          <a:spcBef>
            <a:spcPct val="0"/>
          </a:spcBef>
          <a:spcAft>
            <a:spcPct val="0"/>
          </a:spcAft>
          <a:buClrTx/>
          <a:buSzTx/>
          <a:buFontTx/>
          <a:buNone/>
          <a:tabLst/>
          <a:defRPr kumimoji="0" lang="en-GB" sz="5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911</Words>
  <Application>Microsoft Office PowerPoint</Application>
  <PresentationFormat>Custom</PresentationFormat>
  <Paragraphs>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University of Wales Swansea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Wales Swansea</dc:creator>
  <cp:lastModifiedBy>Janice St. John</cp:lastModifiedBy>
  <cp:revision>70</cp:revision>
  <cp:lastPrinted>2016-05-26T15:29:33Z</cp:lastPrinted>
  <dcterms:created xsi:type="dcterms:W3CDTF">2006-05-08T14:11:52Z</dcterms:created>
  <dcterms:modified xsi:type="dcterms:W3CDTF">2016-05-31T07:27:15Z</dcterms:modified>
</cp:coreProperties>
</file>