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1"/>
  </p:notesMasterIdLst>
  <p:handoutMasterIdLst>
    <p:handoutMasterId r:id="rId22"/>
  </p:handoutMasterIdLst>
  <p:sldIdLst>
    <p:sldId id="256" r:id="rId5"/>
    <p:sldId id="322" r:id="rId6"/>
    <p:sldId id="280" r:id="rId7"/>
    <p:sldId id="281" r:id="rId8"/>
    <p:sldId id="324" r:id="rId9"/>
    <p:sldId id="257" r:id="rId10"/>
    <p:sldId id="329" r:id="rId11"/>
    <p:sldId id="265" r:id="rId12"/>
    <p:sldId id="328" r:id="rId13"/>
    <p:sldId id="271" r:id="rId14"/>
    <p:sldId id="314" r:id="rId15"/>
    <p:sldId id="270" r:id="rId16"/>
    <p:sldId id="319" r:id="rId17"/>
    <p:sldId id="266" r:id="rId18"/>
    <p:sldId id="327" r:id="rId19"/>
    <p:sldId id="326" r:id="rId20"/>
  </p:sldIdLst>
  <p:sldSz cx="12192000" cy="6858000"/>
  <p:notesSz cx="10020300" cy="6888163"/>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322"/>
            <p14:sldId id="280"/>
            <p14:sldId id="281"/>
            <p14:sldId id="324"/>
            <p14:sldId id="257"/>
            <p14:sldId id="329"/>
            <p14:sldId id="265"/>
            <p14:sldId id="328"/>
            <p14:sldId id="271"/>
            <p14:sldId id="314"/>
            <p14:sldId id="270"/>
            <p14:sldId id="319"/>
            <p14:sldId id="266"/>
            <p14:sldId id="327"/>
            <p14:sldId id="326"/>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2DCDB"/>
    <a:srgbClr val="7A7392"/>
    <a:srgbClr val="1A9DAC"/>
    <a:srgbClr val="199DAC"/>
    <a:srgbClr val="16818D"/>
    <a:srgbClr val="1C9DAC"/>
    <a:srgbClr val="598752"/>
    <a:srgbClr val="6DA463"/>
    <a:srgbClr val="A65C45"/>
    <a:srgbClr val="CC7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E5577-8101-4F47-A964-28F678BE10BD}" v="209" dt="2022-03-11T22:37:31.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06" autoAdjust="0"/>
  </p:normalViewPr>
  <p:slideViewPr>
    <p:cSldViewPr showGuides="1">
      <p:cViewPr varScale="1">
        <p:scale>
          <a:sx n="54" d="100"/>
          <a:sy n="54" d="100"/>
        </p:scale>
        <p:origin x="1142" y="34"/>
      </p:cViewPr>
      <p:guideLst>
        <p:guide orient="horz" pos="3838"/>
        <p:guide pos="3840"/>
        <p:guide pos="6804"/>
        <p:guide pos="8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83" d="100"/>
          <a:sy n="183" d="100"/>
        </p:scale>
        <p:origin x="208" y="3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Marco" userId="d7cdf2b3-6ab1-4095-a0df-684fcfeb66e4" providerId="ADAL" clId="{E6FE5577-8101-4F47-A964-28F678BE10BD}"/>
    <pc:docChg chg="undo custSel addSld delSld modSld sldOrd modSection">
      <pc:chgData name="Elena Marco" userId="d7cdf2b3-6ab1-4095-a0df-684fcfeb66e4" providerId="ADAL" clId="{E6FE5577-8101-4F47-A964-28F678BE10BD}" dt="2022-03-11T22:39:59.511" v="2070" actId="20577"/>
      <pc:docMkLst>
        <pc:docMk/>
      </pc:docMkLst>
      <pc:sldChg chg="modSp mod">
        <pc:chgData name="Elena Marco" userId="d7cdf2b3-6ab1-4095-a0df-684fcfeb66e4" providerId="ADAL" clId="{E6FE5577-8101-4F47-A964-28F678BE10BD}" dt="2022-03-11T22:39:59.511" v="2070" actId="20577"/>
        <pc:sldMkLst>
          <pc:docMk/>
          <pc:sldMk cId="3049566170" sldId="256"/>
        </pc:sldMkLst>
        <pc:spChg chg="mod">
          <ac:chgData name="Elena Marco" userId="d7cdf2b3-6ab1-4095-a0df-684fcfeb66e4" providerId="ADAL" clId="{E6FE5577-8101-4F47-A964-28F678BE10BD}" dt="2022-03-11T22:39:59.511" v="2070" actId="20577"/>
          <ac:spMkLst>
            <pc:docMk/>
            <pc:sldMk cId="3049566170" sldId="256"/>
            <ac:spMk id="2" creationId="{601DCF89-A503-4108-A796-4A7429EBFA02}"/>
          </ac:spMkLst>
        </pc:spChg>
      </pc:sldChg>
      <pc:sldChg chg="addSp delSp modSp mod modNotesTx">
        <pc:chgData name="Elena Marco" userId="d7cdf2b3-6ab1-4095-a0df-684fcfeb66e4" providerId="ADAL" clId="{E6FE5577-8101-4F47-A964-28F678BE10BD}" dt="2022-03-11T22:26:08.670" v="1860" actId="6549"/>
        <pc:sldMkLst>
          <pc:docMk/>
          <pc:sldMk cId="1989266412" sldId="257"/>
        </pc:sldMkLst>
        <pc:spChg chg="mod">
          <ac:chgData name="Elena Marco" userId="d7cdf2b3-6ab1-4095-a0df-684fcfeb66e4" providerId="ADAL" clId="{E6FE5577-8101-4F47-A964-28F678BE10BD}" dt="2022-03-11T20:23:10.292" v="187" actId="1035"/>
          <ac:spMkLst>
            <pc:docMk/>
            <pc:sldMk cId="1989266412" sldId="257"/>
            <ac:spMk id="2" creationId="{258F81F6-53D9-4419-B72C-C18C0FA9C54F}"/>
          </ac:spMkLst>
        </pc:spChg>
        <pc:spChg chg="del">
          <ac:chgData name="Elena Marco" userId="d7cdf2b3-6ab1-4095-a0df-684fcfeb66e4" providerId="ADAL" clId="{E6FE5577-8101-4F47-A964-28F678BE10BD}" dt="2022-03-11T20:00:39.040" v="90" actId="478"/>
          <ac:spMkLst>
            <pc:docMk/>
            <pc:sldMk cId="1989266412" sldId="257"/>
            <ac:spMk id="3" creationId="{F28FEB07-B1C9-415F-963B-5794281E305F}"/>
          </ac:spMkLst>
        </pc:spChg>
        <pc:spChg chg="add del mod">
          <ac:chgData name="Elena Marco" userId="d7cdf2b3-6ab1-4095-a0df-684fcfeb66e4" providerId="ADAL" clId="{E6FE5577-8101-4F47-A964-28F678BE10BD}" dt="2022-03-11T20:00:42.491" v="91" actId="478"/>
          <ac:spMkLst>
            <pc:docMk/>
            <pc:sldMk cId="1989266412" sldId="257"/>
            <ac:spMk id="6" creationId="{57EAB7C0-4D1D-4EB1-B1A4-F55732CB8B25}"/>
          </ac:spMkLst>
        </pc:spChg>
        <pc:spChg chg="add mod">
          <ac:chgData name="Elena Marco" userId="d7cdf2b3-6ab1-4095-a0df-684fcfeb66e4" providerId="ADAL" clId="{E6FE5577-8101-4F47-A964-28F678BE10BD}" dt="2022-03-11T20:23:06.082" v="185" actId="1038"/>
          <ac:spMkLst>
            <pc:docMk/>
            <pc:sldMk cId="1989266412" sldId="257"/>
            <ac:spMk id="7" creationId="{FDF25F59-EA25-4593-9E42-182BDCF2B668}"/>
          </ac:spMkLst>
        </pc:spChg>
        <pc:spChg chg="add mod">
          <ac:chgData name="Elena Marco" userId="d7cdf2b3-6ab1-4095-a0df-684fcfeb66e4" providerId="ADAL" clId="{E6FE5577-8101-4F47-A964-28F678BE10BD}" dt="2022-03-11T20:23:06.082" v="185" actId="1038"/>
          <ac:spMkLst>
            <pc:docMk/>
            <pc:sldMk cId="1989266412" sldId="257"/>
            <ac:spMk id="8" creationId="{185E2E10-FF7A-4A4A-9B39-6D874C17C4DE}"/>
          </ac:spMkLst>
        </pc:spChg>
        <pc:spChg chg="add mod">
          <ac:chgData name="Elena Marco" userId="d7cdf2b3-6ab1-4095-a0df-684fcfeb66e4" providerId="ADAL" clId="{E6FE5577-8101-4F47-A964-28F678BE10BD}" dt="2022-03-11T20:23:06.082" v="185" actId="1038"/>
          <ac:spMkLst>
            <pc:docMk/>
            <pc:sldMk cId="1989266412" sldId="257"/>
            <ac:spMk id="9" creationId="{C6074EC9-C930-484D-A71C-B150A9189CFD}"/>
          </ac:spMkLst>
        </pc:spChg>
        <pc:spChg chg="add mod">
          <ac:chgData name="Elena Marco" userId="d7cdf2b3-6ab1-4095-a0df-684fcfeb66e4" providerId="ADAL" clId="{E6FE5577-8101-4F47-A964-28F678BE10BD}" dt="2022-03-11T20:23:33.690" v="193" actId="1076"/>
          <ac:spMkLst>
            <pc:docMk/>
            <pc:sldMk cId="1989266412" sldId="257"/>
            <ac:spMk id="10" creationId="{7C9E2310-1942-4EB4-815C-2FE31C40DB03}"/>
          </ac:spMkLst>
        </pc:spChg>
        <pc:spChg chg="add mod">
          <ac:chgData name="Elena Marco" userId="d7cdf2b3-6ab1-4095-a0df-684fcfeb66e4" providerId="ADAL" clId="{E6FE5577-8101-4F47-A964-28F678BE10BD}" dt="2022-03-11T20:23:30.690" v="192" actId="1076"/>
          <ac:spMkLst>
            <pc:docMk/>
            <pc:sldMk cId="1989266412" sldId="257"/>
            <ac:spMk id="11" creationId="{0D82D657-B31B-4A04-A809-A28A941980DD}"/>
          </ac:spMkLst>
        </pc:spChg>
        <pc:spChg chg="add mod">
          <ac:chgData name="Elena Marco" userId="d7cdf2b3-6ab1-4095-a0df-684fcfeb66e4" providerId="ADAL" clId="{E6FE5577-8101-4F47-A964-28F678BE10BD}" dt="2022-03-11T20:23:28.443" v="191" actId="1076"/>
          <ac:spMkLst>
            <pc:docMk/>
            <pc:sldMk cId="1989266412" sldId="257"/>
            <ac:spMk id="12" creationId="{3369EA37-27E2-4BF2-A2A3-F935B56B3A4A}"/>
          </ac:spMkLst>
        </pc:spChg>
        <pc:spChg chg="add mod">
          <ac:chgData name="Elena Marco" userId="d7cdf2b3-6ab1-4095-a0df-684fcfeb66e4" providerId="ADAL" clId="{E6FE5577-8101-4F47-A964-28F678BE10BD}" dt="2022-03-11T20:23:39.411" v="194" actId="1076"/>
          <ac:spMkLst>
            <pc:docMk/>
            <pc:sldMk cId="1989266412" sldId="257"/>
            <ac:spMk id="13" creationId="{8317FD00-8006-440E-A52F-1FEC8C057CE3}"/>
          </ac:spMkLst>
        </pc:spChg>
        <pc:spChg chg="add mod">
          <ac:chgData name="Elena Marco" userId="d7cdf2b3-6ab1-4095-a0df-684fcfeb66e4" providerId="ADAL" clId="{E6FE5577-8101-4F47-A964-28F678BE10BD}" dt="2022-03-11T20:24:27.569" v="208" actId="1076"/>
          <ac:spMkLst>
            <pc:docMk/>
            <pc:sldMk cId="1989266412" sldId="257"/>
            <ac:spMk id="14" creationId="{BC2253F7-22FA-414E-89DD-0AC6CA96DA9F}"/>
          </ac:spMkLst>
        </pc:spChg>
        <pc:spChg chg="add mod">
          <ac:chgData name="Elena Marco" userId="d7cdf2b3-6ab1-4095-a0df-684fcfeb66e4" providerId="ADAL" clId="{E6FE5577-8101-4F47-A964-28F678BE10BD}" dt="2022-03-11T20:31:49.421" v="315" actId="1076"/>
          <ac:spMkLst>
            <pc:docMk/>
            <pc:sldMk cId="1989266412" sldId="257"/>
            <ac:spMk id="15" creationId="{67CEFAAC-76DB-409C-81D9-FAB7651E8075}"/>
          </ac:spMkLst>
        </pc:spChg>
        <pc:spChg chg="add mod">
          <ac:chgData name="Elena Marco" userId="d7cdf2b3-6ab1-4095-a0df-684fcfeb66e4" providerId="ADAL" clId="{E6FE5577-8101-4F47-A964-28F678BE10BD}" dt="2022-03-11T20:25:07.434" v="233" actId="20577"/>
          <ac:spMkLst>
            <pc:docMk/>
            <pc:sldMk cId="1989266412" sldId="257"/>
            <ac:spMk id="16" creationId="{72708ED0-23F2-4D52-AED3-E771E56593E3}"/>
          </ac:spMkLst>
        </pc:spChg>
        <pc:spChg chg="add mod">
          <ac:chgData name="Elena Marco" userId="d7cdf2b3-6ab1-4095-a0df-684fcfeb66e4" providerId="ADAL" clId="{E6FE5577-8101-4F47-A964-28F678BE10BD}" dt="2022-03-11T20:28:47.674" v="306" actId="1076"/>
          <ac:spMkLst>
            <pc:docMk/>
            <pc:sldMk cId="1989266412" sldId="257"/>
            <ac:spMk id="17" creationId="{6917F4B6-05BE-4817-8372-E9EB2347FDA2}"/>
          </ac:spMkLst>
        </pc:spChg>
        <pc:spChg chg="add mod">
          <ac:chgData name="Elena Marco" userId="d7cdf2b3-6ab1-4095-a0df-684fcfeb66e4" providerId="ADAL" clId="{E6FE5577-8101-4F47-A964-28F678BE10BD}" dt="2022-03-11T20:25:59.672" v="262" actId="1038"/>
          <ac:spMkLst>
            <pc:docMk/>
            <pc:sldMk cId="1989266412" sldId="257"/>
            <ac:spMk id="18" creationId="{67E77B87-E3A2-43D1-8B22-EB5CF5B0A31B}"/>
          </ac:spMkLst>
        </pc:spChg>
        <pc:spChg chg="add mod">
          <ac:chgData name="Elena Marco" userId="d7cdf2b3-6ab1-4095-a0df-684fcfeb66e4" providerId="ADAL" clId="{E6FE5577-8101-4F47-A964-28F678BE10BD}" dt="2022-03-11T20:26:06.727" v="271" actId="20577"/>
          <ac:spMkLst>
            <pc:docMk/>
            <pc:sldMk cId="1989266412" sldId="257"/>
            <ac:spMk id="19" creationId="{9D204E58-563E-4D44-8A62-9432266A994C}"/>
          </ac:spMkLst>
        </pc:spChg>
        <pc:spChg chg="add mod">
          <ac:chgData name="Elena Marco" userId="d7cdf2b3-6ab1-4095-a0df-684fcfeb66e4" providerId="ADAL" clId="{E6FE5577-8101-4F47-A964-28F678BE10BD}" dt="2022-03-11T20:26:17.306" v="286" actId="20577"/>
          <ac:spMkLst>
            <pc:docMk/>
            <pc:sldMk cId="1989266412" sldId="257"/>
            <ac:spMk id="20" creationId="{2F3703FC-BDAE-4A3C-9BCC-66796526AD90}"/>
          </ac:spMkLst>
        </pc:spChg>
        <pc:spChg chg="add mod">
          <ac:chgData name="Elena Marco" userId="d7cdf2b3-6ab1-4095-a0df-684fcfeb66e4" providerId="ADAL" clId="{E6FE5577-8101-4F47-A964-28F678BE10BD}" dt="2022-03-11T20:28:05.316" v="302" actId="207"/>
          <ac:spMkLst>
            <pc:docMk/>
            <pc:sldMk cId="1989266412" sldId="257"/>
            <ac:spMk id="21" creationId="{4EBC81C9-9331-470C-A5F2-D71AB3B8CB85}"/>
          </ac:spMkLst>
        </pc:spChg>
        <pc:spChg chg="add mod">
          <ac:chgData name="Elena Marco" userId="d7cdf2b3-6ab1-4095-a0df-684fcfeb66e4" providerId="ADAL" clId="{E6FE5577-8101-4F47-A964-28F678BE10BD}" dt="2022-03-11T20:41:27.364" v="400" actId="1076"/>
          <ac:spMkLst>
            <pc:docMk/>
            <pc:sldMk cId="1989266412" sldId="257"/>
            <ac:spMk id="22" creationId="{5FAA9250-A2BF-47FC-AF85-394DBD4299B1}"/>
          </ac:spMkLst>
        </pc:spChg>
        <pc:spChg chg="add del mod">
          <ac:chgData name="Elena Marco" userId="d7cdf2b3-6ab1-4095-a0df-684fcfeb66e4" providerId="ADAL" clId="{E6FE5577-8101-4F47-A964-28F678BE10BD}" dt="2022-03-11T20:33:36.168" v="332" actId="478"/>
          <ac:spMkLst>
            <pc:docMk/>
            <pc:sldMk cId="1989266412" sldId="257"/>
            <ac:spMk id="23" creationId="{D5D83BDF-FFB2-4971-AC69-8060AEF4EEDF}"/>
          </ac:spMkLst>
        </pc:spChg>
        <pc:spChg chg="add del mod">
          <ac:chgData name="Elena Marco" userId="d7cdf2b3-6ab1-4095-a0df-684fcfeb66e4" providerId="ADAL" clId="{E6FE5577-8101-4F47-A964-28F678BE10BD}" dt="2022-03-11T20:42:10.544" v="406" actId="1036"/>
          <ac:spMkLst>
            <pc:docMk/>
            <pc:sldMk cId="1989266412" sldId="257"/>
            <ac:spMk id="24" creationId="{DA58084F-E52A-4936-98DA-AC903E1E2EFA}"/>
          </ac:spMkLst>
        </pc:spChg>
        <pc:spChg chg="add del mod">
          <ac:chgData name="Elena Marco" userId="d7cdf2b3-6ab1-4095-a0df-684fcfeb66e4" providerId="ADAL" clId="{E6FE5577-8101-4F47-A964-28F678BE10BD}" dt="2022-03-11T20:35:19.317" v="351" actId="478"/>
          <ac:spMkLst>
            <pc:docMk/>
            <pc:sldMk cId="1989266412" sldId="257"/>
            <ac:spMk id="25" creationId="{F4656E4D-95A7-4EF0-80D9-54E865C14A90}"/>
          </ac:spMkLst>
        </pc:spChg>
        <pc:spChg chg="add mod">
          <ac:chgData name="Elena Marco" userId="d7cdf2b3-6ab1-4095-a0df-684fcfeb66e4" providerId="ADAL" clId="{E6FE5577-8101-4F47-A964-28F678BE10BD}" dt="2022-03-11T20:42:55.617" v="421" actId="1076"/>
          <ac:spMkLst>
            <pc:docMk/>
            <pc:sldMk cId="1989266412" sldId="257"/>
            <ac:spMk id="26" creationId="{405D186D-CC04-400F-921C-1816F40CCDD6}"/>
          </ac:spMkLst>
        </pc:spChg>
        <pc:spChg chg="add mod">
          <ac:chgData name="Elena Marco" userId="d7cdf2b3-6ab1-4095-a0df-684fcfeb66e4" providerId="ADAL" clId="{E6FE5577-8101-4F47-A964-28F678BE10BD}" dt="2022-03-11T22:26:08.670" v="1860" actId="6549"/>
          <ac:spMkLst>
            <pc:docMk/>
            <pc:sldMk cId="1989266412" sldId="257"/>
            <ac:spMk id="27" creationId="{B7ECCF6E-D214-4C33-A480-4AE7836D90A1}"/>
          </ac:spMkLst>
        </pc:spChg>
        <pc:picChg chg="add del mod">
          <ac:chgData name="Elena Marco" userId="d7cdf2b3-6ab1-4095-a0df-684fcfeb66e4" providerId="ADAL" clId="{E6FE5577-8101-4F47-A964-28F678BE10BD}" dt="2022-03-11T20:28:37.022" v="303" actId="478"/>
          <ac:picMkLst>
            <pc:docMk/>
            <pc:sldMk cId="1989266412" sldId="257"/>
            <ac:picMk id="4" creationId="{90F8C288-BE61-431C-B977-EA89D022B89B}"/>
          </ac:picMkLst>
        </pc:picChg>
        <pc:picChg chg="add del mod">
          <ac:chgData name="Elena Marco" userId="d7cdf2b3-6ab1-4095-a0df-684fcfeb66e4" providerId="ADAL" clId="{E6FE5577-8101-4F47-A964-28F678BE10BD}" dt="2022-03-11T20:49:06.143" v="510" actId="21"/>
          <ac:picMkLst>
            <pc:docMk/>
            <pc:sldMk cId="1989266412" sldId="257"/>
            <ac:picMk id="28" creationId="{4546861F-29D3-4422-8544-47C71CD9DD3C}"/>
          </ac:picMkLst>
        </pc:picChg>
      </pc:sldChg>
      <pc:sldChg chg="del">
        <pc:chgData name="Elena Marco" userId="d7cdf2b3-6ab1-4095-a0df-684fcfeb66e4" providerId="ADAL" clId="{E6FE5577-8101-4F47-A964-28F678BE10BD}" dt="2022-03-11T21:27:02.252" v="1150" actId="47"/>
        <pc:sldMkLst>
          <pc:docMk/>
          <pc:sldMk cId="3316357606" sldId="258"/>
        </pc:sldMkLst>
      </pc:sldChg>
      <pc:sldChg chg="del">
        <pc:chgData name="Elena Marco" userId="d7cdf2b3-6ab1-4095-a0df-684fcfeb66e4" providerId="ADAL" clId="{E6FE5577-8101-4F47-A964-28F678BE10BD}" dt="2022-03-11T21:27:06.381" v="1152" actId="47"/>
        <pc:sldMkLst>
          <pc:docMk/>
          <pc:sldMk cId="2544767840" sldId="259"/>
        </pc:sldMkLst>
      </pc:sldChg>
      <pc:sldChg chg="addSp delSp modSp del mod">
        <pc:chgData name="Elena Marco" userId="d7cdf2b3-6ab1-4095-a0df-684fcfeb66e4" providerId="ADAL" clId="{E6FE5577-8101-4F47-A964-28F678BE10BD}" dt="2022-03-11T21:27:03.383" v="1151" actId="47"/>
        <pc:sldMkLst>
          <pc:docMk/>
          <pc:sldMk cId="503052998" sldId="261"/>
        </pc:sldMkLst>
        <pc:picChg chg="add del mod">
          <ac:chgData name="Elena Marco" userId="d7cdf2b3-6ab1-4095-a0df-684fcfeb66e4" providerId="ADAL" clId="{E6FE5577-8101-4F47-A964-28F678BE10BD}" dt="2022-03-11T21:03:28.905" v="726" actId="21"/>
          <ac:picMkLst>
            <pc:docMk/>
            <pc:sldMk cId="503052998" sldId="261"/>
            <ac:picMk id="6" creationId="{9694B227-F437-428C-B061-C5892EAFE0EB}"/>
          </ac:picMkLst>
        </pc:picChg>
      </pc:sldChg>
      <pc:sldChg chg="del ord">
        <pc:chgData name="Elena Marco" userId="d7cdf2b3-6ab1-4095-a0df-684fcfeb66e4" providerId="ADAL" clId="{E6FE5577-8101-4F47-A964-28F678BE10BD}" dt="2022-03-11T21:37:03.472" v="1170" actId="2696"/>
        <pc:sldMkLst>
          <pc:docMk/>
          <pc:sldMk cId="417503248" sldId="265"/>
        </pc:sldMkLst>
      </pc:sldChg>
      <pc:sldChg chg="addSp delSp modSp add mod modNotesTx">
        <pc:chgData name="Elena Marco" userId="d7cdf2b3-6ab1-4095-a0df-684fcfeb66e4" providerId="ADAL" clId="{E6FE5577-8101-4F47-A964-28F678BE10BD}" dt="2022-03-11T22:27:10.545" v="1864" actId="478"/>
        <pc:sldMkLst>
          <pc:docMk/>
          <pc:sldMk cId="4095760371" sldId="265"/>
        </pc:sldMkLst>
        <pc:spChg chg="mod">
          <ac:chgData name="Elena Marco" userId="d7cdf2b3-6ab1-4095-a0df-684fcfeb66e4" providerId="ADAL" clId="{E6FE5577-8101-4F47-A964-28F678BE10BD}" dt="2022-03-11T21:37:21.462" v="1172" actId="1076"/>
          <ac:spMkLst>
            <pc:docMk/>
            <pc:sldMk cId="4095760371" sldId="265"/>
            <ac:spMk id="6" creationId="{026C3416-0F46-4027-B541-F6660737D4A4}"/>
          </ac:spMkLst>
        </pc:spChg>
        <pc:picChg chg="add del">
          <ac:chgData name="Elena Marco" userId="d7cdf2b3-6ab1-4095-a0df-684fcfeb66e4" providerId="ADAL" clId="{E6FE5577-8101-4F47-A964-28F678BE10BD}" dt="2022-03-11T22:12:28.655" v="1744" actId="478"/>
          <ac:picMkLst>
            <pc:docMk/>
            <pc:sldMk cId="4095760371" sldId="265"/>
            <ac:picMk id="3" creationId="{F555F318-04F9-4A90-BAFF-F9E844B2FC16}"/>
          </ac:picMkLst>
        </pc:picChg>
        <pc:picChg chg="add del">
          <ac:chgData name="Elena Marco" userId="d7cdf2b3-6ab1-4095-a0df-684fcfeb66e4" providerId="ADAL" clId="{E6FE5577-8101-4F47-A964-28F678BE10BD}" dt="2022-03-11T22:27:10.545" v="1864" actId="478"/>
          <ac:picMkLst>
            <pc:docMk/>
            <pc:sldMk cId="4095760371" sldId="265"/>
            <ac:picMk id="7" creationId="{052F9B09-866A-4CDF-AB11-9B4A768CA40B}"/>
          </ac:picMkLst>
        </pc:picChg>
      </pc:sldChg>
      <pc:sldChg chg="modSp mod">
        <pc:chgData name="Elena Marco" userId="d7cdf2b3-6ab1-4095-a0df-684fcfeb66e4" providerId="ADAL" clId="{E6FE5577-8101-4F47-A964-28F678BE10BD}" dt="2022-03-11T22:21:57.933" v="1806" actId="20577"/>
        <pc:sldMkLst>
          <pc:docMk/>
          <pc:sldMk cId="686514633" sldId="266"/>
        </pc:sldMkLst>
        <pc:spChg chg="mod">
          <ac:chgData name="Elena Marco" userId="d7cdf2b3-6ab1-4095-a0df-684fcfeb66e4" providerId="ADAL" clId="{E6FE5577-8101-4F47-A964-28F678BE10BD}" dt="2022-03-11T22:21:57.933" v="1806" actId="20577"/>
          <ac:spMkLst>
            <pc:docMk/>
            <pc:sldMk cId="686514633" sldId="266"/>
            <ac:spMk id="2" creationId="{258F81F6-53D9-4419-B72C-C18C0FA9C54F}"/>
          </ac:spMkLst>
        </pc:spChg>
        <pc:spChg chg="mod">
          <ac:chgData name="Elena Marco" userId="d7cdf2b3-6ab1-4095-a0df-684fcfeb66e4" providerId="ADAL" clId="{E6FE5577-8101-4F47-A964-28F678BE10BD}" dt="2022-03-11T21:47:05.774" v="1481" actId="1076"/>
          <ac:spMkLst>
            <pc:docMk/>
            <pc:sldMk cId="686514633" sldId="266"/>
            <ac:spMk id="3" creationId="{F28FEB07-B1C9-415F-963B-5794281E305F}"/>
          </ac:spMkLst>
        </pc:spChg>
      </pc:sldChg>
      <pc:sldChg chg="del">
        <pc:chgData name="Elena Marco" userId="d7cdf2b3-6ab1-4095-a0df-684fcfeb66e4" providerId="ADAL" clId="{E6FE5577-8101-4F47-A964-28F678BE10BD}" dt="2022-03-11T21:27:08.116" v="1153" actId="47"/>
        <pc:sldMkLst>
          <pc:docMk/>
          <pc:sldMk cId="3750829200" sldId="267"/>
        </pc:sldMkLst>
      </pc:sldChg>
      <pc:sldChg chg="del">
        <pc:chgData name="Elena Marco" userId="d7cdf2b3-6ab1-4095-a0df-684fcfeb66e4" providerId="ADAL" clId="{E6FE5577-8101-4F47-A964-28F678BE10BD}" dt="2022-03-11T21:27:19.616" v="1154" actId="47"/>
        <pc:sldMkLst>
          <pc:docMk/>
          <pc:sldMk cId="4014946595" sldId="268"/>
        </pc:sldMkLst>
      </pc:sldChg>
      <pc:sldChg chg="del">
        <pc:chgData name="Elena Marco" userId="d7cdf2b3-6ab1-4095-a0df-684fcfeb66e4" providerId="ADAL" clId="{E6FE5577-8101-4F47-A964-28F678BE10BD}" dt="2022-03-11T21:36:47.181" v="1168" actId="47"/>
        <pc:sldMkLst>
          <pc:docMk/>
          <pc:sldMk cId="4024883666" sldId="269"/>
        </pc:sldMkLst>
      </pc:sldChg>
      <pc:sldChg chg="addSp delSp modSp add mod ord">
        <pc:chgData name="Elena Marco" userId="d7cdf2b3-6ab1-4095-a0df-684fcfeb66e4" providerId="ADAL" clId="{E6FE5577-8101-4F47-A964-28F678BE10BD}" dt="2022-03-11T21:48:50.860" v="1495"/>
        <pc:sldMkLst>
          <pc:docMk/>
          <pc:sldMk cId="2965432922" sldId="270"/>
        </pc:sldMkLst>
        <pc:spChg chg="mod">
          <ac:chgData name="Elena Marco" userId="d7cdf2b3-6ab1-4095-a0df-684fcfeb66e4" providerId="ADAL" clId="{E6FE5577-8101-4F47-A964-28F678BE10BD}" dt="2022-03-11T19:48:16.807" v="40" actId="1076"/>
          <ac:spMkLst>
            <pc:docMk/>
            <pc:sldMk cId="2965432922" sldId="270"/>
            <ac:spMk id="2" creationId="{7A4687EB-9F8C-49A1-99DB-5D265F3502A7}"/>
          </ac:spMkLst>
        </pc:spChg>
        <pc:spChg chg="add del mod">
          <ac:chgData name="Elena Marco" userId="d7cdf2b3-6ab1-4095-a0df-684fcfeb66e4" providerId="ADAL" clId="{E6FE5577-8101-4F47-A964-28F678BE10BD}" dt="2022-03-11T19:49:36.132" v="78" actId="1036"/>
          <ac:spMkLst>
            <pc:docMk/>
            <pc:sldMk cId="2965432922" sldId="270"/>
            <ac:spMk id="6" creationId="{046A56C6-C2D5-4D69-A776-31DA97E5629A}"/>
          </ac:spMkLst>
        </pc:spChg>
        <pc:spChg chg="mod">
          <ac:chgData name="Elena Marco" userId="d7cdf2b3-6ab1-4095-a0df-684fcfeb66e4" providerId="ADAL" clId="{E6FE5577-8101-4F47-A964-28F678BE10BD}" dt="2022-03-11T19:59:42.306" v="87" actId="20577"/>
          <ac:spMkLst>
            <pc:docMk/>
            <pc:sldMk cId="2965432922" sldId="270"/>
            <ac:spMk id="7" creationId="{B69073CA-0EDD-457A-8471-5529E0A640D8}"/>
          </ac:spMkLst>
        </pc:spChg>
        <pc:spChg chg="mod">
          <ac:chgData name="Elena Marco" userId="d7cdf2b3-6ab1-4095-a0df-684fcfeb66e4" providerId="ADAL" clId="{E6FE5577-8101-4F47-A964-28F678BE10BD}" dt="2022-03-11T19:49:36.132" v="78" actId="1036"/>
          <ac:spMkLst>
            <pc:docMk/>
            <pc:sldMk cId="2965432922" sldId="270"/>
            <ac:spMk id="8" creationId="{7EB018B9-CEB5-4552-9250-2F292BAF8213}"/>
          </ac:spMkLst>
        </pc:spChg>
        <pc:spChg chg="mod">
          <ac:chgData name="Elena Marco" userId="d7cdf2b3-6ab1-4095-a0df-684fcfeb66e4" providerId="ADAL" clId="{E6FE5577-8101-4F47-A964-28F678BE10BD}" dt="2022-03-11T19:49:36.132" v="78" actId="1036"/>
          <ac:spMkLst>
            <pc:docMk/>
            <pc:sldMk cId="2965432922" sldId="270"/>
            <ac:spMk id="13" creationId="{C432B600-1DB8-45EC-A25F-F1929BA71234}"/>
          </ac:spMkLst>
        </pc:spChg>
        <pc:spChg chg="mod">
          <ac:chgData name="Elena Marco" userId="d7cdf2b3-6ab1-4095-a0df-684fcfeb66e4" providerId="ADAL" clId="{E6FE5577-8101-4F47-A964-28F678BE10BD}" dt="2022-03-11T19:49:53.330" v="81" actId="6549"/>
          <ac:spMkLst>
            <pc:docMk/>
            <pc:sldMk cId="2965432922" sldId="270"/>
            <ac:spMk id="15" creationId="{6E0823AD-50CA-4039-B8E1-38B24DA45D10}"/>
          </ac:spMkLst>
        </pc:spChg>
        <pc:graphicFrameChg chg="del mod">
          <ac:chgData name="Elena Marco" userId="d7cdf2b3-6ab1-4095-a0df-684fcfeb66e4" providerId="ADAL" clId="{E6FE5577-8101-4F47-A964-28F678BE10BD}" dt="2022-03-11T19:44:37.169" v="12" actId="478"/>
          <ac:graphicFrameMkLst>
            <pc:docMk/>
            <pc:sldMk cId="2965432922" sldId="270"/>
            <ac:graphicFrameMk id="16" creationId="{CBC6AECD-759C-4A5D-8E5A-AF9E017F49DF}"/>
          </ac:graphicFrameMkLst>
        </pc:graphicFrameChg>
      </pc:sldChg>
      <pc:sldChg chg="addSp delSp modSp add mod">
        <pc:chgData name="Elena Marco" userId="d7cdf2b3-6ab1-4095-a0df-684fcfeb66e4" providerId="ADAL" clId="{E6FE5577-8101-4F47-A964-28F678BE10BD}" dt="2022-03-11T22:31:19.696" v="1877" actId="478"/>
        <pc:sldMkLst>
          <pc:docMk/>
          <pc:sldMk cId="2594279347" sldId="271"/>
        </pc:sldMkLst>
        <pc:spChg chg="mod">
          <ac:chgData name="Elena Marco" userId="d7cdf2b3-6ab1-4095-a0df-684fcfeb66e4" providerId="ADAL" clId="{E6FE5577-8101-4F47-A964-28F678BE10BD}" dt="2022-03-11T21:37:29.667" v="1173" actId="1076"/>
          <ac:spMkLst>
            <pc:docMk/>
            <pc:sldMk cId="2594279347" sldId="271"/>
            <ac:spMk id="7" creationId="{459BBB9A-CC6F-4D0D-9164-6577B41FC8AE}"/>
          </ac:spMkLst>
        </pc:spChg>
        <pc:picChg chg="add del">
          <ac:chgData name="Elena Marco" userId="d7cdf2b3-6ab1-4095-a0df-684fcfeb66e4" providerId="ADAL" clId="{E6FE5577-8101-4F47-A964-28F678BE10BD}" dt="2022-03-11T22:31:19.696" v="1877" actId="478"/>
          <ac:picMkLst>
            <pc:docMk/>
            <pc:sldMk cId="2594279347" sldId="271"/>
            <ac:picMk id="4" creationId="{E5B876F4-9F20-40F1-AE34-611AC0FFAEB7}"/>
          </ac:picMkLst>
        </pc:picChg>
      </pc:sldChg>
      <pc:sldChg chg="del ord">
        <pc:chgData name="Elena Marco" userId="d7cdf2b3-6ab1-4095-a0df-684fcfeb66e4" providerId="ADAL" clId="{E6FE5577-8101-4F47-A964-28F678BE10BD}" dt="2022-03-11T21:37:03.472" v="1170" actId="2696"/>
        <pc:sldMkLst>
          <pc:docMk/>
          <pc:sldMk cId="3469496739" sldId="271"/>
        </pc:sldMkLst>
      </pc:sldChg>
      <pc:sldChg chg="del">
        <pc:chgData name="Elena Marco" userId="d7cdf2b3-6ab1-4095-a0df-684fcfeb66e4" providerId="ADAL" clId="{E6FE5577-8101-4F47-A964-28F678BE10BD}" dt="2022-03-11T21:36:56.362" v="1169" actId="47"/>
        <pc:sldMkLst>
          <pc:docMk/>
          <pc:sldMk cId="432987328" sldId="272"/>
        </pc:sldMkLst>
      </pc:sldChg>
      <pc:sldChg chg="del">
        <pc:chgData name="Elena Marco" userId="d7cdf2b3-6ab1-4095-a0df-684fcfeb66e4" providerId="ADAL" clId="{E6FE5577-8101-4F47-A964-28F678BE10BD}" dt="2022-03-11T21:27:21.689" v="1155" actId="47"/>
        <pc:sldMkLst>
          <pc:docMk/>
          <pc:sldMk cId="466844800" sldId="273"/>
        </pc:sldMkLst>
      </pc:sldChg>
      <pc:sldChg chg="del">
        <pc:chgData name="Elena Marco" userId="d7cdf2b3-6ab1-4095-a0df-684fcfeb66e4" providerId="ADAL" clId="{E6FE5577-8101-4F47-A964-28F678BE10BD}" dt="2022-03-11T21:36:42.265" v="1165" actId="47"/>
        <pc:sldMkLst>
          <pc:docMk/>
          <pc:sldMk cId="3265920045" sldId="275"/>
        </pc:sldMkLst>
      </pc:sldChg>
      <pc:sldChg chg="del">
        <pc:chgData name="Elena Marco" userId="d7cdf2b3-6ab1-4095-a0df-684fcfeb66e4" providerId="ADAL" clId="{E6FE5577-8101-4F47-A964-28F678BE10BD}" dt="2022-03-11T21:36:43.501" v="1166" actId="47"/>
        <pc:sldMkLst>
          <pc:docMk/>
          <pc:sldMk cId="889691249" sldId="276"/>
        </pc:sldMkLst>
      </pc:sldChg>
      <pc:sldChg chg="del">
        <pc:chgData name="Elena Marco" userId="d7cdf2b3-6ab1-4095-a0df-684fcfeb66e4" providerId="ADAL" clId="{E6FE5577-8101-4F47-A964-28F678BE10BD}" dt="2022-03-11T21:36:45.127" v="1167" actId="47"/>
        <pc:sldMkLst>
          <pc:docMk/>
          <pc:sldMk cId="821643311" sldId="277"/>
        </pc:sldMkLst>
      </pc:sldChg>
      <pc:sldChg chg="modSp mod">
        <pc:chgData name="Elena Marco" userId="d7cdf2b3-6ab1-4095-a0df-684fcfeb66e4" providerId="ADAL" clId="{E6FE5577-8101-4F47-A964-28F678BE10BD}" dt="2022-03-11T19:35:56.292" v="7" actId="114"/>
        <pc:sldMkLst>
          <pc:docMk/>
          <pc:sldMk cId="277378349" sldId="280"/>
        </pc:sldMkLst>
        <pc:spChg chg="mod">
          <ac:chgData name="Elena Marco" userId="d7cdf2b3-6ab1-4095-a0df-684fcfeb66e4" providerId="ADAL" clId="{E6FE5577-8101-4F47-A964-28F678BE10BD}" dt="2022-03-11T19:35:34.937" v="5" actId="20577"/>
          <ac:spMkLst>
            <pc:docMk/>
            <pc:sldMk cId="277378349" sldId="280"/>
            <ac:spMk id="2" creationId="{00000000-0000-0000-0000-000000000000}"/>
          </ac:spMkLst>
        </pc:spChg>
        <pc:spChg chg="mod">
          <ac:chgData name="Elena Marco" userId="d7cdf2b3-6ab1-4095-a0df-684fcfeb66e4" providerId="ADAL" clId="{E6FE5577-8101-4F47-A964-28F678BE10BD}" dt="2022-03-11T19:35:56.292" v="7" actId="114"/>
          <ac:spMkLst>
            <pc:docMk/>
            <pc:sldMk cId="277378349" sldId="280"/>
            <ac:spMk id="3" creationId="{00000000-0000-0000-0000-000000000000}"/>
          </ac:spMkLst>
        </pc:spChg>
      </pc:sldChg>
      <pc:sldChg chg="modSp mod">
        <pc:chgData name="Elena Marco" userId="d7cdf2b3-6ab1-4095-a0df-684fcfeb66e4" providerId="ADAL" clId="{E6FE5577-8101-4F47-A964-28F678BE10BD}" dt="2022-03-11T19:50:07.588" v="85" actId="20577"/>
        <pc:sldMkLst>
          <pc:docMk/>
          <pc:sldMk cId="2493653381" sldId="281"/>
        </pc:sldMkLst>
        <pc:spChg chg="mod">
          <ac:chgData name="Elena Marco" userId="d7cdf2b3-6ab1-4095-a0df-684fcfeb66e4" providerId="ADAL" clId="{E6FE5577-8101-4F47-A964-28F678BE10BD}" dt="2022-03-11T19:50:07.588" v="85" actId="20577"/>
          <ac:spMkLst>
            <pc:docMk/>
            <pc:sldMk cId="2493653381" sldId="281"/>
            <ac:spMk id="3" creationId="{00000000-0000-0000-0000-000000000000}"/>
          </ac:spMkLst>
        </pc:spChg>
      </pc:sldChg>
      <pc:sldChg chg="delSp add del mod">
        <pc:chgData name="Elena Marco" userId="d7cdf2b3-6ab1-4095-a0df-684fcfeb66e4" providerId="ADAL" clId="{E6FE5577-8101-4F47-A964-28F678BE10BD}" dt="2022-03-11T21:27:00.370" v="1149" actId="47"/>
        <pc:sldMkLst>
          <pc:docMk/>
          <pc:sldMk cId="2376996464" sldId="282"/>
        </pc:sldMkLst>
        <pc:picChg chg="del">
          <ac:chgData name="Elena Marco" userId="d7cdf2b3-6ab1-4095-a0df-684fcfeb66e4" providerId="ADAL" clId="{E6FE5577-8101-4F47-A964-28F678BE10BD}" dt="2022-03-11T21:26:49.069" v="1148" actId="478"/>
          <ac:picMkLst>
            <pc:docMk/>
            <pc:sldMk cId="2376996464" sldId="282"/>
            <ac:picMk id="4" creationId="{90F8C288-BE61-431C-B977-EA89D022B89B}"/>
          </ac:picMkLst>
        </pc:picChg>
      </pc:sldChg>
      <pc:sldChg chg="addSp modSp add mod modAnim">
        <pc:chgData name="Elena Marco" userId="d7cdf2b3-6ab1-4095-a0df-684fcfeb66e4" providerId="ADAL" clId="{E6FE5577-8101-4F47-A964-28F678BE10BD}" dt="2022-03-11T22:37:54.175" v="2069" actId="20577"/>
        <pc:sldMkLst>
          <pc:docMk/>
          <pc:sldMk cId="2205410861" sldId="314"/>
        </pc:sldMkLst>
        <pc:spChg chg="mod">
          <ac:chgData name="Elena Marco" userId="d7cdf2b3-6ab1-4095-a0df-684fcfeb66e4" providerId="ADAL" clId="{E6FE5577-8101-4F47-A964-28F678BE10BD}" dt="2022-03-11T22:37:54.175" v="2069" actId="20577"/>
          <ac:spMkLst>
            <pc:docMk/>
            <pc:sldMk cId="2205410861" sldId="314"/>
            <ac:spMk id="2" creationId="{DE7B382E-C308-442B-885B-376B4E19B325}"/>
          </ac:spMkLst>
        </pc:spChg>
        <pc:spChg chg="add mod">
          <ac:chgData name="Elena Marco" userId="d7cdf2b3-6ab1-4095-a0df-684fcfeb66e4" providerId="ADAL" clId="{E6FE5577-8101-4F47-A964-28F678BE10BD}" dt="2022-03-11T21:35:34.647" v="1159" actId="207"/>
          <ac:spMkLst>
            <pc:docMk/>
            <pc:sldMk cId="2205410861" sldId="314"/>
            <ac:spMk id="3" creationId="{6BC0C79F-A1E7-496A-A368-2D15E9CC4C60}"/>
          </ac:spMkLst>
        </pc:spChg>
        <pc:spChg chg="mod">
          <ac:chgData name="Elena Marco" userId="d7cdf2b3-6ab1-4095-a0df-684fcfeb66e4" providerId="ADAL" clId="{E6FE5577-8101-4F47-A964-28F678BE10BD}" dt="2022-03-11T21:00:14.698" v="700" actId="6549"/>
          <ac:spMkLst>
            <pc:docMk/>
            <pc:sldMk cId="2205410861" sldId="314"/>
            <ac:spMk id="4" creationId="{92160B75-B5E0-462E-93E3-C783FC727F3C}"/>
          </ac:spMkLst>
        </pc:spChg>
        <pc:spChg chg="mod">
          <ac:chgData name="Elena Marco" userId="d7cdf2b3-6ab1-4095-a0df-684fcfeb66e4" providerId="ADAL" clId="{E6FE5577-8101-4F47-A964-28F678BE10BD}" dt="2022-03-11T21:00:00.489" v="668" actId="6549"/>
          <ac:spMkLst>
            <pc:docMk/>
            <pc:sldMk cId="2205410861" sldId="314"/>
            <ac:spMk id="30" creationId="{24D453C3-A938-46B2-9187-6B911EF52584}"/>
          </ac:spMkLst>
        </pc:spChg>
      </pc:sldChg>
      <pc:sldChg chg="delSp modSp add mod ord">
        <pc:chgData name="Elena Marco" userId="d7cdf2b3-6ab1-4095-a0df-684fcfeb66e4" providerId="ADAL" clId="{E6FE5577-8101-4F47-A964-28F678BE10BD}" dt="2022-03-11T21:48:33.666" v="1491"/>
        <pc:sldMkLst>
          <pc:docMk/>
          <pc:sldMk cId="1494592829" sldId="319"/>
        </pc:sldMkLst>
        <pc:spChg chg="mod">
          <ac:chgData name="Elena Marco" userId="d7cdf2b3-6ab1-4095-a0df-684fcfeb66e4" providerId="ADAL" clId="{E6FE5577-8101-4F47-A964-28F678BE10BD}" dt="2022-03-11T20:51:14.935" v="625" actId="6549"/>
          <ac:spMkLst>
            <pc:docMk/>
            <pc:sldMk cId="1494592829" sldId="319"/>
            <ac:spMk id="2" creationId="{DCF05949-9FC6-4F98-9296-68A388E5F48C}"/>
          </ac:spMkLst>
        </pc:spChg>
        <pc:spChg chg="mod">
          <ac:chgData name="Elena Marco" userId="d7cdf2b3-6ab1-4095-a0df-684fcfeb66e4" providerId="ADAL" clId="{E6FE5577-8101-4F47-A964-28F678BE10BD}" dt="2022-03-11T20:50:34.003" v="552" actId="14100"/>
          <ac:spMkLst>
            <pc:docMk/>
            <pc:sldMk cId="1494592829" sldId="319"/>
            <ac:spMk id="3" creationId="{F34E45AD-B386-4E1C-B576-AD7D12A1D81B}"/>
          </ac:spMkLst>
        </pc:spChg>
        <pc:spChg chg="mod">
          <ac:chgData name="Elena Marco" userId="d7cdf2b3-6ab1-4095-a0df-684fcfeb66e4" providerId="ADAL" clId="{E6FE5577-8101-4F47-A964-28F678BE10BD}" dt="2022-03-11T20:50:28.998" v="551" actId="1076"/>
          <ac:spMkLst>
            <pc:docMk/>
            <pc:sldMk cId="1494592829" sldId="319"/>
            <ac:spMk id="6" creationId="{25BC362D-ADE0-4F07-B440-94E53890117C}"/>
          </ac:spMkLst>
        </pc:spChg>
        <pc:spChg chg="mod">
          <ac:chgData name="Elena Marco" userId="d7cdf2b3-6ab1-4095-a0df-684fcfeb66e4" providerId="ADAL" clId="{E6FE5577-8101-4F47-A964-28F678BE10BD}" dt="2022-03-11T20:50:40.867" v="554" actId="14100"/>
          <ac:spMkLst>
            <pc:docMk/>
            <pc:sldMk cId="1494592829" sldId="319"/>
            <ac:spMk id="8" creationId="{DE2F1C94-D535-43A3-A413-8A1A4710271C}"/>
          </ac:spMkLst>
        </pc:spChg>
        <pc:picChg chg="mod">
          <ac:chgData name="Elena Marco" userId="d7cdf2b3-6ab1-4095-a0df-684fcfeb66e4" providerId="ADAL" clId="{E6FE5577-8101-4F47-A964-28F678BE10BD}" dt="2022-03-11T20:50:47.575" v="556" actId="1076"/>
          <ac:picMkLst>
            <pc:docMk/>
            <pc:sldMk cId="1494592829" sldId="319"/>
            <ac:picMk id="5" creationId="{C778A3CE-84A9-4243-8F89-79EA74D96812}"/>
          </ac:picMkLst>
        </pc:picChg>
        <pc:picChg chg="del">
          <ac:chgData name="Elena Marco" userId="d7cdf2b3-6ab1-4095-a0df-684fcfeb66e4" providerId="ADAL" clId="{E6FE5577-8101-4F47-A964-28F678BE10BD}" dt="2022-03-11T20:48:58.594" v="507" actId="21"/>
          <ac:picMkLst>
            <pc:docMk/>
            <pc:sldMk cId="1494592829" sldId="319"/>
            <ac:picMk id="7" creationId="{524FC2BA-01C9-445C-BAE8-614C7C64A083}"/>
          </ac:picMkLst>
        </pc:picChg>
      </pc:sldChg>
      <pc:sldChg chg="add del">
        <pc:chgData name="Elena Marco" userId="d7cdf2b3-6ab1-4095-a0df-684fcfeb66e4" providerId="ADAL" clId="{E6FE5577-8101-4F47-A964-28F678BE10BD}" dt="2022-03-11T21:00:58.933" v="701" actId="47"/>
        <pc:sldMkLst>
          <pc:docMk/>
          <pc:sldMk cId="0" sldId="320"/>
        </pc:sldMkLst>
      </pc:sldChg>
      <pc:sldChg chg="addSp delSp modSp add del mod ord">
        <pc:chgData name="Elena Marco" userId="d7cdf2b3-6ab1-4095-a0df-684fcfeb66e4" providerId="ADAL" clId="{E6FE5577-8101-4F47-A964-28F678BE10BD}" dt="2022-03-11T21:01:55.534" v="717" actId="47"/>
        <pc:sldMkLst>
          <pc:docMk/>
          <pc:sldMk cId="1352102450" sldId="321"/>
        </pc:sldMkLst>
        <pc:spChg chg="del">
          <ac:chgData name="Elena Marco" userId="d7cdf2b3-6ab1-4095-a0df-684fcfeb66e4" providerId="ADAL" clId="{E6FE5577-8101-4F47-A964-28F678BE10BD}" dt="2022-03-11T21:01:22.167" v="708" actId="478"/>
          <ac:spMkLst>
            <pc:docMk/>
            <pc:sldMk cId="1352102450" sldId="321"/>
            <ac:spMk id="2" creationId="{00000000-0000-0000-0000-000000000000}"/>
          </ac:spMkLst>
        </pc:spChg>
        <pc:spChg chg="del">
          <ac:chgData name="Elena Marco" userId="d7cdf2b3-6ab1-4095-a0df-684fcfeb66e4" providerId="ADAL" clId="{E6FE5577-8101-4F47-A964-28F678BE10BD}" dt="2022-03-11T21:01:16.951" v="706" actId="478"/>
          <ac:spMkLst>
            <pc:docMk/>
            <pc:sldMk cId="1352102450" sldId="321"/>
            <ac:spMk id="3" creationId="{00000000-0000-0000-0000-000000000000}"/>
          </ac:spMkLst>
        </pc:spChg>
        <pc:spChg chg="add del mod">
          <ac:chgData name="Elena Marco" userId="d7cdf2b3-6ab1-4095-a0df-684fcfeb66e4" providerId="ADAL" clId="{E6FE5577-8101-4F47-A964-28F678BE10BD}" dt="2022-03-11T21:01:19.010" v="707" actId="478"/>
          <ac:spMkLst>
            <pc:docMk/>
            <pc:sldMk cId="1352102450" sldId="321"/>
            <ac:spMk id="8" creationId="{3DB14B4A-CE67-4C76-AB20-A8DA3FE2398F}"/>
          </ac:spMkLst>
        </pc:spChg>
        <pc:spChg chg="add mod">
          <ac:chgData name="Elena Marco" userId="d7cdf2b3-6ab1-4095-a0df-684fcfeb66e4" providerId="ADAL" clId="{E6FE5577-8101-4F47-A964-28F678BE10BD}" dt="2022-03-11T21:01:22.167" v="708" actId="478"/>
          <ac:spMkLst>
            <pc:docMk/>
            <pc:sldMk cId="1352102450" sldId="321"/>
            <ac:spMk id="10" creationId="{92159D3D-0B86-4EC2-98B1-C71721788994}"/>
          </ac:spMkLst>
        </pc:spChg>
        <pc:picChg chg="del">
          <ac:chgData name="Elena Marco" userId="d7cdf2b3-6ab1-4095-a0df-684fcfeb66e4" providerId="ADAL" clId="{E6FE5577-8101-4F47-A964-28F678BE10BD}" dt="2022-03-11T21:01:50.580" v="715" actId="21"/>
          <ac:picMkLst>
            <pc:docMk/>
            <pc:sldMk cId="1352102450" sldId="321"/>
            <ac:picMk id="4" creationId="{00000000-0000-0000-0000-000000000000}"/>
          </ac:picMkLst>
        </pc:picChg>
        <pc:picChg chg="del">
          <ac:chgData name="Elena Marco" userId="d7cdf2b3-6ab1-4095-a0df-684fcfeb66e4" providerId="ADAL" clId="{E6FE5577-8101-4F47-A964-28F678BE10BD}" dt="2022-03-11T21:01:50.580" v="715" actId="21"/>
          <ac:picMkLst>
            <pc:docMk/>
            <pc:sldMk cId="1352102450" sldId="321"/>
            <ac:picMk id="5" creationId="{00000000-0000-0000-0000-000000000000}"/>
          </ac:picMkLst>
        </pc:picChg>
      </pc:sldChg>
      <pc:sldChg chg="addSp delSp modSp add mod ord">
        <pc:chgData name="Elena Marco" userId="d7cdf2b3-6ab1-4095-a0df-684fcfeb66e4" providerId="ADAL" clId="{E6FE5577-8101-4F47-A964-28F678BE10BD}" dt="2022-03-11T21:58:31.852" v="1520" actId="14100"/>
        <pc:sldMkLst>
          <pc:docMk/>
          <pc:sldMk cId="2010279232" sldId="322"/>
        </pc:sldMkLst>
        <pc:spChg chg="del">
          <ac:chgData name="Elena Marco" userId="d7cdf2b3-6ab1-4095-a0df-684fcfeb66e4" providerId="ADAL" clId="{E6FE5577-8101-4F47-A964-28F678BE10BD}" dt="2022-03-11T21:01:45.077" v="714" actId="478"/>
          <ac:spMkLst>
            <pc:docMk/>
            <pc:sldMk cId="2010279232" sldId="322"/>
            <ac:spMk id="2" creationId="{00000000-0000-0000-0000-000000000000}"/>
          </ac:spMkLst>
        </pc:spChg>
        <pc:spChg chg="del">
          <ac:chgData name="Elena Marco" userId="d7cdf2b3-6ab1-4095-a0df-684fcfeb66e4" providerId="ADAL" clId="{E6FE5577-8101-4F47-A964-28F678BE10BD}" dt="2022-03-11T21:01:38.616" v="712" actId="478"/>
          <ac:spMkLst>
            <pc:docMk/>
            <pc:sldMk cId="2010279232" sldId="322"/>
            <ac:spMk id="3" creationId="{00000000-0000-0000-0000-000000000000}"/>
          </ac:spMkLst>
        </pc:spChg>
        <pc:spChg chg="add del mod">
          <ac:chgData name="Elena Marco" userId="d7cdf2b3-6ab1-4095-a0df-684fcfeb66e4" providerId="ADAL" clId="{E6FE5577-8101-4F47-A964-28F678BE10BD}" dt="2022-03-11T21:01:41.727" v="713" actId="478"/>
          <ac:spMkLst>
            <pc:docMk/>
            <pc:sldMk cId="2010279232" sldId="322"/>
            <ac:spMk id="5" creationId="{DCD1262B-4978-4022-8A80-BEA0C62EE850}"/>
          </ac:spMkLst>
        </pc:spChg>
        <pc:spChg chg="add del mod">
          <ac:chgData name="Elena Marco" userId="d7cdf2b3-6ab1-4095-a0df-684fcfeb66e4" providerId="ADAL" clId="{E6FE5577-8101-4F47-A964-28F678BE10BD}" dt="2022-03-11T21:02:02.665" v="718" actId="478"/>
          <ac:spMkLst>
            <pc:docMk/>
            <pc:sldMk cId="2010279232" sldId="322"/>
            <ac:spMk id="7" creationId="{A6274468-D9C1-423C-9D0C-50CE0850A1EE}"/>
          </ac:spMkLst>
        </pc:spChg>
        <pc:picChg chg="add mod ord">
          <ac:chgData name="Elena Marco" userId="d7cdf2b3-6ab1-4095-a0df-684fcfeb66e4" providerId="ADAL" clId="{E6FE5577-8101-4F47-A964-28F678BE10BD}" dt="2022-03-11T21:58:28.379" v="1519" actId="14100"/>
          <ac:picMkLst>
            <pc:docMk/>
            <pc:sldMk cId="2010279232" sldId="322"/>
            <ac:picMk id="8" creationId="{E38CD40A-2166-4953-9AB7-38B96CEBF263}"/>
          </ac:picMkLst>
        </pc:picChg>
        <pc:picChg chg="add mod">
          <ac:chgData name="Elena Marco" userId="d7cdf2b3-6ab1-4095-a0df-684fcfeb66e4" providerId="ADAL" clId="{E6FE5577-8101-4F47-A964-28F678BE10BD}" dt="2022-03-11T21:58:31.852" v="1520" actId="14100"/>
          <ac:picMkLst>
            <pc:docMk/>
            <pc:sldMk cId="2010279232" sldId="322"/>
            <ac:picMk id="9" creationId="{1597ED75-A468-4292-89F8-39DF6DEAF475}"/>
          </ac:picMkLst>
        </pc:picChg>
        <pc:picChg chg="add del mod">
          <ac:chgData name="Elena Marco" userId="d7cdf2b3-6ab1-4095-a0df-684fcfeb66e4" providerId="ADAL" clId="{E6FE5577-8101-4F47-A964-28F678BE10BD}" dt="2022-03-11T21:58:23.287" v="1517" actId="21"/>
          <ac:picMkLst>
            <pc:docMk/>
            <pc:sldMk cId="2010279232" sldId="322"/>
            <ac:picMk id="10" creationId="{4E57B161-ACDF-4D4C-99BB-870AFEB0C997}"/>
          </ac:picMkLst>
        </pc:picChg>
      </pc:sldChg>
      <pc:sldChg chg="add del">
        <pc:chgData name="Elena Marco" userId="d7cdf2b3-6ab1-4095-a0df-684fcfeb66e4" providerId="ADAL" clId="{E6FE5577-8101-4F47-A964-28F678BE10BD}" dt="2022-03-11T21:05:16.879" v="733" actId="2696"/>
        <pc:sldMkLst>
          <pc:docMk/>
          <pc:sldMk cId="144244646" sldId="323"/>
        </pc:sldMkLst>
      </pc:sldChg>
      <pc:sldChg chg="addSp delSp modSp add del mod delAnim modAnim">
        <pc:chgData name="Elena Marco" userId="d7cdf2b3-6ab1-4095-a0df-684fcfeb66e4" providerId="ADAL" clId="{E6FE5577-8101-4F47-A964-28F678BE10BD}" dt="2022-03-11T21:12:57.922" v="896" actId="47"/>
        <pc:sldMkLst>
          <pc:docMk/>
          <pc:sldMk cId="2967813689" sldId="323"/>
        </pc:sldMkLst>
        <pc:spChg chg="del">
          <ac:chgData name="Elena Marco" userId="d7cdf2b3-6ab1-4095-a0df-684fcfeb66e4" providerId="ADAL" clId="{E6FE5577-8101-4F47-A964-28F678BE10BD}" dt="2022-03-11T21:07:49.756" v="767" actId="478"/>
          <ac:spMkLst>
            <pc:docMk/>
            <pc:sldMk cId="2967813689" sldId="323"/>
            <ac:spMk id="2" creationId="{00000000-0000-0000-0000-000000000000}"/>
          </ac:spMkLst>
        </pc:spChg>
        <pc:spChg chg="del mod">
          <ac:chgData name="Elena Marco" userId="d7cdf2b3-6ab1-4095-a0df-684fcfeb66e4" providerId="ADAL" clId="{E6FE5577-8101-4F47-A964-28F678BE10BD}" dt="2022-03-11T21:10:46.273" v="818" actId="21"/>
          <ac:spMkLst>
            <pc:docMk/>
            <pc:sldMk cId="2967813689" sldId="323"/>
            <ac:spMk id="3" creationId="{00000000-0000-0000-0000-000000000000}"/>
          </ac:spMkLst>
        </pc:spChg>
        <pc:spChg chg="del">
          <ac:chgData name="Elena Marco" userId="d7cdf2b3-6ab1-4095-a0df-684fcfeb66e4" providerId="ADAL" clId="{E6FE5577-8101-4F47-A964-28F678BE10BD}" dt="2022-03-11T21:11:20.783" v="828" actId="21"/>
          <ac:spMkLst>
            <pc:docMk/>
            <pc:sldMk cId="2967813689" sldId="323"/>
            <ac:spMk id="6" creationId="{00000000-0000-0000-0000-000000000000}"/>
          </ac:spMkLst>
        </pc:spChg>
        <pc:spChg chg="add del mod">
          <ac:chgData name="Elena Marco" userId="d7cdf2b3-6ab1-4095-a0df-684fcfeb66e4" providerId="ADAL" clId="{E6FE5577-8101-4F47-A964-28F678BE10BD}" dt="2022-03-11T21:10:35.595" v="815" actId="21"/>
          <ac:spMkLst>
            <pc:docMk/>
            <pc:sldMk cId="2967813689" sldId="323"/>
            <ac:spMk id="7" creationId="{082F03B8-F0B1-49D0-9776-65FC7D0F9A4F}"/>
          </ac:spMkLst>
        </pc:spChg>
        <pc:spChg chg="add del mod">
          <ac:chgData name="Elena Marco" userId="d7cdf2b3-6ab1-4095-a0df-684fcfeb66e4" providerId="ADAL" clId="{E6FE5577-8101-4F47-A964-28F678BE10BD}" dt="2022-03-11T21:07:52.702" v="768" actId="478"/>
          <ac:spMkLst>
            <pc:docMk/>
            <pc:sldMk cId="2967813689" sldId="323"/>
            <ac:spMk id="8" creationId="{661C7CDE-50A1-4D55-9282-20FB9B1A4BAF}"/>
          </ac:spMkLst>
        </pc:spChg>
        <pc:spChg chg="add mod">
          <ac:chgData name="Elena Marco" userId="d7cdf2b3-6ab1-4095-a0df-684fcfeb66e4" providerId="ADAL" clId="{E6FE5577-8101-4F47-A964-28F678BE10BD}" dt="2022-03-11T21:10:46.273" v="818" actId="21"/>
          <ac:spMkLst>
            <pc:docMk/>
            <pc:sldMk cId="2967813689" sldId="323"/>
            <ac:spMk id="10" creationId="{43BDE6D6-18AC-45CB-92B7-BA9127EFEEC5}"/>
          </ac:spMkLst>
        </pc:spChg>
        <pc:picChg chg="del">
          <ac:chgData name="Elena Marco" userId="d7cdf2b3-6ab1-4095-a0df-684fcfeb66e4" providerId="ADAL" clId="{E6FE5577-8101-4F47-A964-28F678BE10BD}" dt="2022-03-11T21:11:05.383" v="824" actId="21"/>
          <ac:picMkLst>
            <pc:docMk/>
            <pc:sldMk cId="2967813689" sldId="323"/>
            <ac:picMk id="5" creationId="{00000000-0000-0000-0000-000000000000}"/>
          </ac:picMkLst>
        </pc:picChg>
      </pc:sldChg>
      <pc:sldChg chg="addSp delSp modSp add mod ord modAnim modNotesTx">
        <pc:chgData name="Elena Marco" userId="d7cdf2b3-6ab1-4095-a0df-684fcfeb66e4" providerId="ADAL" clId="{E6FE5577-8101-4F47-A964-28F678BE10BD}" dt="2022-03-11T22:07:11.545" v="1627" actId="14100"/>
        <pc:sldMkLst>
          <pc:docMk/>
          <pc:sldMk cId="2247009114" sldId="324"/>
        </pc:sldMkLst>
        <pc:spChg chg="del">
          <ac:chgData name="Elena Marco" userId="d7cdf2b3-6ab1-4095-a0df-684fcfeb66e4" providerId="ADAL" clId="{E6FE5577-8101-4F47-A964-28F678BE10BD}" dt="2022-03-11T21:10:29.458" v="814" actId="478"/>
          <ac:spMkLst>
            <pc:docMk/>
            <pc:sldMk cId="2247009114" sldId="324"/>
            <ac:spMk id="2" creationId="{00000000-0000-0000-0000-000000000000}"/>
          </ac:spMkLst>
        </pc:spChg>
        <pc:spChg chg="del">
          <ac:chgData name="Elena Marco" userId="d7cdf2b3-6ab1-4095-a0df-684fcfeb66e4" providerId="ADAL" clId="{E6FE5577-8101-4F47-A964-28F678BE10BD}" dt="2022-03-11T21:10:20.667" v="812" actId="478"/>
          <ac:spMkLst>
            <pc:docMk/>
            <pc:sldMk cId="2247009114" sldId="324"/>
            <ac:spMk id="3" creationId="{00000000-0000-0000-0000-000000000000}"/>
          </ac:spMkLst>
        </pc:spChg>
        <pc:spChg chg="add del mod">
          <ac:chgData name="Elena Marco" userId="d7cdf2b3-6ab1-4095-a0df-684fcfeb66e4" providerId="ADAL" clId="{E6FE5577-8101-4F47-A964-28F678BE10BD}" dt="2022-03-11T21:10:25.622" v="813" actId="478"/>
          <ac:spMkLst>
            <pc:docMk/>
            <pc:sldMk cId="2247009114" sldId="324"/>
            <ac:spMk id="5" creationId="{619AE48D-0981-4F44-86BC-ED063AD44624}"/>
          </ac:spMkLst>
        </pc:spChg>
        <pc:spChg chg="add del mod">
          <ac:chgData name="Elena Marco" userId="d7cdf2b3-6ab1-4095-a0df-684fcfeb66e4" providerId="ADAL" clId="{E6FE5577-8101-4F47-A964-28F678BE10BD}" dt="2022-03-11T21:10:41.116" v="817" actId="478"/>
          <ac:spMkLst>
            <pc:docMk/>
            <pc:sldMk cId="2247009114" sldId="324"/>
            <ac:spMk id="7" creationId="{5C4C8EE9-7FDB-42AB-AC7C-118CCB0AC328}"/>
          </ac:spMkLst>
        </pc:spChg>
        <pc:spChg chg="add mod">
          <ac:chgData name="Elena Marco" userId="d7cdf2b3-6ab1-4095-a0df-684fcfeb66e4" providerId="ADAL" clId="{E6FE5577-8101-4F47-A964-28F678BE10BD}" dt="2022-03-11T21:10:37.156" v="816"/>
          <ac:spMkLst>
            <pc:docMk/>
            <pc:sldMk cId="2247009114" sldId="324"/>
            <ac:spMk id="8" creationId="{FE95CFCF-724B-4A6D-B8A3-948079104024}"/>
          </ac:spMkLst>
        </pc:spChg>
        <pc:spChg chg="add mod">
          <ac:chgData name="Elena Marco" userId="d7cdf2b3-6ab1-4095-a0df-684fcfeb66e4" providerId="ADAL" clId="{E6FE5577-8101-4F47-A964-28F678BE10BD}" dt="2022-03-11T22:07:03.983" v="1626" actId="14100"/>
          <ac:spMkLst>
            <pc:docMk/>
            <pc:sldMk cId="2247009114" sldId="324"/>
            <ac:spMk id="9" creationId="{9888A51D-357B-442D-BB5A-94889028A57A}"/>
          </ac:spMkLst>
        </pc:spChg>
        <pc:spChg chg="add mod">
          <ac:chgData name="Elena Marco" userId="d7cdf2b3-6ab1-4095-a0df-684fcfeb66e4" providerId="ADAL" clId="{E6FE5577-8101-4F47-A964-28F678BE10BD}" dt="2022-03-11T22:06:56.398" v="1624" actId="1076"/>
          <ac:spMkLst>
            <pc:docMk/>
            <pc:sldMk cId="2247009114" sldId="324"/>
            <ac:spMk id="11" creationId="{179AC063-D993-4D37-8284-173231AA281D}"/>
          </ac:spMkLst>
        </pc:spChg>
        <pc:picChg chg="add mod">
          <ac:chgData name="Elena Marco" userId="d7cdf2b3-6ab1-4095-a0df-684fcfeb66e4" providerId="ADAL" clId="{E6FE5577-8101-4F47-A964-28F678BE10BD}" dt="2022-03-11T22:07:11.545" v="1627" actId="14100"/>
          <ac:picMkLst>
            <pc:docMk/>
            <pc:sldMk cId="2247009114" sldId="324"/>
            <ac:picMk id="10" creationId="{9EC1971E-515A-47A2-A339-9436DC5F60C4}"/>
          </ac:picMkLst>
        </pc:picChg>
      </pc:sldChg>
      <pc:sldChg chg="addSp delSp modSp add del mod modNotesTx">
        <pc:chgData name="Elena Marco" userId="d7cdf2b3-6ab1-4095-a0df-684fcfeb66e4" providerId="ADAL" clId="{E6FE5577-8101-4F47-A964-28F678BE10BD}" dt="2022-03-11T22:00:06.601" v="1532" actId="47"/>
        <pc:sldMkLst>
          <pc:docMk/>
          <pc:sldMk cId="3406108959" sldId="325"/>
        </pc:sldMkLst>
        <pc:spChg chg="del mod">
          <ac:chgData name="Elena Marco" userId="d7cdf2b3-6ab1-4095-a0df-684fcfeb66e4" providerId="ADAL" clId="{E6FE5577-8101-4F47-A964-28F678BE10BD}" dt="2022-03-11T21:57:19.804" v="1498" actId="478"/>
          <ac:spMkLst>
            <pc:docMk/>
            <pc:sldMk cId="3406108959" sldId="325"/>
            <ac:spMk id="2" creationId="{258F81F6-53D9-4419-B72C-C18C0FA9C54F}"/>
          </ac:spMkLst>
        </pc:spChg>
        <pc:spChg chg="del mod">
          <ac:chgData name="Elena Marco" userId="d7cdf2b3-6ab1-4095-a0df-684fcfeb66e4" providerId="ADAL" clId="{E6FE5577-8101-4F47-A964-28F678BE10BD}" dt="2022-03-11T21:40:23.239" v="1408" actId="478"/>
          <ac:spMkLst>
            <pc:docMk/>
            <pc:sldMk cId="3406108959" sldId="325"/>
            <ac:spMk id="3" creationId="{F28FEB07-B1C9-415F-963B-5794281E305F}"/>
          </ac:spMkLst>
        </pc:spChg>
        <pc:spChg chg="add mod">
          <ac:chgData name="Elena Marco" userId="d7cdf2b3-6ab1-4095-a0df-684fcfeb66e4" providerId="ADAL" clId="{E6FE5577-8101-4F47-A964-28F678BE10BD}" dt="2022-03-11T21:57:55.828" v="1512" actId="1076"/>
          <ac:spMkLst>
            <pc:docMk/>
            <pc:sldMk cId="3406108959" sldId="325"/>
            <ac:spMk id="5" creationId="{EC3CB002-BF82-45B3-850C-FD49BA65457B}"/>
          </ac:spMkLst>
        </pc:spChg>
        <pc:spChg chg="add del mod">
          <ac:chgData name="Elena Marco" userId="d7cdf2b3-6ab1-4095-a0df-684fcfeb66e4" providerId="ADAL" clId="{E6FE5577-8101-4F47-A964-28F678BE10BD}" dt="2022-03-11T21:58:02.657" v="1513" actId="478"/>
          <ac:spMkLst>
            <pc:docMk/>
            <pc:sldMk cId="3406108959" sldId="325"/>
            <ac:spMk id="7" creationId="{D3FCDD24-F3D0-424D-B461-A8238A950797}"/>
          </ac:spMkLst>
        </pc:spChg>
        <pc:picChg chg="add del mod">
          <ac:chgData name="Elena Marco" userId="d7cdf2b3-6ab1-4095-a0df-684fcfeb66e4" providerId="ADAL" clId="{E6FE5577-8101-4F47-A964-28F678BE10BD}" dt="2022-03-11T21:59:30.519" v="1524" actId="478"/>
          <ac:picMkLst>
            <pc:docMk/>
            <pc:sldMk cId="3406108959" sldId="325"/>
            <ac:picMk id="4" creationId="{03F41823-9E03-4560-96BA-8E6FE0E07F1B}"/>
          </ac:picMkLst>
        </pc:picChg>
        <pc:picChg chg="add del mod">
          <ac:chgData name="Elena Marco" userId="d7cdf2b3-6ab1-4095-a0df-684fcfeb66e4" providerId="ADAL" clId="{E6FE5577-8101-4F47-A964-28F678BE10BD}" dt="2022-03-11T21:59:54.263" v="1529" actId="21"/>
          <ac:picMkLst>
            <pc:docMk/>
            <pc:sldMk cId="3406108959" sldId="325"/>
            <ac:picMk id="8" creationId="{E4D7D7BB-CD1A-4773-BFEF-B0C29B79BBB1}"/>
          </ac:picMkLst>
        </pc:picChg>
      </pc:sldChg>
      <pc:sldChg chg="delSp modSp add mod">
        <pc:chgData name="Elena Marco" userId="d7cdf2b3-6ab1-4095-a0df-684fcfeb66e4" providerId="ADAL" clId="{E6FE5577-8101-4F47-A964-28F678BE10BD}" dt="2022-03-11T22:25:26.982" v="1836" actId="20577"/>
        <pc:sldMkLst>
          <pc:docMk/>
          <pc:sldMk cId="2091459741" sldId="326"/>
        </pc:sldMkLst>
        <pc:spChg chg="mod">
          <ac:chgData name="Elena Marco" userId="d7cdf2b3-6ab1-4095-a0df-684fcfeb66e4" providerId="ADAL" clId="{E6FE5577-8101-4F47-A964-28F678BE10BD}" dt="2022-03-11T22:25:26.982" v="1836" actId="20577"/>
          <ac:spMkLst>
            <pc:docMk/>
            <pc:sldMk cId="2091459741" sldId="326"/>
            <ac:spMk id="2" creationId="{258F81F6-53D9-4419-B72C-C18C0FA9C54F}"/>
          </ac:spMkLst>
        </pc:spChg>
        <pc:spChg chg="del">
          <ac:chgData name="Elena Marco" userId="d7cdf2b3-6ab1-4095-a0df-684fcfeb66e4" providerId="ADAL" clId="{E6FE5577-8101-4F47-A964-28F678BE10BD}" dt="2022-03-11T21:57:11.886" v="1497" actId="478"/>
          <ac:spMkLst>
            <pc:docMk/>
            <pc:sldMk cId="2091459741" sldId="326"/>
            <ac:spMk id="5" creationId="{EC3CB002-BF82-45B3-850C-FD49BA65457B}"/>
          </ac:spMkLst>
        </pc:spChg>
        <pc:picChg chg="del">
          <ac:chgData name="Elena Marco" userId="d7cdf2b3-6ab1-4095-a0df-684fcfeb66e4" providerId="ADAL" clId="{E6FE5577-8101-4F47-A964-28F678BE10BD}" dt="2022-03-11T21:57:11.886" v="1497" actId="478"/>
          <ac:picMkLst>
            <pc:docMk/>
            <pc:sldMk cId="2091459741" sldId="326"/>
            <ac:picMk id="4" creationId="{03F41823-9E03-4560-96BA-8E6FE0E07F1B}"/>
          </ac:picMkLst>
        </pc:picChg>
      </pc:sldChg>
      <pc:sldChg chg="addSp delSp modSp add mod">
        <pc:chgData name="Elena Marco" userId="d7cdf2b3-6ab1-4095-a0df-684fcfeb66e4" providerId="ADAL" clId="{E6FE5577-8101-4F47-A964-28F678BE10BD}" dt="2022-03-11T22:00:33.816" v="1561" actId="1076"/>
        <pc:sldMkLst>
          <pc:docMk/>
          <pc:sldMk cId="3081347610" sldId="327"/>
        </pc:sldMkLst>
        <pc:spChg chg="add mod">
          <ac:chgData name="Elena Marco" userId="d7cdf2b3-6ab1-4095-a0df-684fcfeb66e4" providerId="ADAL" clId="{E6FE5577-8101-4F47-A964-28F678BE10BD}" dt="2022-03-11T22:00:33.816" v="1561" actId="1076"/>
          <ac:spMkLst>
            <pc:docMk/>
            <pc:sldMk cId="3081347610" sldId="327"/>
            <ac:spMk id="7" creationId="{D9D66510-CF51-4647-B5AF-C686B0348868}"/>
          </ac:spMkLst>
        </pc:spChg>
        <pc:picChg chg="mod">
          <ac:chgData name="Elena Marco" userId="d7cdf2b3-6ab1-4095-a0df-684fcfeb66e4" providerId="ADAL" clId="{E6FE5577-8101-4F47-A964-28F678BE10BD}" dt="2022-03-11T21:59:51.399" v="1528" actId="1076"/>
          <ac:picMkLst>
            <pc:docMk/>
            <pc:sldMk cId="3081347610" sldId="327"/>
            <ac:picMk id="4" creationId="{03F41823-9E03-4560-96BA-8E6FE0E07F1B}"/>
          </ac:picMkLst>
        </pc:picChg>
        <pc:picChg chg="add mod">
          <ac:chgData name="Elena Marco" userId="d7cdf2b3-6ab1-4095-a0df-684fcfeb66e4" providerId="ADAL" clId="{E6FE5577-8101-4F47-A964-28F678BE10BD}" dt="2022-03-11T22:00:04.328" v="1531" actId="1076"/>
          <ac:picMkLst>
            <pc:docMk/>
            <pc:sldMk cId="3081347610" sldId="327"/>
            <ac:picMk id="6" creationId="{E1A7A4E3-185E-4DC2-BE0D-2FC4632D5798}"/>
          </ac:picMkLst>
        </pc:picChg>
        <pc:picChg chg="del">
          <ac:chgData name="Elena Marco" userId="d7cdf2b3-6ab1-4095-a0df-684fcfeb66e4" providerId="ADAL" clId="{E6FE5577-8101-4F47-A964-28F678BE10BD}" dt="2022-03-11T21:59:44.436" v="1526" actId="478"/>
          <ac:picMkLst>
            <pc:docMk/>
            <pc:sldMk cId="3081347610" sldId="327"/>
            <ac:picMk id="8" creationId="{E4D7D7BB-CD1A-4773-BFEF-B0C29B79BBB1}"/>
          </ac:picMkLst>
        </pc:picChg>
      </pc:sldChg>
      <pc:sldChg chg="delSp modSp add mod">
        <pc:chgData name="Elena Marco" userId="d7cdf2b3-6ab1-4095-a0df-684fcfeb66e4" providerId="ADAL" clId="{E6FE5577-8101-4F47-A964-28F678BE10BD}" dt="2022-03-11T22:14:47.510" v="1773" actId="1076"/>
        <pc:sldMkLst>
          <pc:docMk/>
          <pc:sldMk cId="704903476" sldId="328"/>
        </pc:sldMkLst>
        <pc:spChg chg="mod">
          <ac:chgData name="Elena Marco" userId="d7cdf2b3-6ab1-4095-a0df-684fcfeb66e4" providerId="ADAL" clId="{E6FE5577-8101-4F47-A964-28F678BE10BD}" dt="2022-03-11T22:14:39.882" v="1771" actId="1076"/>
          <ac:spMkLst>
            <pc:docMk/>
            <pc:sldMk cId="704903476" sldId="328"/>
            <ac:spMk id="5" creationId="{887809A2-F365-478B-9D5B-AD3456AF75E0}"/>
          </ac:spMkLst>
        </pc:spChg>
        <pc:picChg chg="mod modCrop">
          <ac:chgData name="Elena Marco" userId="d7cdf2b3-6ab1-4095-a0df-684fcfeb66e4" providerId="ADAL" clId="{E6FE5577-8101-4F47-A964-28F678BE10BD}" dt="2022-03-11T22:14:47.510" v="1773" actId="1076"/>
          <ac:picMkLst>
            <pc:docMk/>
            <pc:sldMk cId="704903476" sldId="328"/>
            <ac:picMk id="3" creationId="{F555F318-04F9-4A90-BAFF-F9E844B2FC16}"/>
          </ac:picMkLst>
        </pc:picChg>
        <pc:picChg chg="del mod">
          <ac:chgData name="Elena Marco" userId="d7cdf2b3-6ab1-4095-a0df-684fcfeb66e4" providerId="ADAL" clId="{E6FE5577-8101-4F47-A964-28F678BE10BD}" dt="2022-03-11T22:14:22.071" v="1759" actId="478"/>
          <ac:picMkLst>
            <pc:docMk/>
            <pc:sldMk cId="704903476" sldId="328"/>
            <ac:picMk id="1026" creationId="{115888B2-BEFC-4B7C-960B-A404EC08F7B3}"/>
          </ac:picMkLst>
        </pc:picChg>
      </pc:sldChg>
      <pc:sldChg chg="delSp modSp add del mod">
        <pc:chgData name="Elena Marco" userId="d7cdf2b3-6ab1-4095-a0df-684fcfeb66e4" providerId="ADAL" clId="{E6FE5577-8101-4F47-A964-28F678BE10BD}" dt="2022-03-11T22:33:39.042" v="1886" actId="47"/>
        <pc:sldMkLst>
          <pc:docMk/>
          <pc:sldMk cId="927084829" sldId="329"/>
        </pc:sldMkLst>
        <pc:picChg chg="mod modCrop">
          <ac:chgData name="Elena Marco" userId="d7cdf2b3-6ab1-4095-a0df-684fcfeb66e4" providerId="ADAL" clId="{E6FE5577-8101-4F47-A964-28F678BE10BD}" dt="2022-03-11T22:31:53.872" v="1885" actId="14100"/>
          <ac:picMkLst>
            <pc:docMk/>
            <pc:sldMk cId="927084829" sldId="329"/>
            <ac:picMk id="4" creationId="{E5B876F4-9F20-40F1-AE34-611AC0FFAEB7}"/>
          </ac:picMkLst>
        </pc:picChg>
        <pc:picChg chg="del">
          <ac:chgData name="Elena Marco" userId="d7cdf2b3-6ab1-4095-a0df-684fcfeb66e4" providerId="ADAL" clId="{E6FE5577-8101-4F47-A964-28F678BE10BD}" dt="2022-03-11T22:31:43.239" v="1882" actId="478"/>
          <ac:picMkLst>
            <pc:docMk/>
            <pc:sldMk cId="927084829" sldId="329"/>
            <ac:picMk id="3074" creationId="{D8EB8BDB-C90D-429E-BA3C-AB1D4175492A}"/>
          </ac:picMkLst>
        </pc:picChg>
      </pc:sldChg>
      <pc:sldChg chg="delSp modSp add del mod">
        <pc:chgData name="Elena Marco" userId="d7cdf2b3-6ab1-4095-a0df-684fcfeb66e4" providerId="ADAL" clId="{E6FE5577-8101-4F47-A964-28F678BE10BD}" dt="2022-03-11T22:28:39.986" v="1874" actId="47"/>
        <pc:sldMkLst>
          <pc:docMk/>
          <pc:sldMk cId="940398544" sldId="329"/>
        </pc:sldMkLst>
        <pc:picChg chg="del mod modCrop">
          <ac:chgData name="Elena Marco" userId="d7cdf2b3-6ab1-4095-a0df-684fcfeb66e4" providerId="ADAL" clId="{E6FE5577-8101-4F47-A964-28F678BE10BD}" dt="2022-03-11T22:28:34.079" v="1873" actId="478"/>
          <ac:picMkLst>
            <pc:docMk/>
            <pc:sldMk cId="940398544" sldId="329"/>
            <ac:picMk id="7" creationId="{052F9B09-866A-4CDF-AB11-9B4A768CA40B}"/>
          </ac:picMkLst>
        </pc:picChg>
      </pc:sldChg>
      <pc:sldChg chg="delSp modSp add mod modAnim">
        <pc:chgData name="Elena Marco" userId="d7cdf2b3-6ab1-4095-a0df-684fcfeb66e4" providerId="ADAL" clId="{E6FE5577-8101-4F47-A964-28F678BE10BD}" dt="2022-03-11T22:37:31.739" v="2061"/>
        <pc:sldMkLst>
          <pc:docMk/>
          <pc:sldMk cId="3610418815" sldId="329"/>
        </pc:sldMkLst>
        <pc:spChg chg="mod">
          <ac:chgData name="Elena Marco" userId="d7cdf2b3-6ab1-4095-a0df-684fcfeb66e4" providerId="ADAL" clId="{E6FE5577-8101-4F47-A964-28F678BE10BD}" dt="2022-03-11T22:34:56.572" v="1902" actId="20577"/>
          <ac:spMkLst>
            <pc:docMk/>
            <pc:sldMk cId="3610418815" sldId="329"/>
            <ac:spMk id="2" creationId="{258F81F6-53D9-4419-B72C-C18C0FA9C54F}"/>
          </ac:spMkLst>
        </pc:spChg>
        <pc:spChg chg="del">
          <ac:chgData name="Elena Marco" userId="d7cdf2b3-6ab1-4095-a0df-684fcfeb66e4" providerId="ADAL" clId="{E6FE5577-8101-4F47-A964-28F678BE10BD}" dt="2022-03-11T22:35:07.893" v="1903" actId="478"/>
          <ac:spMkLst>
            <pc:docMk/>
            <pc:sldMk cId="3610418815" sldId="329"/>
            <ac:spMk id="7" creationId="{FDF25F59-EA25-4593-9E42-182BDCF2B668}"/>
          </ac:spMkLst>
        </pc:spChg>
        <pc:spChg chg="del">
          <ac:chgData name="Elena Marco" userId="d7cdf2b3-6ab1-4095-a0df-684fcfeb66e4" providerId="ADAL" clId="{E6FE5577-8101-4F47-A964-28F678BE10BD}" dt="2022-03-11T22:35:07.893" v="1903" actId="478"/>
          <ac:spMkLst>
            <pc:docMk/>
            <pc:sldMk cId="3610418815" sldId="329"/>
            <ac:spMk id="8" creationId="{185E2E10-FF7A-4A4A-9B39-6D874C17C4DE}"/>
          </ac:spMkLst>
        </pc:spChg>
        <pc:spChg chg="del">
          <ac:chgData name="Elena Marco" userId="d7cdf2b3-6ab1-4095-a0df-684fcfeb66e4" providerId="ADAL" clId="{E6FE5577-8101-4F47-A964-28F678BE10BD}" dt="2022-03-11T22:35:07.893" v="1903" actId="478"/>
          <ac:spMkLst>
            <pc:docMk/>
            <pc:sldMk cId="3610418815" sldId="329"/>
            <ac:spMk id="9" creationId="{C6074EC9-C930-484D-A71C-B150A9189CFD}"/>
          </ac:spMkLst>
        </pc:spChg>
        <pc:spChg chg="del">
          <ac:chgData name="Elena Marco" userId="d7cdf2b3-6ab1-4095-a0df-684fcfeb66e4" providerId="ADAL" clId="{E6FE5577-8101-4F47-A964-28F678BE10BD}" dt="2022-03-11T22:35:07.893" v="1903" actId="478"/>
          <ac:spMkLst>
            <pc:docMk/>
            <pc:sldMk cId="3610418815" sldId="329"/>
            <ac:spMk id="10" creationId="{7C9E2310-1942-4EB4-815C-2FE31C40DB03}"/>
          </ac:spMkLst>
        </pc:spChg>
        <pc:spChg chg="del">
          <ac:chgData name="Elena Marco" userId="d7cdf2b3-6ab1-4095-a0df-684fcfeb66e4" providerId="ADAL" clId="{E6FE5577-8101-4F47-A964-28F678BE10BD}" dt="2022-03-11T22:35:07.893" v="1903" actId="478"/>
          <ac:spMkLst>
            <pc:docMk/>
            <pc:sldMk cId="3610418815" sldId="329"/>
            <ac:spMk id="11" creationId="{0D82D657-B31B-4A04-A809-A28A941980DD}"/>
          </ac:spMkLst>
        </pc:spChg>
        <pc:spChg chg="del">
          <ac:chgData name="Elena Marco" userId="d7cdf2b3-6ab1-4095-a0df-684fcfeb66e4" providerId="ADAL" clId="{E6FE5577-8101-4F47-A964-28F678BE10BD}" dt="2022-03-11T22:35:07.893" v="1903" actId="478"/>
          <ac:spMkLst>
            <pc:docMk/>
            <pc:sldMk cId="3610418815" sldId="329"/>
            <ac:spMk id="12" creationId="{3369EA37-27E2-4BF2-A2A3-F935B56B3A4A}"/>
          </ac:spMkLst>
        </pc:spChg>
        <pc:spChg chg="del">
          <ac:chgData name="Elena Marco" userId="d7cdf2b3-6ab1-4095-a0df-684fcfeb66e4" providerId="ADAL" clId="{E6FE5577-8101-4F47-A964-28F678BE10BD}" dt="2022-03-11T22:35:07.893" v="1903" actId="478"/>
          <ac:spMkLst>
            <pc:docMk/>
            <pc:sldMk cId="3610418815" sldId="329"/>
            <ac:spMk id="13" creationId="{8317FD00-8006-440E-A52F-1FEC8C057CE3}"/>
          </ac:spMkLst>
        </pc:spChg>
        <pc:spChg chg="del">
          <ac:chgData name="Elena Marco" userId="d7cdf2b3-6ab1-4095-a0df-684fcfeb66e4" providerId="ADAL" clId="{E6FE5577-8101-4F47-A964-28F678BE10BD}" dt="2022-03-11T22:35:07.893" v="1903" actId="478"/>
          <ac:spMkLst>
            <pc:docMk/>
            <pc:sldMk cId="3610418815" sldId="329"/>
            <ac:spMk id="14" creationId="{BC2253F7-22FA-414E-89DD-0AC6CA96DA9F}"/>
          </ac:spMkLst>
        </pc:spChg>
        <pc:spChg chg="del">
          <ac:chgData name="Elena Marco" userId="d7cdf2b3-6ab1-4095-a0df-684fcfeb66e4" providerId="ADAL" clId="{E6FE5577-8101-4F47-A964-28F678BE10BD}" dt="2022-03-11T22:35:07.893" v="1903" actId="478"/>
          <ac:spMkLst>
            <pc:docMk/>
            <pc:sldMk cId="3610418815" sldId="329"/>
            <ac:spMk id="15" creationId="{67CEFAAC-76DB-409C-81D9-FAB7651E8075}"/>
          </ac:spMkLst>
        </pc:spChg>
        <pc:spChg chg="del">
          <ac:chgData name="Elena Marco" userId="d7cdf2b3-6ab1-4095-a0df-684fcfeb66e4" providerId="ADAL" clId="{E6FE5577-8101-4F47-A964-28F678BE10BD}" dt="2022-03-11T22:35:07.893" v="1903" actId="478"/>
          <ac:spMkLst>
            <pc:docMk/>
            <pc:sldMk cId="3610418815" sldId="329"/>
            <ac:spMk id="16" creationId="{72708ED0-23F2-4D52-AED3-E771E56593E3}"/>
          </ac:spMkLst>
        </pc:spChg>
        <pc:spChg chg="del">
          <ac:chgData name="Elena Marco" userId="d7cdf2b3-6ab1-4095-a0df-684fcfeb66e4" providerId="ADAL" clId="{E6FE5577-8101-4F47-A964-28F678BE10BD}" dt="2022-03-11T22:35:07.893" v="1903" actId="478"/>
          <ac:spMkLst>
            <pc:docMk/>
            <pc:sldMk cId="3610418815" sldId="329"/>
            <ac:spMk id="17" creationId="{6917F4B6-05BE-4817-8372-E9EB2347FDA2}"/>
          </ac:spMkLst>
        </pc:spChg>
        <pc:spChg chg="del">
          <ac:chgData name="Elena Marco" userId="d7cdf2b3-6ab1-4095-a0df-684fcfeb66e4" providerId="ADAL" clId="{E6FE5577-8101-4F47-A964-28F678BE10BD}" dt="2022-03-11T22:35:07.893" v="1903" actId="478"/>
          <ac:spMkLst>
            <pc:docMk/>
            <pc:sldMk cId="3610418815" sldId="329"/>
            <ac:spMk id="18" creationId="{67E77B87-E3A2-43D1-8B22-EB5CF5B0A31B}"/>
          </ac:spMkLst>
        </pc:spChg>
        <pc:spChg chg="del">
          <ac:chgData name="Elena Marco" userId="d7cdf2b3-6ab1-4095-a0df-684fcfeb66e4" providerId="ADAL" clId="{E6FE5577-8101-4F47-A964-28F678BE10BD}" dt="2022-03-11T22:35:07.893" v="1903" actId="478"/>
          <ac:spMkLst>
            <pc:docMk/>
            <pc:sldMk cId="3610418815" sldId="329"/>
            <ac:spMk id="19" creationId="{9D204E58-563E-4D44-8A62-9432266A994C}"/>
          </ac:spMkLst>
        </pc:spChg>
        <pc:spChg chg="del">
          <ac:chgData name="Elena Marco" userId="d7cdf2b3-6ab1-4095-a0df-684fcfeb66e4" providerId="ADAL" clId="{E6FE5577-8101-4F47-A964-28F678BE10BD}" dt="2022-03-11T22:35:07.893" v="1903" actId="478"/>
          <ac:spMkLst>
            <pc:docMk/>
            <pc:sldMk cId="3610418815" sldId="329"/>
            <ac:spMk id="20" creationId="{2F3703FC-BDAE-4A3C-9BCC-66796526AD90}"/>
          </ac:spMkLst>
        </pc:spChg>
        <pc:spChg chg="del">
          <ac:chgData name="Elena Marco" userId="d7cdf2b3-6ab1-4095-a0df-684fcfeb66e4" providerId="ADAL" clId="{E6FE5577-8101-4F47-A964-28F678BE10BD}" dt="2022-03-11T22:35:07.893" v="1903" actId="478"/>
          <ac:spMkLst>
            <pc:docMk/>
            <pc:sldMk cId="3610418815" sldId="329"/>
            <ac:spMk id="21" creationId="{4EBC81C9-9331-470C-A5F2-D71AB3B8CB85}"/>
          </ac:spMkLst>
        </pc:spChg>
        <pc:spChg chg="del">
          <ac:chgData name="Elena Marco" userId="d7cdf2b3-6ab1-4095-a0df-684fcfeb66e4" providerId="ADAL" clId="{E6FE5577-8101-4F47-A964-28F678BE10BD}" dt="2022-03-11T22:35:13.710" v="1904" actId="478"/>
          <ac:spMkLst>
            <pc:docMk/>
            <pc:sldMk cId="3610418815" sldId="329"/>
            <ac:spMk id="22" creationId="{5FAA9250-A2BF-47FC-AF85-394DBD4299B1}"/>
          </ac:spMkLst>
        </pc:spChg>
        <pc:spChg chg="del">
          <ac:chgData name="Elena Marco" userId="d7cdf2b3-6ab1-4095-a0df-684fcfeb66e4" providerId="ADAL" clId="{E6FE5577-8101-4F47-A964-28F678BE10BD}" dt="2022-03-11T22:35:07.893" v="1903" actId="478"/>
          <ac:spMkLst>
            <pc:docMk/>
            <pc:sldMk cId="3610418815" sldId="329"/>
            <ac:spMk id="24" creationId="{DA58084F-E52A-4936-98DA-AC903E1E2EFA}"/>
          </ac:spMkLst>
        </pc:spChg>
        <pc:spChg chg="del">
          <ac:chgData name="Elena Marco" userId="d7cdf2b3-6ab1-4095-a0df-684fcfeb66e4" providerId="ADAL" clId="{E6FE5577-8101-4F47-A964-28F678BE10BD}" dt="2022-03-11T22:35:13.710" v="1904" actId="478"/>
          <ac:spMkLst>
            <pc:docMk/>
            <pc:sldMk cId="3610418815" sldId="329"/>
            <ac:spMk id="26" creationId="{405D186D-CC04-400F-921C-1816F40CCDD6}"/>
          </ac:spMkLst>
        </pc:spChg>
        <pc:spChg chg="mod">
          <ac:chgData name="Elena Marco" userId="d7cdf2b3-6ab1-4095-a0df-684fcfeb66e4" providerId="ADAL" clId="{E6FE5577-8101-4F47-A964-28F678BE10BD}" dt="2022-03-11T22:37:27.832" v="2060" actId="207"/>
          <ac:spMkLst>
            <pc:docMk/>
            <pc:sldMk cId="3610418815" sldId="329"/>
            <ac:spMk id="27" creationId="{B7ECCF6E-D214-4C33-A480-4AE7836D90A1}"/>
          </ac:spMkLst>
        </pc:spChg>
      </pc:sldChg>
      <pc:sldMasterChg chg="delSldLayout">
        <pc:chgData name="Elena Marco" userId="d7cdf2b3-6ab1-4095-a0df-684fcfeb66e4" providerId="ADAL" clId="{E6FE5577-8101-4F47-A964-28F678BE10BD}" dt="2022-03-11T21:12:57.922" v="896" actId="47"/>
        <pc:sldMasterMkLst>
          <pc:docMk/>
          <pc:sldMasterMk cId="0" sldId="2147483719"/>
        </pc:sldMasterMkLst>
        <pc:sldLayoutChg chg="del">
          <pc:chgData name="Elena Marco" userId="d7cdf2b3-6ab1-4095-a0df-684fcfeb66e4" providerId="ADAL" clId="{E6FE5577-8101-4F47-A964-28F678BE10BD}" dt="2022-03-11T21:05:16.879" v="733" actId="2696"/>
          <pc:sldLayoutMkLst>
            <pc:docMk/>
            <pc:sldMasterMk cId="0" sldId="2147483719"/>
            <pc:sldLayoutMk cId="1061221031" sldId="2147483978"/>
          </pc:sldLayoutMkLst>
        </pc:sldLayoutChg>
        <pc:sldLayoutChg chg="del">
          <pc:chgData name="Elena Marco" userId="d7cdf2b3-6ab1-4095-a0df-684fcfeb66e4" providerId="ADAL" clId="{E6FE5577-8101-4F47-A964-28F678BE10BD}" dt="2022-03-11T21:12:57.922" v="896" actId="47"/>
          <pc:sldLayoutMkLst>
            <pc:docMk/>
            <pc:sldMasterMk cId="0" sldId="2147483719"/>
            <pc:sldLayoutMk cId="2751743144" sldId="2147483978"/>
          </pc:sldLayoutMkLst>
        </pc:sldLayoutChg>
        <pc:sldLayoutChg chg="del">
          <pc:chgData name="Elena Marco" userId="d7cdf2b3-6ab1-4095-a0df-684fcfeb66e4" providerId="ADAL" clId="{E6FE5577-8101-4F47-A964-28F678BE10BD}" dt="2022-03-11T21:00:58.933" v="701" actId="47"/>
          <pc:sldLayoutMkLst>
            <pc:docMk/>
            <pc:sldMasterMk cId="0" sldId="2147483719"/>
            <pc:sldLayoutMk cId="3541010463" sldId="2147483978"/>
          </pc:sldLayoutMkLst>
        </pc:sldLayoutChg>
        <pc:sldLayoutChg chg="del">
          <pc:chgData name="Elena Marco" userId="d7cdf2b3-6ab1-4095-a0df-684fcfeb66e4" providerId="ADAL" clId="{E6FE5577-8101-4F47-A964-28F678BE10BD}" dt="2022-03-11T21:01:55.534" v="717" actId="47"/>
          <pc:sldLayoutMkLst>
            <pc:docMk/>
            <pc:sldMasterMk cId="0" sldId="2147483719"/>
            <pc:sldLayoutMk cId="514018605" sldId="214748397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4342130" cy="346003"/>
          </a:xfrm>
          <a:prstGeom prst="rect">
            <a:avLst/>
          </a:prstGeom>
        </p:spPr>
        <p:txBody>
          <a:bodyPr vert="horz" lIns="96616" tIns="48308" rIns="96616" bIns="48308" rtlCol="0"/>
          <a:lstStyle>
            <a:lvl1pPr algn="l">
              <a:defRPr sz="13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42161"/>
            <a:ext cx="4342130" cy="346002"/>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676431" y="6542161"/>
            <a:ext cx="4342130" cy="346002"/>
          </a:xfrm>
          <a:prstGeom prst="rect">
            <a:avLst/>
          </a:prstGeom>
        </p:spPr>
        <p:txBody>
          <a:bodyPr vert="horz" lIns="96616" tIns="48308" rIns="96616" bIns="48308" rtlCol="0" anchor="b"/>
          <a:lstStyle>
            <a:lvl1pPr algn="r">
              <a:defRPr sz="13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342130" cy="34440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eaLnBrk="1" hangingPunct="1">
              <a:defRPr sz="13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676431" y="0"/>
            <a:ext cx="4342130" cy="34440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eaLnBrk="1" hangingPunct="1">
              <a:defRPr sz="13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713038" y="515938"/>
            <a:ext cx="4594225" cy="2584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1002030" y="3271878"/>
            <a:ext cx="8016240" cy="3099673"/>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42161"/>
            <a:ext cx="4342130" cy="344408"/>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eaLnBrk="1" hangingPunct="1">
              <a:defRPr sz="13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676431" y="6542161"/>
            <a:ext cx="4342130" cy="344408"/>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2400" b="0" i="1" dirty="0">
                <a:solidFill>
                  <a:srgbClr val="171717"/>
                </a:solidFill>
                <a:effectLst/>
                <a:latin typeface="verdana" panose="020B0604030504040204" pitchFamily="34" charset="0"/>
              </a:rPr>
              <a:t>Lack of staff awareness of BME issues:</a:t>
            </a:r>
            <a:r>
              <a:rPr lang="en-GB" sz="2400" b="0" i="0" dirty="0">
                <a:solidFill>
                  <a:srgbClr val="171717"/>
                </a:solidFill>
                <a:effectLst/>
                <a:latin typeface="verdana" panose="020B0604030504040204" pitchFamily="34" charset="0"/>
              </a:rPr>
              <a:t> this, among other things, includes a tendency to frame the issue of differential attainment by problems associated with the student (the ‘deficit model’) rather than problems relating to the educational experience.</a:t>
            </a:r>
          </a:p>
          <a:p>
            <a:pPr marL="0" indent="0">
              <a:buNone/>
            </a:pPr>
            <a:endParaRPr lang="en-GB" sz="2400" b="1" dirty="0">
              <a:latin typeface="+mj-lt"/>
            </a:endParaRPr>
          </a:p>
          <a:p>
            <a:pPr marL="0" indent="0">
              <a:buNone/>
            </a:pPr>
            <a:r>
              <a:rPr lang="en-GB" sz="2400" b="1" dirty="0">
                <a:latin typeface="+mj-lt"/>
              </a:rPr>
              <a:t>Increased Exposure</a:t>
            </a:r>
          </a:p>
          <a:p>
            <a:pPr marL="274638" lvl="1" indent="0">
              <a:buNone/>
            </a:pPr>
            <a:r>
              <a:rPr lang="en-GB" sz="2400" dirty="0">
                <a:latin typeface="+mj-lt"/>
              </a:rPr>
              <a:t>Front line roles</a:t>
            </a:r>
          </a:p>
          <a:p>
            <a:pPr marL="274638" lvl="1" indent="0">
              <a:buNone/>
            </a:pPr>
            <a:r>
              <a:rPr lang="en-GB" sz="2400" dirty="0">
                <a:latin typeface="+mj-lt"/>
              </a:rPr>
              <a:t>Living in deprived areas </a:t>
            </a:r>
          </a:p>
          <a:p>
            <a:pPr marL="0" indent="0">
              <a:buNone/>
            </a:pPr>
            <a:endParaRPr lang="en-GB" sz="2400" b="1" dirty="0">
              <a:latin typeface="+mj-lt"/>
            </a:endParaRPr>
          </a:p>
          <a:p>
            <a:pPr marL="0" indent="0">
              <a:buNone/>
            </a:pPr>
            <a:r>
              <a:rPr lang="en-GB" sz="2400" b="1" dirty="0">
                <a:latin typeface="+mj-lt"/>
              </a:rPr>
              <a:t>Underlying Health conditions</a:t>
            </a:r>
          </a:p>
          <a:p>
            <a:pPr marL="0" indent="0">
              <a:buNone/>
            </a:pPr>
            <a:r>
              <a:rPr lang="en-GB" sz="2400" dirty="0">
                <a:latin typeface="+mj-lt"/>
              </a:rPr>
              <a:t>As a product of environment</a:t>
            </a:r>
          </a:p>
          <a:p>
            <a:pPr marL="630238" lvl="2" indent="0">
              <a:buNone/>
            </a:pPr>
            <a:r>
              <a:rPr lang="en-GB" sz="2400" dirty="0">
                <a:latin typeface="+mj-lt"/>
              </a:rPr>
              <a:t>Poor air quality</a:t>
            </a:r>
          </a:p>
          <a:p>
            <a:pPr marL="630238" lvl="2" indent="0">
              <a:buNone/>
            </a:pPr>
            <a:r>
              <a:rPr lang="en-GB" sz="2400" dirty="0">
                <a:latin typeface="+mj-lt"/>
              </a:rPr>
              <a:t>Poor access to health</a:t>
            </a:r>
          </a:p>
          <a:p>
            <a:pPr marL="630238" lvl="2" indent="0">
              <a:buNone/>
            </a:pPr>
            <a:r>
              <a:rPr lang="en-GB" sz="2400" dirty="0">
                <a:latin typeface="+mj-lt"/>
              </a:rPr>
              <a:t>Poor education</a:t>
            </a:r>
          </a:p>
          <a:p>
            <a:pPr marL="0" indent="0">
              <a:buNone/>
            </a:pPr>
            <a:r>
              <a:rPr lang="en-GB" sz="2400" b="1" dirty="0">
                <a:latin typeface="+mj-lt"/>
              </a:rPr>
              <a:t>Increased Exposure</a:t>
            </a:r>
          </a:p>
          <a:p>
            <a:pPr marL="274638" lvl="1" indent="0">
              <a:buNone/>
            </a:pPr>
            <a:r>
              <a:rPr lang="en-GB" sz="2400" dirty="0">
                <a:latin typeface="+mj-lt"/>
              </a:rPr>
              <a:t>Front line roles</a:t>
            </a:r>
          </a:p>
          <a:p>
            <a:pPr marL="274638" lvl="1" indent="0">
              <a:buNone/>
            </a:pPr>
            <a:r>
              <a:rPr lang="en-GB" sz="2400" dirty="0">
                <a:latin typeface="+mj-lt"/>
              </a:rPr>
              <a:t>Living in deprived areas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285199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279985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221277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370529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99561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were able to identify patterns</a:t>
            </a:r>
          </a:p>
          <a:p>
            <a:r>
              <a:rPr lang="en-GB" dirty="0"/>
              <a:t>For example: CT, law, studio modules &amp; modules related to specific staff.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318247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were able to identify patterns</a:t>
            </a:r>
          </a:p>
          <a:p>
            <a:r>
              <a:rPr lang="en-GB" dirty="0"/>
              <a:t>For example: CT, law, studio modules &amp; modules related to specific staff.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408982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on GEM and Education:</a:t>
            </a:r>
          </a:p>
          <a:p>
            <a:endParaRPr lang="en-GB" dirty="0"/>
          </a:p>
          <a:p>
            <a:r>
              <a:rPr lang="en-GB" dirty="0"/>
              <a:t>GEM </a:t>
            </a:r>
          </a:p>
          <a:p>
            <a:r>
              <a:rPr lang="en-GB" dirty="0"/>
              <a:t>Large overall gap for BAME but they closed the gap between White and Black students this year. The gap between White and Asian students widened.</a:t>
            </a:r>
          </a:p>
          <a:p>
            <a:r>
              <a:rPr lang="en-GB" dirty="0"/>
              <a:t>Disability gap has closed this year and has reduced significantly – was 17pp three years ago</a:t>
            </a:r>
          </a:p>
          <a:p>
            <a:endParaRPr lang="en-GB" dirty="0"/>
          </a:p>
          <a:p>
            <a:r>
              <a:rPr lang="en-GB" dirty="0"/>
              <a:t>Education</a:t>
            </a:r>
          </a:p>
          <a:p>
            <a:r>
              <a:rPr lang="en-GB" dirty="0"/>
              <a:t>Significant overall gap for BAME and the gap between Black and White students has been consistently large and not closing for the past three years. The gap between Asian and White students has closed this year after three years of consistent reductions</a:t>
            </a:r>
          </a:p>
          <a:p>
            <a:r>
              <a:rPr lang="en-GB" dirty="0"/>
              <a:t>There have been no significant improvements in the largest programmes (Early Childhood and Education) but there was no gap in pass rate this year in a professional practice module – we know that placement experience is critical so this is a potential sign of improvement.</a:t>
            </a:r>
          </a:p>
          <a:p>
            <a:r>
              <a:rPr lang="en-GB" dirty="0"/>
              <a:t>The gap between disabled students and non-disabled students has decreased over the past 3 years consistently but is still above the average</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42361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23261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a:t>
            </a:r>
          </a:p>
          <a:p>
            <a:endParaRPr lang="en-GB" dirty="0"/>
          </a:p>
          <a:p>
            <a:r>
              <a:rPr lang="en-GB" dirty="0"/>
              <a:t>You have been taking ownership of the issues and ensuring your department make the appropriate changes – a key part of this is </a:t>
            </a:r>
          </a:p>
          <a:p>
            <a:pPr marL="171450" indent="-171450">
              <a:buFont typeface="Arial" panose="020B0604020202020204" pitchFamily="34" charset="0"/>
              <a:buChar char="•"/>
            </a:pPr>
            <a:r>
              <a:rPr lang="en-GB" dirty="0"/>
              <a:t>Creating spaces for staff to have conversations about race and racism – use the examples of Ann &amp; Flavia, and a supported Speak Up discussion session for </a:t>
            </a:r>
            <a:r>
              <a:rPr lang="en-GB"/>
              <a:t>PG programme </a:t>
            </a:r>
            <a:r>
              <a:rPr lang="en-GB" dirty="0"/>
              <a:t>leaders here. You have been using a mix of encouraging staff in the department to contribute and lead this work, but where issues arise you have also shown leadership and mandated involvement from groups of staff. </a:t>
            </a:r>
          </a:p>
          <a:p>
            <a:pPr marL="171450" indent="-171450">
              <a:buFont typeface="Arial" panose="020B0604020202020204" pitchFamily="34" charset="0"/>
              <a:buChar char="•"/>
            </a:pPr>
            <a:r>
              <a:rPr lang="en-GB" dirty="0"/>
              <a:t>Building intercultural understanding through talking about difficult issues when they arise – this isn’t always easy but you focus on ensuring staff and students are listened to and respected</a:t>
            </a:r>
          </a:p>
          <a:p>
            <a:pPr marL="171450" indent="-171450">
              <a:buFont typeface="Arial" panose="020B0604020202020204" pitchFamily="34" charset="0"/>
              <a:buChar char="•"/>
            </a:pPr>
            <a:r>
              <a:rPr lang="en-GB" dirty="0"/>
              <a:t>Creating spaces for students to co-lead this work through their lecture series (explain the impact on the sector here too!)</a:t>
            </a:r>
          </a:p>
          <a:p>
            <a:pPr marL="171450" indent="-171450">
              <a:buFont typeface="Arial" panose="020B0604020202020204" pitchFamily="34" charset="0"/>
              <a:buChar char="•"/>
            </a:pPr>
            <a:r>
              <a:rPr lang="en-GB" dirty="0"/>
              <a:t>Building a diverse leadership team – appointing female deputy with a focus on inclusion is a key part in this. </a:t>
            </a:r>
          </a:p>
          <a:p>
            <a:pPr marL="171450" indent="-171450">
              <a:buFont typeface="Arial" panose="020B0604020202020204" pitchFamily="34" charset="0"/>
              <a:buChar char="•"/>
            </a:pPr>
            <a:r>
              <a:rPr lang="en-GB" dirty="0"/>
              <a:t>Relentlessly communicating the key messages from the data and supporting everyone to understand this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12640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GB" sz="1200" dirty="0"/>
              <a:t>We need a </a:t>
            </a:r>
            <a:r>
              <a:rPr lang="en-GB" sz="1200" b="1" i="1" dirty="0"/>
              <a:t>Programmatic Approach to Data, so we target programme interventions whose impact is measurable</a:t>
            </a:r>
            <a:r>
              <a:rPr lang="en-GB" sz="1200" dirty="0"/>
              <a:t>. Data is not  enough – change needs to be driven by a culture shift in departments, subjects areas and institutionally. </a:t>
            </a:r>
          </a:p>
          <a:p>
            <a:pPr marL="457200" indent="-457200">
              <a:buAutoNum type="arabicPeriod"/>
            </a:pPr>
            <a:r>
              <a:rPr lang="en-GB" sz="1200" b="1" i="1" dirty="0"/>
              <a:t>Non-continuation</a:t>
            </a:r>
            <a:r>
              <a:rPr lang="en-GB" sz="1200" dirty="0"/>
              <a:t> needs to be linked to </a:t>
            </a:r>
            <a:r>
              <a:rPr lang="en-GB" sz="1200" b="1" i="1" dirty="0"/>
              <a:t>Attainment Gap </a:t>
            </a:r>
            <a:r>
              <a:rPr lang="en-GB" sz="1200" dirty="0"/>
              <a:t>data.</a:t>
            </a:r>
          </a:p>
          <a:p>
            <a:pPr marL="457200" indent="-457200">
              <a:buAutoNum type="arabicPeriod"/>
            </a:pPr>
            <a:r>
              <a:rPr lang="en-GB" sz="1200" dirty="0"/>
              <a:t>Attainment Gap needs to be split more – </a:t>
            </a:r>
            <a:r>
              <a:rPr lang="en-GB" sz="1200" b="1" i="1" dirty="0"/>
              <a:t>intersectional perspective</a:t>
            </a:r>
            <a:r>
              <a:rPr lang="en-GB" sz="1200" dirty="0"/>
              <a:t>. </a:t>
            </a:r>
          </a:p>
          <a:p>
            <a:pPr marL="457200" indent="-457200">
              <a:buAutoNum type="arabicPeriod"/>
            </a:pPr>
            <a:r>
              <a:rPr lang="en-GB" sz="1200" b="1" i="1" dirty="0"/>
              <a:t>Good Honours </a:t>
            </a:r>
            <a:r>
              <a:rPr lang="en-GB" sz="1200" dirty="0"/>
              <a:t>data needs to be shown at programme level for BAME / White, so again targeted interventions can be done. </a:t>
            </a:r>
          </a:p>
          <a:p>
            <a:pPr marL="457200" indent="-457200">
              <a:buAutoNum type="arabicPeriod"/>
            </a:pPr>
            <a:r>
              <a:rPr lang="en-GB" sz="1200" b="1" i="1" dirty="0"/>
              <a:t>Time Series Statistics in Module Field Board Reports </a:t>
            </a:r>
            <a:r>
              <a:rPr lang="en-GB" sz="1200" dirty="0"/>
              <a:t>could include the Attainment Gap statistics so we raise Module Leaders’ awareness and ensure this is linked to </a:t>
            </a:r>
            <a:r>
              <a:rPr lang="en-GB" sz="1200" b="1" i="1" dirty="0"/>
              <a:t>Module Reports. Also, Award Board Reports need to have the BAME data. </a:t>
            </a:r>
          </a:p>
          <a:p>
            <a:pPr marL="457200" indent="-457200">
              <a:buAutoNum type="arabicPeriod"/>
            </a:pPr>
            <a:r>
              <a:rPr lang="en-GB" sz="1200" dirty="0"/>
              <a:t>Then, </a:t>
            </a:r>
            <a:r>
              <a:rPr lang="en-GB" sz="1200" b="1" i="1" dirty="0"/>
              <a:t>CI Tool </a:t>
            </a:r>
            <a:r>
              <a:rPr lang="en-GB" sz="1200" dirty="0"/>
              <a:t>at programme level should also have the programme data of the Health of the Programme and Good Honours – Value Added Score.</a:t>
            </a:r>
          </a:p>
          <a:p>
            <a:pPr marL="457200" indent="-457200">
              <a:buAutoNum type="arabicPeriod"/>
            </a:pPr>
            <a:r>
              <a:rPr lang="en-GB" sz="1200" b="1" i="1" dirty="0"/>
              <a:t>Targeted Student Support </a:t>
            </a:r>
            <a:r>
              <a:rPr lang="en-GB" sz="1200" dirty="0"/>
              <a:t>for success</a:t>
            </a:r>
          </a:p>
          <a:p>
            <a:pPr marL="457200" indent="-457200">
              <a:buAutoNum type="arabicPeriod"/>
            </a:pPr>
            <a:r>
              <a:rPr lang="en-GB" sz="1200" b="1" i="1" dirty="0"/>
              <a:t>EDI data needs to be presented differently </a:t>
            </a:r>
            <a:r>
              <a:rPr lang="en-GB" sz="1200" dirty="0"/>
              <a:t>to allow interventions at university, faculty, department, programme or module level.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2547207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7A7392"/>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gn="l">
              <a:lnSpc>
                <a:spcPts val="1300"/>
              </a:lnSpc>
              <a:spcBef>
                <a:spcPts val="0"/>
              </a:spcBef>
              <a:buFontTx/>
              <a:buNone/>
              <a:defRPr sz="18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5" y="2323736"/>
            <a:ext cx="1625519" cy="601207"/>
          </a:xfrm>
          <a:prstGeom prst="rect">
            <a:avLst/>
          </a:prstGeom>
        </p:spPr>
        <p:txBody>
          <a:bodyPr lIns="0" tIns="0" rIns="0" bIns="0"/>
          <a:lstStyle>
            <a:lvl1pPr marL="0" indent="0" algn="l">
              <a:lnSpc>
                <a:spcPct val="100000"/>
              </a:lnSpc>
              <a:spcBef>
                <a:spcPts val="0"/>
              </a:spcBef>
              <a:buFontTx/>
              <a:buNone/>
              <a:defRPr sz="20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49991" y="3132250"/>
            <a:ext cx="1625519" cy="593499"/>
          </a:xfrm>
          <a:prstGeom prst="rect">
            <a:avLst/>
          </a:prstGeom>
        </p:spPr>
        <p:txBody>
          <a:bodyPr lIns="0" tIns="0" rIns="0" bIns="0"/>
          <a:lstStyle>
            <a:lvl1pPr marL="0" indent="0" algn="l">
              <a:lnSpc>
                <a:spcPct val="100000"/>
              </a:lnSpc>
              <a:spcBef>
                <a:spcPts val="0"/>
              </a:spcBef>
              <a:buFontTx/>
              <a:buNone/>
              <a:defRPr sz="20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gn="l">
              <a:lnSpc>
                <a:spcPct val="100000"/>
              </a:lnSpc>
              <a:spcBef>
                <a:spcPts val="0"/>
              </a:spcBef>
              <a:buFontTx/>
              <a:buNone/>
              <a:defRPr sz="18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720077"/>
          </a:xfrm>
        </p:spPr>
        <p:txBody>
          <a:body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1" y="1461052"/>
            <a:ext cx="4032251"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endParaRPr lang="en-US" dirty="0"/>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8"/>
            <a:ext cx="4027088" cy="2708275"/>
          </a:xfrm>
          <a:prstGeom prst="rect">
            <a:avLst/>
          </a:prstGeom>
        </p:spPr>
        <p:txBody>
          <a:bodyPr/>
          <a:lstStyle/>
          <a:p>
            <a:r>
              <a:rPr lang="en-US"/>
              <a:t>Click icon to add picture</a:t>
            </a:r>
            <a:endParaRPr lang="en-US" dirty="0"/>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5" y="1461052"/>
            <a:ext cx="4034367"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3840" userDrawn="1">
          <p15:clr>
            <a:srgbClr val="FBAE40"/>
          </p15:clr>
        </p15:guide>
        <p15:guide id="4" pos="5111" userDrawn="1">
          <p15:clr>
            <a:srgbClr val="FBAE40"/>
          </p15:clr>
        </p15:guide>
        <p15:guide id="5" orient="horz" pos="2614" userDrawn="1">
          <p15:clr>
            <a:srgbClr val="FBAE40"/>
          </p15:clr>
        </p15:guide>
        <p15:guide id="6" pos="756" userDrawn="1">
          <p15:clr>
            <a:srgbClr val="FBAE40"/>
          </p15:clr>
        </p15:guide>
        <p15:guide id="8" pos="2569" userDrawn="1">
          <p15:clr>
            <a:srgbClr val="FBAE40"/>
          </p15:clr>
        </p15:guide>
        <p15:guide id="9" pos="5139"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699"/>
            <a:ext cx="10515600" cy="768353"/>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6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8" y="4146550"/>
            <a:ext cx="4030133"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141" userDrawn="1">
          <p15:clr>
            <a:srgbClr val="FBAE40"/>
          </p15:clr>
        </p15:guide>
        <p15:guide id="4" pos="5111"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7A7392"/>
                </a:solidFill>
              </a:defRPr>
            </a:lvl1pPr>
            <a:lvl2pPr marL="609600" indent="0">
              <a:buNone/>
              <a:defRPr sz="2000">
                <a:solidFill>
                  <a:srgbClr val="7A7392"/>
                </a:solidFill>
              </a:defRPr>
            </a:lvl2pPr>
            <a:lvl3pPr marL="1219200" indent="0">
              <a:buNone/>
              <a:defRPr sz="2000">
                <a:solidFill>
                  <a:srgbClr val="7A7392"/>
                </a:solidFill>
              </a:defRPr>
            </a:lvl3pPr>
            <a:lvl4pPr marL="1828800" indent="0">
              <a:buNone/>
              <a:defRPr sz="2000">
                <a:solidFill>
                  <a:srgbClr val="7A7392"/>
                </a:solidFill>
              </a:defRPr>
            </a:lvl4pPr>
            <a:lvl5pPr marL="2438400" indent="0">
              <a:buNone/>
              <a:defRPr sz="2000">
                <a:solidFill>
                  <a:srgbClr val="7A739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70416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7A7392"/>
                </a:solidFill>
              </a:defRPr>
            </a:lvl1pPr>
          </a:lstStyle>
          <a:p>
            <a:pPr lvl="0"/>
            <a:r>
              <a:rPr lang="en-GB" dirty="0"/>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7A7392"/>
                </a:solidFill>
              </a:defRPr>
            </a:lvl1pPr>
            <a:lvl2pPr marL="609600" indent="0">
              <a:buNone/>
              <a:defRPr sz="2000">
                <a:solidFill>
                  <a:srgbClr val="7A7392"/>
                </a:solidFill>
              </a:defRPr>
            </a:lvl2pPr>
            <a:lvl3pPr marL="1219200" indent="0">
              <a:buNone/>
              <a:defRPr sz="2000">
                <a:solidFill>
                  <a:srgbClr val="7A7392"/>
                </a:solidFill>
              </a:defRPr>
            </a:lvl3pPr>
            <a:lvl4pPr marL="1828800" indent="0">
              <a:buNone/>
              <a:defRPr sz="2000">
                <a:solidFill>
                  <a:srgbClr val="7A7392"/>
                </a:solidFill>
              </a:defRPr>
            </a:lvl4pPr>
            <a:lvl5pPr marL="2438400" indent="0">
              <a:buNone/>
              <a:defRPr sz="2000">
                <a:solidFill>
                  <a:srgbClr val="7A739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952614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rgbClr val="7A7392"/>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7A7392"/>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7A7392"/>
              </a:buClr>
              <a:tabLst/>
              <a:defRPr sz="2000">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7A7392"/>
              </a:buClr>
              <a:buFont typeface="+mj-lt"/>
              <a:buAutoNum type="arabicPeriod"/>
              <a:defRPr sz="2000">
                <a:latin typeface="+mn-lt"/>
                <a:ea typeface="Tahoma" panose="020B0604030504040204" pitchFamily="34" charset="0"/>
                <a:cs typeface="Tahoma" panose="020B0604030504040204" pitchFamily="34" charset="0"/>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7" name="Text Placeholder 5"/>
          <p:cNvSpPr>
            <a:spLocks noGrp="1"/>
          </p:cNvSpPr>
          <p:nvPr>
            <p:ph type="body" sz="quarter" idx="12"/>
          </p:nvPr>
        </p:nvSpPr>
        <p:spPr>
          <a:xfrm>
            <a:off x="6240016" y="1628800"/>
            <a:ext cx="4871516"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6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4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a:t>Click to edit Master title style</a:t>
            </a:r>
            <a:endParaRPr lang="en-US" dirty="0"/>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8" y="1628800"/>
            <a:ext cx="4392486"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20077"/>
          </a:xfrm>
          <a:prstGeom prst="rect">
            <a:avLst/>
          </a:prstGeom>
        </p:spPr>
        <p:txBody>
          <a:bodyPr vert="horz" lIns="0" tIns="0" rIns="0" bIns="0" rtlCol="0" anchor="t"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7" r:id="rId13"/>
    <p:sldLayoutId id="2147483976" r:id="rId14"/>
  </p:sldLayoutIdLst>
  <p:transition spd="slow">
    <p:fade/>
  </p:transition>
  <p:txStyles>
    <p:titleStyle>
      <a:lvl1pPr algn="l" defTabSz="606425" rtl="0" eaLnBrk="1" fontAlgn="base" hangingPunct="1">
        <a:spcBef>
          <a:spcPct val="0"/>
        </a:spcBef>
        <a:spcAft>
          <a:spcPct val="0"/>
        </a:spcAft>
        <a:defRPr sz="3600" kern="1200">
          <a:solidFill>
            <a:srgbClr val="7A7392"/>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bbc.co.uk/news/av/uk-england-devon-52984877/my-experience-growing-up-mixed-race-in-plymouth"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CF89-A503-4108-A796-4A7429EBFA02}"/>
              </a:ext>
            </a:extLst>
          </p:cNvPr>
          <p:cNvSpPr>
            <a:spLocks noGrp="1"/>
          </p:cNvSpPr>
          <p:nvPr>
            <p:ph type="title"/>
          </p:nvPr>
        </p:nvSpPr>
        <p:spPr>
          <a:xfrm>
            <a:off x="2734434" y="1915482"/>
            <a:ext cx="8258109" cy="2089582"/>
          </a:xfrm>
        </p:spPr>
        <p:txBody>
          <a:bodyPr>
            <a:normAutofit fontScale="90000"/>
          </a:bodyPr>
          <a:lstStyle/>
          <a:p>
            <a:r>
              <a:rPr lang="en-GB" dirty="0"/>
              <a:t>A Cultural Intelligent Leadership </a:t>
            </a:r>
            <a:br>
              <a:rPr lang="en-GB"/>
            </a:br>
            <a:r>
              <a:rPr lang="en-GB"/>
              <a:t>Architecture </a:t>
            </a:r>
            <a:r>
              <a:rPr lang="en-GB" dirty="0"/>
              <a:t>and the Built Environment</a:t>
            </a:r>
            <a:br>
              <a:rPr lang="en-GB" dirty="0"/>
            </a:br>
            <a:br>
              <a:rPr lang="en-GB" dirty="0"/>
            </a:br>
            <a:endParaRPr lang="en-GB" dirty="0"/>
          </a:p>
        </p:txBody>
      </p:sp>
      <p:sp>
        <p:nvSpPr>
          <p:cNvPr id="3" name="Text Placeholder 2">
            <a:extLst>
              <a:ext uri="{FF2B5EF4-FFF2-40B4-BE49-F238E27FC236}">
                <a16:creationId xmlns:a16="http://schemas.microsoft.com/office/drawing/2014/main" id="{546C6C32-86F4-4A6E-9193-22900D7A4B09}"/>
              </a:ext>
            </a:extLst>
          </p:cNvPr>
          <p:cNvSpPr>
            <a:spLocks noGrp="1"/>
          </p:cNvSpPr>
          <p:nvPr>
            <p:ph type="body" sz="quarter" idx="15"/>
          </p:nvPr>
        </p:nvSpPr>
        <p:spPr>
          <a:xfrm>
            <a:off x="719299" y="1873196"/>
            <a:ext cx="1625519" cy="269081"/>
          </a:xfrm>
        </p:spPr>
        <p:txBody>
          <a:bodyPr/>
          <a:lstStyle/>
          <a:p>
            <a:r>
              <a:rPr lang="en-GB" dirty="0"/>
              <a:t>Presented by</a:t>
            </a:r>
          </a:p>
        </p:txBody>
      </p:sp>
      <p:sp>
        <p:nvSpPr>
          <p:cNvPr id="5" name="Text Placeholder 4">
            <a:extLst>
              <a:ext uri="{FF2B5EF4-FFF2-40B4-BE49-F238E27FC236}">
                <a16:creationId xmlns:a16="http://schemas.microsoft.com/office/drawing/2014/main" id="{0F563C45-53A8-4191-B19F-92EA49911BEA}"/>
              </a:ext>
            </a:extLst>
          </p:cNvPr>
          <p:cNvSpPr>
            <a:spLocks noGrp="1"/>
          </p:cNvSpPr>
          <p:nvPr>
            <p:ph type="body" sz="quarter" idx="17"/>
          </p:nvPr>
        </p:nvSpPr>
        <p:spPr>
          <a:xfrm>
            <a:off x="695248" y="3423507"/>
            <a:ext cx="1625519" cy="593499"/>
          </a:xfrm>
        </p:spPr>
        <p:txBody>
          <a:bodyPr/>
          <a:lstStyle/>
          <a:p>
            <a:r>
              <a:rPr lang="en-GB" b="0" dirty="0"/>
              <a:t>Andy Bourne, </a:t>
            </a:r>
            <a:r>
              <a:rPr lang="en-GB" sz="1400" b="0" i="1" dirty="0"/>
              <a:t>Deputy Head of Department </a:t>
            </a:r>
            <a:endParaRPr lang="en-GB" b="0" i="1" dirty="0"/>
          </a:p>
        </p:txBody>
      </p:sp>
      <p:sp>
        <p:nvSpPr>
          <p:cNvPr id="6" name="Text Placeholder 5">
            <a:extLst>
              <a:ext uri="{FF2B5EF4-FFF2-40B4-BE49-F238E27FC236}">
                <a16:creationId xmlns:a16="http://schemas.microsoft.com/office/drawing/2014/main" id="{BE9C4B78-4233-41F1-BAB6-9FACC8F9023E}"/>
              </a:ext>
            </a:extLst>
          </p:cNvPr>
          <p:cNvSpPr>
            <a:spLocks noGrp="1"/>
          </p:cNvSpPr>
          <p:nvPr>
            <p:ph type="body" sz="quarter" idx="18"/>
          </p:nvPr>
        </p:nvSpPr>
        <p:spPr/>
        <p:txBody>
          <a:bodyPr/>
          <a:lstStyle/>
          <a:p>
            <a:r>
              <a:rPr lang="en-GB" dirty="0"/>
              <a:t>March / 2022</a:t>
            </a:r>
          </a:p>
        </p:txBody>
      </p:sp>
      <p:sp>
        <p:nvSpPr>
          <p:cNvPr id="7" name="Text Placeholder 4">
            <a:extLst>
              <a:ext uri="{FF2B5EF4-FFF2-40B4-BE49-F238E27FC236}">
                <a16:creationId xmlns:a16="http://schemas.microsoft.com/office/drawing/2014/main" id="{A814863C-5DD1-4794-A8F7-40982FAA499F}"/>
              </a:ext>
            </a:extLst>
          </p:cNvPr>
          <p:cNvSpPr txBox="1">
            <a:spLocks/>
          </p:cNvSpPr>
          <p:nvPr/>
        </p:nvSpPr>
        <p:spPr>
          <a:xfrm>
            <a:off x="719301" y="2236460"/>
            <a:ext cx="1625519" cy="593499"/>
          </a:xfrm>
          <a:prstGeom prst="rect">
            <a:avLst/>
          </a:prstGeom>
        </p:spPr>
        <p:txBody>
          <a:bodyPr lIns="0" tIns="0" rIns="0" bIns="0"/>
          <a:lstStyle>
            <a:lvl1pPr marL="0" indent="0" algn="l" defTabSz="606425" rtl="0" eaLnBrk="1" fontAlgn="base" hangingPunct="1">
              <a:lnSpc>
                <a:spcPct val="100000"/>
              </a:lnSpc>
              <a:spcBef>
                <a:spcPts val="0"/>
              </a:spcBef>
              <a:spcAft>
                <a:spcPct val="0"/>
              </a:spcAft>
              <a:buFontTx/>
              <a:buNone/>
              <a:defRPr sz="2000" b="1" i="0" kern="1200">
                <a:solidFill>
                  <a:schemeClr val="bg1"/>
                </a:solidFill>
                <a:latin typeface="+mj-lt"/>
                <a:ea typeface="Tahoma" charset="0"/>
                <a:cs typeface="Tahoma"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GB" b="0" dirty="0"/>
              <a:t>Prof Elena Marco</a:t>
            </a:r>
          </a:p>
          <a:p>
            <a:r>
              <a:rPr lang="en-GB" sz="1400" b="0" i="1" dirty="0"/>
              <a:t>PVC &amp; Head of College</a:t>
            </a:r>
          </a:p>
        </p:txBody>
      </p:sp>
      <p:sp>
        <p:nvSpPr>
          <p:cNvPr id="8" name="Text Placeholder 4">
            <a:extLst>
              <a:ext uri="{FF2B5EF4-FFF2-40B4-BE49-F238E27FC236}">
                <a16:creationId xmlns:a16="http://schemas.microsoft.com/office/drawing/2014/main" id="{3F923F44-097B-429B-ADCF-D99214FE61DA}"/>
              </a:ext>
            </a:extLst>
          </p:cNvPr>
          <p:cNvSpPr txBox="1">
            <a:spLocks/>
          </p:cNvSpPr>
          <p:nvPr/>
        </p:nvSpPr>
        <p:spPr>
          <a:xfrm>
            <a:off x="728928" y="4509120"/>
            <a:ext cx="1625519" cy="593499"/>
          </a:xfrm>
          <a:prstGeom prst="rect">
            <a:avLst/>
          </a:prstGeom>
        </p:spPr>
        <p:txBody>
          <a:bodyPr lIns="0" tIns="0" rIns="0" bIns="0"/>
          <a:lstStyle>
            <a:lvl1pPr marL="0" indent="0" algn="l" defTabSz="606425" rtl="0" eaLnBrk="1" fontAlgn="base" hangingPunct="1">
              <a:lnSpc>
                <a:spcPct val="100000"/>
              </a:lnSpc>
              <a:spcBef>
                <a:spcPts val="0"/>
              </a:spcBef>
              <a:spcAft>
                <a:spcPct val="0"/>
              </a:spcAft>
              <a:buFontTx/>
              <a:buNone/>
              <a:defRPr sz="2000" b="1" i="0" kern="1200">
                <a:solidFill>
                  <a:schemeClr val="bg1"/>
                </a:solidFill>
                <a:latin typeface="+mj-lt"/>
                <a:ea typeface="Tahoma" charset="0"/>
                <a:cs typeface="Tahoma"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GB" b="0" dirty="0"/>
              <a:t>Kimberly Scott</a:t>
            </a:r>
          </a:p>
          <a:p>
            <a:r>
              <a:rPr lang="en-GB" sz="1400" b="0" i="1" dirty="0"/>
              <a:t>BI</a:t>
            </a:r>
          </a:p>
        </p:txBody>
      </p:sp>
    </p:spTree>
    <p:extLst>
      <p:ext uri="{BB962C8B-B14F-4D97-AF65-F5344CB8AC3E}">
        <p14:creationId xmlns:p14="http://schemas.microsoft.com/office/powerpoint/2010/main" val="304956617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image005">
            <a:extLst>
              <a:ext uri="{FF2B5EF4-FFF2-40B4-BE49-F238E27FC236}">
                <a16:creationId xmlns:a16="http://schemas.microsoft.com/office/drawing/2014/main" id="{D8EB8BDB-C90D-429E-BA3C-AB1D41754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836712"/>
            <a:ext cx="11842606"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E349390-500D-4BFF-92C7-47307354DED2}"/>
              </a:ext>
            </a:extLst>
          </p:cNvPr>
          <p:cNvSpPr/>
          <p:nvPr/>
        </p:nvSpPr>
        <p:spPr>
          <a:xfrm>
            <a:off x="191344" y="6274185"/>
            <a:ext cx="11305256" cy="369332"/>
          </a:xfrm>
          <a:prstGeom prst="rect">
            <a:avLst/>
          </a:prstGeom>
        </p:spPr>
        <p:txBody>
          <a:bodyPr wrap="square">
            <a:spAutoFit/>
          </a:bodyPr>
          <a:lstStyle/>
          <a:p>
            <a:r>
              <a:rPr lang="en-GB" dirty="0">
                <a:latin typeface="Calibri" panose="020F0502020204030204" pitchFamily="34" charset="0"/>
                <a:ea typeface="Calibri" panose="020F0502020204030204" pitchFamily="34" charset="0"/>
              </a:rPr>
              <a:t>Trend Data / Year to Year View (only shows years with enough students to produce comparable data, up to 5 years)</a:t>
            </a:r>
            <a:endParaRPr lang="en-GB" dirty="0"/>
          </a:p>
        </p:txBody>
      </p:sp>
      <p:sp>
        <p:nvSpPr>
          <p:cNvPr id="7" name="Title 1">
            <a:extLst>
              <a:ext uri="{FF2B5EF4-FFF2-40B4-BE49-F238E27FC236}">
                <a16:creationId xmlns:a16="http://schemas.microsoft.com/office/drawing/2014/main" id="{459BBB9A-CC6F-4D0D-9164-6577B41FC8AE}"/>
              </a:ext>
            </a:extLst>
          </p:cNvPr>
          <p:cNvSpPr>
            <a:spLocks noGrp="1"/>
          </p:cNvSpPr>
          <p:nvPr>
            <p:ph type="title"/>
          </p:nvPr>
        </p:nvSpPr>
        <p:spPr>
          <a:xfrm>
            <a:off x="191344" y="134200"/>
            <a:ext cx="10657184" cy="648072"/>
          </a:xfrm>
        </p:spPr>
        <p:txBody>
          <a:bodyPr>
            <a:normAutofit/>
          </a:bodyPr>
          <a:lstStyle/>
          <a:p>
            <a:r>
              <a:rPr lang="en-GB" dirty="0"/>
              <a:t>Presenting EDI for Interventions </a:t>
            </a:r>
            <a:endParaRPr lang="en-GB" i="1" dirty="0"/>
          </a:p>
        </p:txBody>
      </p:sp>
    </p:spTree>
    <p:extLst>
      <p:ext uri="{BB962C8B-B14F-4D97-AF65-F5344CB8AC3E}">
        <p14:creationId xmlns:p14="http://schemas.microsoft.com/office/powerpoint/2010/main" val="259427934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382E-C308-442B-885B-376B4E19B325}"/>
              </a:ext>
            </a:extLst>
          </p:cNvPr>
          <p:cNvSpPr>
            <a:spLocks noGrp="1"/>
          </p:cNvSpPr>
          <p:nvPr>
            <p:ph type="title"/>
          </p:nvPr>
        </p:nvSpPr>
        <p:spPr>
          <a:xfrm>
            <a:off x="188311" y="125920"/>
            <a:ext cx="9937104" cy="1011105"/>
          </a:xfrm>
        </p:spPr>
        <p:txBody>
          <a:bodyPr/>
          <a:lstStyle/>
          <a:p>
            <a:r>
              <a:rPr lang="en-US" dirty="0">
                <a:ea typeface="ＭＳ Ｐゴシック"/>
              </a:rPr>
              <a:t>Awarding Gaps Data Insights – Progress</a:t>
            </a:r>
            <a:endParaRPr lang="en-GB" dirty="0"/>
          </a:p>
        </p:txBody>
      </p:sp>
      <p:cxnSp>
        <p:nvCxnSpPr>
          <p:cNvPr id="5" name="Straight Connector 4">
            <a:extLst>
              <a:ext uri="{FF2B5EF4-FFF2-40B4-BE49-F238E27FC236}">
                <a16:creationId xmlns:a16="http://schemas.microsoft.com/office/drawing/2014/main" id="{9F637707-5D0F-414F-89CB-E964D815D608}"/>
              </a:ext>
            </a:extLst>
          </p:cNvPr>
          <p:cNvCxnSpPr>
            <a:cxnSpLocks/>
          </p:cNvCxnSpPr>
          <p:nvPr/>
        </p:nvCxnSpPr>
        <p:spPr>
          <a:xfrm flipH="1">
            <a:off x="5848142" y="1499785"/>
            <a:ext cx="7719" cy="4959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575E472-3DA3-40C6-81B9-2B028DCB7337}"/>
              </a:ext>
            </a:extLst>
          </p:cNvPr>
          <p:cNvCxnSpPr>
            <a:cxnSpLocks/>
          </p:cNvCxnSpPr>
          <p:nvPr/>
        </p:nvCxnSpPr>
        <p:spPr>
          <a:xfrm>
            <a:off x="1413165" y="1450109"/>
            <a:ext cx="10121358"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97BD9BC-E654-49CC-907A-4FDF2EC552BA}"/>
              </a:ext>
            </a:extLst>
          </p:cNvPr>
          <p:cNvSpPr txBox="1"/>
          <p:nvPr/>
        </p:nvSpPr>
        <p:spPr>
          <a:xfrm>
            <a:off x="5095372" y="1019259"/>
            <a:ext cx="1505540" cy="369332"/>
          </a:xfrm>
          <a:prstGeom prst="rect">
            <a:avLst/>
          </a:prstGeom>
          <a:noFill/>
        </p:spPr>
        <p:txBody>
          <a:bodyPr wrap="none" rtlCol="0">
            <a:spAutoFit/>
          </a:bodyPr>
          <a:lstStyle/>
          <a:p>
            <a:r>
              <a:rPr lang="en-GB" dirty="0"/>
              <a:t>Ethnicity gap</a:t>
            </a:r>
          </a:p>
        </p:txBody>
      </p:sp>
      <p:cxnSp>
        <p:nvCxnSpPr>
          <p:cNvPr id="9" name="Straight Connector 8">
            <a:extLst>
              <a:ext uri="{FF2B5EF4-FFF2-40B4-BE49-F238E27FC236}">
                <a16:creationId xmlns:a16="http://schemas.microsoft.com/office/drawing/2014/main" id="{531E3E68-2CBC-4876-82C2-F520BB41FD8F}"/>
              </a:ext>
            </a:extLst>
          </p:cNvPr>
          <p:cNvCxnSpPr>
            <a:cxnSpLocks/>
          </p:cNvCxnSpPr>
          <p:nvPr/>
        </p:nvCxnSpPr>
        <p:spPr>
          <a:xfrm>
            <a:off x="1909705" y="4012848"/>
            <a:ext cx="9374965" cy="234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4E73CE-0FFB-4295-84DC-62765F0EFA28}"/>
              </a:ext>
            </a:extLst>
          </p:cNvPr>
          <p:cNvCxnSpPr>
            <a:cxnSpLocks/>
          </p:cNvCxnSpPr>
          <p:nvPr/>
        </p:nvCxnSpPr>
        <p:spPr>
          <a:xfrm>
            <a:off x="1898073" y="1163782"/>
            <a:ext cx="0" cy="5110881"/>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0AF91D7-C39B-4077-9D8F-A2BAE9C4593B}"/>
              </a:ext>
            </a:extLst>
          </p:cNvPr>
          <p:cNvSpPr txBox="1"/>
          <p:nvPr/>
        </p:nvSpPr>
        <p:spPr>
          <a:xfrm rot="16200000">
            <a:off x="553139" y="3422591"/>
            <a:ext cx="1556836" cy="369332"/>
          </a:xfrm>
          <a:prstGeom prst="rect">
            <a:avLst/>
          </a:prstGeom>
          <a:noFill/>
        </p:spPr>
        <p:txBody>
          <a:bodyPr wrap="none" rtlCol="0">
            <a:spAutoFit/>
          </a:bodyPr>
          <a:lstStyle/>
          <a:p>
            <a:r>
              <a:rPr lang="en-GB" dirty="0"/>
              <a:t>Disability gap</a:t>
            </a:r>
          </a:p>
        </p:txBody>
      </p:sp>
      <p:sp>
        <p:nvSpPr>
          <p:cNvPr id="14" name="TextBox 13">
            <a:extLst>
              <a:ext uri="{FF2B5EF4-FFF2-40B4-BE49-F238E27FC236}">
                <a16:creationId xmlns:a16="http://schemas.microsoft.com/office/drawing/2014/main" id="{D2FBDFB3-DAF7-4311-B4E6-FB3AE28043A6}"/>
              </a:ext>
            </a:extLst>
          </p:cNvPr>
          <p:cNvSpPr txBox="1"/>
          <p:nvPr/>
        </p:nvSpPr>
        <p:spPr>
          <a:xfrm>
            <a:off x="3212609" y="1188499"/>
            <a:ext cx="883575" cy="261610"/>
          </a:xfrm>
          <a:prstGeom prst="rect">
            <a:avLst/>
          </a:prstGeom>
          <a:noFill/>
        </p:spPr>
        <p:txBody>
          <a:bodyPr wrap="none" rtlCol="0">
            <a:spAutoFit/>
          </a:bodyPr>
          <a:lstStyle/>
          <a:p>
            <a:r>
              <a:rPr lang="en-GB" sz="1100" dirty="0"/>
              <a:t>Small gaps</a:t>
            </a:r>
          </a:p>
        </p:txBody>
      </p:sp>
      <p:sp>
        <p:nvSpPr>
          <p:cNvPr id="15" name="TextBox 14">
            <a:extLst>
              <a:ext uri="{FF2B5EF4-FFF2-40B4-BE49-F238E27FC236}">
                <a16:creationId xmlns:a16="http://schemas.microsoft.com/office/drawing/2014/main" id="{886AC144-052F-4B4B-95ED-5D01478C5850}"/>
              </a:ext>
            </a:extLst>
          </p:cNvPr>
          <p:cNvSpPr txBox="1"/>
          <p:nvPr/>
        </p:nvSpPr>
        <p:spPr>
          <a:xfrm rot="16200000">
            <a:off x="1127935" y="2274734"/>
            <a:ext cx="883575" cy="261610"/>
          </a:xfrm>
          <a:prstGeom prst="rect">
            <a:avLst/>
          </a:prstGeom>
          <a:noFill/>
        </p:spPr>
        <p:txBody>
          <a:bodyPr wrap="none" rtlCol="0">
            <a:spAutoFit/>
          </a:bodyPr>
          <a:lstStyle/>
          <a:p>
            <a:r>
              <a:rPr lang="en-GB" sz="1100" dirty="0"/>
              <a:t>Small gaps</a:t>
            </a:r>
          </a:p>
        </p:txBody>
      </p:sp>
      <p:sp>
        <p:nvSpPr>
          <p:cNvPr id="16" name="TextBox 15">
            <a:extLst>
              <a:ext uri="{FF2B5EF4-FFF2-40B4-BE49-F238E27FC236}">
                <a16:creationId xmlns:a16="http://schemas.microsoft.com/office/drawing/2014/main" id="{BBB7BAE4-FDB3-497D-AFEA-580CB56539C7}"/>
              </a:ext>
            </a:extLst>
          </p:cNvPr>
          <p:cNvSpPr txBox="1"/>
          <p:nvPr/>
        </p:nvSpPr>
        <p:spPr>
          <a:xfrm rot="16200000">
            <a:off x="1150395" y="4908960"/>
            <a:ext cx="889987" cy="261610"/>
          </a:xfrm>
          <a:prstGeom prst="rect">
            <a:avLst/>
          </a:prstGeom>
          <a:noFill/>
        </p:spPr>
        <p:txBody>
          <a:bodyPr wrap="none" rtlCol="0">
            <a:spAutoFit/>
          </a:bodyPr>
          <a:lstStyle/>
          <a:p>
            <a:r>
              <a:rPr lang="en-GB" sz="1100" dirty="0"/>
              <a:t>Large gaps</a:t>
            </a:r>
          </a:p>
        </p:txBody>
      </p:sp>
      <p:sp>
        <p:nvSpPr>
          <p:cNvPr id="17" name="TextBox 16">
            <a:extLst>
              <a:ext uri="{FF2B5EF4-FFF2-40B4-BE49-F238E27FC236}">
                <a16:creationId xmlns:a16="http://schemas.microsoft.com/office/drawing/2014/main" id="{B493040D-4CD2-4F3A-9B9B-9BB63BF02B76}"/>
              </a:ext>
            </a:extLst>
          </p:cNvPr>
          <p:cNvSpPr txBox="1"/>
          <p:nvPr/>
        </p:nvSpPr>
        <p:spPr>
          <a:xfrm>
            <a:off x="7737947" y="1177586"/>
            <a:ext cx="889987" cy="261610"/>
          </a:xfrm>
          <a:prstGeom prst="rect">
            <a:avLst/>
          </a:prstGeom>
          <a:noFill/>
        </p:spPr>
        <p:txBody>
          <a:bodyPr wrap="none" rtlCol="0">
            <a:spAutoFit/>
          </a:bodyPr>
          <a:lstStyle/>
          <a:p>
            <a:r>
              <a:rPr lang="en-GB" sz="1100" dirty="0"/>
              <a:t>Large gaps</a:t>
            </a:r>
          </a:p>
        </p:txBody>
      </p:sp>
      <p:sp>
        <p:nvSpPr>
          <p:cNvPr id="18" name="TextBox 17">
            <a:extLst>
              <a:ext uri="{FF2B5EF4-FFF2-40B4-BE49-F238E27FC236}">
                <a16:creationId xmlns:a16="http://schemas.microsoft.com/office/drawing/2014/main" id="{29008031-3FA8-4EC8-B07E-724E037F6F12}"/>
              </a:ext>
            </a:extLst>
          </p:cNvPr>
          <p:cNvSpPr txBox="1"/>
          <p:nvPr/>
        </p:nvSpPr>
        <p:spPr>
          <a:xfrm>
            <a:off x="3262527" y="1973774"/>
            <a:ext cx="1359766" cy="646331"/>
          </a:xfrm>
          <a:prstGeom prst="rect">
            <a:avLst/>
          </a:prstGeom>
          <a:solidFill>
            <a:schemeClr val="bg1"/>
          </a:solidFill>
        </p:spPr>
        <p:txBody>
          <a:bodyPr wrap="square" rtlCol="0">
            <a:spAutoFit/>
          </a:bodyPr>
          <a:lstStyle/>
          <a:p>
            <a:r>
              <a:rPr lang="en-GB" sz="1200" b="1" dirty="0">
                <a:solidFill>
                  <a:srgbClr val="00B050"/>
                </a:solidFill>
              </a:rPr>
              <a:t>Creative and Cultural Industries</a:t>
            </a:r>
          </a:p>
        </p:txBody>
      </p:sp>
      <p:sp>
        <p:nvSpPr>
          <p:cNvPr id="20" name="TextBox 19">
            <a:extLst>
              <a:ext uri="{FF2B5EF4-FFF2-40B4-BE49-F238E27FC236}">
                <a16:creationId xmlns:a16="http://schemas.microsoft.com/office/drawing/2014/main" id="{99CC2B63-6A93-4CB4-A5CC-C01AAF886C7F}"/>
              </a:ext>
            </a:extLst>
          </p:cNvPr>
          <p:cNvSpPr txBox="1"/>
          <p:nvPr/>
        </p:nvSpPr>
        <p:spPr>
          <a:xfrm>
            <a:off x="8966161" y="2265650"/>
            <a:ext cx="2318509" cy="461665"/>
          </a:xfrm>
          <a:prstGeom prst="rect">
            <a:avLst/>
          </a:prstGeom>
          <a:solidFill>
            <a:schemeClr val="bg1"/>
          </a:solidFill>
        </p:spPr>
        <p:txBody>
          <a:bodyPr wrap="square" rtlCol="0">
            <a:spAutoFit/>
          </a:bodyPr>
          <a:lstStyle/>
          <a:p>
            <a:r>
              <a:rPr lang="en-GB" sz="1200" b="1" dirty="0">
                <a:solidFill>
                  <a:srgbClr val="FF0000"/>
                </a:solidFill>
              </a:rPr>
              <a:t>Accounting, Economics and Finance</a:t>
            </a:r>
          </a:p>
        </p:txBody>
      </p:sp>
      <p:sp>
        <p:nvSpPr>
          <p:cNvPr id="22" name="TextBox 21">
            <a:extLst>
              <a:ext uri="{FF2B5EF4-FFF2-40B4-BE49-F238E27FC236}">
                <a16:creationId xmlns:a16="http://schemas.microsoft.com/office/drawing/2014/main" id="{7C0D1759-15D6-4C43-BFF3-1B816F4EB421}"/>
              </a:ext>
            </a:extLst>
          </p:cNvPr>
          <p:cNvSpPr txBox="1"/>
          <p:nvPr/>
        </p:nvSpPr>
        <p:spPr>
          <a:xfrm>
            <a:off x="9737691" y="1634776"/>
            <a:ext cx="594663" cy="276999"/>
          </a:xfrm>
          <a:prstGeom prst="rect">
            <a:avLst/>
          </a:prstGeom>
          <a:solidFill>
            <a:schemeClr val="bg1"/>
          </a:solidFill>
        </p:spPr>
        <p:txBody>
          <a:bodyPr wrap="square" rtlCol="0">
            <a:spAutoFit/>
          </a:bodyPr>
          <a:lstStyle/>
          <a:p>
            <a:r>
              <a:rPr lang="en-GB" sz="1200" b="1" dirty="0">
                <a:solidFill>
                  <a:srgbClr val="FF0000"/>
                </a:solidFill>
              </a:rPr>
              <a:t>Law</a:t>
            </a:r>
          </a:p>
        </p:txBody>
      </p:sp>
      <p:sp>
        <p:nvSpPr>
          <p:cNvPr id="21" name="TextBox 20">
            <a:extLst>
              <a:ext uri="{FF2B5EF4-FFF2-40B4-BE49-F238E27FC236}">
                <a16:creationId xmlns:a16="http://schemas.microsoft.com/office/drawing/2014/main" id="{F32C6431-6F51-43F3-824C-406464891529}"/>
              </a:ext>
            </a:extLst>
          </p:cNvPr>
          <p:cNvSpPr txBox="1"/>
          <p:nvPr/>
        </p:nvSpPr>
        <p:spPr>
          <a:xfrm>
            <a:off x="10345198" y="1551609"/>
            <a:ext cx="1189325" cy="461665"/>
          </a:xfrm>
          <a:prstGeom prst="rect">
            <a:avLst/>
          </a:prstGeom>
          <a:solidFill>
            <a:schemeClr val="bg1"/>
          </a:solidFill>
        </p:spPr>
        <p:txBody>
          <a:bodyPr wrap="square" rtlCol="0">
            <a:spAutoFit/>
          </a:bodyPr>
          <a:lstStyle/>
          <a:p>
            <a:r>
              <a:rPr lang="en-GB" sz="1200" b="1" dirty="0">
                <a:solidFill>
                  <a:srgbClr val="FF0000"/>
                </a:solidFill>
              </a:rPr>
              <a:t>Business and Management</a:t>
            </a:r>
          </a:p>
        </p:txBody>
      </p:sp>
      <p:sp>
        <p:nvSpPr>
          <p:cNvPr id="23" name="TextBox 22">
            <a:extLst>
              <a:ext uri="{FF2B5EF4-FFF2-40B4-BE49-F238E27FC236}">
                <a16:creationId xmlns:a16="http://schemas.microsoft.com/office/drawing/2014/main" id="{D706E471-AF8C-4FAE-ACEC-1F983A34C21C}"/>
              </a:ext>
            </a:extLst>
          </p:cNvPr>
          <p:cNvSpPr txBox="1"/>
          <p:nvPr/>
        </p:nvSpPr>
        <p:spPr>
          <a:xfrm>
            <a:off x="1931619" y="1586068"/>
            <a:ext cx="1189325" cy="830997"/>
          </a:xfrm>
          <a:prstGeom prst="rect">
            <a:avLst/>
          </a:prstGeom>
          <a:solidFill>
            <a:schemeClr val="bg1"/>
          </a:solidFill>
        </p:spPr>
        <p:txBody>
          <a:bodyPr wrap="square" rtlCol="0">
            <a:spAutoFit/>
          </a:bodyPr>
          <a:lstStyle/>
          <a:p>
            <a:r>
              <a:rPr lang="en-GB" sz="1200" b="1" dirty="0">
                <a:solidFill>
                  <a:srgbClr val="00B050"/>
                </a:solidFill>
              </a:rPr>
              <a:t>Computer Science and Creative Technologies</a:t>
            </a:r>
          </a:p>
        </p:txBody>
      </p:sp>
      <p:sp>
        <p:nvSpPr>
          <p:cNvPr id="24" name="TextBox 23">
            <a:extLst>
              <a:ext uri="{FF2B5EF4-FFF2-40B4-BE49-F238E27FC236}">
                <a16:creationId xmlns:a16="http://schemas.microsoft.com/office/drawing/2014/main" id="{3A2F575A-EA92-4CF2-8CE1-7D23F4A57415}"/>
              </a:ext>
            </a:extLst>
          </p:cNvPr>
          <p:cNvSpPr txBox="1"/>
          <p:nvPr/>
        </p:nvSpPr>
        <p:spPr>
          <a:xfrm>
            <a:off x="3054371" y="2824621"/>
            <a:ext cx="1189325" cy="646331"/>
          </a:xfrm>
          <a:prstGeom prst="rect">
            <a:avLst/>
          </a:prstGeom>
          <a:solidFill>
            <a:schemeClr val="bg1"/>
          </a:solidFill>
        </p:spPr>
        <p:txBody>
          <a:bodyPr wrap="square" rtlCol="0">
            <a:spAutoFit/>
          </a:bodyPr>
          <a:lstStyle/>
          <a:p>
            <a:r>
              <a:rPr lang="en-GB" sz="1200" b="1" dirty="0">
                <a:solidFill>
                  <a:srgbClr val="00B050"/>
                </a:solidFill>
              </a:rPr>
              <a:t>Architecture and the Built Environment</a:t>
            </a:r>
          </a:p>
        </p:txBody>
      </p:sp>
      <p:sp>
        <p:nvSpPr>
          <p:cNvPr id="25" name="TextBox 24">
            <a:extLst>
              <a:ext uri="{FF2B5EF4-FFF2-40B4-BE49-F238E27FC236}">
                <a16:creationId xmlns:a16="http://schemas.microsoft.com/office/drawing/2014/main" id="{7B797592-C448-4D72-A1E8-D7462924D243}"/>
              </a:ext>
            </a:extLst>
          </p:cNvPr>
          <p:cNvSpPr txBox="1"/>
          <p:nvPr/>
        </p:nvSpPr>
        <p:spPr>
          <a:xfrm>
            <a:off x="5911221" y="1744778"/>
            <a:ext cx="1438270" cy="646331"/>
          </a:xfrm>
          <a:prstGeom prst="rect">
            <a:avLst/>
          </a:prstGeom>
          <a:solidFill>
            <a:schemeClr val="bg1"/>
          </a:solidFill>
        </p:spPr>
        <p:txBody>
          <a:bodyPr wrap="square" rtlCol="0">
            <a:spAutoFit/>
          </a:bodyPr>
          <a:lstStyle/>
          <a:p>
            <a:r>
              <a:rPr lang="en-GB" sz="1200" b="1" dirty="0"/>
              <a:t>Geography and Environmental Management</a:t>
            </a:r>
          </a:p>
        </p:txBody>
      </p:sp>
      <p:sp>
        <p:nvSpPr>
          <p:cNvPr id="26" name="TextBox 25">
            <a:extLst>
              <a:ext uri="{FF2B5EF4-FFF2-40B4-BE49-F238E27FC236}">
                <a16:creationId xmlns:a16="http://schemas.microsoft.com/office/drawing/2014/main" id="{406E0D0B-AF9A-449A-A4BB-8C9F09DB0976}"/>
              </a:ext>
            </a:extLst>
          </p:cNvPr>
          <p:cNvSpPr txBox="1"/>
          <p:nvPr/>
        </p:nvSpPr>
        <p:spPr>
          <a:xfrm>
            <a:off x="9355140" y="5111552"/>
            <a:ext cx="1359766" cy="461665"/>
          </a:xfrm>
          <a:prstGeom prst="rect">
            <a:avLst/>
          </a:prstGeom>
          <a:solidFill>
            <a:schemeClr val="bg1"/>
          </a:solidFill>
        </p:spPr>
        <p:txBody>
          <a:bodyPr wrap="square" rtlCol="0">
            <a:spAutoFit/>
          </a:bodyPr>
          <a:lstStyle/>
          <a:p>
            <a:r>
              <a:rPr lang="en-GB" sz="1200" b="1" dirty="0">
                <a:solidFill>
                  <a:srgbClr val="FF0000"/>
                </a:solidFill>
              </a:rPr>
              <a:t>Applied Sciences</a:t>
            </a:r>
          </a:p>
        </p:txBody>
      </p:sp>
      <p:sp>
        <p:nvSpPr>
          <p:cNvPr id="27" name="TextBox 26">
            <a:extLst>
              <a:ext uri="{FF2B5EF4-FFF2-40B4-BE49-F238E27FC236}">
                <a16:creationId xmlns:a16="http://schemas.microsoft.com/office/drawing/2014/main" id="{72E94982-511A-4809-85BF-B5D6BABB0C75}"/>
              </a:ext>
            </a:extLst>
          </p:cNvPr>
          <p:cNvSpPr txBox="1"/>
          <p:nvPr/>
        </p:nvSpPr>
        <p:spPr>
          <a:xfrm>
            <a:off x="8352716" y="4547316"/>
            <a:ext cx="1359766" cy="276999"/>
          </a:xfrm>
          <a:prstGeom prst="rect">
            <a:avLst/>
          </a:prstGeom>
          <a:solidFill>
            <a:schemeClr val="bg1"/>
          </a:solidFill>
        </p:spPr>
        <p:txBody>
          <a:bodyPr wrap="square" rtlCol="0">
            <a:spAutoFit/>
          </a:bodyPr>
          <a:lstStyle/>
          <a:p>
            <a:r>
              <a:rPr lang="en-GB" sz="1200" b="1" dirty="0">
                <a:solidFill>
                  <a:srgbClr val="FF0000"/>
                </a:solidFill>
              </a:rPr>
              <a:t>Social Sciences</a:t>
            </a:r>
          </a:p>
        </p:txBody>
      </p:sp>
      <p:sp>
        <p:nvSpPr>
          <p:cNvPr id="28" name="TextBox 27">
            <a:extLst>
              <a:ext uri="{FF2B5EF4-FFF2-40B4-BE49-F238E27FC236}">
                <a16:creationId xmlns:a16="http://schemas.microsoft.com/office/drawing/2014/main" id="{0A848A0A-50AC-45BF-96E7-87EFEC0B92CF}"/>
              </a:ext>
            </a:extLst>
          </p:cNvPr>
          <p:cNvSpPr txBox="1"/>
          <p:nvPr/>
        </p:nvSpPr>
        <p:spPr>
          <a:xfrm>
            <a:off x="9383050" y="5812998"/>
            <a:ext cx="1359766" cy="646331"/>
          </a:xfrm>
          <a:prstGeom prst="rect">
            <a:avLst/>
          </a:prstGeom>
          <a:solidFill>
            <a:schemeClr val="bg1"/>
          </a:solidFill>
        </p:spPr>
        <p:txBody>
          <a:bodyPr wrap="square" rtlCol="0">
            <a:spAutoFit/>
          </a:bodyPr>
          <a:lstStyle/>
          <a:p>
            <a:r>
              <a:rPr lang="en-GB" sz="1200" b="1" dirty="0">
                <a:solidFill>
                  <a:srgbClr val="FF0000"/>
                </a:solidFill>
              </a:rPr>
              <a:t>Health and Social Wellbeing</a:t>
            </a:r>
          </a:p>
        </p:txBody>
      </p:sp>
      <p:sp>
        <p:nvSpPr>
          <p:cNvPr id="33" name="TextBox 32">
            <a:extLst>
              <a:ext uri="{FF2B5EF4-FFF2-40B4-BE49-F238E27FC236}">
                <a16:creationId xmlns:a16="http://schemas.microsoft.com/office/drawing/2014/main" id="{7EF38529-B020-4F8F-B4FC-462D30F64150}"/>
              </a:ext>
            </a:extLst>
          </p:cNvPr>
          <p:cNvSpPr txBox="1"/>
          <p:nvPr/>
        </p:nvSpPr>
        <p:spPr>
          <a:xfrm>
            <a:off x="4130647" y="1690864"/>
            <a:ext cx="1359766" cy="276999"/>
          </a:xfrm>
          <a:prstGeom prst="rect">
            <a:avLst/>
          </a:prstGeom>
          <a:solidFill>
            <a:schemeClr val="bg1"/>
          </a:solidFill>
        </p:spPr>
        <p:txBody>
          <a:bodyPr wrap="square" rtlCol="0">
            <a:spAutoFit/>
          </a:bodyPr>
          <a:lstStyle/>
          <a:p>
            <a:r>
              <a:rPr lang="en-GB" sz="1200" b="1" dirty="0">
                <a:solidFill>
                  <a:srgbClr val="00B050"/>
                </a:solidFill>
              </a:rPr>
              <a:t>Art and Design</a:t>
            </a:r>
          </a:p>
        </p:txBody>
      </p:sp>
      <p:sp>
        <p:nvSpPr>
          <p:cNvPr id="34" name="TextBox 33">
            <a:extLst>
              <a:ext uri="{FF2B5EF4-FFF2-40B4-BE49-F238E27FC236}">
                <a16:creationId xmlns:a16="http://schemas.microsoft.com/office/drawing/2014/main" id="{E53B578A-A438-4DEF-89B2-83D5E78FBC8C}"/>
              </a:ext>
            </a:extLst>
          </p:cNvPr>
          <p:cNvSpPr txBox="1"/>
          <p:nvPr/>
        </p:nvSpPr>
        <p:spPr>
          <a:xfrm>
            <a:off x="4394824" y="2643310"/>
            <a:ext cx="1189325" cy="646331"/>
          </a:xfrm>
          <a:prstGeom prst="rect">
            <a:avLst/>
          </a:prstGeom>
          <a:solidFill>
            <a:schemeClr val="bg1"/>
          </a:solidFill>
        </p:spPr>
        <p:txBody>
          <a:bodyPr wrap="square" rtlCol="0">
            <a:spAutoFit/>
          </a:bodyPr>
          <a:lstStyle/>
          <a:p>
            <a:r>
              <a:rPr lang="en-GB" sz="1200" b="1" dirty="0">
                <a:solidFill>
                  <a:srgbClr val="00B050"/>
                </a:solidFill>
              </a:rPr>
              <a:t>Engineering, Design and Mathematics</a:t>
            </a:r>
          </a:p>
        </p:txBody>
      </p:sp>
      <p:sp>
        <p:nvSpPr>
          <p:cNvPr id="4" name="TextBox 3">
            <a:extLst>
              <a:ext uri="{FF2B5EF4-FFF2-40B4-BE49-F238E27FC236}">
                <a16:creationId xmlns:a16="http://schemas.microsoft.com/office/drawing/2014/main" id="{92160B75-B5E0-462E-93E3-C783FC727F3C}"/>
              </a:ext>
            </a:extLst>
          </p:cNvPr>
          <p:cNvSpPr txBox="1"/>
          <p:nvPr/>
        </p:nvSpPr>
        <p:spPr>
          <a:xfrm>
            <a:off x="9802018" y="3039082"/>
            <a:ext cx="2245402" cy="1569660"/>
          </a:xfrm>
          <a:prstGeom prst="rect">
            <a:avLst/>
          </a:prstGeom>
          <a:solidFill>
            <a:schemeClr val="bg1"/>
          </a:solidFill>
          <a:ln>
            <a:solidFill>
              <a:srgbClr val="FF0000"/>
            </a:solidFill>
          </a:ln>
        </p:spPr>
        <p:txBody>
          <a:bodyPr wrap="square" rtlCol="0">
            <a:spAutoFit/>
          </a:bodyPr>
          <a:lstStyle/>
          <a:p>
            <a:r>
              <a:rPr lang="en-GB" sz="1200" b="1" dirty="0">
                <a:solidFill>
                  <a:srgbClr val="FF0000"/>
                </a:solidFill>
              </a:rPr>
              <a:t>Priority Areas :</a:t>
            </a:r>
          </a:p>
          <a:p>
            <a:r>
              <a:rPr lang="en-GB" sz="1200" dirty="0"/>
              <a:t> - Programmes have large numbers of Black Asian Minority Ethnics students</a:t>
            </a:r>
          </a:p>
          <a:p>
            <a:r>
              <a:rPr lang="en-GB" sz="1200" dirty="0"/>
              <a:t> - Departments have large awarding gaps and/or have made less progress closing gaps</a:t>
            </a:r>
          </a:p>
        </p:txBody>
      </p:sp>
      <p:sp>
        <p:nvSpPr>
          <p:cNvPr id="30" name="TextBox 29">
            <a:extLst>
              <a:ext uri="{FF2B5EF4-FFF2-40B4-BE49-F238E27FC236}">
                <a16:creationId xmlns:a16="http://schemas.microsoft.com/office/drawing/2014/main" id="{24D453C3-A938-46B2-9187-6B911EF52584}"/>
              </a:ext>
            </a:extLst>
          </p:cNvPr>
          <p:cNvSpPr txBox="1"/>
          <p:nvPr/>
        </p:nvSpPr>
        <p:spPr>
          <a:xfrm>
            <a:off x="2186743" y="3818891"/>
            <a:ext cx="2245402" cy="1754326"/>
          </a:xfrm>
          <a:prstGeom prst="rect">
            <a:avLst/>
          </a:prstGeom>
          <a:solidFill>
            <a:schemeClr val="bg1"/>
          </a:solidFill>
          <a:ln>
            <a:solidFill>
              <a:srgbClr val="00B050"/>
            </a:solidFill>
          </a:ln>
        </p:spPr>
        <p:txBody>
          <a:bodyPr wrap="square" lIns="91440" tIns="45720" rIns="91440" bIns="45720" rtlCol="0" anchor="t">
            <a:spAutoFit/>
          </a:bodyPr>
          <a:lstStyle/>
          <a:p>
            <a:r>
              <a:rPr lang="en-GB" sz="1200" b="1" dirty="0">
                <a:solidFill>
                  <a:srgbClr val="00B050"/>
                </a:solidFill>
              </a:rPr>
              <a:t>Signs of improvement:</a:t>
            </a:r>
          </a:p>
          <a:p>
            <a:r>
              <a:rPr lang="en-GB" sz="1200" dirty="0">
                <a:latin typeface="Arial"/>
                <a:ea typeface="ＭＳ Ｐゴシック"/>
                <a:cs typeface="Arial"/>
              </a:rPr>
              <a:t> - Programmes have made sustained improvements or have small gaps in a number of areas</a:t>
            </a:r>
          </a:p>
          <a:p>
            <a:r>
              <a:rPr lang="en-GB" sz="1200" dirty="0"/>
              <a:t> - Some programmes have small numbers of Black Asian Minority Ethnics students affecting consistency of data</a:t>
            </a:r>
          </a:p>
        </p:txBody>
      </p:sp>
      <p:sp>
        <p:nvSpPr>
          <p:cNvPr id="19" name="TextBox 18">
            <a:extLst>
              <a:ext uri="{FF2B5EF4-FFF2-40B4-BE49-F238E27FC236}">
                <a16:creationId xmlns:a16="http://schemas.microsoft.com/office/drawing/2014/main" id="{0C991E94-042C-4075-B52E-486675811731}"/>
              </a:ext>
            </a:extLst>
          </p:cNvPr>
          <p:cNvSpPr txBox="1"/>
          <p:nvPr/>
        </p:nvSpPr>
        <p:spPr>
          <a:xfrm>
            <a:off x="5996930" y="4385675"/>
            <a:ext cx="1359766" cy="276999"/>
          </a:xfrm>
          <a:prstGeom prst="rect">
            <a:avLst/>
          </a:prstGeom>
          <a:solidFill>
            <a:schemeClr val="bg1"/>
          </a:solidFill>
        </p:spPr>
        <p:txBody>
          <a:bodyPr wrap="square" rtlCol="0">
            <a:spAutoFit/>
          </a:bodyPr>
          <a:lstStyle/>
          <a:p>
            <a:r>
              <a:rPr lang="en-GB" sz="1200" b="1" dirty="0"/>
              <a:t>Education</a:t>
            </a:r>
          </a:p>
        </p:txBody>
      </p:sp>
      <p:sp>
        <p:nvSpPr>
          <p:cNvPr id="40" name="Arc 39">
            <a:extLst>
              <a:ext uri="{FF2B5EF4-FFF2-40B4-BE49-F238E27FC236}">
                <a16:creationId xmlns:a16="http://schemas.microsoft.com/office/drawing/2014/main" id="{46B06BAD-19C1-4B92-96C3-00DD5EDCFC43}"/>
              </a:ext>
            </a:extLst>
          </p:cNvPr>
          <p:cNvSpPr/>
          <p:nvPr/>
        </p:nvSpPr>
        <p:spPr>
          <a:xfrm rot="3382720">
            <a:off x="960407" y="758917"/>
            <a:ext cx="4751846" cy="4909685"/>
          </a:xfrm>
          <a:prstGeom prst="arc">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Arc 40">
            <a:extLst>
              <a:ext uri="{FF2B5EF4-FFF2-40B4-BE49-F238E27FC236}">
                <a16:creationId xmlns:a16="http://schemas.microsoft.com/office/drawing/2014/main" id="{D3F748D0-0CAA-4486-8A84-0DE8D3DC6A68}"/>
              </a:ext>
            </a:extLst>
          </p:cNvPr>
          <p:cNvSpPr/>
          <p:nvPr/>
        </p:nvSpPr>
        <p:spPr>
          <a:xfrm rot="14263011">
            <a:off x="7949441" y="1966173"/>
            <a:ext cx="5734161" cy="483900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 name="Oval 2">
            <a:extLst>
              <a:ext uri="{FF2B5EF4-FFF2-40B4-BE49-F238E27FC236}">
                <a16:creationId xmlns:a16="http://schemas.microsoft.com/office/drawing/2014/main" id="{6BC0C79F-A1E7-496A-A368-2D15E9CC4C60}"/>
              </a:ext>
            </a:extLst>
          </p:cNvPr>
          <p:cNvSpPr/>
          <p:nvPr/>
        </p:nvSpPr>
        <p:spPr>
          <a:xfrm>
            <a:off x="2863359" y="2643310"/>
            <a:ext cx="1531465" cy="1006777"/>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410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87EB-9F8C-49A1-99DB-5D265F3502A7}"/>
              </a:ext>
            </a:extLst>
          </p:cNvPr>
          <p:cNvSpPr>
            <a:spLocks noGrp="1"/>
          </p:cNvSpPr>
          <p:nvPr>
            <p:ph type="title"/>
          </p:nvPr>
        </p:nvSpPr>
        <p:spPr>
          <a:xfrm>
            <a:off x="270654" y="252189"/>
            <a:ext cx="10579968" cy="713876"/>
          </a:xfrm>
        </p:spPr>
        <p:txBody>
          <a:bodyPr>
            <a:normAutofit/>
          </a:bodyPr>
          <a:lstStyle/>
          <a:p>
            <a:r>
              <a:rPr lang="en-GB" dirty="0"/>
              <a:t>Cultural Intelligent Leadership</a:t>
            </a:r>
          </a:p>
        </p:txBody>
      </p:sp>
      <p:sp>
        <p:nvSpPr>
          <p:cNvPr id="15" name="Text Placeholder 14">
            <a:extLst>
              <a:ext uri="{FF2B5EF4-FFF2-40B4-BE49-F238E27FC236}">
                <a16:creationId xmlns:a16="http://schemas.microsoft.com/office/drawing/2014/main" id="{6E0823AD-50CA-4039-B8E1-38B24DA45D10}"/>
              </a:ext>
            </a:extLst>
          </p:cNvPr>
          <p:cNvSpPr>
            <a:spLocks noGrp="1"/>
          </p:cNvSpPr>
          <p:nvPr>
            <p:ph type="body" sz="quarter" idx="11"/>
          </p:nvPr>
        </p:nvSpPr>
        <p:spPr>
          <a:xfrm>
            <a:off x="7896200" y="836712"/>
            <a:ext cx="3842256" cy="5294960"/>
          </a:xfrm>
        </p:spPr>
        <p:txBody>
          <a:bodyPr/>
          <a:lstStyle/>
          <a:p>
            <a:endParaRPr lang="en-GB" sz="2400" dirty="0"/>
          </a:p>
          <a:p>
            <a:pPr marL="352425" indent="-342900">
              <a:buFont typeface="+mj-lt"/>
              <a:buAutoNum type="arabicPeriod"/>
            </a:pPr>
            <a:r>
              <a:rPr lang="en-GB" sz="2400" dirty="0">
                <a:ea typeface="Tahoma"/>
                <a:cs typeface="Tahoma"/>
              </a:rPr>
              <a:t>Clear ownership </a:t>
            </a:r>
          </a:p>
          <a:p>
            <a:pPr marL="352425" indent="-342900">
              <a:buFont typeface="+mj-lt"/>
              <a:buAutoNum type="arabicPeriod"/>
            </a:pPr>
            <a:r>
              <a:rPr lang="en-GB" sz="2400" dirty="0">
                <a:ea typeface="Tahoma"/>
                <a:cs typeface="Tahoma"/>
              </a:rPr>
              <a:t>Cross university evidence-based priorities focusing on key elements highlighted from Closing the Gap</a:t>
            </a:r>
          </a:p>
          <a:p>
            <a:pPr marL="352425" indent="-342900">
              <a:buFont typeface="+mj-lt"/>
              <a:buAutoNum type="arabicPeriod"/>
            </a:pPr>
            <a:r>
              <a:rPr lang="en-GB" sz="2400" dirty="0">
                <a:ea typeface="Tahoma"/>
                <a:cs typeface="Tahoma"/>
              </a:rPr>
              <a:t>Highlighting the connection between priorities and the importance of building trust</a:t>
            </a:r>
          </a:p>
          <a:p>
            <a:pPr marL="352425" indent="-342900">
              <a:buFont typeface="+mj-lt"/>
              <a:buAutoNum type="arabicPeriod"/>
            </a:pPr>
            <a:r>
              <a:rPr lang="en-GB" sz="2400" dirty="0">
                <a:ea typeface="Tahoma"/>
                <a:cs typeface="Tahoma"/>
              </a:rPr>
              <a:t>Feeds into programme specific actions with clear monitoring and evaluation</a:t>
            </a:r>
            <a:endParaRPr lang="en-GB" sz="2400" dirty="0"/>
          </a:p>
        </p:txBody>
      </p:sp>
      <p:sp>
        <p:nvSpPr>
          <p:cNvPr id="6" name="Rectangle 5">
            <a:extLst>
              <a:ext uri="{FF2B5EF4-FFF2-40B4-BE49-F238E27FC236}">
                <a16:creationId xmlns:a16="http://schemas.microsoft.com/office/drawing/2014/main" id="{046A56C6-C2D5-4D69-A776-31DA97E5629A}"/>
              </a:ext>
            </a:extLst>
          </p:cNvPr>
          <p:cNvSpPr/>
          <p:nvPr/>
        </p:nvSpPr>
        <p:spPr>
          <a:xfrm>
            <a:off x="263353" y="1268759"/>
            <a:ext cx="2344766" cy="3240360"/>
          </a:xfrm>
          <a:prstGeom prst="rect">
            <a:avLst/>
          </a:prstGeom>
          <a:noFill/>
          <a:ln w="28575">
            <a:solidFill>
              <a:srgbClr val="C00000"/>
            </a:solidFill>
            <a:prstDash val="sysDot"/>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b="1" dirty="0">
                <a:solidFill>
                  <a:schemeClr val="tx1"/>
                </a:solidFill>
              </a:rPr>
              <a:t>Bridging the Awarding Gap </a:t>
            </a:r>
          </a:p>
          <a:p>
            <a:pPr algn="ctr"/>
            <a:r>
              <a:rPr lang="en-GB" dirty="0">
                <a:solidFill>
                  <a:schemeClr val="tx1"/>
                </a:solidFill>
              </a:rPr>
              <a:t>Targeted interventions to improve teaching, curriculum and assessment.</a:t>
            </a:r>
          </a:p>
          <a:p>
            <a:pPr algn="ctr"/>
            <a:endParaRPr lang="en-GB" dirty="0">
              <a:solidFill>
                <a:schemeClr val="tx1"/>
              </a:solidFill>
            </a:endParaRPr>
          </a:p>
          <a:p>
            <a:pPr algn="ctr"/>
            <a:r>
              <a:rPr lang="en-GB" dirty="0">
                <a:solidFill>
                  <a:schemeClr val="tx1"/>
                </a:solidFill>
              </a:rPr>
              <a:t>Creating strong communities where students feel a sense of belonging.</a:t>
            </a:r>
          </a:p>
        </p:txBody>
      </p:sp>
      <p:sp>
        <p:nvSpPr>
          <p:cNvPr id="7" name="Rectangle 6">
            <a:extLst>
              <a:ext uri="{FF2B5EF4-FFF2-40B4-BE49-F238E27FC236}">
                <a16:creationId xmlns:a16="http://schemas.microsoft.com/office/drawing/2014/main" id="{B69073CA-0EDD-457A-8471-5529E0A640D8}"/>
              </a:ext>
            </a:extLst>
          </p:cNvPr>
          <p:cNvSpPr/>
          <p:nvPr/>
        </p:nvSpPr>
        <p:spPr>
          <a:xfrm>
            <a:off x="2774164" y="1268760"/>
            <a:ext cx="2344766" cy="3240357"/>
          </a:xfrm>
          <a:prstGeom prst="rect">
            <a:avLst/>
          </a:prstGeom>
          <a:noFill/>
          <a:ln w="28575">
            <a:solidFill>
              <a:srgbClr val="C00000"/>
            </a:solidFill>
            <a:prstDash val="sysDot"/>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b="1" dirty="0">
                <a:solidFill>
                  <a:schemeClr val="tx1"/>
                </a:solidFill>
              </a:rPr>
              <a:t>Speak Up</a:t>
            </a:r>
          </a:p>
          <a:p>
            <a:pPr algn="ctr"/>
            <a:r>
              <a:rPr lang="en-GB" dirty="0">
                <a:solidFill>
                  <a:schemeClr val="tx1"/>
                </a:solidFill>
              </a:rPr>
              <a:t>Culture where discrimination and harassment are not tolerated. </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Championing inclusive behaviours.</a:t>
            </a:r>
          </a:p>
        </p:txBody>
      </p:sp>
      <p:sp>
        <p:nvSpPr>
          <p:cNvPr id="8" name="Rectangle 7">
            <a:extLst>
              <a:ext uri="{FF2B5EF4-FFF2-40B4-BE49-F238E27FC236}">
                <a16:creationId xmlns:a16="http://schemas.microsoft.com/office/drawing/2014/main" id="{7EB018B9-CEB5-4552-9250-2F292BAF8213}"/>
              </a:ext>
            </a:extLst>
          </p:cNvPr>
          <p:cNvSpPr/>
          <p:nvPr/>
        </p:nvSpPr>
        <p:spPr>
          <a:xfrm>
            <a:off x="5273871" y="1268760"/>
            <a:ext cx="2297540" cy="3240357"/>
          </a:xfrm>
          <a:prstGeom prst="rect">
            <a:avLst/>
          </a:prstGeom>
          <a:noFill/>
          <a:ln w="28575">
            <a:solidFill>
              <a:srgbClr val="C00000"/>
            </a:solidFill>
            <a:prstDash val="sysDot"/>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b="1">
                <a:solidFill>
                  <a:schemeClr val="tx1"/>
                </a:solidFill>
              </a:rPr>
              <a:t>Staff Inclusion and Diversity </a:t>
            </a:r>
          </a:p>
          <a:p>
            <a:pPr algn="ctr"/>
            <a:r>
              <a:rPr lang="en-GB">
                <a:solidFill>
                  <a:schemeClr val="tx1"/>
                </a:solidFill>
              </a:rPr>
              <a:t>Increasing diversity of staff (particularly teaching staff).</a:t>
            </a:r>
          </a:p>
          <a:p>
            <a:pPr algn="ctr"/>
            <a:endParaRPr lang="en-GB">
              <a:solidFill>
                <a:schemeClr val="tx1"/>
              </a:solidFill>
            </a:endParaRPr>
          </a:p>
          <a:p>
            <a:pPr algn="ctr"/>
            <a:r>
              <a:rPr lang="en-GB">
                <a:solidFill>
                  <a:schemeClr val="tx1"/>
                </a:solidFill>
              </a:rPr>
              <a:t>Ensuring Black, Asian and minority ethnic staff have positive work experiences.</a:t>
            </a:r>
          </a:p>
        </p:txBody>
      </p:sp>
      <p:sp>
        <p:nvSpPr>
          <p:cNvPr id="13" name="Rectangle 12">
            <a:extLst>
              <a:ext uri="{FF2B5EF4-FFF2-40B4-BE49-F238E27FC236}">
                <a16:creationId xmlns:a16="http://schemas.microsoft.com/office/drawing/2014/main" id="{C432B600-1DB8-45EC-A25F-F1929BA71234}"/>
              </a:ext>
            </a:extLst>
          </p:cNvPr>
          <p:cNvSpPr/>
          <p:nvPr/>
        </p:nvSpPr>
        <p:spPr>
          <a:xfrm>
            <a:off x="263353" y="4725144"/>
            <a:ext cx="7308058" cy="1080120"/>
          </a:xfrm>
          <a:prstGeom prst="rect">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tx1"/>
                </a:solidFill>
                <a:cs typeface="Calibri"/>
              </a:rPr>
              <a:t>Building Trust</a:t>
            </a:r>
          </a:p>
          <a:p>
            <a:pPr algn="ctr"/>
            <a:r>
              <a:rPr lang="en-GB">
                <a:solidFill>
                  <a:schemeClr val="tx1"/>
                </a:solidFill>
                <a:cs typeface="Calibri"/>
              </a:rPr>
              <a:t>We will be recognised as being an organisation that lives our inclusivity values and is actively working to become more inclusive and diverse.</a:t>
            </a:r>
            <a:endParaRPr lang="en-GB" sz="2800">
              <a:solidFill>
                <a:schemeClr val="tx1"/>
              </a:solidFill>
            </a:endParaRPr>
          </a:p>
        </p:txBody>
      </p:sp>
    </p:spTree>
    <p:extLst>
      <p:ext uri="{BB962C8B-B14F-4D97-AF65-F5344CB8AC3E}">
        <p14:creationId xmlns:p14="http://schemas.microsoft.com/office/powerpoint/2010/main" val="296543292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5949-9FC6-4F98-9296-68A388E5F48C}"/>
              </a:ext>
            </a:extLst>
          </p:cNvPr>
          <p:cNvSpPr>
            <a:spLocks noGrp="1"/>
          </p:cNvSpPr>
          <p:nvPr>
            <p:ph type="title"/>
          </p:nvPr>
        </p:nvSpPr>
        <p:spPr>
          <a:xfrm>
            <a:off x="121139" y="245139"/>
            <a:ext cx="9937104" cy="1011105"/>
          </a:xfrm>
        </p:spPr>
        <p:txBody>
          <a:bodyPr>
            <a:normAutofit/>
          </a:bodyPr>
          <a:lstStyle/>
          <a:p>
            <a:r>
              <a:rPr lang="en-GB" dirty="0"/>
              <a:t>Cultural Intelligent Leadership </a:t>
            </a:r>
          </a:p>
        </p:txBody>
      </p:sp>
      <p:sp>
        <p:nvSpPr>
          <p:cNvPr id="3" name="Text Placeholder 2">
            <a:extLst>
              <a:ext uri="{FF2B5EF4-FFF2-40B4-BE49-F238E27FC236}">
                <a16:creationId xmlns:a16="http://schemas.microsoft.com/office/drawing/2014/main" id="{F34E45AD-B386-4E1C-B576-AD7D12A1D81B}"/>
              </a:ext>
            </a:extLst>
          </p:cNvPr>
          <p:cNvSpPr>
            <a:spLocks noGrp="1"/>
          </p:cNvSpPr>
          <p:nvPr>
            <p:ph type="body" sz="quarter" idx="11"/>
          </p:nvPr>
        </p:nvSpPr>
        <p:spPr>
          <a:xfrm>
            <a:off x="4583832" y="2295586"/>
            <a:ext cx="7123863" cy="4421288"/>
          </a:xfrm>
        </p:spPr>
        <p:txBody>
          <a:bodyPr/>
          <a:lstStyle/>
          <a:p>
            <a:pPr marL="514350" indent="-514350">
              <a:buFont typeface="+mj-lt"/>
              <a:buAutoNum type="arabicPeriod"/>
            </a:pPr>
            <a:r>
              <a:rPr lang="en-GB" sz="2400" dirty="0"/>
              <a:t>Improving the quality of the conversations on race and racism</a:t>
            </a:r>
          </a:p>
          <a:p>
            <a:pPr marL="514350" indent="-514350">
              <a:buFont typeface="+mj-lt"/>
              <a:buAutoNum type="arabicPeriod"/>
            </a:pPr>
            <a:r>
              <a:rPr lang="en-GB" sz="2400" dirty="0"/>
              <a:t>Building intercultural understanding</a:t>
            </a:r>
          </a:p>
          <a:p>
            <a:pPr marL="514350" indent="-514350">
              <a:buFont typeface="+mj-lt"/>
              <a:buAutoNum type="arabicPeriod"/>
            </a:pPr>
            <a:r>
              <a:rPr lang="en-GB" sz="2400" dirty="0"/>
              <a:t>Co-creating awareness of bias through student-led networks</a:t>
            </a:r>
          </a:p>
          <a:p>
            <a:pPr marL="514350" indent="-514350">
              <a:buFont typeface="+mj-lt"/>
              <a:buAutoNum type="arabicPeriod"/>
            </a:pPr>
            <a:r>
              <a:rPr lang="en-GB" sz="2400" dirty="0"/>
              <a:t>Transforming staff diversity – building diverse teams</a:t>
            </a:r>
          </a:p>
          <a:p>
            <a:pPr marL="514350" indent="-514350">
              <a:buFont typeface="+mj-lt"/>
              <a:buAutoNum type="arabicPeriod"/>
            </a:pPr>
            <a:r>
              <a:rPr lang="en-GB" sz="2400" dirty="0"/>
              <a:t>Building intercultural understanding and skills in learning spaces</a:t>
            </a:r>
          </a:p>
          <a:p>
            <a:pPr marL="514350" indent="-514350">
              <a:buFont typeface="+mj-lt"/>
              <a:buAutoNum type="arabicPeriod"/>
            </a:pPr>
            <a:r>
              <a:rPr lang="en-US" sz="2400" dirty="0"/>
              <a:t>Understanding and communicating the data consistently: Black Asian Minority Ethnics disadvantage as an accurate narrative</a:t>
            </a:r>
          </a:p>
          <a:p>
            <a:endParaRPr lang="en-GB" dirty="0"/>
          </a:p>
        </p:txBody>
      </p:sp>
      <p:pic>
        <p:nvPicPr>
          <p:cNvPr id="5" name="Picture 4">
            <a:extLst>
              <a:ext uri="{FF2B5EF4-FFF2-40B4-BE49-F238E27FC236}">
                <a16:creationId xmlns:a16="http://schemas.microsoft.com/office/drawing/2014/main" id="{C778A3CE-84A9-4243-8F89-79EA74D96812}"/>
              </a:ext>
            </a:extLst>
          </p:cNvPr>
          <p:cNvPicPr>
            <a:picLocks noChangeAspect="1"/>
          </p:cNvPicPr>
          <p:nvPr/>
        </p:nvPicPr>
        <p:blipFill rotWithShape="1">
          <a:blip r:embed="rId3"/>
          <a:srcRect l="10410"/>
          <a:stretch/>
        </p:blipFill>
        <p:spPr>
          <a:xfrm>
            <a:off x="101899" y="1700808"/>
            <a:ext cx="4222709" cy="3979482"/>
          </a:xfrm>
          <a:prstGeom prst="rect">
            <a:avLst/>
          </a:prstGeom>
        </p:spPr>
      </p:pic>
      <p:sp>
        <p:nvSpPr>
          <p:cNvPr id="6" name="TextBox 5">
            <a:extLst>
              <a:ext uri="{FF2B5EF4-FFF2-40B4-BE49-F238E27FC236}">
                <a16:creationId xmlns:a16="http://schemas.microsoft.com/office/drawing/2014/main" id="{25BC362D-ADE0-4F07-B440-94E53890117C}"/>
              </a:ext>
            </a:extLst>
          </p:cNvPr>
          <p:cNvSpPr txBox="1"/>
          <p:nvPr/>
        </p:nvSpPr>
        <p:spPr>
          <a:xfrm>
            <a:off x="92351" y="5869343"/>
            <a:ext cx="3772413" cy="584775"/>
          </a:xfrm>
          <a:prstGeom prst="rect">
            <a:avLst/>
          </a:prstGeom>
          <a:noFill/>
        </p:spPr>
        <p:txBody>
          <a:bodyPr wrap="square" rtlCol="0">
            <a:spAutoFit/>
          </a:bodyPr>
          <a:lstStyle/>
          <a:p>
            <a:r>
              <a:rPr lang="en-GB" sz="1600" b="1" i="1" dirty="0"/>
              <a:t>Good Honours rate &amp; Award Gap for Architecture &amp; the Built Environment</a:t>
            </a:r>
          </a:p>
        </p:txBody>
      </p:sp>
      <p:sp>
        <p:nvSpPr>
          <p:cNvPr id="8" name="TextBox 7">
            <a:extLst>
              <a:ext uri="{FF2B5EF4-FFF2-40B4-BE49-F238E27FC236}">
                <a16:creationId xmlns:a16="http://schemas.microsoft.com/office/drawing/2014/main" id="{DE2F1C94-D535-43A3-A413-8A1A4710271C}"/>
              </a:ext>
            </a:extLst>
          </p:cNvPr>
          <p:cNvSpPr txBox="1"/>
          <p:nvPr/>
        </p:nvSpPr>
        <p:spPr>
          <a:xfrm>
            <a:off x="4583832" y="988657"/>
            <a:ext cx="7608167" cy="830997"/>
          </a:xfrm>
          <a:prstGeom prst="rect">
            <a:avLst/>
          </a:prstGeom>
          <a:noFill/>
        </p:spPr>
        <p:txBody>
          <a:bodyPr wrap="square">
            <a:spAutoFit/>
          </a:bodyPr>
          <a:lstStyle/>
          <a:p>
            <a:r>
              <a:rPr lang="en-GB" sz="2400" dirty="0">
                <a:latin typeface="+mn-lt"/>
              </a:rPr>
              <a:t>Focus on </a:t>
            </a:r>
            <a:r>
              <a:rPr lang="en-GB" sz="2400" b="1" dirty="0">
                <a:latin typeface="+mn-lt"/>
              </a:rPr>
              <a:t>Leadership</a:t>
            </a:r>
            <a:r>
              <a:rPr lang="en-GB" sz="2400" dirty="0">
                <a:latin typeface="+mn-lt"/>
              </a:rPr>
              <a:t> and creating authentic cultural diversity within a subject area</a:t>
            </a:r>
          </a:p>
        </p:txBody>
      </p:sp>
    </p:spTree>
    <p:extLst>
      <p:ext uri="{BB962C8B-B14F-4D97-AF65-F5344CB8AC3E}">
        <p14:creationId xmlns:p14="http://schemas.microsoft.com/office/powerpoint/2010/main" val="149459282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81F6-53D9-4419-B72C-C18C0FA9C54F}"/>
              </a:ext>
            </a:extLst>
          </p:cNvPr>
          <p:cNvSpPr>
            <a:spLocks noGrp="1"/>
          </p:cNvSpPr>
          <p:nvPr>
            <p:ph type="title"/>
          </p:nvPr>
        </p:nvSpPr>
        <p:spPr>
          <a:xfrm>
            <a:off x="263352" y="116632"/>
            <a:ext cx="10657184" cy="648072"/>
          </a:xfrm>
        </p:spPr>
        <p:txBody>
          <a:bodyPr>
            <a:normAutofit/>
          </a:bodyPr>
          <a:lstStyle/>
          <a:p>
            <a:r>
              <a:rPr lang="en-GB" dirty="0"/>
              <a:t>What works? – now an institutional approach</a:t>
            </a:r>
          </a:p>
        </p:txBody>
      </p:sp>
      <p:sp>
        <p:nvSpPr>
          <p:cNvPr id="3" name="Text Placeholder 2">
            <a:extLst>
              <a:ext uri="{FF2B5EF4-FFF2-40B4-BE49-F238E27FC236}">
                <a16:creationId xmlns:a16="http://schemas.microsoft.com/office/drawing/2014/main" id="{F28FEB07-B1C9-415F-963B-5794281E305F}"/>
              </a:ext>
            </a:extLst>
          </p:cNvPr>
          <p:cNvSpPr>
            <a:spLocks noGrp="1"/>
          </p:cNvSpPr>
          <p:nvPr>
            <p:ph type="body" sz="quarter" idx="11"/>
          </p:nvPr>
        </p:nvSpPr>
        <p:spPr>
          <a:xfrm>
            <a:off x="263352" y="908720"/>
            <a:ext cx="11449272" cy="5760640"/>
          </a:xfrm>
        </p:spPr>
        <p:txBody>
          <a:bodyPr/>
          <a:lstStyle/>
          <a:p>
            <a:pPr marL="457200" indent="-457200">
              <a:buAutoNum type="arabicPeriod"/>
            </a:pPr>
            <a:r>
              <a:rPr lang="en-GB" sz="2400" b="1" i="1" dirty="0"/>
              <a:t>Programmatic Approach to Data, so we target programme interventions whose impact is measurable</a:t>
            </a:r>
            <a:r>
              <a:rPr lang="en-GB" sz="2400" dirty="0"/>
              <a:t>. Data is not  enough – culture shift needed!</a:t>
            </a:r>
          </a:p>
          <a:p>
            <a:pPr marL="457200" indent="-457200">
              <a:buAutoNum type="arabicPeriod"/>
            </a:pPr>
            <a:r>
              <a:rPr lang="en-GB" sz="2400" b="1" i="1" dirty="0"/>
              <a:t>Non-continuation</a:t>
            </a:r>
            <a:r>
              <a:rPr lang="en-GB" sz="2400" dirty="0"/>
              <a:t> needs to be linked to </a:t>
            </a:r>
            <a:r>
              <a:rPr lang="en-GB" sz="2400" b="1" i="1" dirty="0"/>
              <a:t>Attainment Gap </a:t>
            </a:r>
            <a:r>
              <a:rPr lang="en-GB" sz="2400" dirty="0"/>
              <a:t>data.</a:t>
            </a:r>
          </a:p>
          <a:p>
            <a:pPr marL="457200" indent="-457200">
              <a:buAutoNum type="arabicPeriod"/>
            </a:pPr>
            <a:r>
              <a:rPr lang="en-GB" sz="2400" dirty="0"/>
              <a:t>Attainment Gap needs to be split more – </a:t>
            </a:r>
            <a:r>
              <a:rPr lang="en-GB" sz="2400" b="1" i="1" dirty="0"/>
              <a:t>intersectional perspective</a:t>
            </a:r>
            <a:r>
              <a:rPr lang="en-GB" sz="2400" dirty="0"/>
              <a:t>. </a:t>
            </a:r>
          </a:p>
          <a:p>
            <a:pPr marL="457200" indent="-457200">
              <a:buAutoNum type="arabicPeriod"/>
            </a:pPr>
            <a:r>
              <a:rPr lang="en-GB" sz="2400" b="1" i="1" dirty="0"/>
              <a:t>Good Honours </a:t>
            </a:r>
            <a:r>
              <a:rPr lang="en-GB" sz="2400" dirty="0"/>
              <a:t>data needs to be shown at programme level for BAME / White. </a:t>
            </a:r>
          </a:p>
          <a:p>
            <a:pPr marL="457200" indent="-457200">
              <a:buAutoNum type="arabicPeriod"/>
            </a:pPr>
            <a:r>
              <a:rPr lang="en-GB" sz="2400" dirty="0"/>
              <a:t>Programme data to show the Health of the Programme and Good Honours – </a:t>
            </a:r>
            <a:r>
              <a:rPr lang="en-GB" sz="2400" b="1" i="1" dirty="0"/>
              <a:t>Value Added Score</a:t>
            </a:r>
            <a:r>
              <a:rPr lang="en-GB" sz="2400" dirty="0"/>
              <a:t>.</a:t>
            </a:r>
          </a:p>
          <a:p>
            <a:pPr marL="457200" indent="-457200">
              <a:buAutoNum type="arabicPeriod"/>
            </a:pPr>
            <a:r>
              <a:rPr lang="en-GB" sz="2400" b="1" i="1" dirty="0"/>
              <a:t>Targeted Student Support </a:t>
            </a:r>
            <a:r>
              <a:rPr lang="en-GB" sz="2400" dirty="0"/>
              <a:t>for success.</a:t>
            </a:r>
          </a:p>
          <a:p>
            <a:pPr marL="457200" indent="-457200">
              <a:buAutoNum type="arabicPeriod"/>
            </a:pPr>
            <a:r>
              <a:rPr lang="en-GB" sz="2400" dirty="0"/>
              <a:t>Focus on changing assessment for success – understanding learners </a:t>
            </a:r>
          </a:p>
          <a:p>
            <a:pPr marL="457200" indent="-457200">
              <a:buAutoNum type="arabicPeriod"/>
            </a:pPr>
            <a:r>
              <a:rPr lang="en-GB" sz="2400" dirty="0"/>
              <a:t>Decolonialising the curriculum – diversity of staff &amp; role models</a:t>
            </a:r>
          </a:p>
          <a:p>
            <a:pPr marL="457200" indent="-457200">
              <a:buAutoNum type="arabicPeriod"/>
            </a:pPr>
            <a:r>
              <a:rPr lang="en-GB" sz="2400" b="1" i="1" dirty="0"/>
              <a:t>EDI data needs to be presented differently </a:t>
            </a:r>
            <a:r>
              <a:rPr lang="en-GB" sz="2400" dirty="0"/>
              <a:t>to allow interventions at university, faculty, department, programme or module level. </a:t>
            </a:r>
          </a:p>
          <a:p>
            <a:pPr marL="457200" indent="-457200">
              <a:buAutoNum type="arabicPeriod"/>
            </a:pPr>
            <a:r>
              <a:rPr lang="en-GB" sz="2400" dirty="0"/>
              <a:t>Choose a diverse set of </a:t>
            </a:r>
            <a:r>
              <a:rPr lang="en-GB" sz="2400" b="1" dirty="0"/>
              <a:t>External Examiners </a:t>
            </a:r>
            <a:r>
              <a:rPr lang="en-GB" sz="2400" dirty="0"/>
              <a:t>to help with the change of culture!</a:t>
            </a:r>
          </a:p>
        </p:txBody>
      </p:sp>
    </p:spTree>
    <p:extLst>
      <p:ext uri="{BB962C8B-B14F-4D97-AF65-F5344CB8AC3E}">
        <p14:creationId xmlns:p14="http://schemas.microsoft.com/office/powerpoint/2010/main" val="68651463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F41823-9E03-4560-96BA-8E6FE0E07F1B}"/>
              </a:ext>
            </a:extLst>
          </p:cNvPr>
          <p:cNvPicPr>
            <a:picLocks noChangeAspect="1"/>
          </p:cNvPicPr>
          <p:nvPr/>
        </p:nvPicPr>
        <p:blipFill>
          <a:blip r:embed="rId3"/>
          <a:stretch>
            <a:fillRect/>
          </a:stretch>
        </p:blipFill>
        <p:spPr>
          <a:xfrm>
            <a:off x="191344" y="2280318"/>
            <a:ext cx="7056784" cy="3956994"/>
          </a:xfrm>
          <a:prstGeom prst="rect">
            <a:avLst/>
          </a:prstGeom>
        </p:spPr>
      </p:pic>
      <p:sp>
        <p:nvSpPr>
          <p:cNvPr id="5" name="Rectangle 4">
            <a:extLst>
              <a:ext uri="{FF2B5EF4-FFF2-40B4-BE49-F238E27FC236}">
                <a16:creationId xmlns:a16="http://schemas.microsoft.com/office/drawing/2014/main" id="{EC3CB002-BF82-45B3-850C-FD49BA65457B}"/>
              </a:ext>
            </a:extLst>
          </p:cNvPr>
          <p:cNvSpPr/>
          <p:nvPr/>
        </p:nvSpPr>
        <p:spPr>
          <a:xfrm>
            <a:off x="299356" y="6237312"/>
            <a:ext cx="11593288" cy="369332"/>
          </a:xfrm>
          <a:prstGeom prst="rect">
            <a:avLst/>
          </a:prstGeom>
        </p:spPr>
        <p:txBody>
          <a:bodyPr wrap="square">
            <a:spAutoFit/>
          </a:bodyPr>
          <a:lstStyle/>
          <a:p>
            <a:r>
              <a:rPr lang="en-GB" dirty="0">
                <a:hlinkClick r:id="rId4"/>
              </a:rPr>
              <a:t>https://www.bbc.co.uk/news/av/uk-england-devon-52984877/my-experience-growing-up-mixed-race-in-plymouth</a:t>
            </a:r>
            <a:endParaRPr lang="en-GB" dirty="0"/>
          </a:p>
        </p:txBody>
      </p:sp>
      <p:pic>
        <p:nvPicPr>
          <p:cNvPr id="6" name="Picture 5" descr="Text, calendar&#10;&#10;Description automatically generated">
            <a:extLst>
              <a:ext uri="{FF2B5EF4-FFF2-40B4-BE49-F238E27FC236}">
                <a16:creationId xmlns:a16="http://schemas.microsoft.com/office/drawing/2014/main" id="{E1A7A4E3-185E-4DC2-BE0D-2FC4632D57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4935" y="-20398"/>
            <a:ext cx="4896544" cy="6123921"/>
          </a:xfrm>
          <a:prstGeom prst="rect">
            <a:avLst/>
          </a:prstGeom>
        </p:spPr>
      </p:pic>
      <p:sp>
        <p:nvSpPr>
          <p:cNvPr id="7" name="Title 1">
            <a:extLst>
              <a:ext uri="{FF2B5EF4-FFF2-40B4-BE49-F238E27FC236}">
                <a16:creationId xmlns:a16="http://schemas.microsoft.com/office/drawing/2014/main" id="{D9D66510-CF51-4647-B5AF-C686B0348868}"/>
              </a:ext>
            </a:extLst>
          </p:cNvPr>
          <p:cNvSpPr>
            <a:spLocks noGrp="1"/>
          </p:cNvSpPr>
          <p:nvPr>
            <p:ph type="title"/>
          </p:nvPr>
        </p:nvSpPr>
        <p:spPr>
          <a:xfrm>
            <a:off x="39359" y="188640"/>
            <a:ext cx="6408712" cy="1080120"/>
          </a:xfrm>
        </p:spPr>
        <p:txBody>
          <a:bodyPr>
            <a:normAutofit/>
          </a:bodyPr>
          <a:lstStyle/>
          <a:p>
            <a:pPr algn="r"/>
            <a:r>
              <a:rPr lang="en-GB" sz="4800" dirty="0">
                <a:solidFill>
                  <a:srgbClr val="C00000"/>
                </a:solidFill>
              </a:rPr>
              <a:t>Listening to our students</a:t>
            </a:r>
          </a:p>
        </p:txBody>
      </p:sp>
    </p:spTree>
    <p:extLst>
      <p:ext uri="{BB962C8B-B14F-4D97-AF65-F5344CB8AC3E}">
        <p14:creationId xmlns:p14="http://schemas.microsoft.com/office/powerpoint/2010/main" val="308134761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81F6-53D9-4419-B72C-C18C0FA9C54F}"/>
              </a:ext>
            </a:extLst>
          </p:cNvPr>
          <p:cNvSpPr>
            <a:spLocks noGrp="1"/>
          </p:cNvSpPr>
          <p:nvPr>
            <p:ph type="title"/>
          </p:nvPr>
        </p:nvSpPr>
        <p:spPr>
          <a:xfrm>
            <a:off x="1127448" y="5301208"/>
            <a:ext cx="10657184" cy="1080120"/>
          </a:xfrm>
        </p:spPr>
        <p:txBody>
          <a:bodyPr>
            <a:normAutofit fontScale="90000"/>
          </a:bodyPr>
          <a:lstStyle/>
          <a:p>
            <a:pPr algn="r"/>
            <a:r>
              <a:rPr lang="en-GB" sz="4800" dirty="0">
                <a:solidFill>
                  <a:srgbClr val="C00000"/>
                </a:solidFill>
              </a:rPr>
              <a:t>The Right Tone from the Top – a non-negotiable</a:t>
            </a:r>
          </a:p>
        </p:txBody>
      </p:sp>
    </p:spTree>
    <p:extLst>
      <p:ext uri="{BB962C8B-B14F-4D97-AF65-F5344CB8AC3E}">
        <p14:creationId xmlns:p14="http://schemas.microsoft.com/office/powerpoint/2010/main" val="20914597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97ED75-A468-4292-89F8-39DF6DEAF475}"/>
              </a:ext>
            </a:extLst>
          </p:cNvPr>
          <p:cNvPicPr>
            <a:picLocks noChangeAspect="1"/>
          </p:cNvPicPr>
          <p:nvPr/>
        </p:nvPicPr>
        <p:blipFill>
          <a:blip r:embed="rId2"/>
          <a:stretch>
            <a:fillRect/>
          </a:stretch>
        </p:blipFill>
        <p:spPr>
          <a:xfrm>
            <a:off x="335360" y="291477"/>
            <a:ext cx="5976664" cy="4147368"/>
          </a:xfrm>
          <a:prstGeom prst="rect">
            <a:avLst/>
          </a:prstGeom>
          <a:ln>
            <a:solidFill>
              <a:schemeClr val="accent1"/>
            </a:solidFill>
          </a:ln>
        </p:spPr>
      </p:pic>
      <p:pic>
        <p:nvPicPr>
          <p:cNvPr id="8" name="Picture 7">
            <a:extLst>
              <a:ext uri="{FF2B5EF4-FFF2-40B4-BE49-F238E27FC236}">
                <a16:creationId xmlns:a16="http://schemas.microsoft.com/office/drawing/2014/main" id="{E38CD40A-2166-4953-9AB7-38B96CEBF263}"/>
              </a:ext>
            </a:extLst>
          </p:cNvPr>
          <p:cNvPicPr>
            <a:picLocks noChangeAspect="1"/>
          </p:cNvPicPr>
          <p:nvPr/>
        </p:nvPicPr>
        <p:blipFill>
          <a:blip r:embed="rId3"/>
          <a:stretch>
            <a:fillRect/>
          </a:stretch>
        </p:blipFill>
        <p:spPr>
          <a:xfrm>
            <a:off x="6744071" y="836712"/>
            <a:ext cx="4993291" cy="5814603"/>
          </a:xfrm>
          <a:prstGeom prst="rect">
            <a:avLst/>
          </a:prstGeom>
          <a:ln>
            <a:solidFill>
              <a:schemeClr val="accent1"/>
            </a:solidFill>
          </a:ln>
        </p:spPr>
      </p:pic>
    </p:spTree>
    <p:extLst>
      <p:ext uri="{BB962C8B-B14F-4D97-AF65-F5344CB8AC3E}">
        <p14:creationId xmlns:p14="http://schemas.microsoft.com/office/powerpoint/2010/main" val="201027923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9937104" cy="1011105"/>
          </a:xfrm>
        </p:spPr>
        <p:txBody>
          <a:bodyPr/>
          <a:lstStyle/>
          <a:p>
            <a:r>
              <a:rPr lang="en-GB" dirty="0"/>
              <a:t>EDI goals and priorities t UWE</a:t>
            </a:r>
          </a:p>
        </p:txBody>
      </p:sp>
      <p:sp>
        <p:nvSpPr>
          <p:cNvPr id="3" name="Text Placeholder 2"/>
          <p:cNvSpPr>
            <a:spLocks noGrp="1"/>
          </p:cNvSpPr>
          <p:nvPr>
            <p:ph type="body" sz="quarter" idx="11"/>
          </p:nvPr>
        </p:nvSpPr>
        <p:spPr>
          <a:xfrm>
            <a:off x="479376" y="980728"/>
            <a:ext cx="11233247" cy="5688632"/>
          </a:xfrm>
        </p:spPr>
        <p:txBody>
          <a:bodyPr/>
          <a:lstStyle/>
          <a:p>
            <a:pPr marL="9525" indent="0">
              <a:buNone/>
            </a:pPr>
            <a:r>
              <a:rPr lang="en-GB" sz="2200" dirty="0"/>
              <a:t>Strategy 2030 sets out three EDI goals, which focus on ensuring UWE Bristol; </a:t>
            </a:r>
          </a:p>
          <a:p>
            <a:r>
              <a:rPr lang="en-GB" sz="2200" dirty="0"/>
              <a:t>Is a place where everyone can thrive and flourish</a:t>
            </a:r>
          </a:p>
          <a:p>
            <a:r>
              <a:rPr lang="en-GB" sz="2200" dirty="0"/>
              <a:t>Is ambitious for every student and member of staff</a:t>
            </a:r>
          </a:p>
          <a:p>
            <a:r>
              <a:rPr lang="en-GB" sz="2200" dirty="0"/>
              <a:t>Values diversity</a:t>
            </a:r>
          </a:p>
          <a:p>
            <a:pPr marL="9525" indent="0">
              <a:buNone/>
            </a:pPr>
            <a:r>
              <a:rPr lang="en-GB" sz="2200" b="1" dirty="0"/>
              <a:t>Our priorities for action are: </a:t>
            </a:r>
          </a:p>
          <a:p>
            <a:pPr lvl="1"/>
            <a:r>
              <a:rPr lang="en-GB" sz="2200" dirty="0"/>
              <a:t>Closing our award and attainment gaps relating to ethnicity, age, disability and socio-economic status. Our ethnicity award and attainment gaps are our highest priority.</a:t>
            </a:r>
          </a:p>
          <a:p>
            <a:pPr lvl="1"/>
            <a:r>
              <a:rPr lang="en-GB" sz="2200" dirty="0"/>
              <a:t>Increasing the diversity of our workforce.</a:t>
            </a:r>
          </a:p>
          <a:p>
            <a:pPr lvl="1"/>
            <a:r>
              <a:rPr lang="en-GB" sz="2200" dirty="0"/>
              <a:t>Ensuring all staff feel they are supported to grow and progress in their careers, through a positive and values-based UWE Bristol experience.</a:t>
            </a:r>
          </a:p>
          <a:p>
            <a:pPr lvl="1"/>
            <a:r>
              <a:rPr lang="en-GB" sz="2200" dirty="0"/>
              <a:t>Ensuring all students feel they are supported to grow and progress in their careers, through a positive and values-based UWE Bristol experience.</a:t>
            </a:r>
          </a:p>
          <a:p>
            <a:pPr lvl="1"/>
            <a:r>
              <a:rPr lang="en-GB" sz="2200" dirty="0"/>
              <a:t>Widening access to higher education, and to UWE Bristol in particular, for students from low socio-economic backgrounds.</a:t>
            </a:r>
          </a:p>
          <a:p>
            <a:pPr lvl="1"/>
            <a:endParaRPr lang="en-GB" sz="2200" dirty="0"/>
          </a:p>
          <a:p>
            <a:pPr lvl="1"/>
            <a:endParaRPr lang="en-GB" dirty="0"/>
          </a:p>
        </p:txBody>
      </p:sp>
    </p:spTree>
    <p:extLst>
      <p:ext uri="{BB962C8B-B14F-4D97-AF65-F5344CB8AC3E}">
        <p14:creationId xmlns:p14="http://schemas.microsoft.com/office/powerpoint/2010/main" val="2773783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60648"/>
            <a:ext cx="9937104" cy="1011105"/>
          </a:xfrm>
        </p:spPr>
        <p:txBody>
          <a:bodyPr/>
          <a:lstStyle/>
          <a:p>
            <a:r>
              <a:rPr lang="en-GB" dirty="0"/>
              <a:t>Enablers</a:t>
            </a:r>
          </a:p>
        </p:txBody>
      </p:sp>
      <p:sp>
        <p:nvSpPr>
          <p:cNvPr id="3" name="Text Placeholder 2"/>
          <p:cNvSpPr>
            <a:spLocks noGrp="1"/>
          </p:cNvSpPr>
          <p:nvPr>
            <p:ph type="body" sz="quarter" idx="11"/>
          </p:nvPr>
        </p:nvSpPr>
        <p:spPr>
          <a:xfrm>
            <a:off x="407368" y="1196752"/>
            <a:ext cx="11377263" cy="5112568"/>
          </a:xfrm>
        </p:spPr>
        <p:txBody>
          <a:bodyPr/>
          <a:lstStyle/>
          <a:p>
            <a:pPr marL="9525" indent="0">
              <a:buNone/>
            </a:pPr>
            <a:r>
              <a:rPr lang="en-GB" sz="2400" dirty="0"/>
              <a:t>To achieve our goals and priorities we have:</a:t>
            </a:r>
          </a:p>
          <a:p>
            <a:endParaRPr lang="en-GB" sz="2400" dirty="0"/>
          </a:p>
          <a:p>
            <a:pPr marL="466725" indent="-457200">
              <a:buFont typeface="+mj-lt"/>
              <a:buAutoNum type="arabicPeriod"/>
            </a:pPr>
            <a:r>
              <a:rPr lang="en-GB" sz="2400" b="1" dirty="0"/>
              <a:t>Live our values</a:t>
            </a:r>
            <a:r>
              <a:rPr lang="en-GB" sz="2400" dirty="0"/>
              <a:t>: a culture where everyone feels a sense of belonging in which we actively address inequalities by working collaboratively.</a:t>
            </a:r>
          </a:p>
          <a:p>
            <a:pPr marL="466725" indent="-457200">
              <a:buFont typeface="+mj-lt"/>
              <a:buAutoNum type="arabicPeriod"/>
            </a:pPr>
            <a:r>
              <a:rPr lang="en-GB" sz="2400" b="1" dirty="0"/>
              <a:t>Have clear leadership and communication:</a:t>
            </a:r>
            <a:r>
              <a:rPr lang="en-GB" sz="2400" dirty="0"/>
              <a:t> clear oversight of our strategy through an action focused roadmap with clear governance, leadership, and accountability. Effective communication internally and externally.</a:t>
            </a:r>
          </a:p>
          <a:p>
            <a:pPr marL="466725" indent="-457200">
              <a:buFont typeface="+mj-lt"/>
              <a:buAutoNum type="arabicPeriod"/>
            </a:pPr>
            <a:r>
              <a:rPr lang="en-GB" sz="2400" b="1" dirty="0"/>
              <a:t>Use data and evidence to inform our plans and measure progress</a:t>
            </a:r>
            <a:r>
              <a:rPr lang="en-GB" sz="2400" dirty="0"/>
              <a:t>: a clear data roadmap focused on embedding EDI data within core datasets, clear objectives and theories of change and evaluation to understand impact of our strategy.</a:t>
            </a:r>
            <a:endParaRPr lang="en-GB" sz="2400" b="1" dirty="0"/>
          </a:p>
        </p:txBody>
      </p:sp>
    </p:spTree>
    <p:extLst>
      <p:ext uri="{BB962C8B-B14F-4D97-AF65-F5344CB8AC3E}">
        <p14:creationId xmlns:p14="http://schemas.microsoft.com/office/powerpoint/2010/main" val="249365338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E95CFCF-724B-4A6D-B8A3-948079104024}"/>
              </a:ext>
            </a:extLst>
          </p:cNvPr>
          <p:cNvSpPr txBox="1">
            <a:spLocks/>
          </p:cNvSpPr>
          <p:nvPr/>
        </p:nvSpPr>
        <p:spPr>
          <a:xfrm>
            <a:off x="270654" y="252189"/>
            <a:ext cx="10579968" cy="713876"/>
          </a:xfrm>
          <a:prstGeom prst="rect">
            <a:avLst/>
          </a:prstGeom>
        </p:spPr>
        <p:txBody>
          <a:bodyPr>
            <a:normAutofit/>
          </a:bodyPr>
          <a:lstStyle>
            <a:lvl1pPr algn="l" defTabSz="606425" rtl="0" eaLnBrk="1" fontAlgn="base" hangingPunct="1">
              <a:spcBef>
                <a:spcPct val="0"/>
              </a:spcBef>
              <a:spcAft>
                <a:spcPct val="0"/>
              </a:spcAft>
              <a:defRPr sz="3600" kern="1200">
                <a:solidFill>
                  <a:srgbClr val="7A7392"/>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a:lstStyle>
          <a:p>
            <a:r>
              <a:rPr lang="en-GB" dirty="0"/>
              <a:t>Providing an Accurate Narrative</a:t>
            </a:r>
          </a:p>
        </p:txBody>
      </p:sp>
      <p:sp>
        <p:nvSpPr>
          <p:cNvPr id="9" name="Text Placeholder 2">
            <a:extLst>
              <a:ext uri="{FF2B5EF4-FFF2-40B4-BE49-F238E27FC236}">
                <a16:creationId xmlns:a16="http://schemas.microsoft.com/office/drawing/2014/main" id="{9888A51D-357B-442D-BB5A-94889028A57A}"/>
              </a:ext>
            </a:extLst>
          </p:cNvPr>
          <p:cNvSpPr>
            <a:spLocks noGrp="1"/>
          </p:cNvSpPr>
          <p:nvPr>
            <p:ph type="body" sz="quarter" idx="11"/>
          </p:nvPr>
        </p:nvSpPr>
        <p:spPr>
          <a:xfrm>
            <a:off x="270654" y="2564904"/>
            <a:ext cx="6905466" cy="3384376"/>
          </a:xfrm>
        </p:spPr>
        <p:txBody>
          <a:bodyPr/>
          <a:lstStyle/>
          <a:p>
            <a:pPr marL="0" indent="0">
              <a:buNone/>
            </a:pPr>
            <a:endParaRPr lang="en-GB" sz="2400" u="sng" dirty="0">
              <a:latin typeface="+mj-lt"/>
            </a:endParaRPr>
          </a:p>
          <a:p>
            <a:pPr marL="0" indent="0">
              <a:buNone/>
            </a:pPr>
            <a:endParaRPr lang="en-GB" sz="2400" u="sng" dirty="0">
              <a:latin typeface="+mj-lt"/>
            </a:endParaRPr>
          </a:p>
          <a:p>
            <a:pPr marL="0" indent="0">
              <a:buNone/>
            </a:pPr>
            <a:endParaRPr lang="en-GB" sz="2400" u="sng" dirty="0">
              <a:latin typeface="+mj-lt"/>
            </a:endParaRPr>
          </a:p>
          <a:p>
            <a:pPr marL="0" indent="0">
              <a:buNone/>
            </a:pPr>
            <a:r>
              <a:rPr lang="en-GB" sz="5400" dirty="0">
                <a:latin typeface="+mj-lt"/>
              </a:rPr>
              <a:t>NO to the ‘deficit model’</a:t>
            </a:r>
            <a:r>
              <a:rPr lang="en-GB" dirty="0"/>
              <a:t>		</a:t>
            </a:r>
          </a:p>
          <a:p>
            <a:pPr marL="630238" lvl="2" indent="0">
              <a:buNone/>
            </a:pPr>
            <a:endParaRPr lang="en-GB" dirty="0"/>
          </a:p>
          <a:p>
            <a:pPr marL="285750" indent="-28575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9EC1971E-515A-47A2-A339-9436DC5F60C4}"/>
              </a:ext>
            </a:extLst>
          </p:cNvPr>
          <p:cNvPicPr>
            <a:picLocks noChangeAspect="1"/>
          </p:cNvPicPr>
          <p:nvPr/>
        </p:nvPicPr>
        <p:blipFill>
          <a:blip r:embed="rId3"/>
          <a:stretch>
            <a:fillRect/>
          </a:stretch>
        </p:blipFill>
        <p:spPr>
          <a:xfrm>
            <a:off x="7196016" y="2254482"/>
            <a:ext cx="4995983" cy="4603518"/>
          </a:xfrm>
          <a:prstGeom prst="rect">
            <a:avLst/>
          </a:prstGeom>
          <a:ln>
            <a:solidFill>
              <a:schemeClr val="accent1"/>
            </a:solidFill>
          </a:ln>
        </p:spPr>
      </p:pic>
      <p:sp>
        <p:nvSpPr>
          <p:cNvPr id="11" name="TextBox 10">
            <a:extLst>
              <a:ext uri="{FF2B5EF4-FFF2-40B4-BE49-F238E27FC236}">
                <a16:creationId xmlns:a16="http://schemas.microsoft.com/office/drawing/2014/main" id="{179AC063-D993-4D37-8284-173231AA281D}"/>
              </a:ext>
            </a:extLst>
          </p:cNvPr>
          <p:cNvSpPr txBox="1"/>
          <p:nvPr/>
        </p:nvSpPr>
        <p:spPr>
          <a:xfrm>
            <a:off x="3071664" y="1133220"/>
            <a:ext cx="763284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a:t>NOT </a:t>
            </a:r>
            <a:r>
              <a:rPr lang="en-GB" sz="2800" dirty="0"/>
              <a:t>biological differences between Black Asian Minority Ethnics and non!</a:t>
            </a:r>
          </a:p>
        </p:txBody>
      </p:sp>
    </p:spTree>
    <p:extLst>
      <p:ext uri="{BB962C8B-B14F-4D97-AF65-F5344CB8AC3E}">
        <p14:creationId xmlns:p14="http://schemas.microsoft.com/office/powerpoint/2010/main" val="22470091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81F6-53D9-4419-B72C-C18C0FA9C54F}"/>
              </a:ext>
            </a:extLst>
          </p:cNvPr>
          <p:cNvSpPr>
            <a:spLocks noGrp="1"/>
          </p:cNvSpPr>
          <p:nvPr>
            <p:ph type="title"/>
          </p:nvPr>
        </p:nvSpPr>
        <p:spPr>
          <a:xfrm>
            <a:off x="215773" y="188640"/>
            <a:ext cx="11472422" cy="648072"/>
          </a:xfrm>
        </p:spPr>
        <p:txBody>
          <a:bodyPr>
            <a:normAutofit/>
          </a:bodyPr>
          <a:lstStyle/>
          <a:p>
            <a:r>
              <a:rPr lang="en-GB" dirty="0"/>
              <a:t>Architecture &amp; Built Environment’s Approach </a:t>
            </a:r>
          </a:p>
        </p:txBody>
      </p:sp>
      <p:sp>
        <p:nvSpPr>
          <p:cNvPr id="7" name="Oval 6">
            <a:extLst>
              <a:ext uri="{FF2B5EF4-FFF2-40B4-BE49-F238E27FC236}">
                <a16:creationId xmlns:a16="http://schemas.microsoft.com/office/drawing/2014/main" id="{FDF25F59-EA25-4593-9E42-182BDCF2B668}"/>
              </a:ext>
            </a:extLst>
          </p:cNvPr>
          <p:cNvSpPr/>
          <p:nvPr/>
        </p:nvSpPr>
        <p:spPr>
          <a:xfrm>
            <a:off x="7990149" y="2696461"/>
            <a:ext cx="2088232" cy="2016224"/>
          </a:xfrm>
          <a:prstGeom prst="ellipse">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85E2E10-FF7A-4A4A-9B39-6D874C17C4DE}"/>
              </a:ext>
            </a:extLst>
          </p:cNvPr>
          <p:cNvSpPr/>
          <p:nvPr/>
        </p:nvSpPr>
        <p:spPr>
          <a:xfrm>
            <a:off x="9956306" y="1228953"/>
            <a:ext cx="1706251" cy="1755540"/>
          </a:xfrm>
          <a:prstGeom prst="ellipse">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6074EC9-C930-484D-A71C-B150A9189CFD}"/>
              </a:ext>
            </a:extLst>
          </p:cNvPr>
          <p:cNvSpPr/>
          <p:nvPr/>
        </p:nvSpPr>
        <p:spPr>
          <a:xfrm>
            <a:off x="10366413" y="3128509"/>
            <a:ext cx="1706251" cy="1755540"/>
          </a:xfrm>
          <a:prstGeom prst="ellipse">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C9E2310-1942-4EB4-815C-2FE31C40DB03}"/>
              </a:ext>
            </a:extLst>
          </p:cNvPr>
          <p:cNvSpPr/>
          <p:nvPr/>
        </p:nvSpPr>
        <p:spPr>
          <a:xfrm>
            <a:off x="9034265" y="4856701"/>
            <a:ext cx="1706251" cy="1755540"/>
          </a:xfrm>
          <a:prstGeom prst="ellipse">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D82D657-B31B-4A04-A809-A28A941980DD}"/>
              </a:ext>
            </a:extLst>
          </p:cNvPr>
          <p:cNvSpPr/>
          <p:nvPr/>
        </p:nvSpPr>
        <p:spPr>
          <a:xfrm>
            <a:off x="6669080" y="4395870"/>
            <a:ext cx="1706251" cy="1755540"/>
          </a:xfrm>
          <a:prstGeom prst="ellipse">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369EA37-27E2-4BF2-A2A3-F935B56B3A4A}"/>
              </a:ext>
            </a:extLst>
          </p:cNvPr>
          <p:cNvSpPr/>
          <p:nvPr/>
        </p:nvSpPr>
        <p:spPr>
          <a:xfrm>
            <a:off x="6117941" y="2281286"/>
            <a:ext cx="1706251" cy="1755540"/>
          </a:xfrm>
          <a:prstGeom prst="ellipse">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317FD00-8006-440E-A52F-1FEC8C057CE3}"/>
              </a:ext>
            </a:extLst>
          </p:cNvPr>
          <p:cNvSpPr/>
          <p:nvPr/>
        </p:nvSpPr>
        <p:spPr>
          <a:xfrm>
            <a:off x="7880591" y="620688"/>
            <a:ext cx="1706251" cy="1755540"/>
          </a:xfrm>
          <a:prstGeom prst="ellipse">
            <a:avLst/>
          </a:prstGeom>
          <a:noFill/>
          <a:ln w="28575">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C2253F7-22FA-414E-89DD-0AC6CA96DA9F}"/>
              </a:ext>
            </a:extLst>
          </p:cNvPr>
          <p:cNvSpPr txBox="1"/>
          <p:nvPr/>
        </p:nvSpPr>
        <p:spPr>
          <a:xfrm>
            <a:off x="8306307" y="3407830"/>
            <a:ext cx="1556050" cy="584775"/>
          </a:xfrm>
          <a:prstGeom prst="rect">
            <a:avLst/>
          </a:prstGeom>
          <a:noFill/>
        </p:spPr>
        <p:txBody>
          <a:bodyPr wrap="square" rtlCol="0">
            <a:spAutoFit/>
          </a:bodyPr>
          <a:lstStyle/>
          <a:p>
            <a:r>
              <a:rPr lang="en-GB" sz="3200" dirty="0">
                <a:latin typeface="Calibri Light" panose="020F0302020204030204" pitchFamily="34" charset="0"/>
                <a:cs typeface="Calibri Light" panose="020F0302020204030204" pitchFamily="34" charset="0"/>
              </a:rPr>
              <a:t>Student</a:t>
            </a:r>
          </a:p>
        </p:txBody>
      </p:sp>
      <p:sp>
        <p:nvSpPr>
          <p:cNvPr id="15" name="TextBox 14">
            <a:extLst>
              <a:ext uri="{FF2B5EF4-FFF2-40B4-BE49-F238E27FC236}">
                <a16:creationId xmlns:a16="http://schemas.microsoft.com/office/drawing/2014/main" id="{67CEFAAC-76DB-409C-81D9-FAB7651E8075}"/>
              </a:ext>
            </a:extLst>
          </p:cNvPr>
          <p:cNvSpPr txBox="1"/>
          <p:nvPr/>
        </p:nvSpPr>
        <p:spPr>
          <a:xfrm>
            <a:off x="6152887" y="2924384"/>
            <a:ext cx="1556050" cy="461665"/>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Belonging</a:t>
            </a:r>
          </a:p>
        </p:txBody>
      </p:sp>
      <p:sp>
        <p:nvSpPr>
          <p:cNvPr id="16" name="TextBox 15">
            <a:extLst>
              <a:ext uri="{FF2B5EF4-FFF2-40B4-BE49-F238E27FC236}">
                <a16:creationId xmlns:a16="http://schemas.microsoft.com/office/drawing/2014/main" id="{72708ED0-23F2-4D52-AED3-E771E56593E3}"/>
              </a:ext>
            </a:extLst>
          </p:cNvPr>
          <p:cNvSpPr txBox="1"/>
          <p:nvPr/>
        </p:nvSpPr>
        <p:spPr>
          <a:xfrm>
            <a:off x="7955691" y="1166586"/>
            <a:ext cx="1556050" cy="461665"/>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Support</a:t>
            </a:r>
          </a:p>
        </p:txBody>
      </p:sp>
      <p:sp>
        <p:nvSpPr>
          <p:cNvPr id="17" name="TextBox 16">
            <a:extLst>
              <a:ext uri="{FF2B5EF4-FFF2-40B4-BE49-F238E27FC236}">
                <a16:creationId xmlns:a16="http://schemas.microsoft.com/office/drawing/2014/main" id="{6917F4B6-05BE-4817-8372-E9EB2347FDA2}"/>
              </a:ext>
            </a:extLst>
          </p:cNvPr>
          <p:cNvSpPr txBox="1"/>
          <p:nvPr/>
        </p:nvSpPr>
        <p:spPr>
          <a:xfrm>
            <a:off x="9981944" y="1905155"/>
            <a:ext cx="1706251" cy="461665"/>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Assessment</a:t>
            </a:r>
          </a:p>
        </p:txBody>
      </p:sp>
      <p:sp>
        <p:nvSpPr>
          <p:cNvPr id="18" name="TextBox 17">
            <a:extLst>
              <a:ext uri="{FF2B5EF4-FFF2-40B4-BE49-F238E27FC236}">
                <a16:creationId xmlns:a16="http://schemas.microsoft.com/office/drawing/2014/main" id="{67E77B87-E3A2-43D1-8B22-EB5CF5B0A31B}"/>
              </a:ext>
            </a:extLst>
          </p:cNvPr>
          <p:cNvSpPr txBox="1"/>
          <p:nvPr/>
        </p:nvSpPr>
        <p:spPr>
          <a:xfrm>
            <a:off x="10441514" y="3748098"/>
            <a:ext cx="1631150" cy="461665"/>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Placements</a:t>
            </a:r>
          </a:p>
        </p:txBody>
      </p:sp>
      <p:sp>
        <p:nvSpPr>
          <p:cNvPr id="19" name="TextBox 18">
            <a:extLst>
              <a:ext uri="{FF2B5EF4-FFF2-40B4-BE49-F238E27FC236}">
                <a16:creationId xmlns:a16="http://schemas.microsoft.com/office/drawing/2014/main" id="{9D204E58-563E-4D44-8A62-9432266A994C}"/>
              </a:ext>
            </a:extLst>
          </p:cNvPr>
          <p:cNvSpPr txBox="1"/>
          <p:nvPr/>
        </p:nvSpPr>
        <p:spPr>
          <a:xfrm>
            <a:off x="9109365" y="5489964"/>
            <a:ext cx="1556050" cy="461665"/>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Awareness</a:t>
            </a:r>
          </a:p>
        </p:txBody>
      </p:sp>
      <p:sp>
        <p:nvSpPr>
          <p:cNvPr id="20" name="TextBox 19">
            <a:extLst>
              <a:ext uri="{FF2B5EF4-FFF2-40B4-BE49-F238E27FC236}">
                <a16:creationId xmlns:a16="http://schemas.microsoft.com/office/drawing/2014/main" id="{2F3703FC-BDAE-4A3C-9BCC-66796526AD90}"/>
              </a:ext>
            </a:extLst>
          </p:cNvPr>
          <p:cNvSpPr txBox="1"/>
          <p:nvPr/>
        </p:nvSpPr>
        <p:spPr>
          <a:xfrm>
            <a:off x="6750257" y="4988740"/>
            <a:ext cx="1556050" cy="830997"/>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Staff Diversity</a:t>
            </a:r>
          </a:p>
        </p:txBody>
      </p:sp>
      <p:sp>
        <p:nvSpPr>
          <p:cNvPr id="21" name="Circle: Hollow 20">
            <a:extLst>
              <a:ext uri="{FF2B5EF4-FFF2-40B4-BE49-F238E27FC236}">
                <a16:creationId xmlns:a16="http://schemas.microsoft.com/office/drawing/2014/main" id="{4EBC81C9-9331-470C-A5F2-D71AB3B8CB85}"/>
              </a:ext>
            </a:extLst>
          </p:cNvPr>
          <p:cNvSpPr/>
          <p:nvPr/>
        </p:nvSpPr>
        <p:spPr>
          <a:xfrm>
            <a:off x="7431984" y="2058054"/>
            <a:ext cx="3171336" cy="3179677"/>
          </a:xfrm>
          <a:prstGeom prst="donut">
            <a:avLst/>
          </a:prstGeom>
          <a:solidFill>
            <a:schemeClr val="accent6">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2" name="Circle: Hollow 21">
            <a:extLst>
              <a:ext uri="{FF2B5EF4-FFF2-40B4-BE49-F238E27FC236}">
                <a16:creationId xmlns:a16="http://schemas.microsoft.com/office/drawing/2014/main" id="{5FAA9250-A2BF-47FC-AF85-394DBD4299B1}"/>
              </a:ext>
            </a:extLst>
          </p:cNvPr>
          <p:cNvSpPr/>
          <p:nvPr/>
        </p:nvSpPr>
        <p:spPr>
          <a:xfrm>
            <a:off x="5807968" y="386258"/>
            <a:ext cx="6552728" cy="6427118"/>
          </a:xfrm>
          <a:prstGeom prst="donut">
            <a:avLst>
              <a:gd name="adj" fmla="val 6980"/>
            </a:avLst>
          </a:prstGeom>
          <a:solidFill>
            <a:schemeClr val="accent4">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DA58084F-E52A-4936-98DA-AC903E1E2EFA}"/>
              </a:ext>
            </a:extLst>
          </p:cNvPr>
          <p:cNvSpPr/>
          <p:nvPr/>
        </p:nvSpPr>
        <p:spPr>
          <a:xfrm>
            <a:off x="7807972" y="2572301"/>
            <a:ext cx="2416046" cy="1360755"/>
          </a:xfrm>
          <a:prstGeom prst="rect">
            <a:avLst/>
          </a:prstGeom>
          <a:noFill/>
        </p:spPr>
        <p:txBody>
          <a:bodyPr wrap="square" lIns="91440" tIns="45720" rIns="91440" bIns="45720">
            <a:prstTxWarp prst="textArchUp">
              <a:avLst/>
            </a:prstTxWarp>
            <a:spAutoFit/>
          </a:bodyPr>
          <a:lstStyle/>
          <a:p>
            <a:pPr algn="ctr"/>
            <a:r>
              <a:rPr lang="en-US" sz="3200" b="0" cap="none" spc="0" dirty="0">
                <a:ln w="0"/>
                <a:solidFill>
                  <a:schemeClr val="accent6">
                    <a:lumMod val="75000"/>
                  </a:schemeClr>
                </a:solidFill>
                <a:effectLst>
                  <a:outerShdw blurRad="38100" dist="19050" dir="2700000" algn="tl" rotWithShape="0">
                    <a:schemeClr val="dk1">
                      <a:alpha val="40000"/>
                    </a:schemeClr>
                  </a:outerShdw>
                </a:effectLst>
              </a:rPr>
              <a:t>Culture</a:t>
            </a:r>
          </a:p>
        </p:txBody>
      </p:sp>
      <p:sp>
        <p:nvSpPr>
          <p:cNvPr id="26" name="Rectangle 25">
            <a:extLst>
              <a:ext uri="{FF2B5EF4-FFF2-40B4-BE49-F238E27FC236}">
                <a16:creationId xmlns:a16="http://schemas.microsoft.com/office/drawing/2014/main" id="{405D186D-CC04-400F-921C-1816F40CCDD6}"/>
              </a:ext>
            </a:extLst>
          </p:cNvPr>
          <p:cNvSpPr/>
          <p:nvPr/>
        </p:nvSpPr>
        <p:spPr>
          <a:xfrm rot="18591895">
            <a:off x="5606291" y="1354113"/>
            <a:ext cx="3945201" cy="2127193"/>
          </a:xfrm>
          <a:prstGeom prst="rect">
            <a:avLst/>
          </a:prstGeom>
          <a:noFill/>
        </p:spPr>
        <p:txBody>
          <a:bodyPr wrap="square" lIns="91440" tIns="45720" rIns="91440" bIns="45720">
            <a:prstTxWarp prst="textArchUp">
              <a:avLst>
                <a:gd name="adj" fmla="val 9904074"/>
              </a:avLst>
            </a:prstTxWarp>
            <a:spAutoFit/>
          </a:bodyPr>
          <a:lstStyle/>
          <a:p>
            <a:pPr algn="ctr"/>
            <a:r>
              <a:rPr lang="en-US" sz="2400" b="0" cap="none" spc="0" dirty="0">
                <a:ln w="0"/>
                <a:solidFill>
                  <a:schemeClr val="accent4">
                    <a:lumMod val="60000"/>
                    <a:lumOff val="40000"/>
                  </a:schemeClr>
                </a:solidFill>
                <a:effectLst>
                  <a:outerShdw blurRad="38100" dist="19050" dir="2700000" algn="tl" rotWithShape="0">
                    <a:schemeClr val="dk1">
                      <a:alpha val="40000"/>
                    </a:schemeClr>
                  </a:outerShdw>
                </a:effectLst>
              </a:rPr>
              <a:t>Stubborn Behaviors</a:t>
            </a:r>
          </a:p>
        </p:txBody>
      </p:sp>
      <p:sp>
        <p:nvSpPr>
          <p:cNvPr id="27" name="Text Placeholder 14">
            <a:extLst>
              <a:ext uri="{FF2B5EF4-FFF2-40B4-BE49-F238E27FC236}">
                <a16:creationId xmlns:a16="http://schemas.microsoft.com/office/drawing/2014/main" id="{B7ECCF6E-D214-4C33-A480-4AE7836D90A1}"/>
              </a:ext>
            </a:extLst>
          </p:cNvPr>
          <p:cNvSpPr>
            <a:spLocks noGrp="1"/>
          </p:cNvSpPr>
          <p:nvPr>
            <p:ph type="body" sz="quarter" idx="11"/>
          </p:nvPr>
        </p:nvSpPr>
        <p:spPr>
          <a:xfrm>
            <a:off x="352897" y="1166586"/>
            <a:ext cx="5924876" cy="5294960"/>
          </a:xfrm>
        </p:spPr>
        <p:txBody>
          <a:bodyPr/>
          <a:lstStyle/>
          <a:p>
            <a:r>
              <a:rPr lang="en-GB" sz="3200" dirty="0"/>
              <a:t>What are we trying to shift?</a:t>
            </a:r>
          </a:p>
          <a:p>
            <a:pPr algn="l">
              <a:buFont typeface="Arial" panose="020B0604020202020204" pitchFamily="34" charset="0"/>
              <a:buChar char="•"/>
            </a:pPr>
            <a:r>
              <a:rPr lang="en-GB" sz="2800" b="0" i="1" dirty="0">
                <a:solidFill>
                  <a:srgbClr val="171717"/>
                </a:solidFill>
                <a:effectLst/>
                <a:latin typeface="+mj-lt"/>
              </a:rPr>
              <a:t>Lack of staff awareness of Black Asian Minority Ethnics issues that leads to staff defensiveness</a:t>
            </a:r>
            <a:endParaRPr lang="en-GB" sz="2800" b="0" i="0" dirty="0">
              <a:solidFill>
                <a:srgbClr val="171717"/>
              </a:solidFill>
              <a:effectLst/>
              <a:latin typeface="+mj-lt"/>
            </a:endParaRPr>
          </a:p>
          <a:p>
            <a:pPr algn="l">
              <a:buFont typeface="Arial" panose="020B0604020202020204" pitchFamily="34" charset="0"/>
              <a:buChar char="•"/>
            </a:pPr>
            <a:r>
              <a:rPr lang="en-GB" sz="2800" b="0" i="1" dirty="0">
                <a:solidFill>
                  <a:srgbClr val="171717"/>
                </a:solidFill>
                <a:effectLst/>
                <a:latin typeface="+mj-lt"/>
              </a:rPr>
              <a:t>Hidden curricula</a:t>
            </a:r>
            <a:r>
              <a:rPr lang="en-GB" sz="2800" b="0" i="0" dirty="0">
                <a:solidFill>
                  <a:srgbClr val="171717"/>
                </a:solidFill>
                <a:effectLst/>
                <a:latin typeface="+mj-lt"/>
              </a:rPr>
              <a:t> </a:t>
            </a:r>
            <a:endParaRPr lang="en-GB" sz="2800" dirty="0">
              <a:solidFill>
                <a:srgbClr val="171717"/>
              </a:solidFill>
              <a:latin typeface="+mj-lt"/>
            </a:endParaRPr>
          </a:p>
          <a:p>
            <a:pPr algn="l">
              <a:buFont typeface="Arial" panose="020B0604020202020204" pitchFamily="34" charset="0"/>
              <a:buChar char="•"/>
            </a:pPr>
            <a:r>
              <a:rPr lang="en-GB" sz="2800" b="0" i="1" dirty="0">
                <a:solidFill>
                  <a:srgbClr val="171717"/>
                </a:solidFill>
                <a:effectLst/>
                <a:latin typeface="+mj-lt"/>
              </a:rPr>
              <a:t>Lack of representation in the curriculum</a:t>
            </a:r>
          </a:p>
          <a:p>
            <a:pPr algn="l">
              <a:buFont typeface="Arial" panose="020B0604020202020204" pitchFamily="34" charset="0"/>
              <a:buChar char="•"/>
            </a:pPr>
            <a:r>
              <a:rPr lang="en-GB" sz="2800" b="0" i="1" dirty="0">
                <a:solidFill>
                  <a:srgbClr val="171717"/>
                </a:solidFill>
                <a:effectLst/>
                <a:latin typeface="+mj-lt"/>
              </a:rPr>
              <a:t>Concerns about marking bias</a:t>
            </a:r>
            <a:r>
              <a:rPr lang="en-GB" sz="2800" b="0" i="0" dirty="0">
                <a:solidFill>
                  <a:srgbClr val="171717"/>
                </a:solidFill>
                <a:effectLst/>
                <a:latin typeface="+mj-lt"/>
              </a:rPr>
              <a:t> </a:t>
            </a:r>
          </a:p>
          <a:p>
            <a:pPr algn="l">
              <a:buFont typeface="Arial" panose="020B0604020202020204" pitchFamily="34" charset="0"/>
              <a:buChar char="•"/>
            </a:pPr>
            <a:r>
              <a:rPr lang="en-GB" sz="2800" i="1" dirty="0">
                <a:solidFill>
                  <a:srgbClr val="171717"/>
                </a:solidFill>
                <a:latin typeface="+mj-lt"/>
              </a:rPr>
              <a:t>Lack of ethnic </a:t>
            </a:r>
            <a:r>
              <a:rPr lang="en-GB" sz="2800" b="0" i="1" dirty="0">
                <a:solidFill>
                  <a:srgbClr val="171717"/>
                </a:solidFill>
                <a:effectLst/>
                <a:latin typeface="+mj-lt"/>
              </a:rPr>
              <a:t>support</a:t>
            </a:r>
          </a:p>
          <a:p>
            <a:pPr algn="l">
              <a:buFont typeface="Arial" panose="020B0604020202020204" pitchFamily="34" charset="0"/>
              <a:buChar char="•"/>
            </a:pPr>
            <a:r>
              <a:rPr lang="en-GB" sz="2800" i="1" dirty="0">
                <a:solidFill>
                  <a:srgbClr val="171717"/>
                </a:solidFill>
                <a:latin typeface="+mj-lt"/>
              </a:rPr>
              <a:t>Alternative assessment not considered</a:t>
            </a:r>
          </a:p>
          <a:p>
            <a:pPr algn="l">
              <a:buFont typeface="Arial" panose="020B0604020202020204" pitchFamily="34" charset="0"/>
              <a:buChar char="•"/>
            </a:pPr>
            <a:r>
              <a:rPr lang="en-GB" sz="2800" b="0" i="1" dirty="0">
                <a:solidFill>
                  <a:srgbClr val="171717"/>
                </a:solidFill>
                <a:effectLst/>
                <a:latin typeface="+mj-lt"/>
              </a:rPr>
              <a:t>Inclusivity of learning – not everywhere</a:t>
            </a:r>
            <a:endParaRPr lang="en-GB" sz="2800" dirty="0">
              <a:latin typeface="+mj-lt"/>
            </a:endParaRPr>
          </a:p>
          <a:p>
            <a:pPr marL="352425" indent="-342900">
              <a:buFont typeface="+mj-lt"/>
              <a:buAutoNum type="arabicPeriod"/>
            </a:pPr>
            <a:endParaRPr lang="en-GB" sz="2400" dirty="0"/>
          </a:p>
          <a:p>
            <a:pPr marL="352425" indent="-342900">
              <a:buFont typeface="+mj-lt"/>
              <a:buAutoNum type="arabicPeriod"/>
            </a:pPr>
            <a:endParaRPr lang="en-GB" sz="2400" dirty="0">
              <a:ea typeface="Tahoma"/>
              <a:cs typeface="Tahoma"/>
            </a:endParaRPr>
          </a:p>
        </p:txBody>
      </p:sp>
    </p:spTree>
    <p:extLst>
      <p:ext uri="{BB962C8B-B14F-4D97-AF65-F5344CB8AC3E}">
        <p14:creationId xmlns:p14="http://schemas.microsoft.com/office/powerpoint/2010/main" val="19892664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81F6-53D9-4419-B72C-C18C0FA9C54F}"/>
              </a:ext>
            </a:extLst>
          </p:cNvPr>
          <p:cNvSpPr>
            <a:spLocks noGrp="1"/>
          </p:cNvSpPr>
          <p:nvPr>
            <p:ph type="title"/>
          </p:nvPr>
        </p:nvSpPr>
        <p:spPr>
          <a:xfrm>
            <a:off x="215773" y="188640"/>
            <a:ext cx="11472422" cy="648072"/>
          </a:xfrm>
        </p:spPr>
        <p:txBody>
          <a:bodyPr>
            <a:normAutofit/>
          </a:bodyPr>
          <a:lstStyle/>
          <a:p>
            <a:r>
              <a:rPr lang="en-GB" dirty="0"/>
              <a:t>Staff Diversity</a:t>
            </a:r>
          </a:p>
        </p:txBody>
      </p:sp>
      <p:sp>
        <p:nvSpPr>
          <p:cNvPr id="27" name="Text Placeholder 14">
            <a:extLst>
              <a:ext uri="{FF2B5EF4-FFF2-40B4-BE49-F238E27FC236}">
                <a16:creationId xmlns:a16="http://schemas.microsoft.com/office/drawing/2014/main" id="{B7ECCF6E-D214-4C33-A480-4AE7836D90A1}"/>
              </a:ext>
            </a:extLst>
          </p:cNvPr>
          <p:cNvSpPr>
            <a:spLocks noGrp="1"/>
          </p:cNvSpPr>
          <p:nvPr>
            <p:ph type="body" sz="quarter" idx="11"/>
          </p:nvPr>
        </p:nvSpPr>
        <p:spPr>
          <a:xfrm>
            <a:off x="352896" y="1166586"/>
            <a:ext cx="11472421" cy="5294960"/>
          </a:xfrm>
        </p:spPr>
        <p:txBody>
          <a:bodyPr/>
          <a:lstStyle/>
          <a:p>
            <a:pPr algn="ctr"/>
            <a:r>
              <a:rPr lang="en-GB" sz="4800" dirty="0">
                <a:solidFill>
                  <a:srgbClr val="FF0000"/>
                </a:solidFill>
                <a:latin typeface="+mj-lt"/>
              </a:rPr>
              <a:t>34 countries</a:t>
            </a:r>
          </a:p>
          <a:p>
            <a:pPr algn="ctr"/>
            <a:r>
              <a:rPr lang="en-GB" sz="4800" dirty="0">
                <a:solidFill>
                  <a:srgbClr val="FF0000"/>
                </a:solidFill>
                <a:latin typeface="+mj-lt"/>
              </a:rPr>
              <a:t>45% females</a:t>
            </a:r>
          </a:p>
          <a:p>
            <a:pPr algn="ctr"/>
            <a:r>
              <a:rPr lang="en-GB" sz="4800" dirty="0">
                <a:solidFill>
                  <a:srgbClr val="FF0000"/>
                </a:solidFill>
                <a:latin typeface="+mj-lt"/>
              </a:rPr>
              <a:t>20% Black Asian Ethnic Minorities </a:t>
            </a:r>
          </a:p>
          <a:p>
            <a:pPr algn="ctr"/>
            <a:endParaRPr lang="en-GB" sz="4800" dirty="0">
              <a:solidFill>
                <a:srgbClr val="FF0000"/>
              </a:solidFill>
              <a:latin typeface="+mj-lt"/>
            </a:endParaRPr>
          </a:p>
          <a:p>
            <a:pPr algn="ctr"/>
            <a:r>
              <a:rPr lang="en-GB" sz="4800" dirty="0">
                <a:latin typeface="+mj-lt"/>
              </a:rPr>
              <a:t>….but still work to do on our support services &amp; leadership</a:t>
            </a:r>
            <a:endParaRPr lang="en-GB" sz="4400" dirty="0">
              <a:latin typeface="+mj-lt"/>
            </a:endParaRPr>
          </a:p>
        </p:txBody>
      </p:sp>
    </p:spTree>
    <p:extLst>
      <p:ext uri="{BB962C8B-B14F-4D97-AF65-F5344CB8AC3E}">
        <p14:creationId xmlns:p14="http://schemas.microsoft.com/office/powerpoint/2010/main" val="3610418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image001">
            <a:extLst>
              <a:ext uri="{FF2B5EF4-FFF2-40B4-BE49-F238E27FC236}">
                <a16:creationId xmlns:a16="http://schemas.microsoft.com/office/drawing/2014/main" id="{115888B2-BEFC-4B7C-960B-A404EC08F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937562"/>
            <a:ext cx="11749726" cy="501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26C3416-0F46-4027-B541-F6660737D4A4}"/>
              </a:ext>
            </a:extLst>
          </p:cNvPr>
          <p:cNvSpPr>
            <a:spLocks noGrp="1"/>
          </p:cNvSpPr>
          <p:nvPr>
            <p:ph type="title"/>
          </p:nvPr>
        </p:nvSpPr>
        <p:spPr>
          <a:xfrm>
            <a:off x="263352" y="170991"/>
            <a:ext cx="10657184" cy="648072"/>
          </a:xfrm>
        </p:spPr>
        <p:txBody>
          <a:bodyPr>
            <a:normAutofit/>
          </a:bodyPr>
          <a:lstStyle/>
          <a:p>
            <a:r>
              <a:rPr lang="en-GB" dirty="0"/>
              <a:t>Presenting EDI for Interventions </a:t>
            </a:r>
            <a:endParaRPr lang="en-GB" i="1" dirty="0"/>
          </a:p>
        </p:txBody>
      </p:sp>
      <p:sp>
        <p:nvSpPr>
          <p:cNvPr id="5" name="Rectangle 4">
            <a:extLst>
              <a:ext uri="{FF2B5EF4-FFF2-40B4-BE49-F238E27FC236}">
                <a16:creationId xmlns:a16="http://schemas.microsoft.com/office/drawing/2014/main" id="{887809A2-F365-478B-9D5B-AD3456AF75E0}"/>
              </a:ext>
            </a:extLst>
          </p:cNvPr>
          <p:cNvSpPr/>
          <p:nvPr/>
        </p:nvSpPr>
        <p:spPr>
          <a:xfrm>
            <a:off x="190161" y="6093296"/>
            <a:ext cx="2811988"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rPr>
              <a:t>Programme View 18/19, UG</a:t>
            </a:r>
            <a:endParaRPr lang="en-GB" dirty="0"/>
          </a:p>
        </p:txBody>
      </p:sp>
    </p:spTree>
    <p:extLst>
      <p:ext uri="{BB962C8B-B14F-4D97-AF65-F5344CB8AC3E}">
        <p14:creationId xmlns:p14="http://schemas.microsoft.com/office/powerpoint/2010/main" val="40957603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6C3416-0F46-4027-B541-F6660737D4A4}"/>
              </a:ext>
            </a:extLst>
          </p:cNvPr>
          <p:cNvSpPr>
            <a:spLocks noGrp="1"/>
          </p:cNvSpPr>
          <p:nvPr>
            <p:ph type="title"/>
          </p:nvPr>
        </p:nvSpPr>
        <p:spPr>
          <a:xfrm>
            <a:off x="263352" y="170991"/>
            <a:ext cx="10657184" cy="648072"/>
          </a:xfrm>
        </p:spPr>
        <p:txBody>
          <a:bodyPr>
            <a:normAutofit/>
          </a:bodyPr>
          <a:lstStyle/>
          <a:p>
            <a:r>
              <a:rPr lang="en-GB" dirty="0"/>
              <a:t>Presenting EDI for Interventions </a:t>
            </a:r>
            <a:endParaRPr lang="en-GB" i="1" dirty="0"/>
          </a:p>
        </p:txBody>
      </p:sp>
      <p:sp>
        <p:nvSpPr>
          <p:cNvPr id="5" name="Rectangle 4">
            <a:extLst>
              <a:ext uri="{FF2B5EF4-FFF2-40B4-BE49-F238E27FC236}">
                <a16:creationId xmlns:a16="http://schemas.microsoft.com/office/drawing/2014/main" id="{887809A2-F365-478B-9D5B-AD3456AF75E0}"/>
              </a:ext>
            </a:extLst>
          </p:cNvPr>
          <p:cNvSpPr/>
          <p:nvPr/>
        </p:nvSpPr>
        <p:spPr>
          <a:xfrm>
            <a:off x="141353" y="6305141"/>
            <a:ext cx="2811988"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rPr>
              <a:t>Programme View 20/21 UG</a:t>
            </a:r>
            <a:endParaRPr lang="en-GB" dirty="0"/>
          </a:p>
        </p:txBody>
      </p:sp>
      <p:pic>
        <p:nvPicPr>
          <p:cNvPr id="3" name="Picture 2">
            <a:extLst>
              <a:ext uri="{FF2B5EF4-FFF2-40B4-BE49-F238E27FC236}">
                <a16:creationId xmlns:a16="http://schemas.microsoft.com/office/drawing/2014/main" id="{F555F318-04F9-4A90-BAFF-F9E844B2FC16}"/>
              </a:ext>
            </a:extLst>
          </p:cNvPr>
          <p:cNvPicPr>
            <a:picLocks noChangeAspect="1"/>
          </p:cNvPicPr>
          <p:nvPr/>
        </p:nvPicPr>
        <p:blipFill rotWithShape="1">
          <a:blip r:embed="rId3"/>
          <a:srcRect l="18698" t="37343" r="19288" b="11151"/>
          <a:stretch/>
        </p:blipFill>
        <p:spPr>
          <a:xfrm>
            <a:off x="119336" y="799434"/>
            <a:ext cx="11931311" cy="5574126"/>
          </a:xfrm>
          <a:prstGeom prst="rect">
            <a:avLst/>
          </a:prstGeom>
        </p:spPr>
      </p:pic>
    </p:spTree>
    <p:extLst>
      <p:ext uri="{BB962C8B-B14F-4D97-AF65-F5344CB8AC3E}">
        <p14:creationId xmlns:p14="http://schemas.microsoft.com/office/powerpoint/2010/main" val="70490347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LILAC with UWE logo top WIDESCREEN" id="{43D5D6E4-9CA8-413C-A8DB-97D05B5BD478}" vid="{416AC107-BCB6-4289-85E4-79E89F80091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495DC29F69DA41B831D7985DDEFF7A" ma:contentTypeVersion="13" ma:contentTypeDescription="Create a new document." ma:contentTypeScope="" ma:versionID="83821d349d7516d9d21633b47ccdbc15">
  <xsd:schema xmlns:xsd="http://www.w3.org/2001/XMLSchema" xmlns:xs="http://www.w3.org/2001/XMLSchema" xmlns:p="http://schemas.microsoft.com/office/2006/metadata/properties" xmlns:ns3="f6569699-ae44-4c85-9383-dd5a41d3d471" xmlns:ns4="da5da9df-85e1-4e4b-b319-af1e48434c21" targetNamespace="http://schemas.microsoft.com/office/2006/metadata/properties" ma:root="true" ma:fieldsID="ea2ddeb60a036212aa2336bf7c8fce2b" ns3:_="" ns4:_="">
    <xsd:import namespace="f6569699-ae44-4c85-9383-dd5a41d3d471"/>
    <xsd:import namespace="da5da9df-85e1-4e4b-b319-af1e48434c2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69699-ae44-4c85-9383-dd5a41d3d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5da9df-85e1-4e4b-b319-af1e48434c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7BB7B5-274C-4E94-9498-5C5B0E448458}">
  <ds:schemaRefs>
    <ds:schemaRef ds:uri="f6569699-ae44-4c85-9383-dd5a41d3d471"/>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da5da9df-85e1-4e4b-b319-af1e48434c21"/>
    <ds:schemaRef ds:uri="http://www.w3.org/XML/1998/namespace"/>
  </ds:schemaRefs>
</ds:datastoreItem>
</file>

<file path=customXml/itemProps2.xml><?xml version="1.0" encoding="utf-8"?>
<ds:datastoreItem xmlns:ds="http://schemas.openxmlformats.org/officeDocument/2006/customXml" ds:itemID="{B389102B-94DD-4360-A2A0-1A8F0D7F84BE}">
  <ds:schemaRefs>
    <ds:schemaRef ds:uri="http://schemas.microsoft.com/sharepoint/v3/contenttype/forms"/>
  </ds:schemaRefs>
</ds:datastoreItem>
</file>

<file path=customXml/itemProps3.xml><?xml version="1.0" encoding="utf-8"?>
<ds:datastoreItem xmlns:ds="http://schemas.openxmlformats.org/officeDocument/2006/customXml" ds:itemID="{2258ABEC-301D-4CB7-9443-E26B25A27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569699-ae44-4c85-9383-dd5a41d3d471"/>
    <ds:schemaRef ds:uri="da5da9df-85e1-4e4b-b319-af1e48434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UWE Lilac widescreen</Template>
  <TotalTime>1787</TotalTime>
  <Words>1622</Words>
  <Application>Microsoft Office PowerPoint</Application>
  <PresentationFormat>Widescreen</PresentationFormat>
  <Paragraphs>187</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Tahoma</vt:lpstr>
      <vt:lpstr>verdana</vt:lpstr>
      <vt:lpstr>Custom Design</vt:lpstr>
      <vt:lpstr>A Cultural Intelligent Leadership  Architecture and the Built Environment  </vt:lpstr>
      <vt:lpstr>PowerPoint Presentation</vt:lpstr>
      <vt:lpstr>EDI goals and priorities t UWE</vt:lpstr>
      <vt:lpstr>Enablers</vt:lpstr>
      <vt:lpstr>PowerPoint Presentation</vt:lpstr>
      <vt:lpstr>Architecture &amp; Built Environment’s Approach </vt:lpstr>
      <vt:lpstr>Staff Diversity</vt:lpstr>
      <vt:lpstr>Presenting EDI for Interventions </vt:lpstr>
      <vt:lpstr>Presenting EDI for Interventions </vt:lpstr>
      <vt:lpstr>Presenting EDI for Interventions </vt:lpstr>
      <vt:lpstr>Awarding Gaps Data Insights – Progress</vt:lpstr>
      <vt:lpstr>Cultural Intelligent Leadership</vt:lpstr>
      <vt:lpstr>Cultural Intelligent Leadership </vt:lpstr>
      <vt:lpstr>What works? – now an institutional approach</vt:lpstr>
      <vt:lpstr>Listening to our students</vt:lpstr>
      <vt:lpstr>The Right Tone from the Top – a non-negotiable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 Attainment Gap</dc:title>
  <dc:creator>Elena Marco</dc:creator>
  <cp:lastModifiedBy>Elena Marco</cp:lastModifiedBy>
  <cp:revision>26</cp:revision>
  <cp:lastPrinted>2020-10-01T14:18:02Z</cp:lastPrinted>
  <dcterms:created xsi:type="dcterms:W3CDTF">2020-06-30T09:08:32Z</dcterms:created>
  <dcterms:modified xsi:type="dcterms:W3CDTF">2022-03-11T22:40:01Z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0x0101001C495DC29F69DA41B831D7985DDEFF7A</vt:lpwstr>
  </property>
</Properties>
</file>