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9" r:id="rId5"/>
    <p:sldId id="260" r:id="rId6"/>
    <p:sldId id="269" r:id="rId7"/>
    <p:sldId id="270" r:id="rId8"/>
    <p:sldId id="262" r:id="rId9"/>
    <p:sldId id="264" r:id="rId10"/>
    <p:sldId id="258" r:id="rId11"/>
    <p:sldId id="265" r:id="rId12"/>
    <p:sldId id="266" r:id="rId13"/>
    <p:sldId id="267" r:id="rId14"/>
    <p:sldId id="268"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96" y="-7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76DC0B-85D0-4231-98C8-1C3810540902}" type="doc">
      <dgm:prSet loTypeId="urn:microsoft.com/office/officeart/2005/8/layout/hList1" loCatId="list" qsTypeId="urn:microsoft.com/office/officeart/2005/8/quickstyle/simple2" qsCatId="simple" csTypeId="urn:microsoft.com/office/officeart/2005/8/colors/accent0_2" csCatId="mainScheme" phldr="1"/>
      <dgm:spPr/>
      <dgm:t>
        <a:bodyPr/>
        <a:lstStyle/>
        <a:p>
          <a:endParaRPr lang="en-GB"/>
        </a:p>
      </dgm:t>
    </dgm:pt>
    <dgm:pt modelId="{CE8B26CA-65B8-494A-8D75-46EA4E0AA73E}">
      <dgm:prSet phldrT="[Text]"/>
      <dgm:spPr/>
      <dgm:t>
        <a:bodyPr/>
        <a:lstStyle/>
        <a:p>
          <a:r>
            <a:rPr lang="en-GB" dirty="0" smtClean="0"/>
            <a:t>Migrant</a:t>
          </a:r>
          <a:endParaRPr lang="en-GB" dirty="0"/>
        </a:p>
      </dgm:t>
    </dgm:pt>
    <dgm:pt modelId="{097453B0-B0A3-404E-B0D8-60E1B31CA380}" type="parTrans" cxnId="{AE5B6BC6-E288-4E07-946A-FBC9E9EC930A}">
      <dgm:prSet/>
      <dgm:spPr/>
      <dgm:t>
        <a:bodyPr/>
        <a:lstStyle/>
        <a:p>
          <a:endParaRPr lang="en-GB"/>
        </a:p>
      </dgm:t>
    </dgm:pt>
    <dgm:pt modelId="{83EB4BBD-F82C-4A38-AD87-9BDA9816DD02}" type="sibTrans" cxnId="{AE5B6BC6-E288-4E07-946A-FBC9E9EC930A}">
      <dgm:prSet/>
      <dgm:spPr/>
      <dgm:t>
        <a:bodyPr/>
        <a:lstStyle/>
        <a:p>
          <a:endParaRPr lang="en-GB"/>
        </a:p>
      </dgm:t>
    </dgm:pt>
    <dgm:pt modelId="{49F76442-1AF7-498E-9FE8-ABA096095DDA}">
      <dgm:prSet/>
      <dgm:spPr/>
      <dgm:t>
        <a:bodyPr/>
        <a:lstStyle/>
        <a:p>
          <a:r>
            <a:rPr lang="en-GB" dirty="0" smtClean="0"/>
            <a:t>Refugee</a:t>
          </a:r>
        </a:p>
      </dgm:t>
    </dgm:pt>
    <dgm:pt modelId="{A80D895D-2D95-45E4-8F70-1CEBC6F31892}" type="parTrans" cxnId="{A9BEC514-458C-4DAC-A019-4B9CC4976A87}">
      <dgm:prSet/>
      <dgm:spPr/>
      <dgm:t>
        <a:bodyPr/>
        <a:lstStyle/>
        <a:p>
          <a:endParaRPr lang="en-GB"/>
        </a:p>
      </dgm:t>
    </dgm:pt>
    <dgm:pt modelId="{CA055F67-2FD2-431C-94FE-F2F91C71E910}" type="sibTrans" cxnId="{A9BEC514-458C-4DAC-A019-4B9CC4976A87}">
      <dgm:prSet/>
      <dgm:spPr/>
      <dgm:t>
        <a:bodyPr/>
        <a:lstStyle/>
        <a:p>
          <a:endParaRPr lang="en-GB"/>
        </a:p>
      </dgm:t>
    </dgm:pt>
    <dgm:pt modelId="{3CF56E92-C58C-4424-84D3-20B3B2BF8889}">
      <dgm:prSet phldrT="[Text]"/>
      <dgm:spPr/>
      <dgm:t>
        <a:bodyPr/>
        <a:lstStyle/>
        <a:p>
          <a:r>
            <a:rPr lang="en-GB" dirty="0" smtClean="0"/>
            <a:t>Internally Displaced Person</a:t>
          </a:r>
          <a:endParaRPr lang="en-GB" dirty="0"/>
        </a:p>
      </dgm:t>
    </dgm:pt>
    <dgm:pt modelId="{DE3C3A47-BCD3-43F2-9522-2FEC6F880747}" type="parTrans" cxnId="{36C7652E-EE85-4507-A41B-FA103B2713DC}">
      <dgm:prSet/>
      <dgm:spPr/>
      <dgm:t>
        <a:bodyPr/>
        <a:lstStyle/>
        <a:p>
          <a:endParaRPr lang="en-GB"/>
        </a:p>
      </dgm:t>
    </dgm:pt>
    <dgm:pt modelId="{CEEE4178-F7DB-4323-BAC6-D977B492D048}" type="sibTrans" cxnId="{36C7652E-EE85-4507-A41B-FA103B2713DC}">
      <dgm:prSet/>
      <dgm:spPr/>
      <dgm:t>
        <a:bodyPr/>
        <a:lstStyle/>
        <a:p>
          <a:endParaRPr lang="en-GB"/>
        </a:p>
      </dgm:t>
    </dgm:pt>
    <dgm:pt modelId="{9FE327B5-FBEA-476B-B5D8-52B516CB09A9}">
      <dgm:prSet phldrT="[Text]"/>
      <dgm:spPr/>
      <dgm:t>
        <a:bodyPr/>
        <a:lstStyle/>
        <a:p>
          <a:r>
            <a:rPr lang="en-GB" dirty="0" smtClean="0"/>
            <a:t>Person who is moving or has moved across an international border or within a State away from his/her habitual place of residence</a:t>
          </a:r>
          <a:endParaRPr lang="en-GB" dirty="0"/>
        </a:p>
      </dgm:t>
    </dgm:pt>
    <dgm:pt modelId="{0087D4D5-75BA-491B-A192-AA75A0762B47}" type="parTrans" cxnId="{F8DC00BC-6038-4063-94A3-68B09E4FF09A}">
      <dgm:prSet/>
      <dgm:spPr/>
      <dgm:t>
        <a:bodyPr/>
        <a:lstStyle/>
        <a:p>
          <a:endParaRPr lang="en-GB"/>
        </a:p>
      </dgm:t>
    </dgm:pt>
    <dgm:pt modelId="{B54C69A0-39CC-46E4-AF31-07E76685AB1B}" type="sibTrans" cxnId="{F8DC00BC-6038-4063-94A3-68B09E4FF09A}">
      <dgm:prSet/>
      <dgm:spPr/>
      <dgm:t>
        <a:bodyPr/>
        <a:lstStyle/>
        <a:p>
          <a:endParaRPr lang="en-GB"/>
        </a:p>
      </dgm:t>
    </dgm:pt>
    <dgm:pt modelId="{82953038-19B5-4820-9AEB-0B8717668C19}">
      <dgm:prSet phldrT="[Text]"/>
      <dgm:spPr/>
      <dgm:t>
        <a:bodyPr/>
        <a:lstStyle/>
        <a:p>
          <a:r>
            <a:rPr lang="en-GB" dirty="0" smtClean="0"/>
            <a:t>Whether voluntarily or not</a:t>
          </a:r>
          <a:endParaRPr lang="en-GB" dirty="0"/>
        </a:p>
      </dgm:t>
    </dgm:pt>
    <dgm:pt modelId="{62CEB6E5-85D1-4D27-9ED7-4D37F7A1C54A}" type="parTrans" cxnId="{099A8BD6-39D3-4FE0-ADE3-F6433E4CDB1C}">
      <dgm:prSet/>
      <dgm:spPr/>
      <dgm:t>
        <a:bodyPr/>
        <a:lstStyle/>
        <a:p>
          <a:endParaRPr lang="en-GB"/>
        </a:p>
      </dgm:t>
    </dgm:pt>
    <dgm:pt modelId="{D060A0DC-9DD1-4D5E-A47F-C8775E8D4877}" type="sibTrans" cxnId="{099A8BD6-39D3-4FE0-ADE3-F6433E4CDB1C}">
      <dgm:prSet/>
      <dgm:spPr/>
      <dgm:t>
        <a:bodyPr/>
        <a:lstStyle/>
        <a:p>
          <a:endParaRPr lang="en-GB"/>
        </a:p>
      </dgm:t>
    </dgm:pt>
    <dgm:pt modelId="{BB47E467-1217-4C52-917E-10F0A7594A16}">
      <dgm:prSet phldrT="[Text]"/>
      <dgm:spPr/>
      <dgm:t>
        <a:bodyPr/>
        <a:lstStyle/>
        <a:p>
          <a:r>
            <a:rPr lang="en-GB" dirty="0" smtClean="0"/>
            <a:t>Legal status of person irrelevant</a:t>
          </a:r>
          <a:endParaRPr lang="en-GB" dirty="0"/>
        </a:p>
      </dgm:t>
    </dgm:pt>
    <dgm:pt modelId="{ACAD1752-F1EA-4642-A4C7-9446AEE95B3E}" type="parTrans" cxnId="{874ED4D3-517A-454A-A19B-72DF2F3A7CE0}">
      <dgm:prSet/>
      <dgm:spPr/>
      <dgm:t>
        <a:bodyPr/>
        <a:lstStyle/>
        <a:p>
          <a:endParaRPr lang="en-GB"/>
        </a:p>
      </dgm:t>
    </dgm:pt>
    <dgm:pt modelId="{5337C9F0-499D-415E-A71A-5001E155A59F}" type="sibTrans" cxnId="{874ED4D3-517A-454A-A19B-72DF2F3A7CE0}">
      <dgm:prSet/>
      <dgm:spPr/>
      <dgm:t>
        <a:bodyPr/>
        <a:lstStyle/>
        <a:p>
          <a:endParaRPr lang="en-GB"/>
        </a:p>
      </dgm:t>
    </dgm:pt>
    <dgm:pt modelId="{2FE89783-F6CE-42B2-AD3E-9A8FAFEB1B99}">
      <dgm:prSet phldrT="[Text]"/>
      <dgm:spPr/>
      <dgm:t>
        <a:bodyPr/>
        <a:lstStyle/>
        <a:p>
          <a:r>
            <a:rPr lang="en-GB" dirty="0" smtClean="0"/>
            <a:t>Cause for movement is irrelevant</a:t>
          </a:r>
          <a:endParaRPr lang="en-GB" dirty="0"/>
        </a:p>
      </dgm:t>
    </dgm:pt>
    <dgm:pt modelId="{C5CBEE81-BEF6-42B6-AFD7-956D1E35749F}" type="parTrans" cxnId="{2AAE27EB-13B0-4B49-9BB1-39FE3A5F128F}">
      <dgm:prSet/>
      <dgm:spPr/>
      <dgm:t>
        <a:bodyPr/>
        <a:lstStyle/>
        <a:p>
          <a:endParaRPr lang="en-GB"/>
        </a:p>
      </dgm:t>
    </dgm:pt>
    <dgm:pt modelId="{342ED504-DE39-403E-B2D5-ADA214A1080E}" type="sibTrans" cxnId="{2AAE27EB-13B0-4B49-9BB1-39FE3A5F128F}">
      <dgm:prSet/>
      <dgm:spPr/>
      <dgm:t>
        <a:bodyPr/>
        <a:lstStyle/>
        <a:p>
          <a:endParaRPr lang="en-GB"/>
        </a:p>
      </dgm:t>
    </dgm:pt>
    <dgm:pt modelId="{E3225B4D-0B3B-4B99-82B3-9231C90132B5}">
      <dgm:prSet phldrT="[Text]"/>
      <dgm:spPr/>
      <dgm:t>
        <a:bodyPr/>
        <a:lstStyle/>
        <a:p>
          <a:r>
            <a:rPr lang="en-GB" dirty="0" smtClean="0"/>
            <a:t>Length of stay irrelevant</a:t>
          </a:r>
          <a:endParaRPr lang="en-GB" dirty="0"/>
        </a:p>
      </dgm:t>
    </dgm:pt>
    <dgm:pt modelId="{5CD0F077-A679-4BDA-96AE-CA260C2D7EE7}" type="parTrans" cxnId="{FDD03C6C-E53C-449B-B4AF-A6F455E45B45}">
      <dgm:prSet/>
      <dgm:spPr/>
      <dgm:t>
        <a:bodyPr/>
        <a:lstStyle/>
        <a:p>
          <a:endParaRPr lang="en-GB"/>
        </a:p>
      </dgm:t>
    </dgm:pt>
    <dgm:pt modelId="{B0DB254A-AA0C-4F23-82BB-D9B3C2CA9504}" type="sibTrans" cxnId="{FDD03C6C-E53C-449B-B4AF-A6F455E45B45}">
      <dgm:prSet/>
      <dgm:spPr/>
      <dgm:t>
        <a:bodyPr/>
        <a:lstStyle/>
        <a:p>
          <a:endParaRPr lang="en-GB"/>
        </a:p>
      </dgm:t>
    </dgm:pt>
    <dgm:pt modelId="{02DDFD1B-32D6-4AD6-BC0E-272D1C890601}">
      <dgm:prSet phldrT="[Text]"/>
      <dgm:spPr/>
      <dgm:t>
        <a:bodyPr/>
        <a:lstStyle/>
        <a:p>
          <a:r>
            <a:rPr lang="en-GB" dirty="0" smtClean="0"/>
            <a:t>Someone who is applying for refugee status</a:t>
          </a:r>
          <a:endParaRPr lang="en-GB" dirty="0"/>
        </a:p>
      </dgm:t>
    </dgm:pt>
    <dgm:pt modelId="{298322E8-2746-4885-91EC-83935C9A2100}" type="parTrans" cxnId="{B7A27218-59FB-49FE-A1E6-E7A77B568B29}">
      <dgm:prSet/>
      <dgm:spPr/>
      <dgm:t>
        <a:bodyPr/>
        <a:lstStyle/>
        <a:p>
          <a:endParaRPr lang="en-GB"/>
        </a:p>
      </dgm:t>
    </dgm:pt>
    <dgm:pt modelId="{1C63018B-6659-487F-8278-922CA56DFE27}" type="sibTrans" cxnId="{B7A27218-59FB-49FE-A1E6-E7A77B568B29}">
      <dgm:prSet/>
      <dgm:spPr/>
      <dgm:t>
        <a:bodyPr/>
        <a:lstStyle/>
        <a:p>
          <a:endParaRPr lang="en-GB"/>
        </a:p>
      </dgm:t>
    </dgm:pt>
    <dgm:pt modelId="{006EA3E6-605D-402A-BBAE-F86E17A82585}">
      <dgm:prSet phldrT="[Text]"/>
      <dgm:spPr/>
      <dgm:t>
        <a:bodyPr/>
        <a:lstStyle/>
        <a:p>
          <a:r>
            <a:rPr lang="en-GB" smtClean="0"/>
            <a:t>Asylum-seeker</a:t>
          </a:r>
          <a:endParaRPr lang="en-GB" dirty="0"/>
        </a:p>
      </dgm:t>
    </dgm:pt>
    <dgm:pt modelId="{5F850778-59FD-4728-9F15-44B75747615F}" type="parTrans" cxnId="{994FB569-1587-4725-A9AB-918B14B57F78}">
      <dgm:prSet/>
      <dgm:spPr/>
      <dgm:t>
        <a:bodyPr/>
        <a:lstStyle/>
        <a:p>
          <a:endParaRPr lang="en-GB"/>
        </a:p>
      </dgm:t>
    </dgm:pt>
    <dgm:pt modelId="{532589FE-94BD-4CE4-B795-B7D6739F2AAD}" type="sibTrans" cxnId="{994FB569-1587-4725-A9AB-918B14B57F78}">
      <dgm:prSet/>
      <dgm:spPr/>
      <dgm:t>
        <a:bodyPr/>
        <a:lstStyle/>
        <a:p>
          <a:endParaRPr lang="en-GB"/>
        </a:p>
      </dgm:t>
    </dgm:pt>
    <dgm:pt modelId="{A3986AB9-F40A-48D7-876E-427CF85AAB8F}">
      <dgm:prSet phldrT="[Text]"/>
      <dgm:spPr/>
      <dgm:t>
        <a:bodyPr/>
        <a:lstStyle/>
        <a:p>
          <a:r>
            <a:rPr lang="en-GB" dirty="0" smtClean="0"/>
            <a:t>Cause for movement is  armed conflict, generalised violence, violations of human rights or natural/human disaster</a:t>
          </a:r>
          <a:endParaRPr lang="en-GB" dirty="0"/>
        </a:p>
      </dgm:t>
    </dgm:pt>
    <dgm:pt modelId="{F6B4A15E-484D-4E33-9B75-94C97BA1D633}" type="parTrans" cxnId="{E4C83A6B-942C-4B75-8515-779D643D4EA4}">
      <dgm:prSet/>
      <dgm:spPr/>
      <dgm:t>
        <a:bodyPr/>
        <a:lstStyle/>
        <a:p>
          <a:endParaRPr lang="en-GB"/>
        </a:p>
      </dgm:t>
    </dgm:pt>
    <dgm:pt modelId="{5559E716-EA6F-4223-836B-6879B41EEA42}" type="sibTrans" cxnId="{E4C83A6B-942C-4B75-8515-779D643D4EA4}">
      <dgm:prSet/>
      <dgm:spPr/>
      <dgm:t>
        <a:bodyPr/>
        <a:lstStyle/>
        <a:p>
          <a:endParaRPr lang="en-GB"/>
        </a:p>
      </dgm:t>
    </dgm:pt>
    <dgm:pt modelId="{566EDD7B-7F42-4F34-A7D5-3B8BBD3AF7DB}">
      <dgm:prSet phldrT="[Text]"/>
      <dgm:spPr/>
      <dgm:t>
        <a:bodyPr/>
        <a:lstStyle/>
        <a:p>
          <a:r>
            <a:rPr lang="en-GB" dirty="0" smtClean="0"/>
            <a:t>Individual is moving within the territory of his/her nationality</a:t>
          </a:r>
          <a:endParaRPr lang="en-GB" dirty="0"/>
        </a:p>
      </dgm:t>
    </dgm:pt>
    <dgm:pt modelId="{CC2F5F52-95F2-4E5F-95EB-7681666A7119}" type="parTrans" cxnId="{8A6E26B2-8670-45F1-9EE6-A206FD81748C}">
      <dgm:prSet/>
      <dgm:spPr/>
      <dgm:t>
        <a:bodyPr/>
        <a:lstStyle/>
        <a:p>
          <a:endParaRPr lang="en-GB"/>
        </a:p>
      </dgm:t>
    </dgm:pt>
    <dgm:pt modelId="{95965B2A-4C18-4902-AC87-0FDF22AE64D7}" type="sibTrans" cxnId="{8A6E26B2-8670-45F1-9EE6-A206FD81748C}">
      <dgm:prSet/>
      <dgm:spPr/>
      <dgm:t>
        <a:bodyPr/>
        <a:lstStyle/>
        <a:p>
          <a:endParaRPr lang="en-GB"/>
        </a:p>
      </dgm:t>
    </dgm:pt>
    <dgm:pt modelId="{69C771C1-3DE8-4EB2-9579-D59E113C02D4}" type="pres">
      <dgm:prSet presAssocID="{A276DC0B-85D0-4231-98C8-1C3810540902}" presName="Name0" presStyleCnt="0">
        <dgm:presLayoutVars>
          <dgm:dir/>
          <dgm:animLvl val="lvl"/>
          <dgm:resizeHandles val="exact"/>
        </dgm:presLayoutVars>
      </dgm:prSet>
      <dgm:spPr/>
      <dgm:t>
        <a:bodyPr/>
        <a:lstStyle/>
        <a:p>
          <a:endParaRPr lang="en-GB"/>
        </a:p>
      </dgm:t>
    </dgm:pt>
    <dgm:pt modelId="{BDF71AA6-7D08-4F05-8929-2821692DD1F7}" type="pres">
      <dgm:prSet presAssocID="{CE8B26CA-65B8-494A-8D75-46EA4E0AA73E}" presName="composite" presStyleCnt="0"/>
      <dgm:spPr/>
    </dgm:pt>
    <dgm:pt modelId="{0A873636-4C2F-4E99-AEC8-0F2BF3E81D58}" type="pres">
      <dgm:prSet presAssocID="{CE8B26CA-65B8-494A-8D75-46EA4E0AA73E}" presName="parTx" presStyleLbl="alignNode1" presStyleIdx="0" presStyleCnt="4">
        <dgm:presLayoutVars>
          <dgm:chMax val="0"/>
          <dgm:chPref val="0"/>
          <dgm:bulletEnabled val="1"/>
        </dgm:presLayoutVars>
      </dgm:prSet>
      <dgm:spPr/>
      <dgm:t>
        <a:bodyPr/>
        <a:lstStyle/>
        <a:p>
          <a:endParaRPr lang="en-GB"/>
        </a:p>
      </dgm:t>
    </dgm:pt>
    <dgm:pt modelId="{471204C2-6664-4D6E-BBF4-6A34DFD2F653}" type="pres">
      <dgm:prSet presAssocID="{CE8B26CA-65B8-494A-8D75-46EA4E0AA73E}" presName="desTx" presStyleLbl="alignAccFollowNode1" presStyleIdx="0" presStyleCnt="4">
        <dgm:presLayoutVars>
          <dgm:bulletEnabled val="1"/>
        </dgm:presLayoutVars>
      </dgm:prSet>
      <dgm:spPr/>
      <dgm:t>
        <a:bodyPr/>
        <a:lstStyle/>
        <a:p>
          <a:endParaRPr lang="en-GB"/>
        </a:p>
      </dgm:t>
    </dgm:pt>
    <dgm:pt modelId="{A377F169-CB4A-4D5D-9FD2-2DF140061895}" type="pres">
      <dgm:prSet presAssocID="{83EB4BBD-F82C-4A38-AD87-9BDA9816DD02}" presName="space" presStyleCnt="0"/>
      <dgm:spPr/>
    </dgm:pt>
    <dgm:pt modelId="{22207038-8DAD-4E7C-8D73-C616556E571C}" type="pres">
      <dgm:prSet presAssocID="{3CF56E92-C58C-4424-84D3-20B3B2BF8889}" presName="composite" presStyleCnt="0"/>
      <dgm:spPr/>
    </dgm:pt>
    <dgm:pt modelId="{895EC92C-EBE8-4C48-AE85-6ADAF2BA366E}" type="pres">
      <dgm:prSet presAssocID="{3CF56E92-C58C-4424-84D3-20B3B2BF8889}" presName="parTx" presStyleLbl="alignNode1" presStyleIdx="1" presStyleCnt="4">
        <dgm:presLayoutVars>
          <dgm:chMax val="0"/>
          <dgm:chPref val="0"/>
          <dgm:bulletEnabled val="1"/>
        </dgm:presLayoutVars>
      </dgm:prSet>
      <dgm:spPr/>
      <dgm:t>
        <a:bodyPr/>
        <a:lstStyle/>
        <a:p>
          <a:endParaRPr lang="en-GB"/>
        </a:p>
      </dgm:t>
    </dgm:pt>
    <dgm:pt modelId="{B9B754A2-3118-4137-BC2C-09C14DBC9974}" type="pres">
      <dgm:prSet presAssocID="{3CF56E92-C58C-4424-84D3-20B3B2BF8889}" presName="desTx" presStyleLbl="alignAccFollowNode1" presStyleIdx="1" presStyleCnt="4">
        <dgm:presLayoutVars>
          <dgm:bulletEnabled val="1"/>
        </dgm:presLayoutVars>
      </dgm:prSet>
      <dgm:spPr/>
      <dgm:t>
        <a:bodyPr/>
        <a:lstStyle/>
        <a:p>
          <a:endParaRPr lang="en-GB"/>
        </a:p>
      </dgm:t>
    </dgm:pt>
    <dgm:pt modelId="{2FD9FAAF-0231-4D3A-8D23-6BE26AF3D909}" type="pres">
      <dgm:prSet presAssocID="{CEEE4178-F7DB-4323-BAC6-D977B492D048}" presName="space" presStyleCnt="0"/>
      <dgm:spPr/>
    </dgm:pt>
    <dgm:pt modelId="{CE488DD9-C367-4CEB-A5D5-0901DAEE5E3D}" type="pres">
      <dgm:prSet presAssocID="{006EA3E6-605D-402A-BBAE-F86E17A82585}" presName="composite" presStyleCnt="0"/>
      <dgm:spPr/>
    </dgm:pt>
    <dgm:pt modelId="{521DA3BB-544B-4850-9228-12127C235815}" type="pres">
      <dgm:prSet presAssocID="{006EA3E6-605D-402A-BBAE-F86E17A82585}" presName="parTx" presStyleLbl="alignNode1" presStyleIdx="2" presStyleCnt="4">
        <dgm:presLayoutVars>
          <dgm:chMax val="0"/>
          <dgm:chPref val="0"/>
          <dgm:bulletEnabled val="1"/>
        </dgm:presLayoutVars>
      </dgm:prSet>
      <dgm:spPr/>
      <dgm:t>
        <a:bodyPr/>
        <a:lstStyle/>
        <a:p>
          <a:endParaRPr lang="en-GB"/>
        </a:p>
      </dgm:t>
    </dgm:pt>
    <dgm:pt modelId="{1D47FDD4-2316-46CD-BF2D-6DAF2DF97EBD}" type="pres">
      <dgm:prSet presAssocID="{006EA3E6-605D-402A-BBAE-F86E17A82585}" presName="desTx" presStyleLbl="alignAccFollowNode1" presStyleIdx="2" presStyleCnt="4">
        <dgm:presLayoutVars>
          <dgm:bulletEnabled val="1"/>
        </dgm:presLayoutVars>
      </dgm:prSet>
      <dgm:spPr/>
      <dgm:t>
        <a:bodyPr/>
        <a:lstStyle/>
        <a:p>
          <a:endParaRPr lang="en-GB"/>
        </a:p>
      </dgm:t>
    </dgm:pt>
    <dgm:pt modelId="{7535C541-E79E-4D00-9191-9C6873CEEE54}" type="pres">
      <dgm:prSet presAssocID="{532589FE-94BD-4CE4-B795-B7D6739F2AAD}" presName="space" presStyleCnt="0"/>
      <dgm:spPr/>
    </dgm:pt>
    <dgm:pt modelId="{DA64406C-E965-4829-8A8B-16485E1B57F8}" type="pres">
      <dgm:prSet presAssocID="{49F76442-1AF7-498E-9FE8-ABA096095DDA}" presName="composite" presStyleCnt="0"/>
      <dgm:spPr/>
    </dgm:pt>
    <dgm:pt modelId="{148B0785-7DD6-4D38-9929-A74FD6EEA53A}" type="pres">
      <dgm:prSet presAssocID="{49F76442-1AF7-498E-9FE8-ABA096095DDA}" presName="parTx" presStyleLbl="alignNode1" presStyleIdx="3" presStyleCnt="4">
        <dgm:presLayoutVars>
          <dgm:chMax val="0"/>
          <dgm:chPref val="0"/>
          <dgm:bulletEnabled val="1"/>
        </dgm:presLayoutVars>
      </dgm:prSet>
      <dgm:spPr/>
      <dgm:t>
        <a:bodyPr/>
        <a:lstStyle/>
        <a:p>
          <a:endParaRPr lang="en-GB"/>
        </a:p>
      </dgm:t>
    </dgm:pt>
    <dgm:pt modelId="{899E2041-F76E-43E8-9AA4-89D9754E58B1}" type="pres">
      <dgm:prSet presAssocID="{49F76442-1AF7-498E-9FE8-ABA096095DDA}" presName="desTx" presStyleLbl="alignAccFollowNode1" presStyleIdx="3" presStyleCnt="4">
        <dgm:presLayoutVars>
          <dgm:bulletEnabled val="1"/>
        </dgm:presLayoutVars>
      </dgm:prSet>
      <dgm:spPr/>
    </dgm:pt>
  </dgm:ptLst>
  <dgm:cxnLst>
    <dgm:cxn modelId="{FDD03C6C-E53C-449B-B4AF-A6F455E45B45}" srcId="{9FE327B5-FBEA-476B-B5D8-52B516CB09A9}" destId="{E3225B4D-0B3B-4B99-82B3-9231C90132B5}" srcOrd="3" destOrd="0" parTransId="{5CD0F077-A679-4BDA-96AE-CA260C2D7EE7}" sibTransId="{B0DB254A-AA0C-4F23-82BB-D9B3C2CA9504}"/>
    <dgm:cxn modelId="{36C7652E-EE85-4507-A41B-FA103B2713DC}" srcId="{A276DC0B-85D0-4231-98C8-1C3810540902}" destId="{3CF56E92-C58C-4424-84D3-20B3B2BF8889}" srcOrd="1" destOrd="0" parTransId="{DE3C3A47-BCD3-43F2-9522-2FEC6F880747}" sibTransId="{CEEE4178-F7DB-4323-BAC6-D977B492D048}"/>
    <dgm:cxn modelId="{9B41963B-17BD-4C58-9A89-960EC9683073}" type="presOf" srcId="{CE8B26CA-65B8-494A-8D75-46EA4E0AA73E}" destId="{0A873636-4C2F-4E99-AEC8-0F2BF3E81D58}" srcOrd="0" destOrd="0" presId="urn:microsoft.com/office/officeart/2005/8/layout/hList1"/>
    <dgm:cxn modelId="{CAEBA8BB-59E8-4358-811C-A3C197E41B4E}" type="presOf" srcId="{82953038-19B5-4820-9AEB-0B8717668C19}" destId="{471204C2-6664-4D6E-BBF4-6A34DFD2F653}" srcOrd="0" destOrd="3" presId="urn:microsoft.com/office/officeart/2005/8/layout/hList1"/>
    <dgm:cxn modelId="{B576F4C7-3A25-409D-93FB-BFD56BB29FC0}" type="presOf" srcId="{A276DC0B-85D0-4231-98C8-1C3810540902}" destId="{69C771C1-3DE8-4EB2-9579-D59E113C02D4}" srcOrd="0" destOrd="0" presId="urn:microsoft.com/office/officeart/2005/8/layout/hList1"/>
    <dgm:cxn modelId="{B7A27218-59FB-49FE-A1E6-E7A77B568B29}" srcId="{006EA3E6-605D-402A-BBAE-F86E17A82585}" destId="{02DDFD1B-32D6-4AD6-BC0E-272D1C890601}" srcOrd="0" destOrd="0" parTransId="{298322E8-2746-4885-91EC-83935C9A2100}" sibTransId="{1C63018B-6659-487F-8278-922CA56DFE27}"/>
    <dgm:cxn modelId="{22AE2749-EE3E-4C18-9CEB-04D147E7740F}" type="presOf" srcId="{BB47E467-1217-4C52-917E-10F0A7594A16}" destId="{471204C2-6664-4D6E-BBF4-6A34DFD2F653}" srcOrd="0" destOrd="2" presId="urn:microsoft.com/office/officeart/2005/8/layout/hList1"/>
    <dgm:cxn modelId="{9AFE928D-EB51-4CC6-8360-B7668DC5A496}" type="presOf" srcId="{02DDFD1B-32D6-4AD6-BC0E-272D1C890601}" destId="{1D47FDD4-2316-46CD-BF2D-6DAF2DF97EBD}" srcOrd="0" destOrd="0" presId="urn:microsoft.com/office/officeart/2005/8/layout/hList1"/>
    <dgm:cxn modelId="{099A8BD6-39D3-4FE0-ADE3-F6433E4CDB1C}" srcId="{9FE327B5-FBEA-476B-B5D8-52B516CB09A9}" destId="{82953038-19B5-4820-9AEB-0B8717668C19}" srcOrd="2" destOrd="0" parTransId="{62CEB6E5-85D1-4D27-9ED7-4D37F7A1C54A}" sibTransId="{D060A0DC-9DD1-4D5E-A47F-C8775E8D4877}"/>
    <dgm:cxn modelId="{E4C83A6B-942C-4B75-8515-779D643D4EA4}" srcId="{3CF56E92-C58C-4424-84D3-20B3B2BF8889}" destId="{A3986AB9-F40A-48D7-876E-427CF85AAB8F}" srcOrd="0" destOrd="0" parTransId="{F6B4A15E-484D-4E33-9B75-94C97BA1D633}" sibTransId="{5559E716-EA6F-4223-836B-6879B41EEA42}"/>
    <dgm:cxn modelId="{A9BEC514-458C-4DAC-A019-4B9CC4976A87}" srcId="{A276DC0B-85D0-4231-98C8-1C3810540902}" destId="{49F76442-1AF7-498E-9FE8-ABA096095DDA}" srcOrd="3" destOrd="0" parTransId="{A80D895D-2D95-45E4-8F70-1CEBC6F31892}" sibTransId="{CA055F67-2FD2-431C-94FE-F2F91C71E910}"/>
    <dgm:cxn modelId="{53EBCA9F-B56D-441A-9CCC-9EE54B7AEDF3}" type="presOf" srcId="{E3225B4D-0B3B-4B99-82B3-9231C90132B5}" destId="{471204C2-6664-4D6E-BBF4-6A34DFD2F653}" srcOrd="0" destOrd="4" presId="urn:microsoft.com/office/officeart/2005/8/layout/hList1"/>
    <dgm:cxn modelId="{98DE8C1F-B936-4942-AA55-9C5E4FD456D9}" type="presOf" srcId="{9FE327B5-FBEA-476B-B5D8-52B516CB09A9}" destId="{471204C2-6664-4D6E-BBF4-6A34DFD2F653}" srcOrd="0" destOrd="0" presId="urn:microsoft.com/office/officeart/2005/8/layout/hList1"/>
    <dgm:cxn modelId="{816D063F-7DDF-4F7E-B5A4-9E24D832EF89}" type="presOf" srcId="{3CF56E92-C58C-4424-84D3-20B3B2BF8889}" destId="{895EC92C-EBE8-4C48-AE85-6ADAF2BA366E}" srcOrd="0" destOrd="0" presId="urn:microsoft.com/office/officeart/2005/8/layout/hList1"/>
    <dgm:cxn modelId="{F8DC00BC-6038-4063-94A3-68B09E4FF09A}" srcId="{CE8B26CA-65B8-494A-8D75-46EA4E0AA73E}" destId="{9FE327B5-FBEA-476B-B5D8-52B516CB09A9}" srcOrd="0" destOrd="0" parTransId="{0087D4D5-75BA-491B-A192-AA75A0762B47}" sibTransId="{B54C69A0-39CC-46E4-AF31-07E76685AB1B}"/>
    <dgm:cxn modelId="{EE0D2472-BB8A-457F-BF03-5F2832FB137C}" type="presOf" srcId="{006EA3E6-605D-402A-BBAE-F86E17A82585}" destId="{521DA3BB-544B-4850-9228-12127C235815}" srcOrd="0" destOrd="0" presId="urn:microsoft.com/office/officeart/2005/8/layout/hList1"/>
    <dgm:cxn modelId="{6B086672-B07A-40D8-9CBD-230357AB42D6}" type="presOf" srcId="{2FE89783-F6CE-42B2-AD3E-9A8FAFEB1B99}" destId="{471204C2-6664-4D6E-BBF4-6A34DFD2F653}" srcOrd="0" destOrd="1" presId="urn:microsoft.com/office/officeart/2005/8/layout/hList1"/>
    <dgm:cxn modelId="{994FB569-1587-4725-A9AB-918B14B57F78}" srcId="{A276DC0B-85D0-4231-98C8-1C3810540902}" destId="{006EA3E6-605D-402A-BBAE-F86E17A82585}" srcOrd="2" destOrd="0" parTransId="{5F850778-59FD-4728-9F15-44B75747615F}" sibTransId="{532589FE-94BD-4CE4-B795-B7D6739F2AAD}"/>
    <dgm:cxn modelId="{8A6E26B2-8670-45F1-9EE6-A206FD81748C}" srcId="{3CF56E92-C58C-4424-84D3-20B3B2BF8889}" destId="{566EDD7B-7F42-4F34-A7D5-3B8BBD3AF7DB}" srcOrd="1" destOrd="0" parTransId="{CC2F5F52-95F2-4E5F-95EB-7681666A7119}" sibTransId="{95965B2A-4C18-4902-AC87-0FDF22AE64D7}"/>
    <dgm:cxn modelId="{AE5B6BC6-E288-4E07-946A-FBC9E9EC930A}" srcId="{A276DC0B-85D0-4231-98C8-1C3810540902}" destId="{CE8B26CA-65B8-494A-8D75-46EA4E0AA73E}" srcOrd="0" destOrd="0" parTransId="{097453B0-B0A3-404E-B0D8-60E1B31CA380}" sibTransId="{83EB4BBD-F82C-4A38-AD87-9BDA9816DD02}"/>
    <dgm:cxn modelId="{E82F389D-DCE9-4718-B05A-9D86F32CCD50}" type="presOf" srcId="{49F76442-1AF7-498E-9FE8-ABA096095DDA}" destId="{148B0785-7DD6-4D38-9929-A74FD6EEA53A}" srcOrd="0" destOrd="0" presId="urn:microsoft.com/office/officeart/2005/8/layout/hList1"/>
    <dgm:cxn modelId="{3D6ED898-B2C0-4ED6-BC32-A32A6936B555}" type="presOf" srcId="{A3986AB9-F40A-48D7-876E-427CF85AAB8F}" destId="{B9B754A2-3118-4137-BC2C-09C14DBC9974}" srcOrd="0" destOrd="0" presId="urn:microsoft.com/office/officeart/2005/8/layout/hList1"/>
    <dgm:cxn modelId="{2AAE27EB-13B0-4B49-9BB1-39FE3A5F128F}" srcId="{9FE327B5-FBEA-476B-B5D8-52B516CB09A9}" destId="{2FE89783-F6CE-42B2-AD3E-9A8FAFEB1B99}" srcOrd="0" destOrd="0" parTransId="{C5CBEE81-BEF6-42B6-AFD7-956D1E35749F}" sibTransId="{342ED504-DE39-403E-B2D5-ADA214A1080E}"/>
    <dgm:cxn modelId="{4B0A49BF-BF92-449B-8725-514B6DD215B2}" type="presOf" srcId="{566EDD7B-7F42-4F34-A7D5-3B8BBD3AF7DB}" destId="{B9B754A2-3118-4137-BC2C-09C14DBC9974}" srcOrd="0" destOrd="1" presId="urn:microsoft.com/office/officeart/2005/8/layout/hList1"/>
    <dgm:cxn modelId="{874ED4D3-517A-454A-A19B-72DF2F3A7CE0}" srcId="{9FE327B5-FBEA-476B-B5D8-52B516CB09A9}" destId="{BB47E467-1217-4C52-917E-10F0A7594A16}" srcOrd="1" destOrd="0" parTransId="{ACAD1752-F1EA-4642-A4C7-9446AEE95B3E}" sibTransId="{5337C9F0-499D-415E-A71A-5001E155A59F}"/>
    <dgm:cxn modelId="{21286E07-46E4-4D86-B9A1-31BBA931B313}" type="presParOf" srcId="{69C771C1-3DE8-4EB2-9579-D59E113C02D4}" destId="{BDF71AA6-7D08-4F05-8929-2821692DD1F7}" srcOrd="0" destOrd="0" presId="urn:microsoft.com/office/officeart/2005/8/layout/hList1"/>
    <dgm:cxn modelId="{C9D92F0A-D991-4841-837E-45BD97A3709A}" type="presParOf" srcId="{BDF71AA6-7D08-4F05-8929-2821692DD1F7}" destId="{0A873636-4C2F-4E99-AEC8-0F2BF3E81D58}" srcOrd="0" destOrd="0" presId="urn:microsoft.com/office/officeart/2005/8/layout/hList1"/>
    <dgm:cxn modelId="{E48C147E-A515-4DAF-9EED-0CF457FD7225}" type="presParOf" srcId="{BDF71AA6-7D08-4F05-8929-2821692DD1F7}" destId="{471204C2-6664-4D6E-BBF4-6A34DFD2F653}" srcOrd="1" destOrd="0" presId="urn:microsoft.com/office/officeart/2005/8/layout/hList1"/>
    <dgm:cxn modelId="{DD9A4488-2E08-4312-97BF-AED92310E547}" type="presParOf" srcId="{69C771C1-3DE8-4EB2-9579-D59E113C02D4}" destId="{A377F169-CB4A-4D5D-9FD2-2DF140061895}" srcOrd="1" destOrd="0" presId="urn:microsoft.com/office/officeart/2005/8/layout/hList1"/>
    <dgm:cxn modelId="{5246FB04-6B2A-49DD-87CF-A19B5D3B2848}" type="presParOf" srcId="{69C771C1-3DE8-4EB2-9579-D59E113C02D4}" destId="{22207038-8DAD-4E7C-8D73-C616556E571C}" srcOrd="2" destOrd="0" presId="urn:microsoft.com/office/officeart/2005/8/layout/hList1"/>
    <dgm:cxn modelId="{27306C1C-5895-4662-A602-2CC10F41F918}" type="presParOf" srcId="{22207038-8DAD-4E7C-8D73-C616556E571C}" destId="{895EC92C-EBE8-4C48-AE85-6ADAF2BA366E}" srcOrd="0" destOrd="0" presId="urn:microsoft.com/office/officeart/2005/8/layout/hList1"/>
    <dgm:cxn modelId="{D066B4B0-833F-4BAF-A842-9D69169D92F8}" type="presParOf" srcId="{22207038-8DAD-4E7C-8D73-C616556E571C}" destId="{B9B754A2-3118-4137-BC2C-09C14DBC9974}" srcOrd="1" destOrd="0" presId="urn:microsoft.com/office/officeart/2005/8/layout/hList1"/>
    <dgm:cxn modelId="{87655480-0DD7-4778-93B9-10F4C22BEB35}" type="presParOf" srcId="{69C771C1-3DE8-4EB2-9579-D59E113C02D4}" destId="{2FD9FAAF-0231-4D3A-8D23-6BE26AF3D909}" srcOrd="3" destOrd="0" presId="urn:microsoft.com/office/officeart/2005/8/layout/hList1"/>
    <dgm:cxn modelId="{F4F1E896-C191-4941-A9C4-10C835C90DB6}" type="presParOf" srcId="{69C771C1-3DE8-4EB2-9579-D59E113C02D4}" destId="{CE488DD9-C367-4CEB-A5D5-0901DAEE5E3D}" srcOrd="4" destOrd="0" presId="urn:microsoft.com/office/officeart/2005/8/layout/hList1"/>
    <dgm:cxn modelId="{BDF94B9D-62E6-4295-8556-FC0962EAEB98}" type="presParOf" srcId="{CE488DD9-C367-4CEB-A5D5-0901DAEE5E3D}" destId="{521DA3BB-544B-4850-9228-12127C235815}" srcOrd="0" destOrd="0" presId="urn:microsoft.com/office/officeart/2005/8/layout/hList1"/>
    <dgm:cxn modelId="{6A7392C1-F7D1-4AA0-9D20-1605376026A4}" type="presParOf" srcId="{CE488DD9-C367-4CEB-A5D5-0901DAEE5E3D}" destId="{1D47FDD4-2316-46CD-BF2D-6DAF2DF97EBD}" srcOrd="1" destOrd="0" presId="urn:microsoft.com/office/officeart/2005/8/layout/hList1"/>
    <dgm:cxn modelId="{8153F20F-3930-441B-B5B1-B1CA449FC87D}" type="presParOf" srcId="{69C771C1-3DE8-4EB2-9579-D59E113C02D4}" destId="{7535C541-E79E-4D00-9191-9C6873CEEE54}" srcOrd="5" destOrd="0" presId="urn:microsoft.com/office/officeart/2005/8/layout/hList1"/>
    <dgm:cxn modelId="{72997EBF-04BA-4214-AA86-A6A2C83583E0}" type="presParOf" srcId="{69C771C1-3DE8-4EB2-9579-D59E113C02D4}" destId="{DA64406C-E965-4829-8A8B-16485E1B57F8}" srcOrd="6" destOrd="0" presId="urn:microsoft.com/office/officeart/2005/8/layout/hList1"/>
    <dgm:cxn modelId="{0016713A-5C12-4416-A204-FAA0D481B770}" type="presParOf" srcId="{DA64406C-E965-4829-8A8B-16485E1B57F8}" destId="{148B0785-7DD6-4D38-9929-A74FD6EEA53A}" srcOrd="0" destOrd="0" presId="urn:microsoft.com/office/officeart/2005/8/layout/hList1"/>
    <dgm:cxn modelId="{478B08D7-E09D-44DB-8C5E-BB32883FFA4B}" type="presParOf" srcId="{DA64406C-E965-4829-8A8B-16485E1B57F8}" destId="{899E2041-F76E-43E8-9AA4-89D9754E58B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EAB157-641A-46BF-91C5-5E6C80CB042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560519B-6C75-4628-BB09-761E82FD8BD8}">
      <dgm:prSet phldrT="[Text]"/>
      <dgm:spPr/>
      <dgm:t>
        <a:bodyPr/>
        <a:lstStyle/>
        <a:p>
          <a:r>
            <a:rPr lang="en-GB" dirty="0" smtClean="0"/>
            <a:t>Elements of the definition</a:t>
          </a:r>
          <a:endParaRPr lang="en-GB" dirty="0"/>
        </a:p>
      </dgm:t>
    </dgm:pt>
    <dgm:pt modelId="{D8DB7EC6-9510-4C7A-AA45-B7FD662D6A3C}" type="parTrans" cxnId="{E4B8D0E2-098D-420D-9E08-C58D9344BE53}">
      <dgm:prSet/>
      <dgm:spPr/>
      <dgm:t>
        <a:bodyPr/>
        <a:lstStyle/>
        <a:p>
          <a:endParaRPr lang="en-GB"/>
        </a:p>
      </dgm:t>
    </dgm:pt>
    <dgm:pt modelId="{AB88E92D-B286-4EC2-BAEA-EB668E391E19}" type="sibTrans" cxnId="{E4B8D0E2-098D-420D-9E08-C58D9344BE53}">
      <dgm:prSet/>
      <dgm:spPr/>
      <dgm:t>
        <a:bodyPr/>
        <a:lstStyle/>
        <a:p>
          <a:endParaRPr lang="en-GB"/>
        </a:p>
      </dgm:t>
    </dgm:pt>
    <dgm:pt modelId="{E7AFB09C-641D-4189-9A6D-2C46A0AE24A0}">
      <dgm:prSet phldrT="[Text]"/>
      <dgm:spPr/>
      <dgm:t>
        <a:bodyPr/>
        <a:lstStyle/>
        <a:p>
          <a:r>
            <a:rPr lang="en-GB" dirty="0" smtClean="0"/>
            <a:t>Persecution for reasons of race, religion, nationality, membership of a particular social group or political opinion, </a:t>
          </a:r>
          <a:endParaRPr lang="en-GB" dirty="0"/>
        </a:p>
      </dgm:t>
    </dgm:pt>
    <dgm:pt modelId="{5849A73D-DD56-4875-8294-4D63E9A99A7E}" type="parTrans" cxnId="{02AFD267-B641-4F2C-A96B-A86F593C8674}">
      <dgm:prSet/>
      <dgm:spPr/>
      <dgm:t>
        <a:bodyPr/>
        <a:lstStyle/>
        <a:p>
          <a:endParaRPr lang="en-GB"/>
        </a:p>
      </dgm:t>
    </dgm:pt>
    <dgm:pt modelId="{12C10DF8-25E7-4A58-B320-8C3201C33A7D}" type="sibTrans" cxnId="{02AFD267-B641-4F2C-A96B-A86F593C8674}">
      <dgm:prSet/>
      <dgm:spPr/>
      <dgm:t>
        <a:bodyPr/>
        <a:lstStyle/>
        <a:p>
          <a:endParaRPr lang="en-GB"/>
        </a:p>
      </dgm:t>
    </dgm:pt>
    <dgm:pt modelId="{69BB9E9A-0E2B-4D65-B3BF-F28DAB6C61F3}">
      <dgm:prSet phldrT="[Text]"/>
      <dgm:spPr/>
      <dgm:t>
        <a:bodyPr/>
        <a:lstStyle/>
        <a:p>
          <a:r>
            <a:rPr lang="en-GB" dirty="0" smtClean="0"/>
            <a:t>Individual is outside country of nationality or does not have nationality  but is outside country of former habitual residence</a:t>
          </a:r>
          <a:endParaRPr lang="en-GB" dirty="0"/>
        </a:p>
      </dgm:t>
    </dgm:pt>
    <dgm:pt modelId="{00DF6F93-3CF2-430F-9F5F-927D0EAA6B32}" type="parTrans" cxnId="{1B6DF92D-78EE-4436-A266-0C6ED3B8AC09}">
      <dgm:prSet/>
      <dgm:spPr/>
      <dgm:t>
        <a:bodyPr/>
        <a:lstStyle/>
        <a:p>
          <a:endParaRPr lang="en-GB"/>
        </a:p>
      </dgm:t>
    </dgm:pt>
    <dgm:pt modelId="{C4183AC6-7898-44C8-A27F-85594E60A4B0}" type="sibTrans" cxnId="{1B6DF92D-78EE-4436-A266-0C6ED3B8AC09}">
      <dgm:prSet/>
      <dgm:spPr/>
      <dgm:t>
        <a:bodyPr/>
        <a:lstStyle/>
        <a:p>
          <a:endParaRPr lang="en-GB"/>
        </a:p>
      </dgm:t>
    </dgm:pt>
    <dgm:pt modelId="{F71197C8-4290-4028-9A8C-BC1F8597C865}">
      <dgm:prSet phldrT="[Text]"/>
      <dgm:spPr/>
      <dgm:t>
        <a:bodyPr/>
        <a:lstStyle/>
        <a:p>
          <a:r>
            <a:rPr lang="en-GB" dirty="0" smtClean="0"/>
            <a:t>Well-founded fear of persecution</a:t>
          </a:r>
          <a:endParaRPr lang="en-GB" dirty="0"/>
        </a:p>
      </dgm:t>
    </dgm:pt>
    <dgm:pt modelId="{12B1E708-9B13-48A6-847A-D55F597FB51F}" type="parTrans" cxnId="{76608B97-2504-4EFF-B21C-221B24DD7DEB}">
      <dgm:prSet/>
      <dgm:spPr/>
      <dgm:t>
        <a:bodyPr/>
        <a:lstStyle/>
        <a:p>
          <a:endParaRPr lang="en-GB"/>
        </a:p>
      </dgm:t>
    </dgm:pt>
    <dgm:pt modelId="{ECC6238B-55EA-4CA4-880D-702423A2C74A}" type="sibTrans" cxnId="{76608B97-2504-4EFF-B21C-221B24DD7DEB}">
      <dgm:prSet/>
      <dgm:spPr/>
      <dgm:t>
        <a:bodyPr/>
        <a:lstStyle/>
        <a:p>
          <a:endParaRPr lang="en-GB"/>
        </a:p>
      </dgm:t>
    </dgm:pt>
    <dgm:pt modelId="{24DE2AA9-EA86-4CF5-BB31-B4C624AD94AF}">
      <dgm:prSet phldrT="[Text]"/>
      <dgm:spPr/>
      <dgm:t>
        <a:bodyPr/>
        <a:lstStyle/>
        <a:p>
          <a:r>
            <a:rPr lang="en-GB" dirty="0" smtClean="0"/>
            <a:t>Individual is unable/unwilling to avail himself of protection of country of nationality or return to it</a:t>
          </a:r>
          <a:endParaRPr lang="en-GB" dirty="0"/>
        </a:p>
      </dgm:t>
    </dgm:pt>
    <dgm:pt modelId="{AABF4988-034A-413A-8ECE-1A5124CC77F7}" type="parTrans" cxnId="{584A08A6-750C-41BA-B5A6-E244931D2891}">
      <dgm:prSet/>
      <dgm:spPr/>
      <dgm:t>
        <a:bodyPr/>
        <a:lstStyle/>
        <a:p>
          <a:endParaRPr lang="en-GB"/>
        </a:p>
      </dgm:t>
    </dgm:pt>
    <dgm:pt modelId="{C62FCD77-8673-4D84-8F3B-AC45C26ACBFF}" type="sibTrans" cxnId="{584A08A6-750C-41BA-B5A6-E244931D2891}">
      <dgm:prSet/>
      <dgm:spPr/>
      <dgm:t>
        <a:bodyPr/>
        <a:lstStyle/>
        <a:p>
          <a:endParaRPr lang="en-GB"/>
        </a:p>
      </dgm:t>
    </dgm:pt>
    <dgm:pt modelId="{4614D5E6-DCFC-4080-AD36-AE9B60878E42}" type="pres">
      <dgm:prSet presAssocID="{FFEAB157-641A-46BF-91C5-5E6C80CB0422}" presName="vert0" presStyleCnt="0">
        <dgm:presLayoutVars>
          <dgm:dir/>
          <dgm:animOne val="branch"/>
          <dgm:animLvl val="lvl"/>
        </dgm:presLayoutVars>
      </dgm:prSet>
      <dgm:spPr/>
      <dgm:t>
        <a:bodyPr/>
        <a:lstStyle/>
        <a:p>
          <a:endParaRPr lang="en-GB"/>
        </a:p>
      </dgm:t>
    </dgm:pt>
    <dgm:pt modelId="{A4CAEDE8-D90F-424B-9729-BA6B0C2FDB69}" type="pres">
      <dgm:prSet presAssocID="{9560519B-6C75-4628-BB09-761E82FD8BD8}" presName="thickLine" presStyleLbl="alignNode1" presStyleIdx="0" presStyleCnt="1"/>
      <dgm:spPr/>
    </dgm:pt>
    <dgm:pt modelId="{602F5286-2E8D-4DE6-ACEC-B45C867D80EF}" type="pres">
      <dgm:prSet presAssocID="{9560519B-6C75-4628-BB09-761E82FD8BD8}" presName="horz1" presStyleCnt="0"/>
      <dgm:spPr/>
    </dgm:pt>
    <dgm:pt modelId="{2BF4F689-4EE7-445E-879A-90F89F270133}" type="pres">
      <dgm:prSet presAssocID="{9560519B-6C75-4628-BB09-761E82FD8BD8}" presName="tx1" presStyleLbl="revTx" presStyleIdx="0" presStyleCnt="5"/>
      <dgm:spPr/>
      <dgm:t>
        <a:bodyPr/>
        <a:lstStyle/>
        <a:p>
          <a:endParaRPr lang="en-GB"/>
        </a:p>
      </dgm:t>
    </dgm:pt>
    <dgm:pt modelId="{2D8D1DA8-6B3F-48CA-9BFE-9C3AF5D72159}" type="pres">
      <dgm:prSet presAssocID="{9560519B-6C75-4628-BB09-761E82FD8BD8}" presName="vert1" presStyleCnt="0"/>
      <dgm:spPr/>
    </dgm:pt>
    <dgm:pt modelId="{459B0AFB-7E96-474F-AE8B-882832033205}" type="pres">
      <dgm:prSet presAssocID="{F71197C8-4290-4028-9A8C-BC1F8597C865}" presName="vertSpace2a" presStyleCnt="0"/>
      <dgm:spPr/>
    </dgm:pt>
    <dgm:pt modelId="{503E61D8-7FAE-4962-B15B-D1E5BBF7490A}" type="pres">
      <dgm:prSet presAssocID="{F71197C8-4290-4028-9A8C-BC1F8597C865}" presName="horz2" presStyleCnt="0"/>
      <dgm:spPr/>
    </dgm:pt>
    <dgm:pt modelId="{7BA7E073-DC2B-4EDD-815A-1E2D527271AB}" type="pres">
      <dgm:prSet presAssocID="{F71197C8-4290-4028-9A8C-BC1F8597C865}" presName="horzSpace2" presStyleCnt="0"/>
      <dgm:spPr/>
    </dgm:pt>
    <dgm:pt modelId="{6B153353-5592-4D20-897B-2E0868E373EF}" type="pres">
      <dgm:prSet presAssocID="{F71197C8-4290-4028-9A8C-BC1F8597C865}" presName="tx2" presStyleLbl="revTx" presStyleIdx="1" presStyleCnt="5"/>
      <dgm:spPr/>
      <dgm:t>
        <a:bodyPr/>
        <a:lstStyle/>
        <a:p>
          <a:endParaRPr lang="en-GB"/>
        </a:p>
      </dgm:t>
    </dgm:pt>
    <dgm:pt modelId="{CC5A7388-0E93-40DC-8498-52E3626D4BE4}" type="pres">
      <dgm:prSet presAssocID="{F71197C8-4290-4028-9A8C-BC1F8597C865}" presName="vert2" presStyleCnt="0"/>
      <dgm:spPr/>
    </dgm:pt>
    <dgm:pt modelId="{1F5B0E9B-8999-4815-B88E-8120D6E4304D}" type="pres">
      <dgm:prSet presAssocID="{F71197C8-4290-4028-9A8C-BC1F8597C865}" presName="thinLine2b" presStyleLbl="callout" presStyleIdx="0" presStyleCnt="4"/>
      <dgm:spPr/>
    </dgm:pt>
    <dgm:pt modelId="{3CA98C01-795F-45A8-9C5F-BD776A7F9E0A}" type="pres">
      <dgm:prSet presAssocID="{F71197C8-4290-4028-9A8C-BC1F8597C865}" presName="vertSpace2b" presStyleCnt="0"/>
      <dgm:spPr/>
    </dgm:pt>
    <dgm:pt modelId="{97655198-DB99-4BF3-86CE-05F3D6511FB3}" type="pres">
      <dgm:prSet presAssocID="{E7AFB09C-641D-4189-9A6D-2C46A0AE24A0}" presName="horz2" presStyleCnt="0"/>
      <dgm:spPr/>
    </dgm:pt>
    <dgm:pt modelId="{FC6C8E3A-F767-4C0F-8E50-E5110B15E1C8}" type="pres">
      <dgm:prSet presAssocID="{E7AFB09C-641D-4189-9A6D-2C46A0AE24A0}" presName="horzSpace2" presStyleCnt="0"/>
      <dgm:spPr/>
    </dgm:pt>
    <dgm:pt modelId="{8F4BAC5F-FFC2-433D-A6E2-89D129E7C3F8}" type="pres">
      <dgm:prSet presAssocID="{E7AFB09C-641D-4189-9A6D-2C46A0AE24A0}" presName="tx2" presStyleLbl="revTx" presStyleIdx="2" presStyleCnt="5"/>
      <dgm:spPr/>
      <dgm:t>
        <a:bodyPr/>
        <a:lstStyle/>
        <a:p>
          <a:endParaRPr lang="en-GB"/>
        </a:p>
      </dgm:t>
    </dgm:pt>
    <dgm:pt modelId="{9CFF2337-8907-4EDE-8CC6-BBAC49AEEB0E}" type="pres">
      <dgm:prSet presAssocID="{E7AFB09C-641D-4189-9A6D-2C46A0AE24A0}" presName="vert2" presStyleCnt="0"/>
      <dgm:spPr/>
    </dgm:pt>
    <dgm:pt modelId="{FEB4D662-E305-43CA-AA42-A1EE14B1BB28}" type="pres">
      <dgm:prSet presAssocID="{E7AFB09C-641D-4189-9A6D-2C46A0AE24A0}" presName="thinLine2b" presStyleLbl="callout" presStyleIdx="1" presStyleCnt="4"/>
      <dgm:spPr/>
    </dgm:pt>
    <dgm:pt modelId="{E230995E-D6AE-43A1-90B9-A032BD9FDDC0}" type="pres">
      <dgm:prSet presAssocID="{E7AFB09C-641D-4189-9A6D-2C46A0AE24A0}" presName="vertSpace2b" presStyleCnt="0"/>
      <dgm:spPr/>
    </dgm:pt>
    <dgm:pt modelId="{7146666C-21EC-408F-B32C-0B303F2636D1}" type="pres">
      <dgm:prSet presAssocID="{69BB9E9A-0E2B-4D65-B3BF-F28DAB6C61F3}" presName="horz2" presStyleCnt="0"/>
      <dgm:spPr/>
    </dgm:pt>
    <dgm:pt modelId="{2EB07603-D61D-4324-ABB9-7FA88BED8ED6}" type="pres">
      <dgm:prSet presAssocID="{69BB9E9A-0E2B-4D65-B3BF-F28DAB6C61F3}" presName="horzSpace2" presStyleCnt="0"/>
      <dgm:spPr/>
    </dgm:pt>
    <dgm:pt modelId="{681D6E74-B458-487D-B2F8-F735CD520B63}" type="pres">
      <dgm:prSet presAssocID="{69BB9E9A-0E2B-4D65-B3BF-F28DAB6C61F3}" presName="tx2" presStyleLbl="revTx" presStyleIdx="3" presStyleCnt="5"/>
      <dgm:spPr/>
      <dgm:t>
        <a:bodyPr/>
        <a:lstStyle/>
        <a:p>
          <a:endParaRPr lang="en-GB"/>
        </a:p>
      </dgm:t>
    </dgm:pt>
    <dgm:pt modelId="{E2899485-B759-4489-A6BA-7D7A693E2FAC}" type="pres">
      <dgm:prSet presAssocID="{69BB9E9A-0E2B-4D65-B3BF-F28DAB6C61F3}" presName="vert2" presStyleCnt="0"/>
      <dgm:spPr/>
    </dgm:pt>
    <dgm:pt modelId="{52430110-6FD9-42AC-AF2A-7B6603360740}" type="pres">
      <dgm:prSet presAssocID="{69BB9E9A-0E2B-4D65-B3BF-F28DAB6C61F3}" presName="thinLine2b" presStyleLbl="callout" presStyleIdx="2" presStyleCnt="4"/>
      <dgm:spPr/>
    </dgm:pt>
    <dgm:pt modelId="{25578FCE-F1FC-4E11-942D-327EED38B93E}" type="pres">
      <dgm:prSet presAssocID="{69BB9E9A-0E2B-4D65-B3BF-F28DAB6C61F3}" presName="vertSpace2b" presStyleCnt="0"/>
      <dgm:spPr/>
    </dgm:pt>
    <dgm:pt modelId="{F0471C91-F88D-4DCC-8C15-6B36A9D1B941}" type="pres">
      <dgm:prSet presAssocID="{24DE2AA9-EA86-4CF5-BB31-B4C624AD94AF}" presName="horz2" presStyleCnt="0"/>
      <dgm:spPr/>
    </dgm:pt>
    <dgm:pt modelId="{65125097-3504-451A-9B86-DD56660DE130}" type="pres">
      <dgm:prSet presAssocID="{24DE2AA9-EA86-4CF5-BB31-B4C624AD94AF}" presName="horzSpace2" presStyleCnt="0"/>
      <dgm:spPr/>
    </dgm:pt>
    <dgm:pt modelId="{DBCE650A-01D1-4464-BC06-38D101F43F35}" type="pres">
      <dgm:prSet presAssocID="{24DE2AA9-EA86-4CF5-BB31-B4C624AD94AF}" presName="tx2" presStyleLbl="revTx" presStyleIdx="4" presStyleCnt="5"/>
      <dgm:spPr/>
      <dgm:t>
        <a:bodyPr/>
        <a:lstStyle/>
        <a:p>
          <a:endParaRPr lang="en-GB"/>
        </a:p>
      </dgm:t>
    </dgm:pt>
    <dgm:pt modelId="{3D62D530-3144-4734-8293-6C4F744ABE8B}" type="pres">
      <dgm:prSet presAssocID="{24DE2AA9-EA86-4CF5-BB31-B4C624AD94AF}" presName="vert2" presStyleCnt="0"/>
      <dgm:spPr/>
    </dgm:pt>
    <dgm:pt modelId="{9D5A6E8C-9D3E-4190-9BF0-53700ADC1B4F}" type="pres">
      <dgm:prSet presAssocID="{24DE2AA9-EA86-4CF5-BB31-B4C624AD94AF}" presName="thinLine2b" presStyleLbl="callout" presStyleIdx="3" presStyleCnt="4"/>
      <dgm:spPr/>
    </dgm:pt>
    <dgm:pt modelId="{5D2C4DE8-70DE-4530-8547-0A908981AC96}" type="pres">
      <dgm:prSet presAssocID="{24DE2AA9-EA86-4CF5-BB31-B4C624AD94AF}" presName="vertSpace2b" presStyleCnt="0"/>
      <dgm:spPr/>
    </dgm:pt>
  </dgm:ptLst>
  <dgm:cxnLst>
    <dgm:cxn modelId="{1B6DF92D-78EE-4436-A266-0C6ED3B8AC09}" srcId="{9560519B-6C75-4628-BB09-761E82FD8BD8}" destId="{69BB9E9A-0E2B-4D65-B3BF-F28DAB6C61F3}" srcOrd="2" destOrd="0" parTransId="{00DF6F93-3CF2-430F-9F5F-927D0EAA6B32}" sibTransId="{C4183AC6-7898-44C8-A27F-85594E60A4B0}"/>
    <dgm:cxn modelId="{E4B8D0E2-098D-420D-9E08-C58D9344BE53}" srcId="{FFEAB157-641A-46BF-91C5-5E6C80CB0422}" destId="{9560519B-6C75-4628-BB09-761E82FD8BD8}" srcOrd="0" destOrd="0" parTransId="{D8DB7EC6-9510-4C7A-AA45-B7FD662D6A3C}" sibTransId="{AB88E92D-B286-4EC2-BAEA-EB668E391E19}"/>
    <dgm:cxn modelId="{8EBEF22A-E4E5-423A-A207-A2B156335E57}" type="presOf" srcId="{F71197C8-4290-4028-9A8C-BC1F8597C865}" destId="{6B153353-5592-4D20-897B-2E0868E373EF}" srcOrd="0" destOrd="0" presId="urn:microsoft.com/office/officeart/2008/layout/LinedList"/>
    <dgm:cxn modelId="{584A08A6-750C-41BA-B5A6-E244931D2891}" srcId="{9560519B-6C75-4628-BB09-761E82FD8BD8}" destId="{24DE2AA9-EA86-4CF5-BB31-B4C624AD94AF}" srcOrd="3" destOrd="0" parTransId="{AABF4988-034A-413A-8ECE-1A5124CC77F7}" sibTransId="{C62FCD77-8673-4D84-8F3B-AC45C26ACBFF}"/>
    <dgm:cxn modelId="{F311BFEF-DEE9-40CD-9790-AA5999804002}" type="presOf" srcId="{FFEAB157-641A-46BF-91C5-5E6C80CB0422}" destId="{4614D5E6-DCFC-4080-AD36-AE9B60878E42}" srcOrd="0" destOrd="0" presId="urn:microsoft.com/office/officeart/2008/layout/LinedList"/>
    <dgm:cxn modelId="{92445919-CAC5-4218-8217-8D6BA6BBB27E}" type="presOf" srcId="{24DE2AA9-EA86-4CF5-BB31-B4C624AD94AF}" destId="{DBCE650A-01D1-4464-BC06-38D101F43F35}" srcOrd="0" destOrd="0" presId="urn:microsoft.com/office/officeart/2008/layout/LinedList"/>
    <dgm:cxn modelId="{02AFD267-B641-4F2C-A96B-A86F593C8674}" srcId="{9560519B-6C75-4628-BB09-761E82FD8BD8}" destId="{E7AFB09C-641D-4189-9A6D-2C46A0AE24A0}" srcOrd="1" destOrd="0" parTransId="{5849A73D-DD56-4875-8294-4D63E9A99A7E}" sibTransId="{12C10DF8-25E7-4A58-B320-8C3201C33A7D}"/>
    <dgm:cxn modelId="{3639E5F8-4A35-476C-9BE2-45D43ABAE27D}" type="presOf" srcId="{69BB9E9A-0E2B-4D65-B3BF-F28DAB6C61F3}" destId="{681D6E74-B458-487D-B2F8-F735CD520B63}" srcOrd="0" destOrd="0" presId="urn:microsoft.com/office/officeart/2008/layout/LinedList"/>
    <dgm:cxn modelId="{92A5C09B-25D5-413C-AB84-03F5F6A87186}" type="presOf" srcId="{9560519B-6C75-4628-BB09-761E82FD8BD8}" destId="{2BF4F689-4EE7-445E-879A-90F89F270133}" srcOrd="0" destOrd="0" presId="urn:microsoft.com/office/officeart/2008/layout/LinedList"/>
    <dgm:cxn modelId="{76608B97-2504-4EFF-B21C-221B24DD7DEB}" srcId="{9560519B-6C75-4628-BB09-761E82FD8BD8}" destId="{F71197C8-4290-4028-9A8C-BC1F8597C865}" srcOrd="0" destOrd="0" parTransId="{12B1E708-9B13-48A6-847A-D55F597FB51F}" sibTransId="{ECC6238B-55EA-4CA4-880D-702423A2C74A}"/>
    <dgm:cxn modelId="{AE09A75C-485A-45A9-99F8-14BB7B9D8597}" type="presOf" srcId="{E7AFB09C-641D-4189-9A6D-2C46A0AE24A0}" destId="{8F4BAC5F-FFC2-433D-A6E2-89D129E7C3F8}" srcOrd="0" destOrd="0" presId="urn:microsoft.com/office/officeart/2008/layout/LinedList"/>
    <dgm:cxn modelId="{F3045DCF-4D09-40AF-A1B6-D4575E1D2E77}" type="presParOf" srcId="{4614D5E6-DCFC-4080-AD36-AE9B60878E42}" destId="{A4CAEDE8-D90F-424B-9729-BA6B0C2FDB69}" srcOrd="0" destOrd="0" presId="urn:microsoft.com/office/officeart/2008/layout/LinedList"/>
    <dgm:cxn modelId="{4A6AD324-114D-48AB-B5C4-354E3F7D7B80}" type="presParOf" srcId="{4614D5E6-DCFC-4080-AD36-AE9B60878E42}" destId="{602F5286-2E8D-4DE6-ACEC-B45C867D80EF}" srcOrd="1" destOrd="0" presId="urn:microsoft.com/office/officeart/2008/layout/LinedList"/>
    <dgm:cxn modelId="{939D26CA-E888-4C9B-B37B-323A968E3C0E}" type="presParOf" srcId="{602F5286-2E8D-4DE6-ACEC-B45C867D80EF}" destId="{2BF4F689-4EE7-445E-879A-90F89F270133}" srcOrd="0" destOrd="0" presId="urn:microsoft.com/office/officeart/2008/layout/LinedList"/>
    <dgm:cxn modelId="{165B9DA6-5C3A-478E-B268-23510A272BE1}" type="presParOf" srcId="{602F5286-2E8D-4DE6-ACEC-B45C867D80EF}" destId="{2D8D1DA8-6B3F-48CA-9BFE-9C3AF5D72159}" srcOrd="1" destOrd="0" presId="urn:microsoft.com/office/officeart/2008/layout/LinedList"/>
    <dgm:cxn modelId="{778E166E-2286-4BBE-91F5-C1D81894101A}" type="presParOf" srcId="{2D8D1DA8-6B3F-48CA-9BFE-9C3AF5D72159}" destId="{459B0AFB-7E96-474F-AE8B-882832033205}" srcOrd="0" destOrd="0" presId="urn:microsoft.com/office/officeart/2008/layout/LinedList"/>
    <dgm:cxn modelId="{57EC3EAD-0D09-45F2-AB08-1E8E27ECD2E3}" type="presParOf" srcId="{2D8D1DA8-6B3F-48CA-9BFE-9C3AF5D72159}" destId="{503E61D8-7FAE-4962-B15B-D1E5BBF7490A}" srcOrd="1" destOrd="0" presId="urn:microsoft.com/office/officeart/2008/layout/LinedList"/>
    <dgm:cxn modelId="{1C243BAB-9847-476B-ACAA-9947F0F4CACA}" type="presParOf" srcId="{503E61D8-7FAE-4962-B15B-D1E5BBF7490A}" destId="{7BA7E073-DC2B-4EDD-815A-1E2D527271AB}" srcOrd="0" destOrd="0" presId="urn:microsoft.com/office/officeart/2008/layout/LinedList"/>
    <dgm:cxn modelId="{B96C78AB-E0E1-4522-B5D0-0F0CD43D49B0}" type="presParOf" srcId="{503E61D8-7FAE-4962-B15B-D1E5BBF7490A}" destId="{6B153353-5592-4D20-897B-2E0868E373EF}" srcOrd="1" destOrd="0" presId="urn:microsoft.com/office/officeart/2008/layout/LinedList"/>
    <dgm:cxn modelId="{5BB208CB-4D16-4F7E-AA94-A9E4774DA412}" type="presParOf" srcId="{503E61D8-7FAE-4962-B15B-D1E5BBF7490A}" destId="{CC5A7388-0E93-40DC-8498-52E3626D4BE4}" srcOrd="2" destOrd="0" presId="urn:microsoft.com/office/officeart/2008/layout/LinedList"/>
    <dgm:cxn modelId="{A610D031-C5B6-4165-AACD-300B4CEABB6C}" type="presParOf" srcId="{2D8D1DA8-6B3F-48CA-9BFE-9C3AF5D72159}" destId="{1F5B0E9B-8999-4815-B88E-8120D6E4304D}" srcOrd="2" destOrd="0" presId="urn:microsoft.com/office/officeart/2008/layout/LinedList"/>
    <dgm:cxn modelId="{FA8B9DB0-4F05-46DF-8693-F163D617F9AA}" type="presParOf" srcId="{2D8D1DA8-6B3F-48CA-9BFE-9C3AF5D72159}" destId="{3CA98C01-795F-45A8-9C5F-BD776A7F9E0A}" srcOrd="3" destOrd="0" presId="urn:microsoft.com/office/officeart/2008/layout/LinedList"/>
    <dgm:cxn modelId="{3041C787-C8D2-4087-AE56-707F75C090BC}" type="presParOf" srcId="{2D8D1DA8-6B3F-48CA-9BFE-9C3AF5D72159}" destId="{97655198-DB99-4BF3-86CE-05F3D6511FB3}" srcOrd="4" destOrd="0" presId="urn:microsoft.com/office/officeart/2008/layout/LinedList"/>
    <dgm:cxn modelId="{1D4215E1-F2D6-473B-BFFF-538E94D3BB77}" type="presParOf" srcId="{97655198-DB99-4BF3-86CE-05F3D6511FB3}" destId="{FC6C8E3A-F767-4C0F-8E50-E5110B15E1C8}" srcOrd="0" destOrd="0" presId="urn:microsoft.com/office/officeart/2008/layout/LinedList"/>
    <dgm:cxn modelId="{5703EA0D-9A2E-4C99-BDA4-D3C4D86ACC3A}" type="presParOf" srcId="{97655198-DB99-4BF3-86CE-05F3D6511FB3}" destId="{8F4BAC5F-FFC2-433D-A6E2-89D129E7C3F8}" srcOrd="1" destOrd="0" presId="urn:microsoft.com/office/officeart/2008/layout/LinedList"/>
    <dgm:cxn modelId="{172010EA-3E96-4205-8F00-BB9555E25165}" type="presParOf" srcId="{97655198-DB99-4BF3-86CE-05F3D6511FB3}" destId="{9CFF2337-8907-4EDE-8CC6-BBAC49AEEB0E}" srcOrd="2" destOrd="0" presId="urn:microsoft.com/office/officeart/2008/layout/LinedList"/>
    <dgm:cxn modelId="{7670C71B-5E63-429A-8ED4-3C6788B15763}" type="presParOf" srcId="{2D8D1DA8-6B3F-48CA-9BFE-9C3AF5D72159}" destId="{FEB4D662-E305-43CA-AA42-A1EE14B1BB28}" srcOrd="5" destOrd="0" presId="urn:microsoft.com/office/officeart/2008/layout/LinedList"/>
    <dgm:cxn modelId="{70CF59E4-0D95-433C-9752-58F298E30968}" type="presParOf" srcId="{2D8D1DA8-6B3F-48CA-9BFE-9C3AF5D72159}" destId="{E230995E-D6AE-43A1-90B9-A032BD9FDDC0}" srcOrd="6" destOrd="0" presId="urn:microsoft.com/office/officeart/2008/layout/LinedList"/>
    <dgm:cxn modelId="{69913F4A-AE4A-4A1E-B4AA-AAAB1D4BBD51}" type="presParOf" srcId="{2D8D1DA8-6B3F-48CA-9BFE-9C3AF5D72159}" destId="{7146666C-21EC-408F-B32C-0B303F2636D1}" srcOrd="7" destOrd="0" presId="urn:microsoft.com/office/officeart/2008/layout/LinedList"/>
    <dgm:cxn modelId="{0F6E20ED-8260-470F-8BA3-529DDC53E9DF}" type="presParOf" srcId="{7146666C-21EC-408F-B32C-0B303F2636D1}" destId="{2EB07603-D61D-4324-ABB9-7FA88BED8ED6}" srcOrd="0" destOrd="0" presId="urn:microsoft.com/office/officeart/2008/layout/LinedList"/>
    <dgm:cxn modelId="{A55C696E-B692-472C-A39E-53E1E4863330}" type="presParOf" srcId="{7146666C-21EC-408F-B32C-0B303F2636D1}" destId="{681D6E74-B458-487D-B2F8-F735CD520B63}" srcOrd="1" destOrd="0" presId="urn:microsoft.com/office/officeart/2008/layout/LinedList"/>
    <dgm:cxn modelId="{188E4DE5-FB28-4813-8E21-4FD226A4637B}" type="presParOf" srcId="{7146666C-21EC-408F-B32C-0B303F2636D1}" destId="{E2899485-B759-4489-A6BA-7D7A693E2FAC}" srcOrd="2" destOrd="0" presId="urn:microsoft.com/office/officeart/2008/layout/LinedList"/>
    <dgm:cxn modelId="{76F28F06-5056-47A3-8440-4A063D90A321}" type="presParOf" srcId="{2D8D1DA8-6B3F-48CA-9BFE-9C3AF5D72159}" destId="{52430110-6FD9-42AC-AF2A-7B6603360740}" srcOrd="8" destOrd="0" presId="urn:microsoft.com/office/officeart/2008/layout/LinedList"/>
    <dgm:cxn modelId="{430E3DFC-8700-4297-9DA7-3143C6D8953E}" type="presParOf" srcId="{2D8D1DA8-6B3F-48CA-9BFE-9C3AF5D72159}" destId="{25578FCE-F1FC-4E11-942D-327EED38B93E}" srcOrd="9" destOrd="0" presId="urn:microsoft.com/office/officeart/2008/layout/LinedList"/>
    <dgm:cxn modelId="{7E99C797-88AA-416E-BAEA-9E9C154791F0}" type="presParOf" srcId="{2D8D1DA8-6B3F-48CA-9BFE-9C3AF5D72159}" destId="{F0471C91-F88D-4DCC-8C15-6B36A9D1B941}" srcOrd="10" destOrd="0" presId="urn:microsoft.com/office/officeart/2008/layout/LinedList"/>
    <dgm:cxn modelId="{FAA7B3B6-BDFE-41EE-A3E8-0B07F5774763}" type="presParOf" srcId="{F0471C91-F88D-4DCC-8C15-6B36A9D1B941}" destId="{65125097-3504-451A-9B86-DD56660DE130}" srcOrd="0" destOrd="0" presId="urn:microsoft.com/office/officeart/2008/layout/LinedList"/>
    <dgm:cxn modelId="{C179DE7F-E194-4B51-8D9B-7AB54D913703}" type="presParOf" srcId="{F0471C91-F88D-4DCC-8C15-6B36A9D1B941}" destId="{DBCE650A-01D1-4464-BC06-38D101F43F35}" srcOrd="1" destOrd="0" presId="urn:microsoft.com/office/officeart/2008/layout/LinedList"/>
    <dgm:cxn modelId="{2DD3258F-1952-4EF3-8CFA-DFC0F8606A1F}" type="presParOf" srcId="{F0471C91-F88D-4DCC-8C15-6B36A9D1B941}" destId="{3D62D530-3144-4734-8293-6C4F744ABE8B}" srcOrd="2" destOrd="0" presId="urn:microsoft.com/office/officeart/2008/layout/LinedList"/>
    <dgm:cxn modelId="{C211E211-A844-42DB-B658-A638405585FC}" type="presParOf" srcId="{2D8D1DA8-6B3F-48CA-9BFE-9C3AF5D72159}" destId="{9D5A6E8C-9D3E-4190-9BF0-53700ADC1B4F}" srcOrd="11" destOrd="0" presId="urn:microsoft.com/office/officeart/2008/layout/LinedList"/>
    <dgm:cxn modelId="{98031A50-F4E9-4648-A3BB-EC5936F09532}" type="presParOf" srcId="{2D8D1DA8-6B3F-48CA-9BFE-9C3AF5D72159}" destId="{5D2C4DE8-70DE-4530-8547-0A908981AC96}"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BC9B88-A428-44E1-9BD3-7EFE5FD4E326}" type="doc">
      <dgm:prSet loTypeId="urn:microsoft.com/office/officeart/2005/8/layout/default" loCatId="list" qsTypeId="urn:microsoft.com/office/officeart/2005/8/quickstyle/simple1" qsCatId="simple" csTypeId="urn:microsoft.com/office/officeart/2005/8/colors/accent0_2" csCatId="mainScheme" phldr="1"/>
      <dgm:spPr/>
      <dgm:t>
        <a:bodyPr/>
        <a:lstStyle/>
        <a:p>
          <a:endParaRPr lang="en-GB"/>
        </a:p>
      </dgm:t>
    </dgm:pt>
    <dgm:pt modelId="{01B9CC7F-91F7-401C-B0E4-29E9B635E41B}">
      <dgm:prSet phldrT="[Text]"/>
      <dgm:spPr/>
      <dgm:t>
        <a:bodyPr/>
        <a:lstStyle/>
        <a:p>
          <a:r>
            <a:rPr lang="en-GB" smtClean="0"/>
            <a:t>forcible or underage recruitment into military service </a:t>
          </a:r>
          <a:endParaRPr lang="en-GB"/>
        </a:p>
      </dgm:t>
    </dgm:pt>
    <dgm:pt modelId="{13D827AB-9ADB-4A35-B79E-053F32C0459E}" type="parTrans" cxnId="{F1235F04-AB16-4F2D-80DA-B00D7D3D763F}">
      <dgm:prSet/>
      <dgm:spPr/>
      <dgm:t>
        <a:bodyPr/>
        <a:lstStyle/>
        <a:p>
          <a:endParaRPr lang="en-GB"/>
        </a:p>
      </dgm:t>
    </dgm:pt>
    <dgm:pt modelId="{D44B5FAD-922F-4DC3-A0AC-49F855D5EEA3}" type="sibTrans" cxnId="{F1235F04-AB16-4F2D-80DA-B00D7D3D763F}">
      <dgm:prSet/>
      <dgm:spPr/>
      <dgm:t>
        <a:bodyPr/>
        <a:lstStyle/>
        <a:p>
          <a:endParaRPr lang="en-GB"/>
        </a:p>
      </dgm:t>
    </dgm:pt>
    <dgm:pt modelId="{1A2B72F9-ACAA-4144-B6D4-6E5C757E0AFB}">
      <dgm:prSet/>
      <dgm:spPr/>
      <dgm:t>
        <a:bodyPr/>
        <a:lstStyle/>
        <a:p>
          <a:r>
            <a:rPr lang="en-GB" smtClean="0"/>
            <a:t>family or domestic violence </a:t>
          </a:r>
          <a:endParaRPr lang="en-GB" dirty="0" smtClean="0"/>
        </a:p>
      </dgm:t>
    </dgm:pt>
    <dgm:pt modelId="{6FC7C00C-1CAA-487C-B015-21922EBB2312}" type="parTrans" cxnId="{8FA17A5B-21E6-4C37-B079-91BE752EA612}">
      <dgm:prSet/>
      <dgm:spPr/>
      <dgm:t>
        <a:bodyPr/>
        <a:lstStyle/>
        <a:p>
          <a:endParaRPr lang="en-GB"/>
        </a:p>
      </dgm:t>
    </dgm:pt>
    <dgm:pt modelId="{7F1A6052-3227-4405-A258-D731D9F91A06}" type="sibTrans" cxnId="{8FA17A5B-21E6-4C37-B079-91BE752EA612}">
      <dgm:prSet/>
      <dgm:spPr/>
      <dgm:t>
        <a:bodyPr/>
        <a:lstStyle/>
        <a:p>
          <a:endParaRPr lang="en-GB"/>
        </a:p>
      </dgm:t>
    </dgm:pt>
    <dgm:pt modelId="{47A799AC-66B6-482A-A982-D1468F455FFB}">
      <dgm:prSet/>
      <dgm:spPr/>
      <dgm:t>
        <a:bodyPr/>
        <a:lstStyle/>
        <a:p>
          <a:r>
            <a:rPr lang="en-GB" smtClean="0"/>
            <a:t>infanticide </a:t>
          </a:r>
          <a:endParaRPr lang="en-GB" dirty="0" smtClean="0"/>
        </a:p>
      </dgm:t>
    </dgm:pt>
    <dgm:pt modelId="{F2176538-EBCE-4115-A998-31E521C0D72B}" type="parTrans" cxnId="{D274F13E-036E-44D2-823B-B10893099F3E}">
      <dgm:prSet/>
      <dgm:spPr/>
      <dgm:t>
        <a:bodyPr/>
        <a:lstStyle/>
        <a:p>
          <a:endParaRPr lang="en-GB"/>
        </a:p>
      </dgm:t>
    </dgm:pt>
    <dgm:pt modelId="{6A6D5D6E-CA52-4970-AB77-C26E1BC4A4F2}" type="sibTrans" cxnId="{D274F13E-036E-44D2-823B-B10893099F3E}">
      <dgm:prSet/>
      <dgm:spPr/>
      <dgm:t>
        <a:bodyPr/>
        <a:lstStyle/>
        <a:p>
          <a:endParaRPr lang="en-GB"/>
        </a:p>
      </dgm:t>
    </dgm:pt>
    <dgm:pt modelId="{9BAB3A77-D63B-4AB6-99BE-1C094CBACC6B}">
      <dgm:prSet/>
      <dgm:spPr/>
      <dgm:t>
        <a:bodyPr/>
        <a:lstStyle/>
        <a:p>
          <a:r>
            <a:rPr lang="en-GB" smtClean="0"/>
            <a:t>forced or underage marriages </a:t>
          </a:r>
          <a:endParaRPr lang="en-GB" dirty="0" smtClean="0"/>
        </a:p>
      </dgm:t>
    </dgm:pt>
    <dgm:pt modelId="{7BB139FD-F3C8-46E6-B183-85BD6A8E4988}" type="parTrans" cxnId="{D8461A84-0A0F-493A-BBE0-97D6700AFF57}">
      <dgm:prSet/>
      <dgm:spPr/>
      <dgm:t>
        <a:bodyPr/>
        <a:lstStyle/>
        <a:p>
          <a:endParaRPr lang="en-GB"/>
        </a:p>
      </dgm:t>
    </dgm:pt>
    <dgm:pt modelId="{39199D5B-48F2-467A-A291-C62C91F4FCCA}" type="sibTrans" cxnId="{D8461A84-0A0F-493A-BBE0-97D6700AFF57}">
      <dgm:prSet/>
      <dgm:spPr/>
      <dgm:t>
        <a:bodyPr/>
        <a:lstStyle/>
        <a:p>
          <a:endParaRPr lang="en-GB"/>
        </a:p>
      </dgm:t>
    </dgm:pt>
    <dgm:pt modelId="{9DB97CE5-BAFD-4E2B-9DB7-43404283DF5C}">
      <dgm:prSet/>
      <dgm:spPr/>
      <dgm:t>
        <a:bodyPr/>
        <a:lstStyle/>
        <a:p>
          <a:r>
            <a:rPr lang="en-GB" smtClean="0"/>
            <a:t>discrimination against street children </a:t>
          </a:r>
          <a:endParaRPr lang="en-GB" dirty="0" smtClean="0"/>
        </a:p>
      </dgm:t>
    </dgm:pt>
    <dgm:pt modelId="{C79B822C-A543-4580-89BC-B7A5675D7CE2}" type="parTrans" cxnId="{ACB6F879-EA4E-465B-A474-DCBE691936B6}">
      <dgm:prSet/>
      <dgm:spPr/>
      <dgm:t>
        <a:bodyPr/>
        <a:lstStyle/>
        <a:p>
          <a:endParaRPr lang="en-GB"/>
        </a:p>
      </dgm:t>
    </dgm:pt>
    <dgm:pt modelId="{63EF35E0-F3E3-4AB8-9989-DBA2EA942F1B}" type="sibTrans" cxnId="{ACB6F879-EA4E-465B-A474-DCBE691936B6}">
      <dgm:prSet/>
      <dgm:spPr/>
      <dgm:t>
        <a:bodyPr/>
        <a:lstStyle/>
        <a:p>
          <a:endParaRPr lang="en-GB"/>
        </a:p>
      </dgm:t>
    </dgm:pt>
    <dgm:pt modelId="{09F6D0A1-0A14-41A1-9A78-2FF0FA0D1EE1}">
      <dgm:prSet/>
      <dgm:spPr/>
      <dgm:t>
        <a:bodyPr/>
        <a:lstStyle/>
        <a:p>
          <a:r>
            <a:rPr lang="en-GB" smtClean="0"/>
            <a:t>female genital mutilation </a:t>
          </a:r>
          <a:endParaRPr lang="en-GB" dirty="0" smtClean="0"/>
        </a:p>
      </dgm:t>
    </dgm:pt>
    <dgm:pt modelId="{5359E248-2EE7-49FC-B638-53EF1DBEAE7A}" type="parTrans" cxnId="{72520594-634C-4505-B39C-5378BB02632B}">
      <dgm:prSet/>
      <dgm:spPr/>
      <dgm:t>
        <a:bodyPr/>
        <a:lstStyle/>
        <a:p>
          <a:endParaRPr lang="en-GB"/>
        </a:p>
      </dgm:t>
    </dgm:pt>
    <dgm:pt modelId="{4C7CCA8F-088A-4F6A-AD28-644175AEDD1D}" type="sibTrans" cxnId="{72520594-634C-4505-B39C-5378BB02632B}">
      <dgm:prSet/>
      <dgm:spPr/>
      <dgm:t>
        <a:bodyPr/>
        <a:lstStyle/>
        <a:p>
          <a:endParaRPr lang="en-GB"/>
        </a:p>
      </dgm:t>
    </dgm:pt>
    <dgm:pt modelId="{CA175BD7-5027-40F3-8446-858E182AE5A9}">
      <dgm:prSet/>
      <dgm:spPr/>
      <dgm:t>
        <a:bodyPr/>
        <a:lstStyle/>
        <a:p>
          <a:r>
            <a:rPr lang="en-GB" smtClean="0"/>
            <a:t>forced labour </a:t>
          </a:r>
          <a:endParaRPr lang="en-GB" dirty="0" smtClean="0"/>
        </a:p>
      </dgm:t>
    </dgm:pt>
    <dgm:pt modelId="{9DDC86F9-7C66-4D83-BD0C-EDCB8A16E4DC}" type="parTrans" cxnId="{8BFEDD50-038F-49A3-B6FB-645990AD1FFA}">
      <dgm:prSet/>
      <dgm:spPr/>
      <dgm:t>
        <a:bodyPr/>
        <a:lstStyle/>
        <a:p>
          <a:endParaRPr lang="en-GB"/>
        </a:p>
      </dgm:t>
    </dgm:pt>
    <dgm:pt modelId="{13D76842-94A3-4AAB-A658-6ED29EA7386F}" type="sibTrans" cxnId="{8BFEDD50-038F-49A3-B6FB-645990AD1FFA}">
      <dgm:prSet/>
      <dgm:spPr/>
      <dgm:t>
        <a:bodyPr/>
        <a:lstStyle/>
        <a:p>
          <a:endParaRPr lang="en-GB"/>
        </a:p>
      </dgm:t>
    </dgm:pt>
    <dgm:pt modelId="{59BBFEBF-9E02-4681-9C6D-E51D02B45E8A}">
      <dgm:prSet/>
      <dgm:spPr/>
      <dgm:t>
        <a:bodyPr/>
        <a:lstStyle/>
        <a:p>
          <a:r>
            <a:rPr lang="en-GB" smtClean="0"/>
            <a:t>forced prostitution </a:t>
          </a:r>
          <a:endParaRPr lang="en-GB" dirty="0" smtClean="0"/>
        </a:p>
      </dgm:t>
    </dgm:pt>
    <dgm:pt modelId="{6DC1B965-E298-4E66-AACA-179FCA40707D}" type="parTrans" cxnId="{F9843AB8-A7F6-4585-BC56-66BE76A2E5F0}">
      <dgm:prSet/>
      <dgm:spPr/>
      <dgm:t>
        <a:bodyPr/>
        <a:lstStyle/>
        <a:p>
          <a:endParaRPr lang="en-GB"/>
        </a:p>
      </dgm:t>
    </dgm:pt>
    <dgm:pt modelId="{65035704-D0D6-4232-8260-231311D7CD17}" type="sibTrans" cxnId="{F9843AB8-A7F6-4585-BC56-66BE76A2E5F0}">
      <dgm:prSet/>
      <dgm:spPr/>
      <dgm:t>
        <a:bodyPr/>
        <a:lstStyle/>
        <a:p>
          <a:endParaRPr lang="en-GB"/>
        </a:p>
      </dgm:t>
    </dgm:pt>
    <dgm:pt modelId="{339F48A4-DC09-42AC-A72A-EC611C9132C7}">
      <dgm:prSet/>
      <dgm:spPr/>
      <dgm:t>
        <a:bodyPr/>
        <a:lstStyle/>
        <a:p>
          <a:r>
            <a:rPr lang="en-GB" smtClean="0"/>
            <a:t>child pornography </a:t>
          </a:r>
          <a:endParaRPr lang="en-GB" dirty="0" smtClean="0"/>
        </a:p>
      </dgm:t>
    </dgm:pt>
    <dgm:pt modelId="{4B9545EE-6A63-4AFA-9703-34A5EB7BE741}" type="parTrans" cxnId="{13EF6899-AEF3-4FC4-ACBB-D433F3C410B2}">
      <dgm:prSet/>
      <dgm:spPr/>
      <dgm:t>
        <a:bodyPr/>
        <a:lstStyle/>
        <a:p>
          <a:endParaRPr lang="en-GB"/>
        </a:p>
      </dgm:t>
    </dgm:pt>
    <dgm:pt modelId="{6475C79E-3091-42C3-93FD-522F94DECF6F}" type="sibTrans" cxnId="{13EF6899-AEF3-4FC4-ACBB-D433F3C410B2}">
      <dgm:prSet/>
      <dgm:spPr/>
      <dgm:t>
        <a:bodyPr/>
        <a:lstStyle/>
        <a:p>
          <a:endParaRPr lang="en-GB"/>
        </a:p>
      </dgm:t>
    </dgm:pt>
    <dgm:pt modelId="{B42AA06A-44E1-4643-B557-8348D0D9BAD4}">
      <dgm:prSet/>
      <dgm:spPr/>
      <dgm:t>
        <a:bodyPr/>
        <a:lstStyle/>
        <a:p>
          <a:r>
            <a:rPr lang="en-GB" smtClean="0"/>
            <a:t>trafficking </a:t>
          </a:r>
          <a:endParaRPr lang="en-GB" dirty="0" smtClean="0"/>
        </a:p>
      </dgm:t>
    </dgm:pt>
    <dgm:pt modelId="{3B0545A1-5618-40E2-9F10-4B1B60348614}" type="parTrans" cxnId="{D781E15D-B88C-4C02-A137-47C3AEE81577}">
      <dgm:prSet/>
      <dgm:spPr/>
      <dgm:t>
        <a:bodyPr/>
        <a:lstStyle/>
        <a:p>
          <a:endParaRPr lang="en-GB"/>
        </a:p>
      </dgm:t>
    </dgm:pt>
    <dgm:pt modelId="{1045C643-1003-4A0E-9D5D-90852BBF6FA6}" type="sibTrans" cxnId="{D781E15D-B88C-4C02-A137-47C3AEE81577}">
      <dgm:prSet/>
      <dgm:spPr/>
      <dgm:t>
        <a:bodyPr/>
        <a:lstStyle/>
        <a:p>
          <a:endParaRPr lang="en-GB"/>
        </a:p>
      </dgm:t>
    </dgm:pt>
    <dgm:pt modelId="{5F3F65E9-5716-4F60-8688-05256AFF31B0}">
      <dgm:prSet/>
      <dgm:spPr/>
      <dgm:t>
        <a:bodyPr/>
        <a:lstStyle/>
        <a:p>
          <a:r>
            <a:rPr lang="en-GB" dirty="0" smtClean="0"/>
            <a:t>children outside of strict family planning laws and policies</a:t>
          </a:r>
          <a:endParaRPr lang="en-GB" dirty="0"/>
        </a:p>
      </dgm:t>
    </dgm:pt>
    <dgm:pt modelId="{435E2209-450B-4392-BB39-4C1996CE1167}" type="parTrans" cxnId="{207712C1-9E49-41F0-A6AF-F790F4529608}">
      <dgm:prSet/>
      <dgm:spPr/>
      <dgm:t>
        <a:bodyPr/>
        <a:lstStyle/>
        <a:p>
          <a:endParaRPr lang="en-GB"/>
        </a:p>
      </dgm:t>
    </dgm:pt>
    <dgm:pt modelId="{66E55808-2FB2-4F45-8D0A-EC18143A428E}" type="sibTrans" cxnId="{207712C1-9E49-41F0-A6AF-F790F4529608}">
      <dgm:prSet/>
      <dgm:spPr/>
      <dgm:t>
        <a:bodyPr/>
        <a:lstStyle/>
        <a:p>
          <a:endParaRPr lang="en-GB"/>
        </a:p>
      </dgm:t>
    </dgm:pt>
    <dgm:pt modelId="{CC539FE0-8F87-4313-A33B-AB9B5FE72961}" type="pres">
      <dgm:prSet presAssocID="{3CBC9B88-A428-44E1-9BD3-7EFE5FD4E326}" presName="diagram" presStyleCnt="0">
        <dgm:presLayoutVars>
          <dgm:dir/>
          <dgm:resizeHandles val="exact"/>
        </dgm:presLayoutVars>
      </dgm:prSet>
      <dgm:spPr/>
      <dgm:t>
        <a:bodyPr/>
        <a:lstStyle/>
        <a:p>
          <a:endParaRPr lang="en-GB"/>
        </a:p>
      </dgm:t>
    </dgm:pt>
    <dgm:pt modelId="{C57578C7-8B44-4E29-8049-CCA7FC36C79B}" type="pres">
      <dgm:prSet presAssocID="{01B9CC7F-91F7-401C-B0E4-29E9B635E41B}" presName="node" presStyleLbl="node1" presStyleIdx="0" presStyleCnt="11">
        <dgm:presLayoutVars>
          <dgm:bulletEnabled val="1"/>
        </dgm:presLayoutVars>
      </dgm:prSet>
      <dgm:spPr/>
      <dgm:t>
        <a:bodyPr/>
        <a:lstStyle/>
        <a:p>
          <a:endParaRPr lang="en-GB"/>
        </a:p>
      </dgm:t>
    </dgm:pt>
    <dgm:pt modelId="{E332E0E1-EB1A-4D32-B292-56CF83CA4D1D}" type="pres">
      <dgm:prSet presAssocID="{D44B5FAD-922F-4DC3-A0AC-49F855D5EEA3}" presName="sibTrans" presStyleCnt="0"/>
      <dgm:spPr/>
      <dgm:t>
        <a:bodyPr/>
        <a:lstStyle/>
        <a:p>
          <a:endParaRPr lang="en-GB"/>
        </a:p>
      </dgm:t>
    </dgm:pt>
    <dgm:pt modelId="{A396E89A-30EB-4225-9A11-0538EC91E94A}" type="pres">
      <dgm:prSet presAssocID="{1A2B72F9-ACAA-4144-B6D4-6E5C757E0AFB}" presName="node" presStyleLbl="node1" presStyleIdx="1" presStyleCnt="11">
        <dgm:presLayoutVars>
          <dgm:bulletEnabled val="1"/>
        </dgm:presLayoutVars>
      </dgm:prSet>
      <dgm:spPr/>
      <dgm:t>
        <a:bodyPr/>
        <a:lstStyle/>
        <a:p>
          <a:endParaRPr lang="en-GB"/>
        </a:p>
      </dgm:t>
    </dgm:pt>
    <dgm:pt modelId="{949073E0-3118-4F5D-982B-687CF3EDFB44}" type="pres">
      <dgm:prSet presAssocID="{7F1A6052-3227-4405-A258-D731D9F91A06}" presName="sibTrans" presStyleCnt="0"/>
      <dgm:spPr/>
      <dgm:t>
        <a:bodyPr/>
        <a:lstStyle/>
        <a:p>
          <a:endParaRPr lang="en-GB"/>
        </a:p>
      </dgm:t>
    </dgm:pt>
    <dgm:pt modelId="{07D6C623-3B1B-47E6-B411-8ED76E43A154}" type="pres">
      <dgm:prSet presAssocID="{47A799AC-66B6-482A-A982-D1468F455FFB}" presName="node" presStyleLbl="node1" presStyleIdx="2" presStyleCnt="11">
        <dgm:presLayoutVars>
          <dgm:bulletEnabled val="1"/>
        </dgm:presLayoutVars>
      </dgm:prSet>
      <dgm:spPr/>
      <dgm:t>
        <a:bodyPr/>
        <a:lstStyle/>
        <a:p>
          <a:endParaRPr lang="en-GB"/>
        </a:p>
      </dgm:t>
    </dgm:pt>
    <dgm:pt modelId="{F648F66A-32E1-40BF-9FF2-817CDA3BA355}" type="pres">
      <dgm:prSet presAssocID="{6A6D5D6E-CA52-4970-AB77-C26E1BC4A4F2}" presName="sibTrans" presStyleCnt="0"/>
      <dgm:spPr/>
      <dgm:t>
        <a:bodyPr/>
        <a:lstStyle/>
        <a:p>
          <a:endParaRPr lang="en-GB"/>
        </a:p>
      </dgm:t>
    </dgm:pt>
    <dgm:pt modelId="{F3714438-0964-41E6-A153-BD76774FD042}" type="pres">
      <dgm:prSet presAssocID="{9BAB3A77-D63B-4AB6-99BE-1C094CBACC6B}" presName="node" presStyleLbl="node1" presStyleIdx="3" presStyleCnt="11">
        <dgm:presLayoutVars>
          <dgm:bulletEnabled val="1"/>
        </dgm:presLayoutVars>
      </dgm:prSet>
      <dgm:spPr/>
      <dgm:t>
        <a:bodyPr/>
        <a:lstStyle/>
        <a:p>
          <a:endParaRPr lang="en-GB"/>
        </a:p>
      </dgm:t>
    </dgm:pt>
    <dgm:pt modelId="{B87F78F6-E97F-4EA3-8BE3-F52B67B8E81C}" type="pres">
      <dgm:prSet presAssocID="{39199D5B-48F2-467A-A291-C62C91F4FCCA}" presName="sibTrans" presStyleCnt="0"/>
      <dgm:spPr/>
      <dgm:t>
        <a:bodyPr/>
        <a:lstStyle/>
        <a:p>
          <a:endParaRPr lang="en-GB"/>
        </a:p>
      </dgm:t>
    </dgm:pt>
    <dgm:pt modelId="{14C03E15-8EFD-480E-B082-25E779330D9C}" type="pres">
      <dgm:prSet presAssocID="{9DB97CE5-BAFD-4E2B-9DB7-43404283DF5C}" presName="node" presStyleLbl="node1" presStyleIdx="4" presStyleCnt="11">
        <dgm:presLayoutVars>
          <dgm:bulletEnabled val="1"/>
        </dgm:presLayoutVars>
      </dgm:prSet>
      <dgm:spPr/>
      <dgm:t>
        <a:bodyPr/>
        <a:lstStyle/>
        <a:p>
          <a:endParaRPr lang="en-GB"/>
        </a:p>
      </dgm:t>
    </dgm:pt>
    <dgm:pt modelId="{2336AF9F-2E7C-4FB9-A868-41E7D8F825AD}" type="pres">
      <dgm:prSet presAssocID="{63EF35E0-F3E3-4AB8-9989-DBA2EA942F1B}" presName="sibTrans" presStyleCnt="0"/>
      <dgm:spPr/>
      <dgm:t>
        <a:bodyPr/>
        <a:lstStyle/>
        <a:p>
          <a:endParaRPr lang="en-GB"/>
        </a:p>
      </dgm:t>
    </dgm:pt>
    <dgm:pt modelId="{4C37578F-7CEC-4FA8-B7BE-506D40F28F3C}" type="pres">
      <dgm:prSet presAssocID="{09F6D0A1-0A14-41A1-9A78-2FF0FA0D1EE1}" presName="node" presStyleLbl="node1" presStyleIdx="5" presStyleCnt="11">
        <dgm:presLayoutVars>
          <dgm:bulletEnabled val="1"/>
        </dgm:presLayoutVars>
      </dgm:prSet>
      <dgm:spPr/>
      <dgm:t>
        <a:bodyPr/>
        <a:lstStyle/>
        <a:p>
          <a:endParaRPr lang="en-GB"/>
        </a:p>
      </dgm:t>
    </dgm:pt>
    <dgm:pt modelId="{CD6E3AD2-5D69-4B78-8B41-9500E5759739}" type="pres">
      <dgm:prSet presAssocID="{4C7CCA8F-088A-4F6A-AD28-644175AEDD1D}" presName="sibTrans" presStyleCnt="0"/>
      <dgm:spPr/>
      <dgm:t>
        <a:bodyPr/>
        <a:lstStyle/>
        <a:p>
          <a:endParaRPr lang="en-GB"/>
        </a:p>
      </dgm:t>
    </dgm:pt>
    <dgm:pt modelId="{C05BE4EF-09E4-4E1D-A26A-24849EF434CA}" type="pres">
      <dgm:prSet presAssocID="{CA175BD7-5027-40F3-8446-858E182AE5A9}" presName="node" presStyleLbl="node1" presStyleIdx="6" presStyleCnt="11">
        <dgm:presLayoutVars>
          <dgm:bulletEnabled val="1"/>
        </dgm:presLayoutVars>
      </dgm:prSet>
      <dgm:spPr/>
      <dgm:t>
        <a:bodyPr/>
        <a:lstStyle/>
        <a:p>
          <a:endParaRPr lang="en-GB"/>
        </a:p>
      </dgm:t>
    </dgm:pt>
    <dgm:pt modelId="{5F09F501-39FA-4581-B4B5-AAC85F3EE982}" type="pres">
      <dgm:prSet presAssocID="{13D76842-94A3-4AAB-A658-6ED29EA7386F}" presName="sibTrans" presStyleCnt="0"/>
      <dgm:spPr/>
      <dgm:t>
        <a:bodyPr/>
        <a:lstStyle/>
        <a:p>
          <a:endParaRPr lang="en-GB"/>
        </a:p>
      </dgm:t>
    </dgm:pt>
    <dgm:pt modelId="{BA3A27DB-3829-4FC0-A63D-433C35BC09B1}" type="pres">
      <dgm:prSet presAssocID="{59BBFEBF-9E02-4681-9C6D-E51D02B45E8A}" presName="node" presStyleLbl="node1" presStyleIdx="7" presStyleCnt="11">
        <dgm:presLayoutVars>
          <dgm:bulletEnabled val="1"/>
        </dgm:presLayoutVars>
      </dgm:prSet>
      <dgm:spPr/>
      <dgm:t>
        <a:bodyPr/>
        <a:lstStyle/>
        <a:p>
          <a:endParaRPr lang="en-GB"/>
        </a:p>
      </dgm:t>
    </dgm:pt>
    <dgm:pt modelId="{3D93D954-6AC0-4D81-96A7-E0D4647B5376}" type="pres">
      <dgm:prSet presAssocID="{65035704-D0D6-4232-8260-231311D7CD17}" presName="sibTrans" presStyleCnt="0"/>
      <dgm:spPr/>
      <dgm:t>
        <a:bodyPr/>
        <a:lstStyle/>
        <a:p>
          <a:endParaRPr lang="en-GB"/>
        </a:p>
      </dgm:t>
    </dgm:pt>
    <dgm:pt modelId="{DE1DCA2C-0D8D-416F-A247-D19E40C6D165}" type="pres">
      <dgm:prSet presAssocID="{339F48A4-DC09-42AC-A72A-EC611C9132C7}" presName="node" presStyleLbl="node1" presStyleIdx="8" presStyleCnt="11">
        <dgm:presLayoutVars>
          <dgm:bulletEnabled val="1"/>
        </dgm:presLayoutVars>
      </dgm:prSet>
      <dgm:spPr/>
      <dgm:t>
        <a:bodyPr/>
        <a:lstStyle/>
        <a:p>
          <a:endParaRPr lang="en-GB"/>
        </a:p>
      </dgm:t>
    </dgm:pt>
    <dgm:pt modelId="{0A981C53-F152-4738-BE0D-DC5D0CEE5892}" type="pres">
      <dgm:prSet presAssocID="{6475C79E-3091-42C3-93FD-522F94DECF6F}" presName="sibTrans" presStyleCnt="0"/>
      <dgm:spPr/>
      <dgm:t>
        <a:bodyPr/>
        <a:lstStyle/>
        <a:p>
          <a:endParaRPr lang="en-GB"/>
        </a:p>
      </dgm:t>
    </dgm:pt>
    <dgm:pt modelId="{4837A446-6629-4217-A5E4-A09B79A26EF4}" type="pres">
      <dgm:prSet presAssocID="{B42AA06A-44E1-4643-B557-8348D0D9BAD4}" presName="node" presStyleLbl="node1" presStyleIdx="9" presStyleCnt="11">
        <dgm:presLayoutVars>
          <dgm:bulletEnabled val="1"/>
        </dgm:presLayoutVars>
      </dgm:prSet>
      <dgm:spPr/>
      <dgm:t>
        <a:bodyPr/>
        <a:lstStyle/>
        <a:p>
          <a:endParaRPr lang="en-GB"/>
        </a:p>
      </dgm:t>
    </dgm:pt>
    <dgm:pt modelId="{DE6D69E5-60B0-4AFC-9B95-3D9A85404C3D}" type="pres">
      <dgm:prSet presAssocID="{1045C643-1003-4A0E-9D5D-90852BBF6FA6}" presName="sibTrans" presStyleCnt="0"/>
      <dgm:spPr/>
      <dgm:t>
        <a:bodyPr/>
        <a:lstStyle/>
        <a:p>
          <a:endParaRPr lang="en-GB"/>
        </a:p>
      </dgm:t>
    </dgm:pt>
    <dgm:pt modelId="{968686EA-6D64-4BE9-BFBF-71A2C26EBF8D}" type="pres">
      <dgm:prSet presAssocID="{5F3F65E9-5716-4F60-8688-05256AFF31B0}" presName="node" presStyleLbl="node1" presStyleIdx="10" presStyleCnt="11">
        <dgm:presLayoutVars>
          <dgm:bulletEnabled val="1"/>
        </dgm:presLayoutVars>
      </dgm:prSet>
      <dgm:spPr/>
      <dgm:t>
        <a:bodyPr/>
        <a:lstStyle/>
        <a:p>
          <a:endParaRPr lang="en-GB"/>
        </a:p>
      </dgm:t>
    </dgm:pt>
  </dgm:ptLst>
  <dgm:cxnLst>
    <dgm:cxn modelId="{F1235F04-AB16-4F2D-80DA-B00D7D3D763F}" srcId="{3CBC9B88-A428-44E1-9BD3-7EFE5FD4E326}" destId="{01B9CC7F-91F7-401C-B0E4-29E9B635E41B}" srcOrd="0" destOrd="0" parTransId="{13D827AB-9ADB-4A35-B79E-053F32C0459E}" sibTransId="{D44B5FAD-922F-4DC3-A0AC-49F855D5EEA3}"/>
    <dgm:cxn modelId="{7FB58B11-FE06-4C80-865F-9FA5634371EE}" type="presOf" srcId="{1A2B72F9-ACAA-4144-B6D4-6E5C757E0AFB}" destId="{A396E89A-30EB-4225-9A11-0538EC91E94A}" srcOrd="0" destOrd="0" presId="urn:microsoft.com/office/officeart/2005/8/layout/default"/>
    <dgm:cxn modelId="{D8461A84-0A0F-493A-BBE0-97D6700AFF57}" srcId="{3CBC9B88-A428-44E1-9BD3-7EFE5FD4E326}" destId="{9BAB3A77-D63B-4AB6-99BE-1C094CBACC6B}" srcOrd="3" destOrd="0" parTransId="{7BB139FD-F3C8-46E6-B183-85BD6A8E4988}" sibTransId="{39199D5B-48F2-467A-A291-C62C91F4FCCA}"/>
    <dgm:cxn modelId="{ACB6F879-EA4E-465B-A474-DCBE691936B6}" srcId="{3CBC9B88-A428-44E1-9BD3-7EFE5FD4E326}" destId="{9DB97CE5-BAFD-4E2B-9DB7-43404283DF5C}" srcOrd="4" destOrd="0" parTransId="{C79B822C-A543-4580-89BC-B7A5675D7CE2}" sibTransId="{63EF35E0-F3E3-4AB8-9989-DBA2EA942F1B}"/>
    <dgm:cxn modelId="{0FAE1CB6-0892-40B6-8A8B-977C511A9645}" type="presOf" srcId="{59BBFEBF-9E02-4681-9C6D-E51D02B45E8A}" destId="{BA3A27DB-3829-4FC0-A63D-433C35BC09B1}" srcOrd="0" destOrd="0" presId="urn:microsoft.com/office/officeart/2005/8/layout/default"/>
    <dgm:cxn modelId="{8BFEDD50-038F-49A3-B6FB-645990AD1FFA}" srcId="{3CBC9B88-A428-44E1-9BD3-7EFE5FD4E326}" destId="{CA175BD7-5027-40F3-8446-858E182AE5A9}" srcOrd="6" destOrd="0" parTransId="{9DDC86F9-7C66-4D83-BD0C-EDCB8A16E4DC}" sibTransId="{13D76842-94A3-4AAB-A658-6ED29EA7386F}"/>
    <dgm:cxn modelId="{CC5841DF-8BAE-4C1C-87BE-973B816F4D24}" type="presOf" srcId="{9DB97CE5-BAFD-4E2B-9DB7-43404283DF5C}" destId="{14C03E15-8EFD-480E-B082-25E779330D9C}" srcOrd="0" destOrd="0" presId="urn:microsoft.com/office/officeart/2005/8/layout/default"/>
    <dgm:cxn modelId="{9E03A68B-FFE6-458B-86F6-AD5EBDD85469}" type="presOf" srcId="{339F48A4-DC09-42AC-A72A-EC611C9132C7}" destId="{DE1DCA2C-0D8D-416F-A247-D19E40C6D165}" srcOrd="0" destOrd="0" presId="urn:microsoft.com/office/officeart/2005/8/layout/default"/>
    <dgm:cxn modelId="{13EF6899-AEF3-4FC4-ACBB-D433F3C410B2}" srcId="{3CBC9B88-A428-44E1-9BD3-7EFE5FD4E326}" destId="{339F48A4-DC09-42AC-A72A-EC611C9132C7}" srcOrd="8" destOrd="0" parTransId="{4B9545EE-6A63-4AFA-9703-34A5EB7BE741}" sibTransId="{6475C79E-3091-42C3-93FD-522F94DECF6F}"/>
    <dgm:cxn modelId="{C024B131-3C62-436C-A742-D7551CB23089}" type="presOf" srcId="{3CBC9B88-A428-44E1-9BD3-7EFE5FD4E326}" destId="{CC539FE0-8F87-4313-A33B-AB9B5FE72961}" srcOrd="0" destOrd="0" presId="urn:microsoft.com/office/officeart/2005/8/layout/default"/>
    <dgm:cxn modelId="{F9843AB8-A7F6-4585-BC56-66BE76A2E5F0}" srcId="{3CBC9B88-A428-44E1-9BD3-7EFE5FD4E326}" destId="{59BBFEBF-9E02-4681-9C6D-E51D02B45E8A}" srcOrd="7" destOrd="0" parTransId="{6DC1B965-E298-4E66-AACA-179FCA40707D}" sibTransId="{65035704-D0D6-4232-8260-231311D7CD17}"/>
    <dgm:cxn modelId="{72520594-634C-4505-B39C-5378BB02632B}" srcId="{3CBC9B88-A428-44E1-9BD3-7EFE5FD4E326}" destId="{09F6D0A1-0A14-41A1-9A78-2FF0FA0D1EE1}" srcOrd="5" destOrd="0" parTransId="{5359E248-2EE7-49FC-B638-53EF1DBEAE7A}" sibTransId="{4C7CCA8F-088A-4F6A-AD28-644175AEDD1D}"/>
    <dgm:cxn modelId="{D781E15D-B88C-4C02-A137-47C3AEE81577}" srcId="{3CBC9B88-A428-44E1-9BD3-7EFE5FD4E326}" destId="{B42AA06A-44E1-4643-B557-8348D0D9BAD4}" srcOrd="9" destOrd="0" parTransId="{3B0545A1-5618-40E2-9F10-4B1B60348614}" sibTransId="{1045C643-1003-4A0E-9D5D-90852BBF6FA6}"/>
    <dgm:cxn modelId="{22AC2980-8EEB-4BA8-93F9-644483343B3F}" type="presOf" srcId="{47A799AC-66B6-482A-A982-D1468F455FFB}" destId="{07D6C623-3B1B-47E6-B411-8ED76E43A154}" srcOrd="0" destOrd="0" presId="urn:microsoft.com/office/officeart/2005/8/layout/default"/>
    <dgm:cxn modelId="{FAAAF1F3-2FB3-418C-84DC-11A95189C88D}" type="presOf" srcId="{CA175BD7-5027-40F3-8446-858E182AE5A9}" destId="{C05BE4EF-09E4-4E1D-A26A-24849EF434CA}" srcOrd="0" destOrd="0" presId="urn:microsoft.com/office/officeart/2005/8/layout/default"/>
    <dgm:cxn modelId="{207712C1-9E49-41F0-A6AF-F790F4529608}" srcId="{3CBC9B88-A428-44E1-9BD3-7EFE5FD4E326}" destId="{5F3F65E9-5716-4F60-8688-05256AFF31B0}" srcOrd="10" destOrd="0" parTransId="{435E2209-450B-4392-BB39-4C1996CE1167}" sibTransId="{66E55808-2FB2-4F45-8D0A-EC18143A428E}"/>
    <dgm:cxn modelId="{5330E614-1909-45EF-AC4F-4538EC720359}" type="presOf" srcId="{01B9CC7F-91F7-401C-B0E4-29E9B635E41B}" destId="{C57578C7-8B44-4E29-8049-CCA7FC36C79B}" srcOrd="0" destOrd="0" presId="urn:microsoft.com/office/officeart/2005/8/layout/default"/>
    <dgm:cxn modelId="{8FA17A5B-21E6-4C37-B079-91BE752EA612}" srcId="{3CBC9B88-A428-44E1-9BD3-7EFE5FD4E326}" destId="{1A2B72F9-ACAA-4144-B6D4-6E5C757E0AFB}" srcOrd="1" destOrd="0" parTransId="{6FC7C00C-1CAA-487C-B015-21922EBB2312}" sibTransId="{7F1A6052-3227-4405-A258-D731D9F91A06}"/>
    <dgm:cxn modelId="{687B9095-5180-48B9-86F1-A5C718F21FB7}" type="presOf" srcId="{09F6D0A1-0A14-41A1-9A78-2FF0FA0D1EE1}" destId="{4C37578F-7CEC-4FA8-B7BE-506D40F28F3C}" srcOrd="0" destOrd="0" presId="urn:microsoft.com/office/officeart/2005/8/layout/default"/>
    <dgm:cxn modelId="{2E07B3B1-5E95-4D18-A59E-87A5570964CE}" type="presOf" srcId="{B42AA06A-44E1-4643-B557-8348D0D9BAD4}" destId="{4837A446-6629-4217-A5E4-A09B79A26EF4}" srcOrd="0" destOrd="0" presId="urn:microsoft.com/office/officeart/2005/8/layout/default"/>
    <dgm:cxn modelId="{D274F13E-036E-44D2-823B-B10893099F3E}" srcId="{3CBC9B88-A428-44E1-9BD3-7EFE5FD4E326}" destId="{47A799AC-66B6-482A-A982-D1468F455FFB}" srcOrd="2" destOrd="0" parTransId="{F2176538-EBCE-4115-A998-31E521C0D72B}" sibTransId="{6A6D5D6E-CA52-4970-AB77-C26E1BC4A4F2}"/>
    <dgm:cxn modelId="{24024EDB-2FA7-4A29-AF7A-18DFD19E001B}" type="presOf" srcId="{5F3F65E9-5716-4F60-8688-05256AFF31B0}" destId="{968686EA-6D64-4BE9-BFBF-71A2C26EBF8D}" srcOrd="0" destOrd="0" presId="urn:microsoft.com/office/officeart/2005/8/layout/default"/>
    <dgm:cxn modelId="{95BD2626-F8DD-40D1-93B6-DA8456127FCB}" type="presOf" srcId="{9BAB3A77-D63B-4AB6-99BE-1C094CBACC6B}" destId="{F3714438-0964-41E6-A153-BD76774FD042}" srcOrd="0" destOrd="0" presId="urn:microsoft.com/office/officeart/2005/8/layout/default"/>
    <dgm:cxn modelId="{A843193D-368E-4495-A50C-901EA3CAF4A7}" type="presParOf" srcId="{CC539FE0-8F87-4313-A33B-AB9B5FE72961}" destId="{C57578C7-8B44-4E29-8049-CCA7FC36C79B}" srcOrd="0" destOrd="0" presId="urn:microsoft.com/office/officeart/2005/8/layout/default"/>
    <dgm:cxn modelId="{4DE41218-B272-4758-A584-FCAE98C405D9}" type="presParOf" srcId="{CC539FE0-8F87-4313-A33B-AB9B5FE72961}" destId="{E332E0E1-EB1A-4D32-B292-56CF83CA4D1D}" srcOrd="1" destOrd="0" presId="urn:microsoft.com/office/officeart/2005/8/layout/default"/>
    <dgm:cxn modelId="{C795D0C0-B3BB-49E5-8144-7DD0915D9B7E}" type="presParOf" srcId="{CC539FE0-8F87-4313-A33B-AB9B5FE72961}" destId="{A396E89A-30EB-4225-9A11-0538EC91E94A}" srcOrd="2" destOrd="0" presId="urn:microsoft.com/office/officeart/2005/8/layout/default"/>
    <dgm:cxn modelId="{F7E1837F-DB38-4DA0-BD58-C436B1DEC2C7}" type="presParOf" srcId="{CC539FE0-8F87-4313-A33B-AB9B5FE72961}" destId="{949073E0-3118-4F5D-982B-687CF3EDFB44}" srcOrd="3" destOrd="0" presId="urn:microsoft.com/office/officeart/2005/8/layout/default"/>
    <dgm:cxn modelId="{5E68EFE1-B7CE-4DFF-A0DB-6A821963F6B8}" type="presParOf" srcId="{CC539FE0-8F87-4313-A33B-AB9B5FE72961}" destId="{07D6C623-3B1B-47E6-B411-8ED76E43A154}" srcOrd="4" destOrd="0" presId="urn:microsoft.com/office/officeart/2005/8/layout/default"/>
    <dgm:cxn modelId="{E87D4F7E-BB27-426C-8885-FD80EE61631A}" type="presParOf" srcId="{CC539FE0-8F87-4313-A33B-AB9B5FE72961}" destId="{F648F66A-32E1-40BF-9FF2-817CDA3BA355}" srcOrd="5" destOrd="0" presId="urn:microsoft.com/office/officeart/2005/8/layout/default"/>
    <dgm:cxn modelId="{95566768-50F4-4F26-B01E-23125182116D}" type="presParOf" srcId="{CC539FE0-8F87-4313-A33B-AB9B5FE72961}" destId="{F3714438-0964-41E6-A153-BD76774FD042}" srcOrd="6" destOrd="0" presId="urn:microsoft.com/office/officeart/2005/8/layout/default"/>
    <dgm:cxn modelId="{F3E238AD-2549-40D7-A85D-2FF752BF717E}" type="presParOf" srcId="{CC539FE0-8F87-4313-A33B-AB9B5FE72961}" destId="{B87F78F6-E97F-4EA3-8BE3-F52B67B8E81C}" srcOrd="7" destOrd="0" presId="urn:microsoft.com/office/officeart/2005/8/layout/default"/>
    <dgm:cxn modelId="{78894117-85A8-4C9D-88D2-668942A28077}" type="presParOf" srcId="{CC539FE0-8F87-4313-A33B-AB9B5FE72961}" destId="{14C03E15-8EFD-480E-B082-25E779330D9C}" srcOrd="8" destOrd="0" presId="urn:microsoft.com/office/officeart/2005/8/layout/default"/>
    <dgm:cxn modelId="{D1F31790-6EE1-4BAC-99B6-764B5B4A1400}" type="presParOf" srcId="{CC539FE0-8F87-4313-A33B-AB9B5FE72961}" destId="{2336AF9F-2E7C-4FB9-A868-41E7D8F825AD}" srcOrd="9" destOrd="0" presId="urn:microsoft.com/office/officeart/2005/8/layout/default"/>
    <dgm:cxn modelId="{22C6E2CD-D77F-42A2-8DA2-3D1547CD90F3}" type="presParOf" srcId="{CC539FE0-8F87-4313-A33B-AB9B5FE72961}" destId="{4C37578F-7CEC-4FA8-B7BE-506D40F28F3C}" srcOrd="10" destOrd="0" presId="urn:microsoft.com/office/officeart/2005/8/layout/default"/>
    <dgm:cxn modelId="{DA85DC4D-007E-4DAF-8F5A-B90D537D8D0E}" type="presParOf" srcId="{CC539FE0-8F87-4313-A33B-AB9B5FE72961}" destId="{CD6E3AD2-5D69-4B78-8B41-9500E5759739}" srcOrd="11" destOrd="0" presId="urn:microsoft.com/office/officeart/2005/8/layout/default"/>
    <dgm:cxn modelId="{698DFD4D-E5D1-4626-BF88-27503D5F86EF}" type="presParOf" srcId="{CC539FE0-8F87-4313-A33B-AB9B5FE72961}" destId="{C05BE4EF-09E4-4E1D-A26A-24849EF434CA}" srcOrd="12" destOrd="0" presId="urn:microsoft.com/office/officeart/2005/8/layout/default"/>
    <dgm:cxn modelId="{308DB185-CF02-4485-901E-2C5FEA2059DC}" type="presParOf" srcId="{CC539FE0-8F87-4313-A33B-AB9B5FE72961}" destId="{5F09F501-39FA-4581-B4B5-AAC85F3EE982}" srcOrd="13" destOrd="0" presId="urn:microsoft.com/office/officeart/2005/8/layout/default"/>
    <dgm:cxn modelId="{D43B0EBF-8E90-4750-BAA9-01362A4DCEF1}" type="presParOf" srcId="{CC539FE0-8F87-4313-A33B-AB9B5FE72961}" destId="{BA3A27DB-3829-4FC0-A63D-433C35BC09B1}" srcOrd="14" destOrd="0" presId="urn:microsoft.com/office/officeart/2005/8/layout/default"/>
    <dgm:cxn modelId="{13A35016-9F9A-4B15-8397-652D6C40B11F}" type="presParOf" srcId="{CC539FE0-8F87-4313-A33B-AB9B5FE72961}" destId="{3D93D954-6AC0-4D81-96A7-E0D4647B5376}" srcOrd="15" destOrd="0" presId="urn:microsoft.com/office/officeart/2005/8/layout/default"/>
    <dgm:cxn modelId="{7361F0A4-F9A0-486A-95E4-473F1D5CC67D}" type="presParOf" srcId="{CC539FE0-8F87-4313-A33B-AB9B5FE72961}" destId="{DE1DCA2C-0D8D-416F-A247-D19E40C6D165}" srcOrd="16" destOrd="0" presId="urn:microsoft.com/office/officeart/2005/8/layout/default"/>
    <dgm:cxn modelId="{447106A0-CC4B-4E47-8B22-3B2F01F7413B}" type="presParOf" srcId="{CC539FE0-8F87-4313-A33B-AB9B5FE72961}" destId="{0A981C53-F152-4738-BE0D-DC5D0CEE5892}" srcOrd="17" destOrd="0" presId="urn:microsoft.com/office/officeart/2005/8/layout/default"/>
    <dgm:cxn modelId="{C1A6FB6B-3433-45BE-8FA0-051F8BA54593}" type="presParOf" srcId="{CC539FE0-8F87-4313-A33B-AB9B5FE72961}" destId="{4837A446-6629-4217-A5E4-A09B79A26EF4}" srcOrd="18" destOrd="0" presId="urn:microsoft.com/office/officeart/2005/8/layout/default"/>
    <dgm:cxn modelId="{FB723FD2-EE7C-404B-AC38-47E24BA9C78D}" type="presParOf" srcId="{CC539FE0-8F87-4313-A33B-AB9B5FE72961}" destId="{DE6D69E5-60B0-4AFC-9B95-3D9A85404C3D}" srcOrd="19" destOrd="0" presId="urn:microsoft.com/office/officeart/2005/8/layout/default"/>
    <dgm:cxn modelId="{07586609-6E3C-4548-888C-01DD528B7239}" type="presParOf" srcId="{CC539FE0-8F87-4313-A33B-AB9B5FE72961}" destId="{968686EA-6D64-4BE9-BFBF-71A2C26EBF8D}"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EC01A3-884B-4471-8641-717665462BC2}" type="doc">
      <dgm:prSet loTypeId="urn:microsoft.com/office/officeart/2005/8/layout/hierarchy2" loCatId="hierarchy" qsTypeId="urn:microsoft.com/office/officeart/2005/8/quickstyle/simple1" qsCatId="simple" csTypeId="urn:microsoft.com/office/officeart/2005/8/colors/accent0_2" csCatId="mainScheme" phldr="1"/>
      <dgm:spPr/>
      <dgm:t>
        <a:bodyPr/>
        <a:lstStyle/>
        <a:p>
          <a:endParaRPr lang="en-GB"/>
        </a:p>
      </dgm:t>
    </dgm:pt>
    <dgm:pt modelId="{B34692B7-7F9E-46BD-AEB1-87A68438BA57}">
      <dgm:prSet phldrT="[Text]"/>
      <dgm:spPr/>
      <dgm:t>
        <a:bodyPr/>
        <a:lstStyle/>
        <a:p>
          <a:r>
            <a:rPr lang="en-GB" dirty="0" smtClean="0"/>
            <a:t>Protection offered by</a:t>
          </a:r>
          <a:endParaRPr lang="en-GB" dirty="0"/>
        </a:p>
      </dgm:t>
    </dgm:pt>
    <dgm:pt modelId="{58EB6434-7983-4181-9EEE-7FDB91D40603}" type="parTrans" cxnId="{05EB1187-AEBE-461B-9C1E-76D343068538}">
      <dgm:prSet/>
      <dgm:spPr/>
      <dgm:t>
        <a:bodyPr/>
        <a:lstStyle/>
        <a:p>
          <a:endParaRPr lang="en-GB"/>
        </a:p>
      </dgm:t>
    </dgm:pt>
    <dgm:pt modelId="{817FD523-CC05-4A68-8262-E7E839ED1679}" type="sibTrans" cxnId="{05EB1187-AEBE-461B-9C1E-76D343068538}">
      <dgm:prSet/>
      <dgm:spPr/>
      <dgm:t>
        <a:bodyPr/>
        <a:lstStyle/>
        <a:p>
          <a:endParaRPr lang="en-GB"/>
        </a:p>
      </dgm:t>
    </dgm:pt>
    <dgm:pt modelId="{D6084FBD-C3EE-48FE-9AC0-1020A42FFEDD}">
      <dgm:prSet phldrT="[Text]"/>
      <dgm:spPr/>
      <dgm:t>
        <a:bodyPr/>
        <a:lstStyle/>
        <a:p>
          <a:r>
            <a:rPr lang="en-GB" dirty="0" smtClean="0"/>
            <a:t>UN High Commissioner for Refugees</a:t>
          </a:r>
          <a:endParaRPr lang="en-GB" dirty="0"/>
        </a:p>
      </dgm:t>
    </dgm:pt>
    <dgm:pt modelId="{133783A2-58DC-4EE2-9A63-A3AF3CC945AF}" type="parTrans" cxnId="{CD68D6ED-874F-45E2-B658-649F09C701B6}">
      <dgm:prSet/>
      <dgm:spPr/>
      <dgm:t>
        <a:bodyPr/>
        <a:lstStyle/>
        <a:p>
          <a:endParaRPr lang="en-GB"/>
        </a:p>
      </dgm:t>
    </dgm:pt>
    <dgm:pt modelId="{456C3046-9097-4A36-817E-7EAE6F1BD644}" type="sibTrans" cxnId="{CD68D6ED-874F-45E2-B658-649F09C701B6}">
      <dgm:prSet/>
      <dgm:spPr/>
      <dgm:t>
        <a:bodyPr/>
        <a:lstStyle/>
        <a:p>
          <a:endParaRPr lang="en-GB"/>
        </a:p>
      </dgm:t>
    </dgm:pt>
    <dgm:pt modelId="{A415CF30-4D22-4B70-B49F-5ABFD85BF5D1}">
      <dgm:prSet phldrT="[Text]"/>
      <dgm:spPr/>
      <dgm:t>
        <a:bodyPr/>
        <a:lstStyle/>
        <a:p>
          <a:r>
            <a:rPr lang="en-GB" dirty="0" smtClean="0"/>
            <a:t>State</a:t>
          </a:r>
          <a:endParaRPr lang="en-GB" dirty="0"/>
        </a:p>
      </dgm:t>
    </dgm:pt>
    <dgm:pt modelId="{1B3CF3EC-CF8A-4DE9-8822-C99B5650AB54}" type="parTrans" cxnId="{BC00247F-5E41-4813-88ED-60C94517D418}">
      <dgm:prSet/>
      <dgm:spPr/>
      <dgm:t>
        <a:bodyPr/>
        <a:lstStyle/>
        <a:p>
          <a:endParaRPr lang="en-GB"/>
        </a:p>
      </dgm:t>
    </dgm:pt>
    <dgm:pt modelId="{3742071E-046A-4D7A-93B6-1051EAF7033F}" type="sibTrans" cxnId="{BC00247F-5E41-4813-88ED-60C94517D418}">
      <dgm:prSet/>
      <dgm:spPr/>
      <dgm:t>
        <a:bodyPr/>
        <a:lstStyle/>
        <a:p>
          <a:endParaRPr lang="en-GB"/>
        </a:p>
      </dgm:t>
    </dgm:pt>
    <dgm:pt modelId="{00E86769-82C9-4A35-9EC9-D50606FC3119}" type="pres">
      <dgm:prSet presAssocID="{B3EC01A3-884B-4471-8641-717665462BC2}" presName="diagram" presStyleCnt="0">
        <dgm:presLayoutVars>
          <dgm:chPref val="1"/>
          <dgm:dir/>
          <dgm:animOne val="branch"/>
          <dgm:animLvl val="lvl"/>
          <dgm:resizeHandles val="exact"/>
        </dgm:presLayoutVars>
      </dgm:prSet>
      <dgm:spPr/>
      <dgm:t>
        <a:bodyPr/>
        <a:lstStyle/>
        <a:p>
          <a:endParaRPr lang="en-GB"/>
        </a:p>
      </dgm:t>
    </dgm:pt>
    <dgm:pt modelId="{48CAC295-EB3E-4380-ACFB-BA5D18EAE606}" type="pres">
      <dgm:prSet presAssocID="{B34692B7-7F9E-46BD-AEB1-87A68438BA57}" presName="root1" presStyleCnt="0"/>
      <dgm:spPr/>
      <dgm:t>
        <a:bodyPr/>
        <a:lstStyle/>
        <a:p>
          <a:endParaRPr lang="en-GB"/>
        </a:p>
      </dgm:t>
    </dgm:pt>
    <dgm:pt modelId="{530C618D-FBC6-4AE7-BD5D-85F43188F1EB}" type="pres">
      <dgm:prSet presAssocID="{B34692B7-7F9E-46BD-AEB1-87A68438BA57}" presName="LevelOneTextNode" presStyleLbl="node0" presStyleIdx="0" presStyleCnt="1">
        <dgm:presLayoutVars>
          <dgm:chPref val="3"/>
        </dgm:presLayoutVars>
      </dgm:prSet>
      <dgm:spPr/>
      <dgm:t>
        <a:bodyPr/>
        <a:lstStyle/>
        <a:p>
          <a:endParaRPr lang="en-GB"/>
        </a:p>
      </dgm:t>
    </dgm:pt>
    <dgm:pt modelId="{464EDBE1-535B-4974-8486-01E9DB3A58D2}" type="pres">
      <dgm:prSet presAssocID="{B34692B7-7F9E-46BD-AEB1-87A68438BA57}" presName="level2hierChild" presStyleCnt="0"/>
      <dgm:spPr/>
      <dgm:t>
        <a:bodyPr/>
        <a:lstStyle/>
        <a:p>
          <a:endParaRPr lang="en-GB"/>
        </a:p>
      </dgm:t>
    </dgm:pt>
    <dgm:pt modelId="{7534054A-329D-46C4-80D8-ACCA102641CA}" type="pres">
      <dgm:prSet presAssocID="{133783A2-58DC-4EE2-9A63-A3AF3CC945AF}" presName="conn2-1" presStyleLbl="parChTrans1D2" presStyleIdx="0" presStyleCnt="2"/>
      <dgm:spPr/>
      <dgm:t>
        <a:bodyPr/>
        <a:lstStyle/>
        <a:p>
          <a:endParaRPr lang="en-GB"/>
        </a:p>
      </dgm:t>
    </dgm:pt>
    <dgm:pt modelId="{1163726B-1AD0-4038-A072-79E95C4D16CA}" type="pres">
      <dgm:prSet presAssocID="{133783A2-58DC-4EE2-9A63-A3AF3CC945AF}" presName="connTx" presStyleLbl="parChTrans1D2" presStyleIdx="0" presStyleCnt="2"/>
      <dgm:spPr/>
      <dgm:t>
        <a:bodyPr/>
        <a:lstStyle/>
        <a:p>
          <a:endParaRPr lang="en-GB"/>
        </a:p>
      </dgm:t>
    </dgm:pt>
    <dgm:pt modelId="{67866DB1-DDAA-4656-AADE-FEFEF179AA34}" type="pres">
      <dgm:prSet presAssocID="{D6084FBD-C3EE-48FE-9AC0-1020A42FFEDD}" presName="root2" presStyleCnt="0"/>
      <dgm:spPr/>
      <dgm:t>
        <a:bodyPr/>
        <a:lstStyle/>
        <a:p>
          <a:endParaRPr lang="en-GB"/>
        </a:p>
      </dgm:t>
    </dgm:pt>
    <dgm:pt modelId="{1EC1533B-2A6C-47F8-A16F-105CA36E6251}" type="pres">
      <dgm:prSet presAssocID="{D6084FBD-C3EE-48FE-9AC0-1020A42FFEDD}" presName="LevelTwoTextNode" presStyleLbl="node2" presStyleIdx="0" presStyleCnt="2" custLinFactNeighborY="-10346">
        <dgm:presLayoutVars>
          <dgm:chPref val="3"/>
        </dgm:presLayoutVars>
      </dgm:prSet>
      <dgm:spPr/>
      <dgm:t>
        <a:bodyPr/>
        <a:lstStyle/>
        <a:p>
          <a:endParaRPr lang="en-GB"/>
        </a:p>
      </dgm:t>
    </dgm:pt>
    <dgm:pt modelId="{5D19C6A8-ADAB-4889-A320-1932ED41B280}" type="pres">
      <dgm:prSet presAssocID="{D6084FBD-C3EE-48FE-9AC0-1020A42FFEDD}" presName="level3hierChild" presStyleCnt="0"/>
      <dgm:spPr/>
      <dgm:t>
        <a:bodyPr/>
        <a:lstStyle/>
        <a:p>
          <a:endParaRPr lang="en-GB"/>
        </a:p>
      </dgm:t>
    </dgm:pt>
    <dgm:pt modelId="{FC2F2D7C-B969-41B3-82C3-F1A26C79BC80}" type="pres">
      <dgm:prSet presAssocID="{1B3CF3EC-CF8A-4DE9-8822-C99B5650AB54}" presName="conn2-1" presStyleLbl="parChTrans1D2" presStyleIdx="1" presStyleCnt="2"/>
      <dgm:spPr/>
      <dgm:t>
        <a:bodyPr/>
        <a:lstStyle/>
        <a:p>
          <a:endParaRPr lang="en-GB"/>
        </a:p>
      </dgm:t>
    </dgm:pt>
    <dgm:pt modelId="{5876075E-02BA-4F8F-A675-5796FE509D1A}" type="pres">
      <dgm:prSet presAssocID="{1B3CF3EC-CF8A-4DE9-8822-C99B5650AB54}" presName="connTx" presStyleLbl="parChTrans1D2" presStyleIdx="1" presStyleCnt="2"/>
      <dgm:spPr/>
      <dgm:t>
        <a:bodyPr/>
        <a:lstStyle/>
        <a:p>
          <a:endParaRPr lang="en-GB"/>
        </a:p>
      </dgm:t>
    </dgm:pt>
    <dgm:pt modelId="{E83A7C9A-DA00-4FF6-A168-7F12ABD08344}" type="pres">
      <dgm:prSet presAssocID="{A415CF30-4D22-4B70-B49F-5ABFD85BF5D1}" presName="root2" presStyleCnt="0"/>
      <dgm:spPr/>
      <dgm:t>
        <a:bodyPr/>
        <a:lstStyle/>
        <a:p>
          <a:endParaRPr lang="en-GB"/>
        </a:p>
      </dgm:t>
    </dgm:pt>
    <dgm:pt modelId="{F2639323-4DB5-4323-A581-7A271D289D93}" type="pres">
      <dgm:prSet presAssocID="{A415CF30-4D22-4B70-B49F-5ABFD85BF5D1}" presName="LevelTwoTextNode" presStyleLbl="node2" presStyleIdx="1" presStyleCnt="2" custLinFactNeighborY="10097">
        <dgm:presLayoutVars>
          <dgm:chPref val="3"/>
        </dgm:presLayoutVars>
      </dgm:prSet>
      <dgm:spPr/>
      <dgm:t>
        <a:bodyPr/>
        <a:lstStyle/>
        <a:p>
          <a:endParaRPr lang="en-GB"/>
        </a:p>
      </dgm:t>
    </dgm:pt>
    <dgm:pt modelId="{0C9DF25D-3514-4010-8D9F-80592BD377C0}" type="pres">
      <dgm:prSet presAssocID="{A415CF30-4D22-4B70-B49F-5ABFD85BF5D1}" presName="level3hierChild" presStyleCnt="0"/>
      <dgm:spPr/>
      <dgm:t>
        <a:bodyPr/>
        <a:lstStyle/>
        <a:p>
          <a:endParaRPr lang="en-GB"/>
        </a:p>
      </dgm:t>
    </dgm:pt>
  </dgm:ptLst>
  <dgm:cxnLst>
    <dgm:cxn modelId="{544B22BE-F7DC-4EC5-9E53-6CEC21BEC945}" type="presOf" srcId="{133783A2-58DC-4EE2-9A63-A3AF3CC945AF}" destId="{7534054A-329D-46C4-80D8-ACCA102641CA}" srcOrd="0" destOrd="0" presId="urn:microsoft.com/office/officeart/2005/8/layout/hierarchy2"/>
    <dgm:cxn modelId="{05EB1187-AEBE-461B-9C1E-76D343068538}" srcId="{B3EC01A3-884B-4471-8641-717665462BC2}" destId="{B34692B7-7F9E-46BD-AEB1-87A68438BA57}" srcOrd="0" destOrd="0" parTransId="{58EB6434-7983-4181-9EEE-7FDB91D40603}" sibTransId="{817FD523-CC05-4A68-8262-E7E839ED1679}"/>
    <dgm:cxn modelId="{29A3020D-3C1F-46D5-867E-138D0C929B55}" type="presOf" srcId="{D6084FBD-C3EE-48FE-9AC0-1020A42FFEDD}" destId="{1EC1533B-2A6C-47F8-A16F-105CA36E6251}" srcOrd="0" destOrd="0" presId="urn:microsoft.com/office/officeart/2005/8/layout/hierarchy2"/>
    <dgm:cxn modelId="{CD68D6ED-874F-45E2-B658-649F09C701B6}" srcId="{B34692B7-7F9E-46BD-AEB1-87A68438BA57}" destId="{D6084FBD-C3EE-48FE-9AC0-1020A42FFEDD}" srcOrd="0" destOrd="0" parTransId="{133783A2-58DC-4EE2-9A63-A3AF3CC945AF}" sibTransId="{456C3046-9097-4A36-817E-7EAE6F1BD644}"/>
    <dgm:cxn modelId="{BC00247F-5E41-4813-88ED-60C94517D418}" srcId="{B34692B7-7F9E-46BD-AEB1-87A68438BA57}" destId="{A415CF30-4D22-4B70-B49F-5ABFD85BF5D1}" srcOrd="1" destOrd="0" parTransId="{1B3CF3EC-CF8A-4DE9-8822-C99B5650AB54}" sibTransId="{3742071E-046A-4D7A-93B6-1051EAF7033F}"/>
    <dgm:cxn modelId="{CD631D2A-18E5-4118-B496-BA8708F1F56E}" type="presOf" srcId="{1B3CF3EC-CF8A-4DE9-8822-C99B5650AB54}" destId="{FC2F2D7C-B969-41B3-82C3-F1A26C79BC80}" srcOrd="0" destOrd="0" presId="urn:microsoft.com/office/officeart/2005/8/layout/hierarchy2"/>
    <dgm:cxn modelId="{D00133BE-19AB-4F53-9CB2-B50BE98ADA6C}" type="presOf" srcId="{133783A2-58DC-4EE2-9A63-A3AF3CC945AF}" destId="{1163726B-1AD0-4038-A072-79E95C4D16CA}" srcOrd="1" destOrd="0" presId="urn:microsoft.com/office/officeart/2005/8/layout/hierarchy2"/>
    <dgm:cxn modelId="{DD8D2CE6-F4D6-4137-AE25-3D310B7C8D21}" type="presOf" srcId="{A415CF30-4D22-4B70-B49F-5ABFD85BF5D1}" destId="{F2639323-4DB5-4323-A581-7A271D289D93}" srcOrd="0" destOrd="0" presId="urn:microsoft.com/office/officeart/2005/8/layout/hierarchy2"/>
    <dgm:cxn modelId="{F430853B-F7D3-4666-B8E3-DA09369C5E78}" type="presOf" srcId="{B3EC01A3-884B-4471-8641-717665462BC2}" destId="{00E86769-82C9-4A35-9EC9-D50606FC3119}" srcOrd="0" destOrd="0" presId="urn:microsoft.com/office/officeart/2005/8/layout/hierarchy2"/>
    <dgm:cxn modelId="{3143D4E5-6870-4F7C-A3FD-6FE2D2883B96}" type="presOf" srcId="{1B3CF3EC-CF8A-4DE9-8822-C99B5650AB54}" destId="{5876075E-02BA-4F8F-A675-5796FE509D1A}" srcOrd="1" destOrd="0" presId="urn:microsoft.com/office/officeart/2005/8/layout/hierarchy2"/>
    <dgm:cxn modelId="{0257F043-054B-4D92-891F-74A82A1CFF47}" type="presOf" srcId="{B34692B7-7F9E-46BD-AEB1-87A68438BA57}" destId="{530C618D-FBC6-4AE7-BD5D-85F43188F1EB}" srcOrd="0" destOrd="0" presId="urn:microsoft.com/office/officeart/2005/8/layout/hierarchy2"/>
    <dgm:cxn modelId="{E9F184C5-A2F8-4BBA-8EF2-AC344DDFBF61}" type="presParOf" srcId="{00E86769-82C9-4A35-9EC9-D50606FC3119}" destId="{48CAC295-EB3E-4380-ACFB-BA5D18EAE606}" srcOrd="0" destOrd="0" presId="urn:microsoft.com/office/officeart/2005/8/layout/hierarchy2"/>
    <dgm:cxn modelId="{3A5CA009-AE0C-428E-921D-710FBC091A62}" type="presParOf" srcId="{48CAC295-EB3E-4380-ACFB-BA5D18EAE606}" destId="{530C618D-FBC6-4AE7-BD5D-85F43188F1EB}" srcOrd="0" destOrd="0" presId="urn:microsoft.com/office/officeart/2005/8/layout/hierarchy2"/>
    <dgm:cxn modelId="{025CC65D-CBFA-4760-B8EC-24B5196F77C7}" type="presParOf" srcId="{48CAC295-EB3E-4380-ACFB-BA5D18EAE606}" destId="{464EDBE1-535B-4974-8486-01E9DB3A58D2}" srcOrd="1" destOrd="0" presId="urn:microsoft.com/office/officeart/2005/8/layout/hierarchy2"/>
    <dgm:cxn modelId="{7BE514C3-5F98-4ED5-9043-B93283F3498E}" type="presParOf" srcId="{464EDBE1-535B-4974-8486-01E9DB3A58D2}" destId="{7534054A-329D-46C4-80D8-ACCA102641CA}" srcOrd="0" destOrd="0" presId="urn:microsoft.com/office/officeart/2005/8/layout/hierarchy2"/>
    <dgm:cxn modelId="{2FCDE997-66FA-47DB-A33A-CD1CBB78E788}" type="presParOf" srcId="{7534054A-329D-46C4-80D8-ACCA102641CA}" destId="{1163726B-1AD0-4038-A072-79E95C4D16CA}" srcOrd="0" destOrd="0" presId="urn:microsoft.com/office/officeart/2005/8/layout/hierarchy2"/>
    <dgm:cxn modelId="{9922BD8A-6E66-4F52-8B62-8CA7A0349DCF}" type="presParOf" srcId="{464EDBE1-535B-4974-8486-01E9DB3A58D2}" destId="{67866DB1-DDAA-4656-AADE-FEFEF179AA34}" srcOrd="1" destOrd="0" presId="urn:microsoft.com/office/officeart/2005/8/layout/hierarchy2"/>
    <dgm:cxn modelId="{AE42FD77-DAD1-4674-AC07-CE846C58CEEC}" type="presParOf" srcId="{67866DB1-DDAA-4656-AADE-FEFEF179AA34}" destId="{1EC1533B-2A6C-47F8-A16F-105CA36E6251}" srcOrd="0" destOrd="0" presId="urn:microsoft.com/office/officeart/2005/8/layout/hierarchy2"/>
    <dgm:cxn modelId="{90068050-57A1-41CF-B676-836E097AB3B5}" type="presParOf" srcId="{67866DB1-DDAA-4656-AADE-FEFEF179AA34}" destId="{5D19C6A8-ADAB-4889-A320-1932ED41B280}" srcOrd="1" destOrd="0" presId="urn:microsoft.com/office/officeart/2005/8/layout/hierarchy2"/>
    <dgm:cxn modelId="{B7AE2784-7E49-46FF-AF6A-8618363F66EA}" type="presParOf" srcId="{464EDBE1-535B-4974-8486-01E9DB3A58D2}" destId="{FC2F2D7C-B969-41B3-82C3-F1A26C79BC80}" srcOrd="2" destOrd="0" presId="urn:microsoft.com/office/officeart/2005/8/layout/hierarchy2"/>
    <dgm:cxn modelId="{44C4677E-E8B1-425D-91E0-A3278D611ECB}" type="presParOf" srcId="{FC2F2D7C-B969-41B3-82C3-F1A26C79BC80}" destId="{5876075E-02BA-4F8F-A675-5796FE509D1A}" srcOrd="0" destOrd="0" presId="urn:microsoft.com/office/officeart/2005/8/layout/hierarchy2"/>
    <dgm:cxn modelId="{A3151522-B863-4C1E-8FFC-013447563FE4}" type="presParOf" srcId="{464EDBE1-535B-4974-8486-01E9DB3A58D2}" destId="{E83A7C9A-DA00-4FF6-A168-7F12ABD08344}" srcOrd="3" destOrd="0" presId="urn:microsoft.com/office/officeart/2005/8/layout/hierarchy2"/>
    <dgm:cxn modelId="{E683999F-958C-4754-9830-21F0CEB03A90}" type="presParOf" srcId="{E83A7C9A-DA00-4FF6-A168-7F12ABD08344}" destId="{F2639323-4DB5-4323-A581-7A271D289D93}" srcOrd="0" destOrd="0" presId="urn:microsoft.com/office/officeart/2005/8/layout/hierarchy2"/>
    <dgm:cxn modelId="{DD15028F-FA38-4A7A-91EA-EC2EE2203E80}" type="presParOf" srcId="{E83A7C9A-DA00-4FF6-A168-7F12ABD08344}" destId="{0C9DF25D-3514-4010-8D9F-80592BD377C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72FF9C-F01A-4F3B-B2E3-41724369E44A}" type="doc">
      <dgm:prSet loTypeId="urn:microsoft.com/office/officeart/2005/8/layout/radial4" loCatId="relationship" qsTypeId="urn:microsoft.com/office/officeart/2005/8/quickstyle/simple1" qsCatId="simple" csTypeId="urn:microsoft.com/office/officeart/2005/8/colors/accent0_2" csCatId="mainScheme" phldr="1"/>
      <dgm:spPr/>
      <dgm:t>
        <a:bodyPr/>
        <a:lstStyle/>
        <a:p>
          <a:endParaRPr lang="en-GB"/>
        </a:p>
      </dgm:t>
    </dgm:pt>
    <dgm:pt modelId="{49B3AB30-A606-41BD-B212-A8338B6E3E70}">
      <dgm:prSet phldrT="[Text]"/>
      <dgm:spPr/>
      <dgm:t>
        <a:bodyPr/>
        <a:lstStyle/>
        <a:p>
          <a:r>
            <a:rPr lang="en-GB" dirty="0" smtClean="0"/>
            <a:t>Protection of Children Refugees</a:t>
          </a:r>
          <a:endParaRPr lang="en-GB" dirty="0"/>
        </a:p>
      </dgm:t>
    </dgm:pt>
    <dgm:pt modelId="{569BAF9D-70CC-4CB3-BDB9-8ED3F6379AB6}" type="parTrans" cxnId="{553FB630-4815-4C80-9374-838287814A16}">
      <dgm:prSet/>
      <dgm:spPr/>
      <dgm:t>
        <a:bodyPr/>
        <a:lstStyle/>
        <a:p>
          <a:endParaRPr lang="en-GB"/>
        </a:p>
      </dgm:t>
    </dgm:pt>
    <dgm:pt modelId="{7D441864-BD37-4D6E-B914-F153E9937F25}" type="sibTrans" cxnId="{553FB630-4815-4C80-9374-838287814A16}">
      <dgm:prSet/>
      <dgm:spPr/>
      <dgm:t>
        <a:bodyPr/>
        <a:lstStyle/>
        <a:p>
          <a:endParaRPr lang="en-GB"/>
        </a:p>
      </dgm:t>
    </dgm:pt>
    <dgm:pt modelId="{E4F97D81-0F1F-4701-987F-99752837C20E}">
      <dgm:prSet/>
      <dgm:spPr/>
      <dgm:t>
        <a:bodyPr/>
        <a:lstStyle/>
        <a:p>
          <a:r>
            <a:rPr lang="en-GB" dirty="0" smtClean="0"/>
            <a:t>European Law</a:t>
          </a:r>
        </a:p>
      </dgm:t>
    </dgm:pt>
    <dgm:pt modelId="{32D90D8C-99B7-421D-ACF0-881FA1AAA5C8}" type="parTrans" cxnId="{6C265C58-6FD1-4B80-A57A-B5E333EBAC0D}">
      <dgm:prSet/>
      <dgm:spPr/>
      <dgm:t>
        <a:bodyPr/>
        <a:lstStyle/>
        <a:p>
          <a:endParaRPr lang="en-GB"/>
        </a:p>
      </dgm:t>
    </dgm:pt>
    <dgm:pt modelId="{1C7365AD-2988-463C-BC9C-6B20C2C4A3B2}" type="sibTrans" cxnId="{6C265C58-6FD1-4B80-A57A-B5E333EBAC0D}">
      <dgm:prSet/>
      <dgm:spPr/>
      <dgm:t>
        <a:bodyPr/>
        <a:lstStyle/>
        <a:p>
          <a:endParaRPr lang="en-GB"/>
        </a:p>
      </dgm:t>
    </dgm:pt>
    <dgm:pt modelId="{F6940D2E-3D7F-4C5D-A110-62A2DD3FFAE2}">
      <dgm:prSet/>
      <dgm:spPr/>
      <dgm:t>
        <a:bodyPr/>
        <a:lstStyle/>
        <a:p>
          <a:r>
            <a:rPr lang="en-GB" dirty="0" smtClean="0"/>
            <a:t>European Union Law</a:t>
          </a:r>
        </a:p>
      </dgm:t>
    </dgm:pt>
    <dgm:pt modelId="{3BCE1BF0-4ABA-40AC-B50E-7DD2AA4E125A}" type="parTrans" cxnId="{5867A2F6-1D54-4A1E-B688-DEE2B978E9FD}">
      <dgm:prSet/>
      <dgm:spPr/>
      <dgm:t>
        <a:bodyPr/>
        <a:lstStyle/>
        <a:p>
          <a:endParaRPr lang="en-GB"/>
        </a:p>
      </dgm:t>
    </dgm:pt>
    <dgm:pt modelId="{24CA8958-67EB-4F49-9C8C-016E17B22F4B}" type="sibTrans" cxnId="{5867A2F6-1D54-4A1E-B688-DEE2B978E9FD}">
      <dgm:prSet/>
      <dgm:spPr/>
      <dgm:t>
        <a:bodyPr/>
        <a:lstStyle/>
        <a:p>
          <a:endParaRPr lang="en-GB"/>
        </a:p>
      </dgm:t>
    </dgm:pt>
    <dgm:pt modelId="{64402A4D-9FA4-47B1-B885-DA041DA5D93F}">
      <dgm:prSet/>
      <dgm:spPr/>
      <dgm:t>
        <a:bodyPr/>
        <a:lstStyle/>
        <a:p>
          <a:r>
            <a:rPr lang="en-GB" dirty="0" smtClean="0"/>
            <a:t>Council of Europe</a:t>
          </a:r>
          <a:endParaRPr lang="en-GB" dirty="0" smtClean="0"/>
        </a:p>
      </dgm:t>
    </dgm:pt>
    <dgm:pt modelId="{D10C5F62-32AC-47E4-9F66-BCCF688BB2B7}" type="parTrans" cxnId="{1665C569-94B2-422E-8DBA-F5104C7A3E08}">
      <dgm:prSet/>
      <dgm:spPr/>
      <dgm:t>
        <a:bodyPr/>
        <a:lstStyle/>
        <a:p>
          <a:endParaRPr lang="en-GB"/>
        </a:p>
      </dgm:t>
    </dgm:pt>
    <dgm:pt modelId="{C356D983-A1CC-4E98-8083-714B168EAAF5}" type="sibTrans" cxnId="{1665C569-94B2-422E-8DBA-F5104C7A3E08}">
      <dgm:prSet/>
      <dgm:spPr/>
      <dgm:t>
        <a:bodyPr/>
        <a:lstStyle/>
        <a:p>
          <a:endParaRPr lang="en-GB"/>
        </a:p>
      </dgm:t>
    </dgm:pt>
    <dgm:pt modelId="{4B224B8C-1F5A-4896-999D-8C9BFA47B569}">
      <dgm:prSet phldrT="[Text]"/>
      <dgm:spPr/>
      <dgm:t>
        <a:bodyPr/>
        <a:lstStyle/>
        <a:p>
          <a:r>
            <a:rPr lang="en-GB" dirty="0" smtClean="0"/>
            <a:t>International </a:t>
          </a:r>
          <a:r>
            <a:rPr lang="en-GB" dirty="0" smtClean="0"/>
            <a:t>Law</a:t>
          </a:r>
          <a:endParaRPr lang="en-GB" dirty="0"/>
        </a:p>
      </dgm:t>
    </dgm:pt>
    <dgm:pt modelId="{87178DC2-42F4-4B9A-B2B9-3D363E387A0E}" type="parTrans" cxnId="{FD91B2EA-A7AD-4FB5-ACB5-D36E83F7CD81}">
      <dgm:prSet/>
      <dgm:spPr/>
      <dgm:t>
        <a:bodyPr/>
        <a:lstStyle/>
        <a:p>
          <a:endParaRPr lang="en-GB"/>
        </a:p>
      </dgm:t>
    </dgm:pt>
    <dgm:pt modelId="{65423C6C-77F2-41A0-8C2A-4CCE066420D2}" type="sibTrans" cxnId="{FD91B2EA-A7AD-4FB5-ACB5-D36E83F7CD81}">
      <dgm:prSet/>
      <dgm:spPr/>
      <dgm:t>
        <a:bodyPr/>
        <a:lstStyle/>
        <a:p>
          <a:endParaRPr lang="en-GB"/>
        </a:p>
      </dgm:t>
    </dgm:pt>
    <dgm:pt modelId="{C07448CB-F9CE-4046-BE86-F03370FBE8D0}">
      <dgm:prSet/>
      <dgm:spPr/>
      <dgm:t>
        <a:bodyPr/>
        <a:lstStyle/>
        <a:p>
          <a:r>
            <a:rPr lang="en-GB" dirty="0" smtClean="0"/>
            <a:t>National Law</a:t>
          </a:r>
        </a:p>
      </dgm:t>
    </dgm:pt>
    <dgm:pt modelId="{695CE421-1477-48C4-B942-78EA94710B4A}" type="parTrans" cxnId="{23A2C48B-9A20-4488-A3A9-D32566FB2630}">
      <dgm:prSet/>
      <dgm:spPr/>
      <dgm:t>
        <a:bodyPr/>
        <a:lstStyle/>
        <a:p>
          <a:endParaRPr lang="en-GB"/>
        </a:p>
      </dgm:t>
    </dgm:pt>
    <dgm:pt modelId="{85FB2ADD-C102-4FC9-80FF-99A7E5CBA308}" type="sibTrans" cxnId="{23A2C48B-9A20-4488-A3A9-D32566FB2630}">
      <dgm:prSet/>
      <dgm:spPr/>
      <dgm:t>
        <a:bodyPr/>
        <a:lstStyle/>
        <a:p>
          <a:endParaRPr lang="en-GB"/>
        </a:p>
      </dgm:t>
    </dgm:pt>
    <dgm:pt modelId="{17029903-F2BF-40DC-A985-D9C2D1D7E2AA}">
      <dgm:prSet/>
      <dgm:spPr/>
      <dgm:t>
        <a:bodyPr/>
        <a:lstStyle/>
        <a:p>
          <a:r>
            <a:rPr lang="en-GB" dirty="0" smtClean="0"/>
            <a:t>Asylum Seekers (Reception Conditions) Regulations 2005</a:t>
          </a:r>
        </a:p>
      </dgm:t>
    </dgm:pt>
    <dgm:pt modelId="{11520FFF-ACDD-410B-97BA-0E268170AC58}" type="parTrans" cxnId="{FEE3E476-6AA5-49BF-93AB-B80833C280BA}">
      <dgm:prSet/>
      <dgm:spPr/>
      <dgm:t>
        <a:bodyPr/>
        <a:lstStyle/>
        <a:p>
          <a:endParaRPr lang="en-GB"/>
        </a:p>
      </dgm:t>
    </dgm:pt>
    <dgm:pt modelId="{3B874E5D-6ABD-4795-B204-E5037A5D644E}" type="sibTrans" cxnId="{FEE3E476-6AA5-49BF-93AB-B80833C280BA}">
      <dgm:prSet/>
      <dgm:spPr/>
      <dgm:t>
        <a:bodyPr/>
        <a:lstStyle/>
        <a:p>
          <a:endParaRPr lang="en-GB"/>
        </a:p>
      </dgm:t>
    </dgm:pt>
    <dgm:pt modelId="{BC21F1C5-E72A-4425-9F95-FC531FF2B7D4}">
      <dgm:prSet/>
      <dgm:spPr/>
      <dgm:t>
        <a:bodyPr/>
        <a:lstStyle/>
        <a:p>
          <a:r>
            <a:rPr lang="en-GB" dirty="0" smtClean="0"/>
            <a:t>Dublin Regulation</a:t>
          </a:r>
        </a:p>
      </dgm:t>
    </dgm:pt>
    <dgm:pt modelId="{36FBC5B1-24D2-431E-93F2-1469693152E6}" type="parTrans" cxnId="{81496999-69D9-4FD6-A41E-D0ACE4844F28}">
      <dgm:prSet/>
      <dgm:spPr/>
      <dgm:t>
        <a:bodyPr/>
        <a:lstStyle/>
        <a:p>
          <a:endParaRPr lang="en-GB"/>
        </a:p>
      </dgm:t>
    </dgm:pt>
    <dgm:pt modelId="{949F6B44-1F4D-4532-A985-87BD3E01BAAD}" type="sibTrans" cxnId="{81496999-69D9-4FD6-A41E-D0ACE4844F28}">
      <dgm:prSet/>
      <dgm:spPr/>
      <dgm:t>
        <a:bodyPr/>
        <a:lstStyle/>
        <a:p>
          <a:endParaRPr lang="en-GB"/>
        </a:p>
      </dgm:t>
    </dgm:pt>
    <dgm:pt modelId="{EAF8462F-EC92-45D5-831A-736442C3BDFC}">
      <dgm:prSet/>
      <dgm:spPr/>
      <dgm:t>
        <a:bodyPr/>
        <a:lstStyle/>
        <a:p>
          <a:r>
            <a:rPr lang="en-GB" dirty="0" smtClean="0"/>
            <a:t>Borders, Citizenship and Immigration Act 2009</a:t>
          </a:r>
        </a:p>
      </dgm:t>
    </dgm:pt>
    <dgm:pt modelId="{120AD1A0-669F-4974-B6AF-AF2F624D33DC}" type="parTrans" cxnId="{A2CB686F-E034-4A06-BE92-0689A0C9344A}">
      <dgm:prSet/>
      <dgm:spPr/>
      <dgm:t>
        <a:bodyPr/>
        <a:lstStyle/>
        <a:p>
          <a:endParaRPr lang="en-GB"/>
        </a:p>
      </dgm:t>
    </dgm:pt>
    <dgm:pt modelId="{168DB68A-54AD-4BE0-BBED-418FD9C581C7}" type="sibTrans" cxnId="{A2CB686F-E034-4A06-BE92-0689A0C9344A}">
      <dgm:prSet/>
      <dgm:spPr/>
      <dgm:t>
        <a:bodyPr/>
        <a:lstStyle/>
        <a:p>
          <a:endParaRPr lang="en-GB"/>
        </a:p>
      </dgm:t>
    </dgm:pt>
    <dgm:pt modelId="{DAA5310F-D8BC-4AE5-BEB8-35FF3C963F18}">
      <dgm:prSet/>
      <dgm:spPr/>
      <dgm:t>
        <a:bodyPr/>
        <a:lstStyle/>
        <a:p>
          <a:r>
            <a:rPr lang="en-GB" dirty="0" smtClean="0"/>
            <a:t>Immigration Rules</a:t>
          </a:r>
        </a:p>
      </dgm:t>
    </dgm:pt>
    <dgm:pt modelId="{5DFFA38F-DA93-49D8-ADE1-505CD0516514}" type="parTrans" cxnId="{D24EEF05-6489-4BC1-8BDC-A9A9A2A08E14}">
      <dgm:prSet/>
      <dgm:spPr/>
      <dgm:t>
        <a:bodyPr/>
        <a:lstStyle/>
        <a:p>
          <a:endParaRPr lang="en-GB"/>
        </a:p>
      </dgm:t>
    </dgm:pt>
    <dgm:pt modelId="{D0A29AFC-AFA2-4717-A5E2-6604DC17F684}" type="sibTrans" cxnId="{D24EEF05-6489-4BC1-8BDC-A9A9A2A08E14}">
      <dgm:prSet/>
      <dgm:spPr/>
      <dgm:t>
        <a:bodyPr/>
        <a:lstStyle/>
        <a:p>
          <a:endParaRPr lang="en-GB"/>
        </a:p>
      </dgm:t>
    </dgm:pt>
    <dgm:pt modelId="{2FF58EE9-6693-47CE-8589-B1E123D4DE5A}">
      <dgm:prSet/>
      <dgm:spPr/>
      <dgm:t>
        <a:bodyPr/>
        <a:lstStyle/>
        <a:p>
          <a:r>
            <a:rPr lang="en-GB" dirty="0" smtClean="0"/>
            <a:t>Children Act 1989</a:t>
          </a:r>
        </a:p>
      </dgm:t>
    </dgm:pt>
    <dgm:pt modelId="{10F03B7D-0C98-49F0-B534-54F50B6DCF87}" type="parTrans" cxnId="{D67FBD41-ABDC-43CB-9981-65939BBAAA23}">
      <dgm:prSet/>
      <dgm:spPr/>
      <dgm:t>
        <a:bodyPr/>
        <a:lstStyle/>
        <a:p>
          <a:endParaRPr lang="en-GB"/>
        </a:p>
      </dgm:t>
    </dgm:pt>
    <dgm:pt modelId="{0F0DAC2B-EA91-45B5-8471-A0FB732DB164}" type="sibTrans" cxnId="{D67FBD41-ABDC-43CB-9981-65939BBAAA23}">
      <dgm:prSet/>
      <dgm:spPr/>
      <dgm:t>
        <a:bodyPr/>
        <a:lstStyle/>
        <a:p>
          <a:endParaRPr lang="en-GB"/>
        </a:p>
      </dgm:t>
    </dgm:pt>
    <dgm:pt modelId="{36C0E180-0F06-4832-AD55-274D5EA0DDC7}">
      <dgm:prSet/>
      <dgm:spPr/>
      <dgm:t>
        <a:bodyPr/>
        <a:lstStyle/>
        <a:p>
          <a:r>
            <a:rPr lang="en-GB" dirty="0" smtClean="0"/>
            <a:t>Immigration Act 2016</a:t>
          </a:r>
        </a:p>
        <a:p>
          <a:endParaRPr lang="en-GB" dirty="0" smtClean="0"/>
        </a:p>
      </dgm:t>
    </dgm:pt>
    <dgm:pt modelId="{36097BAA-AD72-428F-8E61-E4B139EAE393}" type="parTrans" cxnId="{7E8813B4-C336-4959-9452-C0AFC1FC57D0}">
      <dgm:prSet/>
      <dgm:spPr/>
      <dgm:t>
        <a:bodyPr/>
        <a:lstStyle/>
        <a:p>
          <a:endParaRPr lang="en-GB"/>
        </a:p>
      </dgm:t>
    </dgm:pt>
    <dgm:pt modelId="{7E9439AA-FC71-4E06-B2CE-794F81B53751}" type="sibTrans" cxnId="{7E8813B4-C336-4959-9452-C0AFC1FC57D0}">
      <dgm:prSet/>
      <dgm:spPr/>
      <dgm:t>
        <a:bodyPr/>
        <a:lstStyle/>
        <a:p>
          <a:endParaRPr lang="en-GB"/>
        </a:p>
      </dgm:t>
    </dgm:pt>
    <dgm:pt modelId="{50E03D73-AD4C-4370-8B75-FCE592733536}">
      <dgm:prSet phldrT="[Text]"/>
      <dgm:spPr/>
      <dgm:t>
        <a:bodyPr/>
        <a:lstStyle/>
        <a:p>
          <a:r>
            <a:rPr lang="en-GB" dirty="0" smtClean="0"/>
            <a:t>1951 </a:t>
          </a:r>
          <a:r>
            <a:rPr lang="en-GB" dirty="0" smtClean="0"/>
            <a:t>Refugee </a:t>
          </a:r>
          <a:r>
            <a:rPr lang="en-GB" dirty="0" smtClean="0"/>
            <a:t>Convention</a:t>
          </a:r>
          <a:endParaRPr lang="en-GB" dirty="0"/>
        </a:p>
      </dgm:t>
    </dgm:pt>
    <dgm:pt modelId="{20576EA0-ED04-4FBB-907A-0FD80871A164}" type="parTrans" cxnId="{DB4A6AFA-AB86-4053-99B0-B2C5FAA2225B}">
      <dgm:prSet/>
      <dgm:spPr/>
      <dgm:t>
        <a:bodyPr/>
        <a:lstStyle/>
        <a:p>
          <a:endParaRPr lang="en-GB"/>
        </a:p>
      </dgm:t>
    </dgm:pt>
    <dgm:pt modelId="{7BCC4730-8783-4C91-B210-9D0A0F5678D2}" type="sibTrans" cxnId="{DB4A6AFA-AB86-4053-99B0-B2C5FAA2225B}">
      <dgm:prSet/>
      <dgm:spPr/>
      <dgm:t>
        <a:bodyPr/>
        <a:lstStyle/>
        <a:p>
          <a:endParaRPr lang="en-GB"/>
        </a:p>
      </dgm:t>
    </dgm:pt>
    <dgm:pt modelId="{F5D5DBEF-6307-4756-BCF8-281CF4A5515E}">
      <dgm:prSet phldrT="[Text]"/>
      <dgm:spPr/>
      <dgm:t>
        <a:bodyPr/>
        <a:lstStyle/>
        <a:p>
          <a:r>
            <a:rPr lang="en-GB" smtClean="0"/>
            <a:t>1990 </a:t>
          </a:r>
          <a:r>
            <a:rPr lang="en-GB" dirty="0" smtClean="0"/>
            <a:t>UN Convention on the Rights of the Child</a:t>
          </a:r>
          <a:endParaRPr lang="en-GB" dirty="0"/>
        </a:p>
      </dgm:t>
    </dgm:pt>
    <dgm:pt modelId="{4ADBB819-129B-47E3-A49F-6EF537EC62D3}" type="parTrans" cxnId="{1496F20B-74F6-4A52-BFBA-16081ADB2B93}">
      <dgm:prSet/>
      <dgm:spPr/>
      <dgm:t>
        <a:bodyPr/>
        <a:lstStyle/>
        <a:p>
          <a:endParaRPr lang="en-GB"/>
        </a:p>
      </dgm:t>
    </dgm:pt>
    <dgm:pt modelId="{526025A7-E45C-4140-A162-CF74488F2843}" type="sibTrans" cxnId="{1496F20B-74F6-4A52-BFBA-16081ADB2B93}">
      <dgm:prSet/>
      <dgm:spPr/>
      <dgm:t>
        <a:bodyPr/>
        <a:lstStyle/>
        <a:p>
          <a:endParaRPr lang="en-GB"/>
        </a:p>
      </dgm:t>
    </dgm:pt>
    <dgm:pt modelId="{384A902C-F675-4D4D-A60C-4052C2623048}">
      <dgm:prSet/>
      <dgm:spPr/>
      <dgm:t>
        <a:bodyPr/>
        <a:lstStyle/>
        <a:p>
          <a:r>
            <a:rPr lang="en-GB" dirty="0" smtClean="0"/>
            <a:t>Charter of Fundamental Rights</a:t>
          </a:r>
          <a:endParaRPr lang="en-GB" dirty="0" smtClean="0"/>
        </a:p>
      </dgm:t>
    </dgm:pt>
    <dgm:pt modelId="{C6E33935-52B3-4188-A6BD-3B87EC41ED58}" type="parTrans" cxnId="{8A93F99D-49A2-4239-BDF4-A500E448EE99}">
      <dgm:prSet/>
      <dgm:spPr/>
      <dgm:t>
        <a:bodyPr/>
        <a:lstStyle/>
        <a:p>
          <a:endParaRPr lang="en-GB"/>
        </a:p>
      </dgm:t>
    </dgm:pt>
    <dgm:pt modelId="{81DFE366-B432-48A1-B335-5A4105C09DE2}" type="sibTrans" cxnId="{8A93F99D-49A2-4239-BDF4-A500E448EE99}">
      <dgm:prSet/>
      <dgm:spPr/>
      <dgm:t>
        <a:bodyPr/>
        <a:lstStyle/>
        <a:p>
          <a:endParaRPr lang="en-GB"/>
        </a:p>
      </dgm:t>
    </dgm:pt>
    <dgm:pt modelId="{91D8D7AA-0D0C-49CF-A764-4D1678EF3A69}">
      <dgm:prSet/>
      <dgm:spPr/>
      <dgm:t>
        <a:bodyPr/>
        <a:lstStyle/>
        <a:p>
          <a:r>
            <a:rPr lang="en-GB" dirty="0" smtClean="0"/>
            <a:t>European </a:t>
          </a:r>
          <a:r>
            <a:rPr lang="en-GB" dirty="0" smtClean="0"/>
            <a:t>Convention on Human Rights</a:t>
          </a:r>
        </a:p>
      </dgm:t>
    </dgm:pt>
    <dgm:pt modelId="{D0690A10-6A3F-476A-B6FE-CD228A85260C}" type="parTrans" cxnId="{DE139935-3FDA-495A-9114-A350CA1FFC35}">
      <dgm:prSet/>
      <dgm:spPr/>
      <dgm:t>
        <a:bodyPr/>
        <a:lstStyle/>
        <a:p>
          <a:endParaRPr lang="en-GB"/>
        </a:p>
      </dgm:t>
    </dgm:pt>
    <dgm:pt modelId="{667841AE-1EF8-469E-BAFD-BDEDC505B969}" type="sibTrans" cxnId="{DE139935-3FDA-495A-9114-A350CA1FFC35}">
      <dgm:prSet/>
      <dgm:spPr/>
      <dgm:t>
        <a:bodyPr/>
        <a:lstStyle/>
        <a:p>
          <a:endParaRPr lang="en-GB"/>
        </a:p>
      </dgm:t>
    </dgm:pt>
    <dgm:pt modelId="{D4ECB3E2-E436-4A2E-A3BC-A61BF4A635DB}" type="pres">
      <dgm:prSet presAssocID="{EC72FF9C-F01A-4F3B-B2E3-41724369E44A}" presName="cycle" presStyleCnt="0">
        <dgm:presLayoutVars>
          <dgm:chMax val="1"/>
          <dgm:dir/>
          <dgm:animLvl val="ctr"/>
          <dgm:resizeHandles val="exact"/>
        </dgm:presLayoutVars>
      </dgm:prSet>
      <dgm:spPr/>
      <dgm:t>
        <a:bodyPr/>
        <a:lstStyle/>
        <a:p>
          <a:endParaRPr lang="en-GB"/>
        </a:p>
      </dgm:t>
    </dgm:pt>
    <dgm:pt modelId="{7B27C0EC-88A0-45AF-AD56-028DF3F8D859}" type="pres">
      <dgm:prSet presAssocID="{49B3AB30-A606-41BD-B212-A8338B6E3E70}" presName="centerShape" presStyleLbl="node0" presStyleIdx="0" presStyleCnt="1"/>
      <dgm:spPr/>
      <dgm:t>
        <a:bodyPr/>
        <a:lstStyle/>
        <a:p>
          <a:endParaRPr lang="en-GB"/>
        </a:p>
      </dgm:t>
    </dgm:pt>
    <dgm:pt modelId="{1E968390-F5D0-42B1-B314-97116FE09536}" type="pres">
      <dgm:prSet presAssocID="{87178DC2-42F4-4B9A-B2B9-3D363E387A0E}" presName="parTrans" presStyleLbl="bgSibTrans2D1" presStyleIdx="0" presStyleCnt="3"/>
      <dgm:spPr/>
      <dgm:t>
        <a:bodyPr/>
        <a:lstStyle/>
        <a:p>
          <a:endParaRPr lang="en-GB"/>
        </a:p>
      </dgm:t>
    </dgm:pt>
    <dgm:pt modelId="{22486D85-0C37-4316-91F4-5D09D4A16677}" type="pres">
      <dgm:prSet presAssocID="{4B224B8C-1F5A-4896-999D-8C9BFA47B569}" presName="node" presStyleLbl="node1" presStyleIdx="0" presStyleCnt="3" custScaleX="120538" custRadScaleRad="114157" custRadScaleInc="-8526">
        <dgm:presLayoutVars>
          <dgm:bulletEnabled val="1"/>
        </dgm:presLayoutVars>
      </dgm:prSet>
      <dgm:spPr/>
      <dgm:t>
        <a:bodyPr/>
        <a:lstStyle/>
        <a:p>
          <a:endParaRPr lang="en-GB"/>
        </a:p>
      </dgm:t>
    </dgm:pt>
    <dgm:pt modelId="{90214A3B-878C-4C7A-B8FC-539E6A8951C8}" type="pres">
      <dgm:prSet presAssocID="{32D90D8C-99B7-421D-ACF0-881FA1AAA5C8}" presName="parTrans" presStyleLbl="bgSibTrans2D1" presStyleIdx="1" presStyleCnt="3"/>
      <dgm:spPr/>
      <dgm:t>
        <a:bodyPr/>
        <a:lstStyle/>
        <a:p>
          <a:endParaRPr lang="en-GB"/>
        </a:p>
      </dgm:t>
    </dgm:pt>
    <dgm:pt modelId="{1DC3D0B6-1454-4AB6-AC11-E3593A384C20}" type="pres">
      <dgm:prSet presAssocID="{E4F97D81-0F1F-4701-987F-99752837C20E}" presName="node" presStyleLbl="node1" presStyleIdx="1" presStyleCnt="3" custScaleX="120538">
        <dgm:presLayoutVars>
          <dgm:bulletEnabled val="1"/>
        </dgm:presLayoutVars>
      </dgm:prSet>
      <dgm:spPr/>
      <dgm:t>
        <a:bodyPr/>
        <a:lstStyle/>
        <a:p>
          <a:endParaRPr lang="en-GB"/>
        </a:p>
      </dgm:t>
    </dgm:pt>
    <dgm:pt modelId="{CE03853A-2C5D-4D17-A102-006A78214D49}" type="pres">
      <dgm:prSet presAssocID="{695CE421-1477-48C4-B942-78EA94710B4A}" presName="parTrans" presStyleLbl="bgSibTrans2D1" presStyleIdx="2" presStyleCnt="3"/>
      <dgm:spPr/>
      <dgm:t>
        <a:bodyPr/>
        <a:lstStyle/>
        <a:p>
          <a:endParaRPr lang="en-GB"/>
        </a:p>
      </dgm:t>
    </dgm:pt>
    <dgm:pt modelId="{9BA45A82-F476-43BE-B3EE-2595DC4C8149}" type="pres">
      <dgm:prSet presAssocID="{C07448CB-F9CE-4046-BE86-F03370FBE8D0}" presName="node" presStyleLbl="node1" presStyleIdx="2" presStyleCnt="3" custScaleX="120538" custRadScaleRad="114155" custRadScaleInc="8528">
        <dgm:presLayoutVars>
          <dgm:bulletEnabled val="1"/>
        </dgm:presLayoutVars>
      </dgm:prSet>
      <dgm:spPr/>
      <dgm:t>
        <a:bodyPr/>
        <a:lstStyle/>
        <a:p>
          <a:endParaRPr lang="en-GB"/>
        </a:p>
      </dgm:t>
    </dgm:pt>
  </dgm:ptLst>
  <dgm:cxnLst>
    <dgm:cxn modelId="{553FB630-4815-4C80-9374-838287814A16}" srcId="{EC72FF9C-F01A-4F3B-B2E3-41724369E44A}" destId="{49B3AB30-A606-41BD-B212-A8338B6E3E70}" srcOrd="0" destOrd="0" parTransId="{569BAF9D-70CC-4CB3-BDB9-8ED3F6379AB6}" sibTransId="{7D441864-BD37-4D6E-B914-F153E9937F25}"/>
    <dgm:cxn modelId="{1665C569-94B2-422E-8DBA-F5104C7A3E08}" srcId="{E4F97D81-0F1F-4701-987F-99752837C20E}" destId="{64402A4D-9FA4-47B1-B885-DA041DA5D93F}" srcOrd="1" destOrd="0" parTransId="{D10C5F62-32AC-47E4-9F66-BCCF688BB2B7}" sibTransId="{C356D983-A1CC-4E98-8083-714B168EAAF5}"/>
    <dgm:cxn modelId="{4ECDE4B8-DA0A-40D7-BBE5-AFC595D8EA83}" type="presOf" srcId="{50E03D73-AD4C-4370-8B75-FCE592733536}" destId="{22486D85-0C37-4316-91F4-5D09D4A16677}" srcOrd="0" destOrd="1" presId="urn:microsoft.com/office/officeart/2005/8/layout/radial4"/>
    <dgm:cxn modelId="{23A2C48B-9A20-4488-A3A9-D32566FB2630}" srcId="{49B3AB30-A606-41BD-B212-A8338B6E3E70}" destId="{C07448CB-F9CE-4046-BE86-F03370FBE8D0}" srcOrd="2" destOrd="0" parTransId="{695CE421-1477-48C4-B942-78EA94710B4A}" sibTransId="{85FB2ADD-C102-4FC9-80FF-99A7E5CBA308}"/>
    <dgm:cxn modelId="{D10C9720-DBAB-46BC-B1CF-A00D1CB6ED83}" type="presOf" srcId="{4B224B8C-1F5A-4896-999D-8C9BFA47B569}" destId="{22486D85-0C37-4316-91F4-5D09D4A16677}" srcOrd="0" destOrd="0" presId="urn:microsoft.com/office/officeart/2005/8/layout/radial4"/>
    <dgm:cxn modelId="{E1F6F763-EEE5-474C-81CA-B0D359EA3F8A}" type="presOf" srcId="{EAF8462F-EC92-45D5-831A-736442C3BDFC}" destId="{9BA45A82-F476-43BE-B3EE-2595DC4C8149}" srcOrd="0" destOrd="1" presId="urn:microsoft.com/office/officeart/2005/8/layout/radial4"/>
    <dgm:cxn modelId="{C6B51D58-E1FF-4E8A-9B5A-5C22C710C45D}" type="presOf" srcId="{32D90D8C-99B7-421D-ACF0-881FA1AAA5C8}" destId="{90214A3B-878C-4C7A-B8FC-539E6A8951C8}" srcOrd="0" destOrd="0" presId="urn:microsoft.com/office/officeart/2005/8/layout/radial4"/>
    <dgm:cxn modelId="{81496999-69D9-4FD6-A41E-D0ACE4844F28}" srcId="{F6940D2E-3D7F-4C5D-A110-62A2DD3FFAE2}" destId="{BC21F1C5-E72A-4425-9F95-FC531FF2B7D4}" srcOrd="1" destOrd="0" parTransId="{36FBC5B1-24D2-431E-93F2-1469693152E6}" sibTransId="{949F6B44-1F4D-4532-A985-87BD3E01BAAD}"/>
    <dgm:cxn modelId="{5F0FEA5D-1D33-42F4-90C9-4196461DB578}" type="presOf" srcId="{49B3AB30-A606-41BD-B212-A8338B6E3E70}" destId="{7B27C0EC-88A0-45AF-AD56-028DF3F8D859}" srcOrd="0" destOrd="0" presId="urn:microsoft.com/office/officeart/2005/8/layout/radial4"/>
    <dgm:cxn modelId="{4D1B27B9-B9BF-4604-84D4-88414FEB1511}" type="presOf" srcId="{36C0E180-0F06-4832-AD55-274D5EA0DDC7}" destId="{9BA45A82-F476-43BE-B3EE-2595DC4C8149}" srcOrd="0" destOrd="4" presId="urn:microsoft.com/office/officeart/2005/8/layout/radial4"/>
    <dgm:cxn modelId="{B6651CA9-74A2-475C-8FDB-4A8483660D4F}" type="presOf" srcId="{EC72FF9C-F01A-4F3B-B2E3-41724369E44A}" destId="{D4ECB3E2-E436-4A2E-A3BC-A61BF4A635DB}" srcOrd="0" destOrd="0" presId="urn:microsoft.com/office/officeart/2005/8/layout/radial4"/>
    <dgm:cxn modelId="{1496F20B-74F6-4A52-BFBA-16081ADB2B93}" srcId="{4B224B8C-1F5A-4896-999D-8C9BFA47B569}" destId="{F5D5DBEF-6307-4756-BCF8-281CF4A5515E}" srcOrd="1" destOrd="0" parTransId="{4ADBB819-129B-47E3-A49F-6EF537EC62D3}" sibTransId="{526025A7-E45C-4140-A162-CF74488F2843}"/>
    <dgm:cxn modelId="{D062A0F5-9545-4CBF-BA25-70B7B6ABABAA}" type="presOf" srcId="{87178DC2-42F4-4B9A-B2B9-3D363E387A0E}" destId="{1E968390-F5D0-42B1-B314-97116FE09536}" srcOrd="0" destOrd="0" presId="urn:microsoft.com/office/officeart/2005/8/layout/radial4"/>
    <dgm:cxn modelId="{89370D60-642A-4CEB-869D-C68939FCB5AD}" type="presOf" srcId="{F6940D2E-3D7F-4C5D-A110-62A2DD3FFAE2}" destId="{1DC3D0B6-1454-4AB6-AC11-E3593A384C20}" srcOrd="0" destOrd="1" presId="urn:microsoft.com/office/officeart/2005/8/layout/radial4"/>
    <dgm:cxn modelId="{A2CB686F-E034-4A06-BE92-0689A0C9344A}" srcId="{C07448CB-F9CE-4046-BE86-F03370FBE8D0}" destId="{EAF8462F-EC92-45D5-831A-736442C3BDFC}" srcOrd="0" destOrd="0" parTransId="{120AD1A0-669F-4974-B6AF-AF2F624D33DC}" sibTransId="{168DB68A-54AD-4BE0-BBED-418FD9C581C7}"/>
    <dgm:cxn modelId="{AF6D481B-ED0B-4B84-93FD-B6BB99783135}" type="presOf" srcId="{64402A4D-9FA4-47B1-B885-DA041DA5D93F}" destId="{1DC3D0B6-1454-4AB6-AC11-E3593A384C20}" srcOrd="0" destOrd="5" presId="urn:microsoft.com/office/officeart/2005/8/layout/radial4"/>
    <dgm:cxn modelId="{D67FBD41-ABDC-43CB-9981-65939BBAAA23}" srcId="{C07448CB-F9CE-4046-BE86-F03370FBE8D0}" destId="{2FF58EE9-6693-47CE-8589-B1E123D4DE5A}" srcOrd="2" destOrd="0" parTransId="{10F03B7D-0C98-49F0-B534-54F50B6DCF87}" sibTransId="{0F0DAC2B-EA91-45B5-8471-A0FB732DB164}"/>
    <dgm:cxn modelId="{DE139935-3FDA-495A-9114-A350CA1FFC35}" srcId="{64402A4D-9FA4-47B1-B885-DA041DA5D93F}" destId="{91D8D7AA-0D0C-49CF-A764-4D1678EF3A69}" srcOrd="0" destOrd="0" parTransId="{D0690A10-6A3F-476A-B6FE-CD228A85260C}" sibTransId="{667841AE-1EF8-469E-BAFD-BDEDC505B969}"/>
    <dgm:cxn modelId="{66A9599E-E40E-4CB8-85B9-8E6D5A050652}" type="presOf" srcId="{695CE421-1477-48C4-B942-78EA94710B4A}" destId="{CE03853A-2C5D-4D17-A102-006A78214D49}" srcOrd="0" destOrd="0" presId="urn:microsoft.com/office/officeart/2005/8/layout/radial4"/>
    <dgm:cxn modelId="{F28DCCF4-F360-4643-B9AA-63664154C34D}" type="presOf" srcId="{C07448CB-F9CE-4046-BE86-F03370FBE8D0}" destId="{9BA45A82-F476-43BE-B3EE-2595DC4C8149}" srcOrd="0" destOrd="0" presId="urn:microsoft.com/office/officeart/2005/8/layout/radial4"/>
    <dgm:cxn modelId="{D24EEF05-6489-4BC1-8BDC-A9A9A2A08E14}" srcId="{C07448CB-F9CE-4046-BE86-F03370FBE8D0}" destId="{DAA5310F-D8BC-4AE5-BEB8-35FF3C963F18}" srcOrd="1" destOrd="0" parTransId="{5DFFA38F-DA93-49D8-ADE1-505CD0516514}" sibTransId="{D0A29AFC-AFA2-4717-A5E2-6604DC17F684}"/>
    <dgm:cxn modelId="{27969557-6F6F-4EAB-BBD0-8189A75A213B}" type="presOf" srcId="{384A902C-F675-4D4D-A60C-4052C2623048}" destId="{1DC3D0B6-1454-4AB6-AC11-E3593A384C20}" srcOrd="0" destOrd="4" presId="urn:microsoft.com/office/officeart/2005/8/layout/radial4"/>
    <dgm:cxn modelId="{5ECA9DEA-93E1-46E7-80B1-03F7DAF03FBA}" type="presOf" srcId="{2FF58EE9-6693-47CE-8589-B1E123D4DE5A}" destId="{9BA45A82-F476-43BE-B3EE-2595DC4C8149}" srcOrd="0" destOrd="3" presId="urn:microsoft.com/office/officeart/2005/8/layout/radial4"/>
    <dgm:cxn modelId="{6BB89C04-583C-4DBC-A754-6F07539C5179}" type="presOf" srcId="{E4F97D81-0F1F-4701-987F-99752837C20E}" destId="{1DC3D0B6-1454-4AB6-AC11-E3593A384C20}" srcOrd="0" destOrd="0" presId="urn:microsoft.com/office/officeart/2005/8/layout/radial4"/>
    <dgm:cxn modelId="{7E8813B4-C336-4959-9452-C0AFC1FC57D0}" srcId="{C07448CB-F9CE-4046-BE86-F03370FBE8D0}" destId="{36C0E180-0F06-4832-AD55-274D5EA0DDC7}" srcOrd="3" destOrd="0" parTransId="{36097BAA-AD72-428F-8E61-E4B139EAE393}" sibTransId="{7E9439AA-FC71-4E06-B2CE-794F81B53751}"/>
    <dgm:cxn modelId="{DB4A6AFA-AB86-4053-99B0-B2C5FAA2225B}" srcId="{4B224B8C-1F5A-4896-999D-8C9BFA47B569}" destId="{50E03D73-AD4C-4370-8B75-FCE592733536}" srcOrd="0" destOrd="0" parTransId="{20576EA0-ED04-4FBB-907A-0FD80871A164}" sibTransId="{7BCC4730-8783-4C91-B210-9D0A0F5678D2}"/>
    <dgm:cxn modelId="{CF247E3A-DD75-409D-94FF-E8642C6E98C1}" type="presOf" srcId="{F5D5DBEF-6307-4756-BCF8-281CF4A5515E}" destId="{22486D85-0C37-4316-91F4-5D09D4A16677}" srcOrd="0" destOrd="2" presId="urn:microsoft.com/office/officeart/2005/8/layout/radial4"/>
    <dgm:cxn modelId="{BD116495-7B30-44B3-9DFB-4FC09F507986}" type="presOf" srcId="{BC21F1C5-E72A-4425-9F95-FC531FF2B7D4}" destId="{1DC3D0B6-1454-4AB6-AC11-E3593A384C20}" srcOrd="0" destOrd="3" presId="urn:microsoft.com/office/officeart/2005/8/layout/radial4"/>
    <dgm:cxn modelId="{6C265C58-6FD1-4B80-A57A-B5E333EBAC0D}" srcId="{49B3AB30-A606-41BD-B212-A8338B6E3E70}" destId="{E4F97D81-0F1F-4701-987F-99752837C20E}" srcOrd="1" destOrd="0" parTransId="{32D90D8C-99B7-421D-ACF0-881FA1AAA5C8}" sibTransId="{1C7365AD-2988-463C-BC9C-6B20C2C4A3B2}"/>
    <dgm:cxn modelId="{5867A2F6-1D54-4A1E-B688-DEE2B978E9FD}" srcId="{E4F97D81-0F1F-4701-987F-99752837C20E}" destId="{F6940D2E-3D7F-4C5D-A110-62A2DD3FFAE2}" srcOrd="0" destOrd="0" parTransId="{3BCE1BF0-4ABA-40AC-B50E-7DD2AA4E125A}" sibTransId="{24CA8958-67EB-4F49-9C8C-016E17B22F4B}"/>
    <dgm:cxn modelId="{3EF0C533-7A0D-41AB-812D-E2BC718322C2}" type="presOf" srcId="{17029903-F2BF-40DC-A985-D9C2D1D7E2AA}" destId="{1DC3D0B6-1454-4AB6-AC11-E3593A384C20}" srcOrd="0" destOrd="2" presId="urn:microsoft.com/office/officeart/2005/8/layout/radial4"/>
    <dgm:cxn modelId="{FEE3E476-6AA5-49BF-93AB-B80833C280BA}" srcId="{F6940D2E-3D7F-4C5D-A110-62A2DD3FFAE2}" destId="{17029903-F2BF-40DC-A985-D9C2D1D7E2AA}" srcOrd="0" destOrd="0" parTransId="{11520FFF-ACDD-410B-97BA-0E268170AC58}" sibTransId="{3B874E5D-6ABD-4795-B204-E5037A5D644E}"/>
    <dgm:cxn modelId="{F2D2B723-6559-4298-889D-A0806871CD57}" type="presOf" srcId="{91D8D7AA-0D0C-49CF-A764-4D1678EF3A69}" destId="{1DC3D0B6-1454-4AB6-AC11-E3593A384C20}" srcOrd="0" destOrd="6" presId="urn:microsoft.com/office/officeart/2005/8/layout/radial4"/>
    <dgm:cxn modelId="{FD91B2EA-A7AD-4FB5-ACB5-D36E83F7CD81}" srcId="{49B3AB30-A606-41BD-B212-A8338B6E3E70}" destId="{4B224B8C-1F5A-4896-999D-8C9BFA47B569}" srcOrd="0" destOrd="0" parTransId="{87178DC2-42F4-4B9A-B2B9-3D363E387A0E}" sibTransId="{65423C6C-77F2-41A0-8C2A-4CCE066420D2}"/>
    <dgm:cxn modelId="{70889D2A-A98D-470C-B741-0ACC73B0E2C1}" type="presOf" srcId="{DAA5310F-D8BC-4AE5-BEB8-35FF3C963F18}" destId="{9BA45A82-F476-43BE-B3EE-2595DC4C8149}" srcOrd="0" destOrd="2" presId="urn:microsoft.com/office/officeart/2005/8/layout/radial4"/>
    <dgm:cxn modelId="{8A93F99D-49A2-4239-BDF4-A500E448EE99}" srcId="{F6940D2E-3D7F-4C5D-A110-62A2DD3FFAE2}" destId="{384A902C-F675-4D4D-A60C-4052C2623048}" srcOrd="2" destOrd="0" parTransId="{C6E33935-52B3-4188-A6BD-3B87EC41ED58}" sibTransId="{81DFE366-B432-48A1-B335-5A4105C09DE2}"/>
    <dgm:cxn modelId="{9EB59188-26B1-4866-9579-579F2BCBCA17}" type="presParOf" srcId="{D4ECB3E2-E436-4A2E-A3BC-A61BF4A635DB}" destId="{7B27C0EC-88A0-45AF-AD56-028DF3F8D859}" srcOrd="0" destOrd="0" presId="urn:microsoft.com/office/officeart/2005/8/layout/radial4"/>
    <dgm:cxn modelId="{FE253E12-3827-4D05-B5C6-31CDBA950F57}" type="presParOf" srcId="{D4ECB3E2-E436-4A2E-A3BC-A61BF4A635DB}" destId="{1E968390-F5D0-42B1-B314-97116FE09536}" srcOrd="1" destOrd="0" presId="urn:microsoft.com/office/officeart/2005/8/layout/radial4"/>
    <dgm:cxn modelId="{D52E4793-0ECD-4680-AC25-DA019C3EB019}" type="presParOf" srcId="{D4ECB3E2-E436-4A2E-A3BC-A61BF4A635DB}" destId="{22486D85-0C37-4316-91F4-5D09D4A16677}" srcOrd="2" destOrd="0" presId="urn:microsoft.com/office/officeart/2005/8/layout/radial4"/>
    <dgm:cxn modelId="{5A17B4F3-0DFF-4E0C-8325-332E1F363813}" type="presParOf" srcId="{D4ECB3E2-E436-4A2E-A3BC-A61BF4A635DB}" destId="{90214A3B-878C-4C7A-B8FC-539E6A8951C8}" srcOrd="3" destOrd="0" presId="urn:microsoft.com/office/officeart/2005/8/layout/radial4"/>
    <dgm:cxn modelId="{1B1DF5C5-9062-4655-BE39-7448F2B5836C}" type="presParOf" srcId="{D4ECB3E2-E436-4A2E-A3BC-A61BF4A635DB}" destId="{1DC3D0B6-1454-4AB6-AC11-E3593A384C20}" srcOrd="4" destOrd="0" presId="urn:microsoft.com/office/officeart/2005/8/layout/radial4"/>
    <dgm:cxn modelId="{798DAEEE-3C25-4AA3-A449-B3A6995FA44A}" type="presParOf" srcId="{D4ECB3E2-E436-4A2E-A3BC-A61BF4A635DB}" destId="{CE03853A-2C5D-4D17-A102-006A78214D49}" srcOrd="5" destOrd="0" presId="urn:microsoft.com/office/officeart/2005/8/layout/radial4"/>
    <dgm:cxn modelId="{B39B316B-2A50-426B-97CC-65A42F7F6FA0}" type="presParOf" srcId="{D4ECB3E2-E436-4A2E-A3BC-A61BF4A635DB}" destId="{9BA45A82-F476-43BE-B3EE-2595DC4C8149}"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5984C6-3DAE-4E79-940C-C3D767B2C4AC}" type="doc">
      <dgm:prSet loTypeId="urn:microsoft.com/office/officeart/2005/8/layout/hProcess9" loCatId="process" qsTypeId="urn:microsoft.com/office/officeart/2005/8/quickstyle/simple1" qsCatId="simple" csTypeId="urn:microsoft.com/office/officeart/2005/8/colors/accent0_2" csCatId="mainScheme" phldr="1"/>
      <dgm:spPr/>
    </dgm:pt>
    <dgm:pt modelId="{80153265-811C-4BE1-BE15-FE8071324896}">
      <dgm:prSet phldrT="[Text]"/>
      <dgm:spPr/>
      <dgm:t>
        <a:bodyPr/>
        <a:lstStyle/>
        <a:p>
          <a:r>
            <a:rPr lang="en-GB" dirty="0" smtClean="0"/>
            <a:t>Disperse in UK to a foster carer</a:t>
          </a:r>
          <a:endParaRPr lang="en-GB" dirty="0"/>
        </a:p>
      </dgm:t>
    </dgm:pt>
    <dgm:pt modelId="{F9AE319A-4A87-4314-BDF0-2EBD672B1BD4}" type="parTrans" cxnId="{7166F5AD-C1F2-403F-9B54-C64333666EB7}">
      <dgm:prSet/>
      <dgm:spPr/>
      <dgm:t>
        <a:bodyPr/>
        <a:lstStyle/>
        <a:p>
          <a:endParaRPr lang="en-GB"/>
        </a:p>
      </dgm:t>
    </dgm:pt>
    <dgm:pt modelId="{A5F3DADC-625C-47D9-BDD3-D7C15A02D60C}" type="sibTrans" cxnId="{7166F5AD-C1F2-403F-9B54-C64333666EB7}">
      <dgm:prSet/>
      <dgm:spPr/>
      <dgm:t>
        <a:bodyPr/>
        <a:lstStyle/>
        <a:p>
          <a:endParaRPr lang="en-GB"/>
        </a:p>
      </dgm:t>
    </dgm:pt>
    <dgm:pt modelId="{B580B213-76CE-4D87-BE87-6581FA29CCC6}">
      <dgm:prSet/>
      <dgm:spPr/>
      <dgm:t>
        <a:bodyPr/>
        <a:lstStyle/>
        <a:p>
          <a:r>
            <a:rPr lang="en-GB" dirty="0" smtClean="0"/>
            <a:t>Entry at British ports and airports</a:t>
          </a:r>
        </a:p>
      </dgm:t>
    </dgm:pt>
    <dgm:pt modelId="{090FC73C-F8EA-4883-BEA9-87B26CE54F71}" type="parTrans" cxnId="{7BA17310-BA87-4279-8571-9AB7D2C1B52D}">
      <dgm:prSet/>
      <dgm:spPr/>
      <dgm:t>
        <a:bodyPr/>
        <a:lstStyle/>
        <a:p>
          <a:endParaRPr lang="en-GB"/>
        </a:p>
      </dgm:t>
    </dgm:pt>
    <dgm:pt modelId="{4D24F52C-00B4-4F3D-A312-2FECA75A8321}" type="sibTrans" cxnId="{7BA17310-BA87-4279-8571-9AB7D2C1B52D}">
      <dgm:prSet/>
      <dgm:spPr/>
      <dgm:t>
        <a:bodyPr/>
        <a:lstStyle/>
        <a:p>
          <a:endParaRPr lang="en-GB"/>
        </a:p>
      </dgm:t>
    </dgm:pt>
    <dgm:pt modelId="{09730723-6894-46C5-AEEB-B761B9C2D314}">
      <dgm:prSet/>
      <dgm:spPr/>
      <dgm:t>
        <a:bodyPr/>
        <a:lstStyle/>
        <a:p>
          <a:r>
            <a:rPr lang="en-GB" dirty="0" smtClean="0"/>
            <a:t>Initial interview</a:t>
          </a:r>
        </a:p>
      </dgm:t>
    </dgm:pt>
    <dgm:pt modelId="{072581E7-F748-48A9-B92D-8AC5C44B7713}" type="parTrans" cxnId="{35654DA5-9624-4A78-831F-0A7D7F31212E}">
      <dgm:prSet/>
      <dgm:spPr/>
      <dgm:t>
        <a:bodyPr/>
        <a:lstStyle/>
        <a:p>
          <a:endParaRPr lang="en-GB"/>
        </a:p>
      </dgm:t>
    </dgm:pt>
    <dgm:pt modelId="{C1BEDCA5-2282-47CB-B63E-306DE14DC4A3}" type="sibTrans" cxnId="{35654DA5-9624-4A78-831F-0A7D7F31212E}">
      <dgm:prSet/>
      <dgm:spPr/>
      <dgm:t>
        <a:bodyPr/>
        <a:lstStyle/>
        <a:p>
          <a:endParaRPr lang="en-GB"/>
        </a:p>
      </dgm:t>
    </dgm:pt>
    <dgm:pt modelId="{1AF6E208-A79F-4D53-98D4-A007EDBE609D}">
      <dgm:prSet/>
      <dgm:spPr/>
      <dgm:t>
        <a:bodyPr/>
        <a:lstStyle/>
        <a:p>
          <a:r>
            <a:rPr lang="en-GB" smtClean="0"/>
            <a:t>Asylum process</a:t>
          </a:r>
          <a:endParaRPr lang="en-GB" dirty="0" smtClean="0"/>
        </a:p>
      </dgm:t>
    </dgm:pt>
    <dgm:pt modelId="{14413703-A919-4470-9DC4-31C5FC2A62B9}" type="parTrans" cxnId="{745778B8-F4BA-4FCF-9838-83B4DE18FA62}">
      <dgm:prSet/>
      <dgm:spPr/>
      <dgm:t>
        <a:bodyPr/>
        <a:lstStyle/>
        <a:p>
          <a:endParaRPr lang="en-GB"/>
        </a:p>
      </dgm:t>
    </dgm:pt>
    <dgm:pt modelId="{68286779-71ED-47D5-82E2-58929FED7601}" type="sibTrans" cxnId="{745778B8-F4BA-4FCF-9838-83B4DE18FA62}">
      <dgm:prSet/>
      <dgm:spPr/>
      <dgm:t>
        <a:bodyPr/>
        <a:lstStyle/>
        <a:p>
          <a:endParaRPr lang="en-GB"/>
        </a:p>
      </dgm:t>
    </dgm:pt>
    <dgm:pt modelId="{DA272047-297B-4CFF-B236-03B76DBBEDAD}">
      <dgm:prSet/>
      <dgm:spPr/>
      <dgm:t>
        <a:bodyPr/>
        <a:lstStyle/>
        <a:p>
          <a:r>
            <a:rPr lang="en-GB" dirty="0" smtClean="0"/>
            <a:t>If refugee status granted </a:t>
          </a:r>
          <a:endParaRPr lang="en-GB" dirty="0"/>
        </a:p>
      </dgm:t>
    </dgm:pt>
    <dgm:pt modelId="{D5DE666D-02AD-487C-8E5C-E56567849120}" type="parTrans" cxnId="{B4B031E3-E391-495E-813E-B31D72D7FE06}">
      <dgm:prSet/>
      <dgm:spPr/>
      <dgm:t>
        <a:bodyPr/>
        <a:lstStyle/>
        <a:p>
          <a:endParaRPr lang="en-GB"/>
        </a:p>
      </dgm:t>
    </dgm:pt>
    <dgm:pt modelId="{F7DD2803-9C2C-4E9B-915C-2E7F115D99B9}" type="sibTrans" cxnId="{B4B031E3-E391-495E-813E-B31D72D7FE06}">
      <dgm:prSet/>
      <dgm:spPr/>
      <dgm:t>
        <a:bodyPr/>
        <a:lstStyle/>
        <a:p>
          <a:endParaRPr lang="en-GB"/>
        </a:p>
      </dgm:t>
    </dgm:pt>
    <dgm:pt modelId="{CF518F85-A336-407B-B08B-2C6A1BE11C29}">
      <dgm:prSet/>
      <dgm:spPr/>
      <dgm:t>
        <a:bodyPr/>
        <a:lstStyle/>
        <a:p>
          <a:r>
            <a:rPr lang="en-GB" dirty="0" smtClean="0"/>
            <a:t>Transfer of child to or </a:t>
          </a:r>
          <a:r>
            <a:rPr lang="en-GB" dirty="0" smtClean="0"/>
            <a:t>oversight </a:t>
          </a:r>
          <a:r>
            <a:rPr lang="en-GB" dirty="0" smtClean="0"/>
            <a:t>by local authority children’s services for  UAM or with family</a:t>
          </a:r>
        </a:p>
      </dgm:t>
    </dgm:pt>
    <dgm:pt modelId="{3E88E2C1-54CD-4DA5-B9A2-47E26E92D477}" type="parTrans" cxnId="{F13B1FA3-AD80-4D90-8802-892AECC7B66F}">
      <dgm:prSet/>
      <dgm:spPr/>
      <dgm:t>
        <a:bodyPr/>
        <a:lstStyle/>
        <a:p>
          <a:endParaRPr lang="en-GB"/>
        </a:p>
      </dgm:t>
    </dgm:pt>
    <dgm:pt modelId="{3E65F064-25BF-4732-8CBA-6DBA2B847167}" type="sibTrans" cxnId="{F13B1FA3-AD80-4D90-8802-892AECC7B66F}">
      <dgm:prSet/>
      <dgm:spPr/>
      <dgm:t>
        <a:bodyPr/>
        <a:lstStyle/>
        <a:p>
          <a:endParaRPr lang="en-GB"/>
        </a:p>
      </dgm:t>
    </dgm:pt>
    <dgm:pt modelId="{0F9178A8-7A0C-4315-8C7D-8138F90EA3D2}" type="pres">
      <dgm:prSet presAssocID="{785984C6-3DAE-4E79-940C-C3D767B2C4AC}" presName="CompostProcess" presStyleCnt="0">
        <dgm:presLayoutVars>
          <dgm:dir/>
          <dgm:resizeHandles val="exact"/>
        </dgm:presLayoutVars>
      </dgm:prSet>
      <dgm:spPr/>
    </dgm:pt>
    <dgm:pt modelId="{9EE67302-31A9-4267-9A8F-8B4B88A84E92}" type="pres">
      <dgm:prSet presAssocID="{785984C6-3DAE-4E79-940C-C3D767B2C4AC}" presName="arrow" presStyleLbl="bgShp" presStyleIdx="0" presStyleCnt="1"/>
      <dgm:spPr/>
    </dgm:pt>
    <dgm:pt modelId="{E8844E39-DE9E-4657-8AA7-AC2E36504F95}" type="pres">
      <dgm:prSet presAssocID="{785984C6-3DAE-4E79-940C-C3D767B2C4AC}" presName="linearProcess" presStyleCnt="0"/>
      <dgm:spPr/>
    </dgm:pt>
    <dgm:pt modelId="{C569A32F-0B56-4CAB-80A5-ACD2143C3BFE}" type="pres">
      <dgm:prSet presAssocID="{B580B213-76CE-4D87-BE87-6581FA29CCC6}" presName="textNode" presStyleLbl="node1" presStyleIdx="0" presStyleCnt="6">
        <dgm:presLayoutVars>
          <dgm:bulletEnabled val="1"/>
        </dgm:presLayoutVars>
      </dgm:prSet>
      <dgm:spPr/>
      <dgm:t>
        <a:bodyPr/>
        <a:lstStyle/>
        <a:p>
          <a:endParaRPr lang="en-GB"/>
        </a:p>
      </dgm:t>
    </dgm:pt>
    <dgm:pt modelId="{8A3B7A65-BB79-4E69-B60E-B35C28C34C6B}" type="pres">
      <dgm:prSet presAssocID="{4D24F52C-00B4-4F3D-A312-2FECA75A8321}" presName="sibTrans" presStyleCnt="0"/>
      <dgm:spPr/>
    </dgm:pt>
    <dgm:pt modelId="{EBFEE049-510E-4DC7-920A-6143D229228F}" type="pres">
      <dgm:prSet presAssocID="{09730723-6894-46C5-AEEB-B761B9C2D314}" presName="textNode" presStyleLbl="node1" presStyleIdx="1" presStyleCnt="6">
        <dgm:presLayoutVars>
          <dgm:bulletEnabled val="1"/>
        </dgm:presLayoutVars>
      </dgm:prSet>
      <dgm:spPr/>
      <dgm:t>
        <a:bodyPr/>
        <a:lstStyle/>
        <a:p>
          <a:endParaRPr lang="en-GB"/>
        </a:p>
      </dgm:t>
    </dgm:pt>
    <dgm:pt modelId="{861DEA5F-721B-471E-8AD7-4866FFFC2D17}" type="pres">
      <dgm:prSet presAssocID="{C1BEDCA5-2282-47CB-B63E-306DE14DC4A3}" presName="sibTrans" presStyleCnt="0"/>
      <dgm:spPr/>
    </dgm:pt>
    <dgm:pt modelId="{9C0C7FB8-B236-4AB6-B752-2E7EE7B7F62A}" type="pres">
      <dgm:prSet presAssocID="{CF518F85-A336-407B-B08B-2C6A1BE11C29}" presName="textNode" presStyleLbl="node1" presStyleIdx="2" presStyleCnt="6">
        <dgm:presLayoutVars>
          <dgm:bulletEnabled val="1"/>
        </dgm:presLayoutVars>
      </dgm:prSet>
      <dgm:spPr/>
      <dgm:t>
        <a:bodyPr/>
        <a:lstStyle/>
        <a:p>
          <a:endParaRPr lang="en-GB"/>
        </a:p>
      </dgm:t>
    </dgm:pt>
    <dgm:pt modelId="{D0ECD47E-411B-43FB-9032-D3AE26522ADD}" type="pres">
      <dgm:prSet presAssocID="{3E65F064-25BF-4732-8CBA-6DBA2B847167}" presName="sibTrans" presStyleCnt="0"/>
      <dgm:spPr/>
    </dgm:pt>
    <dgm:pt modelId="{5950ADD5-3C76-4364-9EAD-6316F373FB78}" type="pres">
      <dgm:prSet presAssocID="{1AF6E208-A79F-4D53-98D4-A007EDBE609D}" presName="textNode" presStyleLbl="node1" presStyleIdx="3" presStyleCnt="6">
        <dgm:presLayoutVars>
          <dgm:bulletEnabled val="1"/>
        </dgm:presLayoutVars>
      </dgm:prSet>
      <dgm:spPr/>
      <dgm:t>
        <a:bodyPr/>
        <a:lstStyle/>
        <a:p>
          <a:endParaRPr lang="en-GB"/>
        </a:p>
      </dgm:t>
    </dgm:pt>
    <dgm:pt modelId="{B8005DDF-1801-4803-A705-6F645A14E36F}" type="pres">
      <dgm:prSet presAssocID="{68286779-71ED-47D5-82E2-58929FED7601}" presName="sibTrans" presStyleCnt="0"/>
      <dgm:spPr/>
    </dgm:pt>
    <dgm:pt modelId="{A8636EC0-3F31-41C3-986B-6C57442E5F57}" type="pres">
      <dgm:prSet presAssocID="{DA272047-297B-4CFF-B236-03B76DBBEDAD}" presName="textNode" presStyleLbl="node1" presStyleIdx="4" presStyleCnt="6">
        <dgm:presLayoutVars>
          <dgm:bulletEnabled val="1"/>
        </dgm:presLayoutVars>
      </dgm:prSet>
      <dgm:spPr/>
      <dgm:t>
        <a:bodyPr/>
        <a:lstStyle/>
        <a:p>
          <a:endParaRPr lang="en-GB"/>
        </a:p>
      </dgm:t>
    </dgm:pt>
    <dgm:pt modelId="{86B8BFF0-0641-4726-8E0D-CA6BA4FEF351}" type="pres">
      <dgm:prSet presAssocID="{F7DD2803-9C2C-4E9B-915C-2E7F115D99B9}" presName="sibTrans" presStyleCnt="0"/>
      <dgm:spPr/>
    </dgm:pt>
    <dgm:pt modelId="{553289E6-5856-43A7-BA7B-B72DB278D682}" type="pres">
      <dgm:prSet presAssocID="{80153265-811C-4BE1-BE15-FE8071324896}" presName="textNode" presStyleLbl="node1" presStyleIdx="5" presStyleCnt="6">
        <dgm:presLayoutVars>
          <dgm:bulletEnabled val="1"/>
        </dgm:presLayoutVars>
      </dgm:prSet>
      <dgm:spPr/>
      <dgm:t>
        <a:bodyPr/>
        <a:lstStyle/>
        <a:p>
          <a:endParaRPr lang="en-GB"/>
        </a:p>
      </dgm:t>
    </dgm:pt>
  </dgm:ptLst>
  <dgm:cxnLst>
    <dgm:cxn modelId="{F13B1FA3-AD80-4D90-8802-892AECC7B66F}" srcId="{785984C6-3DAE-4E79-940C-C3D767B2C4AC}" destId="{CF518F85-A336-407B-B08B-2C6A1BE11C29}" srcOrd="2" destOrd="0" parTransId="{3E88E2C1-54CD-4DA5-B9A2-47E26E92D477}" sibTransId="{3E65F064-25BF-4732-8CBA-6DBA2B847167}"/>
    <dgm:cxn modelId="{7166F5AD-C1F2-403F-9B54-C64333666EB7}" srcId="{785984C6-3DAE-4E79-940C-C3D767B2C4AC}" destId="{80153265-811C-4BE1-BE15-FE8071324896}" srcOrd="5" destOrd="0" parTransId="{F9AE319A-4A87-4314-BDF0-2EBD672B1BD4}" sibTransId="{A5F3DADC-625C-47D9-BDD3-D7C15A02D60C}"/>
    <dgm:cxn modelId="{7BA17310-BA87-4279-8571-9AB7D2C1B52D}" srcId="{785984C6-3DAE-4E79-940C-C3D767B2C4AC}" destId="{B580B213-76CE-4D87-BE87-6581FA29CCC6}" srcOrd="0" destOrd="0" parTransId="{090FC73C-F8EA-4883-BEA9-87B26CE54F71}" sibTransId="{4D24F52C-00B4-4F3D-A312-2FECA75A8321}"/>
    <dgm:cxn modelId="{54AE8B84-3E41-4824-B4F9-3462540C3C4D}" type="presOf" srcId="{CF518F85-A336-407B-B08B-2C6A1BE11C29}" destId="{9C0C7FB8-B236-4AB6-B752-2E7EE7B7F62A}" srcOrd="0" destOrd="0" presId="urn:microsoft.com/office/officeart/2005/8/layout/hProcess9"/>
    <dgm:cxn modelId="{745778B8-F4BA-4FCF-9838-83B4DE18FA62}" srcId="{785984C6-3DAE-4E79-940C-C3D767B2C4AC}" destId="{1AF6E208-A79F-4D53-98D4-A007EDBE609D}" srcOrd="3" destOrd="0" parTransId="{14413703-A919-4470-9DC4-31C5FC2A62B9}" sibTransId="{68286779-71ED-47D5-82E2-58929FED7601}"/>
    <dgm:cxn modelId="{FADEAA80-6F0E-4F76-96FF-EEFE917BEBB2}" type="presOf" srcId="{1AF6E208-A79F-4D53-98D4-A007EDBE609D}" destId="{5950ADD5-3C76-4364-9EAD-6316F373FB78}" srcOrd="0" destOrd="0" presId="urn:microsoft.com/office/officeart/2005/8/layout/hProcess9"/>
    <dgm:cxn modelId="{FCE112DA-CDF2-4B5E-A3A4-92CD53632C04}" type="presOf" srcId="{DA272047-297B-4CFF-B236-03B76DBBEDAD}" destId="{A8636EC0-3F31-41C3-986B-6C57442E5F57}" srcOrd="0" destOrd="0" presId="urn:microsoft.com/office/officeart/2005/8/layout/hProcess9"/>
    <dgm:cxn modelId="{DD4BECC2-9D9B-4C27-BBE4-E3EC3F32C4B5}" type="presOf" srcId="{09730723-6894-46C5-AEEB-B761B9C2D314}" destId="{EBFEE049-510E-4DC7-920A-6143D229228F}" srcOrd="0" destOrd="0" presId="urn:microsoft.com/office/officeart/2005/8/layout/hProcess9"/>
    <dgm:cxn modelId="{6C3BE3F9-8B10-4351-B39A-7AEB7D11BEB7}" type="presOf" srcId="{B580B213-76CE-4D87-BE87-6581FA29CCC6}" destId="{C569A32F-0B56-4CAB-80A5-ACD2143C3BFE}" srcOrd="0" destOrd="0" presId="urn:microsoft.com/office/officeart/2005/8/layout/hProcess9"/>
    <dgm:cxn modelId="{C229E79E-9D3A-4A76-A92D-A3708E5CE6E7}" type="presOf" srcId="{785984C6-3DAE-4E79-940C-C3D767B2C4AC}" destId="{0F9178A8-7A0C-4315-8C7D-8138F90EA3D2}" srcOrd="0" destOrd="0" presId="urn:microsoft.com/office/officeart/2005/8/layout/hProcess9"/>
    <dgm:cxn modelId="{749C2CF9-92C9-4662-B16A-0B65DDA93128}" type="presOf" srcId="{80153265-811C-4BE1-BE15-FE8071324896}" destId="{553289E6-5856-43A7-BA7B-B72DB278D682}" srcOrd="0" destOrd="0" presId="urn:microsoft.com/office/officeart/2005/8/layout/hProcess9"/>
    <dgm:cxn modelId="{35654DA5-9624-4A78-831F-0A7D7F31212E}" srcId="{785984C6-3DAE-4E79-940C-C3D767B2C4AC}" destId="{09730723-6894-46C5-AEEB-B761B9C2D314}" srcOrd="1" destOrd="0" parTransId="{072581E7-F748-48A9-B92D-8AC5C44B7713}" sibTransId="{C1BEDCA5-2282-47CB-B63E-306DE14DC4A3}"/>
    <dgm:cxn modelId="{B4B031E3-E391-495E-813E-B31D72D7FE06}" srcId="{785984C6-3DAE-4E79-940C-C3D767B2C4AC}" destId="{DA272047-297B-4CFF-B236-03B76DBBEDAD}" srcOrd="4" destOrd="0" parTransId="{D5DE666D-02AD-487C-8E5C-E56567849120}" sibTransId="{F7DD2803-9C2C-4E9B-915C-2E7F115D99B9}"/>
    <dgm:cxn modelId="{EBF332E4-D971-45CE-9605-E93AF3F2EBE4}" type="presParOf" srcId="{0F9178A8-7A0C-4315-8C7D-8138F90EA3D2}" destId="{9EE67302-31A9-4267-9A8F-8B4B88A84E92}" srcOrd="0" destOrd="0" presId="urn:microsoft.com/office/officeart/2005/8/layout/hProcess9"/>
    <dgm:cxn modelId="{E374ECAE-6A2C-4DED-82AF-DB11F482B23D}" type="presParOf" srcId="{0F9178A8-7A0C-4315-8C7D-8138F90EA3D2}" destId="{E8844E39-DE9E-4657-8AA7-AC2E36504F95}" srcOrd="1" destOrd="0" presId="urn:microsoft.com/office/officeart/2005/8/layout/hProcess9"/>
    <dgm:cxn modelId="{790875EE-C9B4-4241-B5CB-C9233917E250}" type="presParOf" srcId="{E8844E39-DE9E-4657-8AA7-AC2E36504F95}" destId="{C569A32F-0B56-4CAB-80A5-ACD2143C3BFE}" srcOrd="0" destOrd="0" presId="urn:microsoft.com/office/officeart/2005/8/layout/hProcess9"/>
    <dgm:cxn modelId="{D524C735-EF0E-4E40-BF22-039D27318D92}" type="presParOf" srcId="{E8844E39-DE9E-4657-8AA7-AC2E36504F95}" destId="{8A3B7A65-BB79-4E69-B60E-B35C28C34C6B}" srcOrd="1" destOrd="0" presId="urn:microsoft.com/office/officeart/2005/8/layout/hProcess9"/>
    <dgm:cxn modelId="{FE09FF1D-FEB5-43D6-ADB2-8FB38B15EF4A}" type="presParOf" srcId="{E8844E39-DE9E-4657-8AA7-AC2E36504F95}" destId="{EBFEE049-510E-4DC7-920A-6143D229228F}" srcOrd="2" destOrd="0" presId="urn:microsoft.com/office/officeart/2005/8/layout/hProcess9"/>
    <dgm:cxn modelId="{2FEDB430-644D-4C38-8C54-292C3EB5BE11}" type="presParOf" srcId="{E8844E39-DE9E-4657-8AA7-AC2E36504F95}" destId="{861DEA5F-721B-471E-8AD7-4866FFFC2D17}" srcOrd="3" destOrd="0" presId="urn:microsoft.com/office/officeart/2005/8/layout/hProcess9"/>
    <dgm:cxn modelId="{BAF71A1E-2A59-4E11-8809-3B92F9F2325A}" type="presParOf" srcId="{E8844E39-DE9E-4657-8AA7-AC2E36504F95}" destId="{9C0C7FB8-B236-4AB6-B752-2E7EE7B7F62A}" srcOrd="4" destOrd="0" presId="urn:microsoft.com/office/officeart/2005/8/layout/hProcess9"/>
    <dgm:cxn modelId="{E8800788-B342-44A5-ADC6-D626AD60F4EF}" type="presParOf" srcId="{E8844E39-DE9E-4657-8AA7-AC2E36504F95}" destId="{D0ECD47E-411B-43FB-9032-D3AE26522ADD}" srcOrd="5" destOrd="0" presId="urn:microsoft.com/office/officeart/2005/8/layout/hProcess9"/>
    <dgm:cxn modelId="{90AF352D-63AE-421F-B682-4ABA9F9E6C07}" type="presParOf" srcId="{E8844E39-DE9E-4657-8AA7-AC2E36504F95}" destId="{5950ADD5-3C76-4364-9EAD-6316F373FB78}" srcOrd="6" destOrd="0" presId="urn:microsoft.com/office/officeart/2005/8/layout/hProcess9"/>
    <dgm:cxn modelId="{4BF7F079-9A74-4098-A9CA-A0090DA4D001}" type="presParOf" srcId="{E8844E39-DE9E-4657-8AA7-AC2E36504F95}" destId="{B8005DDF-1801-4803-A705-6F645A14E36F}" srcOrd="7" destOrd="0" presId="urn:microsoft.com/office/officeart/2005/8/layout/hProcess9"/>
    <dgm:cxn modelId="{A7F0AA71-CD86-4A89-8A8E-192F6B78B603}" type="presParOf" srcId="{E8844E39-DE9E-4657-8AA7-AC2E36504F95}" destId="{A8636EC0-3F31-41C3-986B-6C57442E5F57}" srcOrd="8" destOrd="0" presId="urn:microsoft.com/office/officeart/2005/8/layout/hProcess9"/>
    <dgm:cxn modelId="{315A057F-226B-48BD-8A5C-392BA82E1F22}" type="presParOf" srcId="{E8844E39-DE9E-4657-8AA7-AC2E36504F95}" destId="{86B8BFF0-0641-4726-8E0D-CA6BA4FEF351}" srcOrd="9" destOrd="0" presId="urn:microsoft.com/office/officeart/2005/8/layout/hProcess9"/>
    <dgm:cxn modelId="{B881C2A2-1869-4CA4-8BA7-E50560778B74}" type="presParOf" srcId="{E8844E39-DE9E-4657-8AA7-AC2E36504F95}" destId="{553289E6-5856-43A7-BA7B-B72DB278D682}"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73636-4C2F-4E99-AEC8-0F2BF3E81D58}">
      <dsp:nvSpPr>
        <dsp:cNvPr id="0" name=""/>
        <dsp:cNvSpPr/>
      </dsp:nvSpPr>
      <dsp:spPr>
        <a:xfrm>
          <a:off x="3094" y="211634"/>
          <a:ext cx="1860500" cy="54907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Migrant</a:t>
          </a:r>
          <a:endParaRPr lang="en-GB" sz="1500" kern="1200" dirty="0"/>
        </a:p>
      </dsp:txBody>
      <dsp:txXfrm>
        <a:off x="3094" y="211634"/>
        <a:ext cx="1860500" cy="549075"/>
      </dsp:txXfrm>
    </dsp:sp>
    <dsp:sp modelId="{471204C2-6664-4D6E-BBF4-6A34DFD2F653}">
      <dsp:nvSpPr>
        <dsp:cNvPr id="0" name=""/>
        <dsp:cNvSpPr/>
      </dsp:nvSpPr>
      <dsp:spPr>
        <a:xfrm>
          <a:off x="3094" y="760709"/>
          <a:ext cx="1860500" cy="3952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Person who is moving or has moved across an international border or within a State away from his/her habitual place of residence</a:t>
          </a:r>
          <a:endParaRPr lang="en-GB" sz="1500" kern="1200" dirty="0"/>
        </a:p>
        <a:p>
          <a:pPr marL="228600" lvl="2" indent="-114300" algn="l" defTabSz="666750">
            <a:lnSpc>
              <a:spcPct val="90000"/>
            </a:lnSpc>
            <a:spcBef>
              <a:spcPct val="0"/>
            </a:spcBef>
            <a:spcAft>
              <a:spcPct val="15000"/>
            </a:spcAft>
            <a:buChar char="••"/>
          </a:pPr>
          <a:r>
            <a:rPr lang="en-GB" sz="1500" kern="1200" dirty="0" smtClean="0"/>
            <a:t>Cause for movement is irrelevant</a:t>
          </a:r>
          <a:endParaRPr lang="en-GB" sz="1500" kern="1200" dirty="0"/>
        </a:p>
        <a:p>
          <a:pPr marL="228600" lvl="2" indent="-114300" algn="l" defTabSz="666750">
            <a:lnSpc>
              <a:spcPct val="90000"/>
            </a:lnSpc>
            <a:spcBef>
              <a:spcPct val="0"/>
            </a:spcBef>
            <a:spcAft>
              <a:spcPct val="15000"/>
            </a:spcAft>
            <a:buChar char="••"/>
          </a:pPr>
          <a:r>
            <a:rPr lang="en-GB" sz="1500" kern="1200" dirty="0" smtClean="0"/>
            <a:t>Legal status of person irrelevant</a:t>
          </a:r>
          <a:endParaRPr lang="en-GB" sz="1500" kern="1200" dirty="0"/>
        </a:p>
        <a:p>
          <a:pPr marL="228600" lvl="2" indent="-114300" algn="l" defTabSz="666750">
            <a:lnSpc>
              <a:spcPct val="90000"/>
            </a:lnSpc>
            <a:spcBef>
              <a:spcPct val="0"/>
            </a:spcBef>
            <a:spcAft>
              <a:spcPct val="15000"/>
            </a:spcAft>
            <a:buChar char="••"/>
          </a:pPr>
          <a:r>
            <a:rPr lang="en-GB" sz="1500" kern="1200" dirty="0" smtClean="0"/>
            <a:t>Whether voluntarily or not</a:t>
          </a:r>
          <a:endParaRPr lang="en-GB" sz="1500" kern="1200" dirty="0"/>
        </a:p>
        <a:p>
          <a:pPr marL="228600" lvl="2" indent="-114300" algn="l" defTabSz="666750">
            <a:lnSpc>
              <a:spcPct val="90000"/>
            </a:lnSpc>
            <a:spcBef>
              <a:spcPct val="0"/>
            </a:spcBef>
            <a:spcAft>
              <a:spcPct val="15000"/>
            </a:spcAft>
            <a:buChar char="••"/>
          </a:pPr>
          <a:r>
            <a:rPr lang="en-GB" sz="1500" kern="1200" dirty="0" smtClean="0"/>
            <a:t>Length of stay irrelevant</a:t>
          </a:r>
          <a:endParaRPr lang="en-GB" sz="1500" kern="1200" dirty="0"/>
        </a:p>
      </dsp:txBody>
      <dsp:txXfrm>
        <a:off x="3094" y="760709"/>
        <a:ext cx="1860500" cy="3952800"/>
      </dsp:txXfrm>
    </dsp:sp>
    <dsp:sp modelId="{895EC92C-EBE8-4C48-AE85-6ADAF2BA366E}">
      <dsp:nvSpPr>
        <dsp:cNvPr id="0" name=""/>
        <dsp:cNvSpPr/>
      </dsp:nvSpPr>
      <dsp:spPr>
        <a:xfrm>
          <a:off x="2124064" y="211634"/>
          <a:ext cx="1860500" cy="54907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Internally Displaced Person</a:t>
          </a:r>
          <a:endParaRPr lang="en-GB" sz="1500" kern="1200" dirty="0"/>
        </a:p>
      </dsp:txBody>
      <dsp:txXfrm>
        <a:off x="2124064" y="211634"/>
        <a:ext cx="1860500" cy="549075"/>
      </dsp:txXfrm>
    </dsp:sp>
    <dsp:sp modelId="{B9B754A2-3118-4137-BC2C-09C14DBC9974}">
      <dsp:nvSpPr>
        <dsp:cNvPr id="0" name=""/>
        <dsp:cNvSpPr/>
      </dsp:nvSpPr>
      <dsp:spPr>
        <a:xfrm>
          <a:off x="2124064" y="760709"/>
          <a:ext cx="1860500" cy="3952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Cause for movement is  armed conflict, generalised violence, violations of human rights or natural/human disaster</a:t>
          </a:r>
          <a:endParaRPr lang="en-GB" sz="1500" kern="1200" dirty="0"/>
        </a:p>
        <a:p>
          <a:pPr marL="114300" lvl="1" indent="-114300" algn="l" defTabSz="666750">
            <a:lnSpc>
              <a:spcPct val="90000"/>
            </a:lnSpc>
            <a:spcBef>
              <a:spcPct val="0"/>
            </a:spcBef>
            <a:spcAft>
              <a:spcPct val="15000"/>
            </a:spcAft>
            <a:buChar char="••"/>
          </a:pPr>
          <a:r>
            <a:rPr lang="en-GB" sz="1500" kern="1200" dirty="0" smtClean="0"/>
            <a:t>Individual is moving within the territory of his/her nationality</a:t>
          </a:r>
          <a:endParaRPr lang="en-GB" sz="1500" kern="1200" dirty="0"/>
        </a:p>
      </dsp:txBody>
      <dsp:txXfrm>
        <a:off x="2124064" y="760709"/>
        <a:ext cx="1860500" cy="3952800"/>
      </dsp:txXfrm>
    </dsp:sp>
    <dsp:sp modelId="{521DA3BB-544B-4850-9228-12127C235815}">
      <dsp:nvSpPr>
        <dsp:cNvPr id="0" name=""/>
        <dsp:cNvSpPr/>
      </dsp:nvSpPr>
      <dsp:spPr>
        <a:xfrm>
          <a:off x="4245035" y="211634"/>
          <a:ext cx="1860500" cy="54907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smtClean="0"/>
            <a:t>Asylum-seeker</a:t>
          </a:r>
          <a:endParaRPr lang="en-GB" sz="1500" kern="1200" dirty="0"/>
        </a:p>
      </dsp:txBody>
      <dsp:txXfrm>
        <a:off x="4245035" y="211634"/>
        <a:ext cx="1860500" cy="549075"/>
      </dsp:txXfrm>
    </dsp:sp>
    <dsp:sp modelId="{1D47FDD4-2316-46CD-BF2D-6DAF2DF97EBD}">
      <dsp:nvSpPr>
        <dsp:cNvPr id="0" name=""/>
        <dsp:cNvSpPr/>
      </dsp:nvSpPr>
      <dsp:spPr>
        <a:xfrm>
          <a:off x="4245035" y="760709"/>
          <a:ext cx="1860500" cy="3952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GB" sz="1500" kern="1200" dirty="0" smtClean="0"/>
            <a:t>Someone who is applying for refugee status</a:t>
          </a:r>
          <a:endParaRPr lang="en-GB" sz="1500" kern="1200" dirty="0"/>
        </a:p>
      </dsp:txBody>
      <dsp:txXfrm>
        <a:off x="4245035" y="760709"/>
        <a:ext cx="1860500" cy="3952800"/>
      </dsp:txXfrm>
    </dsp:sp>
    <dsp:sp modelId="{148B0785-7DD6-4D38-9929-A74FD6EEA53A}">
      <dsp:nvSpPr>
        <dsp:cNvPr id="0" name=""/>
        <dsp:cNvSpPr/>
      </dsp:nvSpPr>
      <dsp:spPr>
        <a:xfrm>
          <a:off x="6366005" y="211634"/>
          <a:ext cx="1860500" cy="549075"/>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GB" sz="1500" kern="1200" dirty="0" smtClean="0"/>
            <a:t>Refugee</a:t>
          </a:r>
        </a:p>
      </dsp:txBody>
      <dsp:txXfrm>
        <a:off x="6366005" y="211634"/>
        <a:ext cx="1860500" cy="549075"/>
      </dsp:txXfrm>
    </dsp:sp>
    <dsp:sp modelId="{899E2041-F76E-43E8-9AA4-89D9754E58B1}">
      <dsp:nvSpPr>
        <dsp:cNvPr id="0" name=""/>
        <dsp:cNvSpPr/>
      </dsp:nvSpPr>
      <dsp:spPr>
        <a:xfrm>
          <a:off x="6366005" y="760709"/>
          <a:ext cx="1860500" cy="3952800"/>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AEDE8-D90F-424B-9729-BA6B0C2FDB69}">
      <dsp:nvSpPr>
        <dsp:cNvPr id="0" name=""/>
        <dsp:cNvSpPr/>
      </dsp:nvSpPr>
      <dsp:spPr>
        <a:xfrm>
          <a:off x="0" y="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F4F689-4EE7-445E-879A-90F89F270133}">
      <dsp:nvSpPr>
        <dsp:cNvPr id="0" name=""/>
        <dsp:cNvSpPr/>
      </dsp:nvSpPr>
      <dsp:spPr>
        <a:xfrm>
          <a:off x="0" y="0"/>
          <a:ext cx="1645920" cy="5649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GB" sz="2800" kern="1200" dirty="0" smtClean="0"/>
            <a:t>Elements of the definition</a:t>
          </a:r>
          <a:endParaRPr lang="en-GB" sz="2800" kern="1200" dirty="0"/>
        </a:p>
      </dsp:txBody>
      <dsp:txXfrm>
        <a:off x="0" y="0"/>
        <a:ext cx="1645920" cy="5649491"/>
      </dsp:txXfrm>
    </dsp:sp>
    <dsp:sp modelId="{6B153353-5592-4D20-897B-2E0868E373EF}">
      <dsp:nvSpPr>
        <dsp:cNvPr id="0" name=""/>
        <dsp:cNvSpPr/>
      </dsp:nvSpPr>
      <dsp:spPr>
        <a:xfrm>
          <a:off x="1769364" y="66411"/>
          <a:ext cx="6460236" cy="132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kern="1200" dirty="0" smtClean="0"/>
            <a:t>Well-founded fear of persecution</a:t>
          </a:r>
          <a:endParaRPr lang="en-GB" sz="2600" kern="1200" dirty="0"/>
        </a:p>
      </dsp:txBody>
      <dsp:txXfrm>
        <a:off x="1769364" y="66411"/>
        <a:ext cx="6460236" cy="1328237"/>
      </dsp:txXfrm>
    </dsp:sp>
    <dsp:sp modelId="{1F5B0E9B-8999-4815-B88E-8120D6E4304D}">
      <dsp:nvSpPr>
        <dsp:cNvPr id="0" name=""/>
        <dsp:cNvSpPr/>
      </dsp:nvSpPr>
      <dsp:spPr>
        <a:xfrm>
          <a:off x="1645920" y="1394649"/>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4BAC5F-FFC2-433D-A6E2-89D129E7C3F8}">
      <dsp:nvSpPr>
        <dsp:cNvPr id="0" name=""/>
        <dsp:cNvSpPr/>
      </dsp:nvSpPr>
      <dsp:spPr>
        <a:xfrm>
          <a:off x="1769364" y="1461060"/>
          <a:ext cx="6460236" cy="132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kern="1200" dirty="0" smtClean="0"/>
            <a:t>Persecution for reasons of race, religion, nationality, membership of a particular social group or political opinion, </a:t>
          </a:r>
          <a:endParaRPr lang="en-GB" sz="2600" kern="1200" dirty="0"/>
        </a:p>
      </dsp:txBody>
      <dsp:txXfrm>
        <a:off x="1769364" y="1461060"/>
        <a:ext cx="6460236" cy="1328237"/>
      </dsp:txXfrm>
    </dsp:sp>
    <dsp:sp modelId="{FEB4D662-E305-43CA-AA42-A1EE14B1BB28}">
      <dsp:nvSpPr>
        <dsp:cNvPr id="0" name=""/>
        <dsp:cNvSpPr/>
      </dsp:nvSpPr>
      <dsp:spPr>
        <a:xfrm>
          <a:off x="1645920" y="2789298"/>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1D6E74-B458-487D-B2F8-F735CD520B63}">
      <dsp:nvSpPr>
        <dsp:cNvPr id="0" name=""/>
        <dsp:cNvSpPr/>
      </dsp:nvSpPr>
      <dsp:spPr>
        <a:xfrm>
          <a:off x="1769364" y="2855710"/>
          <a:ext cx="6460236" cy="132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kern="1200" dirty="0" smtClean="0"/>
            <a:t>Individual is outside country of nationality or does not have nationality  but is outside country of former habitual residence</a:t>
          </a:r>
          <a:endParaRPr lang="en-GB" sz="2600" kern="1200" dirty="0"/>
        </a:p>
      </dsp:txBody>
      <dsp:txXfrm>
        <a:off x="1769364" y="2855710"/>
        <a:ext cx="6460236" cy="1328237"/>
      </dsp:txXfrm>
    </dsp:sp>
    <dsp:sp modelId="{52430110-6FD9-42AC-AF2A-7B6603360740}">
      <dsp:nvSpPr>
        <dsp:cNvPr id="0" name=""/>
        <dsp:cNvSpPr/>
      </dsp:nvSpPr>
      <dsp:spPr>
        <a:xfrm>
          <a:off x="1645920" y="4183947"/>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E650A-01D1-4464-BC06-38D101F43F35}">
      <dsp:nvSpPr>
        <dsp:cNvPr id="0" name=""/>
        <dsp:cNvSpPr/>
      </dsp:nvSpPr>
      <dsp:spPr>
        <a:xfrm>
          <a:off x="1769364" y="4250359"/>
          <a:ext cx="6460236" cy="13282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GB" sz="2600" kern="1200" dirty="0" smtClean="0"/>
            <a:t>Individual is unable/unwilling to avail himself of protection of country of nationality or return to it</a:t>
          </a:r>
          <a:endParaRPr lang="en-GB" sz="2600" kern="1200" dirty="0"/>
        </a:p>
      </dsp:txBody>
      <dsp:txXfrm>
        <a:off x="1769364" y="4250359"/>
        <a:ext cx="6460236" cy="1328237"/>
      </dsp:txXfrm>
    </dsp:sp>
    <dsp:sp modelId="{9D5A6E8C-9D3E-4190-9BF0-53700ADC1B4F}">
      <dsp:nvSpPr>
        <dsp:cNvPr id="0" name=""/>
        <dsp:cNvSpPr/>
      </dsp:nvSpPr>
      <dsp:spPr>
        <a:xfrm>
          <a:off x="1645920" y="5578596"/>
          <a:ext cx="658368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7578C7-8B44-4E29-8049-CCA7FC36C79B}">
      <dsp:nvSpPr>
        <dsp:cNvPr id="0" name=""/>
        <dsp:cNvSpPr/>
      </dsp:nvSpPr>
      <dsp:spPr>
        <a:xfrm>
          <a:off x="2411" y="350242"/>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forcible or underage recruitment into military service </a:t>
          </a:r>
          <a:endParaRPr lang="en-GB" sz="1800" kern="1200"/>
        </a:p>
      </dsp:txBody>
      <dsp:txXfrm>
        <a:off x="2411" y="350242"/>
        <a:ext cx="1912739" cy="1147643"/>
      </dsp:txXfrm>
    </dsp:sp>
    <dsp:sp modelId="{A396E89A-30EB-4225-9A11-0538EC91E94A}">
      <dsp:nvSpPr>
        <dsp:cNvPr id="0" name=""/>
        <dsp:cNvSpPr/>
      </dsp:nvSpPr>
      <dsp:spPr>
        <a:xfrm>
          <a:off x="2106423" y="350242"/>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family or domestic violence </a:t>
          </a:r>
          <a:endParaRPr lang="en-GB" sz="1800" kern="1200" dirty="0" smtClean="0"/>
        </a:p>
      </dsp:txBody>
      <dsp:txXfrm>
        <a:off x="2106423" y="350242"/>
        <a:ext cx="1912739" cy="1147643"/>
      </dsp:txXfrm>
    </dsp:sp>
    <dsp:sp modelId="{07D6C623-3B1B-47E6-B411-8ED76E43A154}">
      <dsp:nvSpPr>
        <dsp:cNvPr id="0" name=""/>
        <dsp:cNvSpPr/>
      </dsp:nvSpPr>
      <dsp:spPr>
        <a:xfrm>
          <a:off x="4210436" y="350242"/>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infanticide </a:t>
          </a:r>
          <a:endParaRPr lang="en-GB" sz="1800" kern="1200" dirty="0" smtClean="0"/>
        </a:p>
      </dsp:txBody>
      <dsp:txXfrm>
        <a:off x="4210436" y="350242"/>
        <a:ext cx="1912739" cy="1147643"/>
      </dsp:txXfrm>
    </dsp:sp>
    <dsp:sp modelId="{F3714438-0964-41E6-A153-BD76774FD042}">
      <dsp:nvSpPr>
        <dsp:cNvPr id="0" name=""/>
        <dsp:cNvSpPr/>
      </dsp:nvSpPr>
      <dsp:spPr>
        <a:xfrm>
          <a:off x="6314449" y="350242"/>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forced or underage marriages </a:t>
          </a:r>
          <a:endParaRPr lang="en-GB" sz="1800" kern="1200" dirty="0" smtClean="0"/>
        </a:p>
      </dsp:txBody>
      <dsp:txXfrm>
        <a:off x="6314449" y="350242"/>
        <a:ext cx="1912739" cy="1147643"/>
      </dsp:txXfrm>
    </dsp:sp>
    <dsp:sp modelId="{14C03E15-8EFD-480E-B082-25E779330D9C}">
      <dsp:nvSpPr>
        <dsp:cNvPr id="0" name=""/>
        <dsp:cNvSpPr/>
      </dsp:nvSpPr>
      <dsp:spPr>
        <a:xfrm>
          <a:off x="2411" y="1689159"/>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discrimination against street children </a:t>
          </a:r>
          <a:endParaRPr lang="en-GB" sz="1800" kern="1200" dirty="0" smtClean="0"/>
        </a:p>
      </dsp:txBody>
      <dsp:txXfrm>
        <a:off x="2411" y="1689159"/>
        <a:ext cx="1912739" cy="1147643"/>
      </dsp:txXfrm>
    </dsp:sp>
    <dsp:sp modelId="{4C37578F-7CEC-4FA8-B7BE-506D40F28F3C}">
      <dsp:nvSpPr>
        <dsp:cNvPr id="0" name=""/>
        <dsp:cNvSpPr/>
      </dsp:nvSpPr>
      <dsp:spPr>
        <a:xfrm>
          <a:off x="2106423" y="1689159"/>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female genital mutilation </a:t>
          </a:r>
          <a:endParaRPr lang="en-GB" sz="1800" kern="1200" dirty="0" smtClean="0"/>
        </a:p>
      </dsp:txBody>
      <dsp:txXfrm>
        <a:off x="2106423" y="1689159"/>
        <a:ext cx="1912739" cy="1147643"/>
      </dsp:txXfrm>
    </dsp:sp>
    <dsp:sp modelId="{C05BE4EF-09E4-4E1D-A26A-24849EF434CA}">
      <dsp:nvSpPr>
        <dsp:cNvPr id="0" name=""/>
        <dsp:cNvSpPr/>
      </dsp:nvSpPr>
      <dsp:spPr>
        <a:xfrm>
          <a:off x="4210436" y="1689159"/>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forced labour </a:t>
          </a:r>
          <a:endParaRPr lang="en-GB" sz="1800" kern="1200" dirty="0" smtClean="0"/>
        </a:p>
      </dsp:txBody>
      <dsp:txXfrm>
        <a:off x="4210436" y="1689159"/>
        <a:ext cx="1912739" cy="1147643"/>
      </dsp:txXfrm>
    </dsp:sp>
    <dsp:sp modelId="{BA3A27DB-3829-4FC0-A63D-433C35BC09B1}">
      <dsp:nvSpPr>
        <dsp:cNvPr id="0" name=""/>
        <dsp:cNvSpPr/>
      </dsp:nvSpPr>
      <dsp:spPr>
        <a:xfrm>
          <a:off x="6314449" y="1689159"/>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forced prostitution </a:t>
          </a:r>
          <a:endParaRPr lang="en-GB" sz="1800" kern="1200" dirty="0" smtClean="0"/>
        </a:p>
      </dsp:txBody>
      <dsp:txXfrm>
        <a:off x="6314449" y="1689159"/>
        <a:ext cx="1912739" cy="1147643"/>
      </dsp:txXfrm>
    </dsp:sp>
    <dsp:sp modelId="{DE1DCA2C-0D8D-416F-A247-D19E40C6D165}">
      <dsp:nvSpPr>
        <dsp:cNvPr id="0" name=""/>
        <dsp:cNvSpPr/>
      </dsp:nvSpPr>
      <dsp:spPr>
        <a:xfrm>
          <a:off x="1054417" y="3028077"/>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child pornography </a:t>
          </a:r>
          <a:endParaRPr lang="en-GB" sz="1800" kern="1200" dirty="0" smtClean="0"/>
        </a:p>
      </dsp:txBody>
      <dsp:txXfrm>
        <a:off x="1054417" y="3028077"/>
        <a:ext cx="1912739" cy="1147643"/>
      </dsp:txXfrm>
    </dsp:sp>
    <dsp:sp modelId="{4837A446-6629-4217-A5E4-A09B79A26EF4}">
      <dsp:nvSpPr>
        <dsp:cNvPr id="0" name=""/>
        <dsp:cNvSpPr/>
      </dsp:nvSpPr>
      <dsp:spPr>
        <a:xfrm>
          <a:off x="3158430" y="3028077"/>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smtClean="0"/>
            <a:t>trafficking </a:t>
          </a:r>
          <a:endParaRPr lang="en-GB" sz="1800" kern="1200" dirty="0" smtClean="0"/>
        </a:p>
      </dsp:txBody>
      <dsp:txXfrm>
        <a:off x="3158430" y="3028077"/>
        <a:ext cx="1912739" cy="1147643"/>
      </dsp:txXfrm>
    </dsp:sp>
    <dsp:sp modelId="{968686EA-6D64-4BE9-BFBF-71A2C26EBF8D}">
      <dsp:nvSpPr>
        <dsp:cNvPr id="0" name=""/>
        <dsp:cNvSpPr/>
      </dsp:nvSpPr>
      <dsp:spPr>
        <a:xfrm>
          <a:off x="5262443" y="3028077"/>
          <a:ext cx="1912739" cy="1147643"/>
        </a:xfrm>
        <a:prstGeom prst="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children outside of strict family planning laws and policies</a:t>
          </a:r>
          <a:endParaRPr lang="en-GB" sz="1800" kern="1200" dirty="0"/>
        </a:p>
      </dsp:txBody>
      <dsp:txXfrm>
        <a:off x="5262443" y="3028077"/>
        <a:ext cx="1912739" cy="1147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C618D-FBC6-4AE7-BD5D-85F43188F1EB}">
      <dsp:nvSpPr>
        <dsp:cNvPr id="0" name=""/>
        <dsp:cNvSpPr/>
      </dsp:nvSpPr>
      <dsp:spPr>
        <a:xfrm>
          <a:off x="4306" y="1406628"/>
          <a:ext cx="3425411" cy="17127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smtClean="0"/>
            <a:t>Protection offered by</a:t>
          </a:r>
          <a:endParaRPr lang="en-GB" sz="3700" kern="1200" dirty="0"/>
        </a:p>
      </dsp:txBody>
      <dsp:txXfrm>
        <a:off x="54469" y="1456791"/>
        <a:ext cx="3325085" cy="1612379"/>
      </dsp:txXfrm>
    </dsp:sp>
    <dsp:sp modelId="{7534054A-329D-46C4-80D8-ACCA102641CA}">
      <dsp:nvSpPr>
        <dsp:cNvPr id="0" name=""/>
        <dsp:cNvSpPr/>
      </dsp:nvSpPr>
      <dsp:spPr>
        <a:xfrm rot="19181973">
          <a:off x="3216523" y="1647922"/>
          <a:ext cx="1796552" cy="68115"/>
        </a:xfrm>
        <a:custGeom>
          <a:avLst/>
          <a:gdLst/>
          <a:ahLst/>
          <a:cxnLst/>
          <a:rect l="0" t="0" r="0" b="0"/>
          <a:pathLst>
            <a:path>
              <a:moveTo>
                <a:pt x="0" y="34057"/>
              </a:moveTo>
              <a:lnTo>
                <a:pt x="1796552" y="340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069886" y="1637066"/>
        <a:ext cx="89827" cy="89827"/>
      </dsp:txXfrm>
    </dsp:sp>
    <dsp:sp modelId="{1EC1533B-2A6C-47F8-A16F-105CA36E6251}">
      <dsp:nvSpPr>
        <dsp:cNvPr id="0" name=""/>
        <dsp:cNvSpPr/>
      </dsp:nvSpPr>
      <dsp:spPr>
        <a:xfrm>
          <a:off x="4799882" y="244626"/>
          <a:ext cx="3425411" cy="17127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smtClean="0"/>
            <a:t>UN High Commissioner for Refugees</a:t>
          </a:r>
          <a:endParaRPr lang="en-GB" sz="3700" kern="1200" dirty="0"/>
        </a:p>
      </dsp:txBody>
      <dsp:txXfrm>
        <a:off x="4850045" y="294789"/>
        <a:ext cx="3325085" cy="1612379"/>
      </dsp:txXfrm>
    </dsp:sp>
    <dsp:sp modelId="{FC2F2D7C-B969-41B3-82C3-F1A26C79BC80}">
      <dsp:nvSpPr>
        <dsp:cNvPr id="0" name=""/>
        <dsp:cNvSpPr/>
      </dsp:nvSpPr>
      <dsp:spPr>
        <a:xfrm rot="2411793">
          <a:off x="3217901" y="2807792"/>
          <a:ext cx="1793796" cy="68115"/>
        </a:xfrm>
        <a:custGeom>
          <a:avLst/>
          <a:gdLst/>
          <a:ahLst/>
          <a:cxnLst/>
          <a:rect l="0" t="0" r="0" b="0"/>
          <a:pathLst>
            <a:path>
              <a:moveTo>
                <a:pt x="0" y="34057"/>
              </a:moveTo>
              <a:lnTo>
                <a:pt x="1793796" y="34057"/>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GB" sz="600" kern="1200"/>
        </a:p>
      </dsp:txBody>
      <dsp:txXfrm>
        <a:off x="4069955" y="2797005"/>
        <a:ext cx="89689" cy="89689"/>
      </dsp:txXfrm>
    </dsp:sp>
    <dsp:sp modelId="{F2639323-4DB5-4323-A581-7A271D289D93}">
      <dsp:nvSpPr>
        <dsp:cNvPr id="0" name=""/>
        <dsp:cNvSpPr/>
      </dsp:nvSpPr>
      <dsp:spPr>
        <a:xfrm>
          <a:off x="4799882" y="2564366"/>
          <a:ext cx="3425411" cy="1712705"/>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GB" sz="3700" kern="1200" dirty="0" smtClean="0"/>
            <a:t>State</a:t>
          </a:r>
          <a:endParaRPr lang="en-GB" sz="3700" kern="1200" dirty="0"/>
        </a:p>
      </dsp:txBody>
      <dsp:txXfrm>
        <a:off x="4850045" y="2614529"/>
        <a:ext cx="3325085" cy="16123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7C0EC-88A0-45AF-AD56-028DF3F8D859}">
      <dsp:nvSpPr>
        <dsp:cNvPr id="0" name=""/>
        <dsp:cNvSpPr/>
      </dsp:nvSpPr>
      <dsp:spPr>
        <a:xfrm>
          <a:off x="3177374" y="2637804"/>
          <a:ext cx="2214203" cy="2214203"/>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GB" sz="2700" kern="1200" dirty="0" smtClean="0"/>
            <a:t>Protection of Children Refugees</a:t>
          </a:r>
          <a:endParaRPr lang="en-GB" sz="2700" kern="1200" dirty="0"/>
        </a:p>
      </dsp:txBody>
      <dsp:txXfrm>
        <a:off x="3501637" y="2962067"/>
        <a:ext cx="1565677" cy="1565677"/>
      </dsp:txXfrm>
    </dsp:sp>
    <dsp:sp modelId="{1E968390-F5D0-42B1-B314-97116FE09536}">
      <dsp:nvSpPr>
        <dsp:cNvPr id="0" name=""/>
        <dsp:cNvSpPr/>
      </dsp:nvSpPr>
      <dsp:spPr>
        <a:xfrm rot="12593064">
          <a:off x="1273154" y="2297924"/>
          <a:ext cx="2084830" cy="63104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486D85-0C37-4316-91F4-5D09D4A16677}">
      <dsp:nvSpPr>
        <dsp:cNvPr id="0" name=""/>
        <dsp:cNvSpPr/>
      </dsp:nvSpPr>
      <dsp:spPr>
        <a:xfrm>
          <a:off x="144007" y="1252665"/>
          <a:ext cx="2535509" cy="168279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GB" sz="1400" kern="1200" dirty="0" smtClean="0"/>
            <a:t>International </a:t>
          </a:r>
          <a:r>
            <a:rPr lang="en-GB" sz="1400" kern="1200" dirty="0" smtClean="0"/>
            <a:t>Law</a:t>
          </a:r>
          <a:endParaRPr lang="en-GB" sz="1400" kern="1200" dirty="0"/>
        </a:p>
        <a:p>
          <a:pPr marL="57150" lvl="1" indent="-57150" algn="l" defTabSz="488950">
            <a:lnSpc>
              <a:spcPct val="90000"/>
            </a:lnSpc>
            <a:spcBef>
              <a:spcPct val="0"/>
            </a:spcBef>
            <a:spcAft>
              <a:spcPct val="15000"/>
            </a:spcAft>
            <a:buChar char="••"/>
          </a:pPr>
          <a:r>
            <a:rPr lang="en-GB" sz="1100" kern="1200" dirty="0" smtClean="0"/>
            <a:t>1951 </a:t>
          </a:r>
          <a:r>
            <a:rPr lang="en-GB" sz="1100" kern="1200" dirty="0" smtClean="0"/>
            <a:t>Refugee </a:t>
          </a:r>
          <a:r>
            <a:rPr lang="en-GB" sz="1100" kern="1200" dirty="0" smtClean="0"/>
            <a:t>Convention</a:t>
          </a:r>
          <a:endParaRPr lang="en-GB" sz="1100" kern="1200" dirty="0"/>
        </a:p>
        <a:p>
          <a:pPr marL="57150" lvl="1" indent="-57150" algn="l" defTabSz="488950">
            <a:lnSpc>
              <a:spcPct val="90000"/>
            </a:lnSpc>
            <a:spcBef>
              <a:spcPct val="0"/>
            </a:spcBef>
            <a:spcAft>
              <a:spcPct val="15000"/>
            </a:spcAft>
            <a:buChar char="••"/>
          </a:pPr>
          <a:r>
            <a:rPr lang="en-GB" sz="1100" kern="1200" smtClean="0"/>
            <a:t>1990 </a:t>
          </a:r>
          <a:r>
            <a:rPr lang="en-GB" sz="1100" kern="1200" dirty="0" smtClean="0"/>
            <a:t>UN Convention on the Rights of the Child</a:t>
          </a:r>
          <a:endParaRPr lang="en-GB" sz="1100" kern="1200" dirty="0"/>
        </a:p>
      </dsp:txBody>
      <dsp:txXfrm>
        <a:off x="193294" y="1301952"/>
        <a:ext cx="2436935" cy="1584220"/>
      </dsp:txXfrm>
    </dsp:sp>
    <dsp:sp modelId="{90214A3B-878C-4C7A-B8FC-539E6A8951C8}">
      <dsp:nvSpPr>
        <dsp:cNvPr id="0" name=""/>
        <dsp:cNvSpPr/>
      </dsp:nvSpPr>
      <dsp:spPr>
        <a:xfrm rot="16200000">
          <a:off x="3436206" y="1375270"/>
          <a:ext cx="1696539" cy="63104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DC3D0B6-1454-4AB6-AC11-E3593A384C20}">
      <dsp:nvSpPr>
        <dsp:cNvPr id="0" name=""/>
        <dsp:cNvSpPr/>
      </dsp:nvSpPr>
      <dsp:spPr>
        <a:xfrm>
          <a:off x="3016721" y="1127"/>
          <a:ext cx="2535509" cy="168279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GB" sz="1400" kern="1200" dirty="0" smtClean="0"/>
            <a:t>European Law</a:t>
          </a:r>
        </a:p>
        <a:p>
          <a:pPr marL="57150" lvl="1" indent="-57150" algn="l" defTabSz="488950">
            <a:lnSpc>
              <a:spcPct val="90000"/>
            </a:lnSpc>
            <a:spcBef>
              <a:spcPct val="0"/>
            </a:spcBef>
            <a:spcAft>
              <a:spcPct val="15000"/>
            </a:spcAft>
            <a:buChar char="••"/>
          </a:pPr>
          <a:r>
            <a:rPr lang="en-GB" sz="1100" kern="1200" dirty="0" smtClean="0"/>
            <a:t>European Union Law</a:t>
          </a:r>
        </a:p>
        <a:p>
          <a:pPr marL="114300" lvl="2" indent="-57150" algn="l" defTabSz="488950">
            <a:lnSpc>
              <a:spcPct val="90000"/>
            </a:lnSpc>
            <a:spcBef>
              <a:spcPct val="0"/>
            </a:spcBef>
            <a:spcAft>
              <a:spcPct val="15000"/>
            </a:spcAft>
            <a:buChar char="••"/>
          </a:pPr>
          <a:r>
            <a:rPr lang="en-GB" sz="1100" kern="1200" dirty="0" smtClean="0"/>
            <a:t>Asylum Seekers (Reception Conditions) Regulations 2005</a:t>
          </a:r>
        </a:p>
        <a:p>
          <a:pPr marL="114300" lvl="2" indent="-57150" algn="l" defTabSz="488950">
            <a:lnSpc>
              <a:spcPct val="90000"/>
            </a:lnSpc>
            <a:spcBef>
              <a:spcPct val="0"/>
            </a:spcBef>
            <a:spcAft>
              <a:spcPct val="15000"/>
            </a:spcAft>
            <a:buChar char="••"/>
          </a:pPr>
          <a:r>
            <a:rPr lang="en-GB" sz="1100" kern="1200" dirty="0" smtClean="0"/>
            <a:t>Dublin Regulation</a:t>
          </a:r>
        </a:p>
        <a:p>
          <a:pPr marL="114300" lvl="2" indent="-57150" algn="l" defTabSz="488950">
            <a:lnSpc>
              <a:spcPct val="90000"/>
            </a:lnSpc>
            <a:spcBef>
              <a:spcPct val="0"/>
            </a:spcBef>
            <a:spcAft>
              <a:spcPct val="15000"/>
            </a:spcAft>
            <a:buChar char="••"/>
          </a:pPr>
          <a:r>
            <a:rPr lang="en-GB" sz="1100" kern="1200" dirty="0" smtClean="0"/>
            <a:t>Charter of Fundamental Rights</a:t>
          </a:r>
          <a:endParaRPr lang="en-GB" sz="1100" kern="1200" dirty="0" smtClean="0"/>
        </a:p>
        <a:p>
          <a:pPr marL="57150" lvl="1" indent="-57150" algn="l" defTabSz="488950">
            <a:lnSpc>
              <a:spcPct val="90000"/>
            </a:lnSpc>
            <a:spcBef>
              <a:spcPct val="0"/>
            </a:spcBef>
            <a:spcAft>
              <a:spcPct val="15000"/>
            </a:spcAft>
            <a:buChar char="••"/>
          </a:pPr>
          <a:r>
            <a:rPr lang="en-GB" sz="1100" kern="1200" dirty="0" smtClean="0"/>
            <a:t>Council of Europe</a:t>
          </a:r>
          <a:endParaRPr lang="en-GB" sz="1100" kern="1200" dirty="0" smtClean="0"/>
        </a:p>
        <a:p>
          <a:pPr marL="114300" lvl="2" indent="-57150" algn="l" defTabSz="488950">
            <a:lnSpc>
              <a:spcPct val="90000"/>
            </a:lnSpc>
            <a:spcBef>
              <a:spcPct val="0"/>
            </a:spcBef>
            <a:spcAft>
              <a:spcPct val="15000"/>
            </a:spcAft>
            <a:buChar char="••"/>
          </a:pPr>
          <a:r>
            <a:rPr lang="en-GB" sz="1100" kern="1200" dirty="0" smtClean="0"/>
            <a:t>European </a:t>
          </a:r>
          <a:r>
            <a:rPr lang="en-GB" sz="1100" kern="1200" dirty="0" smtClean="0"/>
            <a:t>Convention on Human Rights</a:t>
          </a:r>
        </a:p>
      </dsp:txBody>
      <dsp:txXfrm>
        <a:off x="3066008" y="50414"/>
        <a:ext cx="2436935" cy="1584220"/>
      </dsp:txXfrm>
    </dsp:sp>
    <dsp:sp modelId="{CE03853A-2C5D-4D17-A102-006A78214D49}">
      <dsp:nvSpPr>
        <dsp:cNvPr id="0" name=""/>
        <dsp:cNvSpPr/>
      </dsp:nvSpPr>
      <dsp:spPr>
        <a:xfrm rot="19807008">
          <a:off x="5210991" y="2297980"/>
          <a:ext cx="2084775" cy="631048"/>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A45A82-F476-43BE-B3EE-2595DC4C8149}">
      <dsp:nvSpPr>
        <dsp:cNvPr id="0" name=""/>
        <dsp:cNvSpPr/>
      </dsp:nvSpPr>
      <dsp:spPr>
        <a:xfrm>
          <a:off x="5889419" y="1252754"/>
          <a:ext cx="2535509" cy="1682794"/>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t" anchorCtr="0">
          <a:noAutofit/>
        </a:bodyPr>
        <a:lstStyle/>
        <a:p>
          <a:pPr lvl="0" algn="l" defTabSz="622300">
            <a:lnSpc>
              <a:spcPct val="90000"/>
            </a:lnSpc>
            <a:spcBef>
              <a:spcPct val="0"/>
            </a:spcBef>
            <a:spcAft>
              <a:spcPct val="35000"/>
            </a:spcAft>
          </a:pPr>
          <a:r>
            <a:rPr lang="en-GB" sz="1400" kern="1200" dirty="0" smtClean="0"/>
            <a:t>National Law</a:t>
          </a:r>
        </a:p>
        <a:p>
          <a:pPr marL="57150" lvl="1" indent="-57150" algn="l" defTabSz="488950">
            <a:lnSpc>
              <a:spcPct val="90000"/>
            </a:lnSpc>
            <a:spcBef>
              <a:spcPct val="0"/>
            </a:spcBef>
            <a:spcAft>
              <a:spcPct val="15000"/>
            </a:spcAft>
            <a:buChar char="••"/>
          </a:pPr>
          <a:r>
            <a:rPr lang="en-GB" sz="1100" kern="1200" dirty="0" smtClean="0"/>
            <a:t>Borders, Citizenship and Immigration Act 2009</a:t>
          </a:r>
        </a:p>
        <a:p>
          <a:pPr marL="57150" lvl="1" indent="-57150" algn="l" defTabSz="488950">
            <a:lnSpc>
              <a:spcPct val="90000"/>
            </a:lnSpc>
            <a:spcBef>
              <a:spcPct val="0"/>
            </a:spcBef>
            <a:spcAft>
              <a:spcPct val="15000"/>
            </a:spcAft>
            <a:buChar char="••"/>
          </a:pPr>
          <a:r>
            <a:rPr lang="en-GB" sz="1100" kern="1200" dirty="0" smtClean="0"/>
            <a:t>Immigration Rules</a:t>
          </a:r>
        </a:p>
        <a:p>
          <a:pPr marL="57150" lvl="1" indent="-57150" algn="l" defTabSz="488950">
            <a:lnSpc>
              <a:spcPct val="90000"/>
            </a:lnSpc>
            <a:spcBef>
              <a:spcPct val="0"/>
            </a:spcBef>
            <a:spcAft>
              <a:spcPct val="15000"/>
            </a:spcAft>
            <a:buChar char="••"/>
          </a:pPr>
          <a:r>
            <a:rPr lang="en-GB" sz="1100" kern="1200" dirty="0" smtClean="0"/>
            <a:t>Children Act 1989</a:t>
          </a:r>
        </a:p>
        <a:p>
          <a:pPr marL="57150" lvl="1" indent="-57150" algn="l" defTabSz="488950">
            <a:lnSpc>
              <a:spcPct val="90000"/>
            </a:lnSpc>
            <a:spcBef>
              <a:spcPct val="0"/>
            </a:spcBef>
            <a:spcAft>
              <a:spcPct val="15000"/>
            </a:spcAft>
            <a:buChar char="••"/>
          </a:pPr>
          <a:r>
            <a:rPr lang="en-GB" sz="1100" kern="1200" dirty="0" smtClean="0"/>
            <a:t>Immigration Act 2016</a:t>
          </a:r>
        </a:p>
        <a:p>
          <a:pPr marL="57150" lvl="1" indent="-57150" algn="l" defTabSz="488950">
            <a:lnSpc>
              <a:spcPct val="90000"/>
            </a:lnSpc>
            <a:spcBef>
              <a:spcPct val="0"/>
            </a:spcBef>
            <a:spcAft>
              <a:spcPct val="15000"/>
            </a:spcAft>
            <a:buChar char="••"/>
          </a:pPr>
          <a:endParaRPr lang="en-GB" sz="1100" kern="1200" dirty="0" smtClean="0"/>
        </a:p>
      </dsp:txBody>
      <dsp:txXfrm>
        <a:off x="5938706" y="1302041"/>
        <a:ext cx="2436935" cy="15842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67302-31A9-4267-9A8F-8B4B88A84E92}">
      <dsp:nvSpPr>
        <dsp:cNvPr id="0" name=""/>
        <dsp:cNvSpPr/>
      </dsp:nvSpPr>
      <dsp:spPr>
        <a:xfrm>
          <a:off x="616444" y="0"/>
          <a:ext cx="6986367" cy="452596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69A32F-0B56-4CAB-80A5-ACD2143C3BFE}">
      <dsp:nvSpPr>
        <dsp:cNvPr id="0" name=""/>
        <dsp:cNvSpPr/>
      </dsp:nvSpPr>
      <dsp:spPr>
        <a:xfrm>
          <a:off x="2257"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Entry at British ports and airports</a:t>
          </a:r>
        </a:p>
      </dsp:txBody>
      <dsp:txXfrm>
        <a:off x="66419" y="1421950"/>
        <a:ext cx="1186034" cy="1682061"/>
      </dsp:txXfrm>
    </dsp:sp>
    <dsp:sp modelId="{EBFEE049-510E-4DC7-920A-6143D229228F}">
      <dsp:nvSpPr>
        <dsp:cNvPr id="0" name=""/>
        <dsp:cNvSpPr/>
      </dsp:nvSpPr>
      <dsp:spPr>
        <a:xfrm>
          <a:off x="1382333"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Initial interview</a:t>
          </a:r>
        </a:p>
      </dsp:txBody>
      <dsp:txXfrm>
        <a:off x="1446495" y="1421950"/>
        <a:ext cx="1186034" cy="1682061"/>
      </dsp:txXfrm>
    </dsp:sp>
    <dsp:sp modelId="{9C0C7FB8-B236-4AB6-B752-2E7EE7B7F62A}">
      <dsp:nvSpPr>
        <dsp:cNvPr id="0" name=""/>
        <dsp:cNvSpPr/>
      </dsp:nvSpPr>
      <dsp:spPr>
        <a:xfrm>
          <a:off x="2762410"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Transfer of child to or </a:t>
          </a:r>
          <a:r>
            <a:rPr lang="en-GB" sz="1400" kern="1200" dirty="0" smtClean="0"/>
            <a:t>oversight </a:t>
          </a:r>
          <a:r>
            <a:rPr lang="en-GB" sz="1400" kern="1200" dirty="0" smtClean="0"/>
            <a:t>by local authority children’s services for  UAM or with family</a:t>
          </a:r>
        </a:p>
      </dsp:txBody>
      <dsp:txXfrm>
        <a:off x="2826572" y="1421950"/>
        <a:ext cx="1186034" cy="1682061"/>
      </dsp:txXfrm>
    </dsp:sp>
    <dsp:sp modelId="{5950ADD5-3C76-4364-9EAD-6316F373FB78}">
      <dsp:nvSpPr>
        <dsp:cNvPr id="0" name=""/>
        <dsp:cNvSpPr/>
      </dsp:nvSpPr>
      <dsp:spPr>
        <a:xfrm>
          <a:off x="4142486"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smtClean="0"/>
            <a:t>Asylum process</a:t>
          </a:r>
          <a:endParaRPr lang="en-GB" sz="1400" kern="1200" dirty="0" smtClean="0"/>
        </a:p>
      </dsp:txBody>
      <dsp:txXfrm>
        <a:off x="4206648" y="1421950"/>
        <a:ext cx="1186034" cy="1682061"/>
      </dsp:txXfrm>
    </dsp:sp>
    <dsp:sp modelId="{A8636EC0-3F31-41C3-986B-6C57442E5F57}">
      <dsp:nvSpPr>
        <dsp:cNvPr id="0" name=""/>
        <dsp:cNvSpPr/>
      </dsp:nvSpPr>
      <dsp:spPr>
        <a:xfrm>
          <a:off x="5522563"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If refugee status granted </a:t>
          </a:r>
          <a:endParaRPr lang="en-GB" sz="1400" kern="1200" dirty="0"/>
        </a:p>
      </dsp:txBody>
      <dsp:txXfrm>
        <a:off x="5586725" y="1421950"/>
        <a:ext cx="1186034" cy="1682061"/>
      </dsp:txXfrm>
    </dsp:sp>
    <dsp:sp modelId="{553289E6-5856-43A7-BA7B-B72DB278D682}">
      <dsp:nvSpPr>
        <dsp:cNvPr id="0" name=""/>
        <dsp:cNvSpPr/>
      </dsp:nvSpPr>
      <dsp:spPr>
        <a:xfrm>
          <a:off x="6902639" y="1357788"/>
          <a:ext cx="1314358"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GB" sz="1400" kern="1200" dirty="0" smtClean="0"/>
            <a:t>Disperse in UK to a foster carer</a:t>
          </a:r>
          <a:endParaRPr lang="en-GB" sz="1400" kern="1200" dirty="0"/>
        </a:p>
      </dsp:txBody>
      <dsp:txXfrm>
        <a:off x="6966801" y="1421950"/>
        <a:ext cx="1186034" cy="168206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45158E2-FD98-49E4-88B2-B2CF5C01D1D8}"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81728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5158E2-FD98-49E4-88B2-B2CF5C01D1D8}"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322001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5158E2-FD98-49E4-88B2-B2CF5C01D1D8}"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070556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45158E2-FD98-49E4-88B2-B2CF5C01D1D8}"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190644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158E2-FD98-49E4-88B2-B2CF5C01D1D8}" type="datetimeFigureOut">
              <a:rPr lang="en-GB" smtClean="0"/>
              <a:t>07/09/2016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249005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45158E2-FD98-49E4-88B2-B2CF5C01D1D8}"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212010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45158E2-FD98-49E4-88B2-B2CF5C01D1D8}" type="datetimeFigureOut">
              <a:rPr lang="en-GB" smtClean="0"/>
              <a:t>07/09/2016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09941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45158E2-FD98-49E4-88B2-B2CF5C01D1D8}" type="datetimeFigureOut">
              <a:rPr lang="en-GB" smtClean="0"/>
              <a:t>07/09/2016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937857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158E2-FD98-49E4-88B2-B2CF5C01D1D8}" type="datetimeFigureOut">
              <a:rPr lang="en-GB" smtClean="0"/>
              <a:t>07/09/2016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1780560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158E2-FD98-49E4-88B2-B2CF5C01D1D8}"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593291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158E2-FD98-49E4-88B2-B2CF5C01D1D8}" type="datetimeFigureOut">
              <a:rPr lang="en-GB" smtClean="0"/>
              <a:t>07/09/2016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5E43500-2C3A-469A-BF80-98C8F77216B0}" type="slidenum">
              <a:rPr lang="en-GB" smtClean="0"/>
              <a:t>‹#›</a:t>
            </a:fld>
            <a:endParaRPr lang="en-GB"/>
          </a:p>
        </p:txBody>
      </p:sp>
    </p:spTree>
    <p:extLst>
      <p:ext uri="{BB962C8B-B14F-4D97-AF65-F5344CB8AC3E}">
        <p14:creationId xmlns:p14="http://schemas.microsoft.com/office/powerpoint/2010/main" val="3729858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158E2-FD98-49E4-88B2-B2CF5C01D1D8}" type="datetimeFigureOut">
              <a:rPr lang="en-GB" smtClean="0"/>
              <a:t>07/09/2016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E43500-2C3A-469A-BF80-98C8F77216B0}" type="slidenum">
              <a:rPr lang="en-GB" smtClean="0"/>
              <a:t>‹#›</a:t>
            </a:fld>
            <a:endParaRPr lang="en-GB"/>
          </a:p>
        </p:txBody>
      </p:sp>
    </p:spTree>
    <p:extLst>
      <p:ext uri="{BB962C8B-B14F-4D97-AF65-F5344CB8AC3E}">
        <p14:creationId xmlns:p14="http://schemas.microsoft.com/office/powerpoint/2010/main" val="3842069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hyperlink" Target="https://www.gov.uk/government/uploads/system/uploads/attachment_data/file/537010/Processing-children_s-asylum-claims-v1.pdf" TargetMode="Externa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unicef.org.uk/Documents/Media/UPROOTED%20Report.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tmp"/></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Legal Protection of Children as Refugees and Internally Displaced Persons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336604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 Complex Web of Legal Rights and Obligations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08607789"/>
              </p:ext>
            </p:extLst>
          </p:nvPr>
        </p:nvGraphicFramePr>
        <p:xfrm>
          <a:off x="323528" y="1600200"/>
          <a:ext cx="8568952" cy="4853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79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B27C0EC-88A0-45AF-AD56-028DF3F8D8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E968390-F5D0-42B1-B314-97116FE09536}"/>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22486D85-0C37-4316-91F4-5D09D4A1667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90214A3B-878C-4C7A-B8FC-539E6A8951C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1DC3D0B6-1454-4AB6-AC11-E3593A384C2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CE03853A-2C5D-4D17-A102-006A78214D4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9BA45A82-F476-43BE-B3EE-2595DC4C814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National Procedure in the UK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9249180"/>
              </p:ext>
            </p:extLst>
          </p:nvPr>
        </p:nvGraphicFramePr>
        <p:xfrm>
          <a:off x="457200" y="1600200"/>
          <a:ext cx="821925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79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EE67302-31A9-4267-9A8F-8B4B88A84E9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C569A32F-0B56-4CAB-80A5-ACD2143C3BF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EBFEE049-510E-4DC7-920A-6143D229228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C0C7FB8-B236-4AB6-B752-2E7EE7B7F62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950ADD5-3C76-4364-9EAD-6316F373FB7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A8636EC0-3F31-41C3-986B-6C57442E5F5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553289E6-5856-43A7-BA7B-B72DB278D68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Problems</a:t>
            </a:r>
            <a:endParaRPr lang="en-GB" dirty="0"/>
          </a:p>
        </p:txBody>
      </p:sp>
      <p:sp>
        <p:nvSpPr>
          <p:cNvPr id="3" name="Content Placeholder 2"/>
          <p:cNvSpPr>
            <a:spLocks noGrp="1"/>
          </p:cNvSpPr>
          <p:nvPr>
            <p:ph idx="1"/>
          </p:nvPr>
        </p:nvSpPr>
        <p:spPr/>
        <p:txBody>
          <a:bodyPr>
            <a:normAutofit/>
          </a:bodyPr>
          <a:lstStyle/>
          <a:p>
            <a:r>
              <a:rPr lang="en-GB" dirty="0" smtClean="0"/>
              <a:t>Relating to refugee determination process</a:t>
            </a:r>
          </a:p>
          <a:p>
            <a:pPr lvl="1"/>
            <a:r>
              <a:rPr lang="en-GB" dirty="0" smtClean="0"/>
              <a:t>Determination of age</a:t>
            </a:r>
            <a:endParaRPr lang="en-GB" dirty="0"/>
          </a:p>
          <a:p>
            <a:pPr lvl="1"/>
            <a:r>
              <a:rPr lang="en-GB" dirty="0" smtClean="0"/>
              <a:t>Lack of legal representation (Refugee Council Panel of Advisers in UK)</a:t>
            </a:r>
          </a:p>
          <a:p>
            <a:r>
              <a:rPr lang="en-GB" dirty="0" smtClean="0"/>
              <a:t>Detention of children </a:t>
            </a:r>
          </a:p>
          <a:p>
            <a:pPr lvl="1"/>
            <a:r>
              <a:rPr lang="en-GB" dirty="0" smtClean="0"/>
              <a:t>seeking </a:t>
            </a:r>
            <a:r>
              <a:rPr lang="en-GB" dirty="0"/>
              <a:t>refugee status </a:t>
            </a:r>
            <a:endParaRPr lang="en-GB" dirty="0" smtClean="0"/>
          </a:p>
          <a:p>
            <a:pPr lvl="1"/>
            <a:r>
              <a:rPr lang="en-GB" dirty="0"/>
              <a:t>b</a:t>
            </a:r>
            <a:r>
              <a:rPr lang="en-GB" dirty="0" smtClean="0"/>
              <a:t>eing returned/deported</a:t>
            </a:r>
          </a:p>
        </p:txBody>
      </p:sp>
    </p:spTree>
    <p:extLst>
      <p:ext uri="{BB962C8B-B14F-4D97-AF65-F5344CB8AC3E}">
        <p14:creationId xmlns:p14="http://schemas.microsoft.com/office/powerpoint/2010/main" val="1412394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Key Problems</a:t>
            </a:r>
            <a:endParaRPr lang="en-GB" dirty="0"/>
          </a:p>
        </p:txBody>
      </p:sp>
      <p:sp>
        <p:nvSpPr>
          <p:cNvPr id="3" name="Content Placeholder 2"/>
          <p:cNvSpPr>
            <a:spLocks noGrp="1"/>
          </p:cNvSpPr>
          <p:nvPr>
            <p:ph idx="1"/>
          </p:nvPr>
        </p:nvSpPr>
        <p:spPr/>
        <p:txBody>
          <a:bodyPr>
            <a:normAutofit lnSpcReduction="10000"/>
          </a:bodyPr>
          <a:lstStyle/>
          <a:p>
            <a:r>
              <a:rPr lang="en-GB" dirty="0" smtClean="0"/>
              <a:t>Lack of home/family</a:t>
            </a:r>
          </a:p>
          <a:p>
            <a:pPr lvl="1"/>
            <a:r>
              <a:rPr lang="en-GB" dirty="0" smtClean="0"/>
              <a:t>Difficulties to keep </a:t>
            </a:r>
            <a:r>
              <a:rPr lang="en-GB" dirty="0"/>
              <a:t>families </a:t>
            </a:r>
            <a:r>
              <a:rPr lang="en-GB" dirty="0" smtClean="0"/>
              <a:t>together</a:t>
            </a:r>
          </a:p>
          <a:p>
            <a:pPr lvl="1"/>
            <a:r>
              <a:rPr lang="en-GB" dirty="0" smtClean="0"/>
              <a:t>Lack of homes/foster families (and lack of training of such families*)</a:t>
            </a:r>
          </a:p>
          <a:p>
            <a:pPr lvl="1"/>
            <a:r>
              <a:rPr lang="en-GB" dirty="0" smtClean="0"/>
              <a:t>Lack of a welcoming community* </a:t>
            </a:r>
          </a:p>
          <a:p>
            <a:pPr lvl="1"/>
            <a:r>
              <a:rPr lang="en-GB" dirty="0" smtClean="0"/>
              <a:t>Children dispersed across a country*</a:t>
            </a:r>
          </a:p>
          <a:p>
            <a:r>
              <a:rPr lang="en-GB" dirty="0" smtClean="0"/>
              <a:t>Lack of education </a:t>
            </a:r>
            <a:r>
              <a:rPr lang="en-GB" dirty="0"/>
              <a:t>and health </a:t>
            </a:r>
            <a:r>
              <a:rPr lang="en-GB" dirty="0" smtClean="0"/>
              <a:t>services</a:t>
            </a:r>
            <a:r>
              <a:rPr lang="en-GB" dirty="0"/>
              <a:t> </a:t>
            </a:r>
            <a:endParaRPr lang="en-GB" dirty="0" smtClean="0"/>
          </a:p>
          <a:p>
            <a:pPr lvl="1"/>
            <a:r>
              <a:rPr lang="en-GB" dirty="0" smtClean="0"/>
              <a:t>Lack of access to education and health services</a:t>
            </a:r>
          </a:p>
          <a:p>
            <a:pPr lvl="1"/>
            <a:r>
              <a:rPr lang="en-GB" dirty="0" smtClean="0"/>
              <a:t>Lack of interpreters*</a:t>
            </a:r>
          </a:p>
        </p:txBody>
      </p:sp>
    </p:spTree>
    <p:extLst>
      <p:ext uri="{BB962C8B-B14F-4D97-AF65-F5344CB8AC3E}">
        <p14:creationId xmlns:p14="http://schemas.microsoft.com/office/powerpoint/2010/main" val="21744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As a result…. </a:t>
            </a:r>
            <a:r>
              <a:rPr lang="en-GB" dirty="0" smtClean="0"/>
              <a:t>some children </a:t>
            </a:r>
            <a:r>
              <a:rPr lang="en-GB" dirty="0"/>
              <a:t>leave the foster home…. and some are trafficked for labour and sexual </a:t>
            </a:r>
            <a:r>
              <a:rPr lang="en-GB" dirty="0" smtClean="0"/>
              <a:t>purposes</a:t>
            </a:r>
            <a:endParaRPr lang="en-GB" dirty="0"/>
          </a:p>
        </p:txBody>
      </p:sp>
    </p:spTree>
    <p:extLst>
      <p:ext uri="{BB962C8B-B14F-4D97-AF65-F5344CB8AC3E}">
        <p14:creationId xmlns:p14="http://schemas.microsoft.com/office/powerpoint/2010/main" val="48394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ndreds of child refugees have vanished since arriving in the UK, prompting trafficking and abuse fears | The Independent - Google Chrome"/>
          <p:cNvPicPr>
            <a:picLocks noChangeAspect="1"/>
          </p:cNvPicPr>
          <p:nvPr/>
        </p:nvPicPr>
        <p:blipFill rotWithShape="1">
          <a:blip r:embed="rId2">
            <a:extLst>
              <a:ext uri="{28A0092B-C50C-407E-A947-70E740481C1C}">
                <a14:useLocalDpi xmlns:a14="http://schemas.microsoft.com/office/drawing/2010/main" val="0"/>
              </a:ext>
            </a:extLst>
          </a:blip>
          <a:srcRect l="1452" t="11183" r="3528"/>
          <a:stretch/>
        </p:blipFill>
        <p:spPr>
          <a:xfrm>
            <a:off x="395536" y="44624"/>
            <a:ext cx="7480103" cy="6745158"/>
          </a:xfrm>
          <a:prstGeom prst="rect">
            <a:avLst/>
          </a:prstGeom>
        </p:spPr>
      </p:pic>
    </p:spTree>
    <p:extLst>
      <p:ext uri="{BB962C8B-B14F-4D97-AF65-F5344CB8AC3E}">
        <p14:creationId xmlns:p14="http://schemas.microsoft.com/office/powerpoint/2010/main" val="3199178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undreds of child refugees have vanished since arriving in the UK, prompting trafficking and abuse fears | The Independent - Google Chrome"/>
          <p:cNvPicPr>
            <a:picLocks noChangeAspect="1"/>
          </p:cNvPicPr>
          <p:nvPr/>
        </p:nvPicPr>
        <p:blipFill rotWithShape="1">
          <a:blip r:embed="rId2">
            <a:extLst>
              <a:ext uri="{28A0092B-C50C-407E-A947-70E740481C1C}">
                <a14:useLocalDpi xmlns:a14="http://schemas.microsoft.com/office/drawing/2010/main" val="0"/>
              </a:ext>
            </a:extLst>
          </a:blip>
          <a:srcRect l="1452" t="11183" r="3528"/>
          <a:stretch/>
        </p:blipFill>
        <p:spPr>
          <a:xfrm>
            <a:off x="395536" y="44624"/>
            <a:ext cx="7480103" cy="6745158"/>
          </a:xfrm>
          <a:prstGeom prst="rect">
            <a:avLst/>
          </a:prstGeom>
        </p:spPr>
      </p:pic>
    </p:spTree>
    <p:extLst>
      <p:ext uri="{BB962C8B-B14F-4D97-AF65-F5344CB8AC3E}">
        <p14:creationId xmlns:p14="http://schemas.microsoft.com/office/powerpoint/2010/main" val="4541084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PROOTED Report.pdf - Google Chrome"/>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14691" t="17247" r="15803" b="6642"/>
          <a:stretch/>
        </p:blipFill>
        <p:spPr>
          <a:xfrm>
            <a:off x="3313802" y="188640"/>
            <a:ext cx="5506670" cy="4176463"/>
          </a:xfrm>
          <a:prstGeom prst="rect">
            <a:avLst/>
          </a:prstGeom>
        </p:spPr>
      </p:pic>
      <p:sp>
        <p:nvSpPr>
          <p:cNvPr id="3" name="Content Placeholder 2"/>
          <p:cNvSpPr>
            <a:spLocks noGrp="1"/>
          </p:cNvSpPr>
          <p:nvPr>
            <p:ph idx="1"/>
          </p:nvPr>
        </p:nvSpPr>
        <p:spPr>
          <a:xfrm>
            <a:off x="3491880" y="1268760"/>
            <a:ext cx="5328592" cy="2232248"/>
          </a:xfrm>
        </p:spPr>
        <p:txBody>
          <a:bodyPr>
            <a:normAutofit fontScale="92500"/>
          </a:bodyPr>
          <a:lstStyle/>
          <a:p>
            <a:pPr marL="0" indent="0">
              <a:buNone/>
            </a:pPr>
            <a:r>
              <a:rPr lang="en-GB" dirty="0" smtClean="0">
                <a:hlinkClick r:id="rId3"/>
              </a:rPr>
              <a:t>UNICEF report </a:t>
            </a:r>
            <a:r>
              <a:rPr lang="en-GB" dirty="0" smtClean="0"/>
              <a:t>of 6 September 2016:</a:t>
            </a:r>
          </a:p>
          <a:p>
            <a:r>
              <a:rPr lang="en-GB" b="1" dirty="0" smtClean="0"/>
              <a:t>Half</a:t>
            </a:r>
            <a:r>
              <a:rPr lang="en-GB" dirty="0" smtClean="0"/>
              <a:t> of the refugee population is under 18 years of age</a:t>
            </a:r>
          </a:p>
          <a:p>
            <a:pPr marL="0" indent="0">
              <a:buNone/>
            </a:pPr>
            <a:endParaRPr lang="en-GB" dirty="0"/>
          </a:p>
        </p:txBody>
      </p:sp>
      <p:pic>
        <p:nvPicPr>
          <p:cNvPr id="2" name="Picture 1" descr="UPROOTED Report.pdf - Google Chrome"/>
          <p:cNvPicPr>
            <a:picLocks noChangeAspect="1"/>
          </p:cNvPicPr>
          <p:nvPr/>
        </p:nvPicPr>
        <p:blipFill rotWithShape="1">
          <a:blip r:embed="rId4">
            <a:extLst>
              <a:ext uri="{28A0092B-C50C-407E-A947-70E740481C1C}">
                <a14:useLocalDpi xmlns:a14="http://schemas.microsoft.com/office/drawing/2010/main" val="0"/>
              </a:ext>
            </a:extLst>
          </a:blip>
          <a:srcRect l="56475" t="33252" r="9533" b="41339"/>
          <a:stretch/>
        </p:blipFill>
        <p:spPr>
          <a:xfrm>
            <a:off x="467544" y="4149080"/>
            <a:ext cx="3312368" cy="2028922"/>
          </a:xfrm>
          <a:prstGeom prst="rect">
            <a:avLst/>
          </a:prstGeom>
        </p:spPr>
      </p:pic>
    </p:spTree>
    <p:extLst>
      <p:ext uri="{BB962C8B-B14F-4D97-AF65-F5344CB8AC3E}">
        <p14:creationId xmlns:p14="http://schemas.microsoft.com/office/powerpoint/2010/main" val="3407638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9118820"/>
              </p:ext>
            </p:extLst>
          </p:nvPr>
        </p:nvGraphicFramePr>
        <p:xfrm>
          <a:off x="457200" y="1600200"/>
          <a:ext cx="8229600" cy="4925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96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A873636-4C2F-4E99-AEC8-0F2BF3E81D5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95EC92C-EBE8-4C48-AE85-6ADAF2BA36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521DA3BB-544B-4850-9228-12127C23581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48B0785-7DD6-4D38-9929-A74FD6EEA53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471204C2-6664-4D6E-BBF4-6A34DFD2F65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B9B754A2-3118-4137-BC2C-09C14DBC9974}"/>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1D47FDD4-2316-46CD-BF2D-6DAF2DF97EBD}"/>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899E2041-F76E-43E8-9AA4-89D9754E58B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Definition of a Refugee</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1951 UN </a:t>
            </a:r>
            <a:r>
              <a:rPr lang="en-GB" dirty="0" smtClean="0"/>
              <a:t>Convention</a:t>
            </a:r>
          </a:p>
          <a:p>
            <a:pPr marL="0" indent="0">
              <a:buNone/>
            </a:pPr>
            <a:r>
              <a:rPr lang="en-GB" dirty="0" smtClean="0"/>
              <a:t>‘owing </a:t>
            </a:r>
            <a:r>
              <a:rPr lang="en-GB" dirty="0"/>
              <a:t>to well-founded fear of being persecuted for reasons of race, religion, nationality, membership of a particular social group or political opinion, is outside the country of his nationality and is unable or, owing to such fear, is unwilling to avail himself of the protection of that country; or who, not having a nationality and being outside the country of his former habitual residence as a result of such events, is unable or, owing to such fear, is unwilling to return to it</a:t>
            </a:r>
            <a:r>
              <a:rPr lang="en-GB" dirty="0" smtClean="0"/>
              <a:t>.’</a:t>
            </a:r>
            <a:endParaRPr lang="en-GB" dirty="0"/>
          </a:p>
        </p:txBody>
      </p:sp>
    </p:spTree>
    <p:extLst>
      <p:ext uri="{BB962C8B-B14F-4D97-AF65-F5344CB8AC3E}">
        <p14:creationId xmlns:p14="http://schemas.microsoft.com/office/powerpoint/2010/main" val="3384543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94128"/>
              </p:ext>
            </p:extLst>
          </p:nvPr>
        </p:nvGraphicFramePr>
        <p:xfrm>
          <a:off x="457200" y="476672"/>
          <a:ext cx="8229600" cy="5649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11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A4CAEDE8-D90F-424B-9729-BA6B0C2FDB6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2BF4F689-4EE7-445E-879A-90F89F27013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1F5B0E9B-8999-4815-B88E-8120D6E4304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6B153353-5592-4D20-897B-2E0868E373E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FEB4D662-E305-43CA-AA42-A1EE14B1BB2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8F4BAC5F-FFC2-433D-A6E2-89D129E7C3F8}"/>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52430110-6FD9-42AC-AF2A-7B660336074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681D6E74-B458-487D-B2F8-F735CD520B63}"/>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D5A6E8C-9D3E-4190-9BF0-53700ADC1B4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DBCE650A-01D1-4464-BC06-38D101F43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Child Specific Persecution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955276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5837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Protection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72012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44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30C618D-FBC6-4AE7-BD5D-85F43188F1E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534054A-329D-46C4-80D8-ACCA102641CA}"/>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1EC1533B-2A6C-47F8-A16F-105CA36E6251}"/>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C2F2D7C-B969-41B3-82C3-F1A26C79BC8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2639323-4DB5-4323-A581-7A271D289D9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Responsibility of State</a:t>
            </a:r>
            <a:endParaRPr lang="en-GB" dirty="0"/>
          </a:p>
        </p:txBody>
      </p:sp>
      <p:sp>
        <p:nvSpPr>
          <p:cNvPr id="3" name="Content Placeholder 2"/>
          <p:cNvSpPr>
            <a:spLocks noGrp="1"/>
          </p:cNvSpPr>
          <p:nvPr>
            <p:ph idx="1"/>
          </p:nvPr>
        </p:nvSpPr>
        <p:spPr/>
        <p:txBody>
          <a:bodyPr>
            <a:normAutofit lnSpcReduction="10000"/>
          </a:bodyPr>
          <a:lstStyle/>
          <a:p>
            <a:r>
              <a:rPr lang="en-GB" dirty="0" smtClean="0"/>
              <a:t>But UNHCR not always responsible for granting and protecting asylum-seekers and refugees….. in Europe the State is responsible for:</a:t>
            </a:r>
          </a:p>
          <a:p>
            <a:pPr lvl="1"/>
            <a:r>
              <a:rPr lang="en-GB" dirty="0" smtClean="0"/>
              <a:t>Protecting individuals when entering State </a:t>
            </a:r>
          </a:p>
          <a:p>
            <a:pPr lvl="1"/>
            <a:r>
              <a:rPr lang="en-GB" dirty="0" smtClean="0"/>
              <a:t>Dealing with asylum request</a:t>
            </a:r>
          </a:p>
          <a:p>
            <a:pPr lvl="1"/>
            <a:r>
              <a:rPr lang="en-GB" dirty="0" smtClean="0"/>
              <a:t>Granting refugee status</a:t>
            </a:r>
          </a:p>
          <a:p>
            <a:pPr lvl="1"/>
            <a:r>
              <a:rPr lang="en-GB" dirty="0" smtClean="0"/>
              <a:t>Dealing with individual if asylum request denied</a:t>
            </a:r>
          </a:p>
          <a:p>
            <a:pPr lvl="1"/>
            <a:r>
              <a:rPr lang="en-GB" dirty="0" smtClean="0"/>
              <a:t>Protecting refugee </a:t>
            </a:r>
            <a:endParaRPr lang="en-GB" dirty="0"/>
          </a:p>
        </p:txBody>
      </p:sp>
    </p:spTree>
    <p:extLst>
      <p:ext uri="{BB962C8B-B14F-4D97-AF65-F5344CB8AC3E}">
        <p14:creationId xmlns:p14="http://schemas.microsoft.com/office/powerpoint/2010/main" val="235721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575</Words>
  <Application>Microsoft Office PowerPoint</Application>
  <PresentationFormat>On-screen Show (4:3)</PresentationFormat>
  <Paragraphs>88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Legal Protection of Children as Refugees and Internally Displaced Persons</vt:lpstr>
      <vt:lpstr>PowerPoint Presentation</vt:lpstr>
      <vt:lpstr>PowerPoint Presentation</vt:lpstr>
      <vt:lpstr>Definitions</vt:lpstr>
      <vt:lpstr>Definition of a Refugee</vt:lpstr>
      <vt:lpstr>PowerPoint Presentation</vt:lpstr>
      <vt:lpstr>Child Specific Persecution</vt:lpstr>
      <vt:lpstr>Protection</vt:lpstr>
      <vt:lpstr>Responsibility of State</vt:lpstr>
      <vt:lpstr>A Complex Web of Legal Rights and Obligations</vt:lpstr>
      <vt:lpstr>National Procedure in the UK</vt:lpstr>
      <vt:lpstr>Key Problems</vt:lpstr>
      <vt:lpstr>Key Problems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Protection of Children as Refugees and Internally Displaced Persons</dc:title>
  <dc:creator>NNRQ</dc:creator>
  <cp:lastModifiedBy>NNRQ</cp:lastModifiedBy>
  <cp:revision>25</cp:revision>
  <dcterms:created xsi:type="dcterms:W3CDTF">2016-09-07T08:35:03Z</dcterms:created>
  <dcterms:modified xsi:type="dcterms:W3CDTF">2016-09-07T21:07:02Z</dcterms:modified>
</cp:coreProperties>
</file>