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2"/>
    <p:sldMasterId id="2147484058" r:id="rId3"/>
  </p:sldMasterIdLst>
  <p:notesMasterIdLst>
    <p:notesMasterId r:id="rId35"/>
  </p:notesMasterIdLst>
  <p:handoutMasterIdLst>
    <p:handoutMasterId r:id="rId36"/>
  </p:handoutMasterIdLst>
  <p:sldIdLst>
    <p:sldId id="585" r:id="rId4"/>
    <p:sldId id="539" r:id="rId5"/>
    <p:sldId id="563" r:id="rId6"/>
    <p:sldId id="584" r:id="rId7"/>
    <p:sldId id="568" r:id="rId8"/>
    <p:sldId id="572" r:id="rId9"/>
    <p:sldId id="581" r:id="rId10"/>
    <p:sldId id="582" r:id="rId11"/>
    <p:sldId id="583" r:id="rId12"/>
    <p:sldId id="569" r:id="rId13"/>
    <p:sldId id="588" r:id="rId14"/>
    <p:sldId id="562" r:id="rId15"/>
    <p:sldId id="561" r:id="rId16"/>
    <p:sldId id="564" r:id="rId17"/>
    <p:sldId id="560" r:id="rId18"/>
    <p:sldId id="559" r:id="rId19"/>
    <p:sldId id="565" r:id="rId20"/>
    <p:sldId id="558" r:id="rId21"/>
    <p:sldId id="556" r:id="rId22"/>
    <p:sldId id="573" r:id="rId23"/>
    <p:sldId id="574" r:id="rId24"/>
    <p:sldId id="580" r:id="rId25"/>
    <p:sldId id="575" r:id="rId26"/>
    <p:sldId id="579" r:id="rId27"/>
    <p:sldId id="578" r:id="rId28"/>
    <p:sldId id="577" r:id="rId29"/>
    <p:sldId id="576" r:id="rId30"/>
    <p:sldId id="586" r:id="rId31"/>
    <p:sldId id="555" r:id="rId32"/>
    <p:sldId id="587" r:id="rId33"/>
    <p:sldId id="589" r:id="rId34"/>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mn-cs"/>
      </a:defRPr>
    </a:lvl1pPr>
    <a:lvl2pPr marL="4556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2pPr>
    <a:lvl3pPr marL="9128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3pPr>
    <a:lvl4pPr marL="13700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4pPr>
    <a:lvl5pPr marL="1827213" indent="1588" algn="l" rtl="0" eaLnBrk="0" fontAlgn="base" hangingPunct="0">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orient="horz" pos="320" userDrawn="1">
          <p15:clr>
            <a:srgbClr val="A4A3A4"/>
          </p15:clr>
        </p15:guide>
        <p15:guide id="3" orient="horz" pos="737" userDrawn="1">
          <p15:clr>
            <a:srgbClr val="A4A3A4"/>
          </p15:clr>
        </p15:guide>
        <p15:guide id="4" orient="horz" pos="2879" userDrawn="1">
          <p15:clr>
            <a:srgbClr val="A4A3A4"/>
          </p15:clr>
        </p15:guide>
        <p15:guide id="5" pos="2880" userDrawn="1">
          <p15:clr>
            <a:srgbClr val="A4A3A4"/>
          </p15:clr>
        </p15:guide>
        <p15:guide id="6" pos="562" userDrawn="1">
          <p15:clr>
            <a:srgbClr val="A4A3A4"/>
          </p15:clr>
        </p15:guide>
        <p15:guide id="7" pos="5103" userDrawn="1">
          <p15:clr>
            <a:srgbClr val="A4A3A4"/>
          </p15:clr>
        </p15:guide>
        <p15:guide id="8" pos="2562" userDrawn="1">
          <p15:clr>
            <a:srgbClr val="A4A3A4"/>
          </p15:clr>
        </p15:guide>
        <p15:guide id="9" pos="2699" userDrawn="1">
          <p15:clr>
            <a:srgbClr val="A4A3A4"/>
          </p15:clr>
        </p15:guide>
        <p15:guide id="10" orient="horz" pos="2160">
          <p15:clr>
            <a:srgbClr val="A4A3A4"/>
          </p15:clr>
        </p15:guide>
        <p15:guide id="11" orient="horz" pos="427">
          <p15:clr>
            <a:srgbClr val="A4A3A4"/>
          </p15:clr>
        </p15:guide>
        <p15:guide id="12" orient="horz" pos="983">
          <p15:clr>
            <a:srgbClr val="A4A3A4"/>
          </p15:clr>
        </p15:guide>
        <p15:guide id="13" orient="horz" pos="3839">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0"/>
      </p:ext>
    </p:extLst>
  </p:showPr>
  <p:clrMru>
    <a:srgbClr val="16818D"/>
    <a:srgbClr val="1A9DAC"/>
    <a:srgbClr val="598752"/>
    <a:srgbClr val="6DA463"/>
    <a:srgbClr val="A65C45"/>
    <a:srgbClr val="CC7054"/>
    <a:srgbClr val="FFFFFF"/>
    <a:srgbClr val="D6A700"/>
    <a:srgbClr val="958CB2"/>
    <a:srgbClr val="7FBF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00" autoAdjust="0"/>
    <p:restoredTop sz="87823" autoAdjust="0"/>
  </p:normalViewPr>
  <p:slideViewPr>
    <p:cSldViewPr showGuides="1">
      <p:cViewPr varScale="1">
        <p:scale>
          <a:sx n="63" d="100"/>
          <a:sy n="63" d="100"/>
        </p:scale>
        <p:origin x="1824" y="78"/>
      </p:cViewPr>
      <p:guideLst>
        <p:guide orient="horz" pos="1620"/>
        <p:guide orient="horz" pos="320"/>
        <p:guide orient="horz" pos="737"/>
        <p:guide orient="horz" pos="2879"/>
        <p:guide pos="2880"/>
        <p:guide pos="562"/>
        <p:guide pos="5103"/>
        <p:guide pos="2562"/>
        <p:guide pos="2699"/>
        <p:guide orient="horz" pos="2160"/>
        <p:guide orient="horz" pos="427"/>
        <p:guide orient="horz" pos="983"/>
        <p:guide orient="horz" pos="3839"/>
      </p:guideLst>
    </p:cSldViewPr>
  </p:slideViewPr>
  <p:outlineViewPr>
    <p:cViewPr>
      <p:scale>
        <a:sx n="33" d="100"/>
        <a:sy n="33" d="100"/>
      </p:scale>
      <p:origin x="0" y="24186"/>
    </p:cViewPr>
  </p:outlineViewPr>
  <p:notesTextViewPr>
    <p:cViewPr>
      <p:scale>
        <a:sx n="1" d="1"/>
        <a:sy n="1" d="1"/>
      </p:scale>
      <p:origin x="0" y="0"/>
    </p:cViewPr>
  </p:notesTextViewPr>
  <p:notesViewPr>
    <p:cSldViewPr>
      <p:cViewPr varScale="1">
        <p:scale>
          <a:sx n="75" d="100"/>
          <a:sy n="75" d="100"/>
        </p:scale>
        <p:origin x="-1890" y="-84"/>
      </p:cViewPr>
      <p:guideLst>
        <p:guide orient="horz" pos="2928"/>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3" Type="http://schemas.openxmlformats.org/officeDocument/2006/relationships/slideMaster" Target="slideMasters/slideMaster2.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5010" y="0"/>
            <a:ext cx="2971800" cy="464820"/>
          </a:xfrm>
          <a:prstGeom prst="rect">
            <a:avLst/>
          </a:prstGeom>
        </p:spPr>
        <p:txBody>
          <a:bodyPr vert="horz" lIns="91440" tIns="45720" rIns="91440" bIns="45720" rtlCol="0"/>
          <a:lstStyle>
            <a:lvl1pPr algn="r">
              <a:defRPr sz="1200"/>
            </a:lvl1pPr>
          </a:lstStyle>
          <a:p>
            <a:fld id="{63665125-F9F1-473E-867B-3B82237849EE}" type="datetimeFigureOut">
              <a:rPr lang="en-GB" smtClean="0"/>
              <a:t>13/07/2017</a:t>
            </a:fld>
            <a:endParaRPr lang="en-GB" dirty="0"/>
          </a:p>
        </p:txBody>
      </p:sp>
      <p:sp>
        <p:nvSpPr>
          <p:cNvPr id="4" name="Footer Placeholder 3"/>
          <p:cNvSpPr>
            <a:spLocks noGrp="1"/>
          </p:cNvSpPr>
          <p:nvPr>
            <p:ph type="ftr" sz="quarter" idx="2"/>
          </p:nvPr>
        </p:nvSpPr>
        <p:spPr>
          <a:xfrm>
            <a:off x="0" y="8829429"/>
            <a:ext cx="2971800" cy="46482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5010" y="8829429"/>
            <a:ext cx="2971800" cy="464820"/>
          </a:xfrm>
          <a:prstGeom prst="rect">
            <a:avLst/>
          </a:prstGeom>
        </p:spPr>
        <p:txBody>
          <a:bodyPr vert="horz" lIns="91440" tIns="45720" rIns="91440" bIns="45720" rtlCol="0" anchor="b"/>
          <a:lstStyle>
            <a:lvl1pPr algn="r">
              <a:defRPr sz="1200"/>
            </a:lvl1pPr>
          </a:lstStyle>
          <a:p>
            <a:fld id="{022285F3-2D62-4EB2-A3D9-B15258D777FC}" type="slidenum">
              <a:rPr lang="en-GB" smtClean="0"/>
              <a:t>‹#›</a:t>
            </a:fld>
            <a:endParaRPr lang="en-GB" dirty="0"/>
          </a:p>
        </p:txBody>
      </p:sp>
    </p:spTree>
    <p:extLst>
      <p:ext uri="{BB962C8B-B14F-4D97-AF65-F5344CB8AC3E}">
        <p14:creationId xmlns:p14="http://schemas.microsoft.com/office/powerpoint/2010/main" val="14046606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dirty="0"/>
          </a:p>
        </p:txBody>
      </p:sp>
      <p:sp>
        <p:nvSpPr>
          <p:cNvPr id="11267" name="Rectangle 3"/>
          <p:cNvSpPr>
            <a:spLocks noGrp="1" noChangeArrowheads="1"/>
          </p:cNvSpPr>
          <p:nvPr>
            <p:ph type="dt" idx="1"/>
          </p:nvPr>
        </p:nvSpPr>
        <p:spPr bwMode="auto">
          <a:xfrm>
            <a:off x="3885010" y="0"/>
            <a:ext cx="297180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ea typeface="ＭＳ Ｐゴシック" charset="0"/>
                <a:cs typeface="ＭＳ Ｐゴシック" charset="0"/>
              </a:defRPr>
            </a:lvl1pPr>
          </a:lstStyle>
          <a:p>
            <a:pPr>
              <a:defRPr/>
            </a:pPr>
            <a:endParaRPr lang="en-US" dirty="0"/>
          </a:p>
        </p:txBody>
      </p:sp>
      <p:sp>
        <p:nvSpPr>
          <p:cNvPr id="12292"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1269" name="Rectangle 5"/>
          <p:cNvSpPr>
            <a:spLocks noGrp="1" noChangeArrowheads="1"/>
          </p:cNvSpPr>
          <p:nvPr>
            <p:ph type="body" sz="quarter" idx="3"/>
          </p:nvPr>
        </p:nvSpPr>
        <p:spPr bwMode="auto">
          <a:xfrm>
            <a:off x="685800" y="4415791"/>
            <a:ext cx="5486400"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8829429"/>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a typeface="ＭＳ Ｐゴシック" charset="0"/>
                <a:cs typeface="ＭＳ Ｐゴシック" charset="0"/>
              </a:defRPr>
            </a:lvl1pPr>
          </a:lstStyle>
          <a:p>
            <a:pPr>
              <a:defRPr/>
            </a:pPr>
            <a:endParaRPr lang="en-US" dirty="0"/>
          </a:p>
        </p:txBody>
      </p:sp>
      <p:sp>
        <p:nvSpPr>
          <p:cNvPr id="11271" name="Rectangle 7"/>
          <p:cNvSpPr>
            <a:spLocks noGrp="1" noChangeArrowheads="1"/>
          </p:cNvSpPr>
          <p:nvPr>
            <p:ph type="sldNum" sz="quarter" idx="5"/>
          </p:nvPr>
        </p:nvSpPr>
        <p:spPr bwMode="auto">
          <a:xfrm>
            <a:off x="3885010" y="8829429"/>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5360570-2B09-DB43-BBE0-DA076DA911F1}" type="slidenum">
              <a:rPr lang="en-US" altLang="en-US"/>
              <a:pPr>
                <a:defRPr/>
              </a:pPr>
              <a:t>‹#›</a:t>
            </a:fld>
            <a:endParaRPr lang="en-US" altLang="en-US" dirty="0"/>
          </a:p>
        </p:txBody>
      </p:sp>
    </p:spTree>
    <p:extLst>
      <p:ext uri="{BB962C8B-B14F-4D97-AF65-F5344CB8AC3E}">
        <p14:creationId xmlns:p14="http://schemas.microsoft.com/office/powerpoint/2010/main" val="2004877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5613"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2813"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0013"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7213"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5943" algn="l" defTabSz="914378" rtl="0" eaLnBrk="1" latinLnBrk="0" hangingPunct="1">
      <a:defRPr sz="1200" kern="1200">
        <a:solidFill>
          <a:schemeClr val="tx1"/>
        </a:solidFill>
        <a:latin typeface="+mn-lt"/>
        <a:ea typeface="+mn-ea"/>
        <a:cs typeface="+mn-cs"/>
      </a:defRPr>
    </a:lvl6pPr>
    <a:lvl7pPr marL="2743132" algn="l" defTabSz="914378" rtl="0" eaLnBrk="1" latinLnBrk="0" hangingPunct="1">
      <a:defRPr sz="1200" kern="1200">
        <a:solidFill>
          <a:schemeClr val="tx1"/>
        </a:solidFill>
        <a:latin typeface="+mn-lt"/>
        <a:ea typeface="+mn-ea"/>
        <a:cs typeface="+mn-cs"/>
      </a:defRPr>
    </a:lvl7pPr>
    <a:lvl8pPr marL="3200320" algn="l" defTabSz="914378" rtl="0" eaLnBrk="1" latinLnBrk="0" hangingPunct="1">
      <a:defRPr sz="1200" kern="1200">
        <a:solidFill>
          <a:schemeClr val="tx1"/>
        </a:solidFill>
        <a:latin typeface="+mn-lt"/>
        <a:ea typeface="+mn-ea"/>
        <a:cs typeface="+mn-cs"/>
      </a:defRPr>
    </a:lvl8pPr>
    <a:lvl9pPr marL="3657509" algn="l" defTabSz="91437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7713" indent="-287338">
              <a:spcBef>
                <a:spcPct val="30000"/>
              </a:spcBef>
              <a:defRPr sz="1200">
                <a:solidFill>
                  <a:schemeClr val="tx1"/>
                </a:solidFill>
                <a:latin typeface="Arial" panose="020B0604020202020204" pitchFamily="34" charset="0"/>
                <a:ea typeface="MS PGothic" panose="020B0600070205080204" pitchFamily="34" charset="-128"/>
              </a:defRPr>
            </a:lvl2pPr>
            <a:lvl3pPr marL="1152525" indent="-230188">
              <a:spcBef>
                <a:spcPct val="30000"/>
              </a:spcBef>
              <a:defRPr sz="1200">
                <a:solidFill>
                  <a:schemeClr val="tx1"/>
                </a:solidFill>
                <a:latin typeface="Arial" panose="020B0604020202020204" pitchFamily="34" charset="0"/>
                <a:ea typeface="MS PGothic" panose="020B0600070205080204" pitchFamily="34" charset="-128"/>
              </a:defRPr>
            </a:lvl3pPr>
            <a:lvl4pPr marL="1614488" indent="-230188">
              <a:spcBef>
                <a:spcPct val="30000"/>
              </a:spcBef>
              <a:defRPr sz="1200">
                <a:solidFill>
                  <a:schemeClr val="tx1"/>
                </a:solidFill>
                <a:latin typeface="Arial" panose="020B0604020202020204" pitchFamily="34" charset="0"/>
                <a:ea typeface="MS PGothic" panose="020B0600070205080204" pitchFamily="34" charset="-128"/>
              </a:defRPr>
            </a:lvl4pPr>
            <a:lvl5pPr marL="2074863" indent="-230188">
              <a:spcBef>
                <a:spcPct val="30000"/>
              </a:spcBef>
              <a:defRPr sz="1200">
                <a:solidFill>
                  <a:schemeClr val="tx1"/>
                </a:solidFill>
                <a:latin typeface="Arial" panose="020B0604020202020204" pitchFamily="34" charset="0"/>
                <a:ea typeface="MS PGothic" panose="020B0600070205080204" pitchFamily="34" charset="-128"/>
              </a:defRPr>
            </a:lvl5pPr>
            <a:lvl6pPr marL="2532063" indent="-2301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89263" indent="-2301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46463" indent="-2301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03663" indent="-230188"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A2DD697-4EF7-429B-B90E-6F143AEC8379}" type="slidenum">
              <a:rPr kumimoji="0" lang="en-GB" altLang="en-US" sz="1200" b="0" i="0" u="none" strike="noStrike" kern="1200" cap="none" spc="0" normalizeH="0" baseline="0" noProof="0" smtClean="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GB"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4168215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pitchFamily="34" charset="-128"/>
            </a:endParaRPr>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42950" indent="-285750" eaLnBrk="0" hangingPunct="0">
              <a:spcBef>
                <a:spcPct val="30000"/>
              </a:spcBef>
              <a:defRPr sz="1200">
                <a:solidFill>
                  <a:schemeClr val="tx1"/>
                </a:solidFill>
                <a:latin typeface="Arial" charset="0"/>
                <a:ea typeface="ＭＳ Ｐゴシック" pitchFamily="34" charset="-128"/>
              </a:defRPr>
            </a:lvl2pPr>
            <a:lvl3pPr marL="1143000" indent="-228600" eaLnBrk="0" hangingPunct="0">
              <a:spcBef>
                <a:spcPct val="30000"/>
              </a:spcBef>
              <a:defRPr sz="1200">
                <a:solidFill>
                  <a:schemeClr val="tx1"/>
                </a:solidFill>
                <a:latin typeface="Arial" charset="0"/>
                <a:ea typeface="ＭＳ Ｐゴシック" pitchFamily="34" charset="-128"/>
              </a:defRPr>
            </a:lvl3pPr>
            <a:lvl4pPr marL="1600200" indent="-228600" eaLnBrk="0" hangingPunct="0">
              <a:spcBef>
                <a:spcPct val="30000"/>
              </a:spcBef>
              <a:defRPr sz="1200">
                <a:solidFill>
                  <a:schemeClr val="tx1"/>
                </a:solidFill>
                <a:latin typeface="Arial" charset="0"/>
                <a:ea typeface="ＭＳ Ｐゴシック" pitchFamily="34" charset="-128"/>
              </a:defRPr>
            </a:lvl4pPr>
            <a:lvl5pPr marL="2057400" indent="-228600" eaLnBrk="0" hangingPunct="0">
              <a:spcBef>
                <a:spcPct val="30000"/>
              </a:spcBef>
              <a:defRPr sz="1200">
                <a:solidFill>
                  <a:schemeClr val="tx1"/>
                </a:solidFill>
                <a:latin typeface="Arial"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9CB74164-25DC-401F-8792-549B7F090DCC}" type="slidenum">
              <a:rPr lang="en-US" altLang="en-US" smtClean="0"/>
              <a:pPr eaLnBrk="1" hangingPunct="1">
                <a:spcBef>
                  <a:spcPct val="0"/>
                </a:spcBef>
              </a:pPr>
              <a:t>31</a:t>
            </a:fld>
            <a:endParaRPr lang="en-US" altLang="en-US" dirty="0"/>
          </a:p>
        </p:txBody>
      </p:sp>
    </p:spTree>
    <p:extLst>
      <p:ext uri="{BB962C8B-B14F-4D97-AF65-F5344CB8AC3E}">
        <p14:creationId xmlns:p14="http://schemas.microsoft.com/office/powerpoint/2010/main" val="6080946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presentation title slide">
    <p:bg>
      <p:bgPr>
        <a:solidFill>
          <a:srgbClr val="1A9DAC"/>
        </a:solidFill>
        <a:effectLst/>
      </p:bgPr>
    </p:bg>
    <p:spTree>
      <p:nvGrpSpPr>
        <p:cNvPr id="1" name=""/>
        <p:cNvGrpSpPr/>
        <p:nvPr/>
      </p:nvGrpSpPr>
      <p:grpSpPr>
        <a:xfrm>
          <a:off x="0" y="0"/>
          <a:ext cx="0" cy="0"/>
          <a:chOff x="0" y="0"/>
          <a:chExt cx="0" cy="0"/>
        </a:xfrm>
      </p:grpSpPr>
      <p:cxnSp>
        <p:nvCxnSpPr>
          <p:cNvPr id="7" name="Straight Connector 6"/>
          <p:cNvCxnSpPr/>
          <p:nvPr userDrawn="1"/>
        </p:nvCxnSpPr>
        <p:spPr>
          <a:xfrm>
            <a:off x="1775346" y="1419504"/>
            <a:ext cx="0" cy="3657600"/>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sp>
        <p:nvSpPr>
          <p:cNvPr id="15" name="Text Placeholder 14"/>
          <p:cNvSpPr>
            <a:spLocks noGrp="1"/>
          </p:cNvSpPr>
          <p:nvPr>
            <p:ph type="body" sz="quarter" idx="14"/>
          </p:nvPr>
        </p:nvSpPr>
        <p:spPr>
          <a:xfrm>
            <a:off x="2181658" y="1316765"/>
            <a:ext cx="6062750" cy="3774848"/>
          </a:xfrm>
          <a:prstGeom prst="rect">
            <a:avLst/>
          </a:prstGeom>
        </p:spPr>
        <p:txBody>
          <a:bodyPr lIns="0" tIns="0" rIns="0" bIns="0"/>
          <a:lstStyle>
            <a:lvl1pPr marL="0" indent="0">
              <a:lnSpc>
                <a:spcPts val="4800"/>
              </a:lnSpc>
              <a:spcBef>
                <a:spcPts val="0"/>
              </a:spcBef>
              <a:buFontTx/>
              <a:buNone/>
              <a:defRPr sz="4400" b="0" i="0">
                <a:solidFill>
                  <a:schemeClr val="bg1"/>
                </a:solidFill>
                <a:latin typeface="Georgia" charset="0"/>
                <a:ea typeface="Georgia" charset="0"/>
                <a:cs typeface="Georgia" charset="0"/>
              </a:defRPr>
            </a:lvl1pPr>
          </a:lstStyle>
          <a:p>
            <a:pPr lvl="0"/>
            <a:r>
              <a:rPr lang="en-GB" dirty="0"/>
              <a:t>Click to edit Master text styles</a:t>
            </a:r>
          </a:p>
        </p:txBody>
      </p:sp>
      <p:sp>
        <p:nvSpPr>
          <p:cNvPr id="18" name="Text Placeholder 14"/>
          <p:cNvSpPr>
            <a:spLocks noGrp="1"/>
          </p:cNvSpPr>
          <p:nvPr>
            <p:ph type="body" sz="quarter" idx="15"/>
          </p:nvPr>
        </p:nvSpPr>
        <p:spPr>
          <a:xfrm>
            <a:off x="496862" y="1403169"/>
            <a:ext cx="1219139" cy="358775"/>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charset="0"/>
                <a:ea typeface="Tahoma" charset="0"/>
                <a:cs typeface="Tahoma" charset="0"/>
              </a:defRPr>
            </a:lvl1pPr>
          </a:lstStyle>
          <a:p>
            <a:pPr lvl="0"/>
            <a:r>
              <a:rPr lang="en-GB" dirty="0"/>
              <a:t>Click to edit Master text styles</a:t>
            </a:r>
          </a:p>
        </p:txBody>
      </p:sp>
      <p:sp>
        <p:nvSpPr>
          <p:cNvPr id="19" name="Text Placeholder 14"/>
          <p:cNvSpPr>
            <a:spLocks noGrp="1"/>
          </p:cNvSpPr>
          <p:nvPr>
            <p:ph type="body" sz="quarter" idx="16"/>
          </p:nvPr>
        </p:nvSpPr>
        <p:spPr>
          <a:xfrm>
            <a:off x="496862" y="1763165"/>
            <a:ext cx="1219139" cy="536400"/>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charset="0"/>
                <a:ea typeface="Tahoma" charset="0"/>
                <a:cs typeface="Tahoma" charset="0"/>
              </a:defRPr>
            </a:lvl1pPr>
          </a:lstStyle>
          <a:p>
            <a:pPr lvl="0"/>
            <a:r>
              <a:rPr lang="en-GB" dirty="0"/>
              <a:t>Click to edit Master text styles</a:t>
            </a:r>
          </a:p>
        </p:txBody>
      </p:sp>
      <p:sp>
        <p:nvSpPr>
          <p:cNvPr id="20" name="Text Placeholder 14"/>
          <p:cNvSpPr>
            <a:spLocks noGrp="1"/>
          </p:cNvSpPr>
          <p:nvPr>
            <p:ph type="body" sz="quarter" idx="17"/>
          </p:nvPr>
        </p:nvSpPr>
        <p:spPr>
          <a:xfrm>
            <a:off x="496862" y="2306766"/>
            <a:ext cx="1219139" cy="695325"/>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charset="0"/>
                <a:ea typeface="Tahoma" charset="0"/>
                <a:cs typeface="Tahoma" charset="0"/>
              </a:defRPr>
            </a:lvl1pPr>
          </a:lstStyle>
          <a:p>
            <a:pPr lvl="0"/>
            <a:r>
              <a:rPr lang="en-GB" dirty="0"/>
              <a:t>Click to edit Master text styles</a:t>
            </a:r>
          </a:p>
        </p:txBody>
      </p:sp>
      <p:pic>
        <p:nvPicPr>
          <p:cNvPr id="9" name="Picture 11" descr="UWE-Logo-Botto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8092" y="5425018"/>
            <a:ext cx="2182812" cy="1432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14"/>
          <p:cNvSpPr>
            <a:spLocks noGrp="1"/>
          </p:cNvSpPr>
          <p:nvPr>
            <p:ph type="body" sz="quarter" idx="18"/>
          </p:nvPr>
        </p:nvSpPr>
        <p:spPr>
          <a:xfrm>
            <a:off x="496862" y="4888575"/>
            <a:ext cx="1219139" cy="279895"/>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dirty="0"/>
              <a:t>Click to edit Master text styles</a:t>
            </a:r>
          </a:p>
        </p:txBody>
      </p:sp>
    </p:spTree>
    <p:extLst>
      <p:ext uri="{BB962C8B-B14F-4D97-AF65-F5344CB8AC3E}">
        <p14:creationId xmlns:p14="http://schemas.microsoft.com/office/powerpoint/2010/main" val="203722685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pic>
        <p:nvPicPr>
          <p:cNvPr id="5" name="Picture 4"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6148917"/>
            <a:ext cx="1079500" cy="709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Picture Placeholder 12"/>
          <p:cNvSpPr>
            <a:spLocks noGrp="1"/>
          </p:cNvSpPr>
          <p:nvPr>
            <p:ph type="pic" sz="quarter" idx="13"/>
          </p:nvPr>
        </p:nvSpPr>
        <p:spPr>
          <a:xfrm>
            <a:off x="0" y="-1"/>
            <a:ext cx="9144000" cy="5872767"/>
          </a:xfrm>
          <a:prstGeom prst="rect">
            <a:avLst/>
          </a:prstGeom>
        </p:spPr>
        <p:txBody>
          <a:bodyPr/>
          <a:lstStyle/>
          <a:p>
            <a:endParaRPr lang="en-US" dirty="0"/>
          </a:p>
        </p:txBody>
      </p:sp>
    </p:spTree>
    <p:extLst>
      <p:ext uri="{BB962C8B-B14F-4D97-AF65-F5344CB8AC3E}">
        <p14:creationId xmlns:p14="http://schemas.microsoft.com/office/powerpoint/2010/main" val="25068060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ext Placeholder 5"/>
          <p:cNvSpPr>
            <a:spLocks noGrp="1"/>
          </p:cNvSpPr>
          <p:nvPr>
            <p:ph type="body" sz="quarter" idx="10"/>
          </p:nvPr>
        </p:nvSpPr>
        <p:spPr>
          <a:xfrm>
            <a:off x="467545" y="313656"/>
            <a:ext cx="6552727" cy="811088"/>
          </a:xfrm>
          <a:prstGeom prst="rect">
            <a:avLst/>
          </a:prstGeom>
        </p:spPr>
        <p:txBody>
          <a:bodyPr lIns="0" tIns="0" rIns="0" bIns="0"/>
          <a:lstStyle>
            <a:lvl1pPr marL="0" indent="0">
              <a:lnSpc>
                <a:spcPts val="4200"/>
              </a:lnSpc>
              <a:buFontTx/>
              <a:buNone/>
              <a:defRPr sz="3200" b="0" i="0" baseline="0">
                <a:solidFill>
                  <a:srgbClr val="16818D"/>
                </a:solidFill>
                <a:latin typeface="Georgia"/>
                <a:ea typeface="Georgia"/>
                <a:cs typeface="Georgia"/>
              </a:defRPr>
            </a:lvl1pPr>
          </a:lstStyle>
          <a:p>
            <a:pPr lvl="0"/>
            <a:r>
              <a:rPr lang="en-GB" dirty="0"/>
              <a:t>Click to edit Master text styles</a:t>
            </a:r>
          </a:p>
        </p:txBody>
      </p:sp>
      <p:sp>
        <p:nvSpPr>
          <p:cNvPr id="4" name="Picture Placeholder 12"/>
          <p:cNvSpPr>
            <a:spLocks noGrp="1"/>
          </p:cNvSpPr>
          <p:nvPr>
            <p:ph type="pic" sz="quarter" idx="11"/>
          </p:nvPr>
        </p:nvSpPr>
        <p:spPr>
          <a:xfrm>
            <a:off x="6125289" y="1287887"/>
            <a:ext cx="3018711" cy="4584880"/>
          </a:xfrm>
          <a:prstGeom prst="rect">
            <a:avLst/>
          </a:prstGeom>
        </p:spPr>
        <p:txBody>
          <a:bodyPr/>
          <a:lstStyle/>
          <a:p>
            <a:endParaRPr lang="en-US" dirty="0"/>
          </a:p>
        </p:txBody>
      </p:sp>
      <p:sp>
        <p:nvSpPr>
          <p:cNvPr id="5" name="Picture Placeholder 12"/>
          <p:cNvSpPr>
            <a:spLocks noGrp="1"/>
          </p:cNvSpPr>
          <p:nvPr>
            <p:ph type="pic" sz="quarter" idx="12"/>
          </p:nvPr>
        </p:nvSpPr>
        <p:spPr>
          <a:xfrm>
            <a:off x="0" y="1287887"/>
            <a:ext cx="3024188" cy="4584880"/>
          </a:xfrm>
          <a:prstGeom prst="rect">
            <a:avLst/>
          </a:prstGeom>
        </p:spPr>
        <p:txBody>
          <a:bodyPr/>
          <a:lstStyle/>
          <a:p>
            <a:endParaRPr lang="en-US" dirty="0"/>
          </a:p>
        </p:txBody>
      </p:sp>
      <p:sp>
        <p:nvSpPr>
          <p:cNvPr id="6" name="Picture Placeholder 12"/>
          <p:cNvSpPr>
            <a:spLocks noGrp="1"/>
          </p:cNvSpPr>
          <p:nvPr>
            <p:ph type="pic" sz="quarter" idx="13"/>
          </p:nvPr>
        </p:nvSpPr>
        <p:spPr>
          <a:xfrm>
            <a:off x="3064589" y="1287888"/>
            <a:ext cx="3020299" cy="2264529"/>
          </a:xfrm>
          <a:prstGeom prst="rect">
            <a:avLst/>
          </a:prstGeom>
        </p:spPr>
        <p:txBody>
          <a:bodyPr/>
          <a:lstStyle/>
          <a:p>
            <a:endParaRPr lang="en-US" dirty="0"/>
          </a:p>
        </p:txBody>
      </p:sp>
      <p:sp>
        <p:nvSpPr>
          <p:cNvPr id="7" name="Picture Placeholder 12"/>
          <p:cNvSpPr>
            <a:spLocks noGrp="1"/>
          </p:cNvSpPr>
          <p:nvPr>
            <p:ph type="pic" sz="quarter" idx="14"/>
          </p:nvPr>
        </p:nvSpPr>
        <p:spPr>
          <a:xfrm>
            <a:off x="3064589" y="3601098"/>
            <a:ext cx="3020299" cy="2271669"/>
          </a:xfrm>
          <a:prstGeom prst="rect">
            <a:avLst/>
          </a:prstGeom>
        </p:spPr>
        <p:txBody>
          <a:bodyPr/>
          <a:lstStyle/>
          <a:p>
            <a:endParaRPr lang="en-US" dirty="0"/>
          </a:p>
        </p:txBody>
      </p:sp>
      <p:pic>
        <p:nvPicPr>
          <p:cNvPr id="8" name="Picture 7"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6148917"/>
            <a:ext cx="1079500" cy="709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7065673"/>
      </p:ext>
    </p:extLst>
  </p:cSld>
  <p:clrMapOvr>
    <a:masterClrMapping/>
  </p:clrMapOvr>
  <p:transition/>
  <p:extLst mod="1">
    <p:ext uri="{DCECCB84-F9BA-43D5-87BE-67443E8EF086}">
      <p15:sldGuideLst xmlns:p15="http://schemas.microsoft.com/office/powerpoint/2012/main">
        <p15:guide id="1" orient="horz" pos="1620" userDrawn="1">
          <p15:clr>
            <a:srgbClr val="FBAE40"/>
          </p15:clr>
        </p15:guide>
        <p15:guide id="2" pos="2880" userDrawn="1">
          <p15:clr>
            <a:srgbClr val="FBAE40"/>
          </p15:clr>
        </p15:guide>
        <p15:guide id="3" orient="horz" pos="1700" userDrawn="1">
          <p15:clr>
            <a:srgbClr val="FBAE40"/>
          </p15:clr>
        </p15:guide>
        <p15:guide id="4" pos="1927" userDrawn="1">
          <p15:clr>
            <a:srgbClr val="FBAE40"/>
          </p15:clr>
        </p15:guide>
        <p15:guide id="5" pos="1904" userDrawn="1">
          <p15:clr>
            <a:srgbClr val="FBAE40"/>
          </p15:clr>
        </p15:guide>
        <p15:guide id="6" pos="3833" userDrawn="1">
          <p15:clr>
            <a:srgbClr val="FBAE40"/>
          </p15:clr>
        </p15:guide>
        <p15:guide id="7" pos="3856" userDrawn="1">
          <p15:clr>
            <a:srgbClr val="FBAE40"/>
          </p15:clr>
        </p15:guide>
        <p15:guide id="8" orient="horz" pos="1676"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ext Placeholder 5"/>
          <p:cNvSpPr>
            <a:spLocks noGrp="1"/>
          </p:cNvSpPr>
          <p:nvPr>
            <p:ph type="body" sz="quarter" idx="10"/>
          </p:nvPr>
        </p:nvSpPr>
        <p:spPr>
          <a:xfrm>
            <a:off x="467545" y="313656"/>
            <a:ext cx="6552727" cy="811088"/>
          </a:xfrm>
          <a:prstGeom prst="rect">
            <a:avLst/>
          </a:prstGeom>
        </p:spPr>
        <p:txBody>
          <a:bodyPr lIns="0" tIns="0" rIns="0" bIns="0"/>
          <a:lstStyle>
            <a:lvl1pPr marL="0" indent="0">
              <a:lnSpc>
                <a:spcPts val="4200"/>
              </a:lnSpc>
              <a:buFontTx/>
              <a:buNone/>
              <a:defRPr sz="3200" b="0" i="0" baseline="0">
                <a:solidFill>
                  <a:srgbClr val="16818D"/>
                </a:solidFill>
                <a:latin typeface="Georgia"/>
                <a:ea typeface="Georgia"/>
                <a:cs typeface="Georgia"/>
              </a:defRPr>
            </a:lvl1pPr>
          </a:lstStyle>
          <a:p>
            <a:pPr lvl="0"/>
            <a:r>
              <a:rPr lang="en-GB" dirty="0"/>
              <a:t>Click to edit Master text styles</a:t>
            </a:r>
          </a:p>
        </p:txBody>
      </p:sp>
      <p:sp>
        <p:nvSpPr>
          <p:cNvPr id="4" name="Picture Placeholder 12"/>
          <p:cNvSpPr>
            <a:spLocks noGrp="1"/>
          </p:cNvSpPr>
          <p:nvPr>
            <p:ph type="pic" sz="quarter" idx="11"/>
          </p:nvPr>
        </p:nvSpPr>
        <p:spPr>
          <a:xfrm>
            <a:off x="6125289" y="1287887"/>
            <a:ext cx="3018711" cy="4584880"/>
          </a:xfrm>
          <a:prstGeom prst="rect">
            <a:avLst/>
          </a:prstGeom>
        </p:spPr>
        <p:txBody>
          <a:bodyPr/>
          <a:lstStyle/>
          <a:p>
            <a:endParaRPr lang="en-US" dirty="0"/>
          </a:p>
        </p:txBody>
      </p:sp>
      <p:sp>
        <p:nvSpPr>
          <p:cNvPr id="6" name="Picture Placeholder 12"/>
          <p:cNvSpPr>
            <a:spLocks noGrp="1"/>
          </p:cNvSpPr>
          <p:nvPr>
            <p:ph type="pic" sz="quarter" idx="13"/>
          </p:nvPr>
        </p:nvSpPr>
        <p:spPr>
          <a:xfrm>
            <a:off x="3064589" y="1287888"/>
            <a:ext cx="3020299" cy="2264529"/>
          </a:xfrm>
          <a:prstGeom prst="rect">
            <a:avLst/>
          </a:prstGeom>
        </p:spPr>
        <p:txBody>
          <a:bodyPr/>
          <a:lstStyle/>
          <a:p>
            <a:endParaRPr lang="en-US" dirty="0"/>
          </a:p>
        </p:txBody>
      </p:sp>
      <p:sp>
        <p:nvSpPr>
          <p:cNvPr id="7" name="Picture Placeholder 12"/>
          <p:cNvSpPr>
            <a:spLocks noGrp="1"/>
          </p:cNvSpPr>
          <p:nvPr>
            <p:ph type="pic" sz="quarter" idx="14"/>
          </p:nvPr>
        </p:nvSpPr>
        <p:spPr>
          <a:xfrm>
            <a:off x="3064589" y="3601098"/>
            <a:ext cx="3020299" cy="2271669"/>
          </a:xfrm>
          <a:prstGeom prst="rect">
            <a:avLst/>
          </a:prstGeom>
        </p:spPr>
        <p:txBody>
          <a:bodyPr/>
          <a:lstStyle/>
          <a:p>
            <a:endParaRPr lang="en-US" dirty="0"/>
          </a:p>
        </p:txBody>
      </p:sp>
      <p:pic>
        <p:nvPicPr>
          <p:cNvPr id="8" name="Picture 7"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6148917"/>
            <a:ext cx="1079500" cy="709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5"/>
          <p:cNvSpPr>
            <a:spLocks noGrp="1"/>
          </p:cNvSpPr>
          <p:nvPr>
            <p:ph type="body" sz="quarter" idx="15" hasCustomPrompt="1"/>
          </p:nvPr>
        </p:nvSpPr>
        <p:spPr>
          <a:xfrm>
            <a:off x="458066" y="1287888"/>
            <a:ext cx="2385743" cy="4584880"/>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6818D"/>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Tree>
    <p:extLst>
      <p:ext uri="{BB962C8B-B14F-4D97-AF65-F5344CB8AC3E}">
        <p14:creationId xmlns:p14="http://schemas.microsoft.com/office/powerpoint/2010/main" val="1725295049"/>
      </p:ext>
    </p:extLst>
  </p:cSld>
  <p:clrMapOvr>
    <a:masterClrMapping/>
  </p:clrMapOvr>
  <p:transition/>
  <p:extLst mod="1">
    <p:ext uri="{DCECCB84-F9BA-43D5-87BE-67443E8EF086}">
      <p15:sldGuideLst xmlns:p15="http://schemas.microsoft.com/office/powerpoint/2012/main">
        <p15:guide id="1" orient="horz" pos="1620">
          <p15:clr>
            <a:srgbClr val="FBAE40"/>
          </p15:clr>
        </p15:guide>
        <p15:guide id="2" pos="2880">
          <p15:clr>
            <a:srgbClr val="FBAE40"/>
          </p15:clr>
        </p15:guide>
        <p15:guide id="3" orient="horz" pos="1700">
          <p15:clr>
            <a:srgbClr val="FBAE40"/>
          </p15:clr>
        </p15:guide>
        <p15:guide id="4" pos="1927">
          <p15:clr>
            <a:srgbClr val="FBAE40"/>
          </p15:clr>
        </p15:guide>
        <p15:guide id="5" pos="1904">
          <p15:clr>
            <a:srgbClr val="FBAE40"/>
          </p15:clr>
        </p15:guide>
        <p15:guide id="6" pos="3833">
          <p15:clr>
            <a:srgbClr val="FBAE40"/>
          </p15:clr>
        </p15:guide>
        <p15:guide id="7" pos="3856">
          <p15:clr>
            <a:srgbClr val="FBAE40"/>
          </p15:clr>
        </p15:guide>
        <p15:guide id="8" orient="horz" pos="167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Text Placeholder 12"/>
          <p:cNvSpPr>
            <a:spLocks noGrp="1"/>
          </p:cNvSpPr>
          <p:nvPr>
            <p:ph type="body" sz="quarter" idx="12"/>
          </p:nvPr>
        </p:nvSpPr>
        <p:spPr>
          <a:xfrm>
            <a:off x="1042989" y="1220754"/>
            <a:ext cx="7058025" cy="3840427"/>
          </a:xfrm>
          <a:prstGeom prst="rect">
            <a:avLst/>
          </a:prstGeom>
        </p:spPr>
        <p:txBody>
          <a:bodyPr/>
          <a:lstStyle>
            <a:lvl1pPr marL="0" indent="0">
              <a:lnSpc>
                <a:spcPts val="3600"/>
              </a:lnSpc>
              <a:buNone/>
              <a:defRPr sz="2800" b="0" i="1" baseline="0">
                <a:solidFill>
                  <a:srgbClr val="16818D"/>
                </a:solidFill>
                <a:latin typeface="Tahoma" charset="0"/>
              </a:defRPr>
            </a:lvl1pPr>
            <a:lvl2pPr marL="609600" indent="0">
              <a:lnSpc>
                <a:spcPts val="3600"/>
              </a:lnSpc>
              <a:buNone/>
              <a:defRPr sz="2800" b="0" i="1" baseline="0">
                <a:solidFill>
                  <a:srgbClr val="16818D"/>
                </a:solidFill>
                <a:latin typeface="Tahoma" charset="0"/>
              </a:defRPr>
            </a:lvl2pPr>
            <a:lvl3pPr marL="1219200" indent="0">
              <a:lnSpc>
                <a:spcPts val="3600"/>
              </a:lnSpc>
              <a:buNone/>
              <a:defRPr sz="2800" b="0" i="1" baseline="0">
                <a:solidFill>
                  <a:srgbClr val="16818D"/>
                </a:solidFill>
                <a:latin typeface="Tahoma" charset="0"/>
              </a:defRPr>
            </a:lvl3pPr>
            <a:lvl4pPr marL="1828800" indent="0">
              <a:lnSpc>
                <a:spcPts val="3600"/>
              </a:lnSpc>
              <a:buNone/>
              <a:defRPr sz="2800" b="0" i="1" baseline="0">
                <a:solidFill>
                  <a:srgbClr val="16818D"/>
                </a:solidFill>
                <a:latin typeface="Tahoma" charset="0"/>
              </a:defRPr>
            </a:lvl4pPr>
            <a:lvl5pPr marL="2438400" indent="0">
              <a:lnSpc>
                <a:spcPts val="3600"/>
              </a:lnSpc>
              <a:buNone/>
              <a:defRPr sz="2800" b="0" i="1" baseline="0">
                <a:solidFill>
                  <a:srgbClr val="16818D"/>
                </a:solidFill>
                <a:latin typeface="Tahoma"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14"/>
          <p:cNvSpPr>
            <a:spLocks noGrp="1"/>
          </p:cNvSpPr>
          <p:nvPr>
            <p:ph type="body" sz="quarter" idx="13"/>
          </p:nvPr>
        </p:nvSpPr>
        <p:spPr>
          <a:xfrm>
            <a:off x="1042989" y="5157193"/>
            <a:ext cx="7058025" cy="635860"/>
          </a:xfrm>
          <a:prstGeom prst="rect">
            <a:avLst/>
          </a:prstGeom>
        </p:spPr>
        <p:txBody>
          <a:bodyPr/>
          <a:lstStyle>
            <a:lvl1pPr marL="0" indent="0" algn="r">
              <a:lnSpc>
                <a:spcPts val="1800"/>
              </a:lnSpc>
              <a:buNone/>
              <a:defRPr sz="1200" baseline="0">
                <a:solidFill>
                  <a:schemeClr val="tx1"/>
                </a:solidFill>
                <a:latin typeface="Tahoma" charset="0"/>
              </a:defRPr>
            </a:lvl1pPr>
            <a:lvl2pPr marL="609600" indent="0" algn="r">
              <a:lnSpc>
                <a:spcPts val="1800"/>
              </a:lnSpc>
              <a:buNone/>
              <a:defRPr sz="1200" baseline="0">
                <a:solidFill>
                  <a:schemeClr val="tx1"/>
                </a:solidFill>
                <a:latin typeface="Tahoma" charset="0"/>
              </a:defRPr>
            </a:lvl2pPr>
            <a:lvl3pPr marL="1219200" indent="0" algn="r">
              <a:lnSpc>
                <a:spcPts val="1800"/>
              </a:lnSpc>
              <a:buNone/>
              <a:defRPr sz="1200" baseline="0">
                <a:solidFill>
                  <a:schemeClr val="tx1"/>
                </a:solidFill>
                <a:latin typeface="Tahoma" charset="0"/>
              </a:defRPr>
            </a:lvl3pPr>
            <a:lvl4pPr marL="1828800" indent="0" algn="r">
              <a:lnSpc>
                <a:spcPts val="1800"/>
              </a:lnSpc>
              <a:buNone/>
              <a:defRPr sz="1200" baseline="0">
                <a:solidFill>
                  <a:schemeClr val="tx1"/>
                </a:solidFill>
                <a:latin typeface="Tahoma" charset="0"/>
              </a:defRPr>
            </a:lvl4pPr>
            <a:lvl5pPr marL="2438400" indent="0" algn="r">
              <a:lnSpc>
                <a:spcPts val="1800"/>
              </a:lnSpc>
              <a:buNone/>
              <a:defRPr sz="1200" baseline="0">
                <a:solidFill>
                  <a:schemeClr val="tx1"/>
                </a:solidFill>
                <a:latin typeface="Tahoma"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5" name="Picture 4"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6148917"/>
            <a:ext cx="1079500" cy="709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0494734"/>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Text Placeholder 12"/>
          <p:cNvSpPr>
            <a:spLocks noGrp="1"/>
          </p:cNvSpPr>
          <p:nvPr>
            <p:ph type="body" sz="quarter" idx="12" hasCustomPrompt="1"/>
          </p:nvPr>
        </p:nvSpPr>
        <p:spPr>
          <a:xfrm>
            <a:off x="215404" y="2468893"/>
            <a:ext cx="4283969" cy="1824203"/>
          </a:xfrm>
          <a:prstGeom prst="rect">
            <a:avLst/>
          </a:prstGeom>
        </p:spPr>
        <p:txBody>
          <a:bodyPr/>
          <a:lstStyle>
            <a:lvl1pPr marL="0" indent="0" algn="r">
              <a:lnSpc>
                <a:spcPts val="9600"/>
              </a:lnSpc>
              <a:buNone/>
              <a:defRPr sz="13000" b="0" i="0" baseline="0">
                <a:solidFill>
                  <a:srgbClr val="16818D"/>
                </a:solidFill>
                <a:latin typeface="Georgia" charset="0"/>
                <a:ea typeface="Georgia" charset="0"/>
                <a:cs typeface="Georgia" charset="0"/>
              </a:defRPr>
            </a:lvl1pPr>
            <a:lvl2pPr marL="609600" indent="0" algn="r">
              <a:lnSpc>
                <a:spcPts val="3600"/>
              </a:lnSpc>
              <a:buNone/>
              <a:defRPr sz="9600" b="0" i="0" baseline="0">
                <a:solidFill>
                  <a:schemeClr val="bg1"/>
                </a:solidFill>
                <a:latin typeface="Georgia" charset="0"/>
                <a:ea typeface="Georgia" charset="0"/>
                <a:cs typeface="Georgia" charset="0"/>
              </a:defRPr>
            </a:lvl2pPr>
            <a:lvl3pPr marL="1219200" indent="0" algn="r">
              <a:lnSpc>
                <a:spcPts val="3600"/>
              </a:lnSpc>
              <a:buNone/>
              <a:defRPr sz="9600" b="0" i="0" baseline="0">
                <a:solidFill>
                  <a:schemeClr val="bg1"/>
                </a:solidFill>
                <a:latin typeface="Georgia" charset="0"/>
                <a:ea typeface="Georgia" charset="0"/>
                <a:cs typeface="Georgia" charset="0"/>
              </a:defRPr>
            </a:lvl3pPr>
            <a:lvl4pPr marL="1828800" indent="0" algn="r">
              <a:lnSpc>
                <a:spcPts val="3600"/>
              </a:lnSpc>
              <a:buNone/>
              <a:defRPr sz="9600" b="0" i="0" baseline="0">
                <a:solidFill>
                  <a:schemeClr val="bg1"/>
                </a:solidFill>
                <a:latin typeface="Georgia" charset="0"/>
                <a:ea typeface="Georgia" charset="0"/>
                <a:cs typeface="Georgia" charset="0"/>
              </a:defRPr>
            </a:lvl4pPr>
            <a:lvl5pPr marL="2438400" indent="0" algn="r">
              <a:lnSpc>
                <a:spcPts val="3600"/>
              </a:lnSpc>
              <a:buNone/>
              <a:defRPr sz="9600" b="0" i="0" baseline="0">
                <a:solidFill>
                  <a:schemeClr val="bg1"/>
                </a:solidFill>
                <a:latin typeface="Georgia" charset="0"/>
                <a:ea typeface="Georgia" charset="0"/>
                <a:cs typeface="Georgia" charset="0"/>
              </a:defRPr>
            </a:lvl5pPr>
          </a:lstStyle>
          <a:p>
            <a:pPr lvl="0"/>
            <a:r>
              <a:rPr lang="en-GB" dirty="0"/>
              <a:t>100%</a:t>
            </a:r>
          </a:p>
        </p:txBody>
      </p:sp>
      <p:sp>
        <p:nvSpPr>
          <p:cNvPr id="4" name="Text Placeholder 14"/>
          <p:cNvSpPr>
            <a:spLocks noGrp="1"/>
          </p:cNvSpPr>
          <p:nvPr>
            <p:ph type="body" sz="quarter" idx="13"/>
          </p:nvPr>
        </p:nvSpPr>
        <p:spPr>
          <a:xfrm>
            <a:off x="4715396" y="2491666"/>
            <a:ext cx="3601021" cy="1801431"/>
          </a:xfrm>
          <a:prstGeom prst="rect">
            <a:avLst/>
          </a:prstGeom>
        </p:spPr>
        <p:txBody>
          <a:bodyPr/>
          <a:lstStyle>
            <a:lvl1pPr marL="0" indent="0" algn="l">
              <a:lnSpc>
                <a:spcPts val="2200"/>
              </a:lnSpc>
              <a:buNone/>
              <a:defRPr sz="1800" baseline="0">
                <a:solidFill>
                  <a:srgbClr val="16818D"/>
                </a:solidFill>
                <a:latin typeface="Georgia" charset="0"/>
              </a:defRPr>
            </a:lvl1pPr>
            <a:lvl2pPr marL="609600" indent="0" algn="l">
              <a:lnSpc>
                <a:spcPts val="2200"/>
              </a:lnSpc>
              <a:buNone/>
              <a:defRPr sz="1800" baseline="0">
                <a:solidFill>
                  <a:srgbClr val="16818D"/>
                </a:solidFill>
                <a:latin typeface="Georgia" charset="0"/>
              </a:defRPr>
            </a:lvl2pPr>
            <a:lvl3pPr marL="1219200" indent="0" algn="l">
              <a:lnSpc>
                <a:spcPts val="2200"/>
              </a:lnSpc>
              <a:buNone/>
              <a:defRPr sz="1800" baseline="0">
                <a:solidFill>
                  <a:srgbClr val="16818D"/>
                </a:solidFill>
                <a:latin typeface="Georgia" charset="0"/>
              </a:defRPr>
            </a:lvl3pPr>
            <a:lvl4pPr marL="1828800" indent="0" algn="l">
              <a:lnSpc>
                <a:spcPts val="2200"/>
              </a:lnSpc>
              <a:buNone/>
              <a:defRPr sz="1800" baseline="0">
                <a:solidFill>
                  <a:srgbClr val="16818D"/>
                </a:solidFill>
                <a:latin typeface="Georgia" charset="0"/>
              </a:defRPr>
            </a:lvl4pPr>
            <a:lvl5pPr marL="2438400" indent="0" algn="l">
              <a:lnSpc>
                <a:spcPts val="2200"/>
              </a:lnSpc>
              <a:buNone/>
              <a:defRPr sz="1800" baseline="0">
                <a:solidFill>
                  <a:srgbClr val="16818D"/>
                </a:solidFill>
                <a:latin typeface="Georgia"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14"/>
          <p:cNvSpPr>
            <a:spLocks noGrp="1"/>
          </p:cNvSpPr>
          <p:nvPr>
            <p:ph type="body" sz="quarter" idx="14"/>
          </p:nvPr>
        </p:nvSpPr>
        <p:spPr>
          <a:xfrm>
            <a:off x="970980" y="4772853"/>
            <a:ext cx="7129412" cy="864393"/>
          </a:xfrm>
          <a:prstGeom prst="rect">
            <a:avLst/>
          </a:prstGeom>
        </p:spPr>
        <p:txBody>
          <a:bodyPr/>
          <a:lstStyle>
            <a:lvl1pPr marL="0" indent="0" algn="r">
              <a:lnSpc>
                <a:spcPts val="1400"/>
              </a:lnSpc>
              <a:buNone/>
              <a:defRPr sz="1000" baseline="0">
                <a:solidFill>
                  <a:schemeClr val="tx1"/>
                </a:solidFill>
                <a:latin typeface="Tahoma" charset="0"/>
              </a:defRPr>
            </a:lvl1pPr>
            <a:lvl2pPr marL="609600" indent="0" algn="r">
              <a:lnSpc>
                <a:spcPts val="1400"/>
              </a:lnSpc>
              <a:buNone/>
              <a:defRPr sz="1000" baseline="0">
                <a:solidFill>
                  <a:schemeClr val="tx1"/>
                </a:solidFill>
                <a:latin typeface="Tahoma" charset="0"/>
              </a:defRPr>
            </a:lvl2pPr>
            <a:lvl3pPr marL="1219200" indent="0" algn="r">
              <a:lnSpc>
                <a:spcPts val="1400"/>
              </a:lnSpc>
              <a:buNone/>
              <a:defRPr sz="1000" baseline="0">
                <a:solidFill>
                  <a:schemeClr val="tx1"/>
                </a:solidFill>
                <a:latin typeface="Tahoma" charset="0"/>
              </a:defRPr>
            </a:lvl3pPr>
            <a:lvl4pPr marL="1828800" indent="0" algn="r">
              <a:lnSpc>
                <a:spcPts val="1400"/>
              </a:lnSpc>
              <a:buNone/>
              <a:defRPr sz="1000" baseline="0">
                <a:solidFill>
                  <a:schemeClr val="tx1"/>
                </a:solidFill>
                <a:latin typeface="Tahoma" charset="0"/>
              </a:defRPr>
            </a:lvl4pPr>
            <a:lvl5pPr marL="2438400" indent="0" algn="r">
              <a:lnSpc>
                <a:spcPts val="1400"/>
              </a:lnSpc>
              <a:buNone/>
              <a:defRPr sz="1000" baseline="0">
                <a:solidFill>
                  <a:schemeClr val="tx1"/>
                </a:solidFill>
                <a:latin typeface="Tahoma"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6" name="Picture 5"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6148917"/>
            <a:ext cx="1079500" cy="709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2117553"/>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fld id="{384B9AF5-E2B8-4718-9A0A-30F9F625AD65}" type="slidenum">
              <a:rPr lang="en-US" altLang="en-US"/>
              <a:pPr/>
              <a:t>‹#›</a:t>
            </a:fld>
            <a:endParaRPr lang="en-US" altLang="en-US" dirty="0"/>
          </a:p>
        </p:txBody>
      </p:sp>
    </p:spTree>
    <p:extLst>
      <p:ext uri="{BB962C8B-B14F-4D97-AF65-F5344CB8AC3E}">
        <p14:creationId xmlns:p14="http://schemas.microsoft.com/office/powerpoint/2010/main" val="239429242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ain presentation title slide">
    <p:bg>
      <p:bgPr>
        <a:solidFill>
          <a:srgbClr val="1A9DAC"/>
        </a:solidFill>
        <a:effectLst/>
      </p:bgPr>
    </p:bg>
    <p:spTree>
      <p:nvGrpSpPr>
        <p:cNvPr id="1" name=""/>
        <p:cNvGrpSpPr/>
        <p:nvPr/>
      </p:nvGrpSpPr>
      <p:grpSpPr>
        <a:xfrm>
          <a:off x="0" y="0"/>
          <a:ext cx="0" cy="0"/>
          <a:chOff x="0" y="0"/>
          <a:chExt cx="0" cy="0"/>
        </a:xfrm>
      </p:grpSpPr>
      <p:cxnSp>
        <p:nvCxnSpPr>
          <p:cNvPr id="7" name="Straight Connector 6"/>
          <p:cNvCxnSpPr/>
          <p:nvPr userDrawn="1"/>
        </p:nvCxnSpPr>
        <p:spPr>
          <a:xfrm>
            <a:off x="1774825" y="1419225"/>
            <a:ext cx="0" cy="3657600"/>
          </a:xfrm>
          <a:prstGeom prst="line">
            <a:avLst/>
          </a:prstGeom>
          <a:ln w="6350">
            <a:solidFill>
              <a:schemeClr val="bg1"/>
            </a:solidFill>
          </a:ln>
        </p:spPr>
        <p:style>
          <a:lnRef idx="1">
            <a:schemeClr val="accent2"/>
          </a:lnRef>
          <a:fillRef idx="0">
            <a:schemeClr val="accent2"/>
          </a:fillRef>
          <a:effectRef idx="0">
            <a:schemeClr val="accent2"/>
          </a:effectRef>
          <a:fontRef idx="minor">
            <a:schemeClr val="tx1"/>
          </a:fontRef>
        </p:style>
      </p:cxnSp>
      <p:pic>
        <p:nvPicPr>
          <p:cNvPr id="9" name="Picture 11" descr="UWE-Logo-Botto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7363" y="5424488"/>
            <a:ext cx="2182812" cy="143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Placeholder 14"/>
          <p:cNvSpPr>
            <a:spLocks noGrp="1"/>
          </p:cNvSpPr>
          <p:nvPr>
            <p:ph type="body" sz="quarter" idx="14"/>
          </p:nvPr>
        </p:nvSpPr>
        <p:spPr>
          <a:xfrm>
            <a:off x="2181658" y="1316765"/>
            <a:ext cx="6062750" cy="3774848"/>
          </a:xfrm>
          <a:prstGeom prst="rect">
            <a:avLst/>
          </a:prstGeom>
        </p:spPr>
        <p:txBody>
          <a:bodyPr lIns="0" tIns="0" rIns="0" bIns="0"/>
          <a:lstStyle>
            <a:lvl1pPr marL="0" indent="0">
              <a:lnSpc>
                <a:spcPts val="4800"/>
              </a:lnSpc>
              <a:spcBef>
                <a:spcPts val="0"/>
              </a:spcBef>
              <a:buFontTx/>
              <a:buNone/>
              <a:defRPr sz="4400" b="0" i="0">
                <a:solidFill>
                  <a:schemeClr val="bg1"/>
                </a:solidFill>
                <a:latin typeface="Georgia" charset="0"/>
                <a:ea typeface="Georgia" charset="0"/>
                <a:cs typeface="Georgia" charset="0"/>
              </a:defRPr>
            </a:lvl1pPr>
          </a:lstStyle>
          <a:p>
            <a:pPr lvl="0"/>
            <a:r>
              <a:rPr lang="en-GB" dirty="0"/>
              <a:t>Click to edit Master text styles</a:t>
            </a:r>
          </a:p>
        </p:txBody>
      </p:sp>
      <p:sp>
        <p:nvSpPr>
          <p:cNvPr id="18" name="Text Placeholder 14"/>
          <p:cNvSpPr>
            <a:spLocks noGrp="1"/>
          </p:cNvSpPr>
          <p:nvPr>
            <p:ph type="body" sz="quarter" idx="15"/>
          </p:nvPr>
        </p:nvSpPr>
        <p:spPr>
          <a:xfrm>
            <a:off x="496862" y="1403169"/>
            <a:ext cx="1219139" cy="358775"/>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charset="0"/>
                <a:ea typeface="Tahoma" charset="0"/>
                <a:cs typeface="Tahoma" charset="0"/>
              </a:defRPr>
            </a:lvl1pPr>
          </a:lstStyle>
          <a:p>
            <a:pPr lvl="0"/>
            <a:r>
              <a:rPr lang="en-GB" dirty="0"/>
              <a:t>Click to edit Master text styles</a:t>
            </a:r>
          </a:p>
        </p:txBody>
      </p:sp>
      <p:sp>
        <p:nvSpPr>
          <p:cNvPr id="19" name="Text Placeholder 14"/>
          <p:cNvSpPr>
            <a:spLocks noGrp="1"/>
          </p:cNvSpPr>
          <p:nvPr>
            <p:ph type="body" sz="quarter" idx="16"/>
          </p:nvPr>
        </p:nvSpPr>
        <p:spPr>
          <a:xfrm>
            <a:off x="496862" y="1763165"/>
            <a:ext cx="1219139" cy="536400"/>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charset="0"/>
                <a:ea typeface="Tahoma" charset="0"/>
                <a:cs typeface="Tahoma" charset="0"/>
              </a:defRPr>
            </a:lvl1pPr>
          </a:lstStyle>
          <a:p>
            <a:pPr lvl="0"/>
            <a:r>
              <a:rPr lang="en-GB" dirty="0"/>
              <a:t>Click to edit Master text styles</a:t>
            </a:r>
          </a:p>
        </p:txBody>
      </p:sp>
      <p:sp>
        <p:nvSpPr>
          <p:cNvPr id="20" name="Text Placeholder 14"/>
          <p:cNvSpPr>
            <a:spLocks noGrp="1"/>
          </p:cNvSpPr>
          <p:nvPr>
            <p:ph type="body" sz="quarter" idx="17"/>
          </p:nvPr>
        </p:nvSpPr>
        <p:spPr>
          <a:xfrm>
            <a:off x="496862" y="2306766"/>
            <a:ext cx="1219139" cy="695325"/>
          </a:xfrm>
          <a:prstGeom prst="rect">
            <a:avLst/>
          </a:prstGeom>
        </p:spPr>
        <p:txBody>
          <a:bodyPr lIns="0" tIns="0" rIns="0" bIns="0"/>
          <a:lstStyle>
            <a:lvl1pPr marL="0" indent="0">
              <a:lnSpc>
                <a:spcPts val="1300"/>
              </a:lnSpc>
              <a:spcBef>
                <a:spcPts val="0"/>
              </a:spcBef>
              <a:buFontTx/>
              <a:buNone/>
              <a:defRPr sz="1100" b="1" i="0">
                <a:solidFill>
                  <a:schemeClr val="bg1"/>
                </a:solidFill>
                <a:latin typeface="Tahoma" charset="0"/>
                <a:ea typeface="Tahoma" charset="0"/>
                <a:cs typeface="Tahoma" charset="0"/>
              </a:defRPr>
            </a:lvl1pPr>
          </a:lstStyle>
          <a:p>
            <a:pPr lvl="0"/>
            <a:r>
              <a:rPr lang="en-GB" dirty="0"/>
              <a:t>Click to edit Master text styles</a:t>
            </a:r>
          </a:p>
        </p:txBody>
      </p:sp>
      <p:sp>
        <p:nvSpPr>
          <p:cNvPr id="8" name="Text Placeholder 14"/>
          <p:cNvSpPr>
            <a:spLocks noGrp="1"/>
          </p:cNvSpPr>
          <p:nvPr>
            <p:ph type="body" sz="quarter" idx="18"/>
          </p:nvPr>
        </p:nvSpPr>
        <p:spPr>
          <a:xfrm>
            <a:off x="496862" y="4888575"/>
            <a:ext cx="1219139" cy="279895"/>
          </a:xfrm>
          <a:prstGeom prst="rect">
            <a:avLst/>
          </a:prstGeom>
        </p:spPr>
        <p:txBody>
          <a:bodyPr lIns="0" tIns="0" rIns="0" bIns="0"/>
          <a:lstStyle>
            <a:lvl1pPr marL="0" indent="0">
              <a:lnSpc>
                <a:spcPts val="1300"/>
              </a:lnSpc>
              <a:spcBef>
                <a:spcPts val="0"/>
              </a:spcBef>
              <a:buFontTx/>
              <a:buNone/>
              <a:defRPr sz="1100" b="0" i="0">
                <a:solidFill>
                  <a:schemeClr val="bg1"/>
                </a:solidFill>
                <a:latin typeface="Tahoma"/>
                <a:ea typeface="Tahoma"/>
                <a:cs typeface="Tahoma"/>
              </a:defRPr>
            </a:lvl1pPr>
          </a:lstStyle>
          <a:p>
            <a:pPr lvl="0"/>
            <a:r>
              <a:rPr lang="en-GB" dirty="0"/>
              <a:t>Click to edit Master text styles</a:t>
            </a:r>
          </a:p>
        </p:txBody>
      </p:sp>
    </p:spTree>
    <p:extLst>
      <p:ext uri="{BB962C8B-B14F-4D97-AF65-F5344CB8AC3E}">
        <p14:creationId xmlns:p14="http://schemas.microsoft.com/office/powerpoint/2010/main" val="4064801187"/>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title and subhead">
    <p:spTree>
      <p:nvGrpSpPr>
        <p:cNvPr id="1" name=""/>
        <p:cNvGrpSpPr/>
        <p:nvPr/>
      </p:nvGrpSpPr>
      <p:grpSpPr>
        <a:xfrm>
          <a:off x="0" y="0"/>
          <a:ext cx="0" cy="0"/>
          <a:chOff x="0" y="0"/>
          <a:chExt cx="0" cy="0"/>
        </a:xfrm>
      </p:grpSpPr>
      <p:pic>
        <p:nvPicPr>
          <p:cNvPr id="4" name="Picture 1" descr="UWE-Logo-Botto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313" y="6148388"/>
            <a:ext cx="107950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0"/>
          </p:nvPr>
        </p:nvSpPr>
        <p:spPr>
          <a:xfrm>
            <a:off x="899594" y="1700808"/>
            <a:ext cx="6668019" cy="1366120"/>
          </a:xfrm>
          <a:prstGeom prst="rect">
            <a:avLst/>
          </a:prstGeom>
        </p:spPr>
        <p:txBody>
          <a:bodyPr lIns="0" tIns="0" rIns="0" bIns="0"/>
          <a:lstStyle>
            <a:lvl1pPr marL="0" indent="0">
              <a:lnSpc>
                <a:spcPts val="4800"/>
              </a:lnSpc>
              <a:spcBef>
                <a:spcPts val="0"/>
              </a:spcBef>
              <a:buFontTx/>
              <a:buNone/>
              <a:defRPr sz="4400" b="0" i="0">
                <a:solidFill>
                  <a:srgbClr val="16818D"/>
                </a:solidFill>
                <a:latin typeface="Georgia" charset="0"/>
                <a:ea typeface="Georgia" charset="0"/>
                <a:cs typeface="Georgia" charset="0"/>
              </a:defRPr>
            </a:lvl1pPr>
          </a:lstStyle>
          <a:p>
            <a:pPr lvl="0"/>
            <a:r>
              <a:rPr lang="en-GB" dirty="0"/>
              <a:t>Click to edit Master text styles</a:t>
            </a:r>
          </a:p>
        </p:txBody>
      </p:sp>
      <p:sp>
        <p:nvSpPr>
          <p:cNvPr id="7" name="Text Placeholder 5"/>
          <p:cNvSpPr>
            <a:spLocks noGrp="1"/>
          </p:cNvSpPr>
          <p:nvPr>
            <p:ph type="body" sz="quarter" idx="11"/>
          </p:nvPr>
        </p:nvSpPr>
        <p:spPr>
          <a:xfrm>
            <a:off x="899592" y="4031257"/>
            <a:ext cx="6668021" cy="603104"/>
          </a:xfrm>
          <a:prstGeom prst="rect">
            <a:avLst/>
          </a:prstGeom>
        </p:spPr>
        <p:txBody>
          <a:bodyPr lIns="0" tIns="0" rIns="0" bIns="0"/>
          <a:lstStyle>
            <a:lvl1pPr marL="0" indent="0">
              <a:lnSpc>
                <a:spcPct val="100000"/>
              </a:lnSpc>
              <a:buFontTx/>
              <a:buNone/>
              <a:defRPr sz="1600" b="0" i="0">
                <a:solidFill>
                  <a:schemeClr val="tx1"/>
                </a:solidFill>
                <a:latin typeface="Tahoma" charset="0"/>
                <a:ea typeface="Tahoma" charset="0"/>
                <a:cs typeface="Tahoma" charset="0"/>
              </a:defRPr>
            </a:lvl1pPr>
          </a:lstStyle>
          <a:p>
            <a:pPr lvl="0"/>
            <a:r>
              <a:rPr lang="en-GB" dirty="0"/>
              <a:t>Click to edit Master text styles</a:t>
            </a:r>
          </a:p>
        </p:txBody>
      </p:sp>
    </p:spTree>
    <p:extLst>
      <p:ext uri="{BB962C8B-B14F-4D97-AF65-F5344CB8AC3E}">
        <p14:creationId xmlns:p14="http://schemas.microsoft.com/office/powerpoint/2010/main" val="251343404"/>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Main headings, text and bullet points">
    <p:spTree>
      <p:nvGrpSpPr>
        <p:cNvPr id="1" name=""/>
        <p:cNvGrpSpPr/>
        <p:nvPr/>
      </p:nvGrpSpPr>
      <p:grpSpPr>
        <a:xfrm>
          <a:off x="0" y="0"/>
          <a:ext cx="0" cy="0"/>
          <a:chOff x="0" y="0"/>
          <a:chExt cx="0" cy="0"/>
        </a:xfrm>
      </p:grpSpPr>
      <p:pic>
        <p:nvPicPr>
          <p:cNvPr id="4" name="Picture 1" descr="UWE-Logo-Botto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313" y="6148388"/>
            <a:ext cx="107950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4" y="740702"/>
            <a:ext cx="6668019" cy="651068"/>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a:t>Click to edit Master text styles</a:t>
            </a:r>
          </a:p>
        </p:txBody>
      </p:sp>
      <p:sp>
        <p:nvSpPr>
          <p:cNvPr id="6" name="Text Placeholder 5"/>
          <p:cNvSpPr>
            <a:spLocks noGrp="1"/>
          </p:cNvSpPr>
          <p:nvPr>
            <p:ph type="body" sz="quarter" idx="11"/>
          </p:nvPr>
        </p:nvSpPr>
        <p:spPr>
          <a:xfrm>
            <a:off x="827584" y="1610962"/>
            <a:ext cx="6740030" cy="4122295"/>
          </a:xfrm>
          <a:prstGeom prst="rect">
            <a:avLst/>
          </a:prstGeom>
        </p:spPr>
        <p:txBody>
          <a:bodyPr/>
          <a:lstStyle>
            <a:lvl1pPr marL="266700" indent="-266700">
              <a:buClr>
                <a:srgbClr val="16818D"/>
              </a:buClr>
              <a:defRPr sz="1600">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600">
                <a:latin typeface="Tahoma" panose="020B0604030504040204" pitchFamily="34" charset="0"/>
                <a:ea typeface="Tahoma" panose="020B0604030504040204" pitchFamily="34" charset="0"/>
                <a:cs typeface="Tahoma" panose="020B0604030504040204" pitchFamily="34" charset="0"/>
              </a:defRPr>
            </a:lvl2pPr>
            <a:lvl3pPr marL="808038" indent="-266700">
              <a:buClr>
                <a:srgbClr val="16818D"/>
              </a:buClr>
              <a:buFont typeface="Arial" panose="020B0604020202020204" pitchFamily="34" charset="0"/>
              <a:buChar char="̶"/>
              <a:defRPr sz="16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310979944"/>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Main headings, text and numbered points">
    <p:spTree>
      <p:nvGrpSpPr>
        <p:cNvPr id="1" name=""/>
        <p:cNvGrpSpPr/>
        <p:nvPr/>
      </p:nvGrpSpPr>
      <p:grpSpPr>
        <a:xfrm>
          <a:off x="0" y="0"/>
          <a:ext cx="0" cy="0"/>
          <a:chOff x="0" y="0"/>
          <a:chExt cx="0" cy="0"/>
        </a:xfrm>
      </p:grpSpPr>
      <p:pic>
        <p:nvPicPr>
          <p:cNvPr id="4" name="Picture 1" descr="UWE-Logo-Botto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313" y="6148388"/>
            <a:ext cx="107950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900000" y="740833"/>
            <a:ext cx="6668019" cy="634667"/>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a:t>Click to edit Master text styles</a:t>
            </a:r>
          </a:p>
        </p:txBody>
      </p:sp>
      <p:sp>
        <p:nvSpPr>
          <p:cNvPr id="7" name="Text Placeholder 2"/>
          <p:cNvSpPr>
            <a:spLocks noGrp="1"/>
          </p:cNvSpPr>
          <p:nvPr>
            <p:ph type="body" sz="quarter" idx="11"/>
          </p:nvPr>
        </p:nvSpPr>
        <p:spPr>
          <a:xfrm>
            <a:off x="827584" y="1612800"/>
            <a:ext cx="6726844" cy="4108103"/>
          </a:xfrm>
          <a:prstGeom prst="rect">
            <a:avLst/>
          </a:prstGeom>
        </p:spPr>
        <p:txBody>
          <a:bodyPr/>
          <a:lstStyle>
            <a:lvl1pPr marL="266700" indent="-266700">
              <a:buClr>
                <a:srgbClr val="16818D"/>
              </a:buClr>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mj-lt"/>
              <a:buAutoNum type="romanLcPeriod"/>
              <a:defRPr sz="160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16818D"/>
              </a:buClr>
              <a:buFont typeface="Arial" panose="020B0604020202020204" pitchFamily="34" charset="0"/>
              <a:buChar char="̶"/>
              <a:defRPr sz="1600">
                <a:latin typeface="Tahoma" panose="020B0604030504040204" pitchFamily="34" charset="0"/>
                <a:ea typeface="Tahoma" panose="020B0604030504040204" pitchFamily="34" charset="0"/>
                <a:cs typeface="Tahoma" panose="020B0604030504040204" pitchFamily="34" charset="0"/>
              </a:defRPr>
            </a:lvl3pPr>
            <a:lvl4pPr marL="23431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4pPr>
            <a:lvl5pPr marL="29527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40875428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and subhea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899594" y="1700808"/>
            <a:ext cx="6668019" cy="1366120"/>
          </a:xfrm>
          <a:prstGeom prst="rect">
            <a:avLst/>
          </a:prstGeom>
        </p:spPr>
        <p:txBody>
          <a:bodyPr lIns="0" tIns="0" rIns="0" bIns="0"/>
          <a:lstStyle>
            <a:lvl1pPr marL="0" indent="0">
              <a:lnSpc>
                <a:spcPts val="4800"/>
              </a:lnSpc>
              <a:spcBef>
                <a:spcPts val="0"/>
              </a:spcBef>
              <a:buFontTx/>
              <a:buNone/>
              <a:defRPr sz="4400" b="0" i="0">
                <a:solidFill>
                  <a:srgbClr val="16818D"/>
                </a:solidFill>
                <a:latin typeface="Georgia" charset="0"/>
                <a:ea typeface="Georgia" charset="0"/>
                <a:cs typeface="Georgia" charset="0"/>
              </a:defRPr>
            </a:lvl1pPr>
          </a:lstStyle>
          <a:p>
            <a:pPr lvl="0"/>
            <a:r>
              <a:rPr lang="en-GB" dirty="0"/>
              <a:t>Click to edit Master text styles</a:t>
            </a:r>
          </a:p>
        </p:txBody>
      </p:sp>
      <p:sp>
        <p:nvSpPr>
          <p:cNvPr id="7" name="Text Placeholder 5"/>
          <p:cNvSpPr>
            <a:spLocks noGrp="1"/>
          </p:cNvSpPr>
          <p:nvPr>
            <p:ph type="body" sz="quarter" idx="11"/>
          </p:nvPr>
        </p:nvSpPr>
        <p:spPr>
          <a:xfrm>
            <a:off x="899592" y="4031257"/>
            <a:ext cx="6668021" cy="603104"/>
          </a:xfrm>
          <a:prstGeom prst="rect">
            <a:avLst/>
          </a:prstGeom>
        </p:spPr>
        <p:txBody>
          <a:bodyPr lIns="0" tIns="0" rIns="0" bIns="0"/>
          <a:lstStyle>
            <a:lvl1pPr marL="0" indent="0">
              <a:lnSpc>
                <a:spcPct val="100000"/>
              </a:lnSpc>
              <a:buFontTx/>
              <a:buNone/>
              <a:defRPr sz="1600" b="0" i="0">
                <a:solidFill>
                  <a:schemeClr val="tx1"/>
                </a:solidFill>
                <a:latin typeface="Tahoma" charset="0"/>
                <a:ea typeface="Tahoma" charset="0"/>
                <a:cs typeface="Tahoma" charset="0"/>
              </a:defRPr>
            </a:lvl1pPr>
          </a:lstStyle>
          <a:p>
            <a:pPr lvl="0"/>
            <a:r>
              <a:rPr lang="en-GB" dirty="0"/>
              <a:t>Click to edit Master text styles</a:t>
            </a:r>
          </a:p>
        </p:txBody>
      </p:sp>
      <p:pic>
        <p:nvPicPr>
          <p:cNvPr id="9" name="Picture 8"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6148917"/>
            <a:ext cx="1079500" cy="709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450603"/>
      </p:ext>
    </p:extLst>
  </p:cSld>
  <p:clrMapOvr>
    <a:masterClrMapping/>
  </p:clrMapOvr>
  <p:transition/>
  <p:extLst mod="1">
    <p:ext uri="{DCECCB84-F9BA-43D5-87BE-67443E8EF086}">
      <p15:sldGuideLst xmlns:p15="http://schemas.microsoft.com/office/powerpoint/2012/main">
        <p15:guide id="1" pos="567"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lumn text style">
    <p:spTree>
      <p:nvGrpSpPr>
        <p:cNvPr id="1" name=""/>
        <p:cNvGrpSpPr/>
        <p:nvPr/>
      </p:nvGrpSpPr>
      <p:grpSpPr>
        <a:xfrm>
          <a:off x="0" y="0"/>
          <a:ext cx="0" cy="0"/>
          <a:chOff x="0" y="0"/>
          <a:chExt cx="0" cy="0"/>
        </a:xfrm>
      </p:grpSpPr>
      <p:pic>
        <p:nvPicPr>
          <p:cNvPr id="8" name="Picture 1" descr="UWE-Logo-Botto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313" y="6148388"/>
            <a:ext cx="107950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1"/>
          </p:nvPr>
        </p:nvSpPr>
        <p:spPr>
          <a:xfrm>
            <a:off x="899667" y="1676938"/>
            <a:ext cx="3167583" cy="4056319"/>
          </a:xfrm>
          <a:prstGeom prst="rect">
            <a:avLst/>
          </a:prstGeom>
        </p:spPr>
        <p:txBody>
          <a:bodyPr lIns="0" tIns="0" rIns="0" bIns="0" numCol="1" spcCol="216000"/>
          <a:lstStyle>
            <a:lvl1pPr marL="0" marR="0" indent="0" algn="l" defTabSz="606410" rtl="0" eaLnBrk="1" fontAlgn="base" latinLnBrk="0" hangingPunct="1">
              <a:lnSpc>
                <a:spcPts val="2000"/>
              </a:lnSpc>
              <a:spcBef>
                <a:spcPts val="0"/>
              </a:spcBef>
              <a:spcAft>
                <a:spcPct val="0"/>
              </a:spcAft>
              <a:buClrTx/>
              <a:buSzTx/>
              <a:buFontTx/>
              <a:buNone/>
              <a:tabLst/>
              <a:defRPr sz="1400" b="0" i="0" baseline="0">
                <a:solidFill>
                  <a:schemeClr val="tx1"/>
                </a:solidFill>
                <a:latin typeface="Tahoma" charset="0"/>
                <a:ea typeface="Tahoma" charset="0"/>
                <a:cs typeface="Tahoma" charset="0"/>
              </a:defRPr>
            </a:lvl1pPr>
          </a:lstStyle>
          <a:p>
            <a:pPr lvl="0"/>
            <a:r>
              <a:rPr lang="en-GB" dirty="0"/>
              <a:t>Click to edit Master text styles</a:t>
            </a:r>
          </a:p>
        </p:txBody>
      </p:sp>
      <p:sp>
        <p:nvSpPr>
          <p:cNvPr id="5" name="Text Placeholder 5"/>
          <p:cNvSpPr>
            <a:spLocks noGrp="1"/>
          </p:cNvSpPr>
          <p:nvPr>
            <p:ph type="body" sz="quarter" idx="10"/>
          </p:nvPr>
        </p:nvSpPr>
        <p:spPr>
          <a:xfrm>
            <a:off x="899666" y="740833"/>
            <a:ext cx="6552655" cy="64604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a:t>Click to edit Master text styles</a:t>
            </a:r>
          </a:p>
        </p:txBody>
      </p:sp>
      <p:sp>
        <p:nvSpPr>
          <p:cNvPr id="7" name="Text Placeholder 5"/>
          <p:cNvSpPr>
            <a:spLocks noGrp="1"/>
          </p:cNvSpPr>
          <p:nvPr>
            <p:ph type="body" sz="quarter" idx="12"/>
          </p:nvPr>
        </p:nvSpPr>
        <p:spPr>
          <a:xfrm>
            <a:off x="4284738" y="1676938"/>
            <a:ext cx="3167583" cy="4056319"/>
          </a:xfrm>
          <a:prstGeom prst="rect">
            <a:avLst/>
          </a:prstGeom>
        </p:spPr>
        <p:txBody>
          <a:bodyPr lIns="0" tIns="0" rIns="0" bIns="0" numCol="1" spcCol="216000"/>
          <a:lstStyle>
            <a:lvl1pPr marL="0" marR="0" indent="0" algn="l" defTabSz="606410" rtl="0" eaLnBrk="1" fontAlgn="base" latinLnBrk="0" hangingPunct="1">
              <a:lnSpc>
                <a:spcPts val="2000"/>
              </a:lnSpc>
              <a:spcBef>
                <a:spcPts val="0"/>
              </a:spcBef>
              <a:spcAft>
                <a:spcPct val="0"/>
              </a:spcAft>
              <a:buClrTx/>
              <a:buSzTx/>
              <a:buFontTx/>
              <a:buNone/>
              <a:tabLst/>
              <a:defRPr sz="1400" b="0" i="0" baseline="0">
                <a:solidFill>
                  <a:schemeClr val="tx1"/>
                </a:solidFill>
                <a:latin typeface="Tahoma" charset="0"/>
                <a:ea typeface="Tahoma" charset="0"/>
                <a:cs typeface="Tahoma" charset="0"/>
              </a:defRPr>
            </a:lvl1pPr>
          </a:lstStyle>
          <a:p>
            <a:pPr lvl="0"/>
            <a:r>
              <a:rPr lang="en-GB" dirty="0"/>
              <a:t>Click to edit Master text styles</a:t>
            </a:r>
          </a:p>
        </p:txBody>
      </p:sp>
    </p:spTree>
    <p:extLst>
      <p:ext uri="{BB962C8B-B14F-4D97-AF65-F5344CB8AC3E}">
        <p14:creationId xmlns:p14="http://schemas.microsoft.com/office/powerpoint/2010/main" val="1059746893"/>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wo column text style with bullet points">
    <p:spTree>
      <p:nvGrpSpPr>
        <p:cNvPr id="1" name=""/>
        <p:cNvGrpSpPr/>
        <p:nvPr/>
      </p:nvGrpSpPr>
      <p:grpSpPr>
        <a:xfrm>
          <a:off x="0" y="0"/>
          <a:ext cx="0" cy="0"/>
          <a:chOff x="0" y="0"/>
          <a:chExt cx="0" cy="0"/>
        </a:xfrm>
      </p:grpSpPr>
      <p:pic>
        <p:nvPicPr>
          <p:cNvPr id="6" name="Picture 1" descr="UWE-Logo-Botto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313" y="6148388"/>
            <a:ext cx="107950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121" y="740833"/>
            <a:ext cx="6515621" cy="64604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a:t>Click to edit Master text styles</a:t>
            </a:r>
          </a:p>
        </p:txBody>
      </p:sp>
      <p:sp>
        <p:nvSpPr>
          <p:cNvPr id="9" name="Text Placeholder 5"/>
          <p:cNvSpPr>
            <a:spLocks noGrp="1"/>
          </p:cNvSpPr>
          <p:nvPr>
            <p:ph type="body" sz="quarter" idx="11"/>
          </p:nvPr>
        </p:nvSpPr>
        <p:spPr>
          <a:xfrm>
            <a:off x="899121" y="1632141"/>
            <a:ext cx="3167583" cy="4101116"/>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6818D"/>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10" name="Text Placeholder 5"/>
          <p:cNvSpPr>
            <a:spLocks noGrp="1"/>
          </p:cNvSpPr>
          <p:nvPr>
            <p:ph type="body" sz="quarter" idx="12"/>
          </p:nvPr>
        </p:nvSpPr>
        <p:spPr>
          <a:xfrm>
            <a:off x="4213202" y="1632141"/>
            <a:ext cx="3239119" cy="4101116"/>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6818D"/>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873939236"/>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column text style with numbered points">
    <p:spTree>
      <p:nvGrpSpPr>
        <p:cNvPr id="1" name=""/>
        <p:cNvGrpSpPr/>
        <p:nvPr/>
      </p:nvGrpSpPr>
      <p:grpSpPr>
        <a:xfrm>
          <a:off x="0" y="0"/>
          <a:ext cx="0" cy="0"/>
          <a:chOff x="0" y="0"/>
          <a:chExt cx="0" cy="0"/>
        </a:xfrm>
      </p:grpSpPr>
      <p:pic>
        <p:nvPicPr>
          <p:cNvPr id="6" name="Picture 1" descr="UWE-Logo-Botto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313" y="6148388"/>
            <a:ext cx="107950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096" y="749531"/>
            <a:ext cx="6553224" cy="64604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a:t>Click to edit Master text styles</a:t>
            </a:r>
          </a:p>
        </p:txBody>
      </p:sp>
      <p:sp>
        <p:nvSpPr>
          <p:cNvPr id="9" name="Text Placeholder 5"/>
          <p:cNvSpPr>
            <a:spLocks noGrp="1"/>
          </p:cNvSpPr>
          <p:nvPr>
            <p:ph type="body" sz="quarter" idx="11"/>
          </p:nvPr>
        </p:nvSpPr>
        <p:spPr>
          <a:xfrm>
            <a:off x="899121" y="1632001"/>
            <a:ext cx="3167583" cy="4188281"/>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16818D"/>
              </a:buClr>
              <a:buSzTx/>
              <a:buFont typeface="+mj-lt"/>
              <a:buAutoNum type="arabicPeriod"/>
              <a:tabLst/>
              <a:defRPr sz="1400" b="0" i="0" baseline="0">
                <a:solidFill>
                  <a:schemeClr val="tx1"/>
                </a:solidFill>
                <a:latin typeface="Tahoma"/>
                <a:ea typeface="Tahoma"/>
                <a:cs typeface="Tahoma"/>
              </a:defRPr>
            </a:lvl1pPr>
            <a:lvl2pPr marL="541338" indent="-274638">
              <a:buClr>
                <a:srgbClr val="16818D"/>
              </a:buClr>
              <a:buFont typeface="+mj-lt"/>
              <a:buAutoNum type="romanLcPeriod"/>
              <a:defRPr sz="1400" baseline="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Text Placeholder 5"/>
          <p:cNvSpPr>
            <a:spLocks noGrp="1"/>
          </p:cNvSpPr>
          <p:nvPr>
            <p:ph type="body" sz="quarter" idx="12"/>
          </p:nvPr>
        </p:nvSpPr>
        <p:spPr>
          <a:xfrm>
            <a:off x="4214194" y="1632001"/>
            <a:ext cx="3238126" cy="4188281"/>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16818D"/>
              </a:buClr>
              <a:buSzTx/>
              <a:buFont typeface="+mj-lt"/>
              <a:buAutoNum type="arabicPeriod"/>
              <a:tabLst/>
              <a:defRPr sz="1400" b="0" i="0" baseline="0">
                <a:solidFill>
                  <a:schemeClr val="tx1"/>
                </a:solidFill>
                <a:latin typeface="Tahoma"/>
                <a:ea typeface="Tahoma"/>
                <a:cs typeface="Tahoma"/>
              </a:defRPr>
            </a:lvl1pPr>
            <a:lvl2pPr marL="541338" indent="-274638">
              <a:buClr>
                <a:srgbClr val="16818D"/>
              </a:buClr>
              <a:buFont typeface="+mj-lt"/>
              <a:buAutoNum type="romanLcPeriod"/>
              <a:defRPr sz="140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US"/>
              <a:t>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908113131"/>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hart and graph position">
    <p:spTree>
      <p:nvGrpSpPr>
        <p:cNvPr id="1" name=""/>
        <p:cNvGrpSpPr/>
        <p:nvPr/>
      </p:nvGrpSpPr>
      <p:grpSpPr>
        <a:xfrm>
          <a:off x="0" y="0"/>
          <a:ext cx="0" cy="0"/>
          <a:chOff x="0" y="0"/>
          <a:chExt cx="0" cy="0"/>
        </a:xfrm>
      </p:grpSpPr>
      <p:pic>
        <p:nvPicPr>
          <p:cNvPr id="4" name="Picture 1" descr="UWE-Logo-Botto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313" y="6148388"/>
            <a:ext cx="107950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5"/>
          <p:cNvSpPr>
            <a:spLocks noGrp="1"/>
          </p:cNvSpPr>
          <p:nvPr>
            <p:ph type="body" sz="quarter" idx="10"/>
          </p:nvPr>
        </p:nvSpPr>
        <p:spPr>
          <a:xfrm>
            <a:off x="899595" y="740833"/>
            <a:ext cx="6515621" cy="64604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a:t>Click to edit Master text styles</a:t>
            </a:r>
          </a:p>
        </p:txBody>
      </p:sp>
      <p:sp>
        <p:nvSpPr>
          <p:cNvPr id="3" name="Chart Placeholder 2"/>
          <p:cNvSpPr>
            <a:spLocks noGrp="1"/>
          </p:cNvSpPr>
          <p:nvPr>
            <p:ph type="chart" sz="quarter" idx="11"/>
          </p:nvPr>
        </p:nvSpPr>
        <p:spPr>
          <a:xfrm>
            <a:off x="899592" y="1602900"/>
            <a:ext cx="6515620" cy="4322379"/>
          </a:xfrm>
          <a:prstGeom prst="rect">
            <a:avLst/>
          </a:prstGeom>
        </p:spPr>
        <p:txBody>
          <a:bodyPr/>
          <a:lstStyle/>
          <a:p>
            <a:pPr lvl="0"/>
            <a:endParaRPr lang="en-US" noProof="0" dirty="0"/>
          </a:p>
        </p:txBody>
      </p:sp>
    </p:spTree>
    <p:extLst>
      <p:ext uri="{BB962C8B-B14F-4D97-AF65-F5344CB8AC3E}">
        <p14:creationId xmlns:p14="http://schemas.microsoft.com/office/powerpoint/2010/main" val="494211705"/>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Narrow column text style with chart">
    <p:spTree>
      <p:nvGrpSpPr>
        <p:cNvPr id="1" name=""/>
        <p:cNvGrpSpPr/>
        <p:nvPr/>
      </p:nvGrpSpPr>
      <p:grpSpPr>
        <a:xfrm>
          <a:off x="0" y="0"/>
          <a:ext cx="0" cy="0"/>
          <a:chOff x="0" y="0"/>
          <a:chExt cx="0" cy="0"/>
        </a:xfrm>
      </p:grpSpPr>
      <p:pic>
        <p:nvPicPr>
          <p:cNvPr id="7" name="Picture 1" descr="UWE-Logo-Botto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313" y="6148388"/>
            <a:ext cx="107950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1"/>
          </p:nvPr>
        </p:nvSpPr>
        <p:spPr>
          <a:xfrm>
            <a:off x="898975" y="1676938"/>
            <a:ext cx="3167583" cy="4152329"/>
          </a:xfrm>
          <a:prstGeom prst="rect">
            <a:avLst/>
          </a:prstGeom>
        </p:spPr>
        <p:txBody>
          <a:bodyPr lIns="0" tIns="0" rIns="0" bIns="0" numCol="1" spcCol="216000"/>
          <a:lstStyle>
            <a:lvl1pPr marL="0" marR="0" indent="0" algn="l" defTabSz="606410" rtl="0" eaLnBrk="1" fontAlgn="base" latinLnBrk="0" hangingPunct="1">
              <a:lnSpc>
                <a:spcPts val="2000"/>
              </a:lnSpc>
              <a:spcBef>
                <a:spcPts val="0"/>
              </a:spcBef>
              <a:spcAft>
                <a:spcPct val="0"/>
              </a:spcAft>
              <a:buClrTx/>
              <a:buSzTx/>
              <a:buFontTx/>
              <a:buNone/>
              <a:tabLst/>
              <a:defRPr sz="1400" b="0" i="0" baseline="0">
                <a:solidFill>
                  <a:schemeClr val="tx1"/>
                </a:solidFill>
                <a:latin typeface="Tahoma" charset="0"/>
                <a:ea typeface="Tahoma" charset="0"/>
                <a:cs typeface="Tahoma" charset="0"/>
              </a:defRPr>
            </a:lvl1pPr>
          </a:lstStyle>
          <a:p>
            <a:pPr lvl="0"/>
            <a:r>
              <a:rPr lang="en-GB" dirty="0"/>
              <a:t>Click to edit Master text styles</a:t>
            </a:r>
          </a:p>
        </p:txBody>
      </p:sp>
      <p:sp>
        <p:nvSpPr>
          <p:cNvPr id="5" name="Text Placeholder 5"/>
          <p:cNvSpPr>
            <a:spLocks noGrp="1"/>
          </p:cNvSpPr>
          <p:nvPr>
            <p:ph type="body" sz="quarter" idx="10"/>
          </p:nvPr>
        </p:nvSpPr>
        <p:spPr>
          <a:xfrm>
            <a:off x="898973" y="740833"/>
            <a:ext cx="6515621" cy="64604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a:t>Click to edit Master text styles</a:t>
            </a:r>
          </a:p>
        </p:txBody>
      </p:sp>
      <p:sp>
        <p:nvSpPr>
          <p:cNvPr id="3" name="Chart Placeholder 2"/>
          <p:cNvSpPr>
            <a:spLocks noGrp="1"/>
          </p:cNvSpPr>
          <p:nvPr>
            <p:ph type="chart" sz="quarter" idx="12"/>
          </p:nvPr>
        </p:nvSpPr>
        <p:spPr>
          <a:xfrm>
            <a:off x="4284042" y="1676940"/>
            <a:ext cx="3816350" cy="4248339"/>
          </a:xfrm>
          <a:prstGeom prst="rect">
            <a:avLst/>
          </a:prstGeom>
        </p:spPr>
        <p:txBody>
          <a:bodyPr/>
          <a:lstStyle/>
          <a:p>
            <a:pPr lvl="0"/>
            <a:endParaRPr lang="en-US" noProof="0" dirty="0"/>
          </a:p>
        </p:txBody>
      </p:sp>
    </p:spTree>
    <p:extLst>
      <p:ext uri="{BB962C8B-B14F-4D97-AF65-F5344CB8AC3E}">
        <p14:creationId xmlns:p14="http://schemas.microsoft.com/office/powerpoint/2010/main" val="1327817527"/>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pic>
        <p:nvPicPr>
          <p:cNvPr id="3" name="Picture 1" descr="UWE-Logo-Botto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313" y="6148388"/>
            <a:ext cx="107950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Picture Placeholder 12"/>
          <p:cNvSpPr>
            <a:spLocks noGrp="1"/>
          </p:cNvSpPr>
          <p:nvPr>
            <p:ph type="pic" sz="quarter" idx="13"/>
          </p:nvPr>
        </p:nvSpPr>
        <p:spPr>
          <a:xfrm>
            <a:off x="0" y="-1"/>
            <a:ext cx="9144000" cy="5872767"/>
          </a:xfrm>
          <a:prstGeom prst="rect">
            <a:avLst/>
          </a:prstGeom>
        </p:spPr>
        <p:txBody>
          <a:bodyPr/>
          <a:lstStyle/>
          <a:p>
            <a:pPr lvl="0"/>
            <a:endParaRPr lang="en-US" noProof="0" dirty="0"/>
          </a:p>
        </p:txBody>
      </p:sp>
    </p:spTree>
    <p:extLst>
      <p:ext uri="{BB962C8B-B14F-4D97-AF65-F5344CB8AC3E}">
        <p14:creationId xmlns:p14="http://schemas.microsoft.com/office/powerpoint/2010/main" val="644992721"/>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8" name="Picture 1" descr="UWE-Logo-Botto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313" y="6148388"/>
            <a:ext cx="107950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5"/>
          <p:cNvSpPr>
            <a:spLocks noGrp="1"/>
          </p:cNvSpPr>
          <p:nvPr>
            <p:ph type="body" sz="quarter" idx="10"/>
          </p:nvPr>
        </p:nvSpPr>
        <p:spPr>
          <a:xfrm>
            <a:off x="467545" y="313656"/>
            <a:ext cx="6552727" cy="811088"/>
          </a:xfrm>
          <a:prstGeom prst="rect">
            <a:avLst/>
          </a:prstGeom>
        </p:spPr>
        <p:txBody>
          <a:bodyPr lIns="0" tIns="0" rIns="0" bIns="0"/>
          <a:lstStyle>
            <a:lvl1pPr marL="0" indent="0">
              <a:lnSpc>
                <a:spcPts val="4200"/>
              </a:lnSpc>
              <a:buFontTx/>
              <a:buNone/>
              <a:defRPr sz="3200" b="0" i="0" baseline="0">
                <a:solidFill>
                  <a:srgbClr val="16818D"/>
                </a:solidFill>
                <a:latin typeface="Georgia"/>
                <a:ea typeface="Georgia"/>
                <a:cs typeface="Georgia"/>
              </a:defRPr>
            </a:lvl1pPr>
          </a:lstStyle>
          <a:p>
            <a:pPr lvl="0"/>
            <a:r>
              <a:rPr lang="en-GB" dirty="0"/>
              <a:t>Click to edit Master text styles</a:t>
            </a:r>
          </a:p>
        </p:txBody>
      </p:sp>
      <p:sp>
        <p:nvSpPr>
          <p:cNvPr id="4" name="Picture Placeholder 12"/>
          <p:cNvSpPr>
            <a:spLocks noGrp="1"/>
          </p:cNvSpPr>
          <p:nvPr>
            <p:ph type="pic" sz="quarter" idx="11"/>
          </p:nvPr>
        </p:nvSpPr>
        <p:spPr>
          <a:xfrm>
            <a:off x="6125289" y="1287887"/>
            <a:ext cx="3018711" cy="4584880"/>
          </a:xfrm>
          <a:prstGeom prst="rect">
            <a:avLst/>
          </a:prstGeom>
        </p:spPr>
        <p:txBody>
          <a:bodyPr/>
          <a:lstStyle/>
          <a:p>
            <a:pPr lvl="0"/>
            <a:endParaRPr lang="en-US" noProof="0" dirty="0"/>
          </a:p>
        </p:txBody>
      </p:sp>
      <p:sp>
        <p:nvSpPr>
          <p:cNvPr id="5" name="Picture Placeholder 12"/>
          <p:cNvSpPr>
            <a:spLocks noGrp="1"/>
          </p:cNvSpPr>
          <p:nvPr>
            <p:ph type="pic" sz="quarter" idx="12"/>
          </p:nvPr>
        </p:nvSpPr>
        <p:spPr>
          <a:xfrm>
            <a:off x="0" y="1287887"/>
            <a:ext cx="3024188" cy="4584880"/>
          </a:xfrm>
          <a:prstGeom prst="rect">
            <a:avLst/>
          </a:prstGeom>
        </p:spPr>
        <p:txBody>
          <a:bodyPr/>
          <a:lstStyle/>
          <a:p>
            <a:pPr lvl="0"/>
            <a:endParaRPr lang="en-US" noProof="0" dirty="0"/>
          </a:p>
        </p:txBody>
      </p:sp>
      <p:sp>
        <p:nvSpPr>
          <p:cNvPr id="6" name="Picture Placeholder 12"/>
          <p:cNvSpPr>
            <a:spLocks noGrp="1"/>
          </p:cNvSpPr>
          <p:nvPr>
            <p:ph type="pic" sz="quarter" idx="13"/>
          </p:nvPr>
        </p:nvSpPr>
        <p:spPr>
          <a:xfrm>
            <a:off x="3064589" y="1287888"/>
            <a:ext cx="3020299" cy="2264529"/>
          </a:xfrm>
          <a:prstGeom prst="rect">
            <a:avLst/>
          </a:prstGeom>
        </p:spPr>
        <p:txBody>
          <a:bodyPr/>
          <a:lstStyle/>
          <a:p>
            <a:pPr lvl="0"/>
            <a:endParaRPr lang="en-US" noProof="0" dirty="0"/>
          </a:p>
        </p:txBody>
      </p:sp>
      <p:sp>
        <p:nvSpPr>
          <p:cNvPr id="7" name="Picture Placeholder 12"/>
          <p:cNvSpPr>
            <a:spLocks noGrp="1"/>
          </p:cNvSpPr>
          <p:nvPr>
            <p:ph type="pic" sz="quarter" idx="14"/>
          </p:nvPr>
        </p:nvSpPr>
        <p:spPr>
          <a:xfrm>
            <a:off x="3064589" y="3601098"/>
            <a:ext cx="3020299" cy="2271669"/>
          </a:xfrm>
          <a:prstGeom prst="rect">
            <a:avLst/>
          </a:prstGeom>
        </p:spPr>
        <p:txBody>
          <a:bodyPr/>
          <a:lstStyle/>
          <a:p>
            <a:pPr lvl="0"/>
            <a:endParaRPr lang="en-US" noProof="0" dirty="0"/>
          </a:p>
        </p:txBody>
      </p:sp>
    </p:spTree>
    <p:extLst>
      <p:ext uri="{BB962C8B-B14F-4D97-AF65-F5344CB8AC3E}">
        <p14:creationId xmlns:p14="http://schemas.microsoft.com/office/powerpoint/2010/main" val="1944286751"/>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8" name="Picture 1" descr="UWE-Logo-Botto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313" y="6148388"/>
            <a:ext cx="107950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5"/>
          <p:cNvSpPr>
            <a:spLocks noGrp="1"/>
          </p:cNvSpPr>
          <p:nvPr>
            <p:ph type="body" sz="quarter" idx="10"/>
          </p:nvPr>
        </p:nvSpPr>
        <p:spPr>
          <a:xfrm>
            <a:off x="467545" y="313656"/>
            <a:ext cx="6552727" cy="811088"/>
          </a:xfrm>
          <a:prstGeom prst="rect">
            <a:avLst/>
          </a:prstGeom>
        </p:spPr>
        <p:txBody>
          <a:bodyPr lIns="0" tIns="0" rIns="0" bIns="0"/>
          <a:lstStyle>
            <a:lvl1pPr marL="0" indent="0">
              <a:lnSpc>
                <a:spcPts val="4200"/>
              </a:lnSpc>
              <a:buFontTx/>
              <a:buNone/>
              <a:defRPr sz="3200" b="0" i="0" baseline="0">
                <a:solidFill>
                  <a:srgbClr val="16818D"/>
                </a:solidFill>
                <a:latin typeface="Georgia"/>
                <a:ea typeface="Georgia"/>
                <a:cs typeface="Georgia"/>
              </a:defRPr>
            </a:lvl1pPr>
          </a:lstStyle>
          <a:p>
            <a:pPr lvl="0"/>
            <a:r>
              <a:rPr lang="en-GB" dirty="0"/>
              <a:t>Click to edit Master text styles</a:t>
            </a:r>
          </a:p>
        </p:txBody>
      </p:sp>
      <p:sp>
        <p:nvSpPr>
          <p:cNvPr id="4" name="Picture Placeholder 12"/>
          <p:cNvSpPr>
            <a:spLocks noGrp="1"/>
          </p:cNvSpPr>
          <p:nvPr>
            <p:ph type="pic" sz="quarter" idx="11"/>
          </p:nvPr>
        </p:nvSpPr>
        <p:spPr>
          <a:xfrm>
            <a:off x="6125289" y="1287887"/>
            <a:ext cx="3018711" cy="4584880"/>
          </a:xfrm>
          <a:prstGeom prst="rect">
            <a:avLst/>
          </a:prstGeom>
        </p:spPr>
        <p:txBody>
          <a:bodyPr/>
          <a:lstStyle/>
          <a:p>
            <a:pPr lvl="0"/>
            <a:endParaRPr lang="en-US" noProof="0" dirty="0"/>
          </a:p>
        </p:txBody>
      </p:sp>
      <p:sp>
        <p:nvSpPr>
          <p:cNvPr id="6" name="Picture Placeholder 12"/>
          <p:cNvSpPr>
            <a:spLocks noGrp="1"/>
          </p:cNvSpPr>
          <p:nvPr>
            <p:ph type="pic" sz="quarter" idx="13"/>
          </p:nvPr>
        </p:nvSpPr>
        <p:spPr>
          <a:xfrm>
            <a:off x="3064589" y="1287888"/>
            <a:ext cx="3020299" cy="2264529"/>
          </a:xfrm>
          <a:prstGeom prst="rect">
            <a:avLst/>
          </a:prstGeom>
        </p:spPr>
        <p:txBody>
          <a:bodyPr/>
          <a:lstStyle/>
          <a:p>
            <a:pPr lvl="0"/>
            <a:endParaRPr lang="en-US" noProof="0" dirty="0"/>
          </a:p>
        </p:txBody>
      </p:sp>
      <p:sp>
        <p:nvSpPr>
          <p:cNvPr id="7" name="Picture Placeholder 12"/>
          <p:cNvSpPr>
            <a:spLocks noGrp="1"/>
          </p:cNvSpPr>
          <p:nvPr>
            <p:ph type="pic" sz="quarter" idx="14"/>
          </p:nvPr>
        </p:nvSpPr>
        <p:spPr>
          <a:xfrm>
            <a:off x="3064589" y="3601098"/>
            <a:ext cx="3020299" cy="2271669"/>
          </a:xfrm>
          <a:prstGeom prst="rect">
            <a:avLst/>
          </a:prstGeom>
        </p:spPr>
        <p:txBody>
          <a:bodyPr/>
          <a:lstStyle/>
          <a:p>
            <a:pPr lvl="0"/>
            <a:endParaRPr lang="en-US" noProof="0" dirty="0"/>
          </a:p>
        </p:txBody>
      </p:sp>
      <p:sp>
        <p:nvSpPr>
          <p:cNvPr id="9" name="Text Placeholder 5"/>
          <p:cNvSpPr>
            <a:spLocks noGrp="1"/>
          </p:cNvSpPr>
          <p:nvPr>
            <p:ph type="body" sz="quarter" idx="15"/>
          </p:nvPr>
        </p:nvSpPr>
        <p:spPr>
          <a:xfrm>
            <a:off x="458066" y="1287888"/>
            <a:ext cx="2385743" cy="4584880"/>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6818D"/>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US"/>
              <a:t>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382991312"/>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5" name="Picture 1" descr="UWE-Logo-Botto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313" y="6148388"/>
            <a:ext cx="107950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12"/>
          <p:cNvSpPr>
            <a:spLocks noGrp="1"/>
          </p:cNvSpPr>
          <p:nvPr>
            <p:ph type="body" sz="quarter" idx="12"/>
          </p:nvPr>
        </p:nvSpPr>
        <p:spPr>
          <a:xfrm>
            <a:off x="1042989" y="1220754"/>
            <a:ext cx="7058025" cy="3840427"/>
          </a:xfrm>
          <a:prstGeom prst="rect">
            <a:avLst/>
          </a:prstGeom>
        </p:spPr>
        <p:txBody>
          <a:bodyPr/>
          <a:lstStyle>
            <a:lvl1pPr marL="0" indent="0">
              <a:lnSpc>
                <a:spcPts val="3600"/>
              </a:lnSpc>
              <a:buNone/>
              <a:defRPr sz="2800" b="0" i="1" baseline="0">
                <a:solidFill>
                  <a:srgbClr val="16818D"/>
                </a:solidFill>
                <a:latin typeface="Tahoma" charset="0"/>
              </a:defRPr>
            </a:lvl1pPr>
            <a:lvl2pPr marL="609600" indent="0">
              <a:lnSpc>
                <a:spcPts val="3600"/>
              </a:lnSpc>
              <a:buNone/>
              <a:defRPr sz="2800" b="0" i="1" baseline="0">
                <a:solidFill>
                  <a:srgbClr val="16818D"/>
                </a:solidFill>
                <a:latin typeface="Tahoma" charset="0"/>
              </a:defRPr>
            </a:lvl2pPr>
            <a:lvl3pPr marL="1219200" indent="0">
              <a:lnSpc>
                <a:spcPts val="3600"/>
              </a:lnSpc>
              <a:buNone/>
              <a:defRPr sz="2800" b="0" i="1" baseline="0">
                <a:solidFill>
                  <a:srgbClr val="16818D"/>
                </a:solidFill>
                <a:latin typeface="Tahoma" charset="0"/>
              </a:defRPr>
            </a:lvl3pPr>
            <a:lvl4pPr marL="1828800" indent="0">
              <a:lnSpc>
                <a:spcPts val="3600"/>
              </a:lnSpc>
              <a:buNone/>
              <a:defRPr sz="2800" b="0" i="1" baseline="0">
                <a:solidFill>
                  <a:srgbClr val="16818D"/>
                </a:solidFill>
                <a:latin typeface="Tahoma" charset="0"/>
              </a:defRPr>
            </a:lvl4pPr>
            <a:lvl5pPr marL="2438400" indent="0">
              <a:lnSpc>
                <a:spcPts val="3600"/>
              </a:lnSpc>
              <a:buNone/>
              <a:defRPr sz="2800" b="0" i="1" baseline="0">
                <a:solidFill>
                  <a:srgbClr val="16818D"/>
                </a:solidFill>
                <a:latin typeface="Tahoma"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14"/>
          <p:cNvSpPr>
            <a:spLocks noGrp="1"/>
          </p:cNvSpPr>
          <p:nvPr>
            <p:ph type="body" sz="quarter" idx="13"/>
          </p:nvPr>
        </p:nvSpPr>
        <p:spPr>
          <a:xfrm>
            <a:off x="1042989" y="5157193"/>
            <a:ext cx="7058025" cy="635860"/>
          </a:xfrm>
          <a:prstGeom prst="rect">
            <a:avLst/>
          </a:prstGeom>
        </p:spPr>
        <p:txBody>
          <a:bodyPr/>
          <a:lstStyle>
            <a:lvl1pPr marL="0" indent="0" algn="r">
              <a:lnSpc>
                <a:spcPts val="1800"/>
              </a:lnSpc>
              <a:buNone/>
              <a:defRPr sz="1200" baseline="0">
                <a:solidFill>
                  <a:schemeClr val="tx1"/>
                </a:solidFill>
                <a:latin typeface="Tahoma" charset="0"/>
              </a:defRPr>
            </a:lvl1pPr>
            <a:lvl2pPr marL="609600" indent="0" algn="r">
              <a:lnSpc>
                <a:spcPts val="1800"/>
              </a:lnSpc>
              <a:buNone/>
              <a:defRPr sz="1200" baseline="0">
                <a:solidFill>
                  <a:schemeClr val="tx1"/>
                </a:solidFill>
                <a:latin typeface="Tahoma" charset="0"/>
              </a:defRPr>
            </a:lvl2pPr>
            <a:lvl3pPr marL="1219200" indent="0" algn="r">
              <a:lnSpc>
                <a:spcPts val="1800"/>
              </a:lnSpc>
              <a:buNone/>
              <a:defRPr sz="1200" baseline="0">
                <a:solidFill>
                  <a:schemeClr val="tx1"/>
                </a:solidFill>
                <a:latin typeface="Tahoma" charset="0"/>
              </a:defRPr>
            </a:lvl3pPr>
            <a:lvl4pPr marL="1828800" indent="0" algn="r">
              <a:lnSpc>
                <a:spcPts val="1800"/>
              </a:lnSpc>
              <a:buNone/>
              <a:defRPr sz="1200" baseline="0">
                <a:solidFill>
                  <a:schemeClr val="tx1"/>
                </a:solidFill>
                <a:latin typeface="Tahoma" charset="0"/>
              </a:defRPr>
            </a:lvl4pPr>
            <a:lvl5pPr marL="2438400" indent="0" algn="r">
              <a:lnSpc>
                <a:spcPts val="1800"/>
              </a:lnSpc>
              <a:buNone/>
              <a:defRPr sz="1200" baseline="0">
                <a:solidFill>
                  <a:schemeClr val="tx1"/>
                </a:solidFill>
                <a:latin typeface="Tahoma"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39906280"/>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pic>
        <p:nvPicPr>
          <p:cNvPr id="6" name="Picture 1" descr="UWE-Logo-Botto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313" y="6148388"/>
            <a:ext cx="107950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12"/>
          <p:cNvSpPr>
            <a:spLocks noGrp="1"/>
          </p:cNvSpPr>
          <p:nvPr>
            <p:ph type="body" sz="quarter" idx="12"/>
          </p:nvPr>
        </p:nvSpPr>
        <p:spPr>
          <a:xfrm>
            <a:off x="215404" y="2468893"/>
            <a:ext cx="4283969" cy="1824203"/>
          </a:xfrm>
          <a:prstGeom prst="rect">
            <a:avLst/>
          </a:prstGeom>
        </p:spPr>
        <p:txBody>
          <a:bodyPr/>
          <a:lstStyle>
            <a:lvl1pPr marL="0" indent="0" algn="r">
              <a:lnSpc>
                <a:spcPts val="9600"/>
              </a:lnSpc>
              <a:buNone/>
              <a:defRPr sz="13000" b="0" i="0" baseline="0">
                <a:solidFill>
                  <a:srgbClr val="16818D"/>
                </a:solidFill>
                <a:latin typeface="Georgia" charset="0"/>
                <a:ea typeface="Georgia" charset="0"/>
                <a:cs typeface="Georgia" charset="0"/>
              </a:defRPr>
            </a:lvl1pPr>
            <a:lvl2pPr marL="609600" indent="0" algn="r">
              <a:lnSpc>
                <a:spcPts val="3600"/>
              </a:lnSpc>
              <a:buNone/>
              <a:defRPr sz="9600" b="0" i="0" baseline="0">
                <a:solidFill>
                  <a:schemeClr val="bg1"/>
                </a:solidFill>
                <a:latin typeface="Georgia" charset="0"/>
                <a:ea typeface="Georgia" charset="0"/>
                <a:cs typeface="Georgia" charset="0"/>
              </a:defRPr>
            </a:lvl2pPr>
            <a:lvl3pPr marL="1219200" indent="0" algn="r">
              <a:lnSpc>
                <a:spcPts val="3600"/>
              </a:lnSpc>
              <a:buNone/>
              <a:defRPr sz="9600" b="0" i="0" baseline="0">
                <a:solidFill>
                  <a:schemeClr val="bg1"/>
                </a:solidFill>
                <a:latin typeface="Georgia" charset="0"/>
                <a:ea typeface="Georgia" charset="0"/>
                <a:cs typeface="Georgia" charset="0"/>
              </a:defRPr>
            </a:lvl3pPr>
            <a:lvl4pPr marL="1828800" indent="0" algn="r">
              <a:lnSpc>
                <a:spcPts val="3600"/>
              </a:lnSpc>
              <a:buNone/>
              <a:defRPr sz="9600" b="0" i="0" baseline="0">
                <a:solidFill>
                  <a:schemeClr val="bg1"/>
                </a:solidFill>
                <a:latin typeface="Georgia" charset="0"/>
                <a:ea typeface="Georgia" charset="0"/>
                <a:cs typeface="Georgia" charset="0"/>
              </a:defRPr>
            </a:lvl4pPr>
            <a:lvl5pPr marL="2438400" indent="0" algn="r">
              <a:lnSpc>
                <a:spcPts val="3600"/>
              </a:lnSpc>
              <a:buNone/>
              <a:defRPr sz="9600" b="0" i="0" baseline="0">
                <a:solidFill>
                  <a:schemeClr val="bg1"/>
                </a:solidFill>
                <a:latin typeface="Georgia" charset="0"/>
                <a:ea typeface="Georgia" charset="0"/>
                <a:cs typeface="Georgia" charset="0"/>
              </a:defRPr>
            </a:lvl5pPr>
          </a:lstStyle>
          <a:p>
            <a:pPr lvl="0"/>
            <a:r>
              <a:rPr lang="en-US"/>
              <a:t>Edit Master text styles</a:t>
            </a:r>
          </a:p>
        </p:txBody>
      </p:sp>
      <p:sp>
        <p:nvSpPr>
          <p:cNvPr id="4" name="Text Placeholder 14"/>
          <p:cNvSpPr>
            <a:spLocks noGrp="1"/>
          </p:cNvSpPr>
          <p:nvPr>
            <p:ph type="body" sz="quarter" idx="13"/>
          </p:nvPr>
        </p:nvSpPr>
        <p:spPr>
          <a:xfrm>
            <a:off x="4715396" y="2491666"/>
            <a:ext cx="3601021" cy="1801431"/>
          </a:xfrm>
          <a:prstGeom prst="rect">
            <a:avLst/>
          </a:prstGeom>
        </p:spPr>
        <p:txBody>
          <a:bodyPr/>
          <a:lstStyle>
            <a:lvl1pPr marL="0" indent="0" algn="l">
              <a:lnSpc>
                <a:spcPts val="2200"/>
              </a:lnSpc>
              <a:buNone/>
              <a:defRPr sz="1800" baseline="0">
                <a:solidFill>
                  <a:srgbClr val="16818D"/>
                </a:solidFill>
                <a:latin typeface="Georgia" charset="0"/>
              </a:defRPr>
            </a:lvl1pPr>
            <a:lvl2pPr marL="609600" indent="0" algn="l">
              <a:lnSpc>
                <a:spcPts val="2200"/>
              </a:lnSpc>
              <a:buNone/>
              <a:defRPr sz="1800" baseline="0">
                <a:solidFill>
                  <a:srgbClr val="16818D"/>
                </a:solidFill>
                <a:latin typeface="Georgia" charset="0"/>
              </a:defRPr>
            </a:lvl2pPr>
            <a:lvl3pPr marL="1219200" indent="0" algn="l">
              <a:lnSpc>
                <a:spcPts val="2200"/>
              </a:lnSpc>
              <a:buNone/>
              <a:defRPr sz="1800" baseline="0">
                <a:solidFill>
                  <a:srgbClr val="16818D"/>
                </a:solidFill>
                <a:latin typeface="Georgia" charset="0"/>
              </a:defRPr>
            </a:lvl3pPr>
            <a:lvl4pPr marL="1828800" indent="0" algn="l">
              <a:lnSpc>
                <a:spcPts val="2200"/>
              </a:lnSpc>
              <a:buNone/>
              <a:defRPr sz="1800" baseline="0">
                <a:solidFill>
                  <a:srgbClr val="16818D"/>
                </a:solidFill>
                <a:latin typeface="Georgia" charset="0"/>
              </a:defRPr>
            </a:lvl4pPr>
            <a:lvl5pPr marL="2438400" indent="0" algn="l">
              <a:lnSpc>
                <a:spcPts val="2200"/>
              </a:lnSpc>
              <a:buNone/>
              <a:defRPr sz="1800" baseline="0">
                <a:solidFill>
                  <a:srgbClr val="16818D"/>
                </a:solidFill>
                <a:latin typeface="Georgia"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14"/>
          <p:cNvSpPr>
            <a:spLocks noGrp="1"/>
          </p:cNvSpPr>
          <p:nvPr>
            <p:ph type="body" sz="quarter" idx="14"/>
          </p:nvPr>
        </p:nvSpPr>
        <p:spPr>
          <a:xfrm>
            <a:off x="970980" y="4772853"/>
            <a:ext cx="7129412" cy="864393"/>
          </a:xfrm>
          <a:prstGeom prst="rect">
            <a:avLst/>
          </a:prstGeom>
        </p:spPr>
        <p:txBody>
          <a:bodyPr/>
          <a:lstStyle>
            <a:lvl1pPr marL="0" indent="0" algn="r">
              <a:lnSpc>
                <a:spcPts val="1400"/>
              </a:lnSpc>
              <a:buNone/>
              <a:defRPr sz="1000" baseline="0">
                <a:solidFill>
                  <a:schemeClr val="tx1"/>
                </a:solidFill>
                <a:latin typeface="Tahoma" charset="0"/>
              </a:defRPr>
            </a:lvl1pPr>
            <a:lvl2pPr marL="609600" indent="0" algn="r">
              <a:lnSpc>
                <a:spcPts val="1400"/>
              </a:lnSpc>
              <a:buNone/>
              <a:defRPr sz="1000" baseline="0">
                <a:solidFill>
                  <a:schemeClr val="tx1"/>
                </a:solidFill>
                <a:latin typeface="Tahoma" charset="0"/>
              </a:defRPr>
            </a:lvl2pPr>
            <a:lvl3pPr marL="1219200" indent="0" algn="r">
              <a:lnSpc>
                <a:spcPts val="1400"/>
              </a:lnSpc>
              <a:buNone/>
              <a:defRPr sz="1000" baseline="0">
                <a:solidFill>
                  <a:schemeClr val="tx1"/>
                </a:solidFill>
                <a:latin typeface="Tahoma" charset="0"/>
              </a:defRPr>
            </a:lvl3pPr>
            <a:lvl4pPr marL="1828800" indent="0" algn="r">
              <a:lnSpc>
                <a:spcPts val="1400"/>
              </a:lnSpc>
              <a:buNone/>
              <a:defRPr sz="1000" baseline="0">
                <a:solidFill>
                  <a:schemeClr val="tx1"/>
                </a:solidFill>
                <a:latin typeface="Tahoma" charset="0"/>
              </a:defRPr>
            </a:lvl4pPr>
            <a:lvl5pPr marL="2438400" indent="0" algn="r">
              <a:lnSpc>
                <a:spcPts val="1400"/>
              </a:lnSpc>
              <a:buNone/>
              <a:defRPr sz="1000" baseline="0">
                <a:solidFill>
                  <a:schemeClr val="tx1"/>
                </a:solidFill>
                <a:latin typeface="Tahoma"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404444061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headings, text and bullet points">
    <p:spTree>
      <p:nvGrpSpPr>
        <p:cNvPr id="1" name=""/>
        <p:cNvGrpSpPr/>
        <p:nvPr/>
      </p:nvGrpSpPr>
      <p:grpSpPr>
        <a:xfrm>
          <a:off x="0" y="0"/>
          <a:ext cx="0" cy="0"/>
          <a:chOff x="0" y="0"/>
          <a:chExt cx="0" cy="0"/>
        </a:xfrm>
      </p:grpSpPr>
      <p:sp>
        <p:nvSpPr>
          <p:cNvPr id="5" name="Text Placeholder 5"/>
          <p:cNvSpPr>
            <a:spLocks noGrp="1"/>
          </p:cNvSpPr>
          <p:nvPr>
            <p:ph type="body" sz="quarter" idx="10"/>
          </p:nvPr>
        </p:nvSpPr>
        <p:spPr>
          <a:xfrm>
            <a:off x="899594" y="740702"/>
            <a:ext cx="6668019" cy="651068"/>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a:t>Click to edit Master text styles</a:t>
            </a:r>
          </a:p>
        </p:txBody>
      </p:sp>
      <p:pic>
        <p:nvPicPr>
          <p:cNvPr id="7" name="Picture 6"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6148917"/>
            <a:ext cx="1079500" cy="709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1"/>
          </p:nvPr>
        </p:nvSpPr>
        <p:spPr>
          <a:xfrm>
            <a:off x="827584" y="1610962"/>
            <a:ext cx="6740030" cy="4122295"/>
          </a:xfrm>
          <a:prstGeom prst="rect">
            <a:avLst/>
          </a:prstGeom>
        </p:spPr>
        <p:txBody>
          <a:bodyPr/>
          <a:lstStyle>
            <a:lvl1pPr marL="266700" indent="-266700">
              <a:buClr>
                <a:srgbClr val="16818D"/>
              </a:buClr>
              <a:defRPr sz="1600">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600">
                <a:latin typeface="Tahoma" panose="020B0604030504040204" pitchFamily="34" charset="0"/>
                <a:ea typeface="Tahoma" panose="020B0604030504040204" pitchFamily="34" charset="0"/>
                <a:cs typeface="Tahoma" panose="020B0604030504040204" pitchFamily="34" charset="0"/>
              </a:defRPr>
            </a:lvl2pPr>
            <a:lvl3pPr marL="808038" indent="-266700">
              <a:buClr>
                <a:srgbClr val="16818D"/>
              </a:buClr>
              <a:buFont typeface="Arial" panose="020B0604020202020204" pitchFamily="34" charset="0"/>
              <a:buChar char="̶"/>
              <a:defRPr sz="16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06912239"/>
      </p:ext>
    </p:extLst>
  </p:cSld>
  <p:clrMapOvr>
    <a:masterClrMapping/>
  </p:clrMapOvr>
  <p:transition/>
  <p:extLst mod="1">
    <p:ext uri="{DCECCB84-F9BA-43D5-87BE-67443E8EF086}">
      <p15:sldGuideLst xmlns:p15="http://schemas.microsoft.com/office/powerpoint/2012/main">
        <p15:guide id="1" orient="horz" pos="350" userDrawn="1">
          <p15:clr>
            <a:srgbClr val="FBAE40"/>
          </p15:clr>
        </p15:guide>
        <p15:guide id="2" pos="4768" userDrawn="1">
          <p15:clr>
            <a:srgbClr val="FBAE40"/>
          </p15:clr>
        </p15:guide>
        <p15:guide id="3" pos="567"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GB"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GB"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011F8FB7-575B-4A3E-AB93-7CEFB4A421FB}" type="slidenum">
              <a:rPr lang="en-GB" altLang="en-US"/>
              <a:pPr>
                <a:defRPr/>
              </a:pPr>
              <a:t>‹#›</a:t>
            </a:fld>
            <a:endParaRPr lang="en-GB" altLang="en-US" dirty="0"/>
          </a:p>
        </p:txBody>
      </p:sp>
    </p:spTree>
    <p:extLst>
      <p:ext uri="{BB962C8B-B14F-4D97-AF65-F5344CB8AC3E}">
        <p14:creationId xmlns:p14="http://schemas.microsoft.com/office/powerpoint/2010/main" val="2231470246"/>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0" y="0"/>
            <a:ext cx="0" cy="0"/>
          </a:xfrm>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xfrm>
            <a:off x="0" y="0"/>
            <a:ext cx="0" cy="0"/>
          </a:xfrm>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xfrm>
            <a:off x="0" y="0"/>
            <a:ext cx="0" cy="0"/>
          </a:xfrm>
        </p:spPr>
        <p:txBody>
          <a:bodyPr/>
          <a:lstStyle>
            <a:lvl1pPr>
              <a:defRPr/>
            </a:lvl1pPr>
          </a:lstStyle>
          <a:p>
            <a:pPr>
              <a:defRPr/>
            </a:pPr>
            <a:fld id="{7118019C-9510-4EC9-9BD9-21B25CB26CD8}" type="slidenum">
              <a:rPr lang="en-US" altLang="en-US"/>
              <a:pPr>
                <a:defRPr/>
              </a:pPr>
              <a:t>‹#›</a:t>
            </a:fld>
            <a:endParaRPr lang="en-US" altLang="en-US" dirty="0"/>
          </a:p>
        </p:txBody>
      </p:sp>
    </p:spTree>
    <p:extLst>
      <p:ext uri="{BB962C8B-B14F-4D97-AF65-F5344CB8AC3E}">
        <p14:creationId xmlns:p14="http://schemas.microsoft.com/office/powerpoint/2010/main" val="81547204"/>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0" y="0"/>
            <a:ext cx="0" cy="0"/>
          </a:xfrm>
        </p:spPr>
        <p:txBody>
          <a:bodyPr/>
          <a:lstStyle>
            <a:lvl1pPr>
              <a:defRPr/>
            </a:lvl1pPr>
          </a:lstStyle>
          <a:p>
            <a:pPr>
              <a:defRPr/>
            </a:pPr>
            <a:fld id="{4794CDB2-4556-4238-AE64-65C240F419E5}" type="datetime1">
              <a:rPr lang="en-US"/>
              <a:pPr>
                <a:defRPr/>
              </a:pPr>
              <a:t>7/13/2017</a:t>
            </a:fld>
            <a:endParaRPr lang="en-US" dirty="0"/>
          </a:p>
        </p:txBody>
      </p:sp>
      <p:sp>
        <p:nvSpPr>
          <p:cNvPr id="5" name="Footer Placeholder 4"/>
          <p:cNvSpPr>
            <a:spLocks noGrp="1"/>
          </p:cNvSpPr>
          <p:nvPr>
            <p:ph type="ftr" sz="quarter" idx="11"/>
          </p:nvPr>
        </p:nvSpPr>
        <p:spPr>
          <a:xfrm>
            <a:off x="0" y="0"/>
            <a:ext cx="0" cy="0"/>
          </a:xfr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0" y="0"/>
            <a:ext cx="0" cy="0"/>
          </a:xfrm>
        </p:spPr>
        <p:txBody>
          <a:bodyPr/>
          <a:lstStyle>
            <a:lvl1pPr>
              <a:defRPr/>
            </a:lvl1pPr>
          </a:lstStyle>
          <a:p>
            <a:pPr>
              <a:defRPr/>
            </a:pPr>
            <a:fld id="{974D92B7-6736-4207-8947-C817A6A865F9}" type="slidenum">
              <a:rPr lang="en-US"/>
              <a:pPr>
                <a:defRPr/>
              </a:pPr>
              <a:t>‹#›</a:t>
            </a:fld>
            <a:endParaRPr lang="en-US" dirty="0"/>
          </a:p>
        </p:txBody>
      </p:sp>
    </p:spTree>
    <p:extLst>
      <p:ext uri="{BB962C8B-B14F-4D97-AF65-F5344CB8AC3E}">
        <p14:creationId xmlns:p14="http://schemas.microsoft.com/office/powerpoint/2010/main" val="232312498"/>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Footer Placeholder 3"/>
          <p:cNvSpPr txBox="1">
            <a:spLocks/>
          </p:cNvSpPr>
          <p:nvPr userDrawn="1"/>
        </p:nvSpPr>
        <p:spPr bwMode="auto">
          <a:xfrm>
            <a:off x="5940425" y="6021388"/>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73" tIns="34286" rIns="68573" bIns="34286"/>
          <a:lstStyle>
            <a:lvl1pPr eaLnBrk="0" hangingPunct="0">
              <a:defRPr i="1">
                <a:solidFill>
                  <a:schemeClr val="tx1"/>
                </a:solidFill>
                <a:latin typeface="Arial" pitchFamily="34" charset="0"/>
                <a:cs typeface="Arial" pitchFamily="34" charset="0"/>
              </a:defRPr>
            </a:lvl1pPr>
            <a:lvl2pPr marL="742950" indent="-285750" eaLnBrk="0" hangingPunct="0">
              <a:defRPr i="1">
                <a:solidFill>
                  <a:schemeClr val="tx1"/>
                </a:solidFill>
                <a:latin typeface="Arial" pitchFamily="34" charset="0"/>
                <a:cs typeface="Arial" pitchFamily="34" charset="0"/>
              </a:defRPr>
            </a:lvl2pPr>
            <a:lvl3pPr marL="1143000" indent="-228600" eaLnBrk="0" hangingPunct="0">
              <a:defRPr i="1">
                <a:solidFill>
                  <a:schemeClr val="tx1"/>
                </a:solidFill>
                <a:latin typeface="Arial" pitchFamily="34" charset="0"/>
                <a:cs typeface="Arial" pitchFamily="34" charset="0"/>
              </a:defRPr>
            </a:lvl3pPr>
            <a:lvl4pPr marL="1600200" indent="-228600" eaLnBrk="0" hangingPunct="0">
              <a:defRPr i="1">
                <a:solidFill>
                  <a:schemeClr val="tx1"/>
                </a:solidFill>
                <a:latin typeface="Arial" pitchFamily="34" charset="0"/>
                <a:cs typeface="Arial" pitchFamily="34" charset="0"/>
              </a:defRPr>
            </a:lvl4pPr>
            <a:lvl5pPr marL="2057400" indent="-228600" eaLnBrk="0" hangingPunct="0">
              <a:defRPr i="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i="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i="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i="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i="1">
                <a:solidFill>
                  <a:schemeClr val="tx1"/>
                </a:solidFill>
                <a:latin typeface="Arial" pitchFamily="34" charset="0"/>
                <a:cs typeface="Arial" pitchFamily="34" charset="0"/>
              </a:defRPr>
            </a:lvl9pPr>
          </a:lstStyle>
          <a:p>
            <a:pPr algn="ctr" eaLnBrk="1" hangingPunct="1">
              <a:defRPr/>
            </a:pPr>
            <a:endParaRPr lang="en-GB" altLang="en-US" sz="675" dirty="0">
              <a:solidFill>
                <a:schemeClr val="bg1"/>
              </a:solidFill>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lIns="91430" tIns="45715" rIns="91430" bIns="45715"/>
          <a:lstStyle>
            <a:lvl1pPr>
              <a:defRPr/>
            </a:lvl1pPr>
          </a:lstStyle>
          <a:p>
            <a:pPr>
              <a:defRPr/>
            </a:pPr>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lIns="91430" tIns="45715" rIns="91430" bIns="45715"/>
          <a:lstStyle>
            <a:lvl1pPr>
              <a:defRPr/>
            </a:lvl1pPr>
          </a:lstStyle>
          <a:p>
            <a:pPr>
              <a:defRPr/>
            </a:pPr>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lIns="91430" tIns="45715" rIns="91430" bIns="45715"/>
          <a:lstStyle>
            <a:lvl1pPr>
              <a:defRPr/>
            </a:lvl1pPr>
          </a:lstStyle>
          <a:p>
            <a:pPr>
              <a:defRPr/>
            </a:pPr>
            <a:fld id="{5900E6B2-615E-43FD-A922-4432691554A3}" type="slidenum">
              <a:rPr lang="en-GB"/>
              <a:pPr>
                <a:defRPr/>
              </a:pPr>
              <a:t>‹#›</a:t>
            </a:fld>
            <a:endParaRPr lang="en-GB" dirty="0"/>
          </a:p>
        </p:txBody>
      </p:sp>
    </p:spTree>
    <p:extLst>
      <p:ext uri="{BB962C8B-B14F-4D97-AF65-F5344CB8AC3E}">
        <p14:creationId xmlns:p14="http://schemas.microsoft.com/office/powerpoint/2010/main" val="1845964535"/>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71613"/>
            <a:ext cx="7772400" cy="1470025"/>
          </a:xfrm>
          <a:prstGeom prst="rect">
            <a:avLst/>
          </a:prstGeo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214687"/>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xfrm>
            <a:off x="3500438" y="6215063"/>
            <a:ext cx="2133600" cy="476250"/>
          </a:xfrm>
          <a:prstGeom prst="rect">
            <a:avLst/>
          </a:prstGeom>
        </p:spPr>
        <p:txBody>
          <a:bodyPr/>
          <a:lstStyle>
            <a:lvl1pPr>
              <a:defRPr/>
            </a:lvl1pPr>
          </a:lstStyle>
          <a:p>
            <a:pPr>
              <a:defRPr/>
            </a:pPr>
            <a:fld id="{60FB0BA1-D026-45D8-95B7-E97EB15B7813}" type="slidenum">
              <a:rPr lang="en-GB" altLang="en-US"/>
              <a:pPr>
                <a:defRPr/>
              </a:pPr>
              <a:t>‹#›</a:t>
            </a:fld>
            <a:endParaRPr lang="en-GB" altLang="en-US" dirty="0"/>
          </a:p>
        </p:txBody>
      </p:sp>
    </p:spTree>
    <p:extLst>
      <p:ext uri="{BB962C8B-B14F-4D97-AF65-F5344CB8AC3E}">
        <p14:creationId xmlns:p14="http://schemas.microsoft.com/office/powerpoint/2010/main" val="92893644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headings, text and numbered points">
    <p:spTree>
      <p:nvGrpSpPr>
        <p:cNvPr id="1" name=""/>
        <p:cNvGrpSpPr/>
        <p:nvPr/>
      </p:nvGrpSpPr>
      <p:grpSpPr>
        <a:xfrm>
          <a:off x="0" y="0"/>
          <a:ext cx="0" cy="0"/>
          <a:chOff x="0" y="0"/>
          <a:chExt cx="0" cy="0"/>
        </a:xfrm>
      </p:grpSpPr>
      <p:sp>
        <p:nvSpPr>
          <p:cNvPr id="5" name="Text Placeholder 5"/>
          <p:cNvSpPr>
            <a:spLocks noGrp="1"/>
          </p:cNvSpPr>
          <p:nvPr>
            <p:ph type="body" sz="quarter" idx="10"/>
          </p:nvPr>
        </p:nvSpPr>
        <p:spPr>
          <a:xfrm>
            <a:off x="900000" y="740833"/>
            <a:ext cx="6668019" cy="634667"/>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a:t>Click to edit Master text styles</a:t>
            </a:r>
          </a:p>
        </p:txBody>
      </p:sp>
      <p:pic>
        <p:nvPicPr>
          <p:cNvPr id="8" name="Picture 7"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6148917"/>
            <a:ext cx="1079500" cy="709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2"/>
          <p:cNvSpPr>
            <a:spLocks noGrp="1"/>
          </p:cNvSpPr>
          <p:nvPr>
            <p:ph type="body" sz="quarter" idx="11"/>
          </p:nvPr>
        </p:nvSpPr>
        <p:spPr>
          <a:xfrm>
            <a:off x="827584" y="1612800"/>
            <a:ext cx="6726844" cy="4108103"/>
          </a:xfrm>
          <a:prstGeom prst="rect">
            <a:avLst/>
          </a:prstGeom>
        </p:spPr>
        <p:txBody>
          <a:bodyPr/>
          <a:lstStyle>
            <a:lvl1pPr marL="266700" indent="-266700">
              <a:buClr>
                <a:srgbClr val="16818D"/>
              </a:buClr>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mj-lt"/>
              <a:buAutoNum type="romanLcPeriod"/>
              <a:defRPr sz="160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16818D"/>
              </a:buClr>
              <a:buFont typeface="Arial" panose="020B0604020202020204" pitchFamily="34" charset="0"/>
              <a:buChar char="̶"/>
              <a:defRPr sz="1600">
                <a:latin typeface="Tahoma" panose="020B0604030504040204" pitchFamily="34" charset="0"/>
                <a:ea typeface="Tahoma" panose="020B0604030504040204" pitchFamily="34" charset="0"/>
                <a:cs typeface="Tahoma" panose="020B0604030504040204" pitchFamily="34" charset="0"/>
              </a:defRPr>
            </a:lvl3pPr>
            <a:lvl4pPr marL="23431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4pPr>
            <a:lvl5pPr marL="2952750" indent="-514350">
              <a:buFont typeface="+mj-lt"/>
              <a:buAutoNum type="arabicPeriod"/>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a:t>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386068825"/>
      </p:ext>
    </p:extLst>
  </p:cSld>
  <p:clrMapOvr>
    <a:masterClrMapping/>
  </p:clrMapOvr>
  <p:transition/>
  <p:extLst mod="1">
    <p:ext uri="{DCECCB84-F9BA-43D5-87BE-67443E8EF086}">
      <p15:sldGuideLst xmlns:p15="http://schemas.microsoft.com/office/powerpoint/2012/main">
        <p15:guide id="1" pos="567" userDrawn="1">
          <p15:clr>
            <a:srgbClr val="FBAE40"/>
          </p15:clr>
        </p15:guide>
        <p15:guide id="2" orient="horz" pos="35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text style">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899667" y="1676938"/>
            <a:ext cx="3167583" cy="4056319"/>
          </a:xfrm>
          <a:prstGeom prst="rect">
            <a:avLst/>
          </a:prstGeom>
        </p:spPr>
        <p:txBody>
          <a:bodyPr lIns="0" tIns="0" rIns="0" bIns="0" numCol="1" spcCol="216000"/>
          <a:lstStyle>
            <a:lvl1pPr marL="0" marR="0" indent="0" algn="l" defTabSz="606410" rtl="0" eaLnBrk="1" fontAlgn="base" latinLnBrk="0" hangingPunct="1">
              <a:lnSpc>
                <a:spcPts val="2000"/>
              </a:lnSpc>
              <a:spcBef>
                <a:spcPts val="0"/>
              </a:spcBef>
              <a:spcAft>
                <a:spcPct val="0"/>
              </a:spcAft>
              <a:buClrTx/>
              <a:buSzTx/>
              <a:buFontTx/>
              <a:buNone/>
              <a:tabLst/>
              <a:defRPr sz="1400" b="0" i="0" baseline="0">
                <a:solidFill>
                  <a:schemeClr val="tx1"/>
                </a:solidFill>
                <a:latin typeface="Tahoma" charset="0"/>
                <a:ea typeface="Tahoma" charset="0"/>
                <a:cs typeface="Tahoma" charset="0"/>
              </a:defRPr>
            </a:lvl1pPr>
          </a:lstStyle>
          <a:p>
            <a:pPr lvl="0"/>
            <a:r>
              <a:rPr lang="en-GB" dirty="0"/>
              <a:t>Click to edit Master text styles</a:t>
            </a:r>
          </a:p>
        </p:txBody>
      </p:sp>
      <p:sp>
        <p:nvSpPr>
          <p:cNvPr id="5" name="Text Placeholder 5"/>
          <p:cNvSpPr>
            <a:spLocks noGrp="1"/>
          </p:cNvSpPr>
          <p:nvPr>
            <p:ph type="body" sz="quarter" idx="10"/>
          </p:nvPr>
        </p:nvSpPr>
        <p:spPr>
          <a:xfrm>
            <a:off x="899666" y="740833"/>
            <a:ext cx="6552655" cy="64604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a:t>Click to edit Master text styles</a:t>
            </a:r>
          </a:p>
        </p:txBody>
      </p:sp>
      <p:sp>
        <p:nvSpPr>
          <p:cNvPr id="7" name="Text Placeholder 5"/>
          <p:cNvSpPr>
            <a:spLocks noGrp="1"/>
          </p:cNvSpPr>
          <p:nvPr>
            <p:ph type="body" sz="quarter" idx="12"/>
          </p:nvPr>
        </p:nvSpPr>
        <p:spPr>
          <a:xfrm>
            <a:off x="4284738" y="1676938"/>
            <a:ext cx="3167583" cy="4056319"/>
          </a:xfrm>
          <a:prstGeom prst="rect">
            <a:avLst/>
          </a:prstGeom>
        </p:spPr>
        <p:txBody>
          <a:bodyPr lIns="0" tIns="0" rIns="0" bIns="0" numCol="1" spcCol="216000"/>
          <a:lstStyle>
            <a:lvl1pPr marL="0" marR="0" indent="0" algn="l" defTabSz="606410" rtl="0" eaLnBrk="1" fontAlgn="base" latinLnBrk="0" hangingPunct="1">
              <a:lnSpc>
                <a:spcPts val="2000"/>
              </a:lnSpc>
              <a:spcBef>
                <a:spcPts val="0"/>
              </a:spcBef>
              <a:spcAft>
                <a:spcPct val="0"/>
              </a:spcAft>
              <a:buClrTx/>
              <a:buSzTx/>
              <a:buFontTx/>
              <a:buNone/>
              <a:tabLst/>
              <a:defRPr sz="1400" b="0" i="0" baseline="0">
                <a:solidFill>
                  <a:schemeClr val="tx1"/>
                </a:solidFill>
                <a:latin typeface="Tahoma" charset="0"/>
                <a:ea typeface="Tahoma" charset="0"/>
                <a:cs typeface="Tahoma" charset="0"/>
              </a:defRPr>
            </a:lvl1pPr>
          </a:lstStyle>
          <a:p>
            <a:pPr lvl="0"/>
            <a:r>
              <a:rPr lang="en-GB" dirty="0"/>
              <a:t>Click to edit Master text styles</a:t>
            </a:r>
          </a:p>
        </p:txBody>
      </p:sp>
      <p:pic>
        <p:nvPicPr>
          <p:cNvPr id="8" name="Picture 7"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6148917"/>
            <a:ext cx="1079500" cy="709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3622766"/>
      </p:ext>
    </p:extLst>
  </p:cSld>
  <p:clrMapOvr>
    <a:masterClrMapping/>
  </p:clrMapOvr>
  <p:transition/>
  <p:extLst mod="1">
    <p:ext uri="{DCECCB84-F9BA-43D5-87BE-67443E8EF086}">
      <p15:sldGuideLst xmlns:p15="http://schemas.microsoft.com/office/powerpoint/2012/main">
        <p15:guide id="1" pos="567" userDrawn="1">
          <p15:clr>
            <a:srgbClr val="FBAE40"/>
          </p15:clr>
        </p15:guide>
        <p15:guide id="2" orient="horz" pos="35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 text style with bullet points">
    <p:spTree>
      <p:nvGrpSpPr>
        <p:cNvPr id="1" name=""/>
        <p:cNvGrpSpPr/>
        <p:nvPr/>
      </p:nvGrpSpPr>
      <p:grpSpPr>
        <a:xfrm>
          <a:off x="0" y="0"/>
          <a:ext cx="0" cy="0"/>
          <a:chOff x="0" y="0"/>
          <a:chExt cx="0" cy="0"/>
        </a:xfrm>
      </p:grpSpPr>
      <p:sp>
        <p:nvSpPr>
          <p:cNvPr id="5" name="Text Placeholder 5"/>
          <p:cNvSpPr>
            <a:spLocks noGrp="1"/>
          </p:cNvSpPr>
          <p:nvPr>
            <p:ph type="body" sz="quarter" idx="10"/>
          </p:nvPr>
        </p:nvSpPr>
        <p:spPr>
          <a:xfrm>
            <a:off x="899121" y="740833"/>
            <a:ext cx="6515621" cy="64604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a:t>Click to edit Master text styles</a:t>
            </a:r>
          </a:p>
        </p:txBody>
      </p:sp>
      <p:pic>
        <p:nvPicPr>
          <p:cNvPr id="8" name="Picture 7"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6148917"/>
            <a:ext cx="1079500" cy="709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5"/>
          <p:cNvSpPr>
            <a:spLocks noGrp="1"/>
          </p:cNvSpPr>
          <p:nvPr>
            <p:ph type="body" sz="quarter" idx="11" hasCustomPrompt="1"/>
          </p:nvPr>
        </p:nvSpPr>
        <p:spPr>
          <a:xfrm>
            <a:off x="899121" y="1632141"/>
            <a:ext cx="3167583" cy="4101116"/>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6818D"/>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a:t>Click to add text</a:t>
            </a:r>
          </a:p>
          <a:p>
            <a:pPr lvl="1"/>
            <a:r>
              <a:rPr lang="en-GB" dirty="0"/>
              <a:t>Second Bullet Point</a:t>
            </a:r>
          </a:p>
          <a:p>
            <a:pPr lvl="2"/>
            <a:r>
              <a:rPr lang="en-GB" dirty="0"/>
              <a:t>Third Bullet Point</a:t>
            </a:r>
          </a:p>
          <a:p>
            <a:pPr lvl="3"/>
            <a:endParaRPr lang="en-GB" dirty="0"/>
          </a:p>
        </p:txBody>
      </p:sp>
      <p:sp>
        <p:nvSpPr>
          <p:cNvPr id="10" name="Text Placeholder 5"/>
          <p:cNvSpPr>
            <a:spLocks noGrp="1"/>
          </p:cNvSpPr>
          <p:nvPr>
            <p:ph type="body" sz="quarter" idx="12" hasCustomPrompt="1"/>
          </p:nvPr>
        </p:nvSpPr>
        <p:spPr>
          <a:xfrm>
            <a:off x="4213202" y="1632141"/>
            <a:ext cx="3239119" cy="4101116"/>
          </a:xfrm>
          <a:prstGeom prst="rect">
            <a:avLst/>
          </a:prstGeom>
        </p:spPr>
        <p:txBody>
          <a:bodyPr lIns="0" tIns="0" rIns="0" bIns="0" numCol="1" spcCol="216000"/>
          <a:lstStyle>
            <a:lvl1pPr marL="285750" marR="0" indent="-285750" algn="l" defTabSz="606425" rtl="0" eaLnBrk="1" fontAlgn="base" latinLnBrk="0" hangingPunct="1">
              <a:lnSpc>
                <a:spcPts val="2000"/>
              </a:lnSpc>
              <a:spcBef>
                <a:spcPts val="0"/>
              </a:spcBef>
              <a:spcAft>
                <a:spcPct val="0"/>
              </a:spcAft>
              <a:buClr>
                <a:srgbClr val="16818D"/>
              </a:buClr>
              <a:buSzTx/>
              <a:buFont typeface="Arial" panose="020B0604020202020204" pitchFamily="34" charset="0"/>
              <a:buChar char="•"/>
              <a:tabLst/>
              <a:defRPr sz="1400" b="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41338" indent="-274638">
              <a:buClr>
                <a:srgbClr val="16818D"/>
              </a:buClr>
              <a:buFont typeface="Courier New" panose="02070309020205020404" pitchFamily="49" charset="0"/>
              <a:buChar char="o"/>
              <a:defRPr sz="1400">
                <a:latin typeface="Tahoma" panose="020B0604030504040204" pitchFamily="34" charset="0"/>
                <a:ea typeface="Tahoma" panose="020B0604030504040204" pitchFamily="34" charset="0"/>
                <a:cs typeface="Tahoma" panose="020B0604030504040204" pitchFamily="34" charset="0"/>
              </a:defRPr>
            </a:lvl2pPr>
            <a:lvl3pPr marL="808038" indent="-1778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163638" indent="-301625">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US" dirty="0"/>
              <a:t>Click to add text</a:t>
            </a:r>
          </a:p>
          <a:p>
            <a:pPr lvl="1"/>
            <a:r>
              <a:rPr lang="en-US" dirty="0"/>
              <a:t>Second Bullet Point</a:t>
            </a:r>
          </a:p>
          <a:p>
            <a:pPr lvl="2"/>
            <a:r>
              <a:rPr lang="en-US" dirty="0"/>
              <a:t>Third Bullet Point</a:t>
            </a:r>
          </a:p>
          <a:p>
            <a:pPr lvl="3"/>
            <a:endParaRPr lang="en-US" dirty="0"/>
          </a:p>
          <a:p>
            <a:pPr lvl="0"/>
            <a:endParaRPr lang="en-GB" dirty="0"/>
          </a:p>
        </p:txBody>
      </p:sp>
    </p:spTree>
    <p:extLst>
      <p:ext uri="{BB962C8B-B14F-4D97-AF65-F5344CB8AC3E}">
        <p14:creationId xmlns:p14="http://schemas.microsoft.com/office/powerpoint/2010/main" val="976455156"/>
      </p:ext>
    </p:extLst>
  </p:cSld>
  <p:clrMapOvr>
    <a:masterClrMapping/>
  </p:clrMapOvr>
  <p:transition/>
  <p:extLst mod="1">
    <p:ext uri="{DCECCB84-F9BA-43D5-87BE-67443E8EF086}">
      <p15:sldGuideLst xmlns:p15="http://schemas.microsoft.com/office/powerpoint/2012/main">
        <p15:guide id="1" pos="567" userDrawn="1">
          <p15:clr>
            <a:srgbClr val="FBAE40"/>
          </p15:clr>
        </p15:guide>
        <p15:guide id="2" orient="horz" pos="350" userDrawn="1">
          <p15:clr>
            <a:srgbClr val="FBAE40"/>
          </p15:clr>
        </p15:guide>
        <p15:guide id="3" pos="2517" userDrawn="1">
          <p15:clr>
            <a:srgbClr val="FBAE40"/>
          </p15:clr>
        </p15:guide>
        <p15:guide id="4" pos="2653" userDrawn="1">
          <p15:clr>
            <a:srgbClr val="FBAE40"/>
          </p15:clr>
        </p15:guide>
        <p15:guide id="5" pos="4649"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text style with numbered points">
    <p:spTree>
      <p:nvGrpSpPr>
        <p:cNvPr id="1" name=""/>
        <p:cNvGrpSpPr/>
        <p:nvPr/>
      </p:nvGrpSpPr>
      <p:grpSpPr>
        <a:xfrm>
          <a:off x="0" y="0"/>
          <a:ext cx="0" cy="0"/>
          <a:chOff x="0" y="0"/>
          <a:chExt cx="0" cy="0"/>
        </a:xfrm>
      </p:grpSpPr>
      <p:sp>
        <p:nvSpPr>
          <p:cNvPr id="5" name="Text Placeholder 5"/>
          <p:cNvSpPr>
            <a:spLocks noGrp="1"/>
          </p:cNvSpPr>
          <p:nvPr>
            <p:ph type="body" sz="quarter" idx="10"/>
          </p:nvPr>
        </p:nvSpPr>
        <p:spPr>
          <a:xfrm>
            <a:off x="899096" y="749531"/>
            <a:ext cx="6553224" cy="64604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a:t>Click to edit Master text styles</a:t>
            </a:r>
          </a:p>
        </p:txBody>
      </p:sp>
      <p:pic>
        <p:nvPicPr>
          <p:cNvPr id="8" name="Picture 7"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6148917"/>
            <a:ext cx="1079500" cy="709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5"/>
          <p:cNvSpPr>
            <a:spLocks noGrp="1"/>
          </p:cNvSpPr>
          <p:nvPr>
            <p:ph type="body" sz="quarter" idx="11" hasCustomPrompt="1"/>
          </p:nvPr>
        </p:nvSpPr>
        <p:spPr>
          <a:xfrm>
            <a:off x="899121" y="1632001"/>
            <a:ext cx="3167583" cy="4188281"/>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16818D"/>
              </a:buClr>
              <a:buSzTx/>
              <a:buFont typeface="+mj-lt"/>
              <a:buAutoNum type="arabicPeriod"/>
              <a:tabLst/>
              <a:defRPr sz="1400" b="0" i="0" baseline="0">
                <a:solidFill>
                  <a:schemeClr val="tx1"/>
                </a:solidFill>
                <a:latin typeface="Tahoma"/>
                <a:ea typeface="Tahoma"/>
                <a:cs typeface="Tahoma"/>
              </a:defRPr>
            </a:lvl1pPr>
            <a:lvl2pPr marL="541338" indent="-274638">
              <a:buClr>
                <a:srgbClr val="16818D"/>
              </a:buClr>
              <a:buFont typeface="+mj-lt"/>
              <a:buAutoNum type="romanLcPeriod"/>
              <a:defRPr sz="1400" baseline="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3"/>
            <a:endParaRPr lang="en-GB" dirty="0"/>
          </a:p>
          <a:p>
            <a:pPr lvl="3"/>
            <a:endParaRPr lang="en-GB" dirty="0"/>
          </a:p>
        </p:txBody>
      </p:sp>
      <p:sp>
        <p:nvSpPr>
          <p:cNvPr id="10" name="Text Placeholder 5"/>
          <p:cNvSpPr>
            <a:spLocks noGrp="1"/>
          </p:cNvSpPr>
          <p:nvPr>
            <p:ph type="body" sz="quarter" idx="12" hasCustomPrompt="1"/>
          </p:nvPr>
        </p:nvSpPr>
        <p:spPr>
          <a:xfrm>
            <a:off x="4214194" y="1632001"/>
            <a:ext cx="3238126" cy="4188281"/>
          </a:xfrm>
          <a:prstGeom prst="rect">
            <a:avLst/>
          </a:prstGeom>
        </p:spPr>
        <p:txBody>
          <a:bodyPr lIns="0" tIns="0" rIns="0" bIns="0" numCol="1" spcCol="216000"/>
          <a:lstStyle>
            <a:lvl1pPr marL="266700" marR="0" indent="-266700" algn="l" defTabSz="606425" rtl="0" eaLnBrk="1" fontAlgn="base" latinLnBrk="0" hangingPunct="1">
              <a:lnSpc>
                <a:spcPts val="2000"/>
              </a:lnSpc>
              <a:spcBef>
                <a:spcPts val="0"/>
              </a:spcBef>
              <a:spcAft>
                <a:spcPct val="0"/>
              </a:spcAft>
              <a:buClr>
                <a:srgbClr val="16818D"/>
              </a:buClr>
              <a:buSzTx/>
              <a:buFont typeface="+mj-lt"/>
              <a:buAutoNum type="arabicPeriod"/>
              <a:tabLst/>
              <a:defRPr sz="1400" b="0" i="0" baseline="0">
                <a:solidFill>
                  <a:schemeClr val="tx1"/>
                </a:solidFill>
                <a:latin typeface="Tahoma"/>
                <a:ea typeface="Tahoma"/>
                <a:cs typeface="Tahoma"/>
              </a:defRPr>
            </a:lvl1pPr>
            <a:lvl2pPr marL="541338" indent="-274638">
              <a:buClr>
                <a:srgbClr val="16818D"/>
              </a:buClr>
              <a:buFont typeface="+mj-lt"/>
              <a:buAutoNum type="romanLcPeriod"/>
              <a:defRPr sz="1400">
                <a:latin typeface="Tahoma" panose="020B0604030504040204" pitchFamily="34" charset="0"/>
                <a:ea typeface="Tahoma" panose="020B0604030504040204" pitchFamily="34" charset="0"/>
                <a:cs typeface="Tahoma" panose="020B0604030504040204" pitchFamily="34" charset="0"/>
              </a:defRPr>
            </a:lvl2pPr>
            <a:lvl3pPr marL="896938" indent="-266700">
              <a:buClr>
                <a:srgbClr val="16818D"/>
              </a:buClr>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3pPr>
            <a:lvl4pPr marL="1252538" indent="-285750">
              <a:buFont typeface="Arial" panose="020B0604020202020204" pitchFamily="34" charset="0"/>
              <a:buChar char="̶"/>
              <a:defRPr sz="1400">
                <a:latin typeface="Tahoma" panose="020B0604030504040204" pitchFamily="34" charset="0"/>
                <a:ea typeface="Tahoma" panose="020B0604030504040204" pitchFamily="34" charset="0"/>
                <a:cs typeface="Tahoma" panose="020B0604030504040204" pitchFamily="34" charset="0"/>
              </a:defRPr>
            </a:lvl4pPr>
          </a:lstStyle>
          <a:p>
            <a:pPr lvl="0"/>
            <a:r>
              <a:rPr lang="en-GB" dirty="0"/>
              <a:t>Click to add text</a:t>
            </a:r>
          </a:p>
          <a:p>
            <a:pPr lvl="1"/>
            <a:r>
              <a:rPr lang="en-GB" dirty="0"/>
              <a:t>Number Position Number 2</a:t>
            </a:r>
          </a:p>
          <a:p>
            <a:pPr lvl="2"/>
            <a:r>
              <a:rPr lang="en-GB" dirty="0"/>
              <a:t>Number Position Number 3</a:t>
            </a:r>
          </a:p>
          <a:p>
            <a:pPr lvl="3"/>
            <a:endParaRPr lang="en-GB" dirty="0"/>
          </a:p>
        </p:txBody>
      </p:sp>
    </p:spTree>
    <p:extLst>
      <p:ext uri="{BB962C8B-B14F-4D97-AF65-F5344CB8AC3E}">
        <p14:creationId xmlns:p14="http://schemas.microsoft.com/office/powerpoint/2010/main" val="211776518"/>
      </p:ext>
    </p:extLst>
  </p:cSld>
  <p:clrMapOvr>
    <a:masterClrMapping/>
  </p:clrMapOvr>
  <p:transition/>
  <p:extLst mod="1">
    <p:ext uri="{DCECCB84-F9BA-43D5-87BE-67443E8EF086}">
      <p15:sldGuideLst xmlns:p15="http://schemas.microsoft.com/office/powerpoint/2012/main">
        <p15:guide id="1" pos="567" userDrawn="1">
          <p15:clr>
            <a:srgbClr val="FBAE40"/>
          </p15:clr>
        </p15:guide>
        <p15:guide id="2" orient="horz" pos="350" userDrawn="1">
          <p15:clr>
            <a:srgbClr val="FBAE40"/>
          </p15:clr>
        </p15:guide>
        <p15:guide id="3" pos="2517" userDrawn="1">
          <p15:clr>
            <a:srgbClr val="FBAE40"/>
          </p15:clr>
        </p15:guide>
        <p15:guide id="4" pos="2653" userDrawn="1">
          <p15:clr>
            <a:srgbClr val="FBAE40"/>
          </p15:clr>
        </p15:guide>
        <p15:guide id="5" pos="4649"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and graph position">
    <p:spTree>
      <p:nvGrpSpPr>
        <p:cNvPr id="1" name=""/>
        <p:cNvGrpSpPr/>
        <p:nvPr/>
      </p:nvGrpSpPr>
      <p:grpSpPr>
        <a:xfrm>
          <a:off x="0" y="0"/>
          <a:ext cx="0" cy="0"/>
          <a:chOff x="0" y="0"/>
          <a:chExt cx="0" cy="0"/>
        </a:xfrm>
      </p:grpSpPr>
      <p:sp>
        <p:nvSpPr>
          <p:cNvPr id="5" name="Text Placeholder 5"/>
          <p:cNvSpPr>
            <a:spLocks noGrp="1"/>
          </p:cNvSpPr>
          <p:nvPr>
            <p:ph type="body" sz="quarter" idx="10"/>
          </p:nvPr>
        </p:nvSpPr>
        <p:spPr>
          <a:xfrm>
            <a:off x="899595" y="740833"/>
            <a:ext cx="6515621" cy="64604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a:t>Click to edit Master text styles</a:t>
            </a:r>
          </a:p>
        </p:txBody>
      </p:sp>
      <p:sp>
        <p:nvSpPr>
          <p:cNvPr id="3" name="Chart Placeholder 2"/>
          <p:cNvSpPr>
            <a:spLocks noGrp="1"/>
          </p:cNvSpPr>
          <p:nvPr>
            <p:ph type="chart" sz="quarter" idx="11"/>
          </p:nvPr>
        </p:nvSpPr>
        <p:spPr>
          <a:xfrm>
            <a:off x="899592" y="1602900"/>
            <a:ext cx="6515620" cy="4322379"/>
          </a:xfrm>
          <a:prstGeom prst="rect">
            <a:avLst/>
          </a:prstGeom>
        </p:spPr>
        <p:txBody>
          <a:bodyPr/>
          <a:lstStyle/>
          <a:p>
            <a:pPr lvl="0"/>
            <a:endParaRPr lang="en-US" noProof="0" dirty="0"/>
          </a:p>
        </p:txBody>
      </p:sp>
      <p:pic>
        <p:nvPicPr>
          <p:cNvPr id="7" name="Picture 6"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6148917"/>
            <a:ext cx="1079500" cy="709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7534947"/>
      </p:ext>
    </p:extLst>
  </p:cSld>
  <p:clrMapOvr>
    <a:masterClrMapping/>
  </p:clrMapOvr>
  <p:transition/>
  <p:extLst mod="1">
    <p:ext uri="{DCECCB84-F9BA-43D5-87BE-67443E8EF086}">
      <p15:sldGuideLst xmlns:p15="http://schemas.microsoft.com/office/powerpoint/2012/main">
        <p15:guide id="1" pos="567" userDrawn="1">
          <p15:clr>
            <a:srgbClr val="FBAE40"/>
          </p15:clr>
        </p15:guide>
        <p15:guide id="2" orient="horz" pos="35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lumn text style with chart">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898975" y="1676938"/>
            <a:ext cx="3167583" cy="4152329"/>
          </a:xfrm>
          <a:prstGeom prst="rect">
            <a:avLst/>
          </a:prstGeom>
        </p:spPr>
        <p:txBody>
          <a:bodyPr lIns="0" tIns="0" rIns="0" bIns="0" numCol="1" spcCol="216000"/>
          <a:lstStyle>
            <a:lvl1pPr marL="0" marR="0" indent="0" algn="l" defTabSz="606410" rtl="0" eaLnBrk="1" fontAlgn="base" latinLnBrk="0" hangingPunct="1">
              <a:lnSpc>
                <a:spcPts val="2000"/>
              </a:lnSpc>
              <a:spcBef>
                <a:spcPts val="0"/>
              </a:spcBef>
              <a:spcAft>
                <a:spcPct val="0"/>
              </a:spcAft>
              <a:buClrTx/>
              <a:buSzTx/>
              <a:buFontTx/>
              <a:buNone/>
              <a:tabLst/>
              <a:defRPr sz="1400" b="0" i="0" baseline="0">
                <a:solidFill>
                  <a:schemeClr val="tx1"/>
                </a:solidFill>
                <a:latin typeface="Tahoma" charset="0"/>
                <a:ea typeface="Tahoma" charset="0"/>
                <a:cs typeface="Tahoma" charset="0"/>
              </a:defRPr>
            </a:lvl1pPr>
          </a:lstStyle>
          <a:p>
            <a:pPr lvl="0"/>
            <a:r>
              <a:rPr lang="en-GB" dirty="0"/>
              <a:t>Click to edit Master text styles</a:t>
            </a:r>
          </a:p>
        </p:txBody>
      </p:sp>
      <p:sp>
        <p:nvSpPr>
          <p:cNvPr id="5" name="Text Placeholder 5"/>
          <p:cNvSpPr>
            <a:spLocks noGrp="1"/>
          </p:cNvSpPr>
          <p:nvPr>
            <p:ph type="body" sz="quarter" idx="10"/>
          </p:nvPr>
        </p:nvSpPr>
        <p:spPr>
          <a:xfrm>
            <a:off x="898973" y="740833"/>
            <a:ext cx="6515621" cy="646040"/>
          </a:xfrm>
          <a:prstGeom prst="rect">
            <a:avLst/>
          </a:prstGeom>
        </p:spPr>
        <p:txBody>
          <a:bodyPr lIns="0" tIns="0" rIns="0" bIns="0"/>
          <a:lstStyle>
            <a:lvl1pPr marL="0" indent="0">
              <a:lnSpc>
                <a:spcPts val="4200"/>
              </a:lnSpc>
              <a:buFontTx/>
              <a:buNone/>
              <a:defRPr sz="4000" b="0" i="0">
                <a:solidFill>
                  <a:srgbClr val="16818D"/>
                </a:solidFill>
                <a:latin typeface="Georgia" charset="0"/>
                <a:ea typeface="Georgia" charset="0"/>
                <a:cs typeface="Georgia" charset="0"/>
              </a:defRPr>
            </a:lvl1pPr>
          </a:lstStyle>
          <a:p>
            <a:pPr lvl="0"/>
            <a:r>
              <a:rPr lang="en-GB" dirty="0"/>
              <a:t>Click to edit Master text styles</a:t>
            </a:r>
          </a:p>
        </p:txBody>
      </p:sp>
      <p:sp>
        <p:nvSpPr>
          <p:cNvPr id="3" name="Chart Placeholder 2"/>
          <p:cNvSpPr>
            <a:spLocks noGrp="1"/>
          </p:cNvSpPr>
          <p:nvPr>
            <p:ph type="chart" sz="quarter" idx="12"/>
          </p:nvPr>
        </p:nvSpPr>
        <p:spPr>
          <a:xfrm>
            <a:off x="4284042" y="1676940"/>
            <a:ext cx="3816350" cy="4248339"/>
          </a:xfrm>
          <a:prstGeom prst="rect">
            <a:avLst/>
          </a:prstGeom>
        </p:spPr>
        <p:txBody>
          <a:bodyPr/>
          <a:lstStyle/>
          <a:p>
            <a:pPr lvl="0"/>
            <a:endParaRPr lang="en-US" noProof="0" dirty="0"/>
          </a:p>
        </p:txBody>
      </p:sp>
      <p:pic>
        <p:nvPicPr>
          <p:cNvPr id="7" name="Picture 6" descr="UWE-Logo-Bottom.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8313" y="6148917"/>
            <a:ext cx="1079500" cy="709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8611724"/>
      </p:ext>
    </p:extLst>
  </p:cSld>
  <p:clrMapOvr>
    <a:masterClrMapping/>
  </p:clrMapOvr>
  <p:transition/>
  <p:extLst mod="1">
    <p:ext uri="{DCECCB84-F9BA-43D5-87BE-67443E8EF086}">
      <p15:sldGuideLst xmlns:p15="http://schemas.microsoft.com/office/powerpoint/2012/main">
        <p15:guide id="1" pos="567" userDrawn="1">
          <p15:clr>
            <a:srgbClr val="FBAE40"/>
          </p15:clr>
        </p15:guide>
        <p15:guide id="2" orient="horz" pos="35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18" Type="http://schemas.openxmlformats.org/officeDocument/2006/relationships/slideLayout" Target="../slideLayouts/slideLayout3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slideLayout" Target="../slideLayouts/slideLayout32.xml"/><Relationship Id="rId2" Type="http://schemas.openxmlformats.org/officeDocument/2006/relationships/slideLayout" Target="../slideLayouts/slideLayout17.xml"/><Relationship Id="rId16" Type="http://schemas.openxmlformats.org/officeDocument/2006/relationships/slideLayout" Target="../slideLayouts/slideLayout31.xml"/><Relationship Id="rId20" Type="http://schemas.openxmlformats.org/officeDocument/2006/relationships/theme" Target="../theme/theme2.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19" Type="http://schemas.openxmlformats.org/officeDocument/2006/relationships/slideLayout" Target="../slideLayouts/slideLayout34.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 id="2147483973" r:id="rId12"/>
    <p:sldLayoutId id="2147483974" r:id="rId13"/>
    <p:sldLayoutId id="2147483975" r:id="rId14"/>
    <p:sldLayoutId id="2147483997" r:id="rId15"/>
  </p:sldLayoutIdLst>
  <p:transition/>
  <p:txStyles>
    <p:titleStyle>
      <a:lvl1pPr algn="ctr" defTabSz="606410" rtl="0" eaLnBrk="0" fontAlgn="base" hangingPunct="0">
        <a:spcBef>
          <a:spcPct val="0"/>
        </a:spcBef>
        <a:spcAft>
          <a:spcPct val="0"/>
        </a:spcAft>
        <a:defRPr sz="5800" kern="1200">
          <a:solidFill>
            <a:schemeClr val="tx1"/>
          </a:solidFill>
          <a:latin typeface="+mj-lt"/>
          <a:ea typeface="ＭＳ Ｐゴシック" charset="0"/>
          <a:cs typeface="ＭＳ Ｐゴシック" charset="0"/>
        </a:defRPr>
      </a:lvl1pPr>
      <a:lvl2pPr algn="ctr" defTabSz="606410"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2pPr>
      <a:lvl3pPr algn="ctr" defTabSz="606410"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3pPr>
      <a:lvl4pPr algn="ctr" defTabSz="606410"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4pPr>
      <a:lvl5pPr algn="ctr" defTabSz="606410" rtl="0" eaLnBrk="0" fontAlgn="base" hangingPunct="0">
        <a:spcBef>
          <a:spcPct val="0"/>
        </a:spcBef>
        <a:spcAft>
          <a:spcPct val="0"/>
        </a:spcAft>
        <a:defRPr sz="5800">
          <a:solidFill>
            <a:schemeClr val="tx1"/>
          </a:solidFill>
          <a:latin typeface="Calibri" charset="0"/>
          <a:ea typeface="ＭＳ Ｐゴシック" charset="0"/>
          <a:cs typeface="ＭＳ Ｐゴシック" charset="0"/>
        </a:defRPr>
      </a:lvl5pPr>
      <a:lvl6pPr marL="609539" algn="ctr" defTabSz="609539"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080" algn="ctr" defTabSz="609539"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18" algn="ctr" defTabSz="609539"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158" algn="ctr" defTabSz="609539"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4014" indent="-454014" algn="l" defTabSz="606410" rtl="0" eaLnBrk="0" fontAlgn="base" hangingPunct="0">
        <a:spcBef>
          <a:spcPct val="20000"/>
        </a:spcBef>
        <a:spcAft>
          <a:spcPct val="0"/>
        </a:spcAft>
        <a:buFont typeface="Arial" charset="0"/>
        <a:buChar char="•"/>
        <a:defRPr sz="4200" kern="1200">
          <a:solidFill>
            <a:schemeClr val="tx1"/>
          </a:solidFill>
          <a:latin typeface="+mn-lt"/>
          <a:ea typeface="ＭＳ Ｐゴシック" charset="0"/>
          <a:cs typeface="ＭＳ Ｐゴシック" charset="0"/>
        </a:defRPr>
      </a:lvl1pPr>
      <a:lvl2pPr marL="987401" indent="-377816" algn="l" defTabSz="606410" rtl="0" eaLnBrk="0" fontAlgn="base" hangingPunct="0">
        <a:spcBef>
          <a:spcPct val="20000"/>
        </a:spcBef>
        <a:spcAft>
          <a:spcPct val="0"/>
        </a:spcAft>
        <a:buFont typeface="Arial" charset="0"/>
        <a:buChar char="–"/>
        <a:defRPr sz="3700" kern="1200">
          <a:solidFill>
            <a:schemeClr val="tx1"/>
          </a:solidFill>
          <a:latin typeface="+mn-lt"/>
          <a:ea typeface="ＭＳ Ｐゴシック" charset="0"/>
          <a:cs typeface="+mn-cs"/>
        </a:defRPr>
      </a:lvl2pPr>
      <a:lvl3pPr marL="1520787" indent="-301618" algn="l" defTabSz="60641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3pPr>
      <a:lvl4pPr marL="2130372" indent="-301618" algn="l" defTabSz="606410"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4pPr>
      <a:lvl5pPr marL="2739957" indent="-301618" algn="l" defTabSz="606410" rtl="0" eaLnBrk="0" fontAlgn="base" hangingPunct="0">
        <a:spcBef>
          <a:spcPct val="20000"/>
        </a:spcBef>
        <a:spcAft>
          <a:spcPct val="0"/>
        </a:spcAft>
        <a:buFont typeface="Arial" charset="0"/>
        <a:buChar char="»"/>
        <a:defRPr sz="2600" kern="1200">
          <a:solidFill>
            <a:schemeClr val="tx1"/>
          </a:solidFill>
          <a:latin typeface="+mn-lt"/>
          <a:ea typeface="ＭＳ Ｐゴシック" charset="0"/>
          <a:cs typeface="+mn-cs"/>
        </a:defRPr>
      </a:lvl5pPr>
      <a:lvl6pPr marL="3352464" indent="-304768" algn="l" defTabSz="609539" rtl="0" eaLnBrk="1" latinLnBrk="0" hangingPunct="1">
        <a:spcBef>
          <a:spcPct val="20000"/>
        </a:spcBef>
        <a:buFont typeface="Arial"/>
        <a:buChar char="•"/>
        <a:defRPr sz="2667" kern="1200">
          <a:solidFill>
            <a:schemeClr val="tx1"/>
          </a:solidFill>
          <a:latin typeface="+mn-lt"/>
          <a:ea typeface="+mn-ea"/>
          <a:cs typeface="+mn-cs"/>
        </a:defRPr>
      </a:lvl6pPr>
      <a:lvl7pPr marL="3962005" indent="-304768" algn="l" defTabSz="609539" rtl="0" eaLnBrk="1" latinLnBrk="0" hangingPunct="1">
        <a:spcBef>
          <a:spcPct val="20000"/>
        </a:spcBef>
        <a:buFont typeface="Arial"/>
        <a:buChar char="•"/>
        <a:defRPr sz="2667" kern="1200">
          <a:solidFill>
            <a:schemeClr val="tx1"/>
          </a:solidFill>
          <a:latin typeface="+mn-lt"/>
          <a:ea typeface="+mn-ea"/>
          <a:cs typeface="+mn-cs"/>
        </a:defRPr>
      </a:lvl7pPr>
      <a:lvl8pPr marL="4571544" indent="-304768" algn="l" defTabSz="609539" rtl="0" eaLnBrk="1" latinLnBrk="0" hangingPunct="1">
        <a:spcBef>
          <a:spcPct val="20000"/>
        </a:spcBef>
        <a:buFont typeface="Arial"/>
        <a:buChar char="•"/>
        <a:defRPr sz="2667" kern="1200">
          <a:solidFill>
            <a:schemeClr val="tx1"/>
          </a:solidFill>
          <a:latin typeface="+mn-lt"/>
          <a:ea typeface="+mn-ea"/>
          <a:cs typeface="+mn-cs"/>
        </a:defRPr>
      </a:lvl8pPr>
      <a:lvl9pPr marL="5181082" indent="-304768" algn="l" defTabSz="609539"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39" rtl="0" eaLnBrk="1" latinLnBrk="0" hangingPunct="1">
        <a:defRPr sz="2400" kern="1200">
          <a:solidFill>
            <a:schemeClr val="tx1"/>
          </a:solidFill>
          <a:latin typeface="+mn-lt"/>
          <a:ea typeface="+mn-ea"/>
          <a:cs typeface="+mn-cs"/>
        </a:defRPr>
      </a:lvl1pPr>
      <a:lvl2pPr marL="609539" algn="l" defTabSz="609539" rtl="0" eaLnBrk="1" latinLnBrk="0" hangingPunct="1">
        <a:defRPr sz="2400" kern="1200">
          <a:solidFill>
            <a:schemeClr val="tx1"/>
          </a:solidFill>
          <a:latin typeface="+mn-lt"/>
          <a:ea typeface="+mn-ea"/>
          <a:cs typeface="+mn-cs"/>
        </a:defRPr>
      </a:lvl2pPr>
      <a:lvl3pPr marL="1219080" algn="l" defTabSz="609539" rtl="0" eaLnBrk="1" latinLnBrk="0" hangingPunct="1">
        <a:defRPr sz="2400" kern="1200">
          <a:solidFill>
            <a:schemeClr val="tx1"/>
          </a:solidFill>
          <a:latin typeface="+mn-lt"/>
          <a:ea typeface="+mn-ea"/>
          <a:cs typeface="+mn-cs"/>
        </a:defRPr>
      </a:lvl3pPr>
      <a:lvl4pPr marL="1828618" algn="l" defTabSz="609539" rtl="0" eaLnBrk="1" latinLnBrk="0" hangingPunct="1">
        <a:defRPr sz="2400" kern="1200">
          <a:solidFill>
            <a:schemeClr val="tx1"/>
          </a:solidFill>
          <a:latin typeface="+mn-lt"/>
          <a:ea typeface="+mn-ea"/>
          <a:cs typeface="+mn-cs"/>
        </a:defRPr>
      </a:lvl4pPr>
      <a:lvl5pPr marL="2438158" algn="l" defTabSz="609539" rtl="0" eaLnBrk="1" latinLnBrk="0" hangingPunct="1">
        <a:defRPr sz="2400" kern="1200">
          <a:solidFill>
            <a:schemeClr val="tx1"/>
          </a:solidFill>
          <a:latin typeface="+mn-lt"/>
          <a:ea typeface="+mn-ea"/>
          <a:cs typeface="+mn-cs"/>
        </a:defRPr>
      </a:lvl5pPr>
      <a:lvl6pPr marL="3047696" algn="l" defTabSz="609539" rtl="0" eaLnBrk="1" latinLnBrk="0" hangingPunct="1">
        <a:defRPr sz="2400" kern="1200">
          <a:solidFill>
            <a:schemeClr val="tx1"/>
          </a:solidFill>
          <a:latin typeface="+mn-lt"/>
          <a:ea typeface="+mn-ea"/>
          <a:cs typeface="+mn-cs"/>
        </a:defRPr>
      </a:lvl6pPr>
      <a:lvl7pPr marL="3657235" algn="l" defTabSz="609539" rtl="0" eaLnBrk="1" latinLnBrk="0" hangingPunct="1">
        <a:defRPr sz="2400" kern="1200">
          <a:solidFill>
            <a:schemeClr val="tx1"/>
          </a:solidFill>
          <a:latin typeface="+mn-lt"/>
          <a:ea typeface="+mn-ea"/>
          <a:cs typeface="+mn-cs"/>
        </a:defRPr>
      </a:lvl7pPr>
      <a:lvl8pPr marL="4266773" algn="l" defTabSz="609539" rtl="0" eaLnBrk="1" latinLnBrk="0" hangingPunct="1">
        <a:defRPr sz="2400" kern="1200">
          <a:solidFill>
            <a:schemeClr val="tx1"/>
          </a:solidFill>
          <a:latin typeface="+mn-lt"/>
          <a:ea typeface="+mn-ea"/>
          <a:cs typeface="+mn-cs"/>
        </a:defRPr>
      </a:lvl8pPr>
      <a:lvl9pPr marL="4876313" algn="l" defTabSz="609539"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83003887"/>
      </p:ext>
    </p:extLst>
  </p:cSld>
  <p:clrMap bg1="lt1" tx1="dk1" bg2="lt2" tx2="dk2" accent1="accent1" accent2="accent2" accent3="accent3" accent4="accent4" accent5="accent5" accent6="accent6" hlink="hlink" folHlink="folHlink"/>
  <p:sldLayoutIdLst>
    <p:sldLayoutId id="2147484059" r:id="rId1"/>
    <p:sldLayoutId id="2147484060" r:id="rId2"/>
    <p:sldLayoutId id="2147484061" r:id="rId3"/>
    <p:sldLayoutId id="2147484062" r:id="rId4"/>
    <p:sldLayoutId id="2147484063" r:id="rId5"/>
    <p:sldLayoutId id="2147484064" r:id="rId6"/>
    <p:sldLayoutId id="2147484065" r:id="rId7"/>
    <p:sldLayoutId id="2147484066" r:id="rId8"/>
    <p:sldLayoutId id="2147484067" r:id="rId9"/>
    <p:sldLayoutId id="2147484068" r:id="rId10"/>
    <p:sldLayoutId id="2147484069" r:id="rId11"/>
    <p:sldLayoutId id="2147484070" r:id="rId12"/>
    <p:sldLayoutId id="2147484071" r:id="rId13"/>
    <p:sldLayoutId id="2147484072" r:id="rId14"/>
    <p:sldLayoutId id="2147484074" r:id="rId15"/>
    <p:sldLayoutId id="2147484075" r:id="rId16"/>
    <p:sldLayoutId id="2147484076" r:id="rId17"/>
    <p:sldLayoutId id="2147484077" r:id="rId18"/>
    <p:sldLayoutId id="2147484078" r:id="rId19"/>
  </p:sldLayoutIdLst>
  <p:transition/>
  <p:txStyles>
    <p:titleStyle>
      <a:lvl1pPr algn="ctr" defTabSz="604838" rtl="0" eaLnBrk="0" fontAlgn="base" hangingPunct="0">
        <a:spcBef>
          <a:spcPct val="0"/>
        </a:spcBef>
        <a:spcAft>
          <a:spcPct val="0"/>
        </a:spcAft>
        <a:defRPr sz="5800" kern="1200">
          <a:solidFill>
            <a:schemeClr val="tx1"/>
          </a:solidFill>
          <a:latin typeface="+mj-lt"/>
          <a:ea typeface="MS PGothic" panose="020B0600070205080204" pitchFamily="34" charset="-128"/>
          <a:cs typeface="ＭＳ Ｐゴシック" charset="0"/>
        </a:defRPr>
      </a:lvl1pPr>
      <a:lvl2pPr algn="ctr" defTabSz="604838" rtl="0" eaLnBrk="0" fontAlgn="base" hangingPunct="0">
        <a:spcBef>
          <a:spcPct val="0"/>
        </a:spcBef>
        <a:spcAft>
          <a:spcPct val="0"/>
        </a:spcAft>
        <a:defRPr sz="5800">
          <a:solidFill>
            <a:schemeClr val="tx1"/>
          </a:solidFill>
          <a:latin typeface="Calibri" charset="0"/>
          <a:ea typeface="MS PGothic" panose="020B0600070205080204" pitchFamily="34" charset="-128"/>
          <a:cs typeface="ＭＳ Ｐゴシック" charset="0"/>
        </a:defRPr>
      </a:lvl2pPr>
      <a:lvl3pPr algn="ctr" defTabSz="604838" rtl="0" eaLnBrk="0" fontAlgn="base" hangingPunct="0">
        <a:spcBef>
          <a:spcPct val="0"/>
        </a:spcBef>
        <a:spcAft>
          <a:spcPct val="0"/>
        </a:spcAft>
        <a:defRPr sz="5800">
          <a:solidFill>
            <a:schemeClr val="tx1"/>
          </a:solidFill>
          <a:latin typeface="Calibri" charset="0"/>
          <a:ea typeface="MS PGothic" panose="020B0600070205080204" pitchFamily="34" charset="-128"/>
          <a:cs typeface="ＭＳ Ｐゴシック" charset="0"/>
        </a:defRPr>
      </a:lvl3pPr>
      <a:lvl4pPr algn="ctr" defTabSz="604838" rtl="0" eaLnBrk="0" fontAlgn="base" hangingPunct="0">
        <a:spcBef>
          <a:spcPct val="0"/>
        </a:spcBef>
        <a:spcAft>
          <a:spcPct val="0"/>
        </a:spcAft>
        <a:defRPr sz="5800">
          <a:solidFill>
            <a:schemeClr val="tx1"/>
          </a:solidFill>
          <a:latin typeface="Calibri" charset="0"/>
          <a:ea typeface="MS PGothic" panose="020B0600070205080204" pitchFamily="34" charset="-128"/>
          <a:cs typeface="ＭＳ Ｐゴシック" charset="0"/>
        </a:defRPr>
      </a:lvl4pPr>
      <a:lvl5pPr algn="ctr" defTabSz="604838" rtl="0" eaLnBrk="0" fontAlgn="base" hangingPunct="0">
        <a:spcBef>
          <a:spcPct val="0"/>
        </a:spcBef>
        <a:spcAft>
          <a:spcPct val="0"/>
        </a:spcAft>
        <a:defRPr sz="5800">
          <a:solidFill>
            <a:schemeClr val="tx1"/>
          </a:solidFill>
          <a:latin typeface="Calibri" charset="0"/>
          <a:ea typeface="MS PGothic" panose="020B0600070205080204" pitchFamily="34" charset="-128"/>
          <a:cs typeface="ＭＳ Ｐゴシック" charset="0"/>
        </a:defRPr>
      </a:lvl5pPr>
      <a:lvl6pPr marL="609539" algn="ctr" defTabSz="609539"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6pPr>
      <a:lvl7pPr marL="1219080" algn="ctr" defTabSz="609539"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7pPr>
      <a:lvl8pPr marL="1828618" algn="ctr" defTabSz="609539"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8pPr>
      <a:lvl9pPr marL="2438158" algn="ctr" defTabSz="609539" rtl="0" eaLnBrk="1" fontAlgn="base" hangingPunct="1">
        <a:spcBef>
          <a:spcPct val="0"/>
        </a:spcBef>
        <a:spcAft>
          <a:spcPct val="0"/>
        </a:spcAft>
        <a:defRPr sz="5867">
          <a:solidFill>
            <a:schemeClr val="tx1"/>
          </a:solidFill>
          <a:latin typeface="Calibri" charset="0"/>
          <a:ea typeface="ＭＳ Ｐゴシック" charset="0"/>
          <a:cs typeface="ＭＳ Ｐゴシック" charset="0"/>
        </a:defRPr>
      </a:lvl9pPr>
    </p:titleStyle>
    <p:bodyStyle>
      <a:lvl1pPr marL="452438" indent="-452438" algn="l" defTabSz="604838" rtl="0" eaLnBrk="0" fontAlgn="base" hangingPunct="0">
        <a:spcBef>
          <a:spcPct val="20000"/>
        </a:spcBef>
        <a:spcAft>
          <a:spcPct val="0"/>
        </a:spcAft>
        <a:buFont typeface="Arial" panose="020B0604020202020204" pitchFamily="34" charset="0"/>
        <a:buChar char="•"/>
        <a:defRPr sz="4200" kern="1200">
          <a:solidFill>
            <a:schemeClr val="tx1"/>
          </a:solidFill>
          <a:latin typeface="+mn-lt"/>
          <a:ea typeface="MS PGothic" panose="020B0600070205080204" pitchFamily="34" charset="-128"/>
          <a:cs typeface="ＭＳ Ｐゴシック" charset="0"/>
        </a:defRPr>
      </a:lvl1pPr>
      <a:lvl2pPr marL="985838" indent="-376238" algn="l" defTabSz="604838" rtl="0" eaLnBrk="0" fontAlgn="base" hangingPunct="0">
        <a:spcBef>
          <a:spcPct val="20000"/>
        </a:spcBef>
        <a:spcAft>
          <a:spcPct val="0"/>
        </a:spcAft>
        <a:buFont typeface="Arial" panose="020B0604020202020204" pitchFamily="34" charset="0"/>
        <a:buChar char="–"/>
        <a:defRPr sz="3700" kern="1200">
          <a:solidFill>
            <a:schemeClr val="tx1"/>
          </a:solidFill>
          <a:latin typeface="+mn-lt"/>
          <a:ea typeface="MS PGothic" panose="020B0600070205080204" pitchFamily="34" charset="-128"/>
          <a:cs typeface="+mn-cs"/>
        </a:defRPr>
      </a:lvl2pPr>
      <a:lvl3pPr marL="1519238" indent="-300038" algn="l" defTabSz="604838"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3pPr>
      <a:lvl4pPr marL="2128838" indent="-300038" algn="l" defTabSz="604838"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MS PGothic" panose="020B0600070205080204" pitchFamily="34" charset="-128"/>
          <a:cs typeface="+mn-cs"/>
        </a:defRPr>
      </a:lvl4pPr>
      <a:lvl5pPr marL="2738438" indent="-300038" algn="l" defTabSz="604838"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MS PGothic" panose="020B0600070205080204" pitchFamily="34" charset="-128"/>
          <a:cs typeface="+mn-cs"/>
        </a:defRPr>
      </a:lvl5pPr>
      <a:lvl6pPr marL="3352464" indent="-304768" algn="l" defTabSz="609539" rtl="0" eaLnBrk="1" latinLnBrk="0" hangingPunct="1">
        <a:spcBef>
          <a:spcPct val="20000"/>
        </a:spcBef>
        <a:buFont typeface="Arial"/>
        <a:buChar char="•"/>
        <a:defRPr sz="2667" kern="1200">
          <a:solidFill>
            <a:schemeClr val="tx1"/>
          </a:solidFill>
          <a:latin typeface="+mn-lt"/>
          <a:ea typeface="+mn-ea"/>
          <a:cs typeface="+mn-cs"/>
        </a:defRPr>
      </a:lvl6pPr>
      <a:lvl7pPr marL="3962005" indent="-304768" algn="l" defTabSz="609539" rtl="0" eaLnBrk="1" latinLnBrk="0" hangingPunct="1">
        <a:spcBef>
          <a:spcPct val="20000"/>
        </a:spcBef>
        <a:buFont typeface="Arial"/>
        <a:buChar char="•"/>
        <a:defRPr sz="2667" kern="1200">
          <a:solidFill>
            <a:schemeClr val="tx1"/>
          </a:solidFill>
          <a:latin typeface="+mn-lt"/>
          <a:ea typeface="+mn-ea"/>
          <a:cs typeface="+mn-cs"/>
        </a:defRPr>
      </a:lvl7pPr>
      <a:lvl8pPr marL="4571544" indent="-304768" algn="l" defTabSz="609539" rtl="0" eaLnBrk="1" latinLnBrk="0" hangingPunct="1">
        <a:spcBef>
          <a:spcPct val="20000"/>
        </a:spcBef>
        <a:buFont typeface="Arial"/>
        <a:buChar char="•"/>
        <a:defRPr sz="2667" kern="1200">
          <a:solidFill>
            <a:schemeClr val="tx1"/>
          </a:solidFill>
          <a:latin typeface="+mn-lt"/>
          <a:ea typeface="+mn-ea"/>
          <a:cs typeface="+mn-cs"/>
        </a:defRPr>
      </a:lvl8pPr>
      <a:lvl9pPr marL="5181082" indent="-304768" algn="l" defTabSz="609539"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39" rtl="0" eaLnBrk="1" latinLnBrk="0" hangingPunct="1">
        <a:defRPr sz="2400" kern="1200">
          <a:solidFill>
            <a:schemeClr val="tx1"/>
          </a:solidFill>
          <a:latin typeface="+mn-lt"/>
          <a:ea typeface="+mn-ea"/>
          <a:cs typeface="+mn-cs"/>
        </a:defRPr>
      </a:lvl1pPr>
      <a:lvl2pPr marL="609539" algn="l" defTabSz="609539" rtl="0" eaLnBrk="1" latinLnBrk="0" hangingPunct="1">
        <a:defRPr sz="2400" kern="1200">
          <a:solidFill>
            <a:schemeClr val="tx1"/>
          </a:solidFill>
          <a:latin typeface="+mn-lt"/>
          <a:ea typeface="+mn-ea"/>
          <a:cs typeface="+mn-cs"/>
        </a:defRPr>
      </a:lvl2pPr>
      <a:lvl3pPr marL="1219080" algn="l" defTabSz="609539" rtl="0" eaLnBrk="1" latinLnBrk="0" hangingPunct="1">
        <a:defRPr sz="2400" kern="1200">
          <a:solidFill>
            <a:schemeClr val="tx1"/>
          </a:solidFill>
          <a:latin typeface="+mn-lt"/>
          <a:ea typeface="+mn-ea"/>
          <a:cs typeface="+mn-cs"/>
        </a:defRPr>
      </a:lvl3pPr>
      <a:lvl4pPr marL="1828618" algn="l" defTabSz="609539" rtl="0" eaLnBrk="1" latinLnBrk="0" hangingPunct="1">
        <a:defRPr sz="2400" kern="1200">
          <a:solidFill>
            <a:schemeClr val="tx1"/>
          </a:solidFill>
          <a:latin typeface="+mn-lt"/>
          <a:ea typeface="+mn-ea"/>
          <a:cs typeface="+mn-cs"/>
        </a:defRPr>
      </a:lvl4pPr>
      <a:lvl5pPr marL="2438158" algn="l" defTabSz="609539" rtl="0" eaLnBrk="1" latinLnBrk="0" hangingPunct="1">
        <a:defRPr sz="2400" kern="1200">
          <a:solidFill>
            <a:schemeClr val="tx1"/>
          </a:solidFill>
          <a:latin typeface="+mn-lt"/>
          <a:ea typeface="+mn-ea"/>
          <a:cs typeface="+mn-cs"/>
        </a:defRPr>
      </a:lvl5pPr>
      <a:lvl6pPr marL="3047696" algn="l" defTabSz="609539" rtl="0" eaLnBrk="1" latinLnBrk="0" hangingPunct="1">
        <a:defRPr sz="2400" kern="1200">
          <a:solidFill>
            <a:schemeClr val="tx1"/>
          </a:solidFill>
          <a:latin typeface="+mn-lt"/>
          <a:ea typeface="+mn-ea"/>
          <a:cs typeface="+mn-cs"/>
        </a:defRPr>
      </a:lvl6pPr>
      <a:lvl7pPr marL="3657235" algn="l" defTabSz="609539" rtl="0" eaLnBrk="1" latinLnBrk="0" hangingPunct="1">
        <a:defRPr sz="2400" kern="1200">
          <a:solidFill>
            <a:schemeClr val="tx1"/>
          </a:solidFill>
          <a:latin typeface="+mn-lt"/>
          <a:ea typeface="+mn-ea"/>
          <a:cs typeface="+mn-cs"/>
        </a:defRPr>
      </a:lvl7pPr>
      <a:lvl8pPr marL="4266773" algn="l" defTabSz="609539" rtl="0" eaLnBrk="1" latinLnBrk="0" hangingPunct="1">
        <a:defRPr sz="2400" kern="1200">
          <a:solidFill>
            <a:schemeClr val="tx1"/>
          </a:solidFill>
          <a:latin typeface="+mn-lt"/>
          <a:ea typeface="+mn-ea"/>
          <a:cs typeface="+mn-cs"/>
        </a:defRPr>
      </a:lvl8pPr>
      <a:lvl9pPr marL="4876313" algn="l" defTabSz="609539"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hyperlink" Target="http://www.claircity.eu/wp-content/uploads/2017/06/Improving-AQ-National-Plan-2017-Consultation-response-AQMRC-Public.pdf" TargetMode="Externa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hyperlink" Target="http://www.claircity.eu/wp-content/uploads/2017/06/Improving-AQ-National-Plan-2017-Consultation-response-AQMRC-Public.pdf" TargetMode="Externa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hyperlink" Target="http://www.claircity.eu/wp-content/uploads/2017/06/Improving-AQ-National-Plan-2017-Consultation-response-AQMRC-Public.pdf" TargetMode="Externa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hyperlink" Target="http://www.claircity.eu/wp-content/uploads/2017/06/Improving-AQ-National-Plan-2017-Consultation-response-AQMRC-Public.pdf" TargetMode="Externa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hyperlink" Target="http://www.claircity.eu/wp-content/uploads/2017/06/Improving-AQ-National-Plan-2017-Consultation-response-AQMRC-Public.pdf" TargetMode="Externa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hyperlink" Target="http://www.claircity.eu/wp-content/uploads/2017/06/Improving-AQ-National-Plan-2017-Consultation-response-AQMRC-Public.pdf" TargetMode="Externa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hyperlink" Target="http://www.claircity.eu/wp-content/uploads/2017/06/Improving-AQ-National-Plan-2017-Consultation-response-AQMRC-Public.pdf" TargetMode="Externa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hyperlink" Target="http://www.claircity.eu/wp-content/uploads/2017/06/Improving-AQ-National-Plan-2017-Consultation-response-AQMRC-Public.pdf" TargetMode="Externa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hyperlink" Target="http://www.claircity.eu/wp-content/uploads/2017/06/Improving-AQ-National-Plan-2017-Consultation-response-AQMRC-Public.pdf" TargetMode="Externa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hyperlink" Target="http://www.claircity.eu/wp-content/uploads/2017/06/Improving-AQ-National-Plan-2017-Consultation-response-AQMRC-Public.pdf" TargetMode="Externa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hyperlink" Target="http://www.claircity.eu/wp-content/uploads/2017/06/Improving-AQ-National-Plan-2017-Consultation-response-AQMRC-Public.pdf" TargetMode="Externa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hyperlink" Target="http://www.claircity.eu/wp-content/uploads/2017/06/Improving-AQ-National-Plan-2017-Consultation-response-AQMRC-Public.pdf" TargetMode="Externa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hyperlink" Target="http://www.claircity.eu/wp-content/uploads/2017/06/Improving-AQ-National-Plan-2017-Consultation-response-AQMRC-Public.pdf" TargetMode="Externa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hyperlink" Target="http://www.claircity.eu/wp-content/uploads/2017/06/Improving-AQ-National-Plan-2017-Consultation-response-AQMRC-Public.pdf" TargetMode="Externa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hyperlink" Target="http://www.claircity.eu/wp-content/uploads/2017/06/Improving-AQ-National-Plan-2017-Consultation-response-AQMRC-Public.pdf" TargetMode="Externa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2" Type="http://schemas.openxmlformats.org/officeDocument/2006/relationships/hyperlink" Target="http://jpubhealth.oxfordjournals.org/cgi/content/full/fdw084?ijkey=li73DO7JnJgHMzw&amp;keytype=ref" TargetMode="Externa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3" Type="http://schemas.openxmlformats.org/officeDocument/2006/relationships/hyperlink" Target="http://people.uwe.ac.uk/Pages/person.aspx?accountname=CAMPUS\j-longhurst" TargetMode="External"/><Relationship Id="rId2" Type="http://schemas.openxmlformats.org/officeDocument/2006/relationships/notesSlide" Target="../notesSlides/notesSlide2.xml"/><Relationship Id="rId1" Type="http://schemas.openxmlformats.org/officeDocument/2006/relationships/slideLayout" Target="../slideLayouts/slideLayout30.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hyperlink" Target="https://www.gov.uk/government/news/new-air-quality-plan-published-for-consultation" TargetMode="Externa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hyperlink" Target="https://www.gov.uk/government/uploads/system/uploads/attachment_data/file/411756/COMEAP_The_evidence_for_the_effects_of_nitrogen_dioxide.pdf" TargetMode="Externa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hyperlink" Target="http://www.who.int/phe/health_topics/outdoorair/databases/en/" TargetMode="Externa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hyperlink" Target="http://www.euro.who.int/en/media-centre/sections/press-releases/2015/air-pollution-costs-european-economies-us$-1.6-trillion-a-year-in-diseases-and-deaths,-new-who-study-says" TargetMode="Externa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descr="Crest tiff colou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671513"/>
            <a:ext cx="3049588" cy="364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5" name="Text Box 3"/>
          <p:cNvSpPr txBox="1">
            <a:spLocks noChangeArrowheads="1"/>
          </p:cNvSpPr>
          <p:nvPr/>
        </p:nvSpPr>
        <p:spPr bwMode="auto">
          <a:xfrm>
            <a:off x="684213" y="5084763"/>
            <a:ext cx="7783512" cy="954087"/>
          </a:xfrm>
          <a:prstGeom prst="rect">
            <a:avLst/>
          </a:prstGeom>
          <a:noFill/>
          <a:ln w="25400">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GB" altLang="en-US" sz="2800" b="1" i="0" u="none" strike="noStrike" kern="1200" cap="none" spc="0" normalizeH="0" baseline="0" noProof="0" dirty="0">
                <a:ln>
                  <a:noFill/>
                </a:ln>
                <a:solidFill>
                  <a:srgbClr val="215968"/>
                </a:solidFill>
                <a:effectLst/>
                <a:uLnTx/>
                <a:uFillTx/>
                <a:latin typeface="Arial" panose="020B0604020202020204" pitchFamily="34" charset="0"/>
                <a:ea typeface="MS PGothic" panose="020B0600070205080204" pitchFamily="34" charset="-128"/>
                <a:cs typeface="Arial" panose="020B0604020202020204" pitchFamily="34" charset="0"/>
              </a:rPr>
              <a:t>The University of the West of England, Bristol</a:t>
            </a:r>
          </a:p>
        </p:txBody>
      </p:sp>
    </p:spTree>
    <p:extLst>
      <p:ext uri="{BB962C8B-B14F-4D97-AF65-F5344CB8AC3E}">
        <p14:creationId xmlns:p14="http://schemas.microsoft.com/office/powerpoint/2010/main" val="289827040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GB" dirty="0"/>
              <a:t>The Long Term Solution</a:t>
            </a:r>
          </a:p>
        </p:txBody>
      </p:sp>
      <p:sp>
        <p:nvSpPr>
          <p:cNvPr id="7" name="Text Placeholder 6"/>
          <p:cNvSpPr>
            <a:spLocks noGrp="1"/>
          </p:cNvSpPr>
          <p:nvPr>
            <p:ph type="body" sz="quarter" idx="11"/>
          </p:nvPr>
        </p:nvSpPr>
        <p:spPr/>
        <p:txBody>
          <a:bodyPr/>
          <a:lstStyle/>
          <a:p>
            <a:r>
              <a:rPr lang="en-GB" sz="2400" dirty="0"/>
              <a:t>Land Use Planning  </a:t>
            </a:r>
          </a:p>
          <a:p>
            <a:r>
              <a:rPr lang="en-GB" sz="2400" dirty="0"/>
              <a:t>Transport Infrastructure Planning</a:t>
            </a:r>
          </a:p>
          <a:p>
            <a:r>
              <a:rPr lang="en-GB" sz="2400" dirty="0"/>
              <a:t>The problem is that the beneficial impacts arsing  from these planning processes  is  long term whilst the problems of air pollution are immediate and near term. </a:t>
            </a:r>
          </a:p>
          <a:p>
            <a:r>
              <a:rPr lang="en-GB" sz="2400" dirty="0"/>
              <a:t>There is a disconnect between the resource inputs and the benefits. </a:t>
            </a:r>
          </a:p>
          <a:p>
            <a:pPr lvl="0">
              <a:lnSpc>
                <a:spcPct val="115000"/>
              </a:lnSpc>
              <a:spcAft>
                <a:spcPts val="0"/>
              </a:spcAft>
            </a:pPr>
            <a:r>
              <a:rPr lang="en-GB" dirty="0">
                <a:solidFill>
                  <a:prstClr val="black"/>
                </a:solidFill>
                <a:latin typeface="Calibri" panose="020F0502020204030204" pitchFamily="34" charset="0"/>
                <a:ea typeface="Calibri" panose="020F0502020204030204" pitchFamily="34" charset="0"/>
                <a:cs typeface="Times New Roman" panose="02020603050405020304" pitchFamily="18" charset="0"/>
              </a:rPr>
              <a:t>See Longhurst et al   (2016) </a:t>
            </a:r>
            <a:r>
              <a:rPr lang="en-GB" u="sng" dirty="0">
                <a:solidFill>
                  <a:prstClr val="black"/>
                </a:solidFill>
                <a:latin typeface="Calibri" panose="020F0502020204030204" pitchFamily="34" charset="0"/>
                <a:ea typeface="Calibri" panose="020F0502020204030204" pitchFamily="34" charset="0"/>
                <a:cs typeface="Times New Roman" panose="02020603050405020304" pitchFamily="18" charset="0"/>
              </a:rPr>
              <a:t>International Journal of Sustainable Development &amp; Planning</a:t>
            </a:r>
            <a:r>
              <a:rPr lang="en-GB" dirty="0">
                <a:solidFill>
                  <a:prstClr val="black"/>
                </a:solidFill>
                <a:latin typeface="Calibri" panose="020F0502020204030204" pitchFamily="34" charset="0"/>
                <a:ea typeface="Calibri" panose="020F0502020204030204" pitchFamily="34" charset="0"/>
                <a:cs typeface="Times New Roman" panose="02020603050405020304" pitchFamily="18" charset="0"/>
              </a:rPr>
              <a:t>   11 (4)  491–499</a:t>
            </a:r>
            <a:endParaRPr lang="en-GB" sz="2400" dirty="0"/>
          </a:p>
          <a:p>
            <a:pPr lvl="0"/>
            <a:r>
              <a:rPr lang="en-US" sz="1400" dirty="0">
                <a:solidFill>
                  <a:prstClr val="black"/>
                </a:solidFill>
              </a:rPr>
              <a:t>See Longhurst et al  (1996) </a:t>
            </a:r>
            <a:r>
              <a:rPr lang="en-US" sz="1400" u="sng" dirty="0">
                <a:solidFill>
                  <a:prstClr val="black"/>
                </a:solidFill>
              </a:rPr>
              <a:t>Atmospheric Environment</a:t>
            </a:r>
            <a:r>
              <a:rPr lang="en-US" sz="1400" dirty="0">
                <a:solidFill>
                  <a:prstClr val="black"/>
                </a:solidFill>
              </a:rPr>
              <a:t>. 30 (23) 3975-3985</a:t>
            </a:r>
          </a:p>
          <a:p>
            <a:pPr lvl="0"/>
            <a:endParaRPr lang="en-US" sz="1400" dirty="0">
              <a:solidFill>
                <a:prstClr val="black"/>
              </a:solidFill>
            </a:endParaRPr>
          </a:p>
          <a:p>
            <a:pPr lvl="0"/>
            <a:endParaRPr lang="en-US" sz="2400" dirty="0">
              <a:solidFill>
                <a:prstClr val="black"/>
              </a:solidFill>
            </a:endParaRPr>
          </a:p>
          <a:p>
            <a:endParaRPr lang="en-GB" sz="2400" dirty="0"/>
          </a:p>
          <a:p>
            <a:endParaRPr lang="en-GB" sz="2400" dirty="0"/>
          </a:p>
        </p:txBody>
      </p:sp>
    </p:spTree>
    <p:extLst>
      <p:ext uri="{BB962C8B-B14F-4D97-AF65-F5344CB8AC3E}">
        <p14:creationId xmlns:p14="http://schemas.microsoft.com/office/powerpoint/2010/main" val="166562052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F0EAAA-80E1-4C54-8E43-75C38442D6A4}"/>
              </a:ext>
            </a:extLst>
          </p:cNvPr>
          <p:cNvSpPr>
            <a:spLocks noGrp="1"/>
          </p:cNvSpPr>
          <p:nvPr>
            <p:ph type="body" sz="quarter" idx="10"/>
          </p:nvPr>
        </p:nvSpPr>
        <p:spPr>
          <a:xfrm>
            <a:off x="899594" y="740702"/>
            <a:ext cx="7344814" cy="651068"/>
          </a:xfrm>
        </p:spPr>
        <p:txBody>
          <a:bodyPr/>
          <a:lstStyle/>
          <a:p>
            <a:r>
              <a:rPr lang="en-GB" dirty="0"/>
              <a:t>AQMRC Consultation Response.</a:t>
            </a:r>
          </a:p>
        </p:txBody>
      </p:sp>
      <p:sp>
        <p:nvSpPr>
          <p:cNvPr id="3" name="Text Placeholder 2">
            <a:extLst>
              <a:ext uri="{FF2B5EF4-FFF2-40B4-BE49-F238E27FC236}">
                <a16:creationId xmlns:a16="http://schemas.microsoft.com/office/drawing/2014/main" id="{E847FA7E-123B-4A16-BD36-5D8165F45630}"/>
              </a:ext>
            </a:extLst>
          </p:cNvPr>
          <p:cNvSpPr>
            <a:spLocks noGrp="1"/>
          </p:cNvSpPr>
          <p:nvPr>
            <p:ph type="body" sz="quarter" idx="11"/>
          </p:nvPr>
        </p:nvSpPr>
        <p:spPr>
          <a:xfrm>
            <a:off x="755576" y="1556792"/>
            <a:ext cx="7920880" cy="4122295"/>
          </a:xfrm>
        </p:spPr>
        <p:txBody>
          <a:bodyPr/>
          <a:lstStyle/>
          <a:p>
            <a:endParaRPr lang="en-GB" dirty="0"/>
          </a:p>
          <a:p>
            <a:r>
              <a:rPr lang="en-GB" sz="1800" dirty="0"/>
              <a:t>The following text is taken from the response of the Air Quality Management Resource Centre, University of the West of England , Bristol to the Consultation on </a:t>
            </a:r>
            <a:r>
              <a:rPr lang="en-US" sz="1800" dirty="0"/>
              <a:t>on a draft revised UK Air Quality Plan for tackling nitrogen dioxide.</a:t>
            </a:r>
          </a:p>
          <a:p>
            <a:endParaRPr lang="en-US" sz="1800" dirty="0"/>
          </a:p>
          <a:p>
            <a:r>
              <a:rPr lang="en-US" sz="1800" dirty="0"/>
              <a:t>Response available at  </a:t>
            </a:r>
          </a:p>
          <a:p>
            <a:r>
              <a:rPr lang="en-US" sz="1800" dirty="0">
                <a:hlinkClick r:id="rId2"/>
              </a:rPr>
              <a:t>http://www.claircity.eu/wp-content/uploads/2017/06/Improving-AQ-National-Plan-2017-Consultation-response-AQMRC-Public.pdf</a:t>
            </a:r>
            <a:endParaRPr lang="en-US" sz="1800" dirty="0"/>
          </a:p>
          <a:p>
            <a:endParaRPr lang="en-US" sz="1800" dirty="0"/>
          </a:p>
          <a:p>
            <a:r>
              <a:rPr lang="en-GB" sz="1800" dirty="0"/>
              <a:t>In answer to the  question “</a:t>
            </a:r>
            <a:r>
              <a:rPr lang="en-US" sz="1800" dirty="0"/>
              <a:t>How satisfied are you that the proposed measures set out in this consultation will address the problem of nitrogen dioxide as quickly as possible?” AQMRC replied “Very dissatisfied</a:t>
            </a:r>
            <a:r>
              <a:rPr lang="en-GB" sz="1800" dirty="0"/>
              <a:t> “</a:t>
            </a:r>
          </a:p>
        </p:txBody>
      </p:sp>
    </p:spTree>
    <p:extLst>
      <p:ext uri="{BB962C8B-B14F-4D97-AF65-F5344CB8AC3E}">
        <p14:creationId xmlns:p14="http://schemas.microsoft.com/office/powerpoint/2010/main" val="161737119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D6CA605-31C8-4DAD-9931-44FF777654F3}"/>
              </a:ext>
            </a:extLst>
          </p:cNvPr>
          <p:cNvSpPr>
            <a:spLocks noGrp="1"/>
          </p:cNvSpPr>
          <p:nvPr>
            <p:ph type="body" sz="quarter" idx="10"/>
          </p:nvPr>
        </p:nvSpPr>
        <p:spPr>
          <a:xfrm>
            <a:off x="459944" y="404664"/>
            <a:ext cx="8568952" cy="651068"/>
          </a:xfrm>
        </p:spPr>
        <p:txBody>
          <a:bodyPr/>
          <a:lstStyle/>
          <a:p>
            <a:r>
              <a:rPr lang="en-US" sz="3200" dirty="0"/>
              <a:t>Will the Proposed Measures  Address the Problem as Quickly as Possible?  </a:t>
            </a:r>
            <a:endParaRPr lang="en-GB" sz="3200" dirty="0"/>
          </a:p>
        </p:txBody>
      </p:sp>
      <p:sp>
        <p:nvSpPr>
          <p:cNvPr id="3" name="Text Placeholder 2">
            <a:extLst>
              <a:ext uri="{FF2B5EF4-FFF2-40B4-BE49-F238E27FC236}">
                <a16:creationId xmlns:a16="http://schemas.microsoft.com/office/drawing/2014/main" id="{5DACF387-F5F2-4041-AC6A-91E09FEF1001}"/>
              </a:ext>
            </a:extLst>
          </p:cNvPr>
          <p:cNvSpPr>
            <a:spLocks noGrp="1"/>
          </p:cNvSpPr>
          <p:nvPr>
            <p:ph type="body" sz="quarter" idx="11"/>
          </p:nvPr>
        </p:nvSpPr>
        <p:spPr>
          <a:xfrm>
            <a:off x="459944" y="1700808"/>
            <a:ext cx="8072496" cy="3960440"/>
          </a:xfrm>
        </p:spPr>
        <p:txBody>
          <a:bodyPr/>
          <a:lstStyle/>
          <a:p>
            <a:r>
              <a:rPr lang="en-US" dirty="0"/>
              <a:t>The government is responsible for the protection of public health at the national level.</a:t>
            </a:r>
          </a:p>
          <a:p>
            <a:r>
              <a:rPr lang="en-US" dirty="0"/>
              <a:t>Defra has known since 2005, when the national air quality objectives were breached across the UK , that NO</a:t>
            </a:r>
            <a:r>
              <a:rPr lang="en-US" baseline="-25000" dirty="0"/>
              <a:t>2</a:t>
            </a:r>
            <a:r>
              <a:rPr lang="en-US" dirty="0"/>
              <a:t> was proving to be difficult to reduce. </a:t>
            </a:r>
          </a:p>
          <a:p>
            <a:r>
              <a:rPr lang="en-US" dirty="0"/>
              <a:t>Instead, more than 11 years (and half a million air quality-related premature deaths) later we are still being asked to consult on vague measures which effectively disown responsibility, fail to recognise the urgency of the public health emergency or to acknowledge past policy failures.</a:t>
            </a:r>
          </a:p>
          <a:p>
            <a:r>
              <a:rPr lang="en-US" dirty="0"/>
              <a:t>The existing draft plan gives little or no confidence that the government have given the issue due consideration or fully accepted the significance of the problem and their vital role in reducing air pollution exposure. </a:t>
            </a:r>
          </a:p>
          <a:p>
            <a:r>
              <a:rPr lang="en-US" dirty="0"/>
              <a:t>The additional measures proposed are weak, unambitious and lack certainty; many are little more than token  gestures or suggestions of intent. Indeed, most of the measures proposed are already available to air quality managers. </a:t>
            </a:r>
          </a:p>
          <a:p>
            <a:pPr marL="0" indent="0">
              <a:buNone/>
            </a:pPr>
            <a:r>
              <a:rPr lang="en-GB" dirty="0"/>
              <a:t> See </a:t>
            </a:r>
            <a:r>
              <a:rPr lang="en-GB" dirty="0">
                <a:hlinkClick r:id="rId2"/>
              </a:rPr>
              <a:t>http://www.claircity.eu/wp-content/uploads/2017/06/Improving-AQ-National-Plan-2017-Consultation-response-AQMRC-Public.pdf</a:t>
            </a:r>
            <a:endParaRPr lang="en-GB" dirty="0"/>
          </a:p>
          <a:p>
            <a:pPr marL="0" indent="0">
              <a:buNone/>
            </a:pPr>
            <a:endParaRPr lang="en-GB" dirty="0"/>
          </a:p>
        </p:txBody>
      </p:sp>
    </p:spTree>
    <p:extLst>
      <p:ext uri="{BB962C8B-B14F-4D97-AF65-F5344CB8AC3E}">
        <p14:creationId xmlns:p14="http://schemas.microsoft.com/office/powerpoint/2010/main" val="328025767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DFE4659-9181-4452-ACC5-F10F38107717}"/>
              </a:ext>
            </a:extLst>
          </p:cNvPr>
          <p:cNvSpPr>
            <a:spLocks noGrp="1"/>
          </p:cNvSpPr>
          <p:nvPr>
            <p:ph type="body" sz="quarter" idx="10"/>
          </p:nvPr>
        </p:nvSpPr>
        <p:spPr/>
        <p:txBody>
          <a:bodyPr/>
          <a:lstStyle/>
          <a:p>
            <a:r>
              <a:rPr lang="en-GB" dirty="0"/>
              <a:t>As Quickly as Possible? </a:t>
            </a:r>
          </a:p>
        </p:txBody>
      </p:sp>
      <p:sp>
        <p:nvSpPr>
          <p:cNvPr id="3" name="Text Placeholder 2">
            <a:extLst>
              <a:ext uri="{FF2B5EF4-FFF2-40B4-BE49-F238E27FC236}">
                <a16:creationId xmlns:a16="http://schemas.microsoft.com/office/drawing/2014/main" id="{A9F030B9-FEFA-4C56-A1C9-2EB66A0C46B5}"/>
              </a:ext>
            </a:extLst>
          </p:cNvPr>
          <p:cNvSpPr>
            <a:spLocks noGrp="1"/>
          </p:cNvSpPr>
          <p:nvPr>
            <p:ph type="body" sz="quarter" idx="11"/>
          </p:nvPr>
        </p:nvSpPr>
        <p:spPr>
          <a:xfrm>
            <a:off x="827584" y="1610962"/>
            <a:ext cx="7920880" cy="4410326"/>
          </a:xfrm>
        </p:spPr>
        <p:txBody>
          <a:bodyPr/>
          <a:lstStyle/>
          <a:p>
            <a:r>
              <a:rPr lang="en-US" dirty="0"/>
              <a:t>Given the  acknowledgement of the negative impacts of fiscal incentivisation of diesel light duty vehicles, ‘Exploring the appropriate tax treatment for diesel vehicles’ should have already occurred so that a firm and clear policy change on the issue could have been included in the plan.</a:t>
            </a:r>
          </a:p>
          <a:p>
            <a:r>
              <a:rPr lang="en-US" dirty="0"/>
              <a:t>The delay in producing a workable and effective plan over the last few years, and the attempt to delay the publication of this version, highlights the lack of urgency that the government has afforded to the protection of public health.</a:t>
            </a:r>
          </a:p>
          <a:p>
            <a:r>
              <a:rPr lang="en-US" dirty="0"/>
              <a:t>The plan  places the onus on local authorities and relinquishes responsibilities at a national level. </a:t>
            </a:r>
          </a:p>
          <a:p>
            <a:r>
              <a:rPr lang="en-US" dirty="0"/>
              <a:t>The responsibilities for addressing air quality at a local level have been set out in repeated national air quality strategies that have established the Local Air Quality Management Process. </a:t>
            </a:r>
          </a:p>
          <a:p>
            <a:r>
              <a:rPr lang="en-US" dirty="0"/>
              <a:t>If the government is to attempt to reassign responsibilities for action, there is an urgent  need for the Local Air Quality Management framework to be reviewed and redrawn to ensure a clear framework for coordinating national and local responsibilities and actions.</a:t>
            </a:r>
          </a:p>
          <a:p>
            <a:endParaRPr lang="en-GB" dirty="0"/>
          </a:p>
        </p:txBody>
      </p:sp>
    </p:spTree>
    <p:extLst>
      <p:ext uri="{BB962C8B-B14F-4D97-AF65-F5344CB8AC3E}">
        <p14:creationId xmlns:p14="http://schemas.microsoft.com/office/powerpoint/2010/main" val="127641802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DFE4659-9181-4452-ACC5-F10F38107717}"/>
              </a:ext>
            </a:extLst>
          </p:cNvPr>
          <p:cNvSpPr>
            <a:spLocks noGrp="1"/>
          </p:cNvSpPr>
          <p:nvPr>
            <p:ph type="body" sz="quarter" idx="10"/>
          </p:nvPr>
        </p:nvSpPr>
        <p:spPr>
          <a:xfrm>
            <a:off x="899594" y="740702"/>
            <a:ext cx="6668019" cy="651068"/>
          </a:xfrm>
        </p:spPr>
        <p:txBody>
          <a:bodyPr/>
          <a:lstStyle/>
          <a:p>
            <a:r>
              <a:rPr lang="en-GB" dirty="0"/>
              <a:t>As Quickly as Possible? </a:t>
            </a:r>
          </a:p>
        </p:txBody>
      </p:sp>
      <p:sp>
        <p:nvSpPr>
          <p:cNvPr id="3" name="Text Placeholder 2">
            <a:extLst>
              <a:ext uri="{FF2B5EF4-FFF2-40B4-BE49-F238E27FC236}">
                <a16:creationId xmlns:a16="http://schemas.microsoft.com/office/drawing/2014/main" id="{A9F030B9-FEFA-4C56-A1C9-2EB66A0C46B5}"/>
              </a:ext>
            </a:extLst>
          </p:cNvPr>
          <p:cNvSpPr>
            <a:spLocks noGrp="1"/>
          </p:cNvSpPr>
          <p:nvPr>
            <p:ph type="body" sz="quarter" idx="11"/>
          </p:nvPr>
        </p:nvSpPr>
        <p:spPr>
          <a:xfrm>
            <a:off x="827584" y="1610962"/>
            <a:ext cx="7200800" cy="4122295"/>
          </a:xfrm>
        </p:spPr>
        <p:txBody>
          <a:bodyPr/>
          <a:lstStyle/>
          <a:p>
            <a:r>
              <a:rPr lang="en-US" sz="2000" dirty="0"/>
              <a:t>We consider that the plan fails to demonstrate the level of urgency and sophistication required to address this public health emergency. </a:t>
            </a:r>
          </a:p>
          <a:p>
            <a:r>
              <a:rPr lang="en-US" sz="2000" dirty="0"/>
              <a:t>We are disappointed that yet again a consultation on this important matter has failed to propose actions commensurate with the scale of the problem</a:t>
            </a:r>
            <a:r>
              <a:rPr lang="en-US" dirty="0"/>
              <a:t>.</a:t>
            </a:r>
          </a:p>
          <a:p>
            <a:endParaRPr lang="en-US" dirty="0"/>
          </a:p>
          <a:p>
            <a:r>
              <a:rPr lang="en-US" dirty="0"/>
              <a:t> See </a:t>
            </a:r>
            <a:r>
              <a:rPr lang="en-US" dirty="0">
                <a:hlinkClick r:id="rId2"/>
              </a:rPr>
              <a:t>http://www.claircity.eu/wp-content/uploads/2017/06/Improving-AQ-National-Plan-2017-Consultation-response-AQMRC-Public.pdf</a:t>
            </a:r>
            <a:endParaRPr lang="en-US" dirty="0"/>
          </a:p>
          <a:p>
            <a:endParaRPr lang="en-US" dirty="0"/>
          </a:p>
          <a:p>
            <a:endParaRPr lang="en-US" dirty="0"/>
          </a:p>
          <a:p>
            <a:endParaRPr lang="en-GB" dirty="0"/>
          </a:p>
        </p:txBody>
      </p:sp>
    </p:spTree>
    <p:extLst>
      <p:ext uri="{BB962C8B-B14F-4D97-AF65-F5344CB8AC3E}">
        <p14:creationId xmlns:p14="http://schemas.microsoft.com/office/powerpoint/2010/main" val="10853290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2D4C228-5FD6-4BD8-8213-35ED8F5033E6}"/>
              </a:ext>
            </a:extLst>
          </p:cNvPr>
          <p:cNvSpPr>
            <a:spLocks noGrp="1"/>
          </p:cNvSpPr>
          <p:nvPr>
            <p:ph type="body" sz="quarter" idx="10"/>
          </p:nvPr>
        </p:nvSpPr>
        <p:spPr>
          <a:xfrm>
            <a:off x="251520" y="404664"/>
            <a:ext cx="8568952" cy="651068"/>
          </a:xfrm>
        </p:spPr>
        <p:txBody>
          <a:bodyPr/>
          <a:lstStyle/>
          <a:p>
            <a:r>
              <a:rPr lang="en-US" dirty="0"/>
              <a:t> </a:t>
            </a:r>
            <a:r>
              <a:rPr lang="en-US" sz="2800" dirty="0"/>
              <a:t>Determining  the Arrangements for a Clean Air Zone </a:t>
            </a:r>
          </a:p>
          <a:p>
            <a:r>
              <a:rPr lang="en-US" sz="2800" dirty="0"/>
              <a:t> </a:t>
            </a:r>
            <a:endParaRPr lang="en-GB" sz="2800" dirty="0"/>
          </a:p>
        </p:txBody>
      </p:sp>
      <p:sp>
        <p:nvSpPr>
          <p:cNvPr id="3" name="Text Placeholder 2">
            <a:extLst>
              <a:ext uri="{FF2B5EF4-FFF2-40B4-BE49-F238E27FC236}">
                <a16:creationId xmlns:a16="http://schemas.microsoft.com/office/drawing/2014/main" id="{4231D158-EBC5-4B5C-BA04-9014AECC5515}"/>
              </a:ext>
            </a:extLst>
          </p:cNvPr>
          <p:cNvSpPr>
            <a:spLocks noGrp="1"/>
          </p:cNvSpPr>
          <p:nvPr>
            <p:ph type="body" sz="quarter" idx="11"/>
          </p:nvPr>
        </p:nvSpPr>
        <p:spPr>
          <a:xfrm>
            <a:off x="395536" y="1196752"/>
            <a:ext cx="8280920" cy="4104457"/>
          </a:xfrm>
        </p:spPr>
        <p:txBody>
          <a:bodyPr/>
          <a:lstStyle/>
          <a:p>
            <a:r>
              <a:rPr lang="en-US" dirty="0"/>
              <a:t>It is important to note that the origins and destinations of journeys are most often  elsewhere and emissions in hotspots are  caused by traffic passing through. </a:t>
            </a:r>
          </a:p>
          <a:p>
            <a:r>
              <a:rPr lang="en-US" dirty="0"/>
              <a:t>In this regard, local authorities are not in a position to resolve this problem on their own. The solution must come from a combination of national action and local implementation </a:t>
            </a:r>
            <a:r>
              <a:rPr lang="en-GB" dirty="0"/>
              <a:t>recognising</a:t>
            </a:r>
            <a:r>
              <a:rPr lang="en-US" dirty="0"/>
              <a:t> the specific circumstances of each locality.</a:t>
            </a:r>
          </a:p>
          <a:p>
            <a:r>
              <a:rPr lang="en-US" dirty="0"/>
              <a:t>According to the initial modelling presented in Table 1 of the plan, only 75 local authorities have exceedences of the NO</a:t>
            </a:r>
            <a:r>
              <a:rPr lang="en-US" baseline="-25000" dirty="0"/>
              <a:t>2</a:t>
            </a:r>
            <a:r>
              <a:rPr lang="en-US" dirty="0"/>
              <a:t> limit value in 2017.</a:t>
            </a:r>
          </a:p>
          <a:p>
            <a:r>
              <a:rPr lang="en-US" dirty="0"/>
              <a:t>In  September 2016 there were 613 Air Quality Management Areas (AQMAs) in 259 (67%) local authorities. </a:t>
            </a:r>
          </a:p>
          <a:p>
            <a:r>
              <a:rPr lang="en-US" dirty="0"/>
              <a:t>It is unclear why the majority of exceeding local authorities have been omitted from this assessment</a:t>
            </a:r>
          </a:p>
          <a:p>
            <a:r>
              <a:rPr lang="en-US" dirty="0"/>
              <a:t>It is clear that this plan (as previous plans) is significantly underestimating the extent, scale and degree of locally assessed exceedences and therefore the commensurate action necessary to address.</a:t>
            </a:r>
          </a:p>
          <a:p>
            <a:r>
              <a:rPr lang="en-US" dirty="0"/>
              <a:t>See </a:t>
            </a:r>
            <a:r>
              <a:rPr lang="en-US" dirty="0">
                <a:hlinkClick r:id="rId2"/>
              </a:rPr>
              <a:t>http://www.claircity.eu/wp-content/uploads/2017/06/Improving-AQ-National-Plan-2017-Consultation-response-AQMRC-Public.pdf</a:t>
            </a:r>
            <a:endParaRPr lang="en-US" dirty="0"/>
          </a:p>
          <a:p>
            <a:endParaRPr lang="en-GB" dirty="0"/>
          </a:p>
        </p:txBody>
      </p:sp>
    </p:spTree>
    <p:extLst>
      <p:ext uri="{BB962C8B-B14F-4D97-AF65-F5344CB8AC3E}">
        <p14:creationId xmlns:p14="http://schemas.microsoft.com/office/powerpoint/2010/main" val="311206250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75AB80-4D0B-4977-8818-1E4C28DA3275}"/>
              </a:ext>
            </a:extLst>
          </p:cNvPr>
          <p:cNvSpPr>
            <a:spLocks noGrp="1"/>
          </p:cNvSpPr>
          <p:nvPr>
            <p:ph type="body" sz="quarter" idx="10"/>
          </p:nvPr>
        </p:nvSpPr>
        <p:spPr>
          <a:xfrm>
            <a:off x="358632" y="404664"/>
            <a:ext cx="8352928" cy="651068"/>
          </a:xfrm>
        </p:spPr>
        <p:txBody>
          <a:bodyPr/>
          <a:lstStyle/>
          <a:p>
            <a:r>
              <a:rPr lang="en-US" sz="2800" dirty="0"/>
              <a:t>Determining  the Arrangements for a Clean Air Zone </a:t>
            </a:r>
            <a:endParaRPr lang="en-GB" sz="2800" dirty="0"/>
          </a:p>
        </p:txBody>
      </p:sp>
      <p:sp>
        <p:nvSpPr>
          <p:cNvPr id="3" name="Text Placeholder 2">
            <a:extLst>
              <a:ext uri="{FF2B5EF4-FFF2-40B4-BE49-F238E27FC236}">
                <a16:creationId xmlns:a16="http://schemas.microsoft.com/office/drawing/2014/main" id="{72F1A838-1840-4FB7-B827-3BF944B2981E}"/>
              </a:ext>
            </a:extLst>
          </p:cNvPr>
          <p:cNvSpPr>
            <a:spLocks noGrp="1"/>
          </p:cNvSpPr>
          <p:nvPr>
            <p:ph type="body" sz="quarter" idx="11"/>
          </p:nvPr>
        </p:nvSpPr>
        <p:spPr>
          <a:xfrm>
            <a:off x="304176" y="1196752"/>
            <a:ext cx="8461840" cy="4287317"/>
          </a:xfrm>
        </p:spPr>
        <p:txBody>
          <a:bodyPr/>
          <a:lstStyle/>
          <a:p>
            <a:r>
              <a:rPr lang="en-US" dirty="0"/>
              <a:t>It should not be left for Local Authorities to develop the framework of Clean Air Zones.</a:t>
            </a:r>
          </a:p>
          <a:p>
            <a:r>
              <a:rPr lang="en-US" dirty="0"/>
              <a:t>Ensuring compliance with EU limit values is a national responsibility and Clean Air Zones should be developed and financed by national government but with significant local input. </a:t>
            </a:r>
          </a:p>
          <a:p>
            <a:r>
              <a:rPr lang="en-US" dirty="0"/>
              <a:t>Local authorities can identify locally suitable measures and the extent of the CAZ from local knowledge. </a:t>
            </a:r>
          </a:p>
          <a:p>
            <a:r>
              <a:rPr lang="en-US" dirty="0"/>
              <a:t>Local authorities do not have suitable powers to restrict vehicles at present and it is unlikely that CAZs will change this. </a:t>
            </a:r>
          </a:p>
          <a:p>
            <a:r>
              <a:rPr lang="en-US" dirty="0"/>
              <a:t>Responsibility for providing the regulatory framework within which air pollution can be reduced must lie with national government.</a:t>
            </a:r>
          </a:p>
          <a:p>
            <a:r>
              <a:rPr lang="en-US" dirty="0"/>
              <a:t>In order to achieve the quickest and largest public health benefit we recommend that CAZs must be charging for entry and must include private cars. </a:t>
            </a:r>
          </a:p>
          <a:p>
            <a:r>
              <a:rPr lang="en-US" dirty="0"/>
              <a:t>Above all, local authorities should be directed to place the health and wellbeing of residents above any potential impact on business. </a:t>
            </a:r>
          </a:p>
          <a:p>
            <a:r>
              <a:rPr lang="en-US" dirty="0"/>
              <a:t>The Supreme Court made it  clear that financial considerations should not be a limiting factor in addressing air pollution in as short a time as possible. </a:t>
            </a:r>
          </a:p>
          <a:p>
            <a:pPr lvl="3"/>
            <a:r>
              <a:rPr lang="en-US" dirty="0"/>
              <a:t>See </a:t>
            </a:r>
            <a:r>
              <a:rPr lang="en-US" dirty="0">
                <a:hlinkClick r:id="rId2"/>
              </a:rPr>
              <a:t>http://www.claircity.eu/wp-content/uploads/2017/06/Improving-AQ-National-Plan-2017-Consultation-response-AQMRC-Public.pdf</a:t>
            </a:r>
            <a:endParaRPr lang="en-US" dirty="0"/>
          </a:p>
          <a:p>
            <a:pPr lvl="3"/>
            <a:endParaRPr lang="en-US" dirty="0"/>
          </a:p>
          <a:p>
            <a:endParaRPr lang="en-US" dirty="0"/>
          </a:p>
          <a:p>
            <a:endParaRPr lang="en-GB" dirty="0"/>
          </a:p>
        </p:txBody>
      </p:sp>
    </p:spTree>
    <p:extLst>
      <p:ext uri="{BB962C8B-B14F-4D97-AF65-F5344CB8AC3E}">
        <p14:creationId xmlns:p14="http://schemas.microsoft.com/office/powerpoint/2010/main" val="297560502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75AB80-4D0B-4977-8818-1E4C28DA3275}"/>
              </a:ext>
            </a:extLst>
          </p:cNvPr>
          <p:cNvSpPr>
            <a:spLocks noGrp="1"/>
          </p:cNvSpPr>
          <p:nvPr>
            <p:ph type="body" sz="quarter" idx="10"/>
          </p:nvPr>
        </p:nvSpPr>
        <p:spPr>
          <a:xfrm>
            <a:off x="358632" y="476672"/>
            <a:ext cx="8352928" cy="651068"/>
          </a:xfrm>
        </p:spPr>
        <p:txBody>
          <a:bodyPr/>
          <a:lstStyle/>
          <a:p>
            <a:r>
              <a:rPr lang="en-US" sz="2800" dirty="0"/>
              <a:t>Determining  the Arrangements for a Clean Air Zone </a:t>
            </a:r>
            <a:endParaRPr lang="en-GB" sz="2800" dirty="0"/>
          </a:p>
        </p:txBody>
      </p:sp>
      <p:sp>
        <p:nvSpPr>
          <p:cNvPr id="3" name="Text Placeholder 2">
            <a:extLst>
              <a:ext uri="{FF2B5EF4-FFF2-40B4-BE49-F238E27FC236}">
                <a16:creationId xmlns:a16="http://schemas.microsoft.com/office/drawing/2014/main" id="{72F1A838-1840-4FB7-B827-3BF944B2981E}"/>
              </a:ext>
            </a:extLst>
          </p:cNvPr>
          <p:cNvSpPr>
            <a:spLocks noGrp="1"/>
          </p:cNvSpPr>
          <p:nvPr>
            <p:ph type="body" sz="quarter" idx="11"/>
          </p:nvPr>
        </p:nvSpPr>
        <p:spPr>
          <a:xfrm>
            <a:off x="358632" y="1160532"/>
            <a:ext cx="8461840" cy="4122295"/>
          </a:xfrm>
        </p:spPr>
        <p:txBody>
          <a:bodyPr/>
          <a:lstStyle/>
          <a:p>
            <a:r>
              <a:rPr lang="en-US" dirty="0"/>
              <a:t>Local authorities should consider the positive impacts on businesses as a result of the introduction of a CAZ. </a:t>
            </a:r>
          </a:p>
          <a:p>
            <a:r>
              <a:rPr lang="en-US" dirty="0"/>
              <a:t>With a reduction in traffic as a result of the CAZ there will likely be an increase in patronage of public services, an increase in active transport measures such as walking and cycles and a decrease in the impact of congestion on the economy. </a:t>
            </a:r>
          </a:p>
          <a:p>
            <a:r>
              <a:rPr lang="en-US" dirty="0"/>
              <a:t>Better air quality and greater physical activity leads to healthier workforce and therefore greater productivity.</a:t>
            </a:r>
          </a:p>
          <a:p>
            <a:r>
              <a:rPr lang="en-US" dirty="0"/>
              <a:t>Cities have experienced substantial increases in LGV traffic catering for people’s desire for next day or even next hour deliveries. </a:t>
            </a:r>
          </a:p>
          <a:p>
            <a:r>
              <a:rPr lang="en-US" dirty="0"/>
              <a:t>The government should assess the impact of these on air quality and the way in which a clean air zone may mitigate some of the air pollution associated with the increase in LDV traffic.</a:t>
            </a:r>
          </a:p>
          <a:p>
            <a:endParaRPr lang="en-US" dirty="0"/>
          </a:p>
          <a:p>
            <a:r>
              <a:rPr lang="en-US" dirty="0"/>
              <a:t>See </a:t>
            </a:r>
            <a:r>
              <a:rPr lang="en-US" dirty="0">
                <a:hlinkClick r:id="rId2"/>
              </a:rPr>
              <a:t>http://www.claircity.eu/wp-content/uploads/2017/06/Improving-AQ-National-Plan-2017-Consultation-response-AQMRC-Public.pdf</a:t>
            </a:r>
            <a:endParaRPr lang="en-US" dirty="0"/>
          </a:p>
          <a:p>
            <a:endParaRPr lang="en-GB" dirty="0"/>
          </a:p>
        </p:txBody>
      </p:sp>
    </p:spTree>
    <p:extLst>
      <p:ext uri="{BB962C8B-B14F-4D97-AF65-F5344CB8AC3E}">
        <p14:creationId xmlns:p14="http://schemas.microsoft.com/office/powerpoint/2010/main" val="1437776557"/>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801951D-0241-46AA-8D78-4C12F9BF746D}"/>
              </a:ext>
            </a:extLst>
          </p:cNvPr>
          <p:cNvSpPr>
            <a:spLocks noGrp="1"/>
          </p:cNvSpPr>
          <p:nvPr>
            <p:ph type="body" sz="quarter" idx="10"/>
          </p:nvPr>
        </p:nvSpPr>
        <p:spPr>
          <a:xfrm>
            <a:off x="251520" y="476672"/>
            <a:ext cx="8496944" cy="651068"/>
          </a:xfrm>
        </p:spPr>
        <p:txBody>
          <a:bodyPr/>
          <a:lstStyle/>
          <a:p>
            <a:r>
              <a:rPr lang="en-US" sz="2800" dirty="0"/>
              <a:t>How can Government   Target  Funding to Support Local Communities to Cut Air Pollution? </a:t>
            </a:r>
            <a:endParaRPr lang="en-GB" sz="2800" dirty="0"/>
          </a:p>
        </p:txBody>
      </p:sp>
      <p:sp>
        <p:nvSpPr>
          <p:cNvPr id="3" name="Text Placeholder 2">
            <a:extLst>
              <a:ext uri="{FF2B5EF4-FFF2-40B4-BE49-F238E27FC236}">
                <a16:creationId xmlns:a16="http://schemas.microsoft.com/office/drawing/2014/main" id="{A32DA453-66DA-47A8-A88D-FBA01C3C61D6}"/>
              </a:ext>
            </a:extLst>
          </p:cNvPr>
          <p:cNvSpPr>
            <a:spLocks noGrp="1"/>
          </p:cNvSpPr>
          <p:nvPr>
            <p:ph type="body" sz="quarter" idx="11"/>
          </p:nvPr>
        </p:nvSpPr>
        <p:spPr>
          <a:xfrm>
            <a:off x="251520" y="1610962"/>
            <a:ext cx="8496944" cy="4122295"/>
          </a:xfrm>
        </p:spPr>
        <p:txBody>
          <a:bodyPr/>
          <a:lstStyle/>
          <a:p>
            <a:r>
              <a:rPr lang="en-US" dirty="0"/>
              <a:t>Local actions to reduce air pollution requires long term reliable funding  to develop   strategic and comprehensive approaches to the problem. </a:t>
            </a:r>
          </a:p>
          <a:p>
            <a:r>
              <a:rPr lang="en-US" dirty="0"/>
              <a:t>Key requirements are the development of integrated transport networks that prioritise public transport cycling and walking and a change to the   pervasive short term, pop-up funding through which air quality and sustainable transport measures have traditionally been funded.</a:t>
            </a:r>
          </a:p>
          <a:p>
            <a:r>
              <a:rPr lang="en-US" dirty="0"/>
              <a:t>Greater emphasis should be placed on raising awareness of the health impacts of air pollution and on how the public can change their own behaviour and that of their communities.</a:t>
            </a:r>
          </a:p>
          <a:p>
            <a:r>
              <a:rPr lang="en-US" dirty="0"/>
              <a:t>However, as with many public health issues, it will be important not to move to placing blame on individuals.  It is important that a wide variety of actors and agents (such as businesses, employers and service providers) are incorporated into developing and providing solutions, as it is their business models that often depend on the generation of excess urban traffic. </a:t>
            </a:r>
          </a:p>
          <a:p>
            <a:r>
              <a:rPr lang="en-US" dirty="0"/>
              <a:t>Efforts must also be dedicated to promoting and facilitating the use of alternative modes particularly walking and cycling. Where additional funding is not, or cannot be made available, funds from existing lower priority funding streams should be used. </a:t>
            </a:r>
          </a:p>
          <a:p>
            <a:pPr marL="1828800" lvl="3" indent="0">
              <a:buNone/>
            </a:pPr>
            <a:r>
              <a:rPr lang="en-US" dirty="0"/>
              <a:t>See </a:t>
            </a:r>
            <a:r>
              <a:rPr lang="en-US" dirty="0">
                <a:hlinkClick r:id="rId2"/>
              </a:rPr>
              <a:t>http://www.claircity.eu/wp-content/uploads/2017/06/Improving-AQ-National-Plan-2017-Consultation-response-AQMRC-Public.pdf</a:t>
            </a:r>
            <a:endParaRPr lang="en-US" dirty="0"/>
          </a:p>
          <a:p>
            <a:pPr marL="1828800" lvl="3" indent="0">
              <a:buNone/>
            </a:pPr>
            <a:endParaRPr lang="en-US" dirty="0"/>
          </a:p>
        </p:txBody>
      </p:sp>
    </p:spTree>
    <p:extLst>
      <p:ext uri="{BB962C8B-B14F-4D97-AF65-F5344CB8AC3E}">
        <p14:creationId xmlns:p14="http://schemas.microsoft.com/office/powerpoint/2010/main" val="667195647"/>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9EF7634-2EDD-4758-AEE5-0ED531AD40C4}"/>
              </a:ext>
            </a:extLst>
          </p:cNvPr>
          <p:cNvSpPr>
            <a:spLocks noGrp="1"/>
          </p:cNvSpPr>
          <p:nvPr>
            <p:ph type="body" sz="quarter" idx="10"/>
          </p:nvPr>
        </p:nvSpPr>
        <p:spPr>
          <a:xfrm>
            <a:off x="683569" y="476672"/>
            <a:ext cx="7848870" cy="651068"/>
          </a:xfrm>
        </p:spPr>
        <p:txBody>
          <a:bodyPr/>
          <a:lstStyle/>
          <a:p>
            <a:pPr lvl="0"/>
            <a:r>
              <a:rPr lang="en-US" sz="2800" dirty="0"/>
              <a:t>How can Government   Target  Funding to Support Local Communities to Cut Air Pollution? </a:t>
            </a:r>
          </a:p>
          <a:p>
            <a:endParaRPr lang="en-GB" dirty="0"/>
          </a:p>
        </p:txBody>
      </p:sp>
      <p:sp>
        <p:nvSpPr>
          <p:cNvPr id="3" name="Text Placeholder 2">
            <a:extLst>
              <a:ext uri="{FF2B5EF4-FFF2-40B4-BE49-F238E27FC236}">
                <a16:creationId xmlns:a16="http://schemas.microsoft.com/office/drawing/2014/main" id="{F5C52556-EAA6-40DC-B364-5AEB84FD900F}"/>
              </a:ext>
            </a:extLst>
          </p:cNvPr>
          <p:cNvSpPr>
            <a:spLocks noGrp="1"/>
          </p:cNvSpPr>
          <p:nvPr>
            <p:ph type="body" sz="quarter" idx="11"/>
          </p:nvPr>
        </p:nvSpPr>
        <p:spPr>
          <a:xfrm>
            <a:off x="827584" y="1772816"/>
            <a:ext cx="7560840" cy="3960441"/>
          </a:xfrm>
        </p:spPr>
        <p:txBody>
          <a:bodyPr/>
          <a:lstStyle/>
          <a:p>
            <a:r>
              <a:rPr lang="en-US" dirty="0"/>
              <a:t>The government could support projects which discourage the need to travel by car and encourage alternative modes of transport.</a:t>
            </a:r>
          </a:p>
          <a:p>
            <a:r>
              <a:rPr lang="en-US" dirty="0"/>
              <a:t> The government may also wish  to support graduated tax relief/rebate programmes for businesses who aid staff in finding accommodation near to their workplace. </a:t>
            </a:r>
          </a:p>
          <a:p>
            <a:r>
              <a:rPr lang="en-US" dirty="0"/>
              <a:t>In order to support a transition to an active transport oriented future, scrappage schemes could be designed so that incremental increases in reimbursement could be made for different choices.</a:t>
            </a:r>
          </a:p>
          <a:p>
            <a:endParaRPr lang="en-US" dirty="0"/>
          </a:p>
          <a:p>
            <a:r>
              <a:rPr lang="en-US" dirty="0"/>
              <a:t>See </a:t>
            </a:r>
            <a:r>
              <a:rPr lang="en-US" dirty="0">
                <a:hlinkClick r:id="rId2"/>
              </a:rPr>
              <a:t>http://www.claircity.eu/wp-content/uploads/2017/06/Improving-AQ-National-Plan-2017-Consultation-response-AQMRC-Public.pdf</a:t>
            </a:r>
            <a:endParaRPr lang="en-US" dirty="0"/>
          </a:p>
          <a:p>
            <a:endParaRPr lang="en-US" dirty="0"/>
          </a:p>
          <a:p>
            <a:endParaRPr lang="en-US" dirty="0"/>
          </a:p>
          <a:p>
            <a:endParaRPr lang="en-US" dirty="0"/>
          </a:p>
          <a:p>
            <a:endParaRPr lang="en-GB" dirty="0"/>
          </a:p>
        </p:txBody>
      </p:sp>
    </p:spTree>
    <p:extLst>
      <p:ext uri="{BB962C8B-B14F-4D97-AF65-F5344CB8AC3E}">
        <p14:creationId xmlns:p14="http://schemas.microsoft.com/office/powerpoint/2010/main" val="104194845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Placeholder 1"/>
          <p:cNvSpPr>
            <a:spLocks noGrp="1"/>
          </p:cNvSpPr>
          <p:nvPr>
            <p:ph type="body" sz="quarter" idx="14"/>
          </p:nvPr>
        </p:nvSpPr>
        <p:spPr bwMode="auto">
          <a:xfrm>
            <a:off x="2181225" y="836613"/>
            <a:ext cx="6207125" cy="4254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spcBef>
                <a:spcPct val="0"/>
              </a:spcBef>
            </a:pPr>
            <a:r>
              <a:rPr lang="en-GB" altLang="en-US" dirty="0">
                <a:latin typeface="Georgia" panose="02040502050405020303" pitchFamily="18" charset="0"/>
                <a:ea typeface="MS PGothic" panose="020B0600070205080204" pitchFamily="34" charset="-128"/>
              </a:rPr>
              <a:t>Challenge and Change Air Quality Conference </a:t>
            </a:r>
          </a:p>
          <a:p>
            <a:pPr eaLnBrk="1" hangingPunct="1">
              <a:spcBef>
                <a:spcPct val="0"/>
              </a:spcBef>
            </a:pPr>
            <a:endParaRPr lang="en-GB" altLang="en-US" dirty="0">
              <a:latin typeface="Georgia" panose="02040502050405020303" pitchFamily="18" charset="0"/>
              <a:ea typeface="MS PGothic" panose="020B0600070205080204" pitchFamily="34" charset="-128"/>
            </a:endParaRPr>
          </a:p>
          <a:p>
            <a:pPr eaLnBrk="1" hangingPunct="1">
              <a:spcBef>
                <a:spcPct val="0"/>
              </a:spcBef>
            </a:pPr>
            <a:r>
              <a:rPr lang="en-GB" altLang="en-US" dirty="0">
                <a:latin typeface="Georgia" panose="02040502050405020303" pitchFamily="18" charset="0"/>
                <a:ea typeface="MS PGothic" panose="020B0600070205080204" pitchFamily="34" charset="-128"/>
              </a:rPr>
              <a:t>Keynote Session </a:t>
            </a:r>
          </a:p>
          <a:p>
            <a:pPr eaLnBrk="1" hangingPunct="1">
              <a:spcBef>
                <a:spcPct val="0"/>
              </a:spcBef>
            </a:pPr>
            <a:r>
              <a:rPr lang="en-GB" altLang="en-US" dirty="0">
                <a:latin typeface="Georgia" panose="02040502050405020303" pitchFamily="18" charset="0"/>
                <a:ea typeface="MS PGothic" panose="020B0600070205080204" pitchFamily="34" charset="-128"/>
              </a:rPr>
              <a:t>Air Quality Action Plan to Improve the Health of the Public </a:t>
            </a:r>
          </a:p>
          <a:p>
            <a:pPr eaLnBrk="1" hangingPunct="1">
              <a:lnSpc>
                <a:spcPts val="2900"/>
              </a:lnSpc>
              <a:spcBef>
                <a:spcPct val="0"/>
              </a:spcBef>
            </a:pPr>
            <a:endParaRPr lang="en-GB" altLang="en-US" sz="2400" dirty="0">
              <a:latin typeface="Georgia" panose="02040502050405020303" pitchFamily="18" charset="0"/>
              <a:ea typeface="MS PGothic" panose="020B0600070205080204" pitchFamily="34" charset="-128"/>
            </a:endParaRPr>
          </a:p>
          <a:p>
            <a:pPr eaLnBrk="1" hangingPunct="1">
              <a:lnSpc>
                <a:spcPts val="2900"/>
              </a:lnSpc>
              <a:spcBef>
                <a:spcPct val="0"/>
              </a:spcBef>
            </a:pPr>
            <a:r>
              <a:rPr lang="en-GB" altLang="en-US" sz="2400" dirty="0">
                <a:latin typeface="Georgia" panose="02040502050405020303" pitchFamily="18" charset="0"/>
                <a:ea typeface="MS PGothic" panose="020B0600070205080204" pitchFamily="34" charset="-128"/>
              </a:rPr>
              <a:t>         </a:t>
            </a:r>
            <a:r>
              <a:rPr lang="en-GB" altLang="en-US" sz="2000" dirty="0">
                <a:latin typeface="Georgia" panose="02040502050405020303" pitchFamily="18" charset="0"/>
                <a:ea typeface="MS PGothic" panose="020B0600070205080204" pitchFamily="34" charset="-128"/>
              </a:rPr>
              <a:t>Air Quality Management Resource   Centre</a:t>
            </a:r>
          </a:p>
          <a:p>
            <a:pPr eaLnBrk="1" hangingPunct="1">
              <a:lnSpc>
                <a:spcPts val="2900"/>
              </a:lnSpc>
              <a:spcBef>
                <a:spcPct val="0"/>
              </a:spcBef>
            </a:pPr>
            <a:r>
              <a:rPr lang="en-GB" altLang="en-US" sz="2000" dirty="0">
                <a:latin typeface="Georgia" panose="02040502050405020303" pitchFamily="18" charset="0"/>
                <a:ea typeface="MS PGothic" panose="020B0600070205080204" pitchFamily="34" charset="-128"/>
              </a:rPr>
              <a:t>          University of the West of England, Bristol</a:t>
            </a:r>
          </a:p>
        </p:txBody>
      </p:sp>
      <p:sp>
        <p:nvSpPr>
          <p:cNvPr id="46083" name="Text Placeholder 2"/>
          <p:cNvSpPr>
            <a:spLocks noGrp="1"/>
          </p:cNvSpPr>
          <p:nvPr>
            <p:ph type="body" sz="quarter" idx="15"/>
          </p:nvPr>
        </p:nvSpPr>
        <p:spPr bwMode="auto">
          <a:xfrm>
            <a:off x="395288" y="1403350"/>
            <a:ext cx="1320800" cy="3587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GB" altLang="en-US" dirty="0">
                <a:latin typeface="Tahoma" panose="020B0604030504040204" pitchFamily="34" charset="0"/>
                <a:ea typeface="MS PGothic" panose="020B0600070205080204" pitchFamily="34" charset="-128"/>
                <a:cs typeface="Tahoma" panose="020B0604030504040204" pitchFamily="34" charset="0"/>
              </a:rPr>
              <a:t>Presentation by</a:t>
            </a:r>
          </a:p>
          <a:p>
            <a:pPr>
              <a:spcBef>
                <a:spcPct val="0"/>
              </a:spcBef>
            </a:pPr>
            <a:endParaRPr lang="en-US" altLang="en-US" dirty="0">
              <a:latin typeface="Tahoma" panose="020B0604030504040204" pitchFamily="34" charset="0"/>
              <a:ea typeface="MS PGothic" panose="020B0600070205080204" pitchFamily="34" charset="-128"/>
              <a:cs typeface="Tahoma" panose="020B0604030504040204" pitchFamily="34" charset="0"/>
            </a:endParaRPr>
          </a:p>
        </p:txBody>
      </p:sp>
      <p:sp>
        <p:nvSpPr>
          <p:cNvPr id="46084" name="Text Placeholder 3"/>
          <p:cNvSpPr>
            <a:spLocks noGrp="1"/>
          </p:cNvSpPr>
          <p:nvPr>
            <p:ph type="body" sz="quarter" idx="16"/>
          </p:nvPr>
        </p:nvSpPr>
        <p:spPr bwMode="auto">
          <a:xfrm>
            <a:off x="395288" y="1762125"/>
            <a:ext cx="1320800" cy="538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US" altLang="en-US" sz="1600" dirty="0">
                <a:latin typeface="Tahoma" panose="020B0604030504040204" pitchFamily="34" charset="0"/>
                <a:ea typeface="MS PGothic" panose="020B0600070205080204" pitchFamily="34" charset="-128"/>
                <a:cs typeface="Tahoma" panose="020B0604030504040204" pitchFamily="34" charset="0"/>
              </a:rPr>
              <a:t>Professor Jim  </a:t>
            </a:r>
          </a:p>
          <a:p>
            <a:pPr>
              <a:spcBef>
                <a:spcPct val="0"/>
              </a:spcBef>
            </a:pPr>
            <a:r>
              <a:rPr lang="en-US" altLang="en-US" sz="1600" dirty="0">
                <a:latin typeface="Tahoma" panose="020B0604030504040204" pitchFamily="34" charset="0"/>
                <a:ea typeface="MS PGothic" panose="020B0600070205080204" pitchFamily="34" charset="-128"/>
                <a:cs typeface="Tahoma" panose="020B0604030504040204" pitchFamily="34" charset="0"/>
              </a:rPr>
              <a:t>Longhurst</a:t>
            </a:r>
          </a:p>
        </p:txBody>
      </p:sp>
      <p:sp>
        <p:nvSpPr>
          <p:cNvPr id="46085" name="Text Placeholder 4"/>
          <p:cNvSpPr>
            <a:spLocks noGrp="1"/>
          </p:cNvSpPr>
          <p:nvPr>
            <p:ph type="body" sz="quarter" idx="17"/>
          </p:nvPr>
        </p:nvSpPr>
        <p:spPr bwMode="auto">
          <a:xfrm>
            <a:off x="395288" y="2420938"/>
            <a:ext cx="1320800" cy="15843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US" altLang="en-US" dirty="0">
                <a:latin typeface="Tahoma" panose="020B0604030504040204" pitchFamily="34" charset="0"/>
                <a:ea typeface="MS PGothic" panose="020B0600070205080204" pitchFamily="34" charset="-128"/>
                <a:cs typeface="Tahoma" panose="020B0604030504040204" pitchFamily="34" charset="0"/>
              </a:rPr>
              <a:t> </a:t>
            </a:r>
          </a:p>
        </p:txBody>
      </p:sp>
      <p:sp>
        <p:nvSpPr>
          <p:cNvPr id="46086" name="Text Placeholder 1"/>
          <p:cNvSpPr>
            <a:spLocks noGrp="1" noChangeArrowheads="1"/>
          </p:cNvSpPr>
          <p:nvPr>
            <p:ph type="body" sz="quarter" idx="18"/>
          </p:nvPr>
        </p:nvSpPr>
        <p:spPr bwMode="auto">
          <a:xfrm>
            <a:off x="395288" y="4719638"/>
            <a:ext cx="1320800" cy="3714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ct val="0"/>
              </a:spcBef>
            </a:pPr>
            <a:r>
              <a:rPr lang="en-US" altLang="en-US" dirty="0">
                <a:latin typeface="Tahoma" panose="020B0604030504040204" pitchFamily="34" charset="0"/>
                <a:ea typeface="MS PGothic" panose="020B0600070205080204" pitchFamily="34" charset="-128"/>
                <a:cs typeface="Tahoma" panose="020B0604030504040204" pitchFamily="34" charset="0"/>
              </a:rPr>
              <a:t> 12</a:t>
            </a:r>
            <a:r>
              <a:rPr lang="en-US" altLang="en-US" baseline="30000" dirty="0">
                <a:latin typeface="Tahoma" panose="020B0604030504040204" pitchFamily="34" charset="0"/>
                <a:ea typeface="MS PGothic" panose="020B0600070205080204" pitchFamily="34" charset="-128"/>
                <a:cs typeface="Tahoma" panose="020B0604030504040204" pitchFamily="34" charset="0"/>
              </a:rPr>
              <a:t>th</a:t>
            </a:r>
            <a:r>
              <a:rPr lang="en-US" altLang="en-US" dirty="0">
                <a:latin typeface="Tahoma" panose="020B0604030504040204" pitchFamily="34" charset="0"/>
                <a:ea typeface="MS PGothic" panose="020B0600070205080204" pitchFamily="34" charset="-128"/>
                <a:cs typeface="Tahoma" panose="020B0604030504040204" pitchFamily="34" charset="0"/>
              </a:rPr>
              <a:t> July 2017</a:t>
            </a:r>
          </a:p>
        </p:txBody>
      </p:sp>
    </p:spTree>
    <p:extLst>
      <p:ext uri="{BB962C8B-B14F-4D97-AF65-F5344CB8AC3E}">
        <p14:creationId xmlns:p14="http://schemas.microsoft.com/office/powerpoint/2010/main" val="208418508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768BB6-0648-49FF-B45F-EC10031C44E3}"/>
              </a:ext>
            </a:extLst>
          </p:cNvPr>
          <p:cNvSpPr>
            <a:spLocks noGrp="1"/>
          </p:cNvSpPr>
          <p:nvPr>
            <p:ph type="body" sz="quarter" idx="10"/>
          </p:nvPr>
        </p:nvSpPr>
        <p:spPr>
          <a:xfrm>
            <a:off x="832952" y="548680"/>
            <a:ext cx="8064894" cy="651068"/>
          </a:xfrm>
        </p:spPr>
        <p:txBody>
          <a:bodyPr/>
          <a:lstStyle/>
          <a:p>
            <a:r>
              <a:rPr lang="en-US" sz="2800" dirty="0"/>
              <a:t>How can Government   Target  Funding to Support Local Communities to Cut Air Pollution? </a:t>
            </a:r>
          </a:p>
          <a:p>
            <a:endParaRPr lang="en-GB" sz="2800" dirty="0"/>
          </a:p>
        </p:txBody>
      </p:sp>
      <p:sp>
        <p:nvSpPr>
          <p:cNvPr id="3" name="Text Placeholder 2">
            <a:extLst>
              <a:ext uri="{FF2B5EF4-FFF2-40B4-BE49-F238E27FC236}">
                <a16:creationId xmlns:a16="http://schemas.microsoft.com/office/drawing/2014/main" id="{7A0E1DE1-245F-498C-AB95-5AF6AB5F7315}"/>
              </a:ext>
            </a:extLst>
          </p:cNvPr>
          <p:cNvSpPr>
            <a:spLocks noGrp="1"/>
          </p:cNvSpPr>
          <p:nvPr>
            <p:ph type="body" sz="quarter" idx="11"/>
          </p:nvPr>
        </p:nvSpPr>
        <p:spPr>
          <a:xfrm>
            <a:off x="832952" y="1700808"/>
            <a:ext cx="7920880" cy="3888433"/>
          </a:xfrm>
        </p:spPr>
        <p:txBody>
          <a:bodyPr/>
          <a:lstStyle/>
          <a:p>
            <a:r>
              <a:rPr lang="en-US" dirty="0"/>
              <a:t>Para 27 states that “Local authorities know their areas best and are best placed to take the lead in rectifying the problem”. However, it is probably more accurate to say that “local authorities are experts on the extent and degree of NO</a:t>
            </a:r>
            <a:r>
              <a:rPr lang="en-US" baseline="-25000" dirty="0"/>
              <a:t>2</a:t>
            </a:r>
            <a:r>
              <a:rPr lang="en-US" dirty="0"/>
              <a:t> exceedences through local monitoring, but are ill-equipped to undertake sufficient measures to tackle road traffic as the dominant source”. </a:t>
            </a:r>
          </a:p>
          <a:p>
            <a:r>
              <a:rPr lang="en-US" dirty="0"/>
              <a:t>Rather than basing the AQ plan assessment of exceedences on national monitoring and modelling, the government should utilise the extensive LAQM datasets to provide a more accurate local assessment. </a:t>
            </a:r>
          </a:p>
          <a:p>
            <a:r>
              <a:rPr lang="en-US" dirty="0"/>
              <a:t>Then, having properly acknowledged the severity of the local air quality problem, the government should accept that what is required is a fundamental rethink of national transport and planning policy to achieve emission-free urban areas, pushing for 100% zero emission vehicles much sooner than the current proposal of 2050, and launching a national public awareness campaign, such as those used for smoking, alcohol and obesity. </a:t>
            </a:r>
          </a:p>
          <a:p>
            <a:r>
              <a:rPr lang="en-US" dirty="0"/>
              <a:t>See </a:t>
            </a:r>
            <a:r>
              <a:rPr lang="en-US" dirty="0">
                <a:hlinkClick r:id="rId2"/>
              </a:rPr>
              <a:t>http://www.claircity.eu/wp-content/uploads/2017/06/Improving-AQ-National-Plan-2017-Consultation-response-AQMRC-Public.pdf</a:t>
            </a:r>
            <a:endParaRPr lang="en-US" dirty="0"/>
          </a:p>
          <a:p>
            <a:endParaRPr lang="en-US" dirty="0"/>
          </a:p>
          <a:p>
            <a:endParaRPr lang="en-US" dirty="0"/>
          </a:p>
        </p:txBody>
      </p:sp>
    </p:spTree>
    <p:extLst>
      <p:ext uri="{BB962C8B-B14F-4D97-AF65-F5344CB8AC3E}">
        <p14:creationId xmlns:p14="http://schemas.microsoft.com/office/powerpoint/2010/main" val="269216039"/>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52634C0-89DD-4010-B7E9-C8B09B410187}"/>
              </a:ext>
            </a:extLst>
          </p:cNvPr>
          <p:cNvSpPr>
            <a:spLocks noGrp="1"/>
          </p:cNvSpPr>
          <p:nvPr>
            <p:ph type="body" sz="quarter" idx="10"/>
          </p:nvPr>
        </p:nvSpPr>
        <p:spPr>
          <a:xfrm>
            <a:off x="971600" y="476672"/>
            <a:ext cx="7848869" cy="651068"/>
          </a:xfrm>
        </p:spPr>
        <p:txBody>
          <a:bodyPr/>
          <a:lstStyle/>
          <a:p>
            <a:pPr lvl="0"/>
            <a:r>
              <a:rPr lang="en-US" sz="2800" dirty="0"/>
              <a:t>How can Government   Target  Funding to Support Local Communities to Cut Air Pollution? </a:t>
            </a:r>
          </a:p>
          <a:p>
            <a:endParaRPr lang="en-GB" sz="2800" dirty="0"/>
          </a:p>
        </p:txBody>
      </p:sp>
      <p:sp>
        <p:nvSpPr>
          <p:cNvPr id="3" name="Text Placeholder 2">
            <a:extLst>
              <a:ext uri="{FF2B5EF4-FFF2-40B4-BE49-F238E27FC236}">
                <a16:creationId xmlns:a16="http://schemas.microsoft.com/office/drawing/2014/main" id="{21AAF15C-3753-4FD6-9CFB-AA8E200D2DE9}"/>
              </a:ext>
            </a:extLst>
          </p:cNvPr>
          <p:cNvSpPr>
            <a:spLocks noGrp="1"/>
          </p:cNvSpPr>
          <p:nvPr>
            <p:ph type="body" sz="quarter" idx="11"/>
          </p:nvPr>
        </p:nvSpPr>
        <p:spPr>
          <a:xfrm>
            <a:off x="755576" y="1628800"/>
            <a:ext cx="7560840" cy="3888433"/>
          </a:xfrm>
        </p:spPr>
        <p:txBody>
          <a:bodyPr/>
          <a:lstStyle/>
          <a:p>
            <a:r>
              <a:rPr lang="en-US" dirty="0"/>
              <a:t>There is almost 20 years of Action Planning evidence to demonstrate that piecemeal local action is insufficient to achieve the health-based standards. The urgency of the public health challenge requires new thinking and action by government. Sadly, this is not present in the consultation draft. </a:t>
            </a:r>
          </a:p>
          <a:p>
            <a:r>
              <a:rPr lang="en-US" dirty="0"/>
              <a:t>The best way to ensure value for money would be to ensure that co-benefits to air quality from any instituted in measures are maximised. </a:t>
            </a:r>
          </a:p>
          <a:p>
            <a:r>
              <a:rPr lang="en-US" dirty="0"/>
              <a:t>Therefore simply banning certain groups of vehicles, and encouraging a switch from diesel to petrol vehicles will not do this – in fact this is likely to have a negative impact on greenhouse gas emissions (due to the lower efficiency of petrol engines), whilst having none of the beneficial impacts on noise, physical activity and the urban public realm that might be achieved through the considered redesign and management of our inner city spaces in order to encourage walking, cycling and public transport usage See </a:t>
            </a:r>
          </a:p>
          <a:p>
            <a:r>
              <a:rPr lang="en-US" dirty="0">
                <a:hlinkClick r:id="rId2"/>
              </a:rPr>
              <a:t>http://www.claircity.eu/wp-content/uploads/2017/06/Improving-AQ-National-Plan-2017-Consultation-response-AQMRC-Public.pdf</a:t>
            </a:r>
            <a:endParaRPr lang="en-US" dirty="0"/>
          </a:p>
          <a:p>
            <a:endParaRPr lang="en-US" dirty="0"/>
          </a:p>
          <a:p>
            <a:endParaRPr lang="en-GB" dirty="0"/>
          </a:p>
        </p:txBody>
      </p:sp>
    </p:spTree>
    <p:extLst>
      <p:ext uri="{BB962C8B-B14F-4D97-AF65-F5344CB8AC3E}">
        <p14:creationId xmlns:p14="http://schemas.microsoft.com/office/powerpoint/2010/main" val="22988205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DAAB740-273A-429E-ADF0-D7610CCEBE8E}"/>
              </a:ext>
            </a:extLst>
          </p:cNvPr>
          <p:cNvSpPr>
            <a:spLocks noGrp="1"/>
          </p:cNvSpPr>
          <p:nvPr>
            <p:ph type="body" sz="quarter" idx="10"/>
          </p:nvPr>
        </p:nvSpPr>
        <p:spPr>
          <a:xfrm>
            <a:off x="467544" y="260648"/>
            <a:ext cx="8676456" cy="651068"/>
          </a:xfrm>
        </p:spPr>
        <p:txBody>
          <a:bodyPr/>
          <a:lstStyle/>
          <a:p>
            <a:r>
              <a:rPr lang="en-GB" sz="3200" dirty="0"/>
              <a:t>Priorities</a:t>
            </a:r>
            <a:r>
              <a:rPr lang="en-US" sz="3200" dirty="0"/>
              <a:t> for Government-Funded Retrofit Schemes</a:t>
            </a:r>
            <a:endParaRPr lang="en-GB" sz="3200" dirty="0"/>
          </a:p>
        </p:txBody>
      </p:sp>
      <p:sp>
        <p:nvSpPr>
          <p:cNvPr id="3" name="Text Placeholder 2">
            <a:extLst>
              <a:ext uri="{FF2B5EF4-FFF2-40B4-BE49-F238E27FC236}">
                <a16:creationId xmlns:a16="http://schemas.microsoft.com/office/drawing/2014/main" id="{8FD5DEFD-1CDF-45C3-A3F1-BB3C3AB2DFEF}"/>
              </a:ext>
            </a:extLst>
          </p:cNvPr>
          <p:cNvSpPr>
            <a:spLocks noGrp="1"/>
          </p:cNvSpPr>
          <p:nvPr>
            <p:ph type="body" sz="quarter" idx="11"/>
          </p:nvPr>
        </p:nvSpPr>
        <p:spPr>
          <a:xfrm>
            <a:off x="467544" y="1391770"/>
            <a:ext cx="8064896" cy="4341487"/>
          </a:xfrm>
        </p:spPr>
        <p:txBody>
          <a:bodyPr/>
          <a:lstStyle/>
          <a:p>
            <a:r>
              <a:rPr lang="en-US" dirty="0"/>
              <a:t>A retrofitting scheme must target the most polluting vehicles  We   suggest diesel vehicles of EURO IV/4 (HDVs, LDVs and passenger cars) and older.</a:t>
            </a:r>
          </a:p>
          <a:p>
            <a:r>
              <a:rPr lang="en-US" dirty="0"/>
              <a:t>Fig 4 suggests that heavy-duty vehicles (HDVs) contribute much higher average NOx emissions than diesel cars and para 15 also states that there are higher average emissions per vehicle from older on average twice as high as Euro VI HDVs on a per vehicle kilometre basis and ten times higher per litre of fuel used (ICCT, 2016). On this basis it would be more effective to reduce use of Euro 6 diesel cars than to retrofit HDVs. </a:t>
            </a:r>
          </a:p>
          <a:p>
            <a:r>
              <a:rPr lang="en-US" dirty="0"/>
              <a:t>The total number of vehicles on the road also adds to pollution through increasing congestion. Therefore efforts should be made to  reduce overall traffic levels rather than trying to micro-manage pollution emissions through emission standards (which to date has failed to work and is dependent on vehicles performing in line with the original emissions estimates. </a:t>
            </a:r>
          </a:p>
          <a:p>
            <a:r>
              <a:rPr lang="en-US" dirty="0"/>
              <a:t>Proposals to extend the period between MOT vehicle inspections mean that it will take longer to identify vehicles with malfunctioning emissions control systems).</a:t>
            </a:r>
          </a:p>
          <a:p>
            <a:endParaRPr lang="en-GB" dirty="0"/>
          </a:p>
        </p:txBody>
      </p:sp>
    </p:spTree>
    <p:extLst>
      <p:ext uri="{BB962C8B-B14F-4D97-AF65-F5344CB8AC3E}">
        <p14:creationId xmlns:p14="http://schemas.microsoft.com/office/powerpoint/2010/main" val="350030809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DEFB3D6-109E-4288-9724-61BB332E9565}"/>
              </a:ext>
            </a:extLst>
          </p:cNvPr>
          <p:cNvSpPr>
            <a:spLocks noGrp="1"/>
          </p:cNvSpPr>
          <p:nvPr>
            <p:ph type="body" sz="quarter" idx="10"/>
          </p:nvPr>
        </p:nvSpPr>
        <p:spPr>
          <a:xfrm>
            <a:off x="899594" y="740702"/>
            <a:ext cx="7848870" cy="651068"/>
          </a:xfrm>
        </p:spPr>
        <p:txBody>
          <a:bodyPr/>
          <a:lstStyle/>
          <a:p>
            <a:r>
              <a:rPr lang="en-GB" dirty="0"/>
              <a:t>Information for the Consumers </a:t>
            </a:r>
          </a:p>
          <a:p>
            <a:endParaRPr lang="en-GB" sz="2800" dirty="0"/>
          </a:p>
        </p:txBody>
      </p:sp>
      <p:sp>
        <p:nvSpPr>
          <p:cNvPr id="3" name="Text Placeholder 2">
            <a:extLst>
              <a:ext uri="{FF2B5EF4-FFF2-40B4-BE49-F238E27FC236}">
                <a16:creationId xmlns:a16="http://schemas.microsoft.com/office/drawing/2014/main" id="{16B9C120-ABB8-46E6-AC6B-74D10C8B4BC3}"/>
              </a:ext>
            </a:extLst>
          </p:cNvPr>
          <p:cNvSpPr>
            <a:spLocks noGrp="1"/>
          </p:cNvSpPr>
          <p:nvPr>
            <p:ph type="body" sz="quarter" idx="11"/>
          </p:nvPr>
        </p:nvSpPr>
        <p:spPr>
          <a:xfrm>
            <a:off x="683568" y="1391770"/>
            <a:ext cx="8064896" cy="4701526"/>
          </a:xfrm>
        </p:spPr>
        <p:txBody>
          <a:bodyPr/>
          <a:lstStyle/>
          <a:p>
            <a:r>
              <a:rPr lang="en-US" dirty="0"/>
              <a:t>Firstly, incentivising consumers to purchase a car will add to problems of congestion and may well result in unintended consequences of new or different air pollution problems in the future. </a:t>
            </a:r>
          </a:p>
          <a:p>
            <a:r>
              <a:rPr lang="en-US" dirty="0"/>
              <a:t>Although cars may be getting cleaner (despite manufacturers manipulating weak laboratory tests for financial gain) the increase in their numbers may result in a slower decrease in concentrations that may be  expected</a:t>
            </a:r>
          </a:p>
          <a:p>
            <a:r>
              <a:rPr lang="en-US" dirty="0"/>
              <a:t>In addition to this, many problem areas are not due simply to levels of emissions, but to street geography which means that even relatively small emissions can cause problems.  </a:t>
            </a:r>
          </a:p>
          <a:p>
            <a:r>
              <a:rPr lang="en-US" dirty="0"/>
              <a:t>In considering environmental information that should be made available, we believe that emission assessment methods such as the recently developed EQUA  Index should be a requirement.</a:t>
            </a:r>
          </a:p>
          <a:p>
            <a:r>
              <a:rPr lang="en-US" dirty="0"/>
              <a:t>Para 35 states that “.Vehicle manufacturers also have the opportunity to help consumers to understand how clean their vehicles are in terms of emissions of NOx, in the same way as they are required to do for emissions of carbon dioxide (CO</a:t>
            </a:r>
            <a:r>
              <a:rPr lang="en-US" baseline="-25000" dirty="0"/>
              <a:t>2</a:t>
            </a:r>
            <a:r>
              <a:rPr lang="en-US" dirty="0"/>
              <a:t>)”. If the public health protection responsibility of government is being taken seriously then this should be a mandatory requirement rather than ‘an opportunity’. </a:t>
            </a:r>
          </a:p>
          <a:p>
            <a:r>
              <a:rPr lang="en-US" sz="1200" dirty="0"/>
              <a:t>See </a:t>
            </a:r>
            <a:r>
              <a:rPr lang="en-US" sz="1200" dirty="0">
                <a:hlinkClick r:id="rId2"/>
              </a:rPr>
              <a:t>http://www.claircity.eu/wp-content/uploads/2017/06/Improving-AQ-National-Plan-2017-Consultation-response-AQMRC-Public.pdf</a:t>
            </a:r>
            <a:endParaRPr lang="en-US" sz="1200" dirty="0"/>
          </a:p>
          <a:p>
            <a:endParaRPr lang="en-US" sz="1200" dirty="0"/>
          </a:p>
          <a:p>
            <a:endParaRPr lang="en-US" dirty="0"/>
          </a:p>
          <a:p>
            <a:endParaRPr lang="en-GB" dirty="0"/>
          </a:p>
        </p:txBody>
      </p:sp>
    </p:spTree>
    <p:extLst>
      <p:ext uri="{BB962C8B-B14F-4D97-AF65-F5344CB8AC3E}">
        <p14:creationId xmlns:p14="http://schemas.microsoft.com/office/powerpoint/2010/main" val="389744525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14D9BC1-CEC2-4CAF-A864-F726C1DF90C3}"/>
              </a:ext>
            </a:extLst>
          </p:cNvPr>
          <p:cNvSpPr>
            <a:spLocks noGrp="1"/>
          </p:cNvSpPr>
          <p:nvPr>
            <p:ph type="body" sz="quarter" idx="10"/>
          </p:nvPr>
        </p:nvSpPr>
        <p:spPr>
          <a:xfrm>
            <a:off x="563216" y="548680"/>
            <a:ext cx="8280920" cy="651068"/>
          </a:xfrm>
        </p:spPr>
        <p:txBody>
          <a:bodyPr/>
          <a:lstStyle/>
          <a:p>
            <a:r>
              <a:rPr lang="en-GB" sz="3200" dirty="0"/>
              <a:t>Support for Innovative Technological Solutions and Local Measures</a:t>
            </a:r>
          </a:p>
        </p:txBody>
      </p:sp>
      <p:sp>
        <p:nvSpPr>
          <p:cNvPr id="3" name="Text Placeholder 2">
            <a:extLst>
              <a:ext uri="{FF2B5EF4-FFF2-40B4-BE49-F238E27FC236}">
                <a16:creationId xmlns:a16="http://schemas.microsoft.com/office/drawing/2014/main" id="{C43D678E-8023-477C-B5E5-0502691C7B2B}"/>
              </a:ext>
            </a:extLst>
          </p:cNvPr>
          <p:cNvSpPr>
            <a:spLocks noGrp="1"/>
          </p:cNvSpPr>
          <p:nvPr>
            <p:ph type="body" sz="quarter" idx="11"/>
          </p:nvPr>
        </p:nvSpPr>
        <p:spPr>
          <a:xfrm>
            <a:off x="323528" y="1556792"/>
            <a:ext cx="8496944" cy="4248472"/>
          </a:xfrm>
        </p:spPr>
        <p:txBody>
          <a:bodyPr/>
          <a:lstStyle/>
          <a:p>
            <a:r>
              <a:rPr lang="en-US" dirty="0"/>
              <a:t>Air Quality Management areas within the UK are local manifestations of a national problem. </a:t>
            </a:r>
          </a:p>
          <a:p>
            <a:r>
              <a:rPr lang="en-US" dirty="0"/>
              <a:t>There needs to be a change of tack in the policy and practice of air quality management so that the social practices and issues causing air pollution are identified. </a:t>
            </a:r>
          </a:p>
          <a:p>
            <a:r>
              <a:rPr lang="en-US" dirty="0"/>
              <a:t>This in turn will support the process of change in the way that society organises itself by reducing the travel demand and associated air pollution. </a:t>
            </a:r>
          </a:p>
          <a:p>
            <a:r>
              <a:rPr lang="en-US" dirty="0"/>
              <a:t>This would allow citizens to experience sustainable lifestyles as a social norm. This requires action at a national level, covering travel in all towns and cities. The government may also wish to assess multi-modal travel tickets to support easy travel across cities, utilise real world data to highlight air pollution problems at key areas and develop apps, allowing citizens to become more engaged and aware of the air quality problem. </a:t>
            </a:r>
          </a:p>
          <a:p>
            <a:r>
              <a:rPr lang="en-US" dirty="0"/>
              <a:t>However, no matter what technology is thrown at this problem, it is unlikely that significant modal shift will be achieved until the fundamental basics of pricing are resolved so that it becomes the norm for trips by public transport to be cheaper (on a per journey/per mile basis) than the same journey by car. </a:t>
            </a:r>
          </a:p>
          <a:p>
            <a:r>
              <a:rPr lang="en-US" dirty="0"/>
              <a:t>See </a:t>
            </a:r>
            <a:r>
              <a:rPr lang="en-US" dirty="0">
                <a:hlinkClick r:id="rId2"/>
              </a:rPr>
              <a:t>http://www.claircity.eu/wp-content/uploads/2017/06/Improving-AQ-National-Plan-2017-Consultation-response-AQMRC-Public.pdf</a:t>
            </a:r>
            <a:endParaRPr lang="en-US" dirty="0"/>
          </a:p>
          <a:p>
            <a:endParaRPr lang="en-GB" dirty="0"/>
          </a:p>
        </p:txBody>
      </p:sp>
    </p:spTree>
    <p:extLst>
      <p:ext uri="{BB962C8B-B14F-4D97-AF65-F5344CB8AC3E}">
        <p14:creationId xmlns:p14="http://schemas.microsoft.com/office/powerpoint/2010/main" val="2538252441"/>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343910-23B6-4E56-8819-EB7E66CBCF63}"/>
              </a:ext>
            </a:extLst>
          </p:cNvPr>
          <p:cNvSpPr>
            <a:spLocks noGrp="1"/>
          </p:cNvSpPr>
          <p:nvPr>
            <p:ph type="body" sz="quarter" idx="10"/>
          </p:nvPr>
        </p:nvSpPr>
        <p:spPr>
          <a:xfrm>
            <a:off x="557809" y="692696"/>
            <a:ext cx="8244406" cy="651068"/>
          </a:xfrm>
        </p:spPr>
        <p:txBody>
          <a:bodyPr/>
          <a:lstStyle/>
          <a:p>
            <a:r>
              <a:rPr lang="en-US" sz="3200" dirty="0"/>
              <a:t>Support for Innovative Technological Solutions and Local Measures</a:t>
            </a:r>
          </a:p>
          <a:p>
            <a:endParaRPr lang="en-GB" dirty="0"/>
          </a:p>
        </p:txBody>
      </p:sp>
      <p:sp>
        <p:nvSpPr>
          <p:cNvPr id="3" name="Text Placeholder 2">
            <a:extLst>
              <a:ext uri="{FF2B5EF4-FFF2-40B4-BE49-F238E27FC236}">
                <a16:creationId xmlns:a16="http://schemas.microsoft.com/office/drawing/2014/main" id="{EC32135D-3A9A-4563-97F6-6F7F79A06055}"/>
              </a:ext>
            </a:extLst>
          </p:cNvPr>
          <p:cNvSpPr>
            <a:spLocks noGrp="1"/>
          </p:cNvSpPr>
          <p:nvPr>
            <p:ph type="body" sz="quarter" idx="11"/>
          </p:nvPr>
        </p:nvSpPr>
        <p:spPr>
          <a:xfrm>
            <a:off x="827584" y="1610962"/>
            <a:ext cx="7704856" cy="4122295"/>
          </a:xfrm>
        </p:spPr>
        <p:txBody>
          <a:bodyPr/>
          <a:lstStyle/>
          <a:p>
            <a:endParaRPr lang="en-GB" dirty="0"/>
          </a:p>
          <a:p>
            <a:r>
              <a:rPr lang="en-US" dirty="0"/>
              <a:t>Para 20 states the government’s commitment to “ensuring that vehicle manufacturers play their part to improve the nation’s air quality”. </a:t>
            </a:r>
          </a:p>
          <a:p>
            <a:r>
              <a:rPr lang="en-US" dirty="0"/>
              <a:t>In order to achieve the limit values in the shortest possible time this commitment must go further than the phased inclusion of RDE into type approval tests, which will continue to permit exceedence of emission standards beyond 2021. </a:t>
            </a:r>
          </a:p>
          <a:p>
            <a:r>
              <a:rPr lang="en-US" dirty="0"/>
              <a:t>For the protection of public health the government must therefore apply greater pressure to all manufacturers to achieve and go beyond current emission standards (as has been shown to be achievable by some manufacturers in Europe, and through more stringent emissions testing in the US). </a:t>
            </a:r>
          </a:p>
          <a:p>
            <a:r>
              <a:rPr lang="en-US" dirty="0"/>
              <a:t>The practice of garages removing emissions reduction technology needs to be more heavily regulated. </a:t>
            </a:r>
          </a:p>
          <a:p>
            <a:endParaRPr lang="en-US" dirty="0"/>
          </a:p>
          <a:p>
            <a:r>
              <a:rPr lang="en-US" dirty="0"/>
              <a:t>See </a:t>
            </a:r>
            <a:r>
              <a:rPr lang="en-US" dirty="0">
                <a:hlinkClick r:id="rId2"/>
              </a:rPr>
              <a:t>http://www.claircity.eu/wp-content/uploads/2017/06/Improving-AQ-National-Plan-2017-Consultation-response-AQMRC-Public.pdf</a:t>
            </a:r>
            <a:endParaRPr lang="en-US" dirty="0"/>
          </a:p>
          <a:p>
            <a:endParaRPr lang="en-US" dirty="0"/>
          </a:p>
          <a:p>
            <a:endParaRPr lang="en-GB" dirty="0"/>
          </a:p>
        </p:txBody>
      </p:sp>
    </p:spTree>
    <p:extLst>
      <p:ext uri="{BB962C8B-B14F-4D97-AF65-F5344CB8AC3E}">
        <p14:creationId xmlns:p14="http://schemas.microsoft.com/office/powerpoint/2010/main" val="3603670506"/>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A0AD2A6-B688-406A-B0EC-175E17AC39FC}"/>
              </a:ext>
            </a:extLst>
          </p:cNvPr>
          <p:cNvSpPr>
            <a:spLocks noGrp="1"/>
          </p:cNvSpPr>
          <p:nvPr>
            <p:ph type="body" sz="quarter" idx="10"/>
          </p:nvPr>
        </p:nvSpPr>
        <p:spPr/>
        <p:txBody>
          <a:bodyPr/>
          <a:lstStyle/>
          <a:p>
            <a:r>
              <a:rPr lang="en-GB" dirty="0"/>
              <a:t>Other Comments </a:t>
            </a:r>
          </a:p>
        </p:txBody>
      </p:sp>
      <p:sp>
        <p:nvSpPr>
          <p:cNvPr id="3" name="Text Placeholder 2">
            <a:extLst>
              <a:ext uri="{FF2B5EF4-FFF2-40B4-BE49-F238E27FC236}">
                <a16:creationId xmlns:a16="http://schemas.microsoft.com/office/drawing/2014/main" id="{E9D19377-142C-4005-8006-9976762ECECC}"/>
              </a:ext>
            </a:extLst>
          </p:cNvPr>
          <p:cNvSpPr>
            <a:spLocks noGrp="1"/>
          </p:cNvSpPr>
          <p:nvPr>
            <p:ph type="body" sz="quarter" idx="11"/>
          </p:nvPr>
        </p:nvSpPr>
        <p:spPr>
          <a:xfrm>
            <a:off x="827584" y="1610962"/>
            <a:ext cx="7776864" cy="4122295"/>
          </a:xfrm>
        </p:spPr>
        <p:txBody>
          <a:bodyPr/>
          <a:lstStyle/>
          <a:p>
            <a:r>
              <a:rPr lang="en-US" dirty="0"/>
              <a:t>Whilst a plan is clearly necessary to address the problem quickly, the plan should acknowledge the problem is one caused by over dependence on unrestricted mobility through private car use and the long-term solution to the problem can only be one that moves the UK away from such an over dependence on private car use.</a:t>
            </a:r>
          </a:p>
          <a:p>
            <a:r>
              <a:rPr lang="en-US" dirty="0"/>
              <a:t>Para 36 states that “The UK Government is clear that any action to improve air quality must not be done at the expense of local businesses and residents”, however its current inaction is already at their expense through health impacts and lost productivity. </a:t>
            </a:r>
          </a:p>
          <a:p>
            <a:r>
              <a:rPr lang="en-US" dirty="0"/>
              <a:t>The negative stance that this statement reveals is problematic as it effectively indicates that the Treasury have not acknowledged the clear net benefit that reduction in air pollution, and associated traffic impacts, will have, not only for individuals and businesses, but for the national economy. </a:t>
            </a:r>
          </a:p>
          <a:p>
            <a:r>
              <a:rPr lang="en-US" dirty="0"/>
              <a:t>See </a:t>
            </a:r>
            <a:r>
              <a:rPr lang="en-US" dirty="0">
                <a:hlinkClick r:id="rId2"/>
              </a:rPr>
              <a:t>http://www.claircity.eu/wp-content/uploads/2017/06/Improving-AQ-National-Plan-2017-Consultation-response-AQMRC-Public.pdf</a:t>
            </a:r>
            <a:endParaRPr lang="en-US" dirty="0"/>
          </a:p>
          <a:p>
            <a:endParaRPr lang="en-US" dirty="0"/>
          </a:p>
          <a:p>
            <a:endParaRPr lang="en-US" dirty="0"/>
          </a:p>
          <a:p>
            <a:endParaRPr lang="en-US" dirty="0"/>
          </a:p>
          <a:p>
            <a:endParaRPr lang="en-GB" dirty="0"/>
          </a:p>
        </p:txBody>
      </p:sp>
    </p:spTree>
    <p:extLst>
      <p:ext uri="{BB962C8B-B14F-4D97-AF65-F5344CB8AC3E}">
        <p14:creationId xmlns:p14="http://schemas.microsoft.com/office/powerpoint/2010/main" val="85217754"/>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A1DA6B4-1521-48AD-9F44-A50C371FB633}"/>
              </a:ext>
            </a:extLst>
          </p:cNvPr>
          <p:cNvSpPr>
            <a:spLocks noGrp="1"/>
          </p:cNvSpPr>
          <p:nvPr>
            <p:ph type="body" sz="quarter" idx="10"/>
          </p:nvPr>
        </p:nvSpPr>
        <p:spPr/>
        <p:txBody>
          <a:bodyPr/>
          <a:lstStyle/>
          <a:p>
            <a:r>
              <a:rPr lang="en-GB" dirty="0"/>
              <a:t>Other Comments</a:t>
            </a:r>
          </a:p>
        </p:txBody>
      </p:sp>
      <p:sp>
        <p:nvSpPr>
          <p:cNvPr id="3" name="Text Placeholder 2">
            <a:extLst>
              <a:ext uri="{FF2B5EF4-FFF2-40B4-BE49-F238E27FC236}">
                <a16:creationId xmlns:a16="http://schemas.microsoft.com/office/drawing/2014/main" id="{BE15FD6C-637A-4DA9-9421-7675465786A1}"/>
              </a:ext>
            </a:extLst>
          </p:cNvPr>
          <p:cNvSpPr>
            <a:spLocks noGrp="1"/>
          </p:cNvSpPr>
          <p:nvPr>
            <p:ph type="body" sz="quarter" idx="11"/>
          </p:nvPr>
        </p:nvSpPr>
        <p:spPr>
          <a:xfrm>
            <a:off x="827584" y="1610962"/>
            <a:ext cx="7776864" cy="4122295"/>
          </a:xfrm>
        </p:spPr>
        <p:txBody>
          <a:bodyPr/>
          <a:lstStyle/>
          <a:p>
            <a:r>
              <a:rPr lang="en-US" dirty="0"/>
              <a:t>While it is acknowledged that this plan focuses on NO</a:t>
            </a:r>
            <a:r>
              <a:rPr lang="en-US" baseline="-25000" dirty="0"/>
              <a:t>2</a:t>
            </a:r>
            <a:r>
              <a:rPr lang="en-US" dirty="0"/>
              <a:t>, it is remiss not to highlight that NO</a:t>
            </a:r>
            <a:r>
              <a:rPr lang="en-US" baseline="-25000" dirty="0"/>
              <a:t>2</a:t>
            </a:r>
            <a:r>
              <a:rPr lang="en-US" dirty="0"/>
              <a:t> is a proxy for other traffic-related pollutants and other impacts, and therefore the benefits of measures to reduce these will be much wider than suggested. </a:t>
            </a:r>
          </a:p>
          <a:p>
            <a:r>
              <a:rPr lang="en-US" dirty="0"/>
              <a:t>By taking this narrow approach, outside of its broader context, the plan effectively plays down the significance of the problem and underplays the scale of action required to address what is effectively a road traffic problem first and foremost.</a:t>
            </a:r>
          </a:p>
          <a:p>
            <a:r>
              <a:rPr lang="en-US" dirty="0"/>
              <a:t> In addition to achieving compliance with the Limit Values in "as short a time as possible" the plan also needs to ensure that it considers the extent to  which rapid solutions are also long-term sustainable and durable solutions that maximise the many possible co-benefits between air quality and other domains of urban health risk (such as climate change, noise, public space, physical activity etc.) </a:t>
            </a:r>
          </a:p>
          <a:p>
            <a:r>
              <a:rPr lang="en-US" dirty="0"/>
              <a:t>See </a:t>
            </a:r>
            <a:r>
              <a:rPr lang="en-US" dirty="0">
                <a:hlinkClick r:id="rId2"/>
              </a:rPr>
              <a:t>http://www.claircity.eu/wp-content/uploads/2017/06/Improving-AQ-National-Plan-2017-Consultation-response-AQMRC-Public.pdf</a:t>
            </a:r>
            <a:endParaRPr lang="en-US" dirty="0"/>
          </a:p>
          <a:p>
            <a:endParaRPr lang="en-US" dirty="0"/>
          </a:p>
          <a:p>
            <a:endParaRPr lang="en-GB" dirty="0"/>
          </a:p>
        </p:txBody>
      </p:sp>
    </p:spTree>
    <p:extLst>
      <p:ext uri="{BB962C8B-B14F-4D97-AF65-F5344CB8AC3E}">
        <p14:creationId xmlns:p14="http://schemas.microsoft.com/office/powerpoint/2010/main" val="1868256485"/>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ClientEarth</a:t>
            </a:r>
          </a:p>
        </p:txBody>
      </p:sp>
      <p:sp>
        <p:nvSpPr>
          <p:cNvPr id="3" name="Text Placeholder 2"/>
          <p:cNvSpPr>
            <a:spLocks noGrp="1"/>
          </p:cNvSpPr>
          <p:nvPr>
            <p:ph type="body" sz="quarter" idx="11"/>
          </p:nvPr>
        </p:nvSpPr>
        <p:spPr/>
        <p:txBody>
          <a:bodyPr/>
          <a:lstStyle/>
          <a:p>
            <a:r>
              <a:rPr lang="en-US" dirty="0"/>
              <a:t>ClientEarth claims </a:t>
            </a:r>
            <a:r>
              <a:rPr lang="en-US" i="1" dirty="0"/>
              <a:t>“the consultation does not include measures which the government’s own technical data shows are the best way to bring down air pollution as soon as possible.”</a:t>
            </a:r>
          </a:p>
          <a:p>
            <a:endParaRPr lang="en-US" dirty="0"/>
          </a:p>
          <a:p>
            <a:r>
              <a:rPr lang="en-US" dirty="0"/>
              <a:t>ClientEarth argue that technical documents published with the Consultation  show that the most effective way to reduce  nitrogen dioxide  is by discouraging polluting vehicles from entering cities and towns. </a:t>
            </a:r>
          </a:p>
          <a:p>
            <a:r>
              <a:rPr lang="en-US" dirty="0"/>
              <a:t>However, the consultation states that charging zones should only be the option of last resort, after all other measures such as removing speed bumps and encouraging cycling have been tried. The technical documents show these other measures are not nearly as effective.</a:t>
            </a:r>
          </a:p>
          <a:p>
            <a:endParaRPr lang="en-GB" dirty="0"/>
          </a:p>
        </p:txBody>
      </p:sp>
    </p:spTree>
    <p:extLst>
      <p:ext uri="{BB962C8B-B14F-4D97-AF65-F5344CB8AC3E}">
        <p14:creationId xmlns:p14="http://schemas.microsoft.com/office/powerpoint/2010/main" val="957872933"/>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BEC13F7-E8A2-4FFA-A0DC-A36B02B351A3}"/>
              </a:ext>
            </a:extLst>
          </p:cNvPr>
          <p:cNvSpPr>
            <a:spLocks noGrp="1"/>
          </p:cNvSpPr>
          <p:nvPr>
            <p:ph type="body" sz="quarter" idx="10"/>
          </p:nvPr>
        </p:nvSpPr>
        <p:spPr/>
        <p:txBody>
          <a:bodyPr/>
          <a:lstStyle/>
          <a:p>
            <a:r>
              <a:rPr lang="en-GB" dirty="0"/>
              <a:t>A Lost Court Case but ----</a:t>
            </a:r>
          </a:p>
        </p:txBody>
      </p:sp>
      <p:sp>
        <p:nvSpPr>
          <p:cNvPr id="3" name="Text Placeholder 2">
            <a:extLst>
              <a:ext uri="{FF2B5EF4-FFF2-40B4-BE49-F238E27FC236}">
                <a16:creationId xmlns:a16="http://schemas.microsoft.com/office/drawing/2014/main" id="{51740E93-9880-420A-8975-93C8B27B97EE}"/>
              </a:ext>
            </a:extLst>
          </p:cNvPr>
          <p:cNvSpPr>
            <a:spLocks noGrp="1"/>
          </p:cNvSpPr>
          <p:nvPr>
            <p:ph type="body" sz="quarter" idx="11"/>
          </p:nvPr>
        </p:nvSpPr>
        <p:spPr>
          <a:xfrm>
            <a:off x="827584" y="1610962"/>
            <a:ext cx="7632848" cy="4122295"/>
          </a:xfrm>
        </p:spPr>
        <p:txBody>
          <a:bodyPr/>
          <a:lstStyle/>
          <a:p>
            <a:r>
              <a:rPr lang="en-US" sz="1800" dirty="0"/>
              <a:t>ClientEarth have said  that the July  High Court judgment on air pollution is a “shot across the bows of the government”  and a “clear signal to ministers that they must improve on their draft plans to reduce air pollution as soon as possible”.</a:t>
            </a:r>
          </a:p>
          <a:p>
            <a:endParaRPr lang="en-US" sz="1800" dirty="0"/>
          </a:p>
          <a:p>
            <a:r>
              <a:rPr lang="en-US" sz="1800" dirty="0"/>
              <a:t>In his judgment, Mr. Justice Garnham said that there was nothing unlawful about the government’s draft plans but suggested that final plans could well be open to legal challenge if they do not deal with some of the concerns laid out by ClientEarth.</a:t>
            </a:r>
          </a:p>
          <a:p>
            <a:endParaRPr lang="en-US" sz="1800" dirty="0"/>
          </a:p>
          <a:p>
            <a:r>
              <a:rPr lang="en-US" sz="1800" dirty="0"/>
              <a:t>This story is to be continued!</a:t>
            </a:r>
          </a:p>
          <a:p>
            <a:endParaRPr lang="en-GB" dirty="0"/>
          </a:p>
        </p:txBody>
      </p:sp>
    </p:spTree>
    <p:extLst>
      <p:ext uri="{BB962C8B-B14F-4D97-AF65-F5344CB8AC3E}">
        <p14:creationId xmlns:p14="http://schemas.microsoft.com/office/powerpoint/2010/main" val="318858324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B77DFE6A-6DA0-4338-B6BC-574A6BF25770}"/>
              </a:ext>
            </a:extLst>
          </p:cNvPr>
          <p:cNvSpPr>
            <a:spLocks noGrp="1"/>
          </p:cNvSpPr>
          <p:nvPr>
            <p:ph type="body" sz="quarter" idx="10"/>
          </p:nvPr>
        </p:nvSpPr>
        <p:spPr>
          <a:xfrm>
            <a:off x="467544" y="476672"/>
            <a:ext cx="8496944" cy="5616624"/>
          </a:xfrm>
        </p:spPr>
        <p:txBody>
          <a:bodyPr/>
          <a:lstStyle/>
          <a:p>
            <a:r>
              <a:rPr lang="en-US" dirty="0"/>
              <a:t>Consultation on a draft revised UK Air Quality Plan for tackling nitrogen dioxide</a:t>
            </a:r>
          </a:p>
          <a:p>
            <a:r>
              <a:rPr lang="en-US" sz="2000" dirty="0"/>
              <a:t>The Department for Environment, Food and Rural Affairs in England, the Department for Transport, the Welsh Government, the Scottish Government, and the Department of  Agriculture, Environment and Rural Affairs in Northern Ireland</a:t>
            </a:r>
          </a:p>
          <a:p>
            <a:r>
              <a:rPr lang="en-US" sz="2000" dirty="0">
                <a:solidFill>
                  <a:srgbClr val="FF0000"/>
                </a:solidFill>
              </a:rPr>
              <a:t>The Response of the </a:t>
            </a:r>
            <a:r>
              <a:rPr lang="fr-FR" sz="2000" dirty="0">
                <a:solidFill>
                  <a:srgbClr val="FF0000"/>
                </a:solidFill>
              </a:rPr>
              <a:t>Air Quality Management Resource   Centre</a:t>
            </a:r>
            <a:endParaRPr lang="en-GB" sz="2000" dirty="0">
              <a:solidFill>
                <a:srgbClr val="FF0000"/>
              </a:solidFill>
            </a:endParaRPr>
          </a:p>
        </p:txBody>
      </p:sp>
    </p:spTree>
    <p:extLst>
      <p:ext uri="{BB962C8B-B14F-4D97-AF65-F5344CB8AC3E}">
        <p14:creationId xmlns:p14="http://schemas.microsoft.com/office/powerpoint/2010/main" val="395755884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23528" y="404664"/>
            <a:ext cx="8352928" cy="651068"/>
          </a:xfrm>
        </p:spPr>
        <p:txBody>
          <a:bodyPr>
            <a:normAutofit fontScale="25000" lnSpcReduction="20000"/>
          </a:bodyPr>
          <a:lstStyle/>
          <a:p>
            <a:r>
              <a:rPr lang="en-GB" sz="12800" dirty="0"/>
              <a:t>Some Useful References on  the Development of Air Quality Management in the UK</a:t>
            </a:r>
          </a:p>
          <a:p>
            <a:r>
              <a:rPr lang="en-GB" dirty="0"/>
              <a:t> </a:t>
            </a:r>
          </a:p>
        </p:txBody>
      </p:sp>
      <p:sp>
        <p:nvSpPr>
          <p:cNvPr id="3" name="Text Placeholder 2"/>
          <p:cNvSpPr>
            <a:spLocks noGrp="1"/>
          </p:cNvSpPr>
          <p:nvPr>
            <p:ph type="body" sz="quarter" idx="11"/>
          </p:nvPr>
        </p:nvSpPr>
        <p:spPr>
          <a:xfrm>
            <a:off x="683568" y="1391770"/>
            <a:ext cx="7992888" cy="4413494"/>
          </a:xfrm>
        </p:spPr>
        <p:txBody>
          <a:bodyPr>
            <a:normAutofit/>
          </a:bodyPr>
          <a:lstStyle/>
          <a:p>
            <a:endParaRPr lang="en-GB" sz="1000" dirty="0"/>
          </a:p>
          <a:p>
            <a:r>
              <a:rPr lang="en-GB" sz="1000" dirty="0"/>
              <a:t>Longhurst, J.W.S., Lindley, S.J., Watson, A.F.R.  &amp; Conlan, D.E. (1996) The introduction of local air quality management in the United Kingdom. A review and theoretical framework.   </a:t>
            </a:r>
            <a:r>
              <a:rPr lang="en-GB" sz="1000" u="sng" dirty="0"/>
              <a:t>Atmospheric Environment</a:t>
            </a:r>
            <a:r>
              <a:rPr lang="en-GB" sz="1000" dirty="0"/>
              <a:t>. 30 (23) 3975-3985.</a:t>
            </a:r>
          </a:p>
          <a:p>
            <a:r>
              <a:rPr lang="en-GB" sz="1000" dirty="0"/>
              <a:t>Beattie, C. I., J.W.S. Longhurst and N.K. Woodfield  (2001) Air quality management: evolution of policy and practice in the UK as exemplified by the experience of English local government. </a:t>
            </a:r>
            <a:r>
              <a:rPr lang="en-GB" sz="1000" u="sng" dirty="0"/>
              <a:t>Atmospheric Environment</a:t>
            </a:r>
            <a:r>
              <a:rPr lang="en-GB" sz="1000" dirty="0"/>
              <a:t>. 35 (8) 1479-1490.</a:t>
            </a:r>
          </a:p>
          <a:p>
            <a:r>
              <a:rPr lang="en-GB" sz="1000" dirty="0"/>
              <a:t>Longhurst, J.W.S., Beattie, C.I., Chatterton, T., Hayes, E.T., Leksmono, N.S., and Woodfield, N.K. (2006) Local air quality management as a risk management process: assessing, managing and remediating the risk of exceeding an air quality objective in Great Britain. </a:t>
            </a:r>
            <a:r>
              <a:rPr lang="en-GB" sz="1000" u="sng" dirty="0"/>
              <a:t>Environment International </a:t>
            </a:r>
            <a:r>
              <a:rPr lang="en-GB" sz="1000" dirty="0"/>
              <a:t>32(8) 934-947.</a:t>
            </a:r>
          </a:p>
          <a:p>
            <a:r>
              <a:rPr lang="en-GB" sz="1000" dirty="0"/>
              <a:t>Longhurst, J.W.S., Irwin, J.G., Chatterton, T.J,  Hayes, E.T. Leksmono, N.S., &amp; Symons, J.K., (2009). The development of effects based air quality management regime.    </a:t>
            </a:r>
            <a:r>
              <a:rPr lang="en-GB" sz="1000" u="sng" dirty="0"/>
              <a:t>Atmospheric Environment</a:t>
            </a:r>
            <a:r>
              <a:rPr lang="en-GB" sz="1000" dirty="0"/>
              <a:t>   43 (1) 64-78.  </a:t>
            </a:r>
          </a:p>
          <a:p>
            <a:r>
              <a:rPr lang="en-GB" sz="1000" dirty="0"/>
              <a:t>Longhurst, J.W.S., Olowoporoku, A. O., Barnes, J., Chatterton, T.J.,  Hayes, E.T. and Irwin, J.G. Exploring issues of process efficiency and outcome effectiveness in the United Kingdom’s Local Air Quality Management Regime.(2011) </a:t>
            </a:r>
            <a:r>
              <a:rPr lang="en-GB" sz="1000" u="sng" dirty="0"/>
              <a:t>The International Journal of Sustainable Development &amp; Planning </a:t>
            </a:r>
            <a:r>
              <a:rPr lang="en-GB" sz="1000" dirty="0"/>
              <a:t>6 (3) 286-298</a:t>
            </a:r>
          </a:p>
          <a:p>
            <a:r>
              <a:rPr lang="en-GB" sz="1000" dirty="0"/>
              <a:t>Everard, M., Pontin, B., Appleby, T., Staddon, C., Hayes, E.T., Barnes, J.H. &amp;  Longhurst, J.W.S. (2013)  Air as a common good.  </a:t>
            </a:r>
            <a:r>
              <a:rPr lang="en-GB" sz="1000" u="sng" dirty="0"/>
              <a:t>Environmental Science &amp; Policy</a:t>
            </a:r>
            <a:r>
              <a:rPr lang="en-GB" sz="1000" dirty="0"/>
              <a:t> 33  354-368  </a:t>
            </a:r>
          </a:p>
          <a:p>
            <a:r>
              <a:rPr lang="en-GB" sz="1000" dirty="0"/>
              <a:t>Barnes, J., Hayes, E.T., Longhurst J.W.S., Chatterton, T.J  (2013) Air quality action planning: why do barriers to remediation in local air quality management remain? </a:t>
            </a:r>
            <a:r>
              <a:rPr lang="en-GB" sz="1000" u="sng" dirty="0"/>
              <a:t>Journal of Environmental Planning and Management</a:t>
            </a:r>
            <a:r>
              <a:rPr lang="en-GB" sz="1000" dirty="0"/>
              <a:t> 57 (5). pp. 660-681.</a:t>
            </a:r>
          </a:p>
          <a:p>
            <a:r>
              <a:rPr lang="en-GB" sz="1000" dirty="0"/>
              <a:t>Brunt, H., Barnes, J., Longhurst, J.W.S., Scally, G., Hayes E.T., (2016), Local Air Quality Management policy and practice in the UK: the case for greater Public Health integration and engagement. </a:t>
            </a:r>
            <a:r>
              <a:rPr lang="en-GB" sz="1000" u="sng" dirty="0"/>
              <a:t>Environmental Science and Policy</a:t>
            </a:r>
            <a:r>
              <a:rPr lang="en-GB" sz="1000" dirty="0"/>
              <a:t> 58 52-60.</a:t>
            </a:r>
          </a:p>
          <a:p>
            <a:r>
              <a:rPr lang="en-GB" sz="1000" dirty="0"/>
              <a:t>Longhurst, J.W.S.,   Barnes, J.H.,   Chatterton, T.J., Hayes, E.T. &amp;   Williams, B.  (2016) Progress with Air Quality Management in the 60 years since the UK Clean Air Act, 1956. Lessons, failures, challenges and opportunities.  </a:t>
            </a:r>
            <a:r>
              <a:rPr lang="en-GB" sz="1000" u="sng" dirty="0"/>
              <a:t>International Journal of Sustainable Development &amp; Planning</a:t>
            </a:r>
            <a:r>
              <a:rPr lang="en-GB" sz="1000" dirty="0"/>
              <a:t>.       11 (4)  491–499</a:t>
            </a:r>
          </a:p>
          <a:p>
            <a:r>
              <a:rPr lang="en-US" sz="1000" dirty="0"/>
              <a:t>Brunt, H., Barnes, J., Jones, S., Longhurst, J.W.S., Scally, G. &amp; Hayes, E. (2016) Air pollution, deprivation and health: Understanding relationships to add value to local air quality management policy and practice in Wales, UK. </a:t>
            </a:r>
            <a:r>
              <a:rPr lang="en-US" sz="1000" u="sng" dirty="0"/>
              <a:t>Journal of Public Health </a:t>
            </a:r>
            <a:r>
              <a:rPr lang="en-US" sz="1000" dirty="0">
                <a:hlinkClick r:id="rId2"/>
              </a:rPr>
              <a:t>http://jpubhealth.oxfordjournals.org/cgi/content/full/fdw084?ijkey=li73DO7JnJgHMzw&amp;keytype=ref</a:t>
            </a:r>
            <a:r>
              <a:rPr lang="en-US" sz="1000" dirty="0"/>
              <a:t>   Online 9/9/16</a:t>
            </a:r>
            <a:endParaRPr lang="en-GB" sz="1000" dirty="0"/>
          </a:p>
          <a:p>
            <a:endParaRPr lang="en-GB" sz="1000" dirty="0"/>
          </a:p>
        </p:txBody>
      </p:sp>
    </p:spTree>
    <p:extLst>
      <p:ext uri="{BB962C8B-B14F-4D97-AF65-F5344CB8AC3E}">
        <p14:creationId xmlns:p14="http://schemas.microsoft.com/office/powerpoint/2010/main" val="269961994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4"/>
          <p:cNvSpPr txBox="1">
            <a:spLocks noChangeArrowheads="1"/>
          </p:cNvSpPr>
          <p:nvPr/>
        </p:nvSpPr>
        <p:spPr bwMode="auto">
          <a:xfrm>
            <a:off x="107950" y="620713"/>
            <a:ext cx="4824413"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34" charset="-128"/>
              </a:defRPr>
            </a:lvl1pPr>
            <a:lvl2pPr marL="742950" indent="-285750" eaLnBrk="0" hangingPunct="0">
              <a:spcBef>
                <a:spcPct val="20000"/>
              </a:spcBef>
              <a:buChar char="–"/>
              <a:defRPr sz="2800">
                <a:solidFill>
                  <a:schemeClr val="tx1"/>
                </a:solidFill>
                <a:latin typeface="Arial" charset="0"/>
                <a:ea typeface="ＭＳ Ｐゴシック" pitchFamily="34" charset="-128"/>
              </a:defRPr>
            </a:lvl2pPr>
            <a:lvl3pPr marL="1143000" indent="-228600" eaLnBrk="0" hangingPunct="0">
              <a:spcBef>
                <a:spcPct val="20000"/>
              </a:spcBef>
              <a:buChar char="•"/>
              <a:defRPr sz="2400">
                <a:solidFill>
                  <a:schemeClr val="tx1"/>
                </a:solidFill>
                <a:latin typeface="Arial" charset="0"/>
                <a:ea typeface="ＭＳ Ｐゴシック" pitchFamily="34" charset="-128"/>
              </a:defRPr>
            </a:lvl3pPr>
            <a:lvl4pPr marL="1600200" indent="-228600" eaLnBrk="0" hangingPunct="0">
              <a:spcBef>
                <a:spcPct val="20000"/>
              </a:spcBef>
              <a:buChar char="–"/>
              <a:defRPr sz="2000">
                <a:solidFill>
                  <a:schemeClr val="tx1"/>
                </a:solidFill>
                <a:latin typeface="Arial" charset="0"/>
                <a:ea typeface="ＭＳ Ｐゴシック" pitchFamily="34" charset="-128"/>
              </a:defRPr>
            </a:lvl4pPr>
            <a:lvl5pPr marL="2057400" indent="-228600" eaLnBrk="0" hangingPunct="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en-US" altLang="de-DE" sz="2000" b="1" dirty="0">
              <a:solidFill>
                <a:srgbClr val="FF0000"/>
              </a:solidFill>
            </a:endParaRPr>
          </a:p>
          <a:p>
            <a:pPr eaLnBrk="1" hangingPunct="1">
              <a:spcBef>
                <a:spcPct val="0"/>
              </a:spcBef>
              <a:buFontTx/>
              <a:buNone/>
            </a:pPr>
            <a:r>
              <a:rPr lang="en-US" altLang="de-DE" sz="2000" b="1" dirty="0">
                <a:solidFill>
                  <a:schemeClr val="accent5">
                    <a:lumMod val="50000"/>
                  </a:schemeClr>
                </a:solidFill>
              </a:rPr>
              <a:t>Professor James Longhurst  </a:t>
            </a:r>
          </a:p>
          <a:p>
            <a:pPr eaLnBrk="1" hangingPunct="1">
              <a:spcBef>
                <a:spcPct val="0"/>
              </a:spcBef>
              <a:buFontTx/>
              <a:buNone/>
            </a:pPr>
            <a:endParaRPr lang="en-US" altLang="de-DE" sz="2000" b="1" dirty="0">
              <a:solidFill>
                <a:schemeClr val="accent5">
                  <a:lumMod val="50000"/>
                </a:schemeClr>
              </a:solidFill>
            </a:endParaRPr>
          </a:p>
          <a:p>
            <a:pPr eaLnBrk="1" hangingPunct="1">
              <a:spcBef>
                <a:spcPct val="0"/>
              </a:spcBef>
              <a:buFontTx/>
              <a:buNone/>
            </a:pPr>
            <a:endParaRPr lang="en-US" altLang="de-DE" sz="2000" b="1" dirty="0">
              <a:solidFill>
                <a:schemeClr val="accent5">
                  <a:lumMod val="50000"/>
                </a:schemeClr>
              </a:solidFill>
            </a:endParaRPr>
          </a:p>
          <a:p>
            <a:pPr eaLnBrk="1" hangingPunct="1">
              <a:spcBef>
                <a:spcPct val="0"/>
              </a:spcBef>
              <a:buFontTx/>
              <a:buNone/>
            </a:pPr>
            <a:r>
              <a:rPr lang="en-US" altLang="de-DE" sz="2000" b="1" dirty="0">
                <a:solidFill>
                  <a:schemeClr val="accent5">
                    <a:lumMod val="50000"/>
                  </a:schemeClr>
                </a:solidFill>
              </a:rPr>
              <a:t>University of the West of England, </a:t>
            </a:r>
          </a:p>
          <a:p>
            <a:pPr eaLnBrk="1" hangingPunct="1">
              <a:spcBef>
                <a:spcPct val="0"/>
              </a:spcBef>
              <a:buFontTx/>
              <a:buNone/>
            </a:pPr>
            <a:r>
              <a:rPr lang="en-US" altLang="de-DE" sz="2000" b="1" dirty="0">
                <a:solidFill>
                  <a:schemeClr val="accent5">
                    <a:lumMod val="50000"/>
                  </a:schemeClr>
                </a:solidFill>
              </a:rPr>
              <a:t>Bristol,  </a:t>
            </a:r>
          </a:p>
          <a:p>
            <a:pPr eaLnBrk="1" hangingPunct="1">
              <a:spcBef>
                <a:spcPct val="0"/>
              </a:spcBef>
              <a:buFontTx/>
              <a:buNone/>
            </a:pPr>
            <a:r>
              <a:rPr lang="en-US" altLang="de-DE" sz="2000" b="1" dirty="0">
                <a:solidFill>
                  <a:schemeClr val="accent5">
                    <a:lumMod val="50000"/>
                  </a:schemeClr>
                </a:solidFill>
              </a:rPr>
              <a:t>BS16 1QY </a:t>
            </a:r>
          </a:p>
          <a:p>
            <a:pPr eaLnBrk="1" hangingPunct="1">
              <a:spcBef>
                <a:spcPct val="0"/>
              </a:spcBef>
              <a:buFontTx/>
              <a:buNone/>
            </a:pPr>
            <a:r>
              <a:rPr lang="en-US" altLang="de-DE" sz="2000" b="1" dirty="0">
                <a:solidFill>
                  <a:schemeClr val="accent5">
                    <a:lumMod val="50000"/>
                  </a:schemeClr>
                </a:solidFill>
              </a:rPr>
              <a:t>UK</a:t>
            </a:r>
          </a:p>
          <a:p>
            <a:pPr eaLnBrk="1" hangingPunct="1">
              <a:spcBef>
                <a:spcPct val="0"/>
              </a:spcBef>
              <a:buFontTx/>
              <a:buNone/>
            </a:pPr>
            <a:endParaRPr lang="en-US" altLang="de-DE" sz="2000" b="1" dirty="0">
              <a:solidFill>
                <a:schemeClr val="accent5">
                  <a:lumMod val="50000"/>
                </a:schemeClr>
              </a:solidFill>
            </a:endParaRPr>
          </a:p>
          <a:p>
            <a:pPr eaLnBrk="1" hangingPunct="1">
              <a:spcBef>
                <a:spcPct val="0"/>
              </a:spcBef>
              <a:buFontTx/>
              <a:buNone/>
            </a:pPr>
            <a:endParaRPr lang="en-US" altLang="de-DE" sz="2000" b="1" dirty="0">
              <a:solidFill>
                <a:schemeClr val="accent5">
                  <a:lumMod val="50000"/>
                </a:schemeClr>
              </a:solidFill>
            </a:endParaRPr>
          </a:p>
          <a:p>
            <a:pPr eaLnBrk="1" hangingPunct="1">
              <a:spcBef>
                <a:spcPct val="0"/>
              </a:spcBef>
              <a:buFontTx/>
              <a:buNone/>
            </a:pPr>
            <a:r>
              <a:rPr lang="en-US" altLang="de-DE" sz="2000" b="1" dirty="0">
                <a:solidFill>
                  <a:schemeClr val="accent5">
                    <a:lumMod val="50000"/>
                  </a:schemeClr>
                </a:solidFill>
              </a:rPr>
              <a:t>Email James.Longhurst@uwe.ac.uk</a:t>
            </a:r>
          </a:p>
          <a:p>
            <a:pPr eaLnBrk="1" hangingPunct="1">
              <a:spcBef>
                <a:spcPct val="0"/>
              </a:spcBef>
              <a:buFontTx/>
              <a:buNone/>
            </a:pPr>
            <a:endParaRPr lang="de-DE" altLang="de-DE" sz="2000" b="1" dirty="0">
              <a:solidFill>
                <a:srgbClr val="FF0000"/>
              </a:solidFill>
            </a:endParaRPr>
          </a:p>
          <a:p>
            <a:pPr eaLnBrk="1" hangingPunct="1">
              <a:spcBef>
                <a:spcPct val="0"/>
              </a:spcBef>
              <a:buFontTx/>
              <a:buNone/>
            </a:pPr>
            <a:r>
              <a:rPr lang="de-DE" altLang="de-DE" sz="2000" b="1" dirty="0">
                <a:solidFill>
                  <a:schemeClr val="tx2"/>
                </a:solidFill>
              </a:rPr>
              <a:t>Public profile </a:t>
            </a:r>
            <a:r>
              <a:rPr lang="de-DE" altLang="de-DE" sz="2000" b="1" dirty="0">
                <a:solidFill>
                  <a:schemeClr val="tx2"/>
                </a:solidFill>
                <a:hlinkClick r:id="rId3"/>
              </a:rPr>
              <a:t>http://people.uwe.ac.uk/Pages/person.aspx?accountname=CAMPUS\j-longhurst</a:t>
            </a:r>
            <a:r>
              <a:rPr lang="de-DE" altLang="de-DE" sz="2000" b="1" dirty="0">
                <a:solidFill>
                  <a:schemeClr val="tx2"/>
                </a:solidFill>
              </a:rPr>
              <a:t> </a:t>
            </a:r>
          </a:p>
          <a:p>
            <a:pPr eaLnBrk="1" hangingPunct="1">
              <a:spcBef>
                <a:spcPct val="0"/>
              </a:spcBef>
              <a:buFontTx/>
              <a:buNone/>
            </a:pPr>
            <a:endParaRPr lang="de-DE" altLang="de-DE" sz="2000" b="1" dirty="0">
              <a:solidFill>
                <a:srgbClr val="FF0000"/>
              </a:solidFill>
            </a:endParaRPr>
          </a:p>
          <a:p>
            <a:pPr eaLnBrk="1" hangingPunct="1">
              <a:spcBef>
                <a:spcPct val="0"/>
              </a:spcBef>
              <a:buFontTx/>
              <a:buNone/>
            </a:pPr>
            <a:endParaRPr lang="de-DE" altLang="de-DE" sz="2000" b="1" dirty="0"/>
          </a:p>
        </p:txBody>
      </p:sp>
      <p:sp>
        <p:nvSpPr>
          <p:cNvPr id="57347" name="Rechteck 1"/>
          <p:cNvSpPr>
            <a:spLocks noChangeArrowheads="1"/>
          </p:cNvSpPr>
          <p:nvPr/>
        </p:nvSpPr>
        <p:spPr bwMode="auto">
          <a:xfrm>
            <a:off x="6659563" y="5640388"/>
            <a:ext cx="22336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ea typeface="ＭＳ Ｐゴシック" pitchFamily="34" charset="-128"/>
              </a:defRPr>
            </a:lvl1pPr>
            <a:lvl2pPr marL="742950" indent="-285750" eaLnBrk="0" hangingPunct="0">
              <a:spcBef>
                <a:spcPct val="20000"/>
              </a:spcBef>
              <a:buChar char="–"/>
              <a:defRPr sz="2800">
                <a:solidFill>
                  <a:schemeClr val="tx1"/>
                </a:solidFill>
                <a:latin typeface="Arial" charset="0"/>
                <a:ea typeface="ＭＳ Ｐゴシック" pitchFamily="34" charset="-128"/>
              </a:defRPr>
            </a:lvl2pPr>
            <a:lvl3pPr marL="1143000" indent="-228600" eaLnBrk="0" hangingPunct="0">
              <a:spcBef>
                <a:spcPct val="20000"/>
              </a:spcBef>
              <a:buChar char="•"/>
              <a:defRPr sz="2400">
                <a:solidFill>
                  <a:schemeClr val="tx1"/>
                </a:solidFill>
                <a:latin typeface="Arial" charset="0"/>
                <a:ea typeface="ＭＳ Ｐゴシック" pitchFamily="34" charset="-128"/>
              </a:defRPr>
            </a:lvl3pPr>
            <a:lvl4pPr marL="1600200" indent="-228600" eaLnBrk="0" hangingPunct="0">
              <a:spcBef>
                <a:spcPct val="20000"/>
              </a:spcBef>
              <a:buChar char="–"/>
              <a:defRPr sz="2000">
                <a:solidFill>
                  <a:schemeClr val="tx1"/>
                </a:solidFill>
                <a:latin typeface="Arial" charset="0"/>
                <a:ea typeface="ＭＳ Ｐゴシック" pitchFamily="34" charset="-128"/>
              </a:defRPr>
            </a:lvl4pPr>
            <a:lvl5pPr marL="2057400" indent="-228600" eaLnBrk="0" hangingPunct="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de-DE" altLang="de-DE" sz="2400"/>
          </a:p>
        </p:txBody>
      </p:sp>
      <p:pic>
        <p:nvPicPr>
          <p:cNvPr id="57348"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8313" y="557213"/>
            <a:ext cx="2768600" cy="333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040674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27584" y="548680"/>
            <a:ext cx="7776864" cy="651068"/>
          </a:xfrm>
        </p:spPr>
        <p:txBody>
          <a:bodyPr/>
          <a:lstStyle/>
          <a:p>
            <a:r>
              <a:rPr lang="en-US" dirty="0"/>
              <a:t>The Air Quality Strategy, 2000 </a:t>
            </a:r>
            <a:endParaRPr lang="en-GB" dirty="0"/>
          </a:p>
        </p:txBody>
      </p:sp>
      <p:sp>
        <p:nvSpPr>
          <p:cNvPr id="3" name="Text Placeholder 2"/>
          <p:cNvSpPr>
            <a:spLocks noGrp="1"/>
          </p:cNvSpPr>
          <p:nvPr>
            <p:ph type="body" sz="quarter" idx="11"/>
          </p:nvPr>
        </p:nvSpPr>
        <p:spPr>
          <a:xfrm>
            <a:off x="827584" y="1610962"/>
            <a:ext cx="7560840" cy="4122295"/>
          </a:xfrm>
        </p:spPr>
        <p:txBody>
          <a:bodyPr/>
          <a:lstStyle/>
          <a:p>
            <a:pPr marL="0" indent="0">
              <a:buNone/>
            </a:pPr>
            <a:r>
              <a:rPr lang="en-US" sz="2000" dirty="0"/>
              <a:t> </a:t>
            </a:r>
          </a:p>
          <a:p>
            <a:r>
              <a:rPr lang="en-US" sz="2000" dirty="0"/>
              <a:t>The Air Quality Strategy, 2000 recognised that </a:t>
            </a:r>
          </a:p>
          <a:p>
            <a:pPr marL="0" indent="0">
              <a:buNone/>
            </a:pPr>
            <a:endParaRPr lang="en-US" sz="2000" i="1" dirty="0"/>
          </a:p>
          <a:p>
            <a:pPr marL="0" indent="0" algn="ctr">
              <a:buNone/>
            </a:pPr>
            <a:r>
              <a:rPr lang="en-US" sz="3600" i="1" dirty="0"/>
              <a:t>“Clean air is an essential ingredient of a good quality of life. People have the right to expect that the air they breathe will not harm them”. </a:t>
            </a:r>
          </a:p>
          <a:p>
            <a:pPr marL="0" indent="0">
              <a:buNone/>
            </a:pPr>
            <a:r>
              <a:rPr lang="en-US" sz="2000" dirty="0"/>
              <a:t> </a:t>
            </a:r>
          </a:p>
          <a:p>
            <a:endParaRPr lang="en-GB" sz="2000" dirty="0"/>
          </a:p>
        </p:txBody>
      </p:sp>
    </p:spTree>
    <p:extLst>
      <p:ext uri="{BB962C8B-B14F-4D97-AF65-F5344CB8AC3E}">
        <p14:creationId xmlns:p14="http://schemas.microsoft.com/office/powerpoint/2010/main" val="94889211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GB" dirty="0"/>
              <a:t>Times have changed</a:t>
            </a:r>
          </a:p>
        </p:txBody>
      </p:sp>
      <p:sp>
        <p:nvSpPr>
          <p:cNvPr id="2" name="Text Placeholder 1"/>
          <p:cNvSpPr>
            <a:spLocks noGrp="1"/>
          </p:cNvSpPr>
          <p:nvPr>
            <p:ph type="body" sz="quarter" idx="11"/>
          </p:nvPr>
        </p:nvSpPr>
        <p:spPr>
          <a:xfrm>
            <a:off x="827584" y="1610962"/>
            <a:ext cx="7632848" cy="4122295"/>
          </a:xfrm>
        </p:spPr>
        <p:txBody>
          <a:bodyPr/>
          <a:lstStyle/>
          <a:p>
            <a:r>
              <a:rPr lang="en-GB" sz="2400" dirty="0"/>
              <a:t>Things have got better.</a:t>
            </a:r>
          </a:p>
          <a:p>
            <a:r>
              <a:rPr lang="en-GB" sz="2400" dirty="0"/>
              <a:t>We know from past experience that air pollution can be managed when there is a political will to act.</a:t>
            </a:r>
          </a:p>
          <a:p>
            <a:r>
              <a:rPr lang="en-GB" sz="2400" dirty="0"/>
              <a:t>Air pollution is a societal choice – we could reduce concentrations if we choose to do so.</a:t>
            </a:r>
          </a:p>
          <a:p>
            <a:r>
              <a:rPr lang="en-US" sz="2400" dirty="0"/>
              <a:t>The perspective of air pollution will differ when considered at the national scale and the  local scale</a:t>
            </a:r>
            <a:endParaRPr lang="en-GB" sz="2400" dirty="0"/>
          </a:p>
          <a:p>
            <a:r>
              <a:rPr lang="en-GB" sz="2400" dirty="0"/>
              <a:t>Air pollution is differentially imposed upon different groups in society.</a:t>
            </a:r>
            <a:r>
              <a:rPr lang="en-US" sz="2400" dirty="0"/>
              <a:t> </a:t>
            </a:r>
          </a:p>
          <a:p>
            <a:endParaRPr lang="en-US" sz="2400" dirty="0"/>
          </a:p>
          <a:p>
            <a:r>
              <a:rPr lang="en-US" sz="1400" dirty="0"/>
              <a:t>See </a:t>
            </a:r>
            <a:r>
              <a:rPr lang="en-GB" sz="1400" dirty="0"/>
              <a:t>Longhurst et al (2006) </a:t>
            </a:r>
            <a:r>
              <a:rPr lang="en-GB" sz="1400" u="sng" dirty="0"/>
              <a:t>Environment International</a:t>
            </a:r>
            <a:r>
              <a:rPr lang="en-GB" sz="1400" dirty="0"/>
              <a:t> 32(8) 934-947.</a:t>
            </a:r>
          </a:p>
          <a:p>
            <a:endParaRPr lang="en-US" sz="2400" dirty="0"/>
          </a:p>
          <a:p>
            <a:endParaRPr lang="en-US" sz="2400" dirty="0"/>
          </a:p>
          <a:p>
            <a:endParaRPr lang="en-GB" dirty="0"/>
          </a:p>
        </p:txBody>
      </p:sp>
    </p:spTree>
    <p:extLst>
      <p:ext uri="{BB962C8B-B14F-4D97-AF65-F5344CB8AC3E}">
        <p14:creationId xmlns:p14="http://schemas.microsoft.com/office/powerpoint/2010/main" val="302045218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The Clean Air Plan 2017</a:t>
            </a:r>
          </a:p>
        </p:txBody>
      </p:sp>
      <p:sp>
        <p:nvSpPr>
          <p:cNvPr id="3" name="Text Placeholder 2"/>
          <p:cNvSpPr>
            <a:spLocks noGrp="1"/>
          </p:cNvSpPr>
          <p:nvPr>
            <p:ph type="body" sz="quarter" idx="11"/>
          </p:nvPr>
        </p:nvSpPr>
        <p:spPr/>
        <p:txBody>
          <a:bodyPr/>
          <a:lstStyle/>
          <a:p>
            <a:r>
              <a:rPr lang="en-GB" sz="1800" dirty="0"/>
              <a:t>Published in May  2017 and was open for consultation until 15</a:t>
            </a:r>
            <a:r>
              <a:rPr lang="en-GB" sz="1800" baseline="30000" dirty="0"/>
              <a:t>th</a:t>
            </a:r>
            <a:r>
              <a:rPr lang="en-GB" sz="1800" dirty="0"/>
              <a:t> June</a:t>
            </a:r>
          </a:p>
          <a:p>
            <a:r>
              <a:rPr lang="en-GB" sz="1800" dirty="0"/>
              <a:t>Available at </a:t>
            </a:r>
            <a:r>
              <a:rPr lang="en-GB" sz="1800" dirty="0">
                <a:hlinkClick r:id="rId2"/>
              </a:rPr>
              <a:t>https://www.gov.uk/government/news/new-air-quality-plan-published-for-consultation</a:t>
            </a:r>
            <a:endParaRPr lang="en-GB" sz="1800" dirty="0"/>
          </a:p>
          <a:p>
            <a:endParaRPr lang="en-GB" sz="1800" dirty="0"/>
          </a:p>
          <a:p>
            <a:r>
              <a:rPr lang="en-GB" sz="1800" i="1" dirty="0"/>
              <a:t>“</a:t>
            </a:r>
            <a:r>
              <a:rPr lang="en-US" sz="1800" i="1" dirty="0"/>
              <a:t>The options now open for consultation on reducing nitrogen dioxide in our towns and cities are designed to reduce the impact of diesel vehicles, and accelerate the move to cleaner transport. Local authorities are already responsible for improving air quality in their area, but will now be expected to develop new and creative solutions to reduce emissions as quickly as possible, while avoiding undue impact on the motorist.”</a:t>
            </a:r>
          </a:p>
          <a:p>
            <a:pPr marL="0" indent="0">
              <a:buNone/>
            </a:pPr>
            <a:r>
              <a:rPr lang="en-US" sz="1800" dirty="0"/>
              <a:t> </a:t>
            </a:r>
          </a:p>
          <a:p>
            <a:endParaRPr lang="en-GB" dirty="0"/>
          </a:p>
        </p:txBody>
      </p:sp>
    </p:spTree>
    <p:extLst>
      <p:ext uri="{BB962C8B-B14F-4D97-AF65-F5344CB8AC3E}">
        <p14:creationId xmlns:p14="http://schemas.microsoft.com/office/powerpoint/2010/main" val="342744078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4" y="260648"/>
            <a:ext cx="7344814" cy="1131122"/>
          </a:xfrm>
        </p:spPr>
        <p:txBody>
          <a:bodyPr/>
          <a:lstStyle/>
          <a:p>
            <a:r>
              <a:rPr lang="en-US" sz="3600" dirty="0"/>
              <a:t> </a:t>
            </a:r>
            <a:br>
              <a:rPr lang="en-US" sz="3600" dirty="0"/>
            </a:br>
            <a:r>
              <a:rPr lang="en-US" sz="3600" dirty="0"/>
              <a:t>Effect on NO2 on mortality </a:t>
            </a:r>
            <a:endParaRPr lang="en-GB" sz="3600" dirty="0"/>
          </a:p>
        </p:txBody>
      </p:sp>
      <p:sp>
        <p:nvSpPr>
          <p:cNvPr id="3" name="Text Placeholder 2"/>
          <p:cNvSpPr>
            <a:spLocks noGrp="1"/>
          </p:cNvSpPr>
          <p:nvPr>
            <p:ph type="body" sz="quarter" idx="11"/>
          </p:nvPr>
        </p:nvSpPr>
        <p:spPr>
          <a:xfrm>
            <a:off x="827584" y="1610962"/>
            <a:ext cx="7200800" cy="4122295"/>
          </a:xfrm>
        </p:spPr>
        <p:txBody>
          <a:bodyPr/>
          <a:lstStyle/>
          <a:p>
            <a:r>
              <a:rPr lang="en-US" sz="2000" dirty="0"/>
              <a:t>It is estimated that the effects of NO</a:t>
            </a:r>
            <a:r>
              <a:rPr lang="en-US" sz="2000" baseline="-25000" dirty="0"/>
              <a:t>2</a:t>
            </a:r>
            <a:r>
              <a:rPr lang="en-US" sz="2000" dirty="0"/>
              <a:t> on mortality are equivalent to 23,500 deaths annually in the UK. In addition there are numerous cases of ill health caused by exposure.</a:t>
            </a:r>
          </a:p>
          <a:p>
            <a:r>
              <a:rPr lang="en-US" sz="2000" dirty="0"/>
              <a:t>Many of the sources of NOx (NO</a:t>
            </a:r>
            <a:r>
              <a:rPr lang="en-US" sz="2000" baseline="-25000" dirty="0"/>
              <a:t>2</a:t>
            </a:r>
            <a:r>
              <a:rPr lang="en-US" sz="2000" dirty="0"/>
              <a:t> and NO) are also sources of particulate matter (PM). </a:t>
            </a:r>
          </a:p>
          <a:p>
            <a:r>
              <a:rPr lang="en-US" sz="2000" dirty="0"/>
              <a:t>The combined impact of these two pollutants may be as much as  40000 early deaths per year  and many thousands of illnesses. This represents a significant public health challenge.</a:t>
            </a:r>
          </a:p>
          <a:p>
            <a:r>
              <a:rPr lang="en-US" sz="2000" dirty="0"/>
              <a:t>The response to this burden is inadequate to say the least.</a:t>
            </a:r>
          </a:p>
          <a:p>
            <a:pPr marL="0" indent="0">
              <a:buNone/>
            </a:pPr>
            <a:endParaRPr lang="en-US" sz="2000" dirty="0"/>
          </a:p>
          <a:p>
            <a:r>
              <a:rPr lang="en-US" sz="1200" dirty="0">
                <a:hlinkClick r:id="rId2"/>
              </a:rPr>
              <a:t>https://www.gov.uk/government/uploads/system/uploads/attachment_data/file/411756/COMEAP_The_evidence_for_the_effects_of_nitrogen_dioxide.pdf</a:t>
            </a:r>
            <a:endParaRPr lang="en-US" sz="1200" dirty="0"/>
          </a:p>
          <a:p>
            <a:endParaRPr lang="en-US" sz="1200" dirty="0"/>
          </a:p>
          <a:p>
            <a:endParaRPr lang="en-GB" dirty="0"/>
          </a:p>
        </p:txBody>
      </p:sp>
    </p:spTree>
    <p:extLst>
      <p:ext uri="{BB962C8B-B14F-4D97-AF65-F5344CB8AC3E}">
        <p14:creationId xmlns:p14="http://schemas.microsoft.com/office/powerpoint/2010/main" val="124096054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World Health Organisation</a:t>
            </a:r>
          </a:p>
        </p:txBody>
      </p:sp>
      <p:sp>
        <p:nvSpPr>
          <p:cNvPr id="3" name="Text Placeholder 2"/>
          <p:cNvSpPr>
            <a:spLocks noGrp="1"/>
          </p:cNvSpPr>
          <p:nvPr>
            <p:ph type="body" sz="quarter" idx="11"/>
          </p:nvPr>
        </p:nvSpPr>
        <p:spPr>
          <a:xfrm>
            <a:off x="827584" y="1610962"/>
            <a:ext cx="7920880" cy="4122295"/>
          </a:xfrm>
        </p:spPr>
        <p:txBody>
          <a:bodyPr/>
          <a:lstStyle/>
          <a:p>
            <a:r>
              <a:rPr lang="en-US" sz="2000" dirty="0"/>
              <a:t>WHO reports that in 2012  3.7 million premature deaths were attributable to ambient air pollution.</a:t>
            </a:r>
          </a:p>
          <a:p>
            <a:r>
              <a:rPr lang="en-US" sz="2000" dirty="0"/>
              <a:t>This finding more than doubles previous estimates and confirms that air pollution is now</a:t>
            </a:r>
          </a:p>
          <a:p>
            <a:r>
              <a:rPr lang="en-US" sz="2800" dirty="0"/>
              <a:t>the “world’s largest single environmental health risk”. </a:t>
            </a:r>
          </a:p>
          <a:p>
            <a:pPr marL="0" indent="0">
              <a:buNone/>
            </a:pPr>
            <a:endParaRPr lang="en-US" sz="2000" dirty="0"/>
          </a:p>
          <a:p>
            <a:r>
              <a:rPr lang="en-US" sz="2000" dirty="0">
                <a:hlinkClick r:id="rId2"/>
              </a:rPr>
              <a:t>http://www.who.int/phe/health_topics/outdoorair/databases/en/</a:t>
            </a:r>
            <a:endParaRPr lang="en-US" sz="2000" dirty="0"/>
          </a:p>
          <a:p>
            <a:endParaRPr lang="en-US" sz="2000" dirty="0"/>
          </a:p>
          <a:p>
            <a:endParaRPr lang="en-GB" sz="2000" dirty="0"/>
          </a:p>
        </p:txBody>
      </p:sp>
    </p:spTree>
    <p:extLst>
      <p:ext uri="{BB962C8B-B14F-4D97-AF65-F5344CB8AC3E}">
        <p14:creationId xmlns:p14="http://schemas.microsoft.com/office/powerpoint/2010/main" val="286430339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Costs in Context</a:t>
            </a:r>
          </a:p>
        </p:txBody>
      </p:sp>
      <p:sp>
        <p:nvSpPr>
          <p:cNvPr id="3" name="Text Placeholder 2"/>
          <p:cNvSpPr>
            <a:spLocks noGrp="1"/>
          </p:cNvSpPr>
          <p:nvPr>
            <p:ph type="body" sz="quarter" idx="11"/>
          </p:nvPr>
        </p:nvSpPr>
        <p:spPr>
          <a:xfrm>
            <a:off x="827584" y="1556792"/>
            <a:ext cx="7776864" cy="4176465"/>
          </a:xfrm>
        </p:spPr>
        <p:txBody>
          <a:bodyPr/>
          <a:lstStyle/>
          <a:p>
            <a:r>
              <a:rPr lang="en-US" sz="2400" dirty="0"/>
              <a:t>WHO estimates air pollution costs European economies US$ 1.6 trillion a year in diseases and deaths.  </a:t>
            </a:r>
          </a:p>
          <a:p>
            <a:r>
              <a:rPr lang="en-US" sz="2400" dirty="0"/>
              <a:t>For comparison </a:t>
            </a:r>
          </a:p>
          <a:p>
            <a:pPr lvl="1"/>
            <a:r>
              <a:rPr lang="en-US" sz="2400" dirty="0"/>
              <a:t>the total UK national debt is about US$ 2230 billion (£1,731.4 billion)</a:t>
            </a:r>
          </a:p>
          <a:p>
            <a:pPr lvl="1"/>
            <a:r>
              <a:rPr lang="en-US" sz="2400" dirty="0"/>
              <a:t>the Greek national debt is US$ 405 billion.</a:t>
            </a:r>
          </a:p>
          <a:p>
            <a:r>
              <a:rPr lang="en-US" dirty="0"/>
              <a:t>WHO study.  Costs corresponds to the amount societies are willing to pay to avoid these deaths and diseases with necessary interventions. </a:t>
            </a:r>
          </a:p>
          <a:p>
            <a:r>
              <a:rPr lang="en-US" dirty="0">
                <a:hlinkClick r:id="rId2"/>
              </a:rPr>
              <a:t>http://www.euro.who.int/en/media-centre/sections/press-releases/2015/air-pollution-costs-european-economies-us$-1.6-trillion-a-year-in-diseases-and-deaths,-new-who-study-says</a:t>
            </a:r>
            <a:endParaRPr lang="en-US" dirty="0"/>
          </a:p>
          <a:p>
            <a:pPr lvl="1"/>
            <a:endParaRPr lang="en-US" dirty="0"/>
          </a:p>
          <a:p>
            <a:pPr lvl="1"/>
            <a:endParaRPr lang="en-US" dirty="0"/>
          </a:p>
        </p:txBody>
      </p:sp>
    </p:spTree>
    <p:extLst>
      <p:ext uri="{BB962C8B-B14F-4D97-AF65-F5344CB8AC3E}">
        <p14:creationId xmlns:p14="http://schemas.microsoft.com/office/powerpoint/2010/main" val="1297174618"/>
      </p:ext>
    </p:extLst>
  </p:cSld>
  <p:clrMapOvr>
    <a:masterClrMapping/>
  </p:clrMapOvr>
  <p:transition/>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2" id="{56E99604-B34A-AB45-82E2-A2F6C5EC15CC}" vid="{C3811B3D-AE0C-294C-BC2C-607328485A31}"/>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2" id="{56E99604-B34A-AB45-82E2-A2F6C5EC15CC}" vid="{C3811B3D-AE0C-294C-BC2C-607328485A31}"/>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97810831F2544D8A7E6DDAEB5BA513" ma:contentTypeVersion="0" ma:contentTypeDescription="Create a new document." ma:contentTypeScope="" ma:versionID="9c0d8ab86a9fa0b92fcddec66860f458">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03ECC6E4-C16C-412D-A640-E5E2DAA023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PPT new template SUNSHINE YELLOW with UWE logo bottom STANDARD</Template>
  <TotalTime>3572</TotalTime>
  <Words>4664</Words>
  <Application>Microsoft Office PowerPoint</Application>
  <PresentationFormat>On-screen Show (4:3)</PresentationFormat>
  <Paragraphs>225</Paragraphs>
  <Slides>31</Slides>
  <Notes>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31</vt:i4>
      </vt:variant>
    </vt:vector>
  </HeadingPairs>
  <TitlesOfParts>
    <vt:vector size="41" baseType="lpstr">
      <vt:lpstr>ＭＳ Ｐゴシック</vt:lpstr>
      <vt:lpstr>ＭＳ Ｐゴシック</vt:lpstr>
      <vt:lpstr>Arial</vt:lpstr>
      <vt:lpstr>Calibri</vt:lpstr>
      <vt:lpstr>Courier New</vt:lpstr>
      <vt:lpstr>Georgia</vt:lpstr>
      <vt:lpstr>Tahoma</vt:lpstr>
      <vt:lpstr>Times New Roman</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James Longhurst</cp:lastModifiedBy>
  <cp:revision>245</cp:revision>
  <cp:lastPrinted>2017-07-07T15:52:56Z</cp:lastPrinted>
  <dcterms:created xsi:type="dcterms:W3CDTF">2016-04-27T08:32:31Z</dcterms:created>
  <dcterms:modified xsi:type="dcterms:W3CDTF">2017-07-13T08:16:08Z</dcterms:modified>
</cp:coreProperties>
</file>