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3" r:id="rId10"/>
    <p:sldId id="266" r:id="rId11"/>
    <p:sldId id="267" r:id="rId12"/>
    <p:sldId id="268" r:id="rId13"/>
    <p:sldId id="270" r:id="rId14"/>
    <p:sldId id="269" r:id="rId15"/>
    <p:sldId id="271" r:id="rId16"/>
  </p:sldIdLst>
  <p:sldSz cx="9144000" cy="6858000" type="screen4x3"/>
  <p:notesSz cx="6811963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bine Hassler" initials="SH" lastIdx="6" clrIdx="0">
    <p:extLst/>
  </p:cmAuthor>
  <p:cmAuthor id="2" name="NNRQ" initials="N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AE89E1-67B0-45D2-A7CA-5480A28ADB88}" type="doc">
      <dgm:prSet loTypeId="urn:microsoft.com/office/officeart/2005/8/layout/hList6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945FF740-6631-4C06-8F2D-A38A6FB7FA59}">
      <dgm:prSet phldrT="[Text]"/>
      <dgm:spPr/>
      <dgm:t>
        <a:bodyPr/>
        <a:lstStyle/>
        <a:p>
          <a:r>
            <a:rPr lang="en-GB" smtClean="0"/>
            <a:t>Nationality conferred by States</a:t>
          </a:r>
          <a:endParaRPr lang="en-GB"/>
        </a:p>
      </dgm:t>
    </dgm:pt>
    <dgm:pt modelId="{FFE0025C-DA26-4171-9436-92D247E164E1}" type="parTrans" cxnId="{98979190-C45D-4A8C-947C-6A010831AE82}">
      <dgm:prSet/>
      <dgm:spPr/>
      <dgm:t>
        <a:bodyPr/>
        <a:lstStyle/>
        <a:p>
          <a:endParaRPr lang="en-GB"/>
        </a:p>
      </dgm:t>
    </dgm:pt>
    <dgm:pt modelId="{373E2E03-5FDA-4369-B82F-F9CB89118EB2}" type="sibTrans" cxnId="{98979190-C45D-4A8C-947C-6A010831AE82}">
      <dgm:prSet/>
      <dgm:spPr/>
      <dgm:t>
        <a:bodyPr/>
        <a:lstStyle/>
        <a:p>
          <a:endParaRPr lang="en-GB"/>
        </a:p>
      </dgm:t>
    </dgm:pt>
    <dgm:pt modelId="{04F1510D-4715-4F10-BB10-A1B50E07512A}">
      <dgm:prSet/>
      <dgm:spPr/>
      <dgm:t>
        <a:bodyPr/>
        <a:lstStyle/>
        <a:p>
          <a:r>
            <a:rPr lang="en-GB" smtClean="0"/>
            <a:t>Within their sovereign power</a:t>
          </a:r>
          <a:endParaRPr lang="en-GB" dirty="0" smtClean="0"/>
        </a:p>
      </dgm:t>
    </dgm:pt>
    <dgm:pt modelId="{517C9209-6384-4F54-B133-3BE7905850D3}" type="parTrans" cxnId="{42AD397F-8FB6-42A1-AC93-DB97384010AB}">
      <dgm:prSet/>
      <dgm:spPr/>
      <dgm:t>
        <a:bodyPr/>
        <a:lstStyle/>
        <a:p>
          <a:endParaRPr lang="en-GB"/>
        </a:p>
      </dgm:t>
    </dgm:pt>
    <dgm:pt modelId="{F43A349D-B550-47FC-806E-F36A661EE606}" type="sibTrans" cxnId="{42AD397F-8FB6-42A1-AC93-DB97384010AB}">
      <dgm:prSet/>
      <dgm:spPr/>
      <dgm:t>
        <a:bodyPr/>
        <a:lstStyle/>
        <a:p>
          <a:endParaRPr lang="en-GB"/>
        </a:p>
      </dgm:t>
    </dgm:pt>
    <dgm:pt modelId="{9743F84D-2C1F-4FF9-B0A2-00927FD00E93}">
      <dgm:prSet/>
      <dgm:spPr/>
      <dgm:t>
        <a:bodyPr/>
        <a:lstStyle/>
        <a:p>
          <a:r>
            <a:rPr lang="en-GB" dirty="0" smtClean="0"/>
            <a:t>Focused on three methods:</a:t>
          </a:r>
        </a:p>
      </dgm:t>
    </dgm:pt>
    <dgm:pt modelId="{2364AC71-64B1-46E3-88C9-596D2189AA82}" type="parTrans" cxnId="{005C4EA1-3291-4DAE-93BD-5412E7A0AF19}">
      <dgm:prSet/>
      <dgm:spPr/>
      <dgm:t>
        <a:bodyPr/>
        <a:lstStyle/>
        <a:p>
          <a:endParaRPr lang="en-GB"/>
        </a:p>
      </dgm:t>
    </dgm:pt>
    <dgm:pt modelId="{26385A17-5803-478A-A13E-6B9703592D37}" type="sibTrans" cxnId="{005C4EA1-3291-4DAE-93BD-5412E7A0AF19}">
      <dgm:prSet/>
      <dgm:spPr/>
      <dgm:t>
        <a:bodyPr/>
        <a:lstStyle/>
        <a:p>
          <a:endParaRPr lang="en-GB"/>
        </a:p>
      </dgm:t>
    </dgm:pt>
    <dgm:pt modelId="{9EFB02DC-B95A-42B4-93B8-B4EA1CF03F2A}">
      <dgm:prSet/>
      <dgm:spPr/>
      <dgm:t>
        <a:bodyPr/>
        <a:lstStyle/>
        <a:p>
          <a:r>
            <a:rPr lang="en-GB" dirty="0" smtClean="0"/>
            <a:t>Place of birth (</a:t>
          </a:r>
          <a:r>
            <a:rPr lang="en-GB" i="1" dirty="0" smtClean="0"/>
            <a:t>jus soli</a:t>
          </a:r>
          <a:r>
            <a:rPr lang="en-GB" dirty="0" smtClean="0"/>
            <a:t>)</a:t>
          </a:r>
        </a:p>
      </dgm:t>
    </dgm:pt>
    <dgm:pt modelId="{D3A2449F-0EBD-4214-95A1-219AFC7D9FA6}" type="parTrans" cxnId="{F5BA7698-2AE3-4D66-98AE-5E4C84BAB47F}">
      <dgm:prSet/>
      <dgm:spPr/>
      <dgm:t>
        <a:bodyPr/>
        <a:lstStyle/>
        <a:p>
          <a:endParaRPr lang="en-GB"/>
        </a:p>
      </dgm:t>
    </dgm:pt>
    <dgm:pt modelId="{75011D88-A535-4522-84B5-5B84AC0E6DF0}" type="sibTrans" cxnId="{F5BA7698-2AE3-4D66-98AE-5E4C84BAB47F}">
      <dgm:prSet/>
      <dgm:spPr/>
      <dgm:t>
        <a:bodyPr/>
        <a:lstStyle/>
        <a:p>
          <a:endParaRPr lang="en-GB"/>
        </a:p>
      </dgm:t>
    </dgm:pt>
    <dgm:pt modelId="{E6047E76-14A8-426A-977E-D205C1C06777}">
      <dgm:prSet/>
      <dgm:spPr/>
      <dgm:t>
        <a:bodyPr/>
        <a:lstStyle/>
        <a:p>
          <a:r>
            <a:rPr lang="en-GB" smtClean="0"/>
            <a:t>Nationality of parents (</a:t>
          </a:r>
          <a:r>
            <a:rPr lang="en-GB" i="1" smtClean="0"/>
            <a:t>jus sanguinis</a:t>
          </a:r>
          <a:r>
            <a:rPr lang="en-GB" smtClean="0"/>
            <a:t>)</a:t>
          </a:r>
          <a:endParaRPr lang="en-GB" dirty="0" smtClean="0"/>
        </a:p>
      </dgm:t>
    </dgm:pt>
    <dgm:pt modelId="{68B9E093-E359-45D9-85BA-A4EEFFB24BAF}" type="parTrans" cxnId="{03C7F6B4-D9A7-45ED-9618-FE179CD042BF}">
      <dgm:prSet/>
      <dgm:spPr/>
      <dgm:t>
        <a:bodyPr/>
        <a:lstStyle/>
        <a:p>
          <a:endParaRPr lang="en-GB"/>
        </a:p>
      </dgm:t>
    </dgm:pt>
    <dgm:pt modelId="{7B5C7E1D-D9E9-4922-8B83-64681A59613F}" type="sibTrans" cxnId="{03C7F6B4-D9A7-45ED-9618-FE179CD042BF}">
      <dgm:prSet/>
      <dgm:spPr/>
      <dgm:t>
        <a:bodyPr/>
        <a:lstStyle/>
        <a:p>
          <a:endParaRPr lang="en-GB"/>
        </a:p>
      </dgm:t>
    </dgm:pt>
    <dgm:pt modelId="{7B928F2D-47FA-4653-8E05-C70E371280EE}">
      <dgm:prSet/>
      <dgm:spPr/>
      <dgm:t>
        <a:bodyPr/>
        <a:lstStyle/>
        <a:p>
          <a:r>
            <a:rPr lang="en-GB" smtClean="0"/>
            <a:t>Naturalisation</a:t>
          </a:r>
          <a:endParaRPr lang="en-GB" dirty="0" smtClean="0"/>
        </a:p>
      </dgm:t>
    </dgm:pt>
    <dgm:pt modelId="{D5F2E773-985D-4E93-9318-27352A0F0F5D}" type="parTrans" cxnId="{13DEE1A6-93A3-4F93-8B49-BECEFEA2BDD9}">
      <dgm:prSet/>
      <dgm:spPr/>
      <dgm:t>
        <a:bodyPr/>
        <a:lstStyle/>
        <a:p>
          <a:endParaRPr lang="en-GB"/>
        </a:p>
      </dgm:t>
    </dgm:pt>
    <dgm:pt modelId="{980A7032-3ECE-4EAA-B1E7-C4D4E7D8F10E}" type="sibTrans" cxnId="{13DEE1A6-93A3-4F93-8B49-BECEFEA2BDD9}">
      <dgm:prSet/>
      <dgm:spPr/>
      <dgm:t>
        <a:bodyPr/>
        <a:lstStyle/>
        <a:p>
          <a:endParaRPr lang="en-GB"/>
        </a:p>
      </dgm:t>
    </dgm:pt>
    <dgm:pt modelId="{8DE26BD9-3D2C-431B-8825-D317F76C8AAD}">
      <dgm:prSet/>
      <dgm:spPr/>
      <dgm:t>
        <a:bodyPr/>
        <a:lstStyle/>
        <a:p>
          <a:r>
            <a:rPr lang="en-GB" dirty="0" smtClean="0"/>
            <a:t>Only international legal constraint: ‘genuine link’ between the State and the national (</a:t>
          </a:r>
          <a:r>
            <a:rPr lang="en-GB" i="1" dirty="0" err="1" smtClean="0"/>
            <a:t>Nottebohm</a:t>
          </a:r>
          <a:r>
            <a:rPr lang="en-GB" dirty="0" smtClean="0"/>
            <a:t>)</a:t>
          </a:r>
        </a:p>
      </dgm:t>
    </dgm:pt>
    <dgm:pt modelId="{33D4FC53-554B-4DD6-8CA5-CF2E7AE0375C}" type="parTrans" cxnId="{80F16566-BFD1-461E-A14C-7BFA67236C74}">
      <dgm:prSet/>
      <dgm:spPr/>
      <dgm:t>
        <a:bodyPr/>
        <a:lstStyle/>
        <a:p>
          <a:endParaRPr lang="en-GB"/>
        </a:p>
      </dgm:t>
    </dgm:pt>
    <dgm:pt modelId="{4A9991AE-3171-4442-9471-33E4A1CDB915}" type="sibTrans" cxnId="{80F16566-BFD1-461E-A14C-7BFA67236C74}">
      <dgm:prSet/>
      <dgm:spPr/>
      <dgm:t>
        <a:bodyPr/>
        <a:lstStyle/>
        <a:p>
          <a:endParaRPr lang="en-GB"/>
        </a:p>
      </dgm:t>
    </dgm:pt>
    <dgm:pt modelId="{F7F823BF-F6B5-470B-AADD-143D217892ED}" type="pres">
      <dgm:prSet presAssocID="{24AE89E1-67B0-45D2-A7CA-5480A28ADB8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FF4EF13-EDFE-4D5F-B3B5-278F07B81902}" type="pres">
      <dgm:prSet presAssocID="{945FF740-6631-4C06-8F2D-A38A6FB7FA59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A0F7D4-E671-46E7-8637-1BF0E809D737}" type="pres">
      <dgm:prSet presAssocID="{373E2E03-5FDA-4369-B82F-F9CB89118EB2}" presName="sibTrans" presStyleCnt="0"/>
      <dgm:spPr/>
    </dgm:pt>
    <dgm:pt modelId="{01A605FE-B444-43E1-999F-98433F3E1160}" type="pres">
      <dgm:prSet presAssocID="{8DE26BD9-3D2C-431B-8825-D317F76C8AA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28B038-71F2-403F-B694-B555ABDAEAC6}" type="presOf" srcId="{9EFB02DC-B95A-42B4-93B8-B4EA1CF03F2A}" destId="{BFF4EF13-EDFE-4D5F-B3B5-278F07B81902}" srcOrd="0" destOrd="3" presId="urn:microsoft.com/office/officeart/2005/8/layout/hList6"/>
    <dgm:cxn modelId="{A695FDF6-F53B-487F-A7D5-14D8A7D7ED8F}" type="presOf" srcId="{8DE26BD9-3D2C-431B-8825-D317F76C8AAD}" destId="{01A605FE-B444-43E1-999F-98433F3E1160}" srcOrd="0" destOrd="0" presId="urn:microsoft.com/office/officeart/2005/8/layout/hList6"/>
    <dgm:cxn modelId="{98979190-C45D-4A8C-947C-6A010831AE82}" srcId="{24AE89E1-67B0-45D2-A7CA-5480A28ADB88}" destId="{945FF740-6631-4C06-8F2D-A38A6FB7FA59}" srcOrd="0" destOrd="0" parTransId="{FFE0025C-DA26-4171-9436-92D247E164E1}" sibTransId="{373E2E03-5FDA-4369-B82F-F9CB89118EB2}"/>
    <dgm:cxn modelId="{F5BA7698-2AE3-4D66-98AE-5E4C84BAB47F}" srcId="{9743F84D-2C1F-4FF9-B0A2-00927FD00E93}" destId="{9EFB02DC-B95A-42B4-93B8-B4EA1CF03F2A}" srcOrd="0" destOrd="0" parTransId="{D3A2449F-0EBD-4214-95A1-219AFC7D9FA6}" sibTransId="{75011D88-A535-4522-84B5-5B84AC0E6DF0}"/>
    <dgm:cxn modelId="{053503BD-9CAF-4434-9FA8-CCF9396BB512}" type="presOf" srcId="{E6047E76-14A8-426A-977E-D205C1C06777}" destId="{BFF4EF13-EDFE-4D5F-B3B5-278F07B81902}" srcOrd="0" destOrd="4" presId="urn:microsoft.com/office/officeart/2005/8/layout/hList6"/>
    <dgm:cxn modelId="{DEFCADD9-D4F4-4BEC-9D96-BB4BBEACA471}" type="presOf" srcId="{04F1510D-4715-4F10-BB10-A1B50E07512A}" destId="{BFF4EF13-EDFE-4D5F-B3B5-278F07B81902}" srcOrd="0" destOrd="1" presId="urn:microsoft.com/office/officeart/2005/8/layout/hList6"/>
    <dgm:cxn modelId="{42AD397F-8FB6-42A1-AC93-DB97384010AB}" srcId="{945FF740-6631-4C06-8F2D-A38A6FB7FA59}" destId="{04F1510D-4715-4F10-BB10-A1B50E07512A}" srcOrd="0" destOrd="0" parTransId="{517C9209-6384-4F54-B133-3BE7905850D3}" sibTransId="{F43A349D-B550-47FC-806E-F36A661EE606}"/>
    <dgm:cxn modelId="{005C4EA1-3291-4DAE-93BD-5412E7A0AF19}" srcId="{945FF740-6631-4C06-8F2D-A38A6FB7FA59}" destId="{9743F84D-2C1F-4FF9-B0A2-00927FD00E93}" srcOrd="1" destOrd="0" parTransId="{2364AC71-64B1-46E3-88C9-596D2189AA82}" sibTransId="{26385A17-5803-478A-A13E-6B9703592D37}"/>
    <dgm:cxn modelId="{9142A3C4-2BF8-46F4-86AC-A804C9A0F218}" type="presOf" srcId="{7B928F2D-47FA-4653-8E05-C70E371280EE}" destId="{BFF4EF13-EDFE-4D5F-B3B5-278F07B81902}" srcOrd="0" destOrd="5" presId="urn:microsoft.com/office/officeart/2005/8/layout/hList6"/>
    <dgm:cxn modelId="{7B9FC065-A826-46B7-87D2-D6843073DD2A}" type="presOf" srcId="{945FF740-6631-4C06-8F2D-A38A6FB7FA59}" destId="{BFF4EF13-EDFE-4D5F-B3B5-278F07B81902}" srcOrd="0" destOrd="0" presId="urn:microsoft.com/office/officeart/2005/8/layout/hList6"/>
    <dgm:cxn modelId="{E85619E8-FC7D-4658-A531-8EDDE1C1DB01}" type="presOf" srcId="{24AE89E1-67B0-45D2-A7CA-5480A28ADB88}" destId="{F7F823BF-F6B5-470B-AADD-143D217892ED}" srcOrd="0" destOrd="0" presId="urn:microsoft.com/office/officeart/2005/8/layout/hList6"/>
    <dgm:cxn modelId="{80F16566-BFD1-461E-A14C-7BFA67236C74}" srcId="{24AE89E1-67B0-45D2-A7CA-5480A28ADB88}" destId="{8DE26BD9-3D2C-431B-8825-D317F76C8AAD}" srcOrd="1" destOrd="0" parTransId="{33D4FC53-554B-4DD6-8CA5-CF2E7AE0375C}" sibTransId="{4A9991AE-3171-4442-9471-33E4A1CDB915}"/>
    <dgm:cxn modelId="{03C7F6B4-D9A7-45ED-9618-FE179CD042BF}" srcId="{9743F84D-2C1F-4FF9-B0A2-00927FD00E93}" destId="{E6047E76-14A8-426A-977E-D205C1C06777}" srcOrd="1" destOrd="0" parTransId="{68B9E093-E359-45D9-85BA-A4EEFFB24BAF}" sibTransId="{7B5C7E1D-D9E9-4922-8B83-64681A59613F}"/>
    <dgm:cxn modelId="{13DEE1A6-93A3-4F93-8B49-BECEFEA2BDD9}" srcId="{9743F84D-2C1F-4FF9-B0A2-00927FD00E93}" destId="{7B928F2D-47FA-4653-8E05-C70E371280EE}" srcOrd="2" destOrd="0" parTransId="{D5F2E773-985D-4E93-9318-27352A0F0F5D}" sibTransId="{980A7032-3ECE-4EAA-B1E7-C4D4E7D8F10E}"/>
    <dgm:cxn modelId="{34059319-7430-4575-9323-41CE4DACB8DB}" type="presOf" srcId="{9743F84D-2C1F-4FF9-B0A2-00927FD00E93}" destId="{BFF4EF13-EDFE-4D5F-B3B5-278F07B81902}" srcOrd="0" destOrd="2" presId="urn:microsoft.com/office/officeart/2005/8/layout/hList6"/>
    <dgm:cxn modelId="{A9CBE946-5F78-48B1-A597-7BBD544B394D}" type="presParOf" srcId="{F7F823BF-F6B5-470B-AADD-143D217892ED}" destId="{BFF4EF13-EDFE-4D5F-B3B5-278F07B81902}" srcOrd="0" destOrd="0" presId="urn:microsoft.com/office/officeart/2005/8/layout/hList6"/>
    <dgm:cxn modelId="{EE1B9CD8-604A-49F8-9444-072D9C883612}" type="presParOf" srcId="{F7F823BF-F6B5-470B-AADD-143D217892ED}" destId="{F6A0F7D4-E671-46E7-8637-1BF0E809D737}" srcOrd="1" destOrd="0" presId="urn:microsoft.com/office/officeart/2005/8/layout/hList6"/>
    <dgm:cxn modelId="{C7181C32-AE28-464D-8454-5D5AB3D41162}" type="presParOf" srcId="{F7F823BF-F6B5-470B-AADD-143D217892ED}" destId="{01A605FE-B444-43E1-999F-98433F3E1160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F96A59-E814-4A15-82BE-85A775B32656}" type="doc">
      <dgm:prSet loTypeId="urn:microsoft.com/office/officeart/2005/8/layout/default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D8183D7E-EB8E-46BE-AF4F-F2C14BB2513E}">
      <dgm:prSet phldrT="[Text]"/>
      <dgm:spPr/>
      <dgm:t>
        <a:bodyPr/>
        <a:lstStyle/>
        <a:p>
          <a:r>
            <a:rPr lang="en-GB" dirty="0" smtClean="0"/>
            <a:t>Sovereignty of State (internal and external sovereignty)</a:t>
          </a:r>
          <a:endParaRPr lang="en-GB" dirty="0"/>
        </a:p>
      </dgm:t>
    </dgm:pt>
    <dgm:pt modelId="{6B868A33-23D9-4D1C-BC61-CB2E4CD1C495}" type="parTrans" cxnId="{B93C6E3A-BBB8-45C8-81AB-FE58AFB66138}">
      <dgm:prSet/>
      <dgm:spPr/>
      <dgm:t>
        <a:bodyPr/>
        <a:lstStyle/>
        <a:p>
          <a:endParaRPr lang="en-GB"/>
        </a:p>
      </dgm:t>
    </dgm:pt>
    <dgm:pt modelId="{47528510-5F00-4167-B693-636C62B347F6}" type="sibTrans" cxnId="{B93C6E3A-BBB8-45C8-81AB-FE58AFB66138}">
      <dgm:prSet/>
      <dgm:spPr/>
      <dgm:t>
        <a:bodyPr/>
        <a:lstStyle/>
        <a:p>
          <a:endParaRPr lang="en-GB"/>
        </a:p>
      </dgm:t>
    </dgm:pt>
    <dgm:pt modelId="{488A2F36-8C01-40C2-8A31-FBD7A4130072}">
      <dgm:prSet/>
      <dgm:spPr/>
      <dgm:t>
        <a:bodyPr/>
        <a:lstStyle/>
        <a:p>
          <a:r>
            <a:rPr lang="en-GB" smtClean="0"/>
            <a:t>Prohibition of intervention in internal affairs</a:t>
          </a:r>
          <a:endParaRPr lang="en-GB" dirty="0"/>
        </a:p>
      </dgm:t>
    </dgm:pt>
    <dgm:pt modelId="{384A1398-05AA-4B9D-8999-51959B9E7F77}" type="parTrans" cxnId="{ADE775CF-EC22-4169-B3BF-9B6E093B0A92}">
      <dgm:prSet/>
      <dgm:spPr/>
      <dgm:t>
        <a:bodyPr/>
        <a:lstStyle/>
        <a:p>
          <a:endParaRPr lang="en-GB"/>
        </a:p>
      </dgm:t>
    </dgm:pt>
    <dgm:pt modelId="{A2220C11-94A1-4433-A19C-2C80533C764B}" type="sibTrans" cxnId="{ADE775CF-EC22-4169-B3BF-9B6E093B0A92}">
      <dgm:prSet/>
      <dgm:spPr/>
      <dgm:t>
        <a:bodyPr/>
        <a:lstStyle/>
        <a:p>
          <a:endParaRPr lang="en-GB"/>
        </a:p>
      </dgm:t>
    </dgm:pt>
    <dgm:pt modelId="{B261CB64-7CF1-4FA3-BC19-7B7E84A18953}">
      <dgm:prSet/>
      <dgm:spPr/>
      <dgm:t>
        <a:bodyPr/>
        <a:lstStyle/>
        <a:p>
          <a:r>
            <a:rPr lang="en-GB" smtClean="0"/>
            <a:t>Prohibition of the threat of or the use of force</a:t>
          </a:r>
          <a:endParaRPr lang="en-GB" dirty="0" smtClean="0"/>
        </a:p>
      </dgm:t>
    </dgm:pt>
    <dgm:pt modelId="{53A1382F-E236-42D1-B09E-B762CDC42F60}" type="parTrans" cxnId="{5B44D8DB-EDE8-4391-B982-32B1E0879A0A}">
      <dgm:prSet/>
      <dgm:spPr/>
      <dgm:t>
        <a:bodyPr/>
        <a:lstStyle/>
        <a:p>
          <a:endParaRPr lang="en-GB"/>
        </a:p>
      </dgm:t>
    </dgm:pt>
    <dgm:pt modelId="{56F0CEFB-8AB4-417D-BF24-DC051274FF4E}" type="sibTrans" cxnId="{5B44D8DB-EDE8-4391-B982-32B1E0879A0A}">
      <dgm:prSet/>
      <dgm:spPr/>
      <dgm:t>
        <a:bodyPr/>
        <a:lstStyle/>
        <a:p>
          <a:endParaRPr lang="en-GB"/>
        </a:p>
      </dgm:t>
    </dgm:pt>
    <dgm:pt modelId="{C107C544-D1B9-4A11-987E-063BC5C88A14}">
      <dgm:prSet/>
      <dgm:spPr/>
      <dgm:t>
        <a:bodyPr/>
        <a:lstStyle/>
        <a:p>
          <a:r>
            <a:rPr lang="en-GB" smtClean="0"/>
            <a:t>Principle of self-determination</a:t>
          </a:r>
          <a:endParaRPr lang="en-GB" dirty="0" smtClean="0"/>
        </a:p>
      </dgm:t>
    </dgm:pt>
    <dgm:pt modelId="{83C24ADD-999A-4249-9C8A-340EEFB74C4A}" type="parTrans" cxnId="{A697E738-7F9A-4BB6-9A77-3E5B738024C0}">
      <dgm:prSet/>
      <dgm:spPr/>
      <dgm:t>
        <a:bodyPr/>
        <a:lstStyle/>
        <a:p>
          <a:endParaRPr lang="en-GB"/>
        </a:p>
      </dgm:t>
    </dgm:pt>
    <dgm:pt modelId="{0FB7369D-C49F-46F1-B342-CF36D173BC02}" type="sibTrans" cxnId="{A697E738-7F9A-4BB6-9A77-3E5B738024C0}">
      <dgm:prSet/>
      <dgm:spPr/>
      <dgm:t>
        <a:bodyPr/>
        <a:lstStyle/>
        <a:p>
          <a:endParaRPr lang="en-GB"/>
        </a:p>
      </dgm:t>
    </dgm:pt>
    <dgm:pt modelId="{C3CA3846-43A1-40FF-8936-2CE884147ED6}">
      <dgm:prSet/>
      <dgm:spPr/>
      <dgm:t>
        <a:bodyPr/>
        <a:lstStyle/>
        <a:p>
          <a:r>
            <a:rPr lang="en-GB" smtClean="0"/>
            <a:t>Protection of human rights</a:t>
          </a:r>
          <a:endParaRPr lang="en-GB" dirty="0"/>
        </a:p>
      </dgm:t>
    </dgm:pt>
    <dgm:pt modelId="{C8E4B39C-891D-47EA-A991-556883F78A98}" type="parTrans" cxnId="{496C48FF-D588-422E-9FC3-D68BBB6393D9}">
      <dgm:prSet/>
      <dgm:spPr/>
      <dgm:t>
        <a:bodyPr/>
        <a:lstStyle/>
        <a:p>
          <a:endParaRPr lang="en-GB"/>
        </a:p>
      </dgm:t>
    </dgm:pt>
    <dgm:pt modelId="{01863A26-D640-4E85-8281-A757B343894C}" type="sibTrans" cxnId="{496C48FF-D588-422E-9FC3-D68BBB6393D9}">
      <dgm:prSet/>
      <dgm:spPr/>
      <dgm:t>
        <a:bodyPr/>
        <a:lstStyle/>
        <a:p>
          <a:endParaRPr lang="en-GB"/>
        </a:p>
      </dgm:t>
    </dgm:pt>
    <dgm:pt modelId="{02DF3F6A-8013-47FD-A54A-E744C3AAB3AA}" type="pres">
      <dgm:prSet presAssocID="{40F96A59-E814-4A15-82BE-85A775B3265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B28EB2-87F5-4309-8A4E-028DC957F564}" type="pres">
      <dgm:prSet presAssocID="{D8183D7E-EB8E-46BE-AF4F-F2C14BB2513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A46557-9F45-437F-8BDF-107858F0F375}" type="pres">
      <dgm:prSet presAssocID="{47528510-5F00-4167-B693-636C62B347F6}" presName="sibTrans" presStyleCnt="0"/>
      <dgm:spPr/>
    </dgm:pt>
    <dgm:pt modelId="{9704EA1A-9589-45EF-ADD4-9E141721D019}" type="pres">
      <dgm:prSet presAssocID="{488A2F36-8C01-40C2-8A31-FBD7A413007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676651-B5A0-43F9-92AE-9CD064C3997B}" type="pres">
      <dgm:prSet presAssocID="{A2220C11-94A1-4433-A19C-2C80533C764B}" presName="sibTrans" presStyleCnt="0"/>
      <dgm:spPr/>
    </dgm:pt>
    <dgm:pt modelId="{82CF75F7-1662-4072-8254-5EBCBC530E99}" type="pres">
      <dgm:prSet presAssocID="{B261CB64-7CF1-4FA3-BC19-7B7E84A1895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9E2D08-5C0D-4E15-92AE-93A983B3EAE1}" type="pres">
      <dgm:prSet presAssocID="{56F0CEFB-8AB4-417D-BF24-DC051274FF4E}" presName="sibTrans" presStyleCnt="0"/>
      <dgm:spPr/>
    </dgm:pt>
    <dgm:pt modelId="{996C58DA-557E-4F44-B6C0-DBD0A152B61E}" type="pres">
      <dgm:prSet presAssocID="{C107C544-D1B9-4A11-987E-063BC5C88A1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75E14B-F457-4434-8756-110B9C37B51B}" type="pres">
      <dgm:prSet presAssocID="{0FB7369D-C49F-46F1-B342-CF36D173BC02}" presName="sibTrans" presStyleCnt="0"/>
      <dgm:spPr/>
    </dgm:pt>
    <dgm:pt modelId="{32A89222-42E6-4E17-B6AE-C6E80C5F0240}" type="pres">
      <dgm:prSet presAssocID="{C3CA3846-43A1-40FF-8936-2CE884147ED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656F50-8C07-4FE2-9408-F0F2E6A673CC}" type="presOf" srcId="{B261CB64-7CF1-4FA3-BC19-7B7E84A18953}" destId="{82CF75F7-1662-4072-8254-5EBCBC530E99}" srcOrd="0" destOrd="0" presId="urn:microsoft.com/office/officeart/2005/8/layout/default"/>
    <dgm:cxn modelId="{496C48FF-D588-422E-9FC3-D68BBB6393D9}" srcId="{40F96A59-E814-4A15-82BE-85A775B32656}" destId="{C3CA3846-43A1-40FF-8936-2CE884147ED6}" srcOrd="4" destOrd="0" parTransId="{C8E4B39C-891D-47EA-A991-556883F78A98}" sibTransId="{01863A26-D640-4E85-8281-A757B343894C}"/>
    <dgm:cxn modelId="{D81938C9-4A46-477A-A676-4FEAAD0E99C6}" type="presOf" srcId="{D8183D7E-EB8E-46BE-AF4F-F2C14BB2513E}" destId="{22B28EB2-87F5-4309-8A4E-028DC957F564}" srcOrd="0" destOrd="0" presId="urn:microsoft.com/office/officeart/2005/8/layout/default"/>
    <dgm:cxn modelId="{B93C6E3A-BBB8-45C8-81AB-FE58AFB66138}" srcId="{40F96A59-E814-4A15-82BE-85A775B32656}" destId="{D8183D7E-EB8E-46BE-AF4F-F2C14BB2513E}" srcOrd="0" destOrd="0" parTransId="{6B868A33-23D9-4D1C-BC61-CB2E4CD1C495}" sibTransId="{47528510-5F00-4167-B693-636C62B347F6}"/>
    <dgm:cxn modelId="{5D356949-4941-4151-805A-0047AAB7CF79}" type="presOf" srcId="{488A2F36-8C01-40C2-8A31-FBD7A4130072}" destId="{9704EA1A-9589-45EF-ADD4-9E141721D019}" srcOrd="0" destOrd="0" presId="urn:microsoft.com/office/officeart/2005/8/layout/default"/>
    <dgm:cxn modelId="{5B44D8DB-EDE8-4391-B982-32B1E0879A0A}" srcId="{40F96A59-E814-4A15-82BE-85A775B32656}" destId="{B261CB64-7CF1-4FA3-BC19-7B7E84A18953}" srcOrd="2" destOrd="0" parTransId="{53A1382F-E236-42D1-B09E-B762CDC42F60}" sibTransId="{56F0CEFB-8AB4-417D-BF24-DC051274FF4E}"/>
    <dgm:cxn modelId="{F95E8BF4-3F2D-4AF3-AC88-7AB5C3E63C33}" type="presOf" srcId="{C107C544-D1B9-4A11-987E-063BC5C88A14}" destId="{996C58DA-557E-4F44-B6C0-DBD0A152B61E}" srcOrd="0" destOrd="0" presId="urn:microsoft.com/office/officeart/2005/8/layout/default"/>
    <dgm:cxn modelId="{ADE775CF-EC22-4169-B3BF-9B6E093B0A92}" srcId="{40F96A59-E814-4A15-82BE-85A775B32656}" destId="{488A2F36-8C01-40C2-8A31-FBD7A4130072}" srcOrd="1" destOrd="0" parTransId="{384A1398-05AA-4B9D-8999-51959B9E7F77}" sibTransId="{A2220C11-94A1-4433-A19C-2C80533C764B}"/>
    <dgm:cxn modelId="{A697E738-7F9A-4BB6-9A77-3E5B738024C0}" srcId="{40F96A59-E814-4A15-82BE-85A775B32656}" destId="{C107C544-D1B9-4A11-987E-063BC5C88A14}" srcOrd="3" destOrd="0" parTransId="{83C24ADD-999A-4249-9C8A-340EEFB74C4A}" sibTransId="{0FB7369D-C49F-46F1-B342-CF36D173BC02}"/>
    <dgm:cxn modelId="{1E3827A9-6117-478E-ADE3-5B44BA87A3E0}" type="presOf" srcId="{C3CA3846-43A1-40FF-8936-2CE884147ED6}" destId="{32A89222-42E6-4E17-B6AE-C6E80C5F0240}" srcOrd="0" destOrd="0" presId="urn:microsoft.com/office/officeart/2005/8/layout/default"/>
    <dgm:cxn modelId="{7E1D0781-2465-4CBA-9E25-F8FA3EA0FE8C}" type="presOf" srcId="{40F96A59-E814-4A15-82BE-85A775B32656}" destId="{02DF3F6A-8013-47FD-A54A-E744C3AAB3AA}" srcOrd="0" destOrd="0" presId="urn:microsoft.com/office/officeart/2005/8/layout/default"/>
    <dgm:cxn modelId="{C18E33A3-6B7A-4219-9826-A4363CC99B71}" type="presParOf" srcId="{02DF3F6A-8013-47FD-A54A-E744C3AAB3AA}" destId="{22B28EB2-87F5-4309-8A4E-028DC957F564}" srcOrd="0" destOrd="0" presId="urn:microsoft.com/office/officeart/2005/8/layout/default"/>
    <dgm:cxn modelId="{C578E65B-19EF-4C42-9618-673370F133EB}" type="presParOf" srcId="{02DF3F6A-8013-47FD-A54A-E744C3AAB3AA}" destId="{62A46557-9F45-437F-8BDF-107858F0F375}" srcOrd="1" destOrd="0" presId="urn:microsoft.com/office/officeart/2005/8/layout/default"/>
    <dgm:cxn modelId="{B3F0A413-D131-487B-9CEA-4CFC54514562}" type="presParOf" srcId="{02DF3F6A-8013-47FD-A54A-E744C3AAB3AA}" destId="{9704EA1A-9589-45EF-ADD4-9E141721D019}" srcOrd="2" destOrd="0" presId="urn:microsoft.com/office/officeart/2005/8/layout/default"/>
    <dgm:cxn modelId="{A3F460DD-C7DE-40D4-938D-EA0E6489616B}" type="presParOf" srcId="{02DF3F6A-8013-47FD-A54A-E744C3AAB3AA}" destId="{12676651-B5A0-43F9-92AE-9CD064C3997B}" srcOrd="3" destOrd="0" presId="urn:microsoft.com/office/officeart/2005/8/layout/default"/>
    <dgm:cxn modelId="{02919C82-6402-4243-852E-F70BDB36AF10}" type="presParOf" srcId="{02DF3F6A-8013-47FD-A54A-E744C3AAB3AA}" destId="{82CF75F7-1662-4072-8254-5EBCBC530E99}" srcOrd="4" destOrd="0" presId="urn:microsoft.com/office/officeart/2005/8/layout/default"/>
    <dgm:cxn modelId="{7E1CE23E-96AC-4DF3-90CD-CF553B151D58}" type="presParOf" srcId="{02DF3F6A-8013-47FD-A54A-E744C3AAB3AA}" destId="{BB9E2D08-5C0D-4E15-92AE-93A983B3EAE1}" srcOrd="5" destOrd="0" presId="urn:microsoft.com/office/officeart/2005/8/layout/default"/>
    <dgm:cxn modelId="{0DB98E77-A895-4D7C-92B3-D286E81875BA}" type="presParOf" srcId="{02DF3F6A-8013-47FD-A54A-E744C3AAB3AA}" destId="{996C58DA-557E-4F44-B6C0-DBD0A152B61E}" srcOrd="6" destOrd="0" presId="urn:microsoft.com/office/officeart/2005/8/layout/default"/>
    <dgm:cxn modelId="{D7EA83D7-6511-4DD6-A663-9BCE77CE2504}" type="presParOf" srcId="{02DF3F6A-8013-47FD-A54A-E744C3AAB3AA}" destId="{1175E14B-F457-4434-8756-110B9C37B51B}" srcOrd="7" destOrd="0" presId="urn:microsoft.com/office/officeart/2005/8/layout/default"/>
    <dgm:cxn modelId="{374AA0B8-5760-4CD9-86DC-053913E68F60}" type="presParOf" srcId="{02DF3F6A-8013-47FD-A54A-E744C3AAB3AA}" destId="{32A89222-42E6-4E17-B6AE-C6E80C5F024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976AF1-8052-4989-A555-F9D8026412F7}" type="doc">
      <dgm:prSet loTypeId="urn:microsoft.com/office/officeart/2005/8/layout/hList1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994261ED-C6C4-4732-BAD7-DA9E997C3A4A}">
      <dgm:prSet phldrT="[Text]"/>
      <dgm:spPr/>
      <dgm:t>
        <a:bodyPr/>
        <a:lstStyle/>
        <a:p>
          <a:r>
            <a:rPr lang="en-GB" dirty="0" smtClean="0"/>
            <a:t>Treaty</a:t>
          </a:r>
          <a:endParaRPr lang="en-GB" dirty="0"/>
        </a:p>
      </dgm:t>
    </dgm:pt>
    <dgm:pt modelId="{28BD1899-66F0-4638-BFAD-2742021BB9C5}" type="parTrans" cxnId="{44E2682E-AAD7-4680-A3C0-EA05154DE4DE}">
      <dgm:prSet/>
      <dgm:spPr/>
      <dgm:t>
        <a:bodyPr/>
        <a:lstStyle/>
        <a:p>
          <a:endParaRPr lang="en-GB"/>
        </a:p>
      </dgm:t>
    </dgm:pt>
    <dgm:pt modelId="{109533A1-D8A7-4155-99AD-F4D1B671DB71}" type="sibTrans" cxnId="{44E2682E-AAD7-4680-A3C0-EA05154DE4DE}">
      <dgm:prSet/>
      <dgm:spPr/>
      <dgm:t>
        <a:bodyPr/>
        <a:lstStyle/>
        <a:p>
          <a:endParaRPr lang="en-GB"/>
        </a:p>
      </dgm:t>
    </dgm:pt>
    <dgm:pt modelId="{F6AB6617-B326-41EF-93AC-67491F0DED22}">
      <dgm:prSet/>
      <dgm:spPr/>
      <dgm:t>
        <a:bodyPr/>
        <a:lstStyle/>
        <a:p>
          <a:r>
            <a:rPr lang="en-GB" dirty="0" smtClean="0"/>
            <a:t>Literal</a:t>
          </a:r>
        </a:p>
      </dgm:t>
    </dgm:pt>
    <dgm:pt modelId="{7CF0C82C-E246-4E8B-A2B2-0E5FF5F2653F}" type="parTrans" cxnId="{116D94EC-4BB6-4AB0-9B7A-B11462A000FA}">
      <dgm:prSet/>
      <dgm:spPr/>
      <dgm:t>
        <a:bodyPr/>
        <a:lstStyle/>
        <a:p>
          <a:endParaRPr lang="en-GB"/>
        </a:p>
      </dgm:t>
    </dgm:pt>
    <dgm:pt modelId="{2DE0AC30-808E-4E48-B38D-CBA470061714}" type="sibTrans" cxnId="{116D94EC-4BB6-4AB0-9B7A-B11462A000FA}">
      <dgm:prSet/>
      <dgm:spPr/>
      <dgm:t>
        <a:bodyPr/>
        <a:lstStyle/>
        <a:p>
          <a:endParaRPr lang="en-GB"/>
        </a:p>
      </dgm:t>
    </dgm:pt>
    <dgm:pt modelId="{B611120D-4411-4750-B27E-B01E0ABCE9D4}">
      <dgm:prSet/>
      <dgm:spPr/>
      <dgm:t>
        <a:bodyPr/>
        <a:lstStyle/>
        <a:p>
          <a:r>
            <a:rPr lang="en-GB" dirty="0" smtClean="0"/>
            <a:t>Contextual</a:t>
          </a:r>
        </a:p>
      </dgm:t>
    </dgm:pt>
    <dgm:pt modelId="{0AFF8177-6806-480A-ACFD-646BDF2CC4B9}" type="parTrans" cxnId="{A53EC610-E8E3-4000-B738-9484EC136C10}">
      <dgm:prSet/>
      <dgm:spPr/>
      <dgm:t>
        <a:bodyPr/>
        <a:lstStyle/>
        <a:p>
          <a:endParaRPr lang="en-GB"/>
        </a:p>
      </dgm:t>
    </dgm:pt>
    <dgm:pt modelId="{0E129B35-F632-4407-B503-E582EF0DF97B}" type="sibTrans" cxnId="{A53EC610-E8E3-4000-B738-9484EC136C10}">
      <dgm:prSet/>
      <dgm:spPr/>
      <dgm:t>
        <a:bodyPr/>
        <a:lstStyle/>
        <a:p>
          <a:endParaRPr lang="en-GB"/>
        </a:p>
      </dgm:t>
    </dgm:pt>
    <dgm:pt modelId="{18BA8E92-E6D3-43F7-A904-A254C6CFEFF8}">
      <dgm:prSet/>
      <dgm:spPr/>
      <dgm:t>
        <a:bodyPr/>
        <a:lstStyle/>
        <a:p>
          <a:r>
            <a:rPr lang="en-GB" dirty="0" smtClean="0"/>
            <a:t>Aims and Purpose</a:t>
          </a:r>
        </a:p>
      </dgm:t>
    </dgm:pt>
    <dgm:pt modelId="{F3EBDAD0-51AD-4D75-91A0-1D42079736BB}" type="parTrans" cxnId="{EC645946-8009-45CF-AAF5-C41739EB6D9F}">
      <dgm:prSet/>
      <dgm:spPr/>
      <dgm:t>
        <a:bodyPr/>
        <a:lstStyle/>
        <a:p>
          <a:endParaRPr lang="en-GB"/>
        </a:p>
      </dgm:t>
    </dgm:pt>
    <dgm:pt modelId="{BF002288-3F1D-4593-841C-6D8A5FC73495}" type="sibTrans" cxnId="{EC645946-8009-45CF-AAF5-C41739EB6D9F}">
      <dgm:prSet/>
      <dgm:spPr/>
      <dgm:t>
        <a:bodyPr/>
        <a:lstStyle/>
        <a:p>
          <a:endParaRPr lang="en-GB"/>
        </a:p>
      </dgm:t>
    </dgm:pt>
    <dgm:pt modelId="{D7109E44-54BE-4699-A39C-62320782AB14}">
      <dgm:prSet/>
      <dgm:spPr/>
      <dgm:t>
        <a:bodyPr/>
        <a:lstStyle/>
        <a:p>
          <a:r>
            <a:rPr lang="en-GB" smtClean="0"/>
            <a:t>Customary International Law</a:t>
          </a:r>
          <a:endParaRPr lang="en-GB" dirty="0" smtClean="0"/>
        </a:p>
      </dgm:t>
    </dgm:pt>
    <dgm:pt modelId="{382B0318-CD37-4699-BFE1-B7DF078A16C5}" type="parTrans" cxnId="{F5A21CDB-1C0A-403E-99C2-2D4AD3579E0E}">
      <dgm:prSet/>
      <dgm:spPr/>
      <dgm:t>
        <a:bodyPr/>
        <a:lstStyle/>
        <a:p>
          <a:endParaRPr lang="en-GB"/>
        </a:p>
      </dgm:t>
    </dgm:pt>
    <dgm:pt modelId="{DFAC25DF-3B99-4E4A-B187-389BE0CBF05B}" type="sibTrans" cxnId="{F5A21CDB-1C0A-403E-99C2-2D4AD3579E0E}">
      <dgm:prSet/>
      <dgm:spPr/>
      <dgm:t>
        <a:bodyPr/>
        <a:lstStyle/>
        <a:p>
          <a:endParaRPr lang="en-GB"/>
        </a:p>
      </dgm:t>
    </dgm:pt>
    <dgm:pt modelId="{3EA5212F-54CB-49A0-9CA2-16FEB6E9612C}">
      <dgm:prSet/>
      <dgm:spPr/>
      <dgm:t>
        <a:bodyPr/>
        <a:lstStyle/>
        <a:p>
          <a:r>
            <a:rPr lang="en-GB" dirty="0" smtClean="0"/>
            <a:t>Interpretation of a customary rule…</a:t>
          </a:r>
        </a:p>
      </dgm:t>
    </dgm:pt>
    <dgm:pt modelId="{77C62413-A144-450E-AF55-777A7A2BFAA5}" type="parTrans" cxnId="{8751F000-3D20-4BE6-9842-A0521B22FEF4}">
      <dgm:prSet/>
      <dgm:spPr/>
      <dgm:t>
        <a:bodyPr/>
        <a:lstStyle/>
        <a:p>
          <a:endParaRPr lang="en-GB"/>
        </a:p>
      </dgm:t>
    </dgm:pt>
    <dgm:pt modelId="{997258B2-FE39-4A64-9892-6CCAB9A6A7CE}" type="sibTrans" cxnId="{8751F000-3D20-4BE6-9842-A0521B22FEF4}">
      <dgm:prSet/>
      <dgm:spPr/>
      <dgm:t>
        <a:bodyPr/>
        <a:lstStyle/>
        <a:p>
          <a:endParaRPr lang="en-GB"/>
        </a:p>
      </dgm:t>
    </dgm:pt>
    <dgm:pt modelId="{16FA5C28-3A7D-486B-8691-E33511BA71FE}">
      <dgm:prSet/>
      <dgm:spPr/>
      <dgm:t>
        <a:bodyPr/>
        <a:lstStyle/>
        <a:p>
          <a:r>
            <a:rPr lang="en-GB" dirty="0" smtClean="0"/>
            <a:t>Practice</a:t>
          </a:r>
        </a:p>
      </dgm:t>
    </dgm:pt>
    <dgm:pt modelId="{41E073EC-8C6C-431E-89DB-C0134A6A97B5}" type="parTrans" cxnId="{7877767C-BA89-4472-B894-93622CFD6806}">
      <dgm:prSet/>
      <dgm:spPr/>
      <dgm:t>
        <a:bodyPr/>
        <a:lstStyle/>
        <a:p>
          <a:endParaRPr lang="en-GB"/>
        </a:p>
      </dgm:t>
    </dgm:pt>
    <dgm:pt modelId="{0F9CFB3D-2614-4E3A-8B71-B888A2344B9B}" type="sibTrans" cxnId="{7877767C-BA89-4472-B894-93622CFD6806}">
      <dgm:prSet/>
      <dgm:spPr/>
      <dgm:t>
        <a:bodyPr/>
        <a:lstStyle/>
        <a:p>
          <a:endParaRPr lang="en-GB"/>
        </a:p>
      </dgm:t>
    </dgm:pt>
    <dgm:pt modelId="{8AE34243-BCAD-4A05-8253-E57921BF9CE7}">
      <dgm:prSet/>
      <dgm:spPr/>
      <dgm:t>
        <a:bodyPr/>
        <a:lstStyle/>
        <a:p>
          <a:r>
            <a:rPr lang="en-GB" i="1" smtClean="0"/>
            <a:t>Opinio juris </a:t>
          </a:r>
          <a:endParaRPr lang="en-GB" i="1" dirty="0" smtClean="0"/>
        </a:p>
      </dgm:t>
    </dgm:pt>
    <dgm:pt modelId="{58CD0C12-8A51-4A8A-BAF1-BC41D18A7370}" type="parTrans" cxnId="{0F83468B-5A9E-4CA6-B48E-2F0467A163BD}">
      <dgm:prSet/>
      <dgm:spPr/>
      <dgm:t>
        <a:bodyPr/>
        <a:lstStyle/>
        <a:p>
          <a:endParaRPr lang="en-GB"/>
        </a:p>
      </dgm:t>
    </dgm:pt>
    <dgm:pt modelId="{21A7EC6B-9F44-4EAF-B25E-9D898799529C}" type="sibTrans" cxnId="{0F83468B-5A9E-4CA6-B48E-2F0467A163BD}">
      <dgm:prSet/>
      <dgm:spPr/>
      <dgm:t>
        <a:bodyPr/>
        <a:lstStyle/>
        <a:p>
          <a:endParaRPr lang="en-GB"/>
        </a:p>
      </dgm:t>
    </dgm:pt>
    <dgm:pt modelId="{A0FBDB18-EF26-4B8B-AFDD-4BB11F0363BD}">
      <dgm:prSet/>
      <dgm:spPr/>
      <dgm:t>
        <a:bodyPr/>
        <a:lstStyle/>
        <a:p>
          <a:r>
            <a:rPr lang="en-GB" dirty="0" smtClean="0"/>
            <a:t>Difference between formation of new rule and violation of ‘old’ rules</a:t>
          </a:r>
        </a:p>
      </dgm:t>
    </dgm:pt>
    <dgm:pt modelId="{131C241B-E718-40E3-9423-7BB96061300D}" type="parTrans" cxnId="{F209F84C-B6AF-47EF-A87B-5B4B4A87155A}">
      <dgm:prSet/>
      <dgm:spPr/>
      <dgm:t>
        <a:bodyPr/>
        <a:lstStyle/>
        <a:p>
          <a:endParaRPr lang="en-GB"/>
        </a:p>
      </dgm:t>
    </dgm:pt>
    <dgm:pt modelId="{F2055D72-187B-43FC-A935-D7C0AF8F7977}" type="sibTrans" cxnId="{F209F84C-B6AF-47EF-A87B-5B4B4A87155A}">
      <dgm:prSet/>
      <dgm:spPr/>
      <dgm:t>
        <a:bodyPr/>
        <a:lstStyle/>
        <a:p>
          <a:endParaRPr lang="en-GB"/>
        </a:p>
      </dgm:t>
    </dgm:pt>
    <dgm:pt modelId="{04E33A0F-3381-4F18-8AD8-AF3C03A7E3B2}">
      <dgm:prSet/>
      <dgm:spPr/>
      <dgm:t>
        <a:bodyPr/>
        <a:lstStyle/>
        <a:p>
          <a:r>
            <a:rPr lang="en-GB" dirty="0" smtClean="0"/>
            <a:t>Interpretation rules</a:t>
          </a:r>
        </a:p>
      </dgm:t>
    </dgm:pt>
    <dgm:pt modelId="{7E8434B3-C8E0-472D-8B66-9F77A73BDF5E}" type="parTrans" cxnId="{60044C04-20EF-4FBE-9AB1-3975C97356A5}">
      <dgm:prSet/>
      <dgm:spPr/>
      <dgm:t>
        <a:bodyPr/>
        <a:lstStyle/>
        <a:p>
          <a:endParaRPr lang="en-GB"/>
        </a:p>
      </dgm:t>
    </dgm:pt>
    <dgm:pt modelId="{861FB030-AB91-4C11-BE33-C059F696238E}" type="sibTrans" cxnId="{60044C04-20EF-4FBE-9AB1-3975C97356A5}">
      <dgm:prSet/>
      <dgm:spPr/>
      <dgm:t>
        <a:bodyPr/>
        <a:lstStyle/>
        <a:p>
          <a:endParaRPr lang="en-GB"/>
        </a:p>
      </dgm:t>
    </dgm:pt>
    <dgm:pt modelId="{A980DD09-0603-447B-BF77-89EDBF9A3D89}">
      <dgm:prSet/>
      <dgm:spPr/>
      <dgm:t>
        <a:bodyPr/>
        <a:lstStyle/>
        <a:p>
          <a:r>
            <a:rPr lang="en-GB" dirty="0" smtClean="0"/>
            <a:t>… can lead to new rule if two elements fulfilled:</a:t>
          </a:r>
        </a:p>
      </dgm:t>
    </dgm:pt>
    <dgm:pt modelId="{E093CC07-081E-421A-B30A-B8027A867B84}" type="parTrans" cxnId="{97581CD9-8DB1-40FD-B949-71685BF0D717}">
      <dgm:prSet/>
      <dgm:spPr/>
      <dgm:t>
        <a:bodyPr/>
        <a:lstStyle/>
        <a:p>
          <a:endParaRPr lang="en-GB"/>
        </a:p>
      </dgm:t>
    </dgm:pt>
    <dgm:pt modelId="{1D6AE2BD-54E8-41C8-8F5C-1E5F004667B7}" type="sibTrans" cxnId="{97581CD9-8DB1-40FD-B949-71685BF0D717}">
      <dgm:prSet/>
      <dgm:spPr/>
      <dgm:t>
        <a:bodyPr/>
        <a:lstStyle/>
        <a:p>
          <a:endParaRPr lang="en-GB"/>
        </a:p>
      </dgm:t>
    </dgm:pt>
    <dgm:pt modelId="{EF679EE6-7472-48E2-ACB2-8AB43B05CA64}" type="pres">
      <dgm:prSet presAssocID="{5F976AF1-8052-4989-A555-F9D8026412F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6C7E90-4AAB-4C9D-B9FF-F217DDABC73B}" type="pres">
      <dgm:prSet presAssocID="{994261ED-C6C4-4732-BAD7-DA9E997C3A4A}" presName="composite" presStyleCnt="0"/>
      <dgm:spPr/>
    </dgm:pt>
    <dgm:pt modelId="{552E41DC-6C7F-420D-A112-E4F2E7668224}" type="pres">
      <dgm:prSet presAssocID="{994261ED-C6C4-4732-BAD7-DA9E997C3A4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A99524-8660-4A60-BD0F-0BAD8225F987}" type="pres">
      <dgm:prSet presAssocID="{994261ED-C6C4-4732-BAD7-DA9E997C3A4A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F43F51A-D966-4098-AAE7-7311ECC6C920}" type="pres">
      <dgm:prSet presAssocID="{109533A1-D8A7-4155-99AD-F4D1B671DB71}" presName="space" presStyleCnt="0"/>
      <dgm:spPr/>
    </dgm:pt>
    <dgm:pt modelId="{15DF2C18-D39E-441A-B781-C5685F3EDE6E}" type="pres">
      <dgm:prSet presAssocID="{D7109E44-54BE-4699-A39C-62320782AB14}" presName="composite" presStyleCnt="0"/>
      <dgm:spPr/>
    </dgm:pt>
    <dgm:pt modelId="{C233F70D-568E-4929-993D-23BA4948BC97}" type="pres">
      <dgm:prSet presAssocID="{D7109E44-54BE-4699-A39C-62320782AB1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143B45-2D94-40BE-BCC0-5D5D2C83D339}" type="pres">
      <dgm:prSet presAssocID="{D7109E44-54BE-4699-A39C-62320782AB14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2555386-13EA-42E6-874E-3DBA87BF7264}" type="presOf" srcId="{04E33A0F-3381-4F18-8AD8-AF3C03A7E3B2}" destId="{CBA99524-8660-4A60-BD0F-0BAD8225F987}" srcOrd="0" destOrd="0" presId="urn:microsoft.com/office/officeart/2005/8/layout/hList1"/>
    <dgm:cxn modelId="{F209F84C-B6AF-47EF-A87B-5B4B4A87155A}" srcId="{D7109E44-54BE-4699-A39C-62320782AB14}" destId="{A0FBDB18-EF26-4B8B-AFDD-4BB11F0363BD}" srcOrd="2" destOrd="0" parTransId="{131C241B-E718-40E3-9423-7BB96061300D}" sibTransId="{F2055D72-187B-43FC-A935-D7C0AF8F7977}"/>
    <dgm:cxn modelId="{60044C04-20EF-4FBE-9AB1-3975C97356A5}" srcId="{994261ED-C6C4-4732-BAD7-DA9E997C3A4A}" destId="{04E33A0F-3381-4F18-8AD8-AF3C03A7E3B2}" srcOrd="0" destOrd="0" parTransId="{7E8434B3-C8E0-472D-8B66-9F77A73BDF5E}" sibTransId="{861FB030-AB91-4C11-BE33-C059F696238E}"/>
    <dgm:cxn modelId="{B91D475C-C4A1-4F24-A25E-CD5BC7B619CF}" type="presOf" srcId="{A0FBDB18-EF26-4B8B-AFDD-4BB11F0363BD}" destId="{8A143B45-2D94-40BE-BCC0-5D5D2C83D339}" srcOrd="0" destOrd="4" presId="urn:microsoft.com/office/officeart/2005/8/layout/hList1"/>
    <dgm:cxn modelId="{7877767C-BA89-4472-B894-93622CFD6806}" srcId="{A980DD09-0603-447B-BF77-89EDBF9A3D89}" destId="{16FA5C28-3A7D-486B-8691-E33511BA71FE}" srcOrd="0" destOrd="0" parTransId="{41E073EC-8C6C-431E-89DB-C0134A6A97B5}" sibTransId="{0F9CFB3D-2614-4E3A-8B71-B888A2344B9B}"/>
    <dgm:cxn modelId="{894C83F5-5302-4C3E-A619-F9C1DF20A926}" type="presOf" srcId="{B611120D-4411-4750-B27E-B01E0ABCE9D4}" destId="{CBA99524-8660-4A60-BD0F-0BAD8225F987}" srcOrd="0" destOrd="2" presId="urn:microsoft.com/office/officeart/2005/8/layout/hList1"/>
    <dgm:cxn modelId="{A53EC610-E8E3-4000-B738-9484EC136C10}" srcId="{04E33A0F-3381-4F18-8AD8-AF3C03A7E3B2}" destId="{B611120D-4411-4750-B27E-B01E0ABCE9D4}" srcOrd="1" destOrd="0" parTransId="{0AFF8177-6806-480A-ACFD-646BDF2CC4B9}" sibTransId="{0E129B35-F632-4407-B503-E582EF0DF97B}"/>
    <dgm:cxn modelId="{8751F000-3D20-4BE6-9842-A0521B22FEF4}" srcId="{D7109E44-54BE-4699-A39C-62320782AB14}" destId="{3EA5212F-54CB-49A0-9CA2-16FEB6E9612C}" srcOrd="0" destOrd="0" parTransId="{77C62413-A144-450E-AF55-777A7A2BFAA5}" sibTransId="{997258B2-FE39-4A64-9892-6CCAB9A6A7CE}"/>
    <dgm:cxn modelId="{F5A21CDB-1C0A-403E-99C2-2D4AD3579E0E}" srcId="{5F976AF1-8052-4989-A555-F9D8026412F7}" destId="{D7109E44-54BE-4699-A39C-62320782AB14}" srcOrd="1" destOrd="0" parTransId="{382B0318-CD37-4699-BFE1-B7DF078A16C5}" sibTransId="{DFAC25DF-3B99-4E4A-B187-389BE0CBF05B}"/>
    <dgm:cxn modelId="{8B86DC27-F8FB-40E2-B5E2-37E8DA5F9BB0}" type="presOf" srcId="{994261ED-C6C4-4732-BAD7-DA9E997C3A4A}" destId="{552E41DC-6C7F-420D-A112-E4F2E7668224}" srcOrd="0" destOrd="0" presId="urn:microsoft.com/office/officeart/2005/8/layout/hList1"/>
    <dgm:cxn modelId="{9CC39E6D-ECE5-4721-A181-F61EB12F4243}" type="presOf" srcId="{A980DD09-0603-447B-BF77-89EDBF9A3D89}" destId="{8A143B45-2D94-40BE-BCC0-5D5D2C83D339}" srcOrd="0" destOrd="1" presId="urn:microsoft.com/office/officeart/2005/8/layout/hList1"/>
    <dgm:cxn modelId="{4F1A4EB5-1FB8-4B65-AFE9-8DF57ECD9B4B}" type="presOf" srcId="{D7109E44-54BE-4699-A39C-62320782AB14}" destId="{C233F70D-568E-4929-993D-23BA4948BC97}" srcOrd="0" destOrd="0" presId="urn:microsoft.com/office/officeart/2005/8/layout/hList1"/>
    <dgm:cxn modelId="{91A4BB4C-804F-4255-838D-F48628D00755}" type="presOf" srcId="{18BA8E92-E6D3-43F7-A904-A254C6CFEFF8}" destId="{CBA99524-8660-4A60-BD0F-0BAD8225F987}" srcOrd="0" destOrd="3" presId="urn:microsoft.com/office/officeart/2005/8/layout/hList1"/>
    <dgm:cxn modelId="{0F83468B-5A9E-4CA6-B48E-2F0467A163BD}" srcId="{A980DD09-0603-447B-BF77-89EDBF9A3D89}" destId="{8AE34243-BCAD-4A05-8253-E57921BF9CE7}" srcOrd="1" destOrd="0" parTransId="{58CD0C12-8A51-4A8A-BAF1-BC41D18A7370}" sibTransId="{21A7EC6B-9F44-4EAF-B25E-9D898799529C}"/>
    <dgm:cxn modelId="{C6D1E08C-CCC7-452D-80AF-5351940379A1}" type="presOf" srcId="{3EA5212F-54CB-49A0-9CA2-16FEB6E9612C}" destId="{8A143B45-2D94-40BE-BCC0-5D5D2C83D339}" srcOrd="0" destOrd="0" presId="urn:microsoft.com/office/officeart/2005/8/layout/hList1"/>
    <dgm:cxn modelId="{116D94EC-4BB6-4AB0-9B7A-B11462A000FA}" srcId="{04E33A0F-3381-4F18-8AD8-AF3C03A7E3B2}" destId="{F6AB6617-B326-41EF-93AC-67491F0DED22}" srcOrd="0" destOrd="0" parTransId="{7CF0C82C-E246-4E8B-A2B2-0E5FF5F2653F}" sibTransId="{2DE0AC30-808E-4E48-B38D-CBA470061714}"/>
    <dgm:cxn modelId="{21041030-8DF2-4084-8979-24AD8842539F}" type="presOf" srcId="{8AE34243-BCAD-4A05-8253-E57921BF9CE7}" destId="{8A143B45-2D94-40BE-BCC0-5D5D2C83D339}" srcOrd="0" destOrd="3" presId="urn:microsoft.com/office/officeart/2005/8/layout/hList1"/>
    <dgm:cxn modelId="{44E2682E-AAD7-4680-A3C0-EA05154DE4DE}" srcId="{5F976AF1-8052-4989-A555-F9D8026412F7}" destId="{994261ED-C6C4-4732-BAD7-DA9E997C3A4A}" srcOrd="0" destOrd="0" parTransId="{28BD1899-66F0-4638-BFAD-2742021BB9C5}" sibTransId="{109533A1-D8A7-4155-99AD-F4D1B671DB71}"/>
    <dgm:cxn modelId="{25F9F21C-16F8-47AE-97B9-C787A7E62613}" type="presOf" srcId="{F6AB6617-B326-41EF-93AC-67491F0DED22}" destId="{CBA99524-8660-4A60-BD0F-0BAD8225F987}" srcOrd="0" destOrd="1" presId="urn:microsoft.com/office/officeart/2005/8/layout/hList1"/>
    <dgm:cxn modelId="{BC4B4277-7453-4947-9B49-83357F04CF8E}" type="presOf" srcId="{16FA5C28-3A7D-486B-8691-E33511BA71FE}" destId="{8A143B45-2D94-40BE-BCC0-5D5D2C83D339}" srcOrd="0" destOrd="2" presId="urn:microsoft.com/office/officeart/2005/8/layout/hList1"/>
    <dgm:cxn modelId="{97581CD9-8DB1-40FD-B949-71685BF0D717}" srcId="{D7109E44-54BE-4699-A39C-62320782AB14}" destId="{A980DD09-0603-447B-BF77-89EDBF9A3D89}" srcOrd="1" destOrd="0" parTransId="{E093CC07-081E-421A-B30A-B8027A867B84}" sibTransId="{1D6AE2BD-54E8-41C8-8F5C-1E5F004667B7}"/>
    <dgm:cxn modelId="{EC645946-8009-45CF-AAF5-C41739EB6D9F}" srcId="{04E33A0F-3381-4F18-8AD8-AF3C03A7E3B2}" destId="{18BA8E92-E6D3-43F7-A904-A254C6CFEFF8}" srcOrd="2" destOrd="0" parTransId="{F3EBDAD0-51AD-4D75-91A0-1D42079736BB}" sibTransId="{BF002288-3F1D-4593-841C-6D8A5FC73495}"/>
    <dgm:cxn modelId="{776C00AD-3BC0-427F-B61E-7DAD331AAC00}" type="presOf" srcId="{5F976AF1-8052-4989-A555-F9D8026412F7}" destId="{EF679EE6-7472-48E2-ACB2-8AB43B05CA64}" srcOrd="0" destOrd="0" presId="urn:microsoft.com/office/officeart/2005/8/layout/hList1"/>
    <dgm:cxn modelId="{2A0543BC-CDD0-4445-A4E1-C3D567A519FE}" type="presParOf" srcId="{EF679EE6-7472-48E2-ACB2-8AB43B05CA64}" destId="{5A6C7E90-4AAB-4C9D-B9FF-F217DDABC73B}" srcOrd="0" destOrd="0" presId="urn:microsoft.com/office/officeart/2005/8/layout/hList1"/>
    <dgm:cxn modelId="{869B18C5-B7BE-4370-8390-694B64596C5A}" type="presParOf" srcId="{5A6C7E90-4AAB-4C9D-B9FF-F217DDABC73B}" destId="{552E41DC-6C7F-420D-A112-E4F2E7668224}" srcOrd="0" destOrd="0" presId="urn:microsoft.com/office/officeart/2005/8/layout/hList1"/>
    <dgm:cxn modelId="{48AF48BE-E550-4E96-8571-9651660DAE31}" type="presParOf" srcId="{5A6C7E90-4AAB-4C9D-B9FF-F217DDABC73B}" destId="{CBA99524-8660-4A60-BD0F-0BAD8225F987}" srcOrd="1" destOrd="0" presId="urn:microsoft.com/office/officeart/2005/8/layout/hList1"/>
    <dgm:cxn modelId="{7B58EBB4-9EC2-4F08-87AE-C6A7DAF080AA}" type="presParOf" srcId="{EF679EE6-7472-48E2-ACB2-8AB43B05CA64}" destId="{7F43F51A-D966-4098-AAE7-7311ECC6C920}" srcOrd="1" destOrd="0" presId="urn:microsoft.com/office/officeart/2005/8/layout/hList1"/>
    <dgm:cxn modelId="{557746B3-8883-406E-B4D7-0C52CE746967}" type="presParOf" srcId="{EF679EE6-7472-48E2-ACB2-8AB43B05CA64}" destId="{15DF2C18-D39E-441A-B781-C5685F3EDE6E}" srcOrd="2" destOrd="0" presId="urn:microsoft.com/office/officeart/2005/8/layout/hList1"/>
    <dgm:cxn modelId="{FB7EA7CA-8C4F-48BF-AE4F-E49B74FE2278}" type="presParOf" srcId="{15DF2C18-D39E-441A-B781-C5685F3EDE6E}" destId="{C233F70D-568E-4929-993D-23BA4948BC97}" srcOrd="0" destOrd="0" presId="urn:microsoft.com/office/officeart/2005/8/layout/hList1"/>
    <dgm:cxn modelId="{F31C463A-181C-4B48-A5D9-2D1091F3130C}" type="presParOf" srcId="{15DF2C18-D39E-441A-B781-C5685F3EDE6E}" destId="{8A143B45-2D94-40BE-BCC0-5D5D2C83D33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1C1DF8-EB83-4FB5-AF52-FFBF40AE894B}" type="doc">
      <dgm:prSet loTypeId="urn:microsoft.com/office/officeart/2005/8/layout/radial4" loCatId="relationship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1CE13D74-BD6E-4C2C-BCE3-07C5BC29CEEB}">
      <dgm:prSet phldrT="[Text]"/>
      <dgm:spPr/>
      <dgm:t>
        <a:bodyPr/>
        <a:lstStyle/>
        <a:p>
          <a:r>
            <a:rPr lang="en-GB" dirty="0" smtClean="0"/>
            <a:t>Protection of nationals abroad</a:t>
          </a:r>
          <a:endParaRPr lang="en-GB" dirty="0"/>
        </a:p>
      </dgm:t>
    </dgm:pt>
    <dgm:pt modelId="{D4E67B41-17AF-4488-B53D-FA7046799D00}" type="parTrans" cxnId="{59404BBF-3F26-4691-B474-977235FCD2C7}">
      <dgm:prSet/>
      <dgm:spPr/>
      <dgm:t>
        <a:bodyPr/>
        <a:lstStyle/>
        <a:p>
          <a:endParaRPr lang="en-GB"/>
        </a:p>
      </dgm:t>
    </dgm:pt>
    <dgm:pt modelId="{8E112794-EFBA-4327-962B-7D1716DF7B3F}" type="sibTrans" cxnId="{59404BBF-3F26-4691-B474-977235FCD2C7}">
      <dgm:prSet/>
      <dgm:spPr/>
      <dgm:t>
        <a:bodyPr/>
        <a:lstStyle/>
        <a:p>
          <a:endParaRPr lang="en-GB"/>
        </a:p>
      </dgm:t>
    </dgm:pt>
    <dgm:pt modelId="{F17B6532-FF61-4D0F-AC34-B2FAC3D84F5D}">
      <dgm:prSet/>
      <dgm:spPr/>
      <dgm:t>
        <a:bodyPr/>
        <a:lstStyle/>
        <a:p>
          <a:r>
            <a:rPr lang="en-GB" dirty="0" smtClean="0"/>
            <a:t>Right of self-determination and its implications (</a:t>
          </a:r>
          <a:r>
            <a:rPr lang="en-GB" dirty="0" err="1" smtClean="0"/>
            <a:t>eg</a:t>
          </a:r>
          <a:r>
            <a:rPr lang="en-GB" dirty="0" smtClean="0"/>
            <a:t> secession)</a:t>
          </a:r>
        </a:p>
      </dgm:t>
    </dgm:pt>
    <dgm:pt modelId="{40B48FAD-F643-40FD-B9FD-60D73C484E76}" type="parTrans" cxnId="{52E6BD26-5356-4C9B-A1DE-C1531EE71985}">
      <dgm:prSet/>
      <dgm:spPr/>
      <dgm:t>
        <a:bodyPr/>
        <a:lstStyle/>
        <a:p>
          <a:endParaRPr lang="en-GB"/>
        </a:p>
      </dgm:t>
    </dgm:pt>
    <dgm:pt modelId="{E615EEA1-C01C-4710-8921-826AED59ADC2}" type="sibTrans" cxnId="{52E6BD26-5356-4C9B-A1DE-C1531EE71985}">
      <dgm:prSet/>
      <dgm:spPr/>
      <dgm:t>
        <a:bodyPr/>
        <a:lstStyle/>
        <a:p>
          <a:endParaRPr lang="en-GB"/>
        </a:p>
      </dgm:t>
    </dgm:pt>
    <dgm:pt modelId="{AA2FBDB0-1533-4648-8926-C5490C651B1C}">
      <dgm:prSet/>
      <dgm:spPr/>
      <dgm:t>
        <a:bodyPr/>
        <a:lstStyle/>
        <a:p>
          <a:r>
            <a:rPr lang="en-GB" dirty="0" smtClean="0"/>
            <a:t>Attribution and ‘effective control’ test</a:t>
          </a:r>
        </a:p>
      </dgm:t>
    </dgm:pt>
    <dgm:pt modelId="{535A4981-03D4-40F1-8084-E99CBF6A3B00}" type="parTrans" cxnId="{1F6567BF-7715-4C5D-A724-39A6A0DE69DF}">
      <dgm:prSet/>
      <dgm:spPr/>
      <dgm:t>
        <a:bodyPr/>
        <a:lstStyle/>
        <a:p>
          <a:endParaRPr lang="en-GB"/>
        </a:p>
      </dgm:t>
    </dgm:pt>
    <dgm:pt modelId="{6A7B19EB-A126-4BA1-BB06-301EA0717308}" type="sibTrans" cxnId="{1F6567BF-7715-4C5D-A724-39A6A0DE69DF}">
      <dgm:prSet/>
      <dgm:spPr/>
      <dgm:t>
        <a:bodyPr/>
        <a:lstStyle/>
        <a:p>
          <a:endParaRPr lang="en-GB"/>
        </a:p>
      </dgm:t>
    </dgm:pt>
    <dgm:pt modelId="{5BEA34A8-EDE4-4EC4-8F66-DD5B85C66918}">
      <dgm:prSet phldrT="[Text]"/>
      <dgm:spPr/>
      <dgm:t>
        <a:bodyPr/>
        <a:lstStyle/>
        <a:p>
          <a:r>
            <a:rPr lang="en-GB" dirty="0" smtClean="0"/>
            <a:t>Grey Legal Areas</a:t>
          </a:r>
          <a:endParaRPr lang="en-GB" dirty="0"/>
        </a:p>
      </dgm:t>
    </dgm:pt>
    <dgm:pt modelId="{096EB1AC-715D-4427-B589-08CB124F7DBD}" type="parTrans" cxnId="{101FCA30-0FE7-41C3-896D-AFCB2BCC45A3}">
      <dgm:prSet/>
      <dgm:spPr/>
      <dgm:t>
        <a:bodyPr/>
        <a:lstStyle/>
        <a:p>
          <a:endParaRPr lang="en-GB"/>
        </a:p>
      </dgm:t>
    </dgm:pt>
    <dgm:pt modelId="{2EEF44F7-4C66-41A9-9F96-AD162A3562A6}" type="sibTrans" cxnId="{101FCA30-0FE7-41C3-896D-AFCB2BCC45A3}">
      <dgm:prSet/>
      <dgm:spPr/>
      <dgm:t>
        <a:bodyPr/>
        <a:lstStyle/>
        <a:p>
          <a:endParaRPr lang="en-GB"/>
        </a:p>
      </dgm:t>
    </dgm:pt>
    <dgm:pt modelId="{FAD30968-2551-4CF1-BE18-4A33B3435B66}" type="pres">
      <dgm:prSet presAssocID="{7A1C1DF8-EB83-4FB5-AF52-FFBF40AE894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FED3BE8-6A3C-4F91-979E-F5E62365CB29}" type="pres">
      <dgm:prSet presAssocID="{5BEA34A8-EDE4-4EC4-8F66-DD5B85C66918}" presName="centerShape" presStyleLbl="node0" presStyleIdx="0" presStyleCnt="1" custScaleX="161364"/>
      <dgm:spPr/>
      <dgm:t>
        <a:bodyPr/>
        <a:lstStyle/>
        <a:p>
          <a:endParaRPr lang="en-US"/>
        </a:p>
      </dgm:t>
    </dgm:pt>
    <dgm:pt modelId="{B8692558-A806-4F15-A550-7210D54AAAEF}" type="pres">
      <dgm:prSet presAssocID="{D4E67B41-17AF-4488-B53D-FA7046799D00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B3370401-77BC-4BBD-96F6-D3375319C901}" type="pres">
      <dgm:prSet presAssocID="{1CE13D74-BD6E-4C2C-BCE3-07C5BC29CEEB}" presName="node" presStyleLbl="node1" presStyleIdx="0" presStyleCnt="3" custRadScaleRad="111043" custRadScaleInc="124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18BBBD-6C3D-4700-9AF7-4BE5C140A8A0}" type="pres">
      <dgm:prSet presAssocID="{40B48FAD-F643-40FD-B9FD-60D73C484E76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08EDAE0B-25EE-4CE8-BCA5-5E4E025D51DF}" type="pres">
      <dgm:prSet presAssocID="{F17B6532-FF61-4D0F-AC34-B2FAC3D84F5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CCD6FB-8870-4CD7-AE17-F40E13A3FE9E}" type="pres">
      <dgm:prSet presAssocID="{535A4981-03D4-40F1-8084-E99CBF6A3B00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18916258-F96B-48E1-B546-905D111D187B}" type="pres">
      <dgm:prSet presAssocID="{AA2FBDB0-1533-4648-8926-C5490C651B1C}" presName="node" presStyleLbl="node1" presStyleIdx="2" presStyleCnt="3" custRadScaleRad="111041" custRadScaleInc="-124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5A8D7D-060F-4CD5-9D56-575A91136257}" type="presOf" srcId="{40B48FAD-F643-40FD-B9FD-60D73C484E76}" destId="{3B18BBBD-6C3D-4700-9AF7-4BE5C140A8A0}" srcOrd="0" destOrd="0" presId="urn:microsoft.com/office/officeart/2005/8/layout/radial4"/>
    <dgm:cxn modelId="{9A033ECA-1751-4187-809B-2C53F009F039}" type="presOf" srcId="{F17B6532-FF61-4D0F-AC34-B2FAC3D84F5D}" destId="{08EDAE0B-25EE-4CE8-BCA5-5E4E025D51DF}" srcOrd="0" destOrd="0" presId="urn:microsoft.com/office/officeart/2005/8/layout/radial4"/>
    <dgm:cxn modelId="{19AA8B7C-AAF2-46F7-97CD-4B8B54588F38}" type="presOf" srcId="{1CE13D74-BD6E-4C2C-BCE3-07C5BC29CEEB}" destId="{B3370401-77BC-4BBD-96F6-D3375319C901}" srcOrd="0" destOrd="0" presId="urn:microsoft.com/office/officeart/2005/8/layout/radial4"/>
    <dgm:cxn modelId="{9937448E-6F86-4698-9D6C-31B362A9F261}" type="presOf" srcId="{535A4981-03D4-40F1-8084-E99CBF6A3B00}" destId="{7CCCD6FB-8870-4CD7-AE17-F40E13A3FE9E}" srcOrd="0" destOrd="0" presId="urn:microsoft.com/office/officeart/2005/8/layout/radial4"/>
    <dgm:cxn modelId="{C8292E6E-9679-4DE1-937F-2F22E3924258}" type="presOf" srcId="{AA2FBDB0-1533-4648-8926-C5490C651B1C}" destId="{18916258-F96B-48E1-B546-905D111D187B}" srcOrd="0" destOrd="0" presId="urn:microsoft.com/office/officeart/2005/8/layout/radial4"/>
    <dgm:cxn modelId="{59404BBF-3F26-4691-B474-977235FCD2C7}" srcId="{5BEA34A8-EDE4-4EC4-8F66-DD5B85C66918}" destId="{1CE13D74-BD6E-4C2C-BCE3-07C5BC29CEEB}" srcOrd="0" destOrd="0" parTransId="{D4E67B41-17AF-4488-B53D-FA7046799D00}" sibTransId="{8E112794-EFBA-4327-962B-7D1716DF7B3F}"/>
    <dgm:cxn modelId="{1F6567BF-7715-4C5D-A724-39A6A0DE69DF}" srcId="{5BEA34A8-EDE4-4EC4-8F66-DD5B85C66918}" destId="{AA2FBDB0-1533-4648-8926-C5490C651B1C}" srcOrd="2" destOrd="0" parTransId="{535A4981-03D4-40F1-8084-E99CBF6A3B00}" sibTransId="{6A7B19EB-A126-4BA1-BB06-301EA0717308}"/>
    <dgm:cxn modelId="{E4B9A0B3-57E3-401E-98BF-278550DDC5FE}" type="presOf" srcId="{7A1C1DF8-EB83-4FB5-AF52-FFBF40AE894B}" destId="{FAD30968-2551-4CF1-BE18-4A33B3435B66}" srcOrd="0" destOrd="0" presId="urn:microsoft.com/office/officeart/2005/8/layout/radial4"/>
    <dgm:cxn modelId="{52E6BD26-5356-4C9B-A1DE-C1531EE71985}" srcId="{5BEA34A8-EDE4-4EC4-8F66-DD5B85C66918}" destId="{F17B6532-FF61-4D0F-AC34-B2FAC3D84F5D}" srcOrd="1" destOrd="0" parTransId="{40B48FAD-F643-40FD-B9FD-60D73C484E76}" sibTransId="{E615EEA1-C01C-4710-8921-826AED59ADC2}"/>
    <dgm:cxn modelId="{101FCA30-0FE7-41C3-896D-AFCB2BCC45A3}" srcId="{7A1C1DF8-EB83-4FB5-AF52-FFBF40AE894B}" destId="{5BEA34A8-EDE4-4EC4-8F66-DD5B85C66918}" srcOrd="0" destOrd="0" parTransId="{096EB1AC-715D-4427-B589-08CB124F7DBD}" sibTransId="{2EEF44F7-4C66-41A9-9F96-AD162A3562A6}"/>
    <dgm:cxn modelId="{B1A4A37C-9996-4A74-8D95-2E226AA7ECE5}" type="presOf" srcId="{D4E67B41-17AF-4488-B53D-FA7046799D00}" destId="{B8692558-A806-4F15-A550-7210D54AAAEF}" srcOrd="0" destOrd="0" presId="urn:microsoft.com/office/officeart/2005/8/layout/radial4"/>
    <dgm:cxn modelId="{692A0C99-1858-4FB1-A1AB-E32CC39B68A7}" type="presOf" srcId="{5BEA34A8-EDE4-4EC4-8F66-DD5B85C66918}" destId="{6FED3BE8-6A3C-4F91-979E-F5E62365CB29}" srcOrd="0" destOrd="0" presId="urn:microsoft.com/office/officeart/2005/8/layout/radial4"/>
    <dgm:cxn modelId="{CBB7EB63-E9B5-46DF-8C70-282D2B1083A5}" type="presParOf" srcId="{FAD30968-2551-4CF1-BE18-4A33B3435B66}" destId="{6FED3BE8-6A3C-4F91-979E-F5E62365CB29}" srcOrd="0" destOrd="0" presId="urn:microsoft.com/office/officeart/2005/8/layout/radial4"/>
    <dgm:cxn modelId="{F0DC7063-CF34-4F95-84E1-615A07E92ABA}" type="presParOf" srcId="{FAD30968-2551-4CF1-BE18-4A33B3435B66}" destId="{B8692558-A806-4F15-A550-7210D54AAAEF}" srcOrd="1" destOrd="0" presId="urn:microsoft.com/office/officeart/2005/8/layout/radial4"/>
    <dgm:cxn modelId="{EA3591C7-3E30-4E2F-A0D3-E1D942ED82B9}" type="presParOf" srcId="{FAD30968-2551-4CF1-BE18-4A33B3435B66}" destId="{B3370401-77BC-4BBD-96F6-D3375319C901}" srcOrd="2" destOrd="0" presId="urn:microsoft.com/office/officeart/2005/8/layout/radial4"/>
    <dgm:cxn modelId="{E901163A-FA69-4CCA-8B0D-3D3CA635B76A}" type="presParOf" srcId="{FAD30968-2551-4CF1-BE18-4A33B3435B66}" destId="{3B18BBBD-6C3D-4700-9AF7-4BE5C140A8A0}" srcOrd="3" destOrd="0" presId="urn:microsoft.com/office/officeart/2005/8/layout/radial4"/>
    <dgm:cxn modelId="{A96B6B76-63B8-41E9-B489-F1E3773F2D7E}" type="presParOf" srcId="{FAD30968-2551-4CF1-BE18-4A33B3435B66}" destId="{08EDAE0B-25EE-4CE8-BCA5-5E4E025D51DF}" srcOrd="4" destOrd="0" presId="urn:microsoft.com/office/officeart/2005/8/layout/radial4"/>
    <dgm:cxn modelId="{93D18AEB-F07C-4996-9E50-0F1208B05DED}" type="presParOf" srcId="{FAD30968-2551-4CF1-BE18-4A33B3435B66}" destId="{7CCCD6FB-8870-4CD7-AE17-F40E13A3FE9E}" srcOrd="5" destOrd="0" presId="urn:microsoft.com/office/officeart/2005/8/layout/radial4"/>
    <dgm:cxn modelId="{4C21F268-4D0C-42C5-BB8D-9372EF4A830E}" type="presParOf" srcId="{FAD30968-2551-4CF1-BE18-4A33B3435B66}" destId="{18916258-F96B-48E1-B546-905D111D187B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A76FA36-76BC-4ACB-A8AE-6E12A1FF93C8}" type="doc">
      <dgm:prSet loTypeId="urn:microsoft.com/office/officeart/2005/8/layout/hProcess11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E642996A-E232-4C9A-8610-C02AE0450465}">
      <dgm:prSet phldrT="[Text]" custT="1"/>
      <dgm:spPr/>
      <dgm:t>
        <a:bodyPr/>
        <a:lstStyle/>
        <a:p>
          <a:r>
            <a:rPr lang="en-GB" sz="1800" dirty="0" smtClean="0"/>
            <a:t>Expressing </a:t>
          </a:r>
          <a:r>
            <a:rPr lang="en-GB" sz="1800" dirty="0" smtClean="0">
              <a:sym typeface="Wingdings" panose="05000000000000000000" pitchFamily="2" charset="2"/>
            </a:rPr>
            <a:t>concern for Russians in Baltic States</a:t>
          </a:r>
          <a:endParaRPr lang="en-GB" sz="1800" dirty="0"/>
        </a:p>
      </dgm:t>
    </dgm:pt>
    <dgm:pt modelId="{7E881480-5B10-4A4C-BBFD-FEEFC585B7EF}" type="parTrans" cxnId="{B5577104-8250-4D35-AF12-67F1D88DD5A4}">
      <dgm:prSet/>
      <dgm:spPr/>
      <dgm:t>
        <a:bodyPr/>
        <a:lstStyle/>
        <a:p>
          <a:endParaRPr lang="en-GB"/>
        </a:p>
      </dgm:t>
    </dgm:pt>
    <dgm:pt modelId="{779F52C5-66BC-419F-A974-A6E199450A24}" type="sibTrans" cxnId="{B5577104-8250-4D35-AF12-67F1D88DD5A4}">
      <dgm:prSet/>
      <dgm:spPr/>
      <dgm:t>
        <a:bodyPr/>
        <a:lstStyle/>
        <a:p>
          <a:endParaRPr lang="en-GB"/>
        </a:p>
      </dgm:t>
    </dgm:pt>
    <dgm:pt modelId="{F1600BFB-2BEB-436E-B936-0B2D5DF02BD9}">
      <dgm:prSet phldrT="[Text]" custT="1"/>
      <dgm:spPr/>
      <dgm:t>
        <a:bodyPr/>
        <a:lstStyle/>
        <a:p>
          <a:r>
            <a:rPr lang="en-GB" sz="1800" dirty="0" smtClean="0"/>
            <a:t>Conferral of nationality by way of passport-</a:t>
          </a:r>
          <a:r>
            <a:rPr lang="en-GB" sz="1800" dirty="0" err="1" smtClean="0"/>
            <a:t>sation</a:t>
          </a:r>
          <a:endParaRPr lang="en-GB" sz="1800" dirty="0"/>
        </a:p>
      </dgm:t>
    </dgm:pt>
    <dgm:pt modelId="{AEB919C7-3050-4BC4-AC1D-85A608424547}" type="parTrans" cxnId="{B5D70CC0-C548-465D-82AA-08ACD9C417E8}">
      <dgm:prSet/>
      <dgm:spPr/>
      <dgm:t>
        <a:bodyPr/>
        <a:lstStyle/>
        <a:p>
          <a:endParaRPr lang="en-GB"/>
        </a:p>
      </dgm:t>
    </dgm:pt>
    <dgm:pt modelId="{0BFD1CB3-4EE6-4CCA-BC2D-EDBE5AC130BD}" type="sibTrans" cxnId="{B5D70CC0-C548-465D-82AA-08ACD9C417E8}">
      <dgm:prSet/>
      <dgm:spPr/>
      <dgm:t>
        <a:bodyPr/>
        <a:lstStyle/>
        <a:p>
          <a:endParaRPr lang="en-GB"/>
        </a:p>
      </dgm:t>
    </dgm:pt>
    <dgm:pt modelId="{4AC1E544-3500-4640-97D5-45B66EC6533F}">
      <dgm:prSet phldrT="[Text]" custT="1"/>
      <dgm:spPr/>
      <dgm:t>
        <a:bodyPr/>
        <a:lstStyle/>
        <a:p>
          <a:r>
            <a:rPr lang="en-GB" sz="1800" dirty="0" smtClean="0"/>
            <a:t>Protection of nationals abroad and support for </a:t>
          </a:r>
          <a:r>
            <a:rPr lang="en-GB" sz="1800" dirty="0" err="1" smtClean="0"/>
            <a:t>indepen</a:t>
          </a:r>
          <a:r>
            <a:rPr lang="en-GB" sz="1800" dirty="0" smtClean="0"/>
            <a:t>-dent entities</a:t>
          </a:r>
          <a:endParaRPr lang="en-GB" sz="1800" dirty="0"/>
        </a:p>
      </dgm:t>
    </dgm:pt>
    <dgm:pt modelId="{248880DC-D0CE-42C1-A0EE-B24E2D17E5C1}" type="parTrans" cxnId="{1A57C598-8744-4A5D-94BB-5A639588B901}">
      <dgm:prSet/>
      <dgm:spPr/>
      <dgm:t>
        <a:bodyPr/>
        <a:lstStyle/>
        <a:p>
          <a:endParaRPr lang="en-GB"/>
        </a:p>
      </dgm:t>
    </dgm:pt>
    <dgm:pt modelId="{6202B262-61B8-4BD7-B150-4539D0E1DE63}" type="sibTrans" cxnId="{1A57C598-8744-4A5D-94BB-5A639588B901}">
      <dgm:prSet/>
      <dgm:spPr/>
      <dgm:t>
        <a:bodyPr/>
        <a:lstStyle/>
        <a:p>
          <a:endParaRPr lang="en-GB"/>
        </a:p>
      </dgm:t>
    </dgm:pt>
    <dgm:pt modelId="{A16E2353-653D-48C8-91A7-F44451560C16}">
      <dgm:prSet phldrT="[Text]" custT="1"/>
      <dgm:spPr/>
      <dgm:t>
        <a:bodyPr/>
        <a:lstStyle/>
        <a:p>
          <a:r>
            <a:rPr lang="en-GB" sz="1800" dirty="0" smtClean="0"/>
            <a:t>Use of Force (</a:t>
          </a:r>
          <a:r>
            <a:rPr lang="en-GB" sz="1800" dirty="0" err="1" smtClean="0"/>
            <a:t>attribu-tion</a:t>
          </a:r>
          <a:r>
            <a:rPr lang="en-GB" sz="1800" dirty="0" smtClean="0"/>
            <a:t>) and secession</a:t>
          </a:r>
          <a:endParaRPr lang="en-GB" sz="1800" dirty="0"/>
        </a:p>
      </dgm:t>
    </dgm:pt>
    <dgm:pt modelId="{D4F91B4A-AEF7-45B6-A59F-A7139D3C6683}" type="parTrans" cxnId="{3EB3CFBD-EC36-49E2-9785-764A1CCF9165}">
      <dgm:prSet/>
      <dgm:spPr/>
      <dgm:t>
        <a:bodyPr/>
        <a:lstStyle/>
        <a:p>
          <a:endParaRPr lang="en-GB"/>
        </a:p>
      </dgm:t>
    </dgm:pt>
    <dgm:pt modelId="{1656AB1B-182C-4B4A-A1E2-AA1AE83678C3}" type="sibTrans" cxnId="{3EB3CFBD-EC36-49E2-9785-764A1CCF9165}">
      <dgm:prSet/>
      <dgm:spPr/>
      <dgm:t>
        <a:bodyPr/>
        <a:lstStyle/>
        <a:p>
          <a:endParaRPr lang="en-GB"/>
        </a:p>
      </dgm:t>
    </dgm:pt>
    <dgm:pt modelId="{5767194C-CDD6-4432-9296-454491BC91FF}">
      <dgm:prSet phldrT="[Text]" custT="1"/>
      <dgm:spPr/>
      <dgm:t>
        <a:bodyPr/>
        <a:lstStyle/>
        <a:p>
          <a:r>
            <a:rPr lang="en-GB" sz="1800" dirty="0" smtClean="0"/>
            <a:t>Use of Force (</a:t>
          </a:r>
          <a:r>
            <a:rPr lang="en-GB" sz="1800" dirty="0" err="1" smtClean="0"/>
            <a:t>attribu-tion</a:t>
          </a:r>
          <a:r>
            <a:rPr lang="en-GB" sz="1800" dirty="0" smtClean="0"/>
            <a:t>) and right of self-determination</a:t>
          </a:r>
          <a:endParaRPr lang="en-GB" sz="1800" dirty="0"/>
        </a:p>
      </dgm:t>
    </dgm:pt>
    <dgm:pt modelId="{19C97B16-8103-45C2-B3B2-FEAC41BAAEA7}" type="parTrans" cxnId="{3FB31634-6C2E-477A-B092-63B6D5E3C8B5}">
      <dgm:prSet/>
      <dgm:spPr/>
      <dgm:t>
        <a:bodyPr/>
        <a:lstStyle/>
        <a:p>
          <a:endParaRPr lang="en-GB"/>
        </a:p>
      </dgm:t>
    </dgm:pt>
    <dgm:pt modelId="{33979866-B62F-406F-87C7-FFE3BB766E91}" type="sibTrans" cxnId="{3FB31634-6C2E-477A-B092-63B6D5E3C8B5}">
      <dgm:prSet/>
      <dgm:spPr/>
      <dgm:t>
        <a:bodyPr/>
        <a:lstStyle/>
        <a:p>
          <a:endParaRPr lang="en-GB"/>
        </a:p>
      </dgm:t>
    </dgm:pt>
    <dgm:pt modelId="{C820E3FB-6BBF-4B03-8058-DF1CF6548C90}" type="pres">
      <dgm:prSet presAssocID="{1A76FA36-76BC-4ACB-A8AE-6E12A1FF93C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3AB557-5324-420A-9A62-29DF245BB963}" type="pres">
      <dgm:prSet presAssocID="{1A76FA36-76BC-4ACB-A8AE-6E12A1FF93C8}" presName="arrow" presStyleLbl="bgShp" presStyleIdx="0" presStyleCnt="1"/>
      <dgm:spPr/>
    </dgm:pt>
    <dgm:pt modelId="{417F4C5B-2A38-40EC-AF49-21FAC904A3FC}" type="pres">
      <dgm:prSet presAssocID="{1A76FA36-76BC-4ACB-A8AE-6E12A1FF93C8}" presName="points" presStyleCnt="0"/>
      <dgm:spPr/>
    </dgm:pt>
    <dgm:pt modelId="{264D4DBB-6E00-4A67-BE16-1B71DCA77F69}" type="pres">
      <dgm:prSet presAssocID="{E642996A-E232-4C9A-8610-C02AE0450465}" presName="compositeA" presStyleCnt="0"/>
      <dgm:spPr/>
    </dgm:pt>
    <dgm:pt modelId="{89C01EB9-9C7E-4927-9A1E-DD65493ABA86}" type="pres">
      <dgm:prSet presAssocID="{E642996A-E232-4C9A-8610-C02AE0450465}" presName="text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FD36E5-DAEB-42F2-B3C0-98639574D5EC}" type="pres">
      <dgm:prSet presAssocID="{E642996A-E232-4C9A-8610-C02AE0450465}" presName="circleA" presStyleLbl="node1" presStyleIdx="0" presStyleCnt="5"/>
      <dgm:spPr/>
    </dgm:pt>
    <dgm:pt modelId="{BDD73E11-F7E9-445B-B163-408EB0D56C8F}" type="pres">
      <dgm:prSet presAssocID="{E642996A-E232-4C9A-8610-C02AE0450465}" presName="spaceA" presStyleCnt="0"/>
      <dgm:spPr/>
    </dgm:pt>
    <dgm:pt modelId="{CD96445E-2B21-47DE-8EB7-087DF5A8AFCF}" type="pres">
      <dgm:prSet presAssocID="{779F52C5-66BC-419F-A974-A6E199450A24}" presName="space" presStyleCnt="0"/>
      <dgm:spPr/>
    </dgm:pt>
    <dgm:pt modelId="{593D0F2E-E807-4FE6-979E-0A2D875A6431}" type="pres">
      <dgm:prSet presAssocID="{F1600BFB-2BEB-436E-B936-0B2D5DF02BD9}" presName="compositeB" presStyleCnt="0"/>
      <dgm:spPr/>
    </dgm:pt>
    <dgm:pt modelId="{D7169B97-E20C-44C2-8F16-9B1632632DA9}" type="pres">
      <dgm:prSet presAssocID="{F1600BFB-2BEB-436E-B936-0B2D5DF02BD9}" presName="text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CD6BB9-15B6-40FC-AF64-DC2E1C63A189}" type="pres">
      <dgm:prSet presAssocID="{F1600BFB-2BEB-436E-B936-0B2D5DF02BD9}" presName="circleB" presStyleLbl="node1" presStyleIdx="1" presStyleCnt="5"/>
      <dgm:spPr/>
    </dgm:pt>
    <dgm:pt modelId="{ACB2D5BD-682E-4AAC-A83D-8C7F2B631307}" type="pres">
      <dgm:prSet presAssocID="{F1600BFB-2BEB-436E-B936-0B2D5DF02BD9}" presName="spaceB" presStyleCnt="0"/>
      <dgm:spPr/>
    </dgm:pt>
    <dgm:pt modelId="{A5A6AD8F-3BB8-4CD4-AA64-D3CB1B5A26B1}" type="pres">
      <dgm:prSet presAssocID="{0BFD1CB3-4EE6-4CCA-BC2D-EDBE5AC130BD}" presName="space" presStyleCnt="0"/>
      <dgm:spPr/>
    </dgm:pt>
    <dgm:pt modelId="{231D3E02-E5A2-43CF-9824-24D48197817A}" type="pres">
      <dgm:prSet presAssocID="{4AC1E544-3500-4640-97D5-45B66EC6533F}" presName="compositeA" presStyleCnt="0"/>
      <dgm:spPr/>
    </dgm:pt>
    <dgm:pt modelId="{A1274C60-CD84-4AAD-BF03-BEF0592E9F4F}" type="pres">
      <dgm:prSet presAssocID="{4AC1E544-3500-4640-97D5-45B66EC6533F}" presName="textA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BBCE23-CD16-4E15-BF63-FA045983DC6C}" type="pres">
      <dgm:prSet presAssocID="{4AC1E544-3500-4640-97D5-45B66EC6533F}" presName="circleA" presStyleLbl="node1" presStyleIdx="2" presStyleCnt="5"/>
      <dgm:spPr/>
    </dgm:pt>
    <dgm:pt modelId="{F2524982-F463-4182-ACCE-35CCD7A3082F}" type="pres">
      <dgm:prSet presAssocID="{4AC1E544-3500-4640-97D5-45B66EC6533F}" presName="spaceA" presStyleCnt="0"/>
      <dgm:spPr/>
    </dgm:pt>
    <dgm:pt modelId="{A98C3A20-878F-439A-BD07-B280F8F554D5}" type="pres">
      <dgm:prSet presAssocID="{6202B262-61B8-4BD7-B150-4539D0E1DE63}" presName="space" presStyleCnt="0"/>
      <dgm:spPr/>
    </dgm:pt>
    <dgm:pt modelId="{A924560E-26FF-4746-B9E0-DD6767DAE11D}" type="pres">
      <dgm:prSet presAssocID="{5767194C-CDD6-4432-9296-454491BC91FF}" presName="compositeB" presStyleCnt="0"/>
      <dgm:spPr/>
    </dgm:pt>
    <dgm:pt modelId="{E76925A1-1C67-40E0-8152-8CE131358673}" type="pres">
      <dgm:prSet presAssocID="{5767194C-CDD6-4432-9296-454491BC91FF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BE2666-EDC8-4101-8D0A-EAE6486DF58F}" type="pres">
      <dgm:prSet presAssocID="{5767194C-CDD6-4432-9296-454491BC91FF}" presName="circleB" presStyleLbl="node1" presStyleIdx="3" presStyleCnt="5"/>
      <dgm:spPr/>
    </dgm:pt>
    <dgm:pt modelId="{05F6211C-8D27-480B-99A2-77CE98991B0F}" type="pres">
      <dgm:prSet presAssocID="{5767194C-CDD6-4432-9296-454491BC91FF}" presName="spaceB" presStyleCnt="0"/>
      <dgm:spPr/>
    </dgm:pt>
    <dgm:pt modelId="{774EC321-1CA4-4B0D-9286-A1293AE036A8}" type="pres">
      <dgm:prSet presAssocID="{33979866-B62F-406F-87C7-FFE3BB766E91}" presName="space" presStyleCnt="0"/>
      <dgm:spPr/>
    </dgm:pt>
    <dgm:pt modelId="{73D2DBC7-5531-423B-B15F-0FF52D1C87CD}" type="pres">
      <dgm:prSet presAssocID="{A16E2353-653D-48C8-91A7-F44451560C16}" presName="compositeA" presStyleCnt="0"/>
      <dgm:spPr/>
    </dgm:pt>
    <dgm:pt modelId="{E0BA0AC3-7D7B-42C3-92A6-1EB92E2F83AF}" type="pres">
      <dgm:prSet presAssocID="{A16E2353-653D-48C8-91A7-F44451560C16}" presName="textA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2AE709-2C4D-4845-A57F-21C362057EE1}" type="pres">
      <dgm:prSet presAssocID="{A16E2353-653D-48C8-91A7-F44451560C16}" presName="circleA" presStyleLbl="node1" presStyleIdx="4" presStyleCnt="5"/>
      <dgm:spPr/>
    </dgm:pt>
    <dgm:pt modelId="{84BF9CC9-85B8-4230-B2BC-A2A887751771}" type="pres">
      <dgm:prSet presAssocID="{A16E2353-653D-48C8-91A7-F44451560C16}" presName="spaceA" presStyleCnt="0"/>
      <dgm:spPr/>
    </dgm:pt>
  </dgm:ptLst>
  <dgm:cxnLst>
    <dgm:cxn modelId="{3FB31634-6C2E-477A-B092-63B6D5E3C8B5}" srcId="{1A76FA36-76BC-4ACB-A8AE-6E12A1FF93C8}" destId="{5767194C-CDD6-4432-9296-454491BC91FF}" srcOrd="3" destOrd="0" parTransId="{19C97B16-8103-45C2-B3B2-FEAC41BAAEA7}" sibTransId="{33979866-B62F-406F-87C7-FFE3BB766E91}"/>
    <dgm:cxn modelId="{15A0568B-3542-4284-8FAB-D20CCAB65C35}" type="presOf" srcId="{1A76FA36-76BC-4ACB-A8AE-6E12A1FF93C8}" destId="{C820E3FB-6BBF-4B03-8058-DF1CF6548C90}" srcOrd="0" destOrd="0" presId="urn:microsoft.com/office/officeart/2005/8/layout/hProcess11"/>
    <dgm:cxn modelId="{B5D70CC0-C548-465D-82AA-08ACD9C417E8}" srcId="{1A76FA36-76BC-4ACB-A8AE-6E12A1FF93C8}" destId="{F1600BFB-2BEB-436E-B936-0B2D5DF02BD9}" srcOrd="1" destOrd="0" parTransId="{AEB919C7-3050-4BC4-AC1D-85A608424547}" sibTransId="{0BFD1CB3-4EE6-4CCA-BC2D-EDBE5AC130BD}"/>
    <dgm:cxn modelId="{B5577104-8250-4D35-AF12-67F1D88DD5A4}" srcId="{1A76FA36-76BC-4ACB-A8AE-6E12A1FF93C8}" destId="{E642996A-E232-4C9A-8610-C02AE0450465}" srcOrd="0" destOrd="0" parTransId="{7E881480-5B10-4A4C-BBFD-FEEFC585B7EF}" sibTransId="{779F52C5-66BC-419F-A974-A6E199450A24}"/>
    <dgm:cxn modelId="{1E664519-8A83-4149-921E-34806702F331}" type="presOf" srcId="{E642996A-E232-4C9A-8610-C02AE0450465}" destId="{89C01EB9-9C7E-4927-9A1E-DD65493ABA86}" srcOrd="0" destOrd="0" presId="urn:microsoft.com/office/officeart/2005/8/layout/hProcess11"/>
    <dgm:cxn modelId="{89586A9B-E6B2-4A2E-B0EA-5760B7208611}" type="presOf" srcId="{5767194C-CDD6-4432-9296-454491BC91FF}" destId="{E76925A1-1C67-40E0-8152-8CE131358673}" srcOrd="0" destOrd="0" presId="urn:microsoft.com/office/officeart/2005/8/layout/hProcess11"/>
    <dgm:cxn modelId="{AF1C5A74-966C-4FA7-BD43-178B4FC5024A}" type="presOf" srcId="{4AC1E544-3500-4640-97D5-45B66EC6533F}" destId="{A1274C60-CD84-4AAD-BF03-BEF0592E9F4F}" srcOrd="0" destOrd="0" presId="urn:microsoft.com/office/officeart/2005/8/layout/hProcess11"/>
    <dgm:cxn modelId="{1A57C598-8744-4A5D-94BB-5A639588B901}" srcId="{1A76FA36-76BC-4ACB-A8AE-6E12A1FF93C8}" destId="{4AC1E544-3500-4640-97D5-45B66EC6533F}" srcOrd="2" destOrd="0" parTransId="{248880DC-D0CE-42C1-A0EE-B24E2D17E5C1}" sibTransId="{6202B262-61B8-4BD7-B150-4539D0E1DE63}"/>
    <dgm:cxn modelId="{1E2BE356-B3D5-4334-AFBF-13B12301A9C2}" type="presOf" srcId="{A16E2353-653D-48C8-91A7-F44451560C16}" destId="{E0BA0AC3-7D7B-42C3-92A6-1EB92E2F83AF}" srcOrd="0" destOrd="0" presId="urn:microsoft.com/office/officeart/2005/8/layout/hProcess11"/>
    <dgm:cxn modelId="{B8E9874A-3BDD-4A72-B431-72E555AC495D}" type="presOf" srcId="{F1600BFB-2BEB-436E-B936-0B2D5DF02BD9}" destId="{D7169B97-E20C-44C2-8F16-9B1632632DA9}" srcOrd="0" destOrd="0" presId="urn:microsoft.com/office/officeart/2005/8/layout/hProcess11"/>
    <dgm:cxn modelId="{3EB3CFBD-EC36-49E2-9785-764A1CCF9165}" srcId="{1A76FA36-76BC-4ACB-A8AE-6E12A1FF93C8}" destId="{A16E2353-653D-48C8-91A7-F44451560C16}" srcOrd="4" destOrd="0" parTransId="{D4F91B4A-AEF7-45B6-A59F-A7139D3C6683}" sibTransId="{1656AB1B-182C-4B4A-A1E2-AA1AE83678C3}"/>
    <dgm:cxn modelId="{996E5255-9D2A-43B0-93C6-8134F4A51681}" type="presParOf" srcId="{C820E3FB-6BBF-4B03-8058-DF1CF6548C90}" destId="{7F3AB557-5324-420A-9A62-29DF245BB963}" srcOrd="0" destOrd="0" presId="urn:microsoft.com/office/officeart/2005/8/layout/hProcess11"/>
    <dgm:cxn modelId="{60453226-8C14-4C81-9E20-99D551341AB0}" type="presParOf" srcId="{C820E3FB-6BBF-4B03-8058-DF1CF6548C90}" destId="{417F4C5B-2A38-40EC-AF49-21FAC904A3FC}" srcOrd="1" destOrd="0" presId="urn:microsoft.com/office/officeart/2005/8/layout/hProcess11"/>
    <dgm:cxn modelId="{C01EFD80-A346-45C1-94CC-247618BAD4D6}" type="presParOf" srcId="{417F4C5B-2A38-40EC-AF49-21FAC904A3FC}" destId="{264D4DBB-6E00-4A67-BE16-1B71DCA77F69}" srcOrd="0" destOrd="0" presId="urn:microsoft.com/office/officeart/2005/8/layout/hProcess11"/>
    <dgm:cxn modelId="{D64144B8-99F3-4648-A4AB-71B56D1D8AC0}" type="presParOf" srcId="{264D4DBB-6E00-4A67-BE16-1B71DCA77F69}" destId="{89C01EB9-9C7E-4927-9A1E-DD65493ABA86}" srcOrd="0" destOrd="0" presId="urn:microsoft.com/office/officeart/2005/8/layout/hProcess11"/>
    <dgm:cxn modelId="{40FFEC45-2979-44DF-B2E9-69B1560BE061}" type="presParOf" srcId="{264D4DBB-6E00-4A67-BE16-1B71DCA77F69}" destId="{1AFD36E5-DAEB-42F2-B3C0-98639574D5EC}" srcOrd="1" destOrd="0" presId="urn:microsoft.com/office/officeart/2005/8/layout/hProcess11"/>
    <dgm:cxn modelId="{5384DC22-24F5-46AE-B76D-72BE79B701C5}" type="presParOf" srcId="{264D4DBB-6E00-4A67-BE16-1B71DCA77F69}" destId="{BDD73E11-F7E9-445B-B163-408EB0D56C8F}" srcOrd="2" destOrd="0" presId="urn:microsoft.com/office/officeart/2005/8/layout/hProcess11"/>
    <dgm:cxn modelId="{50D9C2CC-9250-47AA-89E1-E180A798FA25}" type="presParOf" srcId="{417F4C5B-2A38-40EC-AF49-21FAC904A3FC}" destId="{CD96445E-2B21-47DE-8EB7-087DF5A8AFCF}" srcOrd="1" destOrd="0" presId="urn:microsoft.com/office/officeart/2005/8/layout/hProcess11"/>
    <dgm:cxn modelId="{7197EB9A-164C-41A3-A4E2-5F8F403D4682}" type="presParOf" srcId="{417F4C5B-2A38-40EC-AF49-21FAC904A3FC}" destId="{593D0F2E-E807-4FE6-979E-0A2D875A6431}" srcOrd="2" destOrd="0" presId="urn:microsoft.com/office/officeart/2005/8/layout/hProcess11"/>
    <dgm:cxn modelId="{DFCFED8F-27C8-49D7-8806-557313C6E0E2}" type="presParOf" srcId="{593D0F2E-E807-4FE6-979E-0A2D875A6431}" destId="{D7169B97-E20C-44C2-8F16-9B1632632DA9}" srcOrd="0" destOrd="0" presId="urn:microsoft.com/office/officeart/2005/8/layout/hProcess11"/>
    <dgm:cxn modelId="{CD419FDF-32E8-468F-9D43-6D82D02C1B83}" type="presParOf" srcId="{593D0F2E-E807-4FE6-979E-0A2D875A6431}" destId="{BBCD6BB9-15B6-40FC-AF64-DC2E1C63A189}" srcOrd="1" destOrd="0" presId="urn:microsoft.com/office/officeart/2005/8/layout/hProcess11"/>
    <dgm:cxn modelId="{FCE71354-5077-4518-B8C7-5F3AA51759D4}" type="presParOf" srcId="{593D0F2E-E807-4FE6-979E-0A2D875A6431}" destId="{ACB2D5BD-682E-4AAC-A83D-8C7F2B631307}" srcOrd="2" destOrd="0" presId="urn:microsoft.com/office/officeart/2005/8/layout/hProcess11"/>
    <dgm:cxn modelId="{DD44B4A2-27F7-448D-900D-6976AA1094BC}" type="presParOf" srcId="{417F4C5B-2A38-40EC-AF49-21FAC904A3FC}" destId="{A5A6AD8F-3BB8-4CD4-AA64-D3CB1B5A26B1}" srcOrd="3" destOrd="0" presId="urn:microsoft.com/office/officeart/2005/8/layout/hProcess11"/>
    <dgm:cxn modelId="{165131D5-9121-46E5-B55D-3D912FFA84A3}" type="presParOf" srcId="{417F4C5B-2A38-40EC-AF49-21FAC904A3FC}" destId="{231D3E02-E5A2-43CF-9824-24D48197817A}" srcOrd="4" destOrd="0" presId="urn:microsoft.com/office/officeart/2005/8/layout/hProcess11"/>
    <dgm:cxn modelId="{F45211DD-B4E6-46DF-87F6-04014F3986E4}" type="presParOf" srcId="{231D3E02-E5A2-43CF-9824-24D48197817A}" destId="{A1274C60-CD84-4AAD-BF03-BEF0592E9F4F}" srcOrd="0" destOrd="0" presId="urn:microsoft.com/office/officeart/2005/8/layout/hProcess11"/>
    <dgm:cxn modelId="{CB51F790-5E9E-484A-A3E2-CDD952ADFCBC}" type="presParOf" srcId="{231D3E02-E5A2-43CF-9824-24D48197817A}" destId="{C7BBCE23-CD16-4E15-BF63-FA045983DC6C}" srcOrd="1" destOrd="0" presId="urn:microsoft.com/office/officeart/2005/8/layout/hProcess11"/>
    <dgm:cxn modelId="{7FE5672F-0536-4FD4-9375-9EEBCEAA1775}" type="presParOf" srcId="{231D3E02-E5A2-43CF-9824-24D48197817A}" destId="{F2524982-F463-4182-ACCE-35CCD7A3082F}" srcOrd="2" destOrd="0" presId="urn:microsoft.com/office/officeart/2005/8/layout/hProcess11"/>
    <dgm:cxn modelId="{75D22311-BBAC-4EC5-8B6F-7CE7D10A08DE}" type="presParOf" srcId="{417F4C5B-2A38-40EC-AF49-21FAC904A3FC}" destId="{A98C3A20-878F-439A-BD07-B280F8F554D5}" srcOrd="5" destOrd="0" presId="urn:microsoft.com/office/officeart/2005/8/layout/hProcess11"/>
    <dgm:cxn modelId="{FFCEEF78-7E1C-4FA6-8A1A-3DF5BADBBF15}" type="presParOf" srcId="{417F4C5B-2A38-40EC-AF49-21FAC904A3FC}" destId="{A924560E-26FF-4746-B9E0-DD6767DAE11D}" srcOrd="6" destOrd="0" presId="urn:microsoft.com/office/officeart/2005/8/layout/hProcess11"/>
    <dgm:cxn modelId="{4A01606D-2B5A-4BEE-A541-078A84C87AB4}" type="presParOf" srcId="{A924560E-26FF-4746-B9E0-DD6767DAE11D}" destId="{E76925A1-1C67-40E0-8152-8CE131358673}" srcOrd="0" destOrd="0" presId="urn:microsoft.com/office/officeart/2005/8/layout/hProcess11"/>
    <dgm:cxn modelId="{82FE2C30-B54B-447A-B371-2832FAB7DF4B}" type="presParOf" srcId="{A924560E-26FF-4746-B9E0-DD6767DAE11D}" destId="{A8BE2666-EDC8-4101-8D0A-EAE6486DF58F}" srcOrd="1" destOrd="0" presId="urn:microsoft.com/office/officeart/2005/8/layout/hProcess11"/>
    <dgm:cxn modelId="{AA994D00-D115-49CA-9FAD-11F43EF975D0}" type="presParOf" srcId="{A924560E-26FF-4746-B9E0-DD6767DAE11D}" destId="{05F6211C-8D27-480B-99A2-77CE98991B0F}" srcOrd="2" destOrd="0" presId="urn:microsoft.com/office/officeart/2005/8/layout/hProcess11"/>
    <dgm:cxn modelId="{9860B1E4-9065-43D4-A80C-51B4E4FB48A5}" type="presParOf" srcId="{417F4C5B-2A38-40EC-AF49-21FAC904A3FC}" destId="{774EC321-1CA4-4B0D-9286-A1293AE036A8}" srcOrd="7" destOrd="0" presId="urn:microsoft.com/office/officeart/2005/8/layout/hProcess11"/>
    <dgm:cxn modelId="{235BC574-204B-4C41-B073-D68D4BDE6FF7}" type="presParOf" srcId="{417F4C5B-2A38-40EC-AF49-21FAC904A3FC}" destId="{73D2DBC7-5531-423B-B15F-0FF52D1C87CD}" srcOrd="8" destOrd="0" presId="urn:microsoft.com/office/officeart/2005/8/layout/hProcess11"/>
    <dgm:cxn modelId="{55DB659A-E5F2-4FAF-884F-C186E6EF097F}" type="presParOf" srcId="{73D2DBC7-5531-423B-B15F-0FF52D1C87CD}" destId="{E0BA0AC3-7D7B-42C3-92A6-1EB92E2F83AF}" srcOrd="0" destOrd="0" presId="urn:microsoft.com/office/officeart/2005/8/layout/hProcess11"/>
    <dgm:cxn modelId="{739AB16D-2DC4-4B46-A9AE-3FD1E703D228}" type="presParOf" srcId="{73D2DBC7-5531-423B-B15F-0FF52D1C87CD}" destId="{D62AE709-2C4D-4845-A57F-21C362057EE1}" srcOrd="1" destOrd="0" presId="urn:microsoft.com/office/officeart/2005/8/layout/hProcess11"/>
    <dgm:cxn modelId="{DEA645F1-3871-47E1-B262-25CD94F94C20}" type="presParOf" srcId="{73D2DBC7-5531-423B-B15F-0FF52D1C87CD}" destId="{84BF9CC9-85B8-4230-B2BC-A2A88775177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9890134-6F31-41EC-A1B1-FB7959BAF37D}" type="doc">
      <dgm:prSet loTypeId="urn:microsoft.com/office/officeart/2009/3/layout/PlusandMinus" loCatId="relationship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41BCC497-98D4-4C3D-91C7-D8E28ED2FF12}">
      <dgm:prSet phldrT="[Text]"/>
      <dgm:spPr/>
      <dgm:t>
        <a:bodyPr/>
        <a:lstStyle/>
        <a:p>
          <a:r>
            <a:rPr lang="en-GB" dirty="0" smtClean="0"/>
            <a:t>Is it incrementally testing the limits of international law with a view to modifying the post-1945 legal framework? </a:t>
          </a:r>
          <a:endParaRPr lang="en-GB" dirty="0"/>
        </a:p>
      </dgm:t>
    </dgm:pt>
    <dgm:pt modelId="{801D937B-6B61-49F9-B1E6-5785FBB8E602}" type="parTrans" cxnId="{36341242-CBFB-4381-A0A5-81DD2DB0EABD}">
      <dgm:prSet/>
      <dgm:spPr/>
      <dgm:t>
        <a:bodyPr/>
        <a:lstStyle/>
        <a:p>
          <a:endParaRPr lang="en-GB"/>
        </a:p>
      </dgm:t>
    </dgm:pt>
    <dgm:pt modelId="{83E3AA49-ADA3-4B37-94E9-E0B793F0C9CE}" type="sibTrans" cxnId="{36341242-CBFB-4381-A0A5-81DD2DB0EABD}">
      <dgm:prSet/>
      <dgm:spPr/>
      <dgm:t>
        <a:bodyPr/>
        <a:lstStyle/>
        <a:p>
          <a:endParaRPr lang="en-GB"/>
        </a:p>
      </dgm:t>
    </dgm:pt>
    <dgm:pt modelId="{CF40B778-818D-4ECF-9A90-460C466C1BF5}">
      <dgm:prSet/>
      <dgm:spPr/>
      <dgm:t>
        <a:bodyPr/>
        <a:lstStyle/>
        <a:p>
          <a:r>
            <a:rPr lang="en-GB" smtClean="0"/>
            <a:t>Is it using the law and the grey legal areas to advance its own version of international law and thus contribute to delineating the norms of international law?</a:t>
          </a:r>
          <a:endParaRPr lang="en-GB" dirty="0"/>
        </a:p>
      </dgm:t>
    </dgm:pt>
    <dgm:pt modelId="{1220679D-805F-438A-B453-139EB7169F98}" type="parTrans" cxnId="{71622E62-6CED-42A6-83D8-66D14EA69B9B}">
      <dgm:prSet/>
      <dgm:spPr/>
      <dgm:t>
        <a:bodyPr/>
        <a:lstStyle/>
        <a:p>
          <a:endParaRPr lang="en-GB"/>
        </a:p>
      </dgm:t>
    </dgm:pt>
    <dgm:pt modelId="{99F4BE82-6013-4022-89A9-0807A003EA74}" type="sibTrans" cxnId="{71622E62-6CED-42A6-83D8-66D14EA69B9B}">
      <dgm:prSet/>
      <dgm:spPr/>
      <dgm:t>
        <a:bodyPr/>
        <a:lstStyle/>
        <a:p>
          <a:endParaRPr lang="en-GB"/>
        </a:p>
      </dgm:t>
    </dgm:pt>
    <dgm:pt modelId="{035ADD1B-A6E3-4206-8DA9-0DCD2FBFDD38}" type="pres">
      <dgm:prSet presAssocID="{D9890134-6F31-41EC-A1B1-FB7959BAF37D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28E52F-8FAD-4AD9-AF63-A62EC6747439}" type="pres">
      <dgm:prSet presAssocID="{D9890134-6F31-41EC-A1B1-FB7959BAF37D}" presName="Background" presStyleLbl="bgImgPlace1" presStyleIdx="0" presStyleCnt="1"/>
      <dgm:spPr/>
    </dgm:pt>
    <dgm:pt modelId="{52FAC987-1272-48A8-ABF1-F6C8D53EB528}" type="pres">
      <dgm:prSet presAssocID="{D9890134-6F31-41EC-A1B1-FB7959BAF37D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7BC3787-3941-4E4D-9880-70C94F111B0D}" type="pres">
      <dgm:prSet presAssocID="{D9890134-6F31-41EC-A1B1-FB7959BAF37D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570D3F-6774-49E4-9D1A-1C2FE454B08E}" type="pres">
      <dgm:prSet presAssocID="{D9890134-6F31-41EC-A1B1-FB7959BAF37D}" presName="Plus" presStyleLbl="alignNode1" presStyleIdx="0" presStyleCnt="2"/>
      <dgm:spPr/>
    </dgm:pt>
    <dgm:pt modelId="{90029AAC-349B-4D99-B643-CE75BCDA2ED5}" type="pres">
      <dgm:prSet presAssocID="{D9890134-6F31-41EC-A1B1-FB7959BAF37D}" presName="Minus" presStyleLbl="alignNode1" presStyleIdx="1" presStyleCnt="2"/>
      <dgm:spPr/>
    </dgm:pt>
    <dgm:pt modelId="{5AE4C4B8-9B26-48AB-83CF-3A16CC83AA2A}" type="pres">
      <dgm:prSet presAssocID="{D9890134-6F31-41EC-A1B1-FB7959BAF37D}" presName="Divider" presStyleLbl="parChTrans1D1" presStyleIdx="0" presStyleCnt="1"/>
      <dgm:spPr/>
    </dgm:pt>
  </dgm:ptLst>
  <dgm:cxnLst>
    <dgm:cxn modelId="{B73800C3-211C-45B4-A0CD-9CE90DF2D9D6}" type="presOf" srcId="{D9890134-6F31-41EC-A1B1-FB7959BAF37D}" destId="{035ADD1B-A6E3-4206-8DA9-0DCD2FBFDD38}" srcOrd="0" destOrd="0" presId="urn:microsoft.com/office/officeart/2009/3/layout/PlusandMinus"/>
    <dgm:cxn modelId="{45D78B42-91DC-4AFD-991A-29C74BAD2E37}" type="presOf" srcId="{41BCC497-98D4-4C3D-91C7-D8E28ED2FF12}" destId="{B7BC3787-3941-4E4D-9880-70C94F111B0D}" srcOrd="0" destOrd="0" presId="urn:microsoft.com/office/officeart/2009/3/layout/PlusandMinus"/>
    <dgm:cxn modelId="{36341242-CBFB-4381-A0A5-81DD2DB0EABD}" srcId="{D9890134-6F31-41EC-A1B1-FB7959BAF37D}" destId="{41BCC497-98D4-4C3D-91C7-D8E28ED2FF12}" srcOrd="1" destOrd="0" parTransId="{801D937B-6B61-49F9-B1E6-5785FBB8E602}" sibTransId="{83E3AA49-ADA3-4B37-94E9-E0B793F0C9CE}"/>
    <dgm:cxn modelId="{71622E62-6CED-42A6-83D8-66D14EA69B9B}" srcId="{D9890134-6F31-41EC-A1B1-FB7959BAF37D}" destId="{CF40B778-818D-4ECF-9A90-460C466C1BF5}" srcOrd="0" destOrd="0" parTransId="{1220679D-805F-438A-B453-139EB7169F98}" sibTransId="{99F4BE82-6013-4022-89A9-0807A003EA74}"/>
    <dgm:cxn modelId="{0B211996-CB26-41EA-8D6B-C4F647D26186}" type="presOf" srcId="{CF40B778-818D-4ECF-9A90-460C466C1BF5}" destId="{52FAC987-1272-48A8-ABF1-F6C8D53EB528}" srcOrd="0" destOrd="0" presId="urn:microsoft.com/office/officeart/2009/3/layout/PlusandMinus"/>
    <dgm:cxn modelId="{3ADF0BBE-F1C9-4BDD-AE5F-5C65E66091D6}" type="presParOf" srcId="{035ADD1B-A6E3-4206-8DA9-0DCD2FBFDD38}" destId="{3628E52F-8FAD-4AD9-AF63-A62EC6747439}" srcOrd="0" destOrd="0" presId="urn:microsoft.com/office/officeart/2009/3/layout/PlusandMinus"/>
    <dgm:cxn modelId="{05E9810C-EE41-4D9D-821E-4AD0AACEE3C0}" type="presParOf" srcId="{035ADD1B-A6E3-4206-8DA9-0DCD2FBFDD38}" destId="{52FAC987-1272-48A8-ABF1-F6C8D53EB528}" srcOrd="1" destOrd="0" presId="urn:microsoft.com/office/officeart/2009/3/layout/PlusandMinus"/>
    <dgm:cxn modelId="{41898556-80FB-454B-92FC-C17FFA3004D2}" type="presParOf" srcId="{035ADD1B-A6E3-4206-8DA9-0DCD2FBFDD38}" destId="{B7BC3787-3941-4E4D-9880-70C94F111B0D}" srcOrd="2" destOrd="0" presId="urn:microsoft.com/office/officeart/2009/3/layout/PlusandMinus"/>
    <dgm:cxn modelId="{E8533EBF-CAF5-451A-925D-2683C6E2D7C6}" type="presParOf" srcId="{035ADD1B-A6E3-4206-8DA9-0DCD2FBFDD38}" destId="{72570D3F-6774-49E4-9D1A-1C2FE454B08E}" srcOrd="3" destOrd="0" presId="urn:microsoft.com/office/officeart/2009/3/layout/PlusandMinus"/>
    <dgm:cxn modelId="{BED9A772-308C-4A7F-8E92-70BF533BF2EF}" type="presParOf" srcId="{035ADD1B-A6E3-4206-8DA9-0DCD2FBFDD38}" destId="{90029AAC-349B-4D99-B643-CE75BCDA2ED5}" srcOrd="4" destOrd="0" presId="urn:microsoft.com/office/officeart/2009/3/layout/PlusandMinus"/>
    <dgm:cxn modelId="{5A3BF76E-ED0D-44E3-BF29-0FCA34400819}" type="presParOf" srcId="{035ADD1B-A6E3-4206-8DA9-0DCD2FBFDD38}" destId="{5AE4C4B8-9B26-48AB-83CF-3A16CC83AA2A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F4EF13-EDFE-4D5F-B3B5-278F07B81902}">
      <dsp:nvSpPr>
        <dsp:cNvPr id="0" name=""/>
        <dsp:cNvSpPr/>
      </dsp:nvSpPr>
      <dsp:spPr>
        <a:xfrm rot="16200000">
          <a:off x="-177005" y="181123"/>
          <a:ext cx="4324350" cy="3962102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5695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smtClean="0"/>
            <a:t>Nationality conferred by States</a:t>
          </a:r>
          <a:endParaRPr lang="en-GB" sz="26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smtClean="0"/>
            <a:t>Within their sovereign power</a:t>
          </a:r>
          <a:endParaRPr lang="en-GB" sz="2000" kern="1200" dirty="0" smtClean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Focused on three methods: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Place of birth (</a:t>
          </a:r>
          <a:r>
            <a:rPr lang="en-GB" sz="2000" i="1" kern="1200" dirty="0" smtClean="0"/>
            <a:t>jus soli</a:t>
          </a:r>
          <a:r>
            <a:rPr lang="en-GB" sz="2000" kern="1200" dirty="0" smtClean="0"/>
            <a:t>)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smtClean="0"/>
            <a:t>Nationality of parents (</a:t>
          </a:r>
          <a:r>
            <a:rPr lang="en-GB" sz="2000" i="1" kern="1200" smtClean="0"/>
            <a:t>jus sanguinis</a:t>
          </a:r>
          <a:r>
            <a:rPr lang="en-GB" sz="2000" kern="1200" smtClean="0"/>
            <a:t>)</a:t>
          </a:r>
          <a:endParaRPr lang="en-GB" sz="2000" kern="1200" dirty="0" smtClean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smtClean="0"/>
            <a:t>Naturalisation</a:t>
          </a:r>
          <a:endParaRPr lang="en-GB" sz="2000" kern="1200" dirty="0" smtClean="0"/>
        </a:p>
      </dsp:txBody>
      <dsp:txXfrm rot="5400000">
        <a:off x="4119" y="864869"/>
        <a:ext cx="3962102" cy="2594610"/>
      </dsp:txXfrm>
    </dsp:sp>
    <dsp:sp modelId="{01A605FE-B444-43E1-999F-98433F3E1160}">
      <dsp:nvSpPr>
        <dsp:cNvPr id="0" name=""/>
        <dsp:cNvSpPr/>
      </dsp:nvSpPr>
      <dsp:spPr>
        <a:xfrm rot="16200000">
          <a:off x="4082255" y="181123"/>
          <a:ext cx="4324350" cy="3962102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5695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Only international legal constraint: ‘genuine link’ between the State and the national (</a:t>
          </a:r>
          <a:r>
            <a:rPr lang="en-GB" sz="2600" i="1" kern="1200" dirty="0" err="1" smtClean="0"/>
            <a:t>Nottebohm</a:t>
          </a:r>
          <a:r>
            <a:rPr lang="en-GB" sz="2600" kern="1200" dirty="0" smtClean="0"/>
            <a:t>)</a:t>
          </a:r>
        </a:p>
      </dsp:txBody>
      <dsp:txXfrm rot="5400000">
        <a:off x="4263379" y="864869"/>
        <a:ext cx="3962102" cy="25946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B28EB2-87F5-4309-8A4E-028DC957F564}">
      <dsp:nvSpPr>
        <dsp:cNvPr id="0" name=""/>
        <dsp:cNvSpPr/>
      </dsp:nvSpPr>
      <dsp:spPr>
        <a:xfrm>
          <a:off x="0" y="490537"/>
          <a:ext cx="2571749" cy="1543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Sovereignty of State (internal and external sovereignty)</a:t>
          </a:r>
          <a:endParaRPr lang="en-GB" sz="2500" kern="1200" dirty="0"/>
        </a:p>
      </dsp:txBody>
      <dsp:txXfrm>
        <a:off x="0" y="490537"/>
        <a:ext cx="2571749" cy="1543050"/>
      </dsp:txXfrm>
    </dsp:sp>
    <dsp:sp modelId="{9704EA1A-9589-45EF-ADD4-9E141721D019}">
      <dsp:nvSpPr>
        <dsp:cNvPr id="0" name=""/>
        <dsp:cNvSpPr/>
      </dsp:nvSpPr>
      <dsp:spPr>
        <a:xfrm>
          <a:off x="2828925" y="490537"/>
          <a:ext cx="2571749" cy="1543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smtClean="0"/>
            <a:t>Prohibition of intervention in internal affairs</a:t>
          </a:r>
          <a:endParaRPr lang="en-GB" sz="2500" kern="1200" dirty="0"/>
        </a:p>
      </dsp:txBody>
      <dsp:txXfrm>
        <a:off x="2828925" y="490537"/>
        <a:ext cx="2571749" cy="1543050"/>
      </dsp:txXfrm>
    </dsp:sp>
    <dsp:sp modelId="{82CF75F7-1662-4072-8254-5EBCBC530E99}">
      <dsp:nvSpPr>
        <dsp:cNvPr id="0" name=""/>
        <dsp:cNvSpPr/>
      </dsp:nvSpPr>
      <dsp:spPr>
        <a:xfrm>
          <a:off x="5657849" y="490537"/>
          <a:ext cx="2571749" cy="1543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smtClean="0"/>
            <a:t>Prohibition of the threat of or the use of force</a:t>
          </a:r>
          <a:endParaRPr lang="en-GB" sz="2500" kern="1200" dirty="0" smtClean="0"/>
        </a:p>
      </dsp:txBody>
      <dsp:txXfrm>
        <a:off x="5657849" y="490537"/>
        <a:ext cx="2571749" cy="1543050"/>
      </dsp:txXfrm>
    </dsp:sp>
    <dsp:sp modelId="{996C58DA-557E-4F44-B6C0-DBD0A152B61E}">
      <dsp:nvSpPr>
        <dsp:cNvPr id="0" name=""/>
        <dsp:cNvSpPr/>
      </dsp:nvSpPr>
      <dsp:spPr>
        <a:xfrm>
          <a:off x="1414462" y="2290762"/>
          <a:ext cx="2571749" cy="1543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smtClean="0"/>
            <a:t>Principle of self-determination</a:t>
          </a:r>
          <a:endParaRPr lang="en-GB" sz="2500" kern="1200" dirty="0" smtClean="0"/>
        </a:p>
      </dsp:txBody>
      <dsp:txXfrm>
        <a:off x="1414462" y="2290762"/>
        <a:ext cx="2571749" cy="1543050"/>
      </dsp:txXfrm>
    </dsp:sp>
    <dsp:sp modelId="{32A89222-42E6-4E17-B6AE-C6E80C5F0240}">
      <dsp:nvSpPr>
        <dsp:cNvPr id="0" name=""/>
        <dsp:cNvSpPr/>
      </dsp:nvSpPr>
      <dsp:spPr>
        <a:xfrm>
          <a:off x="4243387" y="2290762"/>
          <a:ext cx="2571749" cy="1543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smtClean="0"/>
            <a:t>Protection of human rights</a:t>
          </a:r>
          <a:endParaRPr lang="en-GB" sz="2500" kern="1200" dirty="0"/>
        </a:p>
      </dsp:txBody>
      <dsp:txXfrm>
        <a:off x="4243387" y="2290762"/>
        <a:ext cx="2571749" cy="15430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2E41DC-6C7F-420D-A112-E4F2E7668224}">
      <dsp:nvSpPr>
        <dsp:cNvPr id="0" name=""/>
        <dsp:cNvSpPr/>
      </dsp:nvSpPr>
      <dsp:spPr>
        <a:xfrm>
          <a:off x="40" y="224376"/>
          <a:ext cx="3845569" cy="7749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Treaty</a:t>
          </a:r>
          <a:endParaRPr lang="en-GB" sz="2200" kern="1200" dirty="0"/>
        </a:p>
      </dsp:txBody>
      <dsp:txXfrm>
        <a:off x="40" y="224376"/>
        <a:ext cx="3845569" cy="774948"/>
      </dsp:txXfrm>
    </dsp:sp>
    <dsp:sp modelId="{CBA99524-8660-4A60-BD0F-0BAD8225F987}">
      <dsp:nvSpPr>
        <dsp:cNvPr id="0" name=""/>
        <dsp:cNvSpPr/>
      </dsp:nvSpPr>
      <dsp:spPr>
        <a:xfrm>
          <a:off x="40" y="999324"/>
          <a:ext cx="3845569" cy="310064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smtClean="0"/>
            <a:t>Interpretation rules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smtClean="0"/>
            <a:t>Literal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smtClean="0"/>
            <a:t>Contextual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smtClean="0"/>
            <a:t>Aims and Purpose</a:t>
          </a:r>
        </a:p>
      </dsp:txBody>
      <dsp:txXfrm>
        <a:off x="40" y="999324"/>
        <a:ext cx="3845569" cy="3100649"/>
      </dsp:txXfrm>
    </dsp:sp>
    <dsp:sp modelId="{C233F70D-568E-4929-993D-23BA4948BC97}">
      <dsp:nvSpPr>
        <dsp:cNvPr id="0" name=""/>
        <dsp:cNvSpPr/>
      </dsp:nvSpPr>
      <dsp:spPr>
        <a:xfrm>
          <a:off x="4383989" y="224376"/>
          <a:ext cx="3845569" cy="7749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smtClean="0"/>
            <a:t>Customary International Law</a:t>
          </a:r>
          <a:endParaRPr lang="en-GB" sz="2200" kern="1200" dirty="0" smtClean="0"/>
        </a:p>
      </dsp:txBody>
      <dsp:txXfrm>
        <a:off x="4383989" y="224376"/>
        <a:ext cx="3845569" cy="774948"/>
      </dsp:txXfrm>
    </dsp:sp>
    <dsp:sp modelId="{8A143B45-2D94-40BE-BCC0-5D5D2C83D339}">
      <dsp:nvSpPr>
        <dsp:cNvPr id="0" name=""/>
        <dsp:cNvSpPr/>
      </dsp:nvSpPr>
      <dsp:spPr>
        <a:xfrm>
          <a:off x="4383989" y="999324"/>
          <a:ext cx="3845569" cy="310064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smtClean="0"/>
            <a:t>Interpretation of a customary rule…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smtClean="0"/>
            <a:t>… can lead to new rule if two elements fulfilled: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smtClean="0"/>
            <a:t>Practice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i="1" kern="1200" smtClean="0"/>
            <a:t>Opinio juris </a:t>
          </a:r>
          <a:endParaRPr lang="en-GB" sz="2200" i="1" kern="1200" dirty="0" smtClean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smtClean="0"/>
            <a:t>Difference between formation of new rule and violation of ‘old’ rules</a:t>
          </a:r>
        </a:p>
      </dsp:txBody>
      <dsp:txXfrm>
        <a:off x="4383989" y="999324"/>
        <a:ext cx="3845569" cy="31006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ED3BE8-6A3C-4F91-979E-F5E62365CB29}">
      <dsp:nvSpPr>
        <dsp:cNvPr id="0" name=""/>
        <dsp:cNvSpPr/>
      </dsp:nvSpPr>
      <dsp:spPr>
        <a:xfrm>
          <a:off x="2019111" y="3139362"/>
          <a:ext cx="4191377" cy="25974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800" kern="1200" dirty="0" smtClean="0"/>
            <a:t>Grey Legal Areas</a:t>
          </a:r>
          <a:endParaRPr lang="en-GB" sz="4800" kern="1200" dirty="0"/>
        </a:p>
      </dsp:txBody>
      <dsp:txXfrm>
        <a:off x="2632924" y="3519752"/>
        <a:ext cx="2963751" cy="1836687"/>
      </dsp:txXfrm>
    </dsp:sp>
    <dsp:sp modelId="{B8692558-A806-4F15-A550-7210D54AAAEF}">
      <dsp:nvSpPr>
        <dsp:cNvPr id="0" name=""/>
        <dsp:cNvSpPr/>
      </dsp:nvSpPr>
      <dsp:spPr>
        <a:xfrm rot="13347912">
          <a:off x="1010599" y="2195175"/>
          <a:ext cx="2115849" cy="74027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3370401-77BC-4BBD-96F6-D3375319C901}">
      <dsp:nvSpPr>
        <dsp:cNvPr id="0" name=""/>
        <dsp:cNvSpPr/>
      </dsp:nvSpPr>
      <dsp:spPr>
        <a:xfrm>
          <a:off x="54308" y="864027"/>
          <a:ext cx="2467594" cy="19740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Protection of nationals abroad</a:t>
          </a:r>
          <a:endParaRPr lang="en-GB" sz="2700" kern="1200" dirty="0"/>
        </a:p>
      </dsp:txBody>
      <dsp:txXfrm>
        <a:off x="112127" y="921846"/>
        <a:ext cx="2351956" cy="1858437"/>
      </dsp:txXfrm>
    </dsp:sp>
    <dsp:sp modelId="{3B18BBBD-6C3D-4700-9AF7-4BE5C140A8A0}">
      <dsp:nvSpPr>
        <dsp:cNvPr id="0" name=""/>
        <dsp:cNvSpPr/>
      </dsp:nvSpPr>
      <dsp:spPr>
        <a:xfrm rot="16200000">
          <a:off x="3097966" y="1634028"/>
          <a:ext cx="2033667" cy="74027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8EDAE0B-25EE-4CE8-BCA5-5E4E025D51DF}">
      <dsp:nvSpPr>
        <dsp:cNvPr id="0" name=""/>
        <dsp:cNvSpPr/>
      </dsp:nvSpPr>
      <dsp:spPr>
        <a:xfrm>
          <a:off x="2881002" y="295"/>
          <a:ext cx="2467594" cy="19740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Right of self-determination and its implications (</a:t>
          </a:r>
          <a:r>
            <a:rPr lang="en-GB" sz="2700" kern="1200" dirty="0" err="1" smtClean="0"/>
            <a:t>eg</a:t>
          </a:r>
          <a:r>
            <a:rPr lang="en-GB" sz="2700" kern="1200" dirty="0" smtClean="0"/>
            <a:t> secession)</a:t>
          </a:r>
        </a:p>
      </dsp:txBody>
      <dsp:txXfrm>
        <a:off x="2938821" y="58114"/>
        <a:ext cx="2351956" cy="1858437"/>
      </dsp:txXfrm>
    </dsp:sp>
    <dsp:sp modelId="{7CCCD6FB-8870-4CD7-AE17-F40E13A3FE9E}">
      <dsp:nvSpPr>
        <dsp:cNvPr id="0" name=""/>
        <dsp:cNvSpPr/>
      </dsp:nvSpPr>
      <dsp:spPr>
        <a:xfrm rot="19052124">
          <a:off x="5103183" y="2195219"/>
          <a:ext cx="2115776" cy="74027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8916258-F96B-48E1-B546-905D111D187B}">
      <dsp:nvSpPr>
        <dsp:cNvPr id="0" name=""/>
        <dsp:cNvSpPr/>
      </dsp:nvSpPr>
      <dsp:spPr>
        <a:xfrm>
          <a:off x="5707673" y="864103"/>
          <a:ext cx="2467594" cy="19740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Attribution and ‘effective control’ test</a:t>
          </a:r>
        </a:p>
      </dsp:txBody>
      <dsp:txXfrm>
        <a:off x="5765492" y="921922"/>
        <a:ext cx="2351956" cy="185843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AB557-5324-420A-9A62-29DF245BB963}">
      <dsp:nvSpPr>
        <dsp:cNvPr id="0" name=""/>
        <dsp:cNvSpPr/>
      </dsp:nvSpPr>
      <dsp:spPr>
        <a:xfrm>
          <a:off x="0" y="1347564"/>
          <a:ext cx="8784976" cy="1796752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C01EB9-9C7E-4927-9A1E-DD65493ABA86}">
      <dsp:nvSpPr>
        <dsp:cNvPr id="0" name=""/>
        <dsp:cNvSpPr/>
      </dsp:nvSpPr>
      <dsp:spPr>
        <a:xfrm>
          <a:off x="3474" y="0"/>
          <a:ext cx="1519140" cy="1796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Expressing </a:t>
          </a:r>
          <a:r>
            <a:rPr lang="en-GB" sz="1800" kern="1200" dirty="0" smtClean="0">
              <a:sym typeface="Wingdings" panose="05000000000000000000" pitchFamily="2" charset="2"/>
            </a:rPr>
            <a:t>concern for Russians in Baltic States</a:t>
          </a:r>
          <a:endParaRPr lang="en-GB" sz="1800" kern="1200" dirty="0"/>
        </a:p>
      </dsp:txBody>
      <dsp:txXfrm>
        <a:off x="3474" y="0"/>
        <a:ext cx="1519140" cy="1796752"/>
      </dsp:txXfrm>
    </dsp:sp>
    <dsp:sp modelId="{1AFD36E5-DAEB-42F2-B3C0-98639574D5EC}">
      <dsp:nvSpPr>
        <dsp:cNvPr id="0" name=""/>
        <dsp:cNvSpPr/>
      </dsp:nvSpPr>
      <dsp:spPr>
        <a:xfrm>
          <a:off x="538450" y="2021346"/>
          <a:ext cx="449188" cy="4491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7169B97-E20C-44C2-8F16-9B1632632DA9}">
      <dsp:nvSpPr>
        <dsp:cNvPr id="0" name=""/>
        <dsp:cNvSpPr/>
      </dsp:nvSpPr>
      <dsp:spPr>
        <a:xfrm>
          <a:off x="1598571" y="2695128"/>
          <a:ext cx="1519140" cy="1796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Conferral of nationality by way of passport-</a:t>
          </a:r>
          <a:r>
            <a:rPr lang="en-GB" sz="1800" kern="1200" dirty="0" err="1" smtClean="0"/>
            <a:t>sation</a:t>
          </a:r>
          <a:endParaRPr lang="en-GB" sz="1800" kern="1200" dirty="0"/>
        </a:p>
      </dsp:txBody>
      <dsp:txXfrm>
        <a:off x="1598571" y="2695128"/>
        <a:ext cx="1519140" cy="1796752"/>
      </dsp:txXfrm>
    </dsp:sp>
    <dsp:sp modelId="{BBCD6BB9-15B6-40FC-AF64-DC2E1C63A189}">
      <dsp:nvSpPr>
        <dsp:cNvPr id="0" name=""/>
        <dsp:cNvSpPr/>
      </dsp:nvSpPr>
      <dsp:spPr>
        <a:xfrm>
          <a:off x="2133547" y="2021346"/>
          <a:ext cx="449188" cy="4491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1274C60-CD84-4AAD-BF03-BEF0592E9F4F}">
      <dsp:nvSpPr>
        <dsp:cNvPr id="0" name=""/>
        <dsp:cNvSpPr/>
      </dsp:nvSpPr>
      <dsp:spPr>
        <a:xfrm>
          <a:off x="3193669" y="0"/>
          <a:ext cx="1519140" cy="1796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Protection of nationals abroad and support for </a:t>
          </a:r>
          <a:r>
            <a:rPr lang="en-GB" sz="1800" kern="1200" dirty="0" err="1" smtClean="0"/>
            <a:t>indepen</a:t>
          </a:r>
          <a:r>
            <a:rPr lang="en-GB" sz="1800" kern="1200" dirty="0" smtClean="0"/>
            <a:t>-dent entities</a:t>
          </a:r>
          <a:endParaRPr lang="en-GB" sz="1800" kern="1200" dirty="0"/>
        </a:p>
      </dsp:txBody>
      <dsp:txXfrm>
        <a:off x="3193669" y="0"/>
        <a:ext cx="1519140" cy="1796752"/>
      </dsp:txXfrm>
    </dsp:sp>
    <dsp:sp modelId="{C7BBCE23-CD16-4E15-BF63-FA045983DC6C}">
      <dsp:nvSpPr>
        <dsp:cNvPr id="0" name=""/>
        <dsp:cNvSpPr/>
      </dsp:nvSpPr>
      <dsp:spPr>
        <a:xfrm>
          <a:off x="3728645" y="2021346"/>
          <a:ext cx="449188" cy="4491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76925A1-1C67-40E0-8152-8CE131358673}">
      <dsp:nvSpPr>
        <dsp:cNvPr id="0" name=""/>
        <dsp:cNvSpPr/>
      </dsp:nvSpPr>
      <dsp:spPr>
        <a:xfrm>
          <a:off x="4788766" y="2695128"/>
          <a:ext cx="1519140" cy="1796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Use of Force (</a:t>
          </a:r>
          <a:r>
            <a:rPr lang="en-GB" sz="1800" kern="1200" dirty="0" err="1" smtClean="0"/>
            <a:t>attribu-tion</a:t>
          </a:r>
          <a:r>
            <a:rPr lang="en-GB" sz="1800" kern="1200" dirty="0" smtClean="0"/>
            <a:t>) and right of self-determination</a:t>
          </a:r>
          <a:endParaRPr lang="en-GB" sz="1800" kern="1200" dirty="0"/>
        </a:p>
      </dsp:txBody>
      <dsp:txXfrm>
        <a:off x="4788766" y="2695128"/>
        <a:ext cx="1519140" cy="1796752"/>
      </dsp:txXfrm>
    </dsp:sp>
    <dsp:sp modelId="{A8BE2666-EDC8-4101-8D0A-EAE6486DF58F}">
      <dsp:nvSpPr>
        <dsp:cNvPr id="0" name=""/>
        <dsp:cNvSpPr/>
      </dsp:nvSpPr>
      <dsp:spPr>
        <a:xfrm>
          <a:off x="5323742" y="2021346"/>
          <a:ext cx="449188" cy="4491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0BA0AC3-7D7B-42C3-92A6-1EB92E2F83AF}">
      <dsp:nvSpPr>
        <dsp:cNvPr id="0" name=""/>
        <dsp:cNvSpPr/>
      </dsp:nvSpPr>
      <dsp:spPr>
        <a:xfrm>
          <a:off x="6383863" y="0"/>
          <a:ext cx="1519140" cy="1796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Use of Force (</a:t>
          </a:r>
          <a:r>
            <a:rPr lang="en-GB" sz="1800" kern="1200" dirty="0" err="1" smtClean="0"/>
            <a:t>attribu-tion</a:t>
          </a:r>
          <a:r>
            <a:rPr lang="en-GB" sz="1800" kern="1200" dirty="0" smtClean="0"/>
            <a:t>) and secession</a:t>
          </a:r>
          <a:endParaRPr lang="en-GB" sz="1800" kern="1200" dirty="0"/>
        </a:p>
      </dsp:txBody>
      <dsp:txXfrm>
        <a:off x="6383863" y="0"/>
        <a:ext cx="1519140" cy="1796752"/>
      </dsp:txXfrm>
    </dsp:sp>
    <dsp:sp modelId="{D62AE709-2C4D-4845-A57F-21C362057EE1}">
      <dsp:nvSpPr>
        <dsp:cNvPr id="0" name=""/>
        <dsp:cNvSpPr/>
      </dsp:nvSpPr>
      <dsp:spPr>
        <a:xfrm>
          <a:off x="6918839" y="2021346"/>
          <a:ext cx="449188" cy="4491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28E52F-8FAD-4AD9-AF63-A62EC6747439}">
      <dsp:nvSpPr>
        <dsp:cNvPr id="0" name=""/>
        <dsp:cNvSpPr/>
      </dsp:nvSpPr>
      <dsp:spPr>
        <a:xfrm>
          <a:off x="881232" y="744004"/>
          <a:ext cx="6861472" cy="3545967"/>
        </a:xfrm>
        <a:prstGeom prst="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2FAC987-1272-48A8-ABF1-F6C8D53EB528}">
      <dsp:nvSpPr>
        <dsp:cNvPr id="0" name=""/>
        <dsp:cNvSpPr/>
      </dsp:nvSpPr>
      <dsp:spPr>
        <a:xfrm>
          <a:off x="1086288" y="1158709"/>
          <a:ext cx="3186246" cy="3033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smtClean="0"/>
            <a:t>Is it using the law and the grey legal areas to advance its own version of international law and thus contribute to delineating the norms of international law?</a:t>
          </a:r>
          <a:endParaRPr lang="en-GB" sz="2500" kern="1200" dirty="0"/>
        </a:p>
      </dsp:txBody>
      <dsp:txXfrm>
        <a:off x="1086288" y="1158709"/>
        <a:ext cx="3186246" cy="3033531"/>
      </dsp:txXfrm>
    </dsp:sp>
    <dsp:sp modelId="{B7BC3787-3941-4E4D-9880-70C94F111B0D}">
      <dsp:nvSpPr>
        <dsp:cNvPr id="0" name=""/>
        <dsp:cNvSpPr/>
      </dsp:nvSpPr>
      <dsp:spPr>
        <a:xfrm>
          <a:off x="4343515" y="1158709"/>
          <a:ext cx="3186246" cy="3033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Is it incrementally testing the limits of international law with a view to modifying the post-1945 legal framework? </a:t>
          </a:r>
          <a:endParaRPr lang="en-GB" sz="2500" kern="1200" dirty="0"/>
        </a:p>
      </dsp:txBody>
      <dsp:txXfrm>
        <a:off x="4343515" y="1158709"/>
        <a:ext cx="3186246" cy="3033531"/>
      </dsp:txXfrm>
    </dsp:sp>
    <dsp:sp modelId="{72570D3F-6774-49E4-9D1A-1C2FE454B08E}">
      <dsp:nvSpPr>
        <dsp:cNvPr id="0" name=""/>
        <dsp:cNvSpPr/>
      </dsp:nvSpPr>
      <dsp:spPr>
        <a:xfrm>
          <a:off x="171425" y="34378"/>
          <a:ext cx="1340747" cy="1340747"/>
        </a:xfrm>
        <a:prstGeom prst="plus">
          <a:avLst>
            <a:gd name="adj" fmla="val 328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0029AAC-349B-4D99-B643-CE75BCDA2ED5}">
      <dsp:nvSpPr>
        <dsp:cNvPr id="0" name=""/>
        <dsp:cNvSpPr/>
      </dsp:nvSpPr>
      <dsp:spPr>
        <a:xfrm>
          <a:off x="6796294" y="516543"/>
          <a:ext cx="1261879" cy="4324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AE4C4B8-9B26-48AB-83CF-3A16CC83AA2A}">
      <dsp:nvSpPr>
        <dsp:cNvPr id="0" name=""/>
        <dsp:cNvSpPr/>
      </dsp:nvSpPr>
      <dsp:spPr>
        <a:xfrm>
          <a:off x="4311968" y="1165196"/>
          <a:ext cx="788" cy="2897314"/>
        </a:xfrm>
        <a:prstGeom prst="line">
          <a:avLst/>
        </a:pr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BD136-0463-4A41-90C6-7E3E0EB6BCE3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197" y="4724202"/>
            <a:ext cx="544957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8536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F2C38-951F-4082-B0CC-C97A9CEE6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43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F2C38-951F-4082-B0CC-C97A9CEE671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682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F2C38-951F-4082-B0CC-C97A9CEE671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5566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F2C38-951F-4082-B0CC-C97A9CEE671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0207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F2C38-951F-4082-B0CC-C97A9CEE671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1741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F2C38-951F-4082-B0CC-C97A9CEE671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9939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F2C38-951F-4082-B0CC-C97A9CEE671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8827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F2C38-951F-4082-B0CC-C97A9CEE671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432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F2C38-951F-4082-B0CC-C97A9CEE671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58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F2C38-951F-4082-B0CC-C97A9CEE671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490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F2C38-951F-4082-B0CC-C97A9CEE671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016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F2C38-951F-4082-B0CC-C97A9CEE671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130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F2C38-951F-4082-B0CC-C97A9CEE671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720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F2C38-951F-4082-B0CC-C97A9CEE671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6822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F2C38-951F-4082-B0CC-C97A9CEE671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707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F2C38-951F-4082-B0CC-C97A9CEE671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021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139B196-73A6-450D-8CDD-ABBE128EEC79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41D447C-7F25-4138-A069-B51E9293B1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B196-73A6-450D-8CDD-ABBE128EEC79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D447C-7F25-4138-A069-B51E9293B1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B196-73A6-450D-8CDD-ABBE128EEC79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D447C-7F25-4138-A069-B51E9293B1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B196-73A6-450D-8CDD-ABBE128EEC79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D447C-7F25-4138-A069-B51E9293B1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B196-73A6-450D-8CDD-ABBE128EEC79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D447C-7F25-4138-A069-B51E9293B1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B196-73A6-450D-8CDD-ABBE128EEC79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D447C-7F25-4138-A069-B51E9293B1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39B196-73A6-450D-8CDD-ABBE128EEC79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1D447C-7F25-4138-A069-B51E9293B16D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139B196-73A6-450D-8CDD-ABBE128EEC79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41D447C-7F25-4138-A069-B51E9293B1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B196-73A6-450D-8CDD-ABBE128EEC79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D447C-7F25-4138-A069-B51E9293B1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B196-73A6-450D-8CDD-ABBE128EEC79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D447C-7F25-4138-A069-B51E9293B1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B196-73A6-450D-8CDD-ABBE128EEC79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D447C-7F25-4138-A069-B51E9293B1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139B196-73A6-450D-8CDD-ABBE128EEC79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41D447C-7F25-4138-A069-B51E9293B16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1905000"/>
            <a:ext cx="7342584" cy="1524000"/>
          </a:xfrm>
        </p:spPr>
        <p:txBody>
          <a:bodyPr>
            <a:noAutofit/>
          </a:bodyPr>
          <a:lstStyle/>
          <a:p>
            <a:r>
              <a:rPr lang="en-GB" sz="3600" b="1" dirty="0"/>
              <a:t>Beyond </a:t>
            </a:r>
            <a:r>
              <a:rPr lang="en-GB" sz="3600" b="1" dirty="0" err="1"/>
              <a:t>Passportisation</a:t>
            </a:r>
            <a:r>
              <a:rPr lang="en-GB" sz="3600" b="1" dirty="0"/>
              <a:t>: When Legal Grey Areas Leave the Door Open to Interventionism and Rewriting post-1945 Principles on International Peace and Security 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/>
          <a:lstStyle/>
          <a:p>
            <a:r>
              <a:rPr lang="en-GB" dirty="0" smtClean="0"/>
              <a:t>Sabine Hassler and </a:t>
            </a:r>
            <a:r>
              <a:rPr lang="en-GB" dirty="0" err="1" smtClean="0"/>
              <a:t>Noëlle</a:t>
            </a:r>
            <a:r>
              <a:rPr lang="en-GB" dirty="0" smtClean="0"/>
              <a:t> </a:t>
            </a:r>
            <a:r>
              <a:rPr lang="en-GB" dirty="0" err="1" smtClean="0"/>
              <a:t>Quénivet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850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and Issues - Politics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Political Issues</a:t>
            </a:r>
          </a:p>
          <a:p>
            <a:pPr lvl="1"/>
            <a:r>
              <a:rPr lang="en-GB" dirty="0" smtClean="0"/>
              <a:t>What is the aim of Russia? </a:t>
            </a:r>
          </a:p>
          <a:p>
            <a:pPr lvl="1"/>
            <a:r>
              <a:rPr lang="en-GB" dirty="0" smtClean="0"/>
              <a:t>Is there a grand plan? Or is it a piecemeal approach?</a:t>
            </a:r>
          </a:p>
          <a:p>
            <a:pPr lvl="1"/>
            <a:r>
              <a:rPr lang="en-GB" dirty="0" smtClean="0"/>
              <a:t>Is </a:t>
            </a:r>
            <a:r>
              <a:rPr lang="en-GB" dirty="0"/>
              <a:t>it </a:t>
            </a:r>
            <a:r>
              <a:rPr lang="en-GB" dirty="0" smtClean="0"/>
              <a:t>using law to advance a political aim? </a:t>
            </a:r>
            <a:r>
              <a:rPr lang="en-GB" dirty="0" err="1" smtClean="0"/>
              <a:t>Lawfare</a:t>
            </a:r>
            <a:r>
              <a:rPr lang="en-GB" dirty="0" smtClean="0"/>
              <a:t>?</a:t>
            </a:r>
          </a:p>
          <a:p>
            <a:pPr lvl="1"/>
            <a:endParaRPr lang="en-GB" dirty="0"/>
          </a:p>
          <a:p>
            <a:r>
              <a:rPr lang="en-GB" dirty="0"/>
              <a:t>After all, Russia provides legal justifications for its acts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3507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and Issues – Law 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927108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5278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E4C4B8-9B26-48AB-83CF-3A16CC83AA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570D3F-6774-49E4-9D1A-1C2FE454B0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28E52F-8FAD-4AD9-AF63-A62EC6747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029AAC-349B-4D99-B643-CE75BCDA2E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2FAC987-1272-48A8-ABF1-F6C8D53EB5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BC3787-3941-4E4D-9880-70C94F111B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125158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dirty="0" smtClean="0"/>
              <a:t>Established Principles and Blurry Contours and Application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677538"/>
              </p:ext>
            </p:extLst>
          </p:nvPr>
        </p:nvGraphicFramePr>
        <p:xfrm>
          <a:off x="457200" y="2102188"/>
          <a:ext cx="8229600" cy="449516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2170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Principle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Issues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r>
                        <a:rPr lang="en-GB" dirty="0" smtClean="0"/>
                        <a:t>Prohibition</a:t>
                      </a:r>
                      <a:r>
                        <a:rPr lang="en-GB" baseline="0" dirty="0" smtClean="0"/>
                        <a:t> of the use of force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Protection of nationals abroad</a:t>
                      </a:r>
                      <a:r>
                        <a:rPr lang="en-GB" baseline="0" dirty="0" smtClean="0"/>
                        <a:t> – allowed under certain circumstances (see Entebbe raid)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/>
                        <a:t>Emerging legal concept of responsibility to protect - threshold of applicability, need for authorisation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/>
                        <a:t>Attribution and ‘effective control’ test set out in </a:t>
                      </a:r>
                      <a:r>
                        <a:rPr lang="en-GB" i="1" baseline="0" dirty="0" smtClean="0"/>
                        <a:t>Nicaragua </a:t>
                      </a:r>
                      <a:r>
                        <a:rPr lang="en-GB" i="0" baseline="0" dirty="0" smtClean="0"/>
                        <a:t>and </a:t>
                      </a:r>
                      <a:r>
                        <a:rPr lang="en-GB" i="1" baseline="0" dirty="0" smtClean="0"/>
                        <a:t>Bosnia Genocide </a:t>
                      </a:r>
                      <a:r>
                        <a:rPr lang="en-GB" i="0" baseline="0" dirty="0" smtClean="0"/>
                        <a:t>cases</a:t>
                      </a:r>
                      <a:r>
                        <a:rPr lang="en-GB" i="1" baseline="0" dirty="0" smtClean="0"/>
                        <a:t> – </a:t>
                      </a:r>
                      <a:r>
                        <a:rPr lang="en-GB" i="0" baseline="0" dirty="0" smtClean="0"/>
                        <a:t>‘overall control’ test in other courts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6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125158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dirty="0"/>
              <a:t>Established Principles and Blurry Contours and Application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649073"/>
              </p:ext>
            </p:extLst>
          </p:nvPr>
        </p:nvGraphicFramePr>
        <p:xfrm>
          <a:off x="457200" y="2478496"/>
          <a:ext cx="8229600" cy="368680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2170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Principle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Issues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r>
                        <a:rPr lang="en-GB" dirty="0" smtClean="0"/>
                        <a:t>Right of self-determination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Definition</a:t>
                      </a:r>
                      <a:r>
                        <a:rPr lang="en-GB" baseline="0" dirty="0" smtClean="0"/>
                        <a:t> of people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Conditions</a:t>
                      </a:r>
                      <a:r>
                        <a:rPr lang="en-GB" baseline="0" dirty="0" smtClean="0"/>
                        <a:t> for the exercise of the external right of self-determination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Declaration</a:t>
                      </a:r>
                      <a:r>
                        <a:rPr lang="en-GB" baseline="0" dirty="0" smtClean="0"/>
                        <a:t> of independence and creation of a new State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14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Not really a new interpretation</a:t>
            </a:r>
            <a:r>
              <a:rPr lang="en-GB" dirty="0" smtClean="0"/>
              <a:t>…</a:t>
            </a:r>
          </a:p>
          <a:p>
            <a:pPr lvl="1"/>
            <a:r>
              <a:rPr lang="en-GB" dirty="0" smtClean="0"/>
              <a:t>Western policies and acts:</a:t>
            </a:r>
          </a:p>
          <a:p>
            <a:pPr lvl="2"/>
            <a:r>
              <a:rPr lang="en-GB" dirty="0" smtClean="0"/>
              <a:t>Protection of nationals </a:t>
            </a:r>
            <a:r>
              <a:rPr lang="en-GB" dirty="0"/>
              <a:t>a</a:t>
            </a:r>
            <a:r>
              <a:rPr lang="en-GB" dirty="0" smtClean="0"/>
              <a:t>broad: Grenada, Dominican Republic, </a:t>
            </a:r>
            <a:r>
              <a:rPr lang="en-GB" dirty="0" err="1" smtClean="0"/>
              <a:t>etc</a:t>
            </a:r>
            <a:endParaRPr lang="en-GB" dirty="0" smtClean="0"/>
          </a:p>
          <a:p>
            <a:pPr lvl="2"/>
            <a:r>
              <a:rPr lang="en-GB" dirty="0" smtClean="0"/>
              <a:t>Use of force and support of some groups: Nicaragua</a:t>
            </a:r>
          </a:p>
          <a:p>
            <a:pPr lvl="2"/>
            <a:r>
              <a:rPr lang="en-GB" dirty="0" smtClean="0"/>
              <a:t>R2P: Libya </a:t>
            </a:r>
          </a:p>
          <a:p>
            <a:pPr lvl="2"/>
            <a:r>
              <a:rPr lang="en-GB" dirty="0" smtClean="0"/>
              <a:t>Right of self-determination: Kosovo</a:t>
            </a:r>
          </a:p>
          <a:p>
            <a:r>
              <a:rPr lang="en-GB" dirty="0" smtClean="0"/>
              <a:t>Not really new politics either….</a:t>
            </a:r>
          </a:p>
          <a:p>
            <a:pPr lvl="1"/>
            <a:r>
              <a:rPr lang="en-GB" dirty="0" smtClean="0"/>
              <a:t>State security and integrity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is paramount</a:t>
            </a:r>
          </a:p>
          <a:p>
            <a:pPr lvl="1"/>
            <a:r>
              <a:rPr lang="en-GB" dirty="0" smtClean="0"/>
              <a:t>Human security as a facade</a:t>
            </a:r>
          </a:p>
          <a:p>
            <a:endParaRPr lang="en-GB" sz="4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877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other words</a:t>
            </a:r>
            <a:r>
              <a:rPr lang="en-GB" dirty="0" smtClean="0"/>
              <a:t>….</a:t>
            </a:r>
          </a:p>
          <a:p>
            <a:endParaRPr lang="en-GB" dirty="0"/>
          </a:p>
          <a:p>
            <a:endParaRPr lang="en-GB" dirty="0"/>
          </a:p>
          <a:p>
            <a:pPr marL="109728" indent="0" algn="r">
              <a:buNone/>
            </a:pPr>
            <a:r>
              <a:rPr lang="en-GB" sz="5400" dirty="0"/>
              <a:t>BACK TO THE PAST…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11526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Conferral of Nationality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588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1189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F4EF13-EDFE-4D5F-B3B5-278F07B819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A605FE-B444-43E1-999F-98433F3E11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Concept of ‘</a:t>
            </a:r>
            <a:r>
              <a:rPr lang="en-GB" dirty="0" err="1"/>
              <a:t>P</a:t>
            </a:r>
            <a:r>
              <a:rPr lang="en-GB" dirty="0" err="1" smtClean="0"/>
              <a:t>assportisation</a:t>
            </a:r>
            <a:r>
              <a:rPr lang="en-GB" dirty="0" smtClean="0"/>
              <a:t>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By granting nationality Russia is creating a legal fact that is recognised in international law</a:t>
            </a:r>
          </a:p>
          <a:p>
            <a:r>
              <a:rPr lang="en-GB" dirty="0" smtClean="0"/>
              <a:t>Rights and obligations derived from conferral of nationality, </a:t>
            </a:r>
            <a:r>
              <a:rPr lang="en-GB" dirty="0" err="1" smtClean="0"/>
              <a:t>eg</a:t>
            </a:r>
            <a:r>
              <a:rPr lang="en-GB" dirty="0" smtClean="0"/>
              <a:t> diplomatic protection, protection of nationals abroad</a:t>
            </a:r>
          </a:p>
          <a:p>
            <a:r>
              <a:rPr lang="en-GB" dirty="0" smtClean="0"/>
              <a:t>Based on such facts, Russia is able to intervene in the internal affairs of another State</a:t>
            </a:r>
          </a:p>
          <a:p>
            <a:r>
              <a:rPr lang="en-GB" dirty="0" smtClean="0"/>
              <a:t>Passport/nationality used as a tool/weapon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038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Beyond </a:t>
            </a:r>
            <a:r>
              <a:rPr lang="en-GB" dirty="0" err="1" smtClean="0"/>
              <a:t>Passportisation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Passportisation</a:t>
            </a:r>
            <a:r>
              <a:rPr lang="en-GB" dirty="0" smtClean="0"/>
              <a:t> as part of wider policy?</a:t>
            </a:r>
          </a:p>
          <a:p>
            <a:r>
              <a:rPr lang="en-GB" dirty="0" smtClean="0"/>
              <a:t>Neo-expansionist strategy of Russia?</a:t>
            </a:r>
          </a:p>
          <a:p>
            <a:pPr lvl="1"/>
            <a:r>
              <a:rPr lang="en-GB" dirty="0" smtClean="0"/>
              <a:t>to acquire territory?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o create a buffer/safe zone?</a:t>
            </a:r>
          </a:p>
          <a:p>
            <a:pPr lvl="1"/>
            <a:r>
              <a:rPr lang="en-GB" dirty="0" smtClean="0"/>
              <a:t>to turn neighbouring States into vassals?</a:t>
            </a:r>
          </a:p>
          <a:p>
            <a:r>
              <a:rPr lang="en-GB" dirty="0" smtClean="0"/>
              <a:t>Is Russia rewriting the post-1945 rules?</a:t>
            </a:r>
          </a:p>
        </p:txBody>
      </p:sp>
    </p:spTree>
    <p:extLst>
      <p:ext uri="{BB962C8B-B14F-4D97-AF65-F5344CB8AC3E}">
        <p14:creationId xmlns:p14="http://schemas.microsoft.com/office/powerpoint/2010/main" val="398597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Post-1945 International Law Framework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624966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8187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B28EB2-87F5-4309-8A4E-028DC957F5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04EA1A-9589-45EF-ADD4-9E141721D0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CF75F7-1662-4072-8254-5EBCBC530E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6C58DA-557E-4F44-B6C0-DBD0A152B6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A89222-42E6-4E17-B6AE-C6E80C5F02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Is It Legally Possible to Rewrite Rules?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2848824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4461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2E41DC-6C7F-420D-A112-E4F2E76682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33F70D-568E-4929-993D-23BA4948BC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A99524-8660-4A60-BD0F-0BAD8225F9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143B45-2D94-40BE-BCC0-5D5D2C83D3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7178738"/>
              </p:ext>
            </p:extLst>
          </p:nvPr>
        </p:nvGraphicFramePr>
        <p:xfrm>
          <a:off x="457200" y="836712"/>
          <a:ext cx="8229600" cy="5737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9420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FED3BE8-6A3C-4F91-979E-F5E62365CB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8692558-A806-4F15-A550-7210D54AAA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3370401-77BC-4BBD-96F6-D3375319C9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B18BBBD-6C3D-4700-9AF7-4BE5C140A8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8EDAE0B-25EE-4CE8-BCA5-5E4E025D51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CCCD6FB-8870-4CD7-AE17-F40E13A3FE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8916258-F96B-48E1-B546-905D111D18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Russia and the Grey Legal Areas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à"/>
            </a:pPr>
            <a:r>
              <a:rPr lang="en-GB" dirty="0" smtClean="0">
                <a:sym typeface="Wingdings" panose="05000000000000000000" pitchFamily="2" charset="2"/>
              </a:rPr>
              <a:t>Russia’s interpretation that could lead to creation of new rules of customary nature alongside treaty rules (</a:t>
            </a:r>
            <a:r>
              <a:rPr lang="en-GB" i="1" dirty="0" smtClean="0">
                <a:sym typeface="Wingdings" panose="05000000000000000000" pitchFamily="2" charset="2"/>
              </a:rPr>
              <a:t>Nicaragua </a:t>
            </a:r>
            <a:r>
              <a:rPr lang="en-GB" dirty="0" smtClean="0">
                <a:sym typeface="Wingdings" panose="05000000000000000000" pitchFamily="2" charset="2"/>
              </a:rPr>
              <a:t>Case)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GB" dirty="0" smtClean="0">
                <a:sym typeface="Wingdings" panose="05000000000000000000" pitchFamily="2" charset="2"/>
              </a:rPr>
              <a:t>Formation of customary rules more easy in grey areas</a:t>
            </a:r>
          </a:p>
        </p:txBody>
      </p:sp>
    </p:spTree>
    <p:extLst>
      <p:ext uri="{BB962C8B-B14F-4D97-AF65-F5344CB8AC3E}">
        <p14:creationId xmlns:p14="http://schemas.microsoft.com/office/powerpoint/2010/main" val="1140410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Five (Overlapping) Phases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8227831"/>
              </p:ext>
            </p:extLst>
          </p:nvPr>
        </p:nvGraphicFramePr>
        <p:xfrm>
          <a:off x="179512" y="2249488"/>
          <a:ext cx="8784976" cy="4491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0476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3AB557-5324-420A-9A62-29DF245BB9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FD36E5-DAEB-42F2-B3C0-98639574D5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C01EB9-9C7E-4927-9A1E-DD65493ABA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CD6BB9-15B6-40FC-AF64-DC2E1C63A1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169B97-E20C-44C2-8F16-9B1632632D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BBCE23-CD16-4E15-BF63-FA045983DC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274C60-CD84-4AAD-BF03-BEF0592E9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BE2666-EDC8-4101-8D0A-EAE6486DF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6925A1-1C67-40E0-8152-8CE131358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2AE709-2C4D-4845-A57F-21C362057E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BA0AC3-7D7B-42C3-92A6-1EB92E2F83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249</TotalTime>
  <Words>653</Words>
  <Application>Microsoft Office PowerPoint</Application>
  <PresentationFormat>On-screen Show (4:3)</PresentationFormat>
  <Paragraphs>106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Urban</vt:lpstr>
      <vt:lpstr>Beyond Passportisation: When Legal Grey Areas Leave the Door Open to Interventionism and Rewriting post-1945 Principles on International Peace and Security </vt:lpstr>
      <vt:lpstr>Conferral of Nationality</vt:lpstr>
      <vt:lpstr>Concept of ‘Passportisation’</vt:lpstr>
      <vt:lpstr>Beyond Passportisation</vt:lpstr>
      <vt:lpstr>Post-1945 International Law Framework</vt:lpstr>
      <vt:lpstr>How Is It Legally Possible to Rewrite Rules?</vt:lpstr>
      <vt:lpstr>PowerPoint Presentation</vt:lpstr>
      <vt:lpstr>Russia and the Grey Legal Areas</vt:lpstr>
      <vt:lpstr>Five (Overlapping) Phases</vt:lpstr>
      <vt:lpstr>Questions and Issues - Politics</vt:lpstr>
      <vt:lpstr>Questions and Issues – Law  </vt:lpstr>
      <vt:lpstr>PowerPoint Presentation</vt:lpstr>
      <vt:lpstr>PowerPoint Presentation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Passportisation: When Legal Grey Areas Leave the Door Open to Interventionism and Rewriting post-1945 Principles on International Peace and Security</dc:title>
  <dc:creator>NNRQ</dc:creator>
  <cp:lastModifiedBy>NNRQ</cp:lastModifiedBy>
  <cp:revision>26</cp:revision>
  <cp:lastPrinted>2017-11-12T07:53:47Z</cp:lastPrinted>
  <dcterms:created xsi:type="dcterms:W3CDTF">2017-11-04T14:40:36Z</dcterms:created>
  <dcterms:modified xsi:type="dcterms:W3CDTF">2017-11-12T07:56:32Z</dcterms:modified>
</cp:coreProperties>
</file>