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4" r:id="rId8"/>
    <p:sldId id="265" r:id="rId9"/>
    <p:sldId id="260" r:id="rId10"/>
    <p:sldId id="261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44F15D-C7EF-4E28-ACCD-0BA2D4EFE249}" type="doc">
      <dgm:prSet loTypeId="urn:microsoft.com/office/officeart/2005/8/layout/hList3" loCatId="list" qsTypeId="urn:microsoft.com/office/officeart/2005/8/quickstyle/simple5" qsCatId="simple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76A3BCF7-EC98-4723-A83B-D06BC13EE99E}">
      <dgm:prSet phldrT="[Text]"/>
      <dgm:spPr/>
      <dgm:t>
        <a:bodyPr/>
        <a:lstStyle/>
        <a:p>
          <a:r>
            <a:rPr lang="en-GB" dirty="0" smtClean="0"/>
            <a:t>Primary Sources of International Law</a:t>
          </a:r>
          <a:endParaRPr lang="en-GB" dirty="0"/>
        </a:p>
      </dgm:t>
    </dgm:pt>
    <dgm:pt modelId="{920C4681-23DE-4DE5-AA0E-414B28FE2007}" type="parTrans" cxnId="{D0B92BFD-B5F6-4727-8D39-57F75B01CAA7}">
      <dgm:prSet/>
      <dgm:spPr/>
      <dgm:t>
        <a:bodyPr/>
        <a:lstStyle/>
        <a:p>
          <a:endParaRPr lang="en-GB"/>
        </a:p>
      </dgm:t>
    </dgm:pt>
    <dgm:pt modelId="{F9160A3C-6028-4353-9997-183B03D13FBE}" type="sibTrans" cxnId="{D0B92BFD-B5F6-4727-8D39-57F75B01CAA7}">
      <dgm:prSet/>
      <dgm:spPr/>
      <dgm:t>
        <a:bodyPr/>
        <a:lstStyle/>
        <a:p>
          <a:endParaRPr lang="en-GB"/>
        </a:p>
      </dgm:t>
    </dgm:pt>
    <dgm:pt modelId="{5D82617B-C784-4FD5-A143-4C0B5071422F}">
      <dgm:prSet phldrT="[Text]"/>
      <dgm:spPr/>
      <dgm:t>
        <a:bodyPr/>
        <a:lstStyle/>
        <a:p>
          <a:r>
            <a:rPr lang="en-GB" dirty="0" smtClean="0"/>
            <a:t>Treaties</a:t>
          </a:r>
          <a:endParaRPr lang="en-GB" dirty="0"/>
        </a:p>
      </dgm:t>
    </dgm:pt>
    <dgm:pt modelId="{03A60A59-48CA-448A-B848-5F302109BBAB}" type="parTrans" cxnId="{4ABD578F-4F15-4839-9CA2-B3E3E1988681}">
      <dgm:prSet/>
      <dgm:spPr/>
      <dgm:t>
        <a:bodyPr/>
        <a:lstStyle/>
        <a:p>
          <a:endParaRPr lang="en-GB"/>
        </a:p>
      </dgm:t>
    </dgm:pt>
    <dgm:pt modelId="{DB9B4CBC-1524-4286-9FFC-E13A46B83C16}" type="sibTrans" cxnId="{4ABD578F-4F15-4839-9CA2-B3E3E1988681}">
      <dgm:prSet/>
      <dgm:spPr/>
      <dgm:t>
        <a:bodyPr/>
        <a:lstStyle/>
        <a:p>
          <a:endParaRPr lang="en-GB"/>
        </a:p>
      </dgm:t>
    </dgm:pt>
    <dgm:pt modelId="{6210BFB0-24EA-474B-B837-B52018792D89}">
      <dgm:prSet phldrT="[Text]"/>
      <dgm:spPr/>
      <dgm:t>
        <a:bodyPr/>
        <a:lstStyle/>
        <a:p>
          <a:r>
            <a:rPr lang="en-GB" dirty="0" smtClean="0"/>
            <a:t>Customary Law</a:t>
          </a:r>
          <a:endParaRPr lang="en-GB" dirty="0"/>
        </a:p>
      </dgm:t>
    </dgm:pt>
    <dgm:pt modelId="{D794E265-A2AD-4838-B039-29332B0E46F8}" type="parTrans" cxnId="{A630156C-21BC-467F-96BA-57E9D7C7F8B9}">
      <dgm:prSet/>
      <dgm:spPr/>
      <dgm:t>
        <a:bodyPr/>
        <a:lstStyle/>
        <a:p>
          <a:endParaRPr lang="en-GB"/>
        </a:p>
      </dgm:t>
    </dgm:pt>
    <dgm:pt modelId="{9536D6FC-D1EF-4709-816A-B7AF3099EEF6}" type="sibTrans" cxnId="{A630156C-21BC-467F-96BA-57E9D7C7F8B9}">
      <dgm:prSet/>
      <dgm:spPr/>
      <dgm:t>
        <a:bodyPr/>
        <a:lstStyle/>
        <a:p>
          <a:endParaRPr lang="en-GB"/>
        </a:p>
      </dgm:t>
    </dgm:pt>
    <dgm:pt modelId="{0DE9521B-1489-4E4F-89B0-7E8F7D6280D6}">
      <dgm:prSet phldrT="[Text]"/>
      <dgm:spPr/>
      <dgm:t>
        <a:bodyPr/>
        <a:lstStyle/>
        <a:p>
          <a:r>
            <a:rPr lang="en-GB" dirty="0" smtClean="0"/>
            <a:t>General Principles of Law</a:t>
          </a:r>
          <a:endParaRPr lang="en-GB" dirty="0"/>
        </a:p>
      </dgm:t>
    </dgm:pt>
    <dgm:pt modelId="{1B45CE48-B801-4734-8440-8E3D0ADFC0F8}" type="parTrans" cxnId="{A1A2EC2D-48C1-497E-BED2-1C21E1E4340B}">
      <dgm:prSet/>
      <dgm:spPr/>
      <dgm:t>
        <a:bodyPr/>
        <a:lstStyle/>
        <a:p>
          <a:endParaRPr lang="en-GB"/>
        </a:p>
      </dgm:t>
    </dgm:pt>
    <dgm:pt modelId="{ECBD7164-A7F8-4C3F-9FE2-927AF82DAADC}" type="sibTrans" cxnId="{A1A2EC2D-48C1-497E-BED2-1C21E1E4340B}">
      <dgm:prSet/>
      <dgm:spPr/>
      <dgm:t>
        <a:bodyPr/>
        <a:lstStyle/>
        <a:p>
          <a:endParaRPr lang="en-GB"/>
        </a:p>
      </dgm:t>
    </dgm:pt>
    <dgm:pt modelId="{506BFA7C-3AA9-4931-ADB6-4715F3DD9163}" type="pres">
      <dgm:prSet presAssocID="{7644F15D-C7EF-4E28-ACCD-0BA2D4EFE24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3DEDCFF-1659-40EA-ADB3-FC57894DB08E}" type="pres">
      <dgm:prSet presAssocID="{76A3BCF7-EC98-4723-A83B-D06BC13EE99E}" presName="roof" presStyleLbl="dkBgShp" presStyleIdx="0" presStyleCnt="2" custLinFactNeighborX="-6830" custLinFactNeighborY="-20832"/>
      <dgm:spPr/>
      <dgm:t>
        <a:bodyPr/>
        <a:lstStyle/>
        <a:p>
          <a:endParaRPr lang="en-GB"/>
        </a:p>
      </dgm:t>
    </dgm:pt>
    <dgm:pt modelId="{DF1A8F8C-353F-4130-94B2-4124AC51451B}" type="pres">
      <dgm:prSet presAssocID="{76A3BCF7-EC98-4723-A83B-D06BC13EE99E}" presName="pillars" presStyleCnt="0"/>
      <dgm:spPr/>
      <dgm:t>
        <a:bodyPr/>
        <a:lstStyle/>
        <a:p>
          <a:endParaRPr lang="en-GB"/>
        </a:p>
      </dgm:t>
    </dgm:pt>
    <dgm:pt modelId="{BD12AEEF-8450-4237-BBB8-F36E80C0BD3D}" type="pres">
      <dgm:prSet presAssocID="{76A3BCF7-EC98-4723-A83B-D06BC13EE99E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D4389D7-D271-4F67-99BF-65F943C8F50B}" type="pres">
      <dgm:prSet presAssocID="{6210BFB0-24EA-474B-B837-B52018792D89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A3AF44B-F6B7-4856-9F32-064B6FA2EA35}" type="pres">
      <dgm:prSet presAssocID="{0DE9521B-1489-4E4F-89B0-7E8F7D6280D6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B47FE8D-852F-4412-B3F4-0DA324AF1AE9}" type="pres">
      <dgm:prSet presAssocID="{76A3BCF7-EC98-4723-A83B-D06BC13EE99E}" presName="base" presStyleLbl="dkBgShp" presStyleIdx="1" presStyleCnt="2"/>
      <dgm:spPr/>
      <dgm:t>
        <a:bodyPr/>
        <a:lstStyle/>
        <a:p>
          <a:endParaRPr lang="en-GB"/>
        </a:p>
      </dgm:t>
    </dgm:pt>
  </dgm:ptLst>
  <dgm:cxnLst>
    <dgm:cxn modelId="{2BFC3E71-74E3-4EDF-8454-6C6AB3E3FABD}" type="presOf" srcId="{6210BFB0-24EA-474B-B837-B52018792D89}" destId="{5D4389D7-D271-4F67-99BF-65F943C8F50B}" srcOrd="0" destOrd="0" presId="urn:microsoft.com/office/officeart/2005/8/layout/hList3"/>
    <dgm:cxn modelId="{2178D23E-947F-4B13-9099-306D41AE3A61}" type="presOf" srcId="{0DE9521B-1489-4E4F-89B0-7E8F7D6280D6}" destId="{AA3AF44B-F6B7-4856-9F32-064B6FA2EA35}" srcOrd="0" destOrd="0" presId="urn:microsoft.com/office/officeart/2005/8/layout/hList3"/>
    <dgm:cxn modelId="{D0B92BFD-B5F6-4727-8D39-57F75B01CAA7}" srcId="{7644F15D-C7EF-4E28-ACCD-0BA2D4EFE249}" destId="{76A3BCF7-EC98-4723-A83B-D06BC13EE99E}" srcOrd="0" destOrd="0" parTransId="{920C4681-23DE-4DE5-AA0E-414B28FE2007}" sibTransId="{F9160A3C-6028-4353-9997-183B03D13FBE}"/>
    <dgm:cxn modelId="{A7AC4DEA-A3A2-475E-BF36-FF09AA499790}" type="presOf" srcId="{7644F15D-C7EF-4E28-ACCD-0BA2D4EFE249}" destId="{506BFA7C-3AA9-4931-ADB6-4715F3DD9163}" srcOrd="0" destOrd="0" presId="urn:microsoft.com/office/officeart/2005/8/layout/hList3"/>
    <dgm:cxn modelId="{A1A2EC2D-48C1-497E-BED2-1C21E1E4340B}" srcId="{76A3BCF7-EC98-4723-A83B-D06BC13EE99E}" destId="{0DE9521B-1489-4E4F-89B0-7E8F7D6280D6}" srcOrd="2" destOrd="0" parTransId="{1B45CE48-B801-4734-8440-8E3D0ADFC0F8}" sibTransId="{ECBD7164-A7F8-4C3F-9FE2-927AF82DAADC}"/>
    <dgm:cxn modelId="{75310C8E-E1A8-4F92-AE56-C23C768BAC2F}" type="presOf" srcId="{76A3BCF7-EC98-4723-A83B-D06BC13EE99E}" destId="{B3DEDCFF-1659-40EA-ADB3-FC57894DB08E}" srcOrd="0" destOrd="0" presId="urn:microsoft.com/office/officeart/2005/8/layout/hList3"/>
    <dgm:cxn modelId="{B1F1E395-537A-4066-A12C-C9EC5E7EC1F2}" type="presOf" srcId="{5D82617B-C784-4FD5-A143-4C0B5071422F}" destId="{BD12AEEF-8450-4237-BBB8-F36E80C0BD3D}" srcOrd="0" destOrd="0" presId="urn:microsoft.com/office/officeart/2005/8/layout/hList3"/>
    <dgm:cxn modelId="{4ABD578F-4F15-4839-9CA2-B3E3E1988681}" srcId="{76A3BCF7-EC98-4723-A83B-D06BC13EE99E}" destId="{5D82617B-C784-4FD5-A143-4C0B5071422F}" srcOrd="0" destOrd="0" parTransId="{03A60A59-48CA-448A-B848-5F302109BBAB}" sibTransId="{DB9B4CBC-1524-4286-9FFC-E13A46B83C16}"/>
    <dgm:cxn modelId="{A630156C-21BC-467F-96BA-57E9D7C7F8B9}" srcId="{76A3BCF7-EC98-4723-A83B-D06BC13EE99E}" destId="{6210BFB0-24EA-474B-B837-B52018792D89}" srcOrd="1" destOrd="0" parTransId="{D794E265-A2AD-4838-B039-29332B0E46F8}" sibTransId="{9536D6FC-D1EF-4709-816A-B7AF3099EEF6}"/>
    <dgm:cxn modelId="{9F435C39-431C-44BD-8EFB-96902FD8CCEF}" type="presParOf" srcId="{506BFA7C-3AA9-4931-ADB6-4715F3DD9163}" destId="{B3DEDCFF-1659-40EA-ADB3-FC57894DB08E}" srcOrd="0" destOrd="0" presId="urn:microsoft.com/office/officeart/2005/8/layout/hList3"/>
    <dgm:cxn modelId="{4CBCCAA0-5607-4902-A3D0-E37071AB9FF2}" type="presParOf" srcId="{506BFA7C-3AA9-4931-ADB6-4715F3DD9163}" destId="{DF1A8F8C-353F-4130-94B2-4124AC51451B}" srcOrd="1" destOrd="0" presId="urn:microsoft.com/office/officeart/2005/8/layout/hList3"/>
    <dgm:cxn modelId="{4D11E835-E0D2-437A-A615-8D9442532087}" type="presParOf" srcId="{DF1A8F8C-353F-4130-94B2-4124AC51451B}" destId="{BD12AEEF-8450-4237-BBB8-F36E80C0BD3D}" srcOrd="0" destOrd="0" presId="urn:microsoft.com/office/officeart/2005/8/layout/hList3"/>
    <dgm:cxn modelId="{F5E4AAED-DA18-4063-B26D-88013B204E12}" type="presParOf" srcId="{DF1A8F8C-353F-4130-94B2-4124AC51451B}" destId="{5D4389D7-D271-4F67-99BF-65F943C8F50B}" srcOrd="1" destOrd="0" presId="urn:microsoft.com/office/officeart/2005/8/layout/hList3"/>
    <dgm:cxn modelId="{FADF23E3-D031-4AB9-B8E0-5D7D8DDC1C84}" type="presParOf" srcId="{DF1A8F8C-353F-4130-94B2-4124AC51451B}" destId="{AA3AF44B-F6B7-4856-9F32-064B6FA2EA35}" srcOrd="2" destOrd="0" presId="urn:microsoft.com/office/officeart/2005/8/layout/hList3"/>
    <dgm:cxn modelId="{7F68200B-7E23-4840-9C6B-2B0FB9FB757E}" type="presParOf" srcId="{506BFA7C-3AA9-4931-ADB6-4715F3DD9163}" destId="{9B47FE8D-852F-4412-B3F4-0DA324AF1AE9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CA3A3F-EA17-464B-920D-DDA80FB07D7B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CD6EFC5-1634-406F-94DA-9DECC1254C91}">
      <dgm:prSet phldrT="[Text]"/>
      <dgm:spPr/>
      <dgm:t>
        <a:bodyPr/>
        <a:lstStyle/>
        <a:p>
          <a:r>
            <a:rPr lang="en-GB" dirty="0" smtClean="0"/>
            <a:t>UN Charter as a Human Rights Treaty</a:t>
          </a:r>
          <a:endParaRPr lang="en-GB" dirty="0"/>
        </a:p>
      </dgm:t>
    </dgm:pt>
    <dgm:pt modelId="{B00BE210-BB37-4875-9413-C013C5C26D00}" type="parTrans" cxnId="{B6DDE193-05F8-4DF4-B5BA-B442001A931F}">
      <dgm:prSet/>
      <dgm:spPr/>
      <dgm:t>
        <a:bodyPr/>
        <a:lstStyle/>
        <a:p>
          <a:endParaRPr lang="en-GB"/>
        </a:p>
      </dgm:t>
    </dgm:pt>
    <dgm:pt modelId="{030C5C59-E712-4D27-ADB4-353D3013EBA1}" type="sibTrans" cxnId="{B6DDE193-05F8-4DF4-B5BA-B442001A931F}">
      <dgm:prSet/>
      <dgm:spPr/>
      <dgm:t>
        <a:bodyPr/>
        <a:lstStyle/>
        <a:p>
          <a:endParaRPr lang="en-GB"/>
        </a:p>
      </dgm:t>
    </dgm:pt>
    <dgm:pt modelId="{4801C6E7-068E-4B87-A9E6-D6E7255A366B}">
      <dgm:prSet phldrT="[Text]"/>
      <dgm:spPr/>
      <dgm:t>
        <a:bodyPr/>
        <a:lstStyle/>
        <a:p>
          <a:r>
            <a:rPr lang="en-GB" dirty="0" smtClean="0"/>
            <a:t>UN as Human Rights Law Treaty-Maker</a:t>
          </a:r>
          <a:endParaRPr lang="en-GB" dirty="0"/>
        </a:p>
      </dgm:t>
    </dgm:pt>
    <dgm:pt modelId="{6B6C6574-8BD7-4E50-B662-FB99800B1791}" type="parTrans" cxnId="{FBB15D05-177D-4F12-8983-E5D62F477269}">
      <dgm:prSet/>
      <dgm:spPr/>
      <dgm:t>
        <a:bodyPr/>
        <a:lstStyle/>
        <a:p>
          <a:endParaRPr lang="en-GB"/>
        </a:p>
      </dgm:t>
    </dgm:pt>
    <dgm:pt modelId="{44970EF8-EA04-47C1-A9BC-20B89E290439}" type="sibTrans" cxnId="{FBB15D05-177D-4F12-8983-E5D62F477269}">
      <dgm:prSet/>
      <dgm:spPr/>
      <dgm:t>
        <a:bodyPr/>
        <a:lstStyle/>
        <a:p>
          <a:endParaRPr lang="en-GB"/>
        </a:p>
      </dgm:t>
    </dgm:pt>
    <dgm:pt modelId="{CA9C362C-B4A9-4250-B78C-4B7912132BCD}">
      <dgm:prSet phldrT="[Text]"/>
      <dgm:spPr/>
      <dgm:t>
        <a:bodyPr/>
        <a:lstStyle/>
        <a:p>
          <a:r>
            <a:rPr lang="en-GB" dirty="0" smtClean="0"/>
            <a:t>UN as a Moral Agent</a:t>
          </a:r>
          <a:endParaRPr lang="en-GB" dirty="0"/>
        </a:p>
      </dgm:t>
    </dgm:pt>
    <dgm:pt modelId="{69ED0E56-6450-4F5E-AC0A-F30322AAA76B}" type="parTrans" cxnId="{E581CCF3-B2EF-47CA-89BF-6EC0E26506D7}">
      <dgm:prSet/>
      <dgm:spPr/>
      <dgm:t>
        <a:bodyPr/>
        <a:lstStyle/>
        <a:p>
          <a:endParaRPr lang="en-GB"/>
        </a:p>
      </dgm:t>
    </dgm:pt>
    <dgm:pt modelId="{E443BD59-23FF-4D46-A258-6FA21B3FDFE2}" type="sibTrans" cxnId="{E581CCF3-B2EF-47CA-89BF-6EC0E26506D7}">
      <dgm:prSet/>
      <dgm:spPr/>
      <dgm:t>
        <a:bodyPr/>
        <a:lstStyle/>
        <a:p>
          <a:endParaRPr lang="en-GB"/>
        </a:p>
      </dgm:t>
    </dgm:pt>
    <dgm:pt modelId="{42EAE84D-22CB-4D07-A201-D6333899C08B}">
      <dgm:prSet phldrT="[Text]"/>
      <dgm:spPr/>
      <dgm:t>
        <a:bodyPr/>
        <a:lstStyle/>
        <a:p>
          <a:r>
            <a:rPr lang="en-GB" dirty="0" smtClean="0"/>
            <a:t>UN Constitution</a:t>
          </a:r>
          <a:endParaRPr lang="en-GB" dirty="0"/>
        </a:p>
      </dgm:t>
    </dgm:pt>
    <dgm:pt modelId="{C669C1C3-2196-40B1-8713-C29B1B348289}" type="parTrans" cxnId="{2516BAE1-A1A0-4AD4-A31B-15F9CABD3CC4}">
      <dgm:prSet/>
      <dgm:spPr/>
      <dgm:t>
        <a:bodyPr/>
        <a:lstStyle/>
        <a:p>
          <a:endParaRPr lang="en-GB"/>
        </a:p>
      </dgm:t>
    </dgm:pt>
    <dgm:pt modelId="{29BC1FE8-2941-4488-A358-DF0D31ADAF80}" type="sibTrans" cxnId="{2516BAE1-A1A0-4AD4-A31B-15F9CABD3CC4}">
      <dgm:prSet/>
      <dgm:spPr/>
      <dgm:t>
        <a:bodyPr/>
        <a:lstStyle/>
        <a:p>
          <a:endParaRPr lang="en-GB"/>
        </a:p>
      </dgm:t>
    </dgm:pt>
    <dgm:pt modelId="{8E5BDA6F-808C-4DD5-9CB7-CDDA5D934796}">
      <dgm:prSet phldrT="[Text]"/>
      <dgm:spPr/>
      <dgm:t>
        <a:bodyPr/>
        <a:lstStyle/>
        <a:p>
          <a:r>
            <a:rPr lang="en-GB" dirty="0" smtClean="0"/>
            <a:t>World Order Treaties</a:t>
          </a:r>
          <a:endParaRPr lang="en-GB" dirty="0"/>
        </a:p>
      </dgm:t>
    </dgm:pt>
    <dgm:pt modelId="{07DC01AC-F7E3-4D01-8BEC-224DB341C473}" type="parTrans" cxnId="{568E63F7-8A65-48DD-AB91-08BD42C4FD17}">
      <dgm:prSet/>
      <dgm:spPr/>
      <dgm:t>
        <a:bodyPr/>
        <a:lstStyle/>
        <a:p>
          <a:endParaRPr lang="en-GB"/>
        </a:p>
      </dgm:t>
    </dgm:pt>
    <dgm:pt modelId="{865560F3-D7B1-4FAF-9B82-8423C61233EF}" type="sibTrans" cxnId="{568E63F7-8A65-48DD-AB91-08BD42C4FD17}">
      <dgm:prSet/>
      <dgm:spPr/>
      <dgm:t>
        <a:bodyPr/>
        <a:lstStyle/>
        <a:p>
          <a:endParaRPr lang="en-GB"/>
        </a:p>
      </dgm:t>
    </dgm:pt>
    <dgm:pt modelId="{BB42C9B5-CDBB-4A15-8B2A-89BF64B9BC9F}">
      <dgm:prSet phldrT="[Text]"/>
      <dgm:spPr/>
      <dgm:t>
        <a:bodyPr/>
        <a:lstStyle/>
        <a:p>
          <a:r>
            <a:rPr lang="en-GB" dirty="0" smtClean="0"/>
            <a:t>Functional Treaty Succession</a:t>
          </a:r>
          <a:endParaRPr lang="en-GB" dirty="0"/>
        </a:p>
      </dgm:t>
    </dgm:pt>
    <dgm:pt modelId="{7051D594-1CCE-4A52-BA3E-EFF498157DF8}" type="parTrans" cxnId="{260285BA-4D23-431C-BB3C-EF5D9F5B6BCA}">
      <dgm:prSet/>
      <dgm:spPr/>
      <dgm:t>
        <a:bodyPr/>
        <a:lstStyle/>
        <a:p>
          <a:endParaRPr lang="en-GB"/>
        </a:p>
      </dgm:t>
    </dgm:pt>
    <dgm:pt modelId="{B819A0DA-F170-46F1-8B1C-69A869AA1FA5}" type="sibTrans" cxnId="{260285BA-4D23-431C-BB3C-EF5D9F5B6BCA}">
      <dgm:prSet/>
      <dgm:spPr/>
      <dgm:t>
        <a:bodyPr/>
        <a:lstStyle/>
        <a:p>
          <a:endParaRPr lang="en-GB"/>
        </a:p>
      </dgm:t>
    </dgm:pt>
    <dgm:pt modelId="{2ACAA7F7-098D-4088-9DC7-9BF1585E8E6F}" type="pres">
      <dgm:prSet presAssocID="{A6CA3A3F-EA17-464B-920D-DDA80FB07D7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GB"/>
        </a:p>
      </dgm:t>
    </dgm:pt>
    <dgm:pt modelId="{A5FC222C-5FBA-4135-8AB1-95D2573D06C7}" type="pres">
      <dgm:prSet presAssocID="{A6CA3A3F-EA17-464B-920D-DDA80FB07D7B}" presName="Name1" presStyleCnt="0"/>
      <dgm:spPr/>
    </dgm:pt>
    <dgm:pt modelId="{0BA4D423-0F48-4AB6-ADF4-4636C2EC8D08}" type="pres">
      <dgm:prSet presAssocID="{A6CA3A3F-EA17-464B-920D-DDA80FB07D7B}" presName="cycle" presStyleCnt="0"/>
      <dgm:spPr/>
    </dgm:pt>
    <dgm:pt modelId="{D5847E4F-96C6-4F01-8267-86158DD6D7BC}" type="pres">
      <dgm:prSet presAssocID="{A6CA3A3F-EA17-464B-920D-DDA80FB07D7B}" presName="srcNode" presStyleLbl="node1" presStyleIdx="0" presStyleCnt="6"/>
      <dgm:spPr/>
    </dgm:pt>
    <dgm:pt modelId="{52035134-888B-4E02-916B-08BDF64CE47D}" type="pres">
      <dgm:prSet presAssocID="{A6CA3A3F-EA17-464B-920D-DDA80FB07D7B}" presName="conn" presStyleLbl="parChTrans1D2" presStyleIdx="0" presStyleCnt="1"/>
      <dgm:spPr/>
      <dgm:t>
        <a:bodyPr/>
        <a:lstStyle/>
        <a:p>
          <a:endParaRPr lang="en-GB"/>
        </a:p>
      </dgm:t>
    </dgm:pt>
    <dgm:pt modelId="{4A891216-52AD-46E7-89F5-8715CFB2DB6D}" type="pres">
      <dgm:prSet presAssocID="{A6CA3A3F-EA17-464B-920D-DDA80FB07D7B}" presName="extraNode" presStyleLbl="node1" presStyleIdx="0" presStyleCnt="6"/>
      <dgm:spPr/>
    </dgm:pt>
    <dgm:pt modelId="{65E38E32-1C04-4FC7-98AF-7494665EB2D5}" type="pres">
      <dgm:prSet presAssocID="{A6CA3A3F-EA17-464B-920D-DDA80FB07D7B}" presName="dstNode" presStyleLbl="node1" presStyleIdx="0" presStyleCnt="6"/>
      <dgm:spPr/>
    </dgm:pt>
    <dgm:pt modelId="{476E4336-D4E9-40B5-89D9-B57E671AE518}" type="pres">
      <dgm:prSet presAssocID="{ACD6EFC5-1634-406F-94DA-9DECC1254C91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A35E6A3-5E0A-4754-A55F-09D41A04C995}" type="pres">
      <dgm:prSet presAssocID="{ACD6EFC5-1634-406F-94DA-9DECC1254C91}" presName="accent_1" presStyleCnt="0"/>
      <dgm:spPr/>
    </dgm:pt>
    <dgm:pt modelId="{462F4B5A-CF03-46F1-A97D-AACDDEA4B541}" type="pres">
      <dgm:prSet presAssocID="{ACD6EFC5-1634-406F-94DA-9DECC1254C91}" presName="accentRepeatNode" presStyleLbl="solidFgAcc1" presStyleIdx="0" presStyleCnt="6"/>
      <dgm:spPr/>
    </dgm:pt>
    <dgm:pt modelId="{14E05850-45D2-400B-958A-BE09499EAB42}" type="pres">
      <dgm:prSet presAssocID="{4801C6E7-068E-4B87-A9E6-D6E7255A366B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7BAAFE-ACDC-4FDC-B92D-0A5D3AF95718}" type="pres">
      <dgm:prSet presAssocID="{4801C6E7-068E-4B87-A9E6-D6E7255A366B}" presName="accent_2" presStyleCnt="0"/>
      <dgm:spPr/>
    </dgm:pt>
    <dgm:pt modelId="{F1532F25-AFFB-4696-8C8B-1C810E2FC63C}" type="pres">
      <dgm:prSet presAssocID="{4801C6E7-068E-4B87-A9E6-D6E7255A366B}" presName="accentRepeatNode" presStyleLbl="solidFgAcc1" presStyleIdx="1" presStyleCnt="6"/>
      <dgm:spPr/>
    </dgm:pt>
    <dgm:pt modelId="{7B287AD9-F50D-4BF4-8B45-9778CE4A50F6}" type="pres">
      <dgm:prSet presAssocID="{CA9C362C-B4A9-4250-B78C-4B7912132BCD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72BD7D6-F3E0-4748-9C10-3B29F2D10FB8}" type="pres">
      <dgm:prSet presAssocID="{CA9C362C-B4A9-4250-B78C-4B7912132BCD}" presName="accent_3" presStyleCnt="0"/>
      <dgm:spPr/>
    </dgm:pt>
    <dgm:pt modelId="{01468F00-2132-444D-924F-F73730EAF384}" type="pres">
      <dgm:prSet presAssocID="{CA9C362C-B4A9-4250-B78C-4B7912132BCD}" presName="accentRepeatNode" presStyleLbl="solidFgAcc1" presStyleIdx="2" presStyleCnt="6"/>
      <dgm:spPr/>
    </dgm:pt>
    <dgm:pt modelId="{7E38CEED-D000-4655-A544-1656AF2A8772}" type="pres">
      <dgm:prSet presAssocID="{42EAE84D-22CB-4D07-A201-D6333899C08B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E964B35-794E-4F8C-B666-D4CE77DCCBCC}" type="pres">
      <dgm:prSet presAssocID="{42EAE84D-22CB-4D07-A201-D6333899C08B}" presName="accent_4" presStyleCnt="0"/>
      <dgm:spPr/>
    </dgm:pt>
    <dgm:pt modelId="{0729EFFF-25FD-4700-9214-549AF11BD4BC}" type="pres">
      <dgm:prSet presAssocID="{42EAE84D-22CB-4D07-A201-D6333899C08B}" presName="accentRepeatNode" presStyleLbl="solidFgAcc1" presStyleIdx="3" presStyleCnt="6"/>
      <dgm:spPr/>
    </dgm:pt>
    <dgm:pt modelId="{33953755-C46B-43EA-A192-8F599F8AE12C}" type="pres">
      <dgm:prSet presAssocID="{8E5BDA6F-808C-4DD5-9CB7-CDDA5D934796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F25C486-1919-4D50-8814-0ABC9BCA0447}" type="pres">
      <dgm:prSet presAssocID="{8E5BDA6F-808C-4DD5-9CB7-CDDA5D934796}" presName="accent_5" presStyleCnt="0"/>
      <dgm:spPr/>
    </dgm:pt>
    <dgm:pt modelId="{67ED70D2-6929-4AB4-AA57-E324301F3C71}" type="pres">
      <dgm:prSet presAssocID="{8E5BDA6F-808C-4DD5-9CB7-CDDA5D934796}" presName="accentRepeatNode" presStyleLbl="solidFgAcc1" presStyleIdx="4" presStyleCnt="6"/>
      <dgm:spPr/>
    </dgm:pt>
    <dgm:pt modelId="{021D986B-E4C1-4236-A80B-DAB0D2886F57}" type="pres">
      <dgm:prSet presAssocID="{BB42C9B5-CDBB-4A15-8B2A-89BF64B9BC9F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64FC9E-D6B8-4AB4-924B-3F4C0B29A1D5}" type="pres">
      <dgm:prSet presAssocID="{BB42C9B5-CDBB-4A15-8B2A-89BF64B9BC9F}" presName="accent_6" presStyleCnt="0"/>
      <dgm:spPr/>
    </dgm:pt>
    <dgm:pt modelId="{7D41FE8B-467C-4148-8759-D9C4BF5FDE72}" type="pres">
      <dgm:prSet presAssocID="{BB42C9B5-CDBB-4A15-8B2A-89BF64B9BC9F}" presName="accentRepeatNode" presStyleLbl="solidFgAcc1" presStyleIdx="5" presStyleCnt="6"/>
      <dgm:spPr/>
    </dgm:pt>
  </dgm:ptLst>
  <dgm:cxnLst>
    <dgm:cxn modelId="{5214EF1A-1C35-49CD-8C08-5520789C7327}" type="presOf" srcId="{A6CA3A3F-EA17-464B-920D-DDA80FB07D7B}" destId="{2ACAA7F7-098D-4088-9DC7-9BF1585E8E6F}" srcOrd="0" destOrd="0" presId="urn:microsoft.com/office/officeart/2008/layout/VerticalCurvedList"/>
    <dgm:cxn modelId="{FCB6BE28-5D86-41BE-A1A7-6381D4069262}" type="presOf" srcId="{030C5C59-E712-4D27-ADB4-353D3013EBA1}" destId="{52035134-888B-4E02-916B-08BDF64CE47D}" srcOrd="0" destOrd="0" presId="urn:microsoft.com/office/officeart/2008/layout/VerticalCurvedList"/>
    <dgm:cxn modelId="{260285BA-4D23-431C-BB3C-EF5D9F5B6BCA}" srcId="{A6CA3A3F-EA17-464B-920D-DDA80FB07D7B}" destId="{BB42C9B5-CDBB-4A15-8B2A-89BF64B9BC9F}" srcOrd="5" destOrd="0" parTransId="{7051D594-1CCE-4A52-BA3E-EFF498157DF8}" sibTransId="{B819A0DA-F170-46F1-8B1C-69A869AA1FA5}"/>
    <dgm:cxn modelId="{DC42B6F0-3D18-4B09-B37F-3E2CFDDFDA53}" type="presOf" srcId="{CA9C362C-B4A9-4250-B78C-4B7912132BCD}" destId="{7B287AD9-F50D-4BF4-8B45-9778CE4A50F6}" srcOrd="0" destOrd="0" presId="urn:microsoft.com/office/officeart/2008/layout/VerticalCurvedList"/>
    <dgm:cxn modelId="{568E63F7-8A65-48DD-AB91-08BD42C4FD17}" srcId="{A6CA3A3F-EA17-464B-920D-DDA80FB07D7B}" destId="{8E5BDA6F-808C-4DD5-9CB7-CDDA5D934796}" srcOrd="4" destOrd="0" parTransId="{07DC01AC-F7E3-4D01-8BEC-224DB341C473}" sibTransId="{865560F3-D7B1-4FAF-9B82-8423C61233EF}"/>
    <dgm:cxn modelId="{E581CCF3-B2EF-47CA-89BF-6EC0E26506D7}" srcId="{A6CA3A3F-EA17-464B-920D-DDA80FB07D7B}" destId="{CA9C362C-B4A9-4250-B78C-4B7912132BCD}" srcOrd="2" destOrd="0" parTransId="{69ED0E56-6450-4F5E-AC0A-F30322AAA76B}" sibTransId="{E443BD59-23FF-4D46-A258-6FA21B3FDFE2}"/>
    <dgm:cxn modelId="{FBB15D05-177D-4F12-8983-E5D62F477269}" srcId="{A6CA3A3F-EA17-464B-920D-DDA80FB07D7B}" destId="{4801C6E7-068E-4B87-A9E6-D6E7255A366B}" srcOrd="1" destOrd="0" parTransId="{6B6C6574-8BD7-4E50-B662-FB99800B1791}" sibTransId="{44970EF8-EA04-47C1-A9BC-20B89E290439}"/>
    <dgm:cxn modelId="{B6DDE193-05F8-4DF4-B5BA-B442001A931F}" srcId="{A6CA3A3F-EA17-464B-920D-DDA80FB07D7B}" destId="{ACD6EFC5-1634-406F-94DA-9DECC1254C91}" srcOrd="0" destOrd="0" parTransId="{B00BE210-BB37-4875-9413-C013C5C26D00}" sibTransId="{030C5C59-E712-4D27-ADB4-353D3013EBA1}"/>
    <dgm:cxn modelId="{C7574B85-F84D-4419-A0BA-C0ED0877633C}" type="presOf" srcId="{8E5BDA6F-808C-4DD5-9CB7-CDDA5D934796}" destId="{33953755-C46B-43EA-A192-8F599F8AE12C}" srcOrd="0" destOrd="0" presId="urn:microsoft.com/office/officeart/2008/layout/VerticalCurvedList"/>
    <dgm:cxn modelId="{3791A45A-F125-44D6-B5D3-E4B709ECAE72}" type="presOf" srcId="{ACD6EFC5-1634-406F-94DA-9DECC1254C91}" destId="{476E4336-D4E9-40B5-89D9-B57E671AE518}" srcOrd="0" destOrd="0" presId="urn:microsoft.com/office/officeart/2008/layout/VerticalCurvedList"/>
    <dgm:cxn modelId="{2516BAE1-A1A0-4AD4-A31B-15F9CABD3CC4}" srcId="{A6CA3A3F-EA17-464B-920D-DDA80FB07D7B}" destId="{42EAE84D-22CB-4D07-A201-D6333899C08B}" srcOrd="3" destOrd="0" parTransId="{C669C1C3-2196-40B1-8713-C29B1B348289}" sibTransId="{29BC1FE8-2941-4488-A358-DF0D31ADAF80}"/>
    <dgm:cxn modelId="{86D77F19-36F2-4F7A-A03F-6D154B155EFF}" type="presOf" srcId="{4801C6E7-068E-4B87-A9E6-D6E7255A366B}" destId="{14E05850-45D2-400B-958A-BE09499EAB42}" srcOrd="0" destOrd="0" presId="urn:microsoft.com/office/officeart/2008/layout/VerticalCurvedList"/>
    <dgm:cxn modelId="{F72E2968-F6D9-4E76-B2F2-CE2EE57C8474}" type="presOf" srcId="{42EAE84D-22CB-4D07-A201-D6333899C08B}" destId="{7E38CEED-D000-4655-A544-1656AF2A8772}" srcOrd="0" destOrd="0" presId="urn:microsoft.com/office/officeart/2008/layout/VerticalCurvedList"/>
    <dgm:cxn modelId="{C1941B39-AE42-45B4-BDF2-FADCDD77ACF9}" type="presOf" srcId="{BB42C9B5-CDBB-4A15-8B2A-89BF64B9BC9F}" destId="{021D986B-E4C1-4236-A80B-DAB0D2886F57}" srcOrd="0" destOrd="0" presId="urn:microsoft.com/office/officeart/2008/layout/VerticalCurvedList"/>
    <dgm:cxn modelId="{2D15B154-8DC8-456B-A36E-788BB77F12B8}" type="presParOf" srcId="{2ACAA7F7-098D-4088-9DC7-9BF1585E8E6F}" destId="{A5FC222C-5FBA-4135-8AB1-95D2573D06C7}" srcOrd="0" destOrd="0" presId="urn:microsoft.com/office/officeart/2008/layout/VerticalCurvedList"/>
    <dgm:cxn modelId="{60DE28C6-23D8-4726-8B32-781D453E1B07}" type="presParOf" srcId="{A5FC222C-5FBA-4135-8AB1-95D2573D06C7}" destId="{0BA4D423-0F48-4AB6-ADF4-4636C2EC8D08}" srcOrd="0" destOrd="0" presId="urn:microsoft.com/office/officeart/2008/layout/VerticalCurvedList"/>
    <dgm:cxn modelId="{ED2EE9B0-053F-403D-ADA0-9DD0C7A83698}" type="presParOf" srcId="{0BA4D423-0F48-4AB6-ADF4-4636C2EC8D08}" destId="{D5847E4F-96C6-4F01-8267-86158DD6D7BC}" srcOrd="0" destOrd="0" presId="urn:microsoft.com/office/officeart/2008/layout/VerticalCurvedList"/>
    <dgm:cxn modelId="{599BC72F-DB06-4E68-BD34-B9A4DA05D9F8}" type="presParOf" srcId="{0BA4D423-0F48-4AB6-ADF4-4636C2EC8D08}" destId="{52035134-888B-4E02-916B-08BDF64CE47D}" srcOrd="1" destOrd="0" presId="urn:microsoft.com/office/officeart/2008/layout/VerticalCurvedList"/>
    <dgm:cxn modelId="{740B6D82-7AC8-4671-8BE7-34E71BEBE80E}" type="presParOf" srcId="{0BA4D423-0F48-4AB6-ADF4-4636C2EC8D08}" destId="{4A891216-52AD-46E7-89F5-8715CFB2DB6D}" srcOrd="2" destOrd="0" presId="urn:microsoft.com/office/officeart/2008/layout/VerticalCurvedList"/>
    <dgm:cxn modelId="{42D489C3-0284-48E2-A2B8-61E68EEB92D0}" type="presParOf" srcId="{0BA4D423-0F48-4AB6-ADF4-4636C2EC8D08}" destId="{65E38E32-1C04-4FC7-98AF-7494665EB2D5}" srcOrd="3" destOrd="0" presId="urn:microsoft.com/office/officeart/2008/layout/VerticalCurvedList"/>
    <dgm:cxn modelId="{F7D8680F-F637-424F-B488-6B2CB98BDA6C}" type="presParOf" srcId="{A5FC222C-5FBA-4135-8AB1-95D2573D06C7}" destId="{476E4336-D4E9-40B5-89D9-B57E671AE518}" srcOrd="1" destOrd="0" presId="urn:microsoft.com/office/officeart/2008/layout/VerticalCurvedList"/>
    <dgm:cxn modelId="{19C3BD21-CABF-4E46-9089-23A5D65A0E37}" type="presParOf" srcId="{A5FC222C-5FBA-4135-8AB1-95D2573D06C7}" destId="{FA35E6A3-5E0A-4754-A55F-09D41A04C995}" srcOrd="2" destOrd="0" presId="urn:microsoft.com/office/officeart/2008/layout/VerticalCurvedList"/>
    <dgm:cxn modelId="{E300BE8B-92CC-4360-B814-6DFEB187CDBE}" type="presParOf" srcId="{FA35E6A3-5E0A-4754-A55F-09D41A04C995}" destId="{462F4B5A-CF03-46F1-A97D-AACDDEA4B541}" srcOrd="0" destOrd="0" presId="urn:microsoft.com/office/officeart/2008/layout/VerticalCurvedList"/>
    <dgm:cxn modelId="{16003283-8075-4405-9DFD-69FC7EECD963}" type="presParOf" srcId="{A5FC222C-5FBA-4135-8AB1-95D2573D06C7}" destId="{14E05850-45D2-400B-958A-BE09499EAB42}" srcOrd="3" destOrd="0" presId="urn:microsoft.com/office/officeart/2008/layout/VerticalCurvedList"/>
    <dgm:cxn modelId="{AD29BCFF-A218-409E-AF46-9EA07937F945}" type="presParOf" srcId="{A5FC222C-5FBA-4135-8AB1-95D2573D06C7}" destId="{DF7BAAFE-ACDC-4FDC-B92D-0A5D3AF95718}" srcOrd="4" destOrd="0" presId="urn:microsoft.com/office/officeart/2008/layout/VerticalCurvedList"/>
    <dgm:cxn modelId="{725168FB-3C17-4444-8D0D-EC1D31606925}" type="presParOf" srcId="{DF7BAAFE-ACDC-4FDC-B92D-0A5D3AF95718}" destId="{F1532F25-AFFB-4696-8C8B-1C810E2FC63C}" srcOrd="0" destOrd="0" presId="urn:microsoft.com/office/officeart/2008/layout/VerticalCurvedList"/>
    <dgm:cxn modelId="{71D035DB-7666-4155-BEA2-5EAD1F218C58}" type="presParOf" srcId="{A5FC222C-5FBA-4135-8AB1-95D2573D06C7}" destId="{7B287AD9-F50D-4BF4-8B45-9778CE4A50F6}" srcOrd="5" destOrd="0" presId="urn:microsoft.com/office/officeart/2008/layout/VerticalCurvedList"/>
    <dgm:cxn modelId="{1DF14898-0403-4D73-8132-AE7F8D6C2265}" type="presParOf" srcId="{A5FC222C-5FBA-4135-8AB1-95D2573D06C7}" destId="{372BD7D6-F3E0-4748-9C10-3B29F2D10FB8}" srcOrd="6" destOrd="0" presId="urn:microsoft.com/office/officeart/2008/layout/VerticalCurvedList"/>
    <dgm:cxn modelId="{43A19AFA-9EFD-45F4-8C12-B610D61E58FE}" type="presParOf" srcId="{372BD7D6-F3E0-4748-9C10-3B29F2D10FB8}" destId="{01468F00-2132-444D-924F-F73730EAF384}" srcOrd="0" destOrd="0" presId="urn:microsoft.com/office/officeart/2008/layout/VerticalCurvedList"/>
    <dgm:cxn modelId="{F9502975-7F3D-45CA-81B5-E98DA8D4DB83}" type="presParOf" srcId="{A5FC222C-5FBA-4135-8AB1-95D2573D06C7}" destId="{7E38CEED-D000-4655-A544-1656AF2A8772}" srcOrd="7" destOrd="0" presId="urn:microsoft.com/office/officeart/2008/layout/VerticalCurvedList"/>
    <dgm:cxn modelId="{AB946B0F-320C-4FC3-96A3-CED04B0D2069}" type="presParOf" srcId="{A5FC222C-5FBA-4135-8AB1-95D2573D06C7}" destId="{7E964B35-794E-4F8C-B666-D4CE77DCCBCC}" srcOrd="8" destOrd="0" presId="urn:microsoft.com/office/officeart/2008/layout/VerticalCurvedList"/>
    <dgm:cxn modelId="{AB632301-6CD9-47F8-AB8E-E661E52FBED0}" type="presParOf" srcId="{7E964B35-794E-4F8C-B666-D4CE77DCCBCC}" destId="{0729EFFF-25FD-4700-9214-549AF11BD4BC}" srcOrd="0" destOrd="0" presId="urn:microsoft.com/office/officeart/2008/layout/VerticalCurvedList"/>
    <dgm:cxn modelId="{39C1E14E-4D5B-4D3C-9B30-5FDACB7E83F7}" type="presParOf" srcId="{A5FC222C-5FBA-4135-8AB1-95D2573D06C7}" destId="{33953755-C46B-43EA-A192-8F599F8AE12C}" srcOrd="9" destOrd="0" presId="urn:microsoft.com/office/officeart/2008/layout/VerticalCurvedList"/>
    <dgm:cxn modelId="{156ADEF5-2300-41FE-963D-26E611ACEDFA}" type="presParOf" srcId="{A5FC222C-5FBA-4135-8AB1-95D2573D06C7}" destId="{0F25C486-1919-4D50-8814-0ABC9BCA0447}" srcOrd="10" destOrd="0" presId="urn:microsoft.com/office/officeart/2008/layout/VerticalCurvedList"/>
    <dgm:cxn modelId="{9C411FC2-B12E-43BF-A611-771727930B23}" type="presParOf" srcId="{0F25C486-1919-4D50-8814-0ABC9BCA0447}" destId="{67ED70D2-6929-4AB4-AA57-E324301F3C71}" srcOrd="0" destOrd="0" presId="urn:microsoft.com/office/officeart/2008/layout/VerticalCurvedList"/>
    <dgm:cxn modelId="{B424A3D7-BB82-437D-A00D-AAAA126103BA}" type="presParOf" srcId="{A5FC222C-5FBA-4135-8AB1-95D2573D06C7}" destId="{021D986B-E4C1-4236-A80B-DAB0D2886F57}" srcOrd="11" destOrd="0" presId="urn:microsoft.com/office/officeart/2008/layout/VerticalCurvedList"/>
    <dgm:cxn modelId="{9F8235E2-157D-4DCB-830B-17A20B8F4224}" type="presParOf" srcId="{A5FC222C-5FBA-4135-8AB1-95D2573D06C7}" destId="{2264FC9E-D6B8-4AB4-924B-3F4C0B29A1D5}" srcOrd="12" destOrd="0" presId="urn:microsoft.com/office/officeart/2008/layout/VerticalCurvedList"/>
    <dgm:cxn modelId="{E7236AAE-F27B-4EDB-B992-090067213481}" type="presParOf" srcId="{2264FC9E-D6B8-4AB4-924B-3F4C0B29A1D5}" destId="{7D41FE8B-467C-4148-8759-D9C4BF5FDE7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BE6C25-3133-4133-B6E4-3521A4B90917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4F9AE9D-0EFD-48E6-ACFC-9454570B5149}">
      <dgm:prSet phldrT="[Text]"/>
      <dgm:spPr/>
      <dgm:t>
        <a:bodyPr/>
        <a:lstStyle/>
        <a:p>
          <a:r>
            <a:rPr lang="en-GB" dirty="0" smtClean="0"/>
            <a:t>UN Inheriting Human Rights Obligations of its Member State</a:t>
          </a:r>
          <a:endParaRPr lang="en-GB" dirty="0"/>
        </a:p>
      </dgm:t>
    </dgm:pt>
    <dgm:pt modelId="{4DFC0982-05F5-4CF2-B1E4-7CDEB11885B3}" type="parTrans" cxnId="{2ADBA2BF-AFEE-4F0E-9CF9-94973ACD1135}">
      <dgm:prSet/>
      <dgm:spPr/>
      <dgm:t>
        <a:bodyPr/>
        <a:lstStyle/>
        <a:p>
          <a:endParaRPr lang="en-GB"/>
        </a:p>
      </dgm:t>
    </dgm:pt>
    <dgm:pt modelId="{5B4D851C-804D-44FD-ACA2-0D200B8EFC28}" type="sibTrans" cxnId="{2ADBA2BF-AFEE-4F0E-9CF9-94973ACD1135}">
      <dgm:prSet/>
      <dgm:spPr/>
      <dgm:t>
        <a:bodyPr/>
        <a:lstStyle/>
        <a:p>
          <a:endParaRPr lang="en-GB"/>
        </a:p>
      </dgm:t>
    </dgm:pt>
    <dgm:pt modelId="{F2C3FCA6-E5DD-4AB3-8C0F-11775534A0F0}">
      <dgm:prSet phldrT="[Text]"/>
      <dgm:spPr/>
      <dgm:t>
        <a:bodyPr/>
        <a:lstStyle/>
        <a:p>
          <a:r>
            <a:rPr lang="en-GB" dirty="0" smtClean="0"/>
            <a:t>UN as Participant in Formation of Customary Human Rights Law</a:t>
          </a:r>
          <a:endParaRPr lang="en-GB" dirty="0"/>
        </a:p>
      </dgm:t>
    </dgm:pt>
    <dgm:pt modelId="{9A2CD6B4-2E05-4FC6-8E58-7C39E7F7E158}" type="parTrans" cxnId="{532CD318-3148-45E7-AB37-15BB4A9B36F4}">
      <dgm:prSet/>
      <dgm:spPr/>
      <dgm:t>
        <a:bodyPr/>
        <a:lstStyle/>
        <a:p>
          <a:endParaRPr lang="en-GB"/>
        </a:p>
      </dgm:t>
    </dgm:pt>
    <dgm:pt modelId="{7C9EC434-199C-4987-B382-91DFD34B965C}" type="sibTrans" cxnId="{532CD318-3148-45E7-AB37-15BB4A9B36F4}">
      <dgm:prSet/>
      <dgm:spPr/>
      <dgm:t>
        <a:bodyPr/>
        <a:lstStyle/>
        <a:p>
          <a:endParaRPr lang="en-GB"/>
        </a:p>
      </dgm:t>
    </dgm:pt>
    <dgm:pt modelId="{8C66D9C5-A4E7-4FDA-808C-1BBC56C39377}">
      <dgm:prSet phldrT="[Text]"/>
      <dgm:spPr/>
      <dgm:t>
        <a:bodyPr/>
        <a:lstStyle/>
        <a:p>
          <a:r>
            <a:rPr lang="en-GB" dirty="0" smtClean="0"/>
            <a:t>Legal Personality of the United Nations</a:t>
          </a:r>
          <a:endParaRPr lang="en-GB" dirty="0"/>
        </a:p>
      </dgm:t>
    </dgm:pt>
    <dgm:pt modelId="{65766565-52E7-4F7A-8D33-D3337156AE8D}" type="parTrans" cxnId="{FE85E976-B2C4-4F49-B511-CF30908241B4}">
      <dgm:prSet/>
      <dgm:spPr/>
      <dgm:t>
        <a:bodyPr/>
        <a:lstStyle/>
        <a:p>
          <a:endParaRPr lang="en-GB"/>
        </a:p>
      </dgm:t>
    </dgm:pt>
    <dgm:pt modelId="{DAB954EC-D677-4832-9BE5-83234BCC4D06}" type="sibTrans" cxnId="{FE85E976-B2C4-4F49-B511-CF30908241B4}">
      <dgm:prSet/>
      <dgm:spPr/>
      <dgm:t>
        <a:bodyPr/>
        <a:lstStyle/>
        <a:p>
          <a:endParaRPr lang="en-GB"/>
        </a:p>
      </dgm:t>
    </dgm:pt>
    <dgm:pt modelId="{0039B3F3-8B33-4322-B985-A49C8EBD136A}">
      <dgm:prSet phldrT="[Text]"/>
      <dgm:spPr/>
      <dgm:t>
        <a:bodyPr/>
        <a:lstStyle/>
        <a:p>
          <a:r>
            <a:rPr lang="en-GB" dirty="0" smtClean="0"/>
            <a:t>UN as an International Organisation Embedded in International Law and thus Subject of International Law</a:t>
          </a:r>
          <a:endParaRPr lang="en-GB" dirty="0"/>
        </a:p>
      </dgm:t>
    </dgm:pt>
    <dgm:pt modelId="{293084A5-46AE-46D8-AFDB-DFD43FE38A75}" type="parTrans" cxnId="{758BA209-AEC0-4639-A531-94F73FEE3FF8}">
      <dgm:prSet/>
      <dgm:spPr/>
      <dgm:t>
        <a:bodyPr/>
        <a:lstStyle/>
        <a:p>
          <a:endParaRPr lang="en-GB"/>
        </a:p>
      </dgm:t>
    </dgm:pt>
    <dgm:pt modelId="{3BA9CBF3-11E6-420C-B821-543ECEB3A35E}" type="sibTrans" cxnId="{758BA209-AEC0-4639-A531-94F73FEE3FF8}">
      <dgm:prSet/>
      <dgm:spPr/>
      <dgm:t>
        <a:bodyPr/>
        <a:lstStyle/>
        <a:p>
          <a:endParaRPr lang="en-GB"/>
        </a:p>
      </dgm:t>
    </dgm:pt>
    <dgm:pt modelId="{3CDA5148-CD0C-4CBD-A887-8644CC7D7F57}">
      <dgm:prSet phldrT="[Text]"/>
      <dgm:spPr/>
      <dgm:t>
        <a:bodyPr/>
        <a:lstStyle/>
        <a:p>
          <a:r>
            <a:rPr lang="en-GB" dirty="0" smtClean="0"/>
            <a:t>UN Charter and Human Rights Standards</a:t>
          </a:r>
          <a:endParaRPr lang="en-GB" dirty="0"/>
        </a:p>
      </dgm:t>
    </dgm:pt>
    <dgm:pt modelId="{C8D1616B-C711-4B42-956B-09BE9B64F8E5}" type="parTrans" cxnId="{C7AFAF35-1145-45DB-9D62-E8CC91A5CDC5}">
      <dgm:prSet/>
      <dgm:spPr/>
      <dgm:t>
        <a:bodyPr/>
        <a:lstStyle/>
        <a:p>
          <a:endParaRPr lang="en-GB"/>
        </a:p>
      </dgm:t>
    </dgm:pt>
    <dgm:pt modelId="{EC006530-F165-44CA-B744-96D59635A69C}" type="sibTrans" cxnId="{C7AFAF35-1145-45DB-9D62-E8CC91A5CDC5}">
      <dgm:prSet/>
      <dgm:spPr/>
      <dgm:t>
        <a:bodyPr/>
        <a:lstStyle/>
        <a:p>
          <a:endParaRPr lang="en-GB"/>
        </a:p>
      </dgm:t>
    </dgm:pt>
    <dgm:pt modelId="{D13D05AB-EFDC-45D2-B9CC-504014E432C0}">
      <dgm:prSet phldrT="[Text]"/>
      <dgm:spPr/>
      <dgm:t>
        <a:bodyPr/>
        <a:lstStyle/>
        <a:p>
          <a:r>
            <a:rPr lang="en-GB" dirty="0" smtClean="0"/>
            <a:t>UN Bound by General Rules of International Law</a:t>
          </a:r>
          <a:endParaRPr lang="en-GB" dirty="0"/>
        </a:p>
      </dgm:t>
    </dgm:pt>
    <dgm:pt modelId="{90917BFC-B156-4D48-9B74-0F3B277CE8E8}" type="parTrans" cxnId="{08765F07-49A4-4D61-9153-3BE4D12D45BD}">
      <dgm:prSet/>
      <dgm:spPr/>
      <dgm:t>
        <a:bodyPr/>
        <a:lstStyle/>
        <a:p>
          <a:endParaRPr lang="en-GB"/>
        </a:p>
      </dgm:t>
    </dgm:pt>
    <dgm:pt modelId="{235E6D84-4B37-438D-AD87-272A7DB6B94A}" type="sibTrans" cxnId="{08765F07-49A4-4D61-9153-3BE4D12D45BD}">
      <dgm:prSet/>
      <dgm:spPr/>
      <dgm:t>
        <a:bodyPr/>
        <a:lstStyle/>
        <a:p>
          <a:endParaRPr lang="en-GB"/>
        </a:p>
      </dgm:t>
    </dgm:pt>
    <dgm:pt modelId="{6F513DDC-00FB-4DF6-97B0-8E1335CDD6CA}" type="pres">
      <dgm:prSet presAssocID="{32BE6C25-3133-4133-B6E4-3521A4B9091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GB"/>
        </a:p>
      </dgm:t>
    </dgm:pt>
    <dgm:pt modelId="{EA5638DD-89B1-46D4-A57B-8A1A31C56938}" type="pres">
      <dgm:prSet presAssocID="{32BE6C25-3133-4133-B6E4-3521A4B90917}" presName="Name1" presStyleCnt="0"/>
      <dgm:spPr/>
      <dgm:t>
        <a:bodyPr/>
        <a:lstStyle/>
        <a:p>
          <a:endParaRPr lang="en-GB"/>
        </a:p>
      </dgm:t>
    </dgm:pt>
    <dgm:pt modelId="{EB132AD7-8FE5-4E54-8126-1845D56C647A}" type="pres">
      <dgm:prSet presAssocID="{32BE6C25-3133-4133-B6E4-3521A4B90917}" presName="cycle" presStyleCnt="0"/>
      <dgm:spPr/>
      <dgm:t>
        <a:bodyPr/>
        <a:lstStyle/>
        <a:p>
          <a:endParaRPr lang="en-GB"/>
        </a:p>
      </dgm:t>
    </dgm:pt>
    <dgm:pt modelId="{5B940DB7-77F6-4899-B6E2-CF62AA8D4968}" type="pres">
      <dgm:prSet presAssocID="{32BE6C25-3133-4133-B6E4-3521A4B90917}" presName="srcNode" presStyleLbl="node1" presStyleIdx="0" presStyleCnt="4"/>
      <dgm:spPr/>
      <dgm:t>
        <a:bodyPr/>
        <a:lstStyle/>
        <a:p>
          <a:endParaRPr lang="en-GB"/>
        </a:p>
      </dgm:t>
    </dgm:pt>
    <dgm:pt modelId="{FE9595D2-45D2-4DE1-B121-F1784E3FFCF5}" type="pres">
      <dgm:prSet presAssocID="{32BE6C25-3133-4133-B6E4-3521A4B90917}" presName="conn" presStyleLbl="parChTrans1D2" presStyleIdx="0" presStyleCnt="1"/>
      <dgm:spPr/>
      <dgm:t>
        <a:bodyPr/>
        <a:lstStyle/>
        <a:p>
          <a:endParaRPr lang="en-GB"/>
        </a:p>
      </dgm:t>
    </dgm:pt>
    <dgm:pt modelId="{FF56D9CF-4146-4027-8908-D453AFAA9646}" type="pres">
      <dgm:prSet presAssocID="{32BE6C25-3133-4133-B6E4-3521A4B90917}" presName="extraNode" presStyleLbl="node1" presStyleIdx="0" presStyleCnt="4"/>
      <dgm:spPr/>
      <dgm:t>
        <a:bodyPr/>
        <a:lstStyle/>
        <a:p>
          <a:endParaRPr lang="en-GB"/>
        </a:p>
      </dgm:t>
    </dgm:pt>
    <dgm:pt modelId="{74783CFA-0053-449C-9938-7C549839A4E0}" type="pres">
      <dgm:prSet presAssocID="{32BE6C25-3133-4133-B6E4-3521A4B90917}" presName="dstNode" presStyleLbl="node1" presStyleIdx="0" presStyleCnt="4"/>
      <dgm:spPr/>
      <dgm:t>
        <a:bodyPr/>
        <a:lstStyle/>
        <a:p>
          <a:endParaRPr lang="en-GB"/>
        </a:p>
      </dgm:t>
    </dgm:pt>
    <dgm:pt modelId="{A86F3722-4C63-4AF9-8BE8-6F86CA6F6CC3}" type="pres">
      <dgm:prSet presAssocID="{44F9AE9D-0EFD-48E6-ACFC-9454570B5149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F3E78BD-23A7-4FD0-8DB6-08AFCA1B46DF}" type="pres">
      <dgm:prSet presAssocID="{44F9AE9D-0EFD-48E6-ACFC-9454570B5149}" presName="accent_1" presStyleCnt="0"/>
      <dgm:spPr/>
      <dgm:t>
        <a:bodyPr/>
        <a:lstStyle/>
        <a:p>
          <a:endParaRPr lang="en-GB"/>
        </a:p>
      </dgm:t>
    </dgm:pt>
    <dgm:pt modelId="{4E9BECBD-A1A0-41AC-9E12-132B9067B2C5}" type="pres">
      <dgm:prSet presAssocID="{44F9AE9D-0EFD-48E6-ACFC-9454570B5149}" presName="accentRepeatNode" presStyleLbl="solidFgAcc1" presStyleIdx="0" presStyleCnt="4"/>
      <dgm:spPr/>
      <dgm:t>
        <a:bodyPr/>
        <a:lstStyle/>
        <a:p>
          <a:endParaRPr lang="en-GB"/>
        </a:p>
      </dgm:t>
    </dgm:pt>
    <dgm:pt modelId="{33DCA6FF-3A20-4FDF-BCA9-E69991A325C0}" type="pres">
      <dgm:prSet presAssocID="{F2C3FCA6-E5DD-4AB3-8C0F-11775534A0F0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6A83C0-92E1-4693-99EF-F31E987FCDBB}" type="pres">
      <dgm:prSet presAssocID="{F2C3FCA6-E5DD-4AB3-8C0F-11775534A0F0}" presName="accent_2" presStyleCnt="0"/>
      <dgm:spPr/>
      <dgm:t>
        <a:bodyPr/>
        <a:lstStyle/>
        <a:p>
          <a:endParaRPr lang="en-GB"/>
        </a:p>
      </dgm:t>
    </dgm:pt>
    <dgm:pt modelId="{15CC00E2-1E46-498E-9256-60E57CAA75D6}" type="pres">
      <dgm:prSet presAssocID="{F2C3FCA6-E5DD-4AB3-8C0F-11775534A0F0}" presName="accentRepeatNode" presStyleLbl="solidFgAcc1" presStyleIdx="1" presStyleCnt="4"/>
      <dgm:spPr/>
      <dgm:t>
        <a:bodyPr/>
        <a:lstStyle/>
        <a:p>
          <a:endParaRPr lang="en-GB"/>
        </a:p>
      </dgm:t>
    </dgm:pt>
    <dgm:pt modelId="{91F38F77-BD4C-42E8-9376-8B3F7A5EF4CE}" type="pres">
      <dgm:prSet presAssocID="{8C66D9C5-A4E7-4FDA-808C-1BBC56C39377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16C6BBA-A802-433A-A96B-3CCE4A3BDA2E}" type="pres">
      <dgm:prSet presAssocID="{8C66D9C5-A4E7-4FDA-808C-1BBC56C39377}" presName="accent_3" presStyleCnt="0"/>
      <dgm:spPr/>
      <dgm:t>
        <a:bodyPr/>
        <a:lstStyle/>
        <a:p>
          <a:endParaRPr lang="en-GB"/>
        </a:p>
      </dgm:t>
    </dgm:pt>
    <dgm:pt modelId="{DFEE20F0-DA97-4443-B051-3539E1501C75}" type="pres">
      <dgm:prSet presAssocID="{8C66D9C5-A4E7-4FDA-808C-1BBC56C39377}" presName="accentRepeatNode" presStyleLbl="solidFgAcc1" presStyleIdx="2" presStyleCnt="4"/>
      <dgm:spPr/>
      <dgm:t>
        <a:bodyPr/>
        <a:lstStyle/>
        <a:p>
          <a:endParaRPr lang="en-GB"/>
        </a:p>
      </dgm:t>
    </dgm:pt>
    <dgm:pt modelId="{3583A036-2372-4BBF-A587-92A2E61E1E2F}" type="pres">
      <dgm:prSet presAssocID="{0039B3F3-8B33-4322-B985-A49C8EBD136A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B5442B-8F02-4D3D-9E51-922A6C0739B2}" type="pres">
      <dgm:prSet presAssocID="{0039B3F3-8B33-4322-B985-A49C8EBD136A}" presName="accent_4" presStyleCnt="0"/>
      <dgm:spPr/>
      <dgm:t>
        <a:bodyPr/>
        <a:lstStyle/>
        <a:p>
          <a:endParaRPr lang="en-GB"/>
        </a:p>
      </dgm:t>
    </dgm:pt>
    <dgm:pt modelId="{6E91EBCB-4F41-41E5-9AA6-045833F88326}" type="pres">
      <dgm:prSet presAssocID="{0039B3F3-8B33-4322-B985-A49C8EBD136A}" presName="accentRepeatNode" presStyleLbl="solidFgAcc1" presStyleIdx="3" presStyleCnt="4"/>
      <dgm:spPr/>
      <dgm:t>
        <a:bodyPr/>
        <a:lstStyle/>
        <a:p>
          <a:endParaRPr lang="en-GB"/>
        </a:p>
      </dgm:t>
    </dgm:pt>
  </dgm:ptLst>
  <dgm:cxnLst>
    <dgm:cxn modelId="{201E0D4D-C5A5-45F3-9EC0-6CBAE6A8D232}" type="presOf" srcId="{32BE6C25-3133-4133-B6E4-3521A4B90917}" destId="{6F513DDC-00FB-4DF6-97B0-8E1335CDD6CA}" srcOrd="0" destOrd="0" presId="urn:microsoft.com/office/officeart/2008/layout/VerticalCurvedList"/>
    <dgm:cxn modelId="{FE85E976-B2C4-4F49-B511-CF30908241B4}" srcId="{32BE6C25-3133-4133-B6E4-3521A4B90917}" destId="{8C66D9C5-A4E7-4FDA-808C-1BBC56C39377}" srcOrd="2" destOrd="0" parTransId="{65766565-52E7-4F7A-8D33-D3337156AE8D}" sibTransId="{DAB954EC-D677-4832-9BE5-83234BCC4D06}"/>
    <dgm:cxn modelId="{08765F07-49A4-4D61-9153-3BE4D12D45BD}" srcId="{0039B3F3-8B33-4322-B985-A49C8EBD136A}" destId="{D13D05AB-EFDC-45D2-B9CC-504014E432C0}" srcOrd="1" destOrd="0" parTransId="{90917BFC-B156-4D48-9B74-0F3B277CE8E8}" sibTransId="{235E6D84-4B37-438D-AD87-272A7DB6B94A}"/>
    <dgm:cxn modelId="{A31DB436-986A-443D-891F-D0CB55DBC976}" type="presOf" srcId="{D13D05AB-EFDC-45D2-B9CC-504014E432C0}" destId="{3583A036-2372-4BBF-A587-92A2E61E1E2F}" srcOrd="0" destOrd="2" presId="urn:microsoft.com/office/officeart/2008/layout/VerticalCurvedList"/>
    <dgm:cxn modelId="{C7AFAF35-1145-45DB-9D62-E8CC91A5CDC5}" srcId="{0039B3F3-8B33-4322-B985-A49C8EBD136A}" destId="{3CDA5148-CD0C-4CBD-A887-8644CC7D7F57}" srcOrd="0" destOrd="0" parTransId="{C8D1616B-C711-4B42-956B-09BE9B64F8E5}" sibTransId="{EC006530-F165-44CA-B744-96D59635A69C}"/>
    <dgm:cxn modelId="{532CD318-3148-45E7-AB37-15BB4A9B36F4}" srcId="{32BE6C25-3133-4133-B6E4-3521A4B90917}" destId="{F2C3FCA6-E5DD-4AB3-8C0F-11775534A0F0}" srcOrd="1" destOrd="0" parTransId="{9A2CD6B4-2E05-4FC6-8E58-7C39E7F7E158}" sibTransId="{7C9EC434-199C-4987-B382-91DFD34B965C}"/>
    <dgm:cxn modelId="{2ADBA2BF-AFEE-4F0E-9CF9-94973ACD1135}" srcId="{32BE6C25-3133-4133-B6E4-3521A4B90917}" destId="{44F9AE9D-0EFD-48E6-ACFC-9454570B5149}" srcOrd="0" destOrd="0" parTransId="{4DFC0982-05F5-4CF2-B1E4-7CDEB11885B3}" sibTransId="{5B4D851C-804D-44FD-ACA2-0D200B8EFC28}"/>
    <dgm:cxn modelId="{B1634BCA-4E2A-4BEE-BF61-13657725F3C7}" type="presOf" srcId="{8C66D9C5-A4E7-4FDA-808C-1BBC56C39377}" destId="{91F38F77-BD4C-42E8-9376-8B3F7A5EF4CE}" srcOrd="0" destOrd="0" presId="urn:microsoft.com/office/officeart/2008/layout/VerticalCurvedList"/>
    <dgm:cxn modelId="{AE83524A-642B-49A3-B3C6-29BF4F1E32F9}" type="presOf" srcId="{F2C3FCA6-E5DD-4AB3-8C0F-11775534A0F0}" destId="{33DCA6FF-3A20-4FDF-BCA9-E69991A325C0}" srcOrd="0" destOrd="0" presId="urn:microsoft.com/office/officeart/2008/layout/VerticalCurvedList"/>
    <dgm:cxn modelId="{21B7A9F7-56FF-4001-B909-488296FB36BB}" type="presOf" srcId="{3CDA5148-CD0C-4CBD-A887-8644CC7D7F57}" destId="{3583A036-2372-4BBF-A587-92A2E61E1E2F}" srcOrd="0" destOrd="1" presId="urn:microsoft.com/office/officeart/2008/layout/VerticalCurvedList"/>
    <dgm:cxn modelId="{758BA209-AEC0-4639-A531-94F73FEE3FF8}" srcId="{32BE6C25-3133-4133-B6E4-3521A4B90917}" destId="{0039B3F3-8B33-4322-B985-A49C8EBD136A}" srcOrd="3" destOrd="0" parTransId="{293084A5-46AE-46D8-AFDB-DFD43FE38A75}" sibTransId="{3BA9CBF3-11E6-420C-B821-543ECEB3A35E}"/>
    <dgm:cxn modelId="{46E1FB1C-D59D-47BD-90D3-E97EBB657F94}" type="presOf" srcId="{44F9AE9D-0EFD-48E6-ACFC-9454570B5149}" destId="{A86F3722-4C63-4AF9-8BE8-6F86CA6F6CC3}" srcOrd="0" destOrd="0" presId="urn:microsoft.com/office/officeart/2008/layout/VerticalCurvedList"/>
    <dgm:cxn modelId="{9E4813EC-D9DD-47D0-9FCE-52ACDBEE61ED}" type="presOf" srcId="{0039B3F3-8B33-4322-B985-A49C8EBD136A}" destId="{3583A036-2372-4BBF-A587-92A2E61E1E2F}" srcOrd="0" destOrd="0" presId="urn:microsoft.com/office/officeart/2008/layout/VerticalCurvedList"/>
    <dgm:cxn modelId="{3DBC95CD-0F64-4CB6-ABF0-6D8BC8A3DDF7}" type="presOf" srcId="{5B4D851C-804D-44FD-ACA2-0D200B8EFC28}" destId="{FE9595D2-45D2-4DE1-B121-F1784E3FFCF5}" srcOrd="0" destOrd="0" presId="urn:microsoft.com/office/officeart/2008/layout/VerticalCurvedList"/>
    <dgm:cxn modelId="{4D7EAD84-F579-4EC2-8F39-187BD90B44F7}" type="presParOf" srcId="{6F513DDC-00FB-4DF6-97B0-8E1335CDD6CA}" destId="{EA5638DD-89B1-46D4-A57B-8A1A31C56938}" srcOrd="0" destOrd="0" presId="urn:microsoft.com/office/officeart/2008/layout/VerticalCurvedList"/>
    <dgm:cxn modelId="{5AEA3F77-D1F2-43BF-BEA2-D89D6D944DE8}" type="presParOf" srcId="{EA5638DD-89B1-46D4-A57B-8A1A31C56938}" destId="{EB132AD7-8FE5-4E54-8126-1845D56C647A}" srcOrd="0" destOrd="0" presId="urn:microsoft.com/office/officeart/2008/layout/VerticalCurvedList"/>
    <dgm:cxn modelId="{3DF57E86-2A8E-451E-8E75-89DFC5F00ED9}" type="presParOf" srcId="{EB132AD7-8FE5-4E54-8126-1845D56C647A}" destId="{5B940DB7-77F6-4899-B6E2-CF62AA8D4968}" srcOrd="0" destOrd="0" presId="urn:microsoft.com/office/officeart/2008/layout/VerticalCurvedList"/>
    <dgm:cxn modelId="{388FDA37-953D-4621-B9DB-0C568B0FB571}" type="presParOf" srcId="{EB132AD7-8FE5-4E54-8126-1845D56C647A}" destId="{FE9595D2-45D2-4DE1-B121-F1784E3FFCF5}" srcOrd="1" destOrd="0" presId="urn:microsoft.com/office/officeart/2008/layout/VerticalCurvedList"/>
    <dgm:cxn modelId="{29441B52-DFF6-49BB-A12E-4AA13DB61E02}" type="presParOf" srcId="{EB132AD7-8FE5-4E54-8126-1845D56C647A}" destId="{FF56D9CF-4146-4027-8908-D453AFAA9646}" srcOrd="2" destOrd="0" presId="urn:microsoft.com/office/officeart/2008/layout/VerticalCurvedList"/>
    <dgm:cxn modelId="{DC69172A-206E-4A80-A5B1-1E222D447BE2}" type="presParOf" srcId="{EB132AD7-8FE5-4E54-8126-1845D56C647A}" destId="{74783CFA-0053-449C-9938-7C549839A4E0}" srcOrd="3" destOrd="0" presId="urn:microsoft.com/office/officeart/2008/layout/VerticalCurvedList"/>
    <dgm:cxn modelId="{54AE4303-AB93-4C38-893C-29C16EC3CA6E}" type="presParOf" srcId="{EA5638DD-89B1-46D4-A57B-8A1A31C56938}" destId="{A86F3722-4C63-4AF9-8BE8-6F86CA6F6CC3}" srcOrd="1" destOrd="0" presId="urn:microsoft.com/office/officeart/2008/layout/VerticalCurvedList"/>
    <dgm:cxn modelId="{8DEFB68E-ECAB-4EF5-BCBA-30719D40811F}" type="presParOf" srcId="{EA5638DD-89B1-46D4-A57B-8A1A31C56938}" destId="{8F3E78BD-23A7-4FD0-8DB6-08AFCA1B46DF}" srcOrd="2" destOrd="0" presId="urn:microsoft.com/office/officeart/2008/layout/VerticalCurvedList"/>
    <dgm:cxn modelId="{D0E6CDD4-E1AD-4098-944F-E698353FD6B5}" type="presParOf" srcId="{8F3E78BD-23A7-4FD0-8DB6-08AFCA1B46DF}" destId="{4E9BECBD-A1A0-41AC-9E12-132B9067B2C5}" srcOrd="0" destOrd="0" presId="urn:microsoft.com/office/officeart/2008/layout/VerticalCurvedList"/>
    <dgm:cxn modelId="{1D7F4C9C-6266-42D7-93A7-52D250C94885}" type="presParOf" srcId="{EA5638DD-89B1-46D4-A57B-8A1A31C56938}" destId="{33DCA6FF-3A20-4FDF-BCA9-E69991A325C0}" srcOrd="3" destOrd="0" presId="urn:microsoft.com/office/officeart/2008/layout/VerticalCurvedList"/>
    <dgm:cxn modelId="{92CC8FDC-30BB-4D49-AE80-13CBEBA32690}" type="presParOf" srcId="{EA5638DD-89B1-46D4-A57B-8A1A31C56938}" destId="{286A83C0-92E1-4693-99EF-F31E987FCDBB}" srcOrd="4" destOrd="0" presId="urn:microsoft.com/office/officeart/2008/layout/VerticalCurvedList"/>
    <dgm:cxn modelId="{6921BB08-A5A1-44FD-BFED-A0C5253A203C}" type="presParOf" srcId="{286A83C0-92E1-4693-99EF-F31E987FCDBB}" destId="{15CC00E2-1E46-498E-9256-60E57CAA75D6}" srcOrd="0" destOrd="0" presId="urn:microsoft.com/office/officeart/2008/layout/VerticalCurvedList"/>
    <dgm:cxn modelId="{2CFCF4AD-C50B-4CF7-9CBB-8E5DFCD19E3B}" type="presParOf" srcId="{EA5638DD-89B1-46D4-A57B-8A1A31C56938}" destId="{91F38F77-BD4C-42E8-9376-8B3F7A5EF4CE}" srcOrd="5" destOrd="0" presId="urn:microsoft.com/office/officeart/2008/layout/VerticalCurvedList"/>
    <dgm:cxn modelId="{94F13A84-E0A5-43CF-BF1E-CDB980AEAB10}" type="presParOf" srcId="{EA5638DD-89B1-46D4-A57B-8A1A31C56938}" destId="{416C6BBA-A802-433A-A96B-3CCE4A3BDA2E}" srcOrd="6" destOrd="0" presId="urn:microsoft.com/office/officeart/2008/layout/VerticalCurvedList"/>
    <dgm:cxn modelId="{DBE62222-6856-4CBE-B22B-E22BF4BD41C7}" type="presParOf" srcId="{416C6BBA-A802-433A-A96B-3CCE4A3BDA2E}" destId="{DFEE20F0-DA97-4443-B051-3539E1501C75}" srcOrd="0" destOrd="0" presId="urn:microsoft.com/office/officeart/2008/layout/VerticalCurvedList"/>
    <dgm:cxn modelId="{A8330DC6-07FD-41B2-B360-8341D7EEEEC0}" type="presParOf" srcId="{EA5638DD-89B1-46D4-A57B-8A1A31C56938}" destId="{3583A036-2372-4BBF-A587-92A2E61E1E2F}" srcOrd="7" destOrd="0" presId="urn:microsoft.com/office/officeart/2008/layout/VerticalCurvedList"/>
    <dgm:cxn modelId="{C973961E-EF67-45B1-9E18-C7EF304C3F30}" type="presParOf" srcId="{EA5638DD-89B1-46D4-A57B-8A1A31C56938}" destId="{3AB5442B-8F02-4D3D-9E51-922A6C0739B2}" srcOrd="8" destOrd="0" presId="urn:microsoft.com/office/officeart/2008/layout/VerticalCurvedList"/>
    <dgm:cxn modelId="{ED53775E-752E-48BA-A007-224B560DB739}" type="presParOf" srcId="{3AB5442B-8F02-4D3D-9E51-922A6C0739B2}" destId="{6E91EBCB-4F41-41E5-9AA6-045833F8832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CDF8739-49EA-4F0D-B8E3-65B81074E665}" type="doc">
      <dgm:prSet loTypeId="urn:microsoft.com/office/officeart/2005/8/layout/h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A274F90-A2D2-4427-89C7-574FBCAA35EB}">
      <dgm:prSet phldrT="[Text]"/>
      <dgm:spPr/>
      <dgm:t>
        <a:bodyPr/>
        <a:lstStyle/>
        <a:p>
          <a:r>
            <a:rPr lang="en-GB" dirty="0" smtClean="0"/>
            <a:t>Two legal sub-theories</a:t>
          </a:r>
          <a:endParaRPr lang="en-GB" dirty="0"/>
        </a:p>
      </dgm:t>
    </dgm:pt>
    <dgm:pt modelId="{8CA080BD-FE76-42BB-A814-80395CDD7D3D}" type="parTrans" cxnId="{D1216797-9C55-47BE-93CE-914452B2E968}">
      <dgm:prSet/>
      <dgm:spPr/>
      <dgm:t>
        <a:bodyPr/>
        <a:lstStyle/>
        <a:p>
          <a:endParaRPr lang="en-GB"/>
        </a:p>
      </dgm:t>
    </dgm:pt>
    <dgm:pt modelId="{6A31D0A9-F562-4B41-A187-CAC940805639}" type="sibTrans" cxnId="{D1216797-9C55-47BE-93CE-914452B2E968}">
      <dgm:prSet/>
      <dgm:spPr/>
      <dgm:t>
        <a:bodyPr/>
        <a:lstStyle/>
        <a:p>
          <a:endParaRPr lang="en-GB"/>
        </a:p>
      </dgm:t>
    </dgm:pt>
    <dgm:pt modelId="{555F31BA-E4DD-401E-91A4-90F7E78112C4}">
      <dgm:prSet phldrT="[Text]"/>
      <dgm:spPr/>
      <dgm:t>
        <a:bodyPr/>
        <a:lstStyle/>
        <a:p>
          <a:r>
            <a:rPr lang="en-GB" i="1" dirty="0" smtClean="0"/>
            <a:t>Nemo plus juris </a:t>
          </a:r>
          <a:r>
            <a:rPr lang="en-GB" i="1" dirty="0" err="1" smtClean="0"/>
            <a:t>transferre</a:t>
          </a:r>
          <a:r>
            <a:rPr lang="en-GB" i="1" dirty="0" smtClean="0"/>
            <a:t> </a:t>
          </a:r>
          <a:r>
            <a:rPr lang="en-GB" i="1" dirty="0" err="1" smtClean="0"/>
            <a:t>potest</a:t>
          </a:r>
          <a:r>
            <a:rPr lang="en-GB" i="1" dirty="0" smtClean="0"/>
            <a:t> quam ipse </a:t>
          </a:r>
          <a:r>
            <a:rPr lang="en-GB" i="1" dirty="0" err="1" smtClean="0"/>
            <a:t>habet</a:t>
          </a:r>
          <a:r>
            <a:rPr lang="en-GB" dirty="0" smtClean="0"/>
            <a:t>: transitivity </a:t>
          </a:r>
          <a:r>
            <a:rPr lang="en-GB" dirty="0" smtClean="0">
              <a:sym typeface="Wingdings" panose="05000000000000000000" pitchFamily="2" charset="2"/>
            </a:rPr>
            <a:t> State can only transfer their powers to an IO subject to existing international obligations</a:t>
          </a:r>
          <a:endParaRPr lang="en-GB" dirty="0"/>
        </a:p>
      </dgm:t>
    </dgm:pt>
    <dgm:pt modelId="{BEE42FA7-929D-4DDF-A1EA-990A498F4A6A}" type="parTrans" cxnId="{9A21A39A-56DC-4E7F-B4A0-6909485CCB0A}">
      <dgm:prSet/>
      <dgm:spPr/>
      <dgm:t>
        <a:bodyPr/>
        <a:lstStyle/>
        <a:p>
          <a:endParaRPr lang="en-GB"/>
        </a:p>
      </dgm:t>
    </dgm:pt>
    <dgm:pt modelId="{AF6C2190-8004-4724-8E9F-37B9AF01299E}" type="sibTrans" cxnId="{9A21A39A-56DC-4E7F-B4A0-6909485CCB0A}">
      <dgm:prSet/>
      <dgm:spPr/>
      <dgm:t>
        <a:bodyPr/>
        <a:lstStyle/>
        <a:p>
          <a:endParaRPr lang="en-GB"/>
        </a:p>
      </dgm:t>
    </dgm:pt>
    <dgm:pt modelId="{BD81195C-98F3-4F47-BE4E-57C561AC78FF}">
      <dgm:prSet phldrT="[Text]"/>
      <dgm:spPr/>
      <dgm:t>
        <a:bodyPr/>
        <a:lstStyle/>
        <a:p>
          <a:r>
            <a:rPr lang="en-GB" i="1" dirty="0" err="1" smtClean="0"/>
            <a:t>Funktionsnachfolge</a:t>
          </a:r>
          <a:r>
            <a:rPr lang="en-GB" i="1" dirty="0" smtClean="0"/>
            <a:t> </a:t>
          </a:r>
          <a:r>
            <a:rPr lang="en-GB" i="0" dirty="0" smtClean="0"/>
            <a:t>(functional succession): substitution </a:t>
          </a:r>
          <a:r>
            <a:rPr lang="en-GB" i="0" dirty="0" smtClean="0">
              <a:sym typeface="Wingdings" panose="05000000000000000000" pitchFamily="2" charset="2"/>
            </a:rPr>
            <a:t></a:t>
          </a:r>
          <a:r>
            <a:rPr lang="en-GB" i="0" dirty="0" smtClean="0"/>
            <a:t> IO takes over some functions of MS and thus IO has these obligations</a:t>
          </a:r>
          <a:endParaRPr lang="en-GB" dirty="0"/>
        </a:p>
      </dgm:t>
    </dgm:pt>
    <dgm:pt modelId="{6D990459-29E8-4225-AECA-B4E7BE3039E4}" type="parTrans" cxnId="{A157E5D4-0AEA-49FD-9178-9634A66CD0ED}">
      <dgm:prSet/>
      <dgm:spPr/>
      <dgm:t>
        <a:bodyPr/>
        <a:lstStyle/>
        <a:p>
          <a:endParaRPr lang="en-GB"/>
        </a:p>
      </dgm:t>
    </dgm:pt>
    <dgm:pt modelId="{B210D119-8E9C-478A-9DCD-B271766A67F6}" type="sibTrans" cxnId="{A157E5D4-0AEA-49FD-9178-9634A66CD0ED}">
      <dgm:prSet/>
      <dgm:spPr/>
      <dgm:t>
        <a:bodyPr/>
        <a:lstStyle/>
        <a:p>
          <a:endParaRPr lang="en-GB"/>
        </a:p>
      </dgm:t>
    </dgm:pt>
    <dgm:pt modelId="{C89518C7-2301-40E2-ACDB-4D2198183A3E}">
      <dgm:prSet phldrT="[Text]"/>
      <dgm:spPr/>
      <dgm:t>
        <a:bodyPr/>
        <a:lstStyle/>
        <a:p>
          <a:r>
            <a:rPr lang="en-GB" dirty="0" smtClean="0"/>
            <a:t>Issues</a:t>
          </a:r>
          <a:endParaRPr lang="en-GB" dirty="0"/>
        </a:p>
      </dgm:t>
    </dgm:pt>
    <dgm:pt modelId="{BC607A49-5C59-4010-89CC-679DD31CFA90}" type="parTrans" cxnId="{D5AFD471-B012-47C9-8BFD-DE84F219787E}">
      <dgm:prSet/>
      <dgm:spPr/>
      <dgm:t>
        <a:bodyPr/>
        <a:lstStyle/>
        <a:p>
          <a:endParaRPr lang="en-GB"/>
        </a:p>
      </dgm:t>
    </dgm:pt>
    <dgm:pt modelId="{DBF7E341-AAFC-4C3F-ABF2-1E5199ACC30F}" type="sibTrans" cxnId="{D5AFD471-B012-47C9-8BFD-DE84F219787E}">
      <dgm:prSet/>
      <dgm:spPr/>
      <dgm:t>
        <a:bodyPr/>
        <a:lstStyle/>
        <a:p>
          <a:endParaRPr lang="en-GB"/>
        </a:p>
      </dgm:t>
    </dgm:pt>
    <dgm:pt modelId="{14758AA8-0FBF-41DE-ADE0-ACA16628940C}">
      <dgm:prSet phldrT="[Text]"/>
      <dgm:spPr/>
      <dgm:t>
        <a:bodyPr/>
        <a:lstStyle/>
        <a:p>
          <a:r>
            <a:rPr lang="en-GB" dirty="0" err="1" smtClean="0"/>
            <a:t>Automatisation</a:t>
          </a:r>
          <a:r>
            <a:rPr lang="en-GB" dirty="0" smtClean="0"/>
            <a:t>? IO has its own obligations because it has its own personality</a:t>
          </a:r>
          <a:endParaRPr lang="en-GB" dirty="0"/>
        </a:p>
      </dgm:t>
    </dgm:pt>
    <dgm:pt modelId="{6C5D1A5F-2F13-43A1-BE92-4F552DF6946D}" type="parTrans" cxnId="{72C7D1E4-B81D-4D07-AFF5-9D5069DC1EB4}">
      <dgm:prSet/>
      <dgm:spPr/>
      <dgm:t>
        <a:bodyPr/>
        <a:lstStyle/>
        <a:p>
          <a:endParaRPr lang="en-GB"/>
        </a:p>
      </dgm:t>
    </dgm:pt>
    <dgm:pt modelId="{62E25403-F8AC-4474-B2F2-25DA47809E34}" type="sibTrans" cxnId="{72C7D1E4-B81D-4D07-AFF5-9D5069DC1EB4}">
      <dgm:prSet/>
      <dgm:spPr/>
      <dgm:t>
        <a:bodyPr/>
        <a:lstStyle/>
        <a:p>
          <a:endParaRPr lang="en-GB"/>
        </a:p>
      </dgm:t>
    </dgm:pt>
    <dgm:pt modelId="{4D92AD74-AB23-47E7-9F8E-43E36235A84C}">
      <dgm:prSet phldrT="[Text]"/>
      <dgm:spPr/>
      <dgm:t>
        <a:bodyPr/>
        <a:lstStyle/>
        <a:p>
          <a:endParaRPr lang="en-GB" dirty="0"/>
        </a:p>
      </dgm:t>
    </dgm:pt>
    <dgm:pt modelId="{2D8C6835-8BF9-46B9-A52A-7CA565012CFB}" type="parTrans" cxnId="{9F476C8C-0F51-4810-80ED-7C220211D167}">
      <dgm:prSet/>
      <dgm:spPr/>
      <dgm:t>
        <a:bodyPr/>
        <a:lstStyle/>
        <a:p>
          <a:endParaRPr lang="en-GB"/>
        </a:p>
      </dgm:t>
    </dgm:pt>
    <dgm:pt modelId="{53B8B3B4-9E0A-4DF0-BE08-379588CB5D3C}" type="sibTrans" cxnId="{9F476C8C-0F51-4810-80ED-7C220211D167}">
      <dgm:prSet/>
      <dgm:spPr/>
      <dgm:t>
        <a:bodyPr/>
        <a:lstStyle/>
        <a:p>
          <a:endParaRPr lang="en-GB"/>
        </a:p>
      </dgm:t>
    </dgm:pt>
    <dgm:pt modelId="{0EA4B51C-F07E-4273-B427-144AA9E0ED07}">
      <dgm:prSet phldrT="[Text]"/>
      <dgm:spPr/>
      <dgm:t>
        <a:bodyPr/>
        <a:lstStyle/>
        <a:p>
          <a:r>
            <a:rPr lang="en-GB" dirty="0" smtClean="0"/>
            <a:t>Theory of functional succession meant to apply between States (only exception is the EU)</a:t>
          </a:r>
          <a:endParaRPr lang="en-GB" dirty="0"/>
        </a:p>
      </dgm:t>
    </dgm:pt>
    <dgm:pt modelId="{BAFC5BB5-8E83-4940-9290-F7681DE5D090}" type="parTrans" cxnId="{67D54FB5-57F5-4ACF-B73A-DFAE1D4ECD06}">
      <dgm:prSet/>
      <dgm:spPr/>
      <dgm:t>
        <a:bodyPr/>
        <a:lstStyle/>
        <a:p>
          <a:endParaRPr lang="en-GB"/>
        </a:p>
      </dgm:t>
    </dgm:pt>
    <dgm:pt modelId="{DE8230DB-4D2A-4239-9404-1A4C7F047C14}" type="sibTrans" cxnId="{67D54FB5-57F5-4ACF-B73A-DFAE1D4ECD06}">
      <dgm:prSet/>
      <dgm:spPr/>
      <dgm:t>
        <a:bodyPr/>
        <a:lstStyle/>
        <a:p>
          <a:endParaRPr lang="en-GB"/>
        </a:p>
      </dgm:t>
    </dgm:pt>
    <dgm:pt modelId="{0D4AA6A1-E215-4673-8C83-CB152238107B}">
      <dgm:prSet phldrT="[Text]"/>
      <dgm:spPr/>
      <dgm:t>
        <a:bodyPr/>
        <a:lstStyle/>
        <a:p>
          <a:r>
            <a:rPr lang="en-GB" dirty="0" smtClean="0"/>
            <a:t>Theory based on idea that IO replaces States (only works if exclusive competences of IO)</a:t>
          </a:r>
          <a:endParaRPr lang="en-GB" dirty="0"/>
        </a:p>
      </dgm:t>
    </dgm:pt>
    <dgm:pt modelId="{BF4E0E3E-7360-4620-8441-EF5A751FA254}" type="parTrans" cxnId="{EA51BE58-A8CD-428F-A489-8F02103DDA5A}">
      <dgm:prSet/>
      <dgm:spPr/>
      <dgm:t>
        <a:bodyPr/>
        <a:lstStyle/>
        <a:p>
          <a:endParaRPr lang="en-GB"/>
        </a:p>
      </dgm:t>
    </dgm:pt>
    <dgm:pt modelId="{F2C5F47B-2B27-4A95-BAAB-30C65274CD06}" type="sibTrans" cxnId="{EA51BE58-A8CD-428F-A489-8F02103DDA5A}">
      <dgm:prSet/>
      <dgm:spPr/>
      <dgm:t>
        <a:bodyPr/>
        <a:lstStyle/>
        <a:p>
          <a:endParaRPr lang="en-GB"/>
        </a:p>
      </dgm:t>
    </dgm:pt>
    <dgm:pt modelId="{43B92F09-858C-4B3E-AA5C-78FEF854B01C}">
      <dgm:prSet phldrT="[Text]"/>
      <dgm:spPr/>
      <dgm:t>
        <a:bodyPr/>
        <a:lstStyle/>
        <a:p>
          <a:r>
            <a:rPr lang="en-GB" dirty="0" smtClean="0"/>
            <a:t>Theories only used in relation to treaties and untested in relation to customary law</a:t>
          </a:r>
          <a:endParaRPr lang="en-GB" dirty="0"/>
        </a:p>
      </dgm:t>
    </dgm:pt>
    <dgm:pt modelId="{4A155DC2-8190-4867-B775-39115EC527B4}" type="parTrans" cxnId="{A90C1271-F516-48F5-832E-089E1B1EFC53}">
      <dgm:prSet/>
      <dgm:spPr/>
      <dgm:t>
        <a:bodyPr/>
        <a:lstStyle/>
        <a:p>
          <a:endParaRPr lang="en-GB"/>
        </a:p>
      </dgm:t>
    </dgm:pt>
    <dgm:pt modelId="{74F7884D-4CCC-48EA-BD3A-A52ADBDDC8D1}" type="sibTrans" cxnId="{A90C1271-F516-48F5-832E-089E1B1EFC53}">
      <dgm:prSet/>
      <dgm:spPr/>
      <dgm:t>
        <a:bodyPr/>
        <a:lstStyle/>
        <a:p>
          <a:endParaRPr lang="en-GB"/>
        </a:p>
      </dgm:t>
    </dgm:pt>
    <dgm:pt modelId="{A60087DC-F8A4-4E1B-B85D-A0D7A52E562D}">
      <dgm:prSet phldrT="[Text]"/>
      <dgm:spPr/>
      <dgm:t>
        <a:bodyPr/>
        <a:lstStyle/>
        <a:p>
          <a:r>
            <a:rPr lang="en-GB" dirty="0" smtClean="0"/>
            <a:t>Theories only work if States have the same obligations</a:t>
          </a:r>
          <a:endParaRPr lang="en-GB" dirty="0"/>
        </a:p>
      </dgm:t>
    </dgm:pt>
    <dgm:pt modelId="{47A9CD62-969D-4E4D-ADB2-BD98C940FF60}" type="parTrans" cxnId="{273D60D6-AA3D-4249-AF36-66E0EEE2316B}">
      <dgm:prSet/>
      <dgm:spPr/>
      <dgm:t>
        <a:bodyPr/>
        <a:lstStyle/>
        <a:p>
          <a:endParaRPr lang="en-GB"/>
        </a:p>
      </dgm:t>
    </dgm:pt>
    <dgm:pt modelId="{B566BD57-9DB4-4B81-8317-F6C7171B7897}" type="sibTrans" cxnId="{273D60D6-AA3D-4249-AF36-66E0EEE2316B}">
      <dgm:prSet/>
      <dgm:spPr/>
      <dgm:t>
        <a:bodyPr/>
        <a:lstStyle/>
        <a:p>
          <a:endParaRPr lang="en-GB"/>
        </a:p>
      </dgm:t>
    </dgm:pt>
    <dgm:pt modelId="{69089A7F-367A-4697-861F-E9489B1C2904}">
      <dgm:prSet phldrT="[Text]"/>
      <dgm:spPr/>
      <dgm:t>
        <a:bodyPr/>
        <a:lstStyle/>
        <a:p>
          <a:r>
            <a:rPr lang="en-GB" dirty="0" smtClean="0"/>
            <a:t>Theories only cover obligations that the States had prior to becoming parties to the IO</a:t>
          </a:r>
          <a:endParaRPr lang="en-GB" dirty="0"/>
        </a:p>
      </dgm:t>
    </dgm:pt>
    <dgm:pt modelId="{DC0A7642-6B1C-49E5-90AC-ACDAB1BA197A}" type="parTrans" cxnId="{6F463E86-B7E3-4121-B11B-CB5B27A617ED}">
      <dgm:prSet/>
      <dgm:spPr/>
      <dgm:t>
        <a:bodyPr/>
        <a:lstStyle/>
        <a:p>
          <a:endParaRPr lang="en-GB"/>
        </a:p>
      </dgm:t>
    </dgm:pt>
    <dgm:pt modelId="{526AAE70-F39C-4A4F-9C39-E7A199658576}" type="sibTrans" cxnId="{6F463E86-B7E3-4121-B11B-CB5B27A617ED}">
      <dgm:prSet/>
      <dgm:spPr/>
      <dgm:t>
        <a:bodyPr/>
        <a:lstStyle/>
        <a:p>
          <a:endParaRPr lang="en-GB"/>
        </a:p>
      </dgm:t>
    </dgm:pt>
    <dgm:pt modelId="{DAE5061D-CF23-412B-B10D-BDC0D4F69C97}" type="pres">
      <dgm:prSet presAssocID="{ACDF8739-49EA-4F0D-B8E3-65B81074E66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558BBC5-EF3A-4E24-8AA9-1681DA2CA781}" type="pres">
      <dgm:prSet presAssocID="{2A274F90-A2D2-4427-89C7-574FBCAA35EB}" presName="composite" presStyleCnt="0"/>
      <dgm:spPr/>
    </dgm:pt>
    <dgm:pt modelId="{1E566670-6C85-4AAD-83F0-EB2FFA70DDED}" type="pres">
      <dgm:prSet presAssocID="{2A274F90-A2D2-4427-89C7-574FBCAA35EB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94B133E-5935-4900-8E5B-88D79E8576EE}" type="pres">
      <dgm:prSet presAssocID="{2A274F90-A2D2-4427-89C7-574FBCAA35EB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18DC6D-1ADF-4DBE-92E0-EA52C3DF82FA}" type="pres">
      <dgm:prSet presAssocID="{6A31D0A9-F562-4B41-A187-CAC940805639}" presName="space" presStyleCnt="0"/>
      <dgm:spPr/>
    </dgm:pt>
    <dgm:pt modelId="{0F10A4AC-E3CF-414D-AFB7-1DBBA50F8902}" type="pres">
      <dgm:prSet presAssocID="{C89518C7-2301-40E2-ACDB-4D2198183A3E}" presName="composite" presStyleCnt="0"/>
      <dgm:spPr/>
    </dgm:pt>
    <dgm:pt modelId="{AAFED72A-68CB-4FF1-BB99-CA122C71A8A6}" type="pres">
      <dgm:prSet presAssocID="{C89518C7-2301-40E2-ACDB-4D2198183A3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244176C-ABCB-4675-A796-2A80C1527A86}" type="pres">
      <dgm:prSet presAssocID="{C89518C7-2301-40E2-ACDB-4D2198183A3E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C5D2C80-24B7-4FB5-91C4-BD7AD4E8FDA0}" type="presOf" srcId="{555F31BA-E4DD-401E-91A4-90F7E78112C4}" destId="{094B133E-5935-4900-8E5B-88D79E8576EE}" srcOrd="0" destOrd="0" presId="urn:microsoft.com/office/officeart/2005/8/layout/hList1"/>
    <dgm:cxn modelId="{D1216797-9C55-47BE-93CE-914452B2E968}" srcId="{ACDF8739-49EA-4F0D-B8E3-65B81074E665}" destId="{2A274F90-A2D2-4427-89C7-574FBCAA35EB}" srcOrd="0" destOrd="0" parTransId="{8CA080BD-FE76-42BB-A814-80395CDD7D3D}" sibTransId="{6A31D0A9-F562-4B41-A187-CAC940805639}"/>
    <dgm:cxn modelId="{207930BA-AF4A-4749-8F77-EE808AD427C3}" type="presOf" srcId="{BD81195C-98F3-4F47-BE4E-57C561AC78FF}" destId="{094B133E-5935-4900-8E5B-88D79E8576EE}" srcOrd="0" destOrd="1" presId="urn:microsoft.com/office/officeart/2005/8/layout/hList1"/>
    <dgm:cxn modelId="{6F463E86-B7E3-4121-B11B-CB5B27A617ED}" srcId="{C89518C7-2301-40E2-ACDB-4D2198183A3E}" destId="{69089A7F-367A-4697-861F-E9489B1C2904}" srcOrd="5" destOrd="0" parTransId="{DC0A7642-6B1C-49E5-90AC-ACDAB1BA197A}" sibTransId="{526AAE70-F39C-4A4F-9C39-E7A199658576}"/>
    <dgm:cxn modelId="{C12F89E4-7BC3-49F8-AB1B-4D42C5CFC42C}" type="presOf" srcId="{0EA4B51C-F07E-4273-B427-144AA9E0ED07}" destId="{D244176C-ABCB-4675-A796-2A80C1527A86}" srcOrd="0" destOrd="1" presId="urn:microsoft.com/office/officeart/2005/8/layout/hList1"/>
    <dgm:cxn modelId="{891AA81A-764C-4FB5-B2C0-BDA7DB061C61}" type="presOf" srcId="{2A274F90-A2D2-4427-89C7-574FBCAA35EB}" destId="{1E566670-6C85-4AAD-83F0-EB2FFA70DDED}" srcOrd="0" destOrd="0" presId="urn:microsoft.com/office/officeart/2005/8/layout/hList1"/>
    <dgm:cxn modelId="{9A21A39A-56DC-4E7F-B4A0-6909485CCB0A}" srcId="{2A274F90-A2D2-4427-89C7-574FBCAA35EB}" destId="{555F31BA-E4DD-401E-91A4-90F7E78112C4}" srcOrd="0" destOrd="0" parTransId="{BEE42FA7-929D-4DDF-A1EA-990A498F4A6A}" sibTransId="{AF6C2190-8004-4724-8E9F-37B9AF01299E}"/>
    <dgm:cxn modelId="{8A997272-11BE-4622-B435-A4CA53B7A4A0}" type="presOf" srcId="{ACDF8739-49EA-4F0D-B8E3-65B81074E665}" destId="{DAE5061D-CF23-412B-B10D-BDC0D4F69C97}" srcOrd="0" destOrd="0" presId="urn:microsoft.com/office/officeart/2005/8/layout/hList1"/>
    <dgm:cxn modelId="{273D60D6-AA3D-4249-AF36-66E0EEE2316B}" srcId="{C89518C7-2301-40E2-ACDB-4D2198183A3E}" destId="{A60087DC-F8A4-4E1B-B85D-A0D7A52E562D}" srcOrd="4" destOrd="0" parTransId="{47A9CD62-969D-4E4D-ADB2-BD98C940FF60}" sibTransId="{B566BD57-9DB4-4B81-8317-F6C7171B7897}"/>
    <dgm:cxn modelId="{A157E5D4-0AEA-49FD-9178-9634A66CD0ED}" srcId="{2A274F90-A2D2-4427-89C7-574FBCAA35EB}" destId="{BD81195C-98F3-4F47-BE4E-57C561AC78FF}" srcOrd="1" destOrd="0" parTransId="{6D990459-29E8-4225-AECA-B4E7BE3039E4}" sibTransId="{B210D119-8E9C-478A-9DCD-B271766A67F6}"/>
    <dgm:cxn modelId="{A1CFA0CF-EC40-43AB-81A2-C363C044FBD3}" type="presOf" srcId="{A60087DC-F8A4-4E1B-B85D-A0D7A52E562D}" destId="{D244176C-ABCB-4675-A796-2A80C1527A86}" srcOrd="0" destOrd="4" presId="urn:microsoft.com/office/officeart/2005/8/layout/hList1"/>
    <dgm:cxn modelId="{EA51BE58-A8CD-428F-A489-8F02103DDA5A}" srcId="{C89518C7-2301-40E2-ACDB-4D2198183A3E}" destId="{0D4AA6A1-E215-4673-8C83-CB152238107B}" srcOrd="2" destOrd="0" parTransId="{BF4E0E3E-7360-4620-8441-EF5A751FA254}" sibTransId="{F2C5F47B-2B27-4A95-BAAB-30C65274CD06}"/>
    <dgm:cxn modelId="{B2C22F81-A5B4-46A0-A748-431E1B8E64BF}" type="presOf" srcId="{C89518C7-2301-40E2-ACDB-4D2198183A3E}" destId="{AAFED72A-68CB-4FF1-BB99-CA122C71A8A6}" srcOrd="0" destOrd="0" presId="urn:microsoft.com/office/officeart/2005/8/layout/hList1"/>
    <dgm:cxn modelId="{289743B5-76CE-457C-9328-2BBD8E8311A7}" type="presOf" srcId="{43B92F09-858C-4B3E-AA5C-78FEF854B01C}" destId="{D244176C-ABCB-4675-A796-2A80C1527A86}" srcOrd="0" destOrd="3" presId="urn:microsoft.com/office/officeart/2005/8/layout/hList1"/>
    <dgm:cxn modelId="{67D54FB5-57F5-4ACF-B73A-DFAE1D4ECD06}" srcId="{C89518C7-2301-40E2-ACDB-4D2198183A3E}" destId="{0EA4B51C-F07E-4273-B427-144AA9E0ED07}" srcOrd="1" destOrd="0" parTransId="{BAFC5BB5-8E83-4940-9290-F7681DE5D090}" sibTransId="{DE8230DB-4D2A-4239-9404-1A4C7F047C14}"/>
    <dgm:cxn modelId="{9F476C8C-0F51-4810-80ED-7C220211D167}" srcId="{C89518C7-2301-40E2-ACDB-4D2198183A3E}" destId="{4D92AD74-AB23-47E7-9F8E-43E36235A84C}" srcOrd="6" destOrd="0" parTransId="{2D8C6835-8BF9-46B9-A52A-7CA565012CFB}" sibTransId="{53B8B3B4-9E0A-4DF0-BE08-379588CB5D3C}"/>
    <dgm:cxn modelId="{D5AFD471-B012-47C9-8BFD-DE84F219787E}" srcId="{ACDF8739-49EA-4F0D-B8E3-65B81074E665}" destId="{C89518C7-2301-40E2-ACDB-4D2198183A3E}" srcOrd="1" destOrd="0" parTransId="{BC607A49-5C59-4010-89CC-679DD31CFA90}" sibTransId="{DBF7E341-AAFC-4C3F-ABF2-1E5199ACC30F}"/>
    <dgm:cxn modelId="{76396B33-8EB5-4A3E-B3B1-2923866229B2}" type="presOf" srcId="{0D4AA6A1-E215-4673-8C83-CB152238107B}" destId="{D244176C-ABCB-4675-A796-2A80C1527A86}" srcOrd="0" destOrd="2" presId="urn:microsoft.com/office/officeart/2005/8/layout/hList1"/>
    <dgm:cxn modelId="{A90C1271-F516-48F5-832E-089E1B1EFC53}" srcId="{C89518C7-2301-40E2-ACDB-4D2198183A3E}" destId="{43B92F09-858C-4B3E-AA5C-78FEF854B01C}" srcOrd="3" destOrd="0" parTransId="{4A155DC2-8190-4867-B775-39115EC527B4}" sibTransId="{74F7884D-4CCC-48EA-BD3A-A52ADBDDC8D1}"/>
    <dgm:cxn modelId="{0F4DC007-8851-4C04-84C4-51ABB8C88288}" type="presOf" srcId="{69089A7F-367A-4697-861F-E9489B1C2904}" destId="{D244176C-ABCB-4675-A796-2A80C1527A86}" srcOrd="0" destOrd="5" presId="urn:microsoft.com/office/officeart/2005/8/layout/hList1"/>
    <dgm:cxn modelId="{72C7D1E4-B81D-4D07-AFF5-9D5069DC1EB4}" srcId="{C89518C7-2301-40E2-ACDB-4D2198183A3E}" destId="{14758AA8-0FBF-41DE-ADE0-ACA16628940C}" srcOrd="0" destOrd="0" parTransId="{6C5D1A5F-2F13-43A1-BE92-4F552DF6946D}" sibTransId="{62E25403-F8AC-4474-B2F2-25DA47809E34}"/>
    <dgm:cxn modelId="{580BFD19-5979-431B-AA8A-2869CB3E69FB}" type="presOf" srcId="{14758AA8-0FBF-41DE-ADE0-ACA16628940C}" destId="{D244176C-ABCB-4675-A796-2A80C1527A86}" srcOrd="0" destOrd="0" presId="urn:microsoft.com/office/officeart/2005/8/layout/hList1"/>
    <dgm:cxn modelId="{7BC7D771-9AB7-4D40-95C4-94469B82DC86}" type="presOf" srcId="{4D92AD74-AB23-47E7-9F8E-43E36235A84C}" destId="{D244176C-ABCB-4675-A796-2A80C1527A86}" srcOrd="0" destOrd="6" presId="urn:microsoft.com/office/officeart/2005/8/layout/hList1"/>
    <dgm:cxn modelId="{81BD2804-AFC6-439D-B1D2-4697845E7D09}" type="presParOf" srcId="{DAE5061D-CF23-412B-B10D-BDC0D4F69C97}" destId="{A558BBC5-EF3A-4E24-8AA9-1681DA2CA781}" srcOrd="0" destOrd="0" presId="urn:microsoft.com/office/officeart/2005/8/layout/hList1"/>
    <dgm:cxn modelId="{986E2661-786C-4C21-A556-6D6B580D87BD}" type="presParOf" srcId="{A558BBC5-EF3A-4E24-8AA9-1681DA2CA781}" destId="{1E566670-6C85-4AAD-83F0-EB2FFA70DDED}" srcOrd="0" destOrd="0" presId="urn:microsoft.com/office/officeart/2005/8/layout/hList1"/>
    <dgm:cxn modelId="{C8A50B43-DBE0-4B29-8146-E1F9AA4E116C}" type="presParOf" srcId="{A558BBC5-EF3A-4E24-8AA9-1681DA2CA781}" destId="{094B133E-5935-4900-8E5B-88D79E8576EE}" srcOrd="1" destOrd="0" presId="urn:microsoft.com/office/officeart/2005/8/layout/hList1"/>
    <dgm:cxn modelId="{4EF31A2D-F878-4D3D-960F-3FFC8C3432A0}" type="presParOf" srcId="{DAE5061D-CF23-412B-B10D-BDC0D4F69C97}" destId="{1818DC6D-1ADF-4DBE-92E0-EA52C3DF82FA}" srcOrd="1" destOrd="0" presId="urn:microsoft.com/office/officeart/2005/8/layout/hList1"/>
    <dgm:cxn modelId="{BEA9715F-839C-4F34-9374-09F65ACBF81A}" type="presParOf" srcId="{DAE5061D-CF23-412B-B10D-BDC0D4F69C97}" destId="{0F10A4AC-E3CF-414D-AFB7-1DBBA50F8902}" srcOrd="2" destOrd="0" presId="urn:microsoft.com/office/officeart/2005/8/layout/hList1"/>
    <dgm:cxn modelId="{BC376089-C667-4D24-AF23-E0AE882B0933}" type="presParOf" srcId="{0F10A4AC-E3CF-414D-AFB7-1DBBA50F8902}" destId="{AAFED72A-68CB-4FF1-BB99-CA122C71A8A6}" srcOrd="0" destOrd="0" presId="urn:microsoft.com/office/officeart/2005/8/layout/hList1"/>
    <dgm:cxn modelId="{23DB91CD-4F98-4930-97D2-06E714ABB565}" type="presParOf" srcId="{0F10A4AC-E3CF-414D-AFB7-1DBBA50F8902}" destId="{D244176C-ABCB-4675-A796-2A80C1527A8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6CC7744-ED9D-41B0-83C5-0B5B2E40EFAA}" type="doc">
      <dgm:prSet loTypeId="urn:microsoft.com/office/officeart/2005/8/layout/h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C890DF9-6070-4161-B6E5-5F6CA8559F9F}">
      <dgm:prSet phldrT="[Text]"/>
      <dgm:spPr/>
      <dgm:t>
        <a:bodyPr/>
        <a:lstStyle/>
        <a:p>
          <a:r>
            <a:rPr lang="en-GB" dirty="0" smtClean="0"/>
            <a:t>Theory</a:t>
          </a:r>
          <a:endParaRPr lang="en-GB" dirty="0"/>
        </a:p>
      </dgm:t>
    </dgm:pt>
    <dgm:pt modelId="{F3C481C4-8EE0-4B2C-89D1-64F037C19E94}" type="parTrans" cxnId="{9821F7D6-9E3E-406F-BA7D-60CFA9D54BC9}">
      <dgm:prSet/>
      <dgm:spPr/>
      <dgm:t>
        <a:bodyPr/>
        <a:lstStyle/>
        <a:p>
          <a:endParaRPr lang="en-GB"/>
        </a:p>
      </dgm:t>
    </dgm:pt>
    <dgm:pt modelId="{6DF1EC0C-F2F7-4FE8-AE7E-4AFD0946D339}" type="sibTrans" cxnId="{9821F7D6-9E3E-406F-BA7D-60CFA9D54BC9}">
      <dgm:prSet/>
      <dgm:spPr/>
      <dgm:t>
        <a:bodyPr/>
        <a:lstStyle/>
        <a:p>
          <a:endParaRPr lang="en-GB"/>
        </a:p>
      </dgm:t>
    </dgm:pt>
    <dgm:pt modelId="{10B1E175-5920-4C41-8591-3C9E23A2AB8D}">
      <dgm:prSet phldrT="[Text]"/>
      <dgm:spPr/>
      <dgm:t>
        <a:bodyPr/>
        <a:lstStyle/>
        <a:p>
          <a:r>
            <a:rPr lang="en-GB" dirty="0" smtClean="0"/>
            <a:t>International law as consensual and customary law cannot be imposed on subjects not taking part in its formation </a:t>
          </a:r>
          <a:r>
            <a:rPr lang="en-GB" dirty="0" smtClean="0">
              <a:sym typeface="Wingdings" panose="05000000000000000000" pitchFamily="2" charset="2"/>
            </a:rPr>
            <a:t> </a:t>
          </a:r>
          <a:r>
            <a:rPr lang="en-GB" dirty="0" smtClean="0"/>
            <a:t>Idea of consent or acquiescence (idea of protest and persistent objector) </a:t>
          </a:r>
          <a:endParaRPr lang="en-GB" dirty="0"/>
        </a:p>
      </dgm:t>
    </dgm:pt>
    <dgm:pt modelId="{E9CDDD9D-C1E4-423E-B21A-B49AA517FD3A}" type="parTrans" cxnId="{7D329DB7-99CD-4F4A-A357-01F19EF43514}">
      <dgm:prSet/>
      <dgm:spPr/>
      <dgm:t>
        <a:bodyPr/>
        <a:lstStyle/>
        <a:p>
          <a:endParaRPr lang="en-GB"/>
        </a:p>
      </dgm:t>
    </dgm:pt>
    <dgm:pt modelId="{170533FA-AFB9-4D1E-BCB9-6ACA2FC5AD5C}" type="sibTrans" cxnId="{7D329DB7-99CD-4F4A-A357-01F19EF43514}">
      <dgm:prSet/>
      <dgm:spPr/>
      <dgm:t>
        <a:bodyPr/>
        <a:lstStyle/>
        <a:p>
          <a:endParaRPr lang="en-GB"/>
        </a:p>
      </dgm:t>
    </dgm:pt>
    <dgm:pt modelId="{A9F0F59B-833C-4E67-87EB-9A9570FF5EEE}">
      <dgm:prSet phldrT="[Text]"/>
      <dgm:spPr/>
      <dgm:t>
        <a:bodyPr/>
        <a:lstStyle/>
        <a:p>
          <a:r>
            <a:rPr lang="en-GB" dirty="0" smtClean="0"/>
            <a:t>Issues</a:t>
          </a:r>
          <a:endParaRPr lang="en-GB" dirty="0"/>
        </a:p>
      </dgm:t>
    </dgm:pt>
    <dgm:pt modelId="{CBA4B396-533D-4D8B-A9AF-590CF4F10D2D}" type="parTrans" cxnId="{F94868BA-C284-45BE-9A9E-4DE3D8AA11BB}">
      <dgm:prSet/>
      <dgm:spPr/>
      <dgm:t>
        <a:bodyPr/>
        <a:lstStyle/>
        <a:p>
          <a:endParaRPr lang="en-GB"/>
        </a:p>
      </dgm:t>
    </dgm:pt>
    <dgm:pt modelId="{9CC73CF1-5D35-4C9D-9F8E-7FE942BBEF31}" type="sibTrans" cxnId="{F94868BA-C284-45BE-9A9E-4DE3D8AA11BB}">
      <dgm:prSet/>
      <dgm:spPr/>
      <dgm:t>
        <a:bodyPr/>
        <a:lstStyle/>
        <a:p>
          <a:endParaRPr lang="en-GB"/>
        </a:p>
      </dgm:t>
    </dgm:pt>
    <dgm:pt modelId="{3C5BFE83-209A-44C1-9284-AE93C583501D}">
      <dgm:prSet phldrT="[Text]"/>
      <dgm:spPr/>
      <dgm:t>
        <a:bodyPr/>
        <a:lstStyle/>
        <a:p>
          <a:r>
            <a:rPr lang="en-GB" dirty="0" smtClean="0"/>
            <a:t>Non-consensual approach towards formation of customary law</a:t>
          </a:r>
          <a:endParaRPr lang="en-GB" dirty="0"/>
        </a:p>
      </dgm:t>
    </dgm:pt>
    <dgm:pt modelId="{0EE777C0-0593-4901-BCFD-4E587DC583DA}" type="parTrans" cxnId="{95129A45-8C3A-47FA-8B9D-F8DB33744579}">
      <dgm:prSet/>
      <dgm:spPr/>
      <dgm:t>
        <a:bodyPr/>
        <a:lstStyle/>
        <a:p>
          <a:endParaRPr lang="en-GB"/>
        </a:p>
      </dgm:t>
    </dgm:pt>
    <dgm:pt modelId="{F0C65ADA-9484-47FA-AC47-B68761712736}" type="sibTrans" cxnId="{95129A45-8C3A-47FA-8B9D-F8DB33744579}">
      <dgm:prSet/>
      <dgm:spPr/>
      <dgm:t>
        <a:bodyPr/>
        <a:lstStyle/>
        <a:p>
          <a:endParaRPr lang="en-GB"/>
        </a:p>
      </dgm:t>
    </dgm:pt>
    <dgm:pt modelId="{6FD5577D-DE24-442E-BFE0-24CEF38776C0}">
      <dgm:prSet phldrT="[Text]"/>
      <dgm:spPr/>
      <dgm:t>
        <a:bodyPr/>
        <a:lstStyle/>
        <a:p>
          <a:r>
            <a:rPr lang="en-GB" dirty="0" smtClean="0"/>
            <a:t>Can the UN express practice and </a:t>
          </a:r>
          <a:r>
            <a:rPr lang="en-GB" i="1" dirty="0" err="1" smtClean="0"/>
            <a:t>opinio</a:t>
          </a:r>
          <a:r>
            <a:rPr lang="en-GB" i="1" dirty="0" smtClean="0"/>
            <a:t> juris</a:t>
          </a:r>
          <a:r>
            <a:rPr lang="en-GB" i="0" dirty="0" smtClean="0"/>
            <a:t>?</a:t>
          </a:r>
          <a:endParaRPr lang="en-GB" i="0" dirty="0"/>
        </a:p>
      </dgm:t>
    </dgm:pt>
    <dgm:pt modelId="{E1894ACF-569E-4AB3-B050-D16FD90DC290}" type="parTrans" cxnId="{90F1D99E-A08E-4A4E-9E55-0F779589BDA7}">
      <dgm:prSet/>
      <dgm:spPr/>
      <dgm:t>
        <a:bodyPr/>
        <a:lstStyle/>
        <a:p>
          <a:endParaRPr lang="en-GB"/>
        </a:p>
      </dgm:t>
    </dgm:pt>
    <dgm:pt modelId="{9E0B9938-46D0-4624-93FF-0951BBF08E7B}" type="sibTrans" cxnId="{90F1D99E-A08E-4A4E-9E55-0F779589BDA7}">
      <dgm:prSet/>
      <dgm:spPr/>
      <dgm:t>
        <a:bodyPr/>
        <a:lstStyle/>
        <a:p>
          <a:endParaRPr lang="en-GB"/>
        </a:p>
      </dgm:t>
    </dgm:pt>
    <dgm:pt modelId="{CBEE9A7D-5798-4AC8-B3C1-F344934B5614}">
      <dgm:prSet phldrT="[Text]"/>
      <dgm:spPr/>
      <dgm:t>
        <a:bodyPr/>
        <a:lstStyle/>
        <a:p>
          <a:r>
            <a:rPr lang="en-GB" dirty="0" smtClean="0"/>
            <a:t>International organisations take part in formation of customary law and thus accept it as binding law</a:t>
          </a:r>
          <a:endParaRPr lang="en-GB" dirty="0"/>
        </a:p>
      </dgm:t>
    </dgm:pt>
    <dgm:pt modelId="{19E1E4DC-27F7-46A6-8929-CC0D2810E56E}" type="parTrans" cxnId="{DBC70FD5-5797-43AB-B268-2020A67394EF}">
      <dgm:prSet/>
      <dgm:spPr/>
      <dgm:t>
        <a:bodyPr/>
        <a:lstStyle/>
        <a:p>
          <a:endParaRPr lang="en-GB"/>
        </a:p>
      </dgm:t>
    </dgm:pt>
    <dgm:pt modelId="{2EAE5FEF-135B-40E9-8E48-F00E2579ABC6}" type="sibTrans" cxnId="{DBC70FD5-5797-43AB-B268-2020A67394EF}">
      <dgm:prSet/>
      <dgm:spPr/>
      <dgm:t>
        <a:bodyPr/>
        <a:lstStyle/>
        <a:p>
          <a:endParaRPr lang="en-GB"/>
        </a:p>
      </dgm:t>
    </dgm:pt>
    <dgm:pt modelId="{95C08F1A-2EA2-4BEC-803F-899A0174B3F7}">
      <dgm:prSet phldrT="[Text]"/>
      <dgm:spPr/>
      <dgm:t>
        <a:bodyPr/>
        <a:lstStyle/>
        <a:p>
          <a:r>
            <a:rPr lang="en-GB" i="0" dirty="0" smtClean="0"/>
            <a:t>Practice: practice towards third party and IO as independent actor</a:t>
          </a:r>
          <a:endParaRPr lang="en-GB" i="0" dirty="0"/>
        </a:p>
      </dgm:t>
    </dgm:pt>
    <dgm:pt modelId="{E1DDBC16-E3A6-4987-8247-3DA2EEEA2377}" type="parTrans" cxnId="{092C75A4-B3B4-4320-A2B7-F05A12BDB708}">
      <dgm:prSet/>
      <dgm:spPr/>
      <dgm:t>
        <a:bodyPr/>
        <a:lstStyle/>
        <a:p>
          <a:endParaRPr lang="en-GB"/>
        </a:p>
      </dgm:t>
    </dgm:pt>
    <dgm:pt modelId="{AF1F02B6-25D5-48E6-A8D6-BF5B41EFD53B}" type="sibTrans" cxnId="{092C75A4-B3B4-4320-A2B7-F05A12BDB708}">
      <dgm:prSet/>
      <dgm:spPr/>
      <dgm:t>
        <a:bodyPr/>
        <a:lstStyle/>
        <a:p>
          <a:endParaRPr lang="en-GB"/>
        </a:p>
      </dgm:t>
    </dgm:pt>
    <dgm:pt modelId="{0C3E65B8-345F-4436-AFD7-BB4AEC22E445}">
      <dgm:prSet phldrT="[Text]"/>
      <dgm:spPr/>
      <dgm:t>
        <a:bodyPr/>
        <a:lstStyle/>
        <a:p>
          <a:r>
            <a:rPr lang="en-GB" i="1" dirty="0" err="1" smtClean="0"/>
            <a:t>Opinio</a:t>
          </a:r>
          <a:r>
            <a:rPr lang="en-GB" i="1" dirty="0" smtClean="0"/>
            <a:t> juris</a:t>
          </a:r>
          <a:r>
            <a:rPr lang="en-GB" i="0" dirty="0" smtClean="0"/>
            <a:t>: distinction between will of States and IO (</a:t>
          </a:r>
          <a:r>
            <a:rPr lang="en-GB" i="1" dirty="0" err="1" smtClean="0"/>
            <a:t>volont</a:t>
          </a:r>
          <a:r>
            <a:rPr lang="en-GB" i="1" dirty="0" err="1" smtClean="0">
              <a:latin typeface="Calibri"/>
            </a:rPr>
            <a:t>é</a:t>
          </a:r>
          <a:r>
            <a:rPr lang="en-GB" i="1" dirty="0" smtClean="0"/>
            <a:t> </a:t>
          </a:r>
          <a:r>
            <a:rPr lang="en-GB" i="1" dirty="0" err="1" smtClean="0"/>
            <a:t>distincte</a:t>
          </a:r>
          <a:r>
            <a:rPr lang="en-GB" i="0" dirty="0" smtClean="0"/>
            <a:t>) </a:t>
          </a:r>
          <a:r>
            <a:rPr lang="en-GB" i="0" dirty="0" smtClean="0">
              <a:sym typeface="Wingdings" panose="05000000000000000000" pitchFamily="2" charset="2"/>
            </a:rPr>
            <a:t> look at organs or at set of </a:t>
          </a:r>
          <a:r>
            <a:rPr lang="en-GB" i="1" dirty="0" err="1" smtClean="0">
              <a:sym typeface="Wingdings" panose="05000000000000000000" pitchFamily="2" charset="2"/>
            </a:rPr>
            <a:t>opinio</a:t>
          </a:r>
          <a:r>
            <a:rPr lang="en-GB" i="1" dirty="0" smtClean="0">
              <a:sym typeface="Wingdings" panose="05000000000000000000" pitchFamily="2" charset="2"/>
            </a:rPr>
            <a:t> juris </a:t>
          </a:r>
          <a:r>
            <a:rPr lang="en-GB" i="0" dirty="0" smtClean="0">
              <a:sym typeface="Wingdings" panose="05000000000000000000" pitchFamily="2" charset="2"/>
            </a:rPr>
            <a:t>derived from totality of UN bodies</a:t>
          </a:r>
          <a:endParaRPr lang="en-GB" i="0" dirty="0"/>
        </a:p>
      </dgm:t>
    </dgm:pt>
    <dgm:pt modelId="{CEF800C4-296D-412E-B83D-D01E97E5B32F}" type="parTrans" cxnId="{7870F22C-EDAD-4110-831F-C7780EC3A7E8}">
      <dgm:prSet/>
      <dgm:spPr/>
      <dgm:t>
        <a:bodyPr/>
        <a:lstStyle/>
        <a:p>
          <a:endParaRPr lang="en-GB"/>
        </a:p>
      </dgm:t>
    </dgm:pt>
    <dgm:pt modelId="{E39D5F6E-C844-4A89-B9B7-C28480382545}" type="sibTrans" cxnId="{7870F22C-EDAD-4110-831F-C7780EC3A7E8}">
      <dgm:prSet/>
      <dgm:spPr/>
      <dgm:t>
        <a:bodyPr/>
        <a:lstStyle/>
        <a:p>
          <a:endParaRPr lang="en-GB"/>
        </a:p>
      </dgm:t>
    </dgm:pt>
    <dgm:pt modelId="{2FC80FCB-646C-416C-9F45-E207E36FF4A1}" type="pres">
      <dgm:prSet presAssocID="{56CC7744-ED9D-41B0-83C5-0B5B2E40EFA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238FE18-7118-488D-B895-EE340B48D940}" type="pres">
      <dgm:prSet presAssocID="{FC890DF9-6070-4161-B6E5-5F6CA8559F9F}" presName="composite" presStyleCnt="0"/>
      <dgm:spPr/>
    </dgm:pt>
    <dgm:pt modelId="{2143AB56-C9DC-4F59-9E0A-C681A771A5EB}" type="pres">
      <dgm:prSet presAssocID="{FC890DF9-6070-4161-B6E5-5F6CA8559F9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F8D2900-DC5F-4563-80E5-F31760582395}" type="pres">
      <dgm:prSet presAssocID="{FC890DF9-6070-4161-B6E5-5F6CA8559F9F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E02878C-29AB-4A30-A294-741FD3F5B608}" type="pres">
      <dgm:prSet presAssocID="{6DF1EC0C-F2F7-4FE8-AE7E-4AFD0946D339}" presName="space" presStyleCnt="0"/>
      <dgm:spPr/>
    </dgm:pt>
    <dgm:pt modelId="{1ADCEB0B-27C6-4433-8F88-5424EC94BEB1}" type="pres">
      <dgm:prSet presAssocID="{A9F0F59B-833C-4E67-87EB-9A9570FF5EEE}" presName="composite" presStyleCnt="0"/>
      <dgm:spPr/>
    </dgm:pt>
    <dgm:pt modelId="{3A634E62-E315-4D0F-8CF4-A97485FC3E0A}" type="pres">
      <dgm:prSet presAssocID="{A9F0F59B-833C-4E67-87EB-9A9570FF5EE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41C2303-920A-41F1-B780-BB539C19E706}" type="pres">
      <dgm:prSet presAssocID="{A9F0F59B-833C-4E67-87EB-9A9570FF5EEE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DB63ACA-B4FA-435E-A9DA-C6D0C3F70852}" type="presOf" srcId="{95C08F1A-2EA2-4BEC-803F-899A0174B3F7}" destId="{C41C2303-920A-41F1-B780-BB539C19E706}" srcOrd="0" destOrd="2" presId="urn:microsoft.com/office/officeart/2005/8/layout/hList1"/>
    <dgm:cxn modelId="{FA65D096-A42B-4EFF-B5CD-1562144A9483}" type="presOf" srcId="{A9F0F59B-833C-4E67-87EB-9A9570FF5EEE}" destId="{3A634E62-E315-4D0F-8CF4-A97485FC3E0A}" srcOrd="0" destOrd="0" presId="urn:microsoft.com/office/officeart/2005/8/layout/hList1"/>
    <dgm:cxn modelId="{95129A45-8C3A-47FA-8B9D-F8DB33744579}" srcId="{A9F0F59B-833C-4E67-87EB-9A9570FF5EEE}" destId="{3C5BFE83-209A-44C1-9284-AE93C583501D}" srcOrd="0" destOrd="0" parTransId="{0EE777C0-0593-4901-BCFD-4E587DC583DA}" sibTransId="{F0C65ADA-9484-47FA-AC47-B68761712736}"/>
    <dgm:cxn modelId="{D608F8C1-4BD0-4536-BE8D-B53B21EB7D90}" type="presOf" srcId="{FC890DF9-6070-4161-B6E5-5F6CA8559F9F}" destId="{2143AB56-C9DC-4F59-9E0A-C681A771A5EB}" srcOrd="0" destOrd="0" presId="urn:microsoft.com/office/officeart/2005/8/layout/hList1"/>
    <dgm:cxn modelId="{DBC70FD5-5797-43AB-B268-2020A67394EF}" srcId="{FC890DF9-6070-4161-B6E5-5F6CA8559F9F}" destId="{CBEE9A7D-5798-4AC8-B3C1-F344934B5614}" srcOrd="1" destOrd="0" parTransId="{19E1E4DC-27F7-46A6-8929-CC0D2810E56E}" sibTransId="{2EAE5FEF-135B-40E9-8E48-F00E2579ABC6}"/>
    <dgm:cxn modelId="{7870F22C-EDAD-4110-831F-C7780EC3A7E8}" srcId="{6FD5577D-DE24-442E-BFE0-24CEF38776C0}" destId="{0C3E65B8-345F-4436-AFD7-BB4AEC22E445}" srcOrd="1" destOrd="0" parTransId="{CEF800C4-296D-412E-B83D-D01E97E5B32F}" sibTransId="{E39D5F6E-C844-4A89-B9B7-C28480382545}"/>
    <dgm:cxn modelId="{92E4622A-58C3-400E-8E98-9F0389B95895}" type="presOf" srcId="{CBEE9A7D-5798-4AC8-B3C1-F344934B5614}" destId="{8F8D2900-DC5F-4563-80E5-F31760582395}" srcOrd="0" destOrd="1" presId="urn:microsoft.com/office/officeart/2005/8/layout/hList1"/>
    <dgm:cxn modelId="{A87CBC8E-69D3-4F35-AC97-5B6E2E5431DB}" type="presOf" srcId="{3C5BFE83-209A-44C1-9284-AE93C583501D}" destId="{C41C2303-920A-41F1-B780-BB539C19E706}" srcOrd="0" destOrd="0" presId="urn:microsoft.com/office/officeart/2005/8/layout/hList1"/>
    <dgm:cxn modelId="{05A85177-CF1A-4A21-B04B-B10CED33DC92}" type="presOf" srcId="{56CC7744-ED9D-41B0-83C5-0B5B2E40EFAA}" destId="{2FC80FCB-646C-416C-9F45-E207E36FF4A1}" srcOrd="0" destOrd="0" presId="urn:microsoft.com/office/officeart/2005/8/layout/hList1"/>
    <dgm:cxn modelId="{5BA960AA-B45B-4080-B14E-5D01F4AA0B91}" type="presOf" srcId="{0C3E65B8-345F-4436-AFD7-BB4AEC22E445}" destId="{C41C2303-920A-41F1-B780-BB539C19E706}" srcOrd="0" destOrd="3" presId="urn:microsoft.com/office/officeart/2005/8/layout/hList1"/>
    <dgm:cxn modelId="{995CB221-6623-4AD8-9C6F-065DB608CAF5}" type="presOf" srcId="{10B1E175-5920-4C41-8591-3C9E23A2AB8D}" destId="{8F8D2900-DC5F-4563-80E5-F31760582395}" srcOrd="0" destOrd="0" presId="urn:microsoft.com/office/officeart/2005/8/layout/hList1"/>
    <dgm:cxn modelId="{95A03A46-92A2-4E43-B825-97F6761672F1}" type="presOf" srcId="{6FD5577D-DE24-442E-BFE0-24CEF38776C0}" destId="{C41C2303-920A-41F1-B780-BB539C19E706}" srcOrd="0" destOrd="1" presId="urn:microsoft.com/office/officeart/2005/8/layout/hList1"/>
    <dgm:cxn modelId="{092C75A4-B3B4-4320-A2B7-F05A12BDB708}" srcId="{6FD5577D-DE24-442E-BFE0-24CEF38776C0}" destId="{95C08F1A-2EA2-4BEC-803F-899A0174B3F7}" srcOrd="0" destOrd="0" parTransId="{E1DDBC16-E3A6-4987-8247-3DA2EEEA2377}" sibTransId="{AF1F02B6-25D5-48E6-A8D6-BF5B41EFD53B}"/>
    <dgm:cxn modelId="{90F1D99E-A08E-4A4E-9E55-0F779589BDA7}" srcId="{A9F0F59B-833C-4E67-87EB-9A9570FF5EEE}" destId="{6FD5577D-DE24-442E-BFE0-24CEF38776C0}" srcOrd="1" destOrd="0" parTransId="{E1894ACF-569E-4AB3-B050-D16FD90DC290}" sibTransId="{9E0B9938-46D0-4624-93FF-0951BBF08E7B}"/>
    <dgm:cxn modelId="{9821F7D6-9E3E-406F-BA7D-60CFA9D54BC9}" srcId="{56CC7744-ED9D-41B0-83C5-0B5B2E40EFAA}" destId="{FC890DF9-6070-4161-B6E5-5F6CA8559F9F}" srcOrd="0" destOrd="0" parTransId="{F3C481C4-8EE0-4B2C-89D1-64F037C19E94}" sibTransId="{6DF1EC0C-F2F7-4FE8-AE7E-4AFD0946D339}"/>
    <dgm:cxn modelId="{7D329DB7-99CD-4F4A-A357-01F19EF43514}" srcId="{FC890DF9-6070-4161-B6E5-5F6CA8559F9F}" destId="{10B1E175-5920-4C41-8591-3C9E23A2AB8D}" srcOrd="0" destOrd="0" parTransId="{E9CDDD9D-C1E4-423E-B21A-B49AA517FD3A}" sibTransId="{170533FA-AFB9-4D1E-BCB9-6ACA2FC5AD5C}"/>
    <dgm:cxn modelId="{F94868BA-C284-45BE-9A9E-4DE3D8AA11BB}" srcId="{56CC7744-ED9D-41B0-83C5-0B5B2E40EFAA}" destId="{A9F0F59B-833C-4E67-87EB-9A9570FF5EEE}" srcOrd="1" destOrd="0" parTransId="{CBA4B396-533D-4D8B-A9AF-590CF4F10D2D}" sibTransId="{9CC73CF1-5D35-4C9D-9F8E-7FE942BBEF31}"/>
    <dgm:cxn modelId="{A6C3E6AD-DEA1-454B-B6B9-8F8AA570836F}" type="presParOf" srcId="{2FC80FCB-646C-416C-9F45-E207E36FF4A1}" destId="{1238FE18-7118-488D-B895-EE340B48D940}" srcOrd="0" destOrd="0" presId="urn:microsoft.com/office/officeart/2005/8/layout/hList1"/>
    <dgm:cxn modelId="{FA8D9093-46EB-44ED-B2F9-0B27D3BA0816}" type="presParOf" srcId="{1238FE18-7118-488D-B895-EE340B48D940}" destId="{2143AB56-C9DC-4F59-9E0A-C681A771A5EB}" srcOrd="0" destOrd="0" presId="urn:microsoft.com/office/officeart/2005/8/layout/hList1"/>
    <dgm:cxn modelId="{6B234064-8014-4091-AD59-3345649993B5}" type="presParOf" srcId="{1238FE18-7118-488D-B895-EE340B48D940}" destId="{8F8D2900-DC5F-4563-80E5-F31760582395}" srcOrd="1" destOrd="0" presId="urn:microsoft.com/office/officeart/2005/8/layout/hList1"/>
    <dgm:cxn modelId="{0E4A2672-F66B-4198-A1B1-4B913C5D0AF0}" type="presParOf" srcId="{2FC80FCB-646C-416C-9F45-E207E36FF4A1}" destId="{1E02878C-29AB-4A30-A294-741FD3F5B608}" srcOrd="1" destOrd="0" presId="urn:microsoft.com/office/officeart/2005/8/layout/hList1"/>
    <dgm:cxn modelId="{7DB4D99E-DFC2-46BF-A3F7-CFF1F7D861BA}" type="presParOf" srcId="{2FC80FCB-646C-416C-9F45-E207E36FF4A1}" destId="{1ADCEB0B-27C6-4433-8F88-5424EC94BEB1}" srcOrd="2" destOrd="0" presId="urn:microsoft.com/office/officeart/2005/8/layout/hList1"/>
    <dgm:cxn modelId="{E21AD9B3-3502-4FFA-8317-7E38523A85B7}" type="presParOf" srcId="{1ADCEB0B-27C6-4433-8F88-5424EC94BEB1}" destId="{3A634E62-E315-4D0F-8CF4-A97485FC3E0A}" srcOrd="0" destOrd="0" presId="urn:microsoft.com/office/officeart/2005/8/layout/hList1"/>
    <dgm:cxn modelId="{781491AD-6F57-42D8-98BD-90BBE75F5411}" type="presParOf" srcId="{1ADCEB0B-27C6-4433-8F88-5424EC94BEB1}" destId="{C41C2303-920A-41F1-B780-BB539C19E70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90028E4-FDE4-4044-989E-86DE630AE54B}" type="doc">
      <dgm:prSet loTypeId="urn:microsoft.com/office/officeart/2005/8/layout/h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F15E418-D0F9-427D-80DF-E3D0AACA722B}">
      <dgm:prSet phldrT="[Text]"/>
      <dgm:spPr/>
      <dgm:t>
        <a:bodyPr/>
        <a:lstStyle/>
        <a:p>
          <a:r>
            <a:rPr lang="en-GB" smtClean="0">
              <a:sym typeface="Wingdings" panose="05000000000000000000" pitchFamily="2" charset="2"/>
            </a:rPr>
            <a:t>UN Charter and human rights standards</a:t>
          </a:r>
          <a:endParaRPr lang="en-GB"/>
        </a:p>
      </dgm:t>
    </dgm:pt>
    <dgm:pt modelId="{277E782E-C8A6-4DB6-A8EA-822B2953A3E7}" type="parTrans" cxnId="{CB5DA4FB-2D7D-4446-9DB8-0D68FD6144C1}">
      <dgm:prSet/>
      <dgm:spPr/>
      <dgm:t>
        <a:bodyPr/>
        <a:lstStyle/>
        <a:p>
          <a:endParaRPr lang="en-GB"/>
        </a:p>
      </dgm:t>
    </dgm:pt>
    <dgm:pt modelId="{5B938132-F961-4112-B5ED-101B540A1691}" type="sibTrans" cxnId="{CB5DA4FB-2D7D-4446-9DB8-0D68FD6144C1}">
      <dgm:prSet/>
      <dgm:spPr/>
      <dgm:t>
        <a:bodyPr/>
        <a:lstStyle/>
        <a:p>
          <a:endParaRPr lang="en-GB"/>
        </a:p>
      </dgm:t>
    </dgm:pt>
    <dgm:pt modelId="{2EE3EDE4-595B-4B35-B6E9-A608B6652320}">
      <dgm:prSet/>
      <dgm:spPr/>
      <dgm:t>
        <a:bodyPr/>
        <a:lstStyle/>
        <a:p>
          <a:r>
            <a:rPr lang="en-GB" i="1" smtClean="0">
              <a:sym typeface="Wingdings" panose="05000000000000000000" pitchFamily="2" charset="2"/>
            </a:rPr>
            <a:t>Lex lata </a:t>
          </a:r>
          <a:r>
            <a:rPr lang="en-GB" smtClean="0">
              <a:sym typeface="Wingdings" panose="05000000000000000000" pitchFamily="2" charset="2"/>
            </a:rPr>
            <a:t>interpretation</a:t>
          </a:r>
          <a:endParaRPr lang="en-GB" i="1" dirty="0" smtClean="0">
            <a:sym typeface="Wingdings" panose="05000000000000000000" pitchFamily="2" charset="2"/>
          </a:endParaRPr>
        </a:p>
      </dgm:t>
    </dgm:pt>
    <dgm:pt modelId="{8AD5B7E4-8E36-4DAC-AE11-A5B1ADF3926F}" type="parTrans" cxnId="{8D834695-B6D8-4E20-B520-F264C675700B}">
      <dgm:prSet/>
      <dgm:spPr/>
      <dgm:t>
        <a:bodyPr/>
        <a:lstStyle/>
        <a:p>
          <a:endParaRPr lang="en-GB"/>
        </a:p>
      </dgm:t>
    </dgm:pt>
    <dgm:pt modelId="{00F2D10C-87CC-4220-94B3-73510A83099A}" type="sibTrans" cxnId="{8D834695-B6D8-4E20-B520-F264C675700B}">
      <dgm:prSet/>
      <dgm:spPr/>
      <dgm:t>
        <a:bodyPr/>
        <a:lstStyle/>
        <a:p>
          <a:endParaRPr lang="en-GB"/>
        </a:p>
      </dgm:t>
    </dgm:pt>
    <dgm:pt modelId="{30DB726F-C718-436F-B030-7A72338049C9}">
      <dgm:prSet/>
      <dgm:spPr/>
      <dgm:t>
        <a:bodyPr/>
        <a:lstStyle/>
        <a:p>
          <a:r>
            <a:rPr lang="en-GB" i="1" dirty="0" smtClean="0">
              <a:sym typeface="Wingdings" panose="05000000000000000000" pitchFamily="2" charset="2"/>
            </a:rPr>
            <a:t>Lex </a:t>
          </a:r>
          <a:r>
            <a:rPr lang="en-GB" i="1" dirty="0" err="1" smtClean="0">
              <a:sym typeface="Wingdings" panose="05000000000000000000" pitchFamily="2" charset="2"/>
            </a:rPr>
            <a:t>ferenda</a:t>
          </a:r>
          <a:r>
            <a:rPr lang="en-GB" i="1" dirty="0" smtClean="0">
              <a:sym typeface="Wingdings" panose="05000000000000000000" pitchFamily="2" charset="2"/>
            </a:rPr>
            <a:t> </a:t>
          </a:r>
          <a:r>
            <a:rPr lang="en-GB" dirty="0" smtClean="0">
              <a:sym typeface="Wingdings" panose="05000000000000000000" pitchFamily="2" charset="2"/>
            </a:rPr>
            <a:t>interpretation combined with legitimacy considerations and impossibility to act in contradiction of one promulgates</a:t>
          </a:r>
        </a:p>
      </dgm:t>
    </dgm:pt>
    <dgm:pt modelId="{3520734A-ABB1-4E8A-A380-B250322DE496}" type="parTrans" cxnId="{C4C6F78F-7C8E-4A02-97EC-6D2291B1CB21}">
      <dgm:prSet/>
      <dgm:spPr/>
      <dgm:t>
        <a:bodyPr/>
        <a:lstStyle/>
        <a:p>
          <a:endParaRPr lang="en-GB"/>
        </a:p>
      </dgm:t>
    </dgm:pt>
    <dgm:pt modelId="{99AEC9C4-B1CB-4E55-8551-10019285FBF3}" type="sibTrans" cxnId="{C4C6F78F-7C8E-4A02-97EC-6D2291B1CB21}">
      <dgm:prSet/>
      <dgm:spPr/>
      <dgm:t>
        <a:bodyPr/>
        <a:lstStyle/>
        <a:p>
          <a:endParaRPr lang="en-GB"/>
        </a:p>
      </dgm:t>
    </dgm:pt>
    <dgm:pt modelId="{CD3D4F54-9ECA-4E36-AA7B-9E2AB24BDB87}">
      <dgm:prSet/>
      <dgm:spPr/>
      <dgm:t>
        <a:bodyPr/>
        <a:lstStyle/>
        <a:p>
          <a:r>
            <a:rPr lang="en-GB" dirty="0" smtClean="0">
              <a:sym typeface="Wingdings" panose="05000000000000000000" pitchFamily="2" charset="2"/>
            </a:rPr>
            <a:t>UN bound by general rules of international law</a:t>
          </a:r>
          <a:endParaRPr lang="en-GB" dirty="0"/>
        </a:p>
      </dgm:t>
    </dgm:pt>
    <dgm:pt modelId="{319F920E-9C8A-4778-A90E-FF89DF867AF1}" type="parTrans" cxnId="{0C120E17-66F5-4B95-A683-9F23318ACCF2}">
      <dgm:prSet/>
      <dgm:spPr/>
      <dgm:t>
        <a:bodyPr/>
        <a:lstStyle/>
        <a:p>
          <a:endParaRPr lang="en-GB"/>
        </a:p>
      </dgm:t>
    </dgm:pt>
    <dgm:pt modelId="{03926B18-48E0-4500-8E71-7BAC4C732EB3}" type="sibTrans" cxnId="{0C120E17-66F5-4B95-A683-9F23318ACCF2}">
      <dgm:prSet/>
      <dgm:spPr/>
      <dgm:t>
        <a:bodyPr/>
        <a:lstStyle/>
        <a:p>
          <a:endParaRPr lang="en-GB"/>
        </a:p>
      </dgm:t>
    </dgm:pt>
    <dgm:pt modelId="{FE1FE4B7-8C55-4A05-BF04-74A980D97DE2}">
      <dgm:prSet/>
      <dgm:spPr/>
      <dgm:t>
        <a:bodyPr/>
        <a:lstStyle/>
        <a:p>
          <a:r>
            <a:rPr lang="en-GB" dirty="0" smtClean="0"/>
            <a:t>ICJ Advisory Opinion ‘international organisations are bound by any obligations incumbent upon them under general rules of international law’ and range of </a:t>
          </a:r>
          <a:r>
            <a:rPr lang="en-GB" i="1" dirty="0" smtClean="0"/>
            <a:t>obiter dicta</a:t>
          </a:r>
          <a:r>
            <a:rPr lang="en-GB" dirty="0" smtClean="0"/>
            <a:t> (</a:t>
          </a:r>
          <a:r>
            <a:rPr lang="en-GB" i="1" dirty="0" err="1" smtClean="0"/>
            <a:t>Poulsen</a:t>
          </a:r>
          <a:r>
            <a:rPr lang="en-GB" i="1" dirty="0" smtClean="0"/>
            <a:t> </a:t>
          </a:r>
          <a:r>
            <a:rPr lang="en-GB" i="0" dirty="0" smtClean="0"/>
            <a:t>before CJEU, </a:t>
          </a:r>
          <a:r>
            <a:rPr lang="en-GB" i="1" dirty="0" err="1" smtClean="0"/>
            <a:t>Simic</a:t>
          </a:r>
          <a:r>
            <a:rPr lang="en-GB" i="1" dirty="0" smtClean="0"/>
            <a:t> </a:t>
          </a:r>
          <a:r>
            <a:rPr lang="en-GB" i="0" dirty="0" smtClean="0"/>
            <a:t>before ICTY)</a:t>
          </a:r>
          <a:endParaRPr lang="en-GB" dirty="0"/>
        </a:p>
      </dgm:t>
    </dgm:pt>
    <dgm:pt modelId="{C734B9CC-B707-4EC7-8B41-69788C9AD51E}" type="parTrans" cxnId="{A89CF5B7-7A73-42DF-A43C-C179FEA62F1B}">
      <dgm:prSet/>
      <dgm:spPr/>
      <dgm:t>
        <a:bodyPr/>
        <a:lstStyle/>
        <a:p>
          <a:endParaRPr lang="en-GB"/>
        </a:p>
      </dgm:t>
    </dgm:pt>
    <dgm:pt modelId="{4D19C7CE-1156-4F14-8A90-663379BF4056}" type="sibTrans" cxnId="{A89CF5B7-7A73-42DF-A43C-C179FEA62F1B}">
      <dgm:prSet/>
      <dgm:spPr/>
      <dgm:t>
        <a:bodyPr/>
        <a:lstStyle/>
        <a:p>
          <a:endParaRPr lang="en-GB"/>
        </a:p>
      </dgm:t>
    </dgm:pt>
    <dgm:pt modelId="{4801859E-A048-4716-B2CA-E263E77DB416}">
      <dgm:prSet/>
      <dgm:spPr/>
      <dgm:t>
        <a:bodyPr/>
        <a:lstStyle/>
        <a:p>
          <a:r>
            <a:rPr lang="en-GB" dirty="0" smtClean="0"/>
            <a:t>What are general rules of international law? Customary international law and general principles of law</a:t>
          </a:r>
          <a:endParaRPr lang="en-GB" dirty="0"/>
        </a:p>
      </dgm:t>
    </dgm:pt>
    <dgm:pt modelId="{F4DD27EB-C0D3-41B8-829F-84CAFC304BEA}" type="parTrans" cxnId="{7FB22C3B-269E-4C8C-9999-A0A8C612D0CC}">
      <dgm:prSet/>
      <dgm:spPr/>
      <dgm:t>
        <a:bodyPr/>
        <a:lstStyle/>
        <a:p>
          <a:endParaRPr lang="en-GB"/>
        </a:p>
      </dgm:t>
    </dgm:pt>
    <dgm:pt modelId="{2183487C-2ED3-4F3A-9975-4B999124480B}" type="sibTrans" cxnId="{7FB22C3B-269E-4C8C-9999-A0A8C612D0CC}">
      <dgm:prSet/>
      <dgm:spPr/>
      <dgm:t>
        <a:bodyPr/>
        <a:lstStyle/>
        <a:p>
          <a:endParaRPr lang="en-GB"/>
        </a:p>
      </dgm:t>
    </dgm:pt>
    <dgm:pt modelId="{5A030558-0C35-4B8B-A6B0-817C148998E9}">
      <dgm:prSet/>
      <dgm:spPr/>
      <dgm:t>
        <a:bodyPr/>
        <a:lstStyle/>
        <a:p>
          <a:r>
            <a:rPr lang="en-GB" dirty="0" smtClean="0"/>
            <a:t>Which human rights norms are covered?</a:t>
          </a:r>
          <a:endParaRPr lang="en-GB" dirty="0"/>
        </a:p>
      </dgm:t>
    </dgm:pt>
    <dgm:pt modelId="{E0F486BD-03C3-42B8-92EC-6406CBC96664}" type="parTrans" cxnId="{339C7369-DB00-404D-B2AE-FAED90C48FF3}">
      <dgm:prSet/>
      <dgm:spPr/>
      <dgm:t>
        <a:bodyPr/>
        <a:lstStyle/>
        <a:p>
          <a:endParaRPr lang="en-GB"/>
        </a:p>
      </dgm:t>
    </dgm:pt>
    <dgm:pt modelId="{3C271CBD-9C15-44DB-8988-577F6D928BD3}" type="sibTrans" cxnId="{339C7369-DB00-404D-B2AE-FAED90C48FF3}">
      <dgm:prSet/>
      <dgm:spPr/>
      <dgm:t>
        <a:bodyPr/>
        <a:lstStyle/>
        <a:p>
          <a:endParaRPr lang="en-GB"/>
        </a:p>
      </dgm:t>
    </dgm:pt>
    <dgm:pt modelId="{4C28C348-5513-4A6A-82F5-DC8542C5FE13}">
      <dgm:prSet/>
      <dgm:spPr/>
      <dgm:t>
        <a:bodyPr/>
        <a:lstStyle/>
        <a:p>
          <a:r>
            <a:rPr lang="en-GB" dirty="0" smtClean="0"/>
            <a:t>Which human rights norms apply to UN? Principle of speciality</a:t>
          </a:r>
          <a:endParaRPr lang="en-GB" dirty="0"/>
        </a:p>
      </dgm:t>
    </dgm:pt>
    <dgm:pt modelId="{DB730D38-EF68-4FF8-BE13-6BC801243098}" type="parTrans" cxnId="{2233F748-DDC9-4246-8F8B-E80E25630C5F}">
      <dgm:prSet/>
      <dgm:spPr/>
      <dgm:t>
        <a:bodyPr/>
        <a:lstStyle/>
        <a:p>
          <a:endParaRPr lang="en-GB"/>
        </a:p>
      </dgm:t>
    </dgm:pt>
    <dgm:pt modelId="{7964581B-2C04-4480-9EE8-F0313B6A268F}" type="sibTrans" cxnId="{2233F748-DDC9-4246-8F8B-E80E25630C5F}">
      <dgm:prSet/>
      <dgm:spPr/>
      <dgm:t>
        <a:bodyPr/>
        <a:lstStyle/>
        <a:p>
          <a:endParaRPr lang="en-GB"/>
        </a:p>
      </dgm:t>
    </dgm:pt>
    <dgm:pt modelId="{5E1FFE57-3199-49B9-8DB6-35D8106547D2}" type="pres">
      <dgm:prSet presAssocID="{B90028E4-FDE4-4044-989E-86DE630AE5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EE60ED1-446C-41BB-A00E-8E0709268B9E}" type="pres">
      <dgm:prSet presAssocID="{CF15E418-D0F9-427D-80DF-E3D0AACA722B}" presName="composite" presStyleCnt="0"/>
      <dgm:spPr/>
    </dgm:pt>
    <dgm:pt modelId="{0759FD48-BF2F-40BB-95E5-CB13C97AE7CC}" type="pres">
      <dgm:prSet presAssocID="{CF15E418-D0F9-427D-80DF-E3D0AACA722B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E54E728-BEDA-4F45-90DF-894E196BAD1B}" type="pres">
      <dgm:prSet presAssocID="{CF15E418-D0F9-427D-80DF-E3D0AACA722B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0C9AD39-772F-4849-90E6-CFBDA5FD7670}" type="pres">
      <dgm:prSet presAssocID="{5B938132-F961-4112-B5ED-101B540A1691}" presName="space" presStyleCnt="0"/>
      <dgm:spPr/>
    </dgm:pt>
    <dgm:pt modelId="{35678F13-829F-47CA-ADA4-7DDA745592A3}" type="pres">
      <dgm:prSet presAssocID="{CD3D4F54-9ECA-4E36-AA7B-9E2AB24BDB87}" presName="composite" presStyleCnt="0"/>
      <dgm:spPr/>
    </dgm:pt>
    <dgm:pt modelId="{897E1587-4B44-4915-8795-4530354246C4}" type="pres">
      <dgm:prSet presAssocID="{CD3D4F54-9ECA-4E36-AA7B-9E2AB24BDB8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BC043C3-A509-4751-B1F2-7818470D918C}" type="pres">
      <dgm:prSet presAssocID="{CD3D4F54-9ECA-4E36-AA7B-9E2AB24BDB87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FCDA8AB-B71A-42DE-9E40-C1F976C4058D}" type="presOf" srcId="{4C28C348-5513-4A6A-82F5-DC8542C5FE13}" destId="{ABC043C3-A509-4751-B1F2-7818470D918C}" srcOrd="0" destOrd="3" presId="urn:microsoft.com/office/officeart/2005/8/layout/hList1"/>
    <dgm:cxn modelId="{3F595738-21D9-4B07-903E-603B6C4651AC}" type="presOf" srcId="{4801859E-A048-4716-B2CA-E263E77DB416}" destId="{ABC043C3-A509-4751-B1F2-7818470D918C}" srcOrd="0" destOrd="1" presId="urn:microsoft.com/office/officeart/2005/8/layout/hList1"/>
    <dgm:cxn modelId="{58C62CF2-4688-448F-B453-68F6B35B17EC}" type="presOf" srcId="{30DB726F-C718-436F-B030-7A72338049C9}" destId="{FE54E728-BEDA-4F45-90DF-894E196BAD1B}" srcOrd="0" destOrd="1" presId="urn:microsoft.com/office/officeart/2005/8/layout/hList1"/>
    <dgm:cxn modelId="{0C120E17-66F5-4B95-A683-9F23318ACCF2}" srcId="{B90028E4-FDE4-4044-989E-86DE630AE54B}" destId="{CD3D4F54-9ECA-4E36-AA7B-9E2AB24BDB87}" srcOrd="1" destOrd="0" parTransId="{319F920E-9C8A-4778-A90E-FF89DF867AF1}" sibTransId="{03926B18-48E0-4500-8E71-7BAC4C732EB3}"/>
    <dgm:cxn modelId="{C4C6F78F-7C8E-4A02-97EC-6D2291B1CB21}" srcId="{CF15E418-D0F9-427D-80DF-E3D0AACA722B}" destId="{30DB726F-C718-436F-B030-7A72338049C9}" srcOrd="1" destOrd="0" parTransId="{3520734A-ABB1-4E8A-A380-B250322DE496}" sibTransId="{99AEC9C4-B1CB-4E55-8551-10019285FBF3}"/>
    <dgm:cxn modelId="{8D834695-B6D8-4E20-B520-F264C675700B}" srcId="{CF15E418-D0F9-427D-80DF-E3D0AACA722B}" destId="{2EE3EDE4-595B-4B35-B6E9-A608B6652320}" srcOrd="0" destOrd="0" parTransId="{8AD5B7E4-8E36-4DAC-AE11-A5B1ADF3926F}" sibTransId="{00F2D10C-87CC-4220-94B3-73510A83099A}"/>
    <dgm:cxn modelId="{2233F748-DDC9-4246-8F8B-E80E25630C5F}" srcId="{CD3D4F54-9ECA-4E36-AA7B-9E2AB24BDB87}" destId="{4C28C348-5513-4A6A-82F5-DC8542C5FE13}" srcOrd="3" destOrd="0" parTransId="{DB730D38-EF68-4FF8-BE13-6BC801243098}" sibTransId="{7964581B-2C04-4480-9EE8-F0313B6A268F}"/>
    <dgm:cxn modelId="{A89CF5B7-7A73-42DF-A43C-C179FEA62F1B}" srcId="{CD3D4F54-9ECA-4E36-AA7B-9E2AB24BDB87}" destId="{FE1FE4B7-8C55-4A05-BF04-74A980D97DE2}" srcOrd="0" destOrd="0" parTransId="{C734B9CC-B707-4EC7-8B41-69788C9AD51E}" sibTransId="{4D19C7CE-1156-4F14-8A90-663379BF4056}"/>
    <dgm:cxn modelId="{339C7369-DB00-404D-B2AE-FAED90C48FF3}" srcId="{CD3D4F54-9ECA-4E36-AA7B-9E2AB24BDB87}" destId="{5A030558-0C35-4B8B-A6B0-817C148998E9}" srcOrd="2" destOrd="0" parTransId="{E0F486BD-03C3-42B8-92EC-6406CBC96664}" sibTransId="{3C271CBD-9C15-44DB-8988-577F6D928BD3}"/>
    <dgm:cxn modelId="{7FB22C3B-269E-4C8C-9999-A0A8C612D0CC}" srcId="{CD3D4F54-9ECA-4E36-AA7B-9E2AB24BDB87}" destId="{4801859E-A048-4716-B2CA-E263E77DB416}" srcOrd="1" destOrd="0" parTransId="{F4DD27EB-C0D3-41B8-829F-84CAFC304BEA}" sibTransId="{2183487C-2ED3-4F3A-9975-4B999124480B}"/>
    <dgm:cxn modelId="{CB5DA4FB-2D7D-4446-9DB8-0D68FD6144C1}" srcId="{B90028E4-FDE4-4044-989E-86DE630AE54B}" destId="{CF15E418-D0F9-427D-80DF-E3D0AACA722B}" srcOrd="0" destOrd="0" parTransId="{277E782E-C8A6-4DB6-A8EA-822B2953A3E7}" sibTransId="{5B938132-F961-4112-B5ED-101B540A1691}"/>
    <dgm:cxn modelId="{9893F493-D197-4735-A04F-CBEC267089DD}" type="presOf" srcId="{CF15E418-D0F9-427D-80DF-E3D0AACA722B}" destId="{0759FD48-BF2F-40BB-95E5-CB13C97AE7CC}" srcOrd="0" destOrd="0" presId="urn:microsoft.com/office/officeart/2005/8/layout/hList1"/>
    <dgm:cxn modelId="{4DD0A4F8-104F-421C-AAEB-58D990F47A47}" type="presOf" srcId="{FE1FE4B7-8C55-4A05-BF04-74A980D97DE2}" destId="{ABC043C3-A509-4751-B1F2-7818470D918C}" srcOrd="0" destOrd="0" presId="urn:microsoft.com/office/officeart/2005/8/layout/hList1"/>
    <dgm:cxn modelId="{9E14323E-0F75-48D4-9C90-4E3DF5F5DD29}" type="presOf" srcId="{B90028E4-FDE4-4044-989E-86DE630AE54B}" destId="{5E1FFE57-3199-49B9-8DB6-35D8106547D2}" srcOrd="0" destOrd="0" presId="urn:microsoft.com/office/officeart/2005/8/layout/hList1"/>
    <dgm:cxn modelId="{5C5E3C6B-FD65-4EDF-BE14-7726909B4378}" type="presOf" srcId="{5A030558-0C35-4B8B-A6B0-817C148998E9}" destId="{ABC043C3-A509-4751-B1F2-7818470D918C}" srcOrd="0" destOrd="2" presId="urn:microsoft.com/office/officeart/2005/8/layout/hList1"/>
    <dgm:cxn modelId="{EE1D4585-13FE-4315-AC0C-034B5709B73D}" type="presOf" srcId="{CD3D4F54-9ECA-4E36-AA7B-9E2AB24BDB87}" destId="{897E1587-4B44-4915-8795-4530354246C4}" srcOrd="0" destOrd="0" presId="urn:microsoft.com/office/officeart/2005/8/layout/hList1"/>
    <dgm:cxn modelId="{1C57C8B1-9C48-4D9B-97F9-4A763E951A68}" type="presOf" srcId="{2EE3EDE4-595B-4B35-B6E9-A608B6652320}" destId="{FE54E728-BEDA-4F45-90DF-894E196BAD1B}" srcOrd="0" destOrd="0" presId="urn:microsoft.com/office/officeart/2005/8/layout/hList1"/>
    <dgm:cxn modelId="{D702F44E-A47A-408E-8815-1A50F051465E}" type="presParOf" srcId="{5E1FFE57-3199-49B9-8DB6-35D8106547D2}" destId="{CEE60ED1-446C-41BB-A00E-8E0709268B9E}" srcOrd="0" destOrd="0" presId="urn:microsoft.com/office/officeart/2005/8/layout/hList1"/>
    <dgm:cxn modelId="{870FCC01-95FB-4DFE-8BC0-C993785C7498}" type="presParOf" srcId="{CEE60ED1-446C-41BB-A00E-8E0709268B9E}" destId="{0759FD48-BF2F-40BB-95E5-CB13C97AE7CC}" srcOrd="0" destOrd="0" presId="urn:microsoft.com/office/officeart/2005/8/layout/hList1"/>
    <dgm:cxn modelId="{6FCCBCA7-3192-4214-9F11-00BC68E63721}" type="presParOf" srcId="{CEE60ED1-446C-41BB-A00E-8E0709268B9E}" destId="{FE54E728-BEDA-4F45-90DF-894E196BAD1B}" srcOrd="1" destOrd="0" presId="urn:microsoft.com/office/officeart/2005/8/layout/hList1"/>
    <dgm:cxn modelId="{48752DDD-DDD5-4A74-8FB8-7861E59C06FE}" type="presParOf" srcId="{5E1FFE57-3199-49B9-8DB6-35D8106547D2}" destId="{D0C9AD39-772F-4849-90E6-CFBDA5FD7670}" srcOrd="1" destOrd="0" presId="urn:microsoft.com/office/officeart/2005/8/layout/hList1"/>
    <dgm:cxn modelId="{085635BB-E1D9-42EE-8057-11183C942AB2}" type="presParOf" srcId="{5E1FFE57-3199-49B9-8DB6-35D8106547D2}" destId="{35678F13-829F-47CA-ADA4-7DDA745592A3}" srcOrd="2" destOrd="0" presId="urn:microsoft.com/office/officeart/2005/8/layout/hList1"/>
    <dgm:cxn modelId="{5A0C813F-8176-40DE-A3FC-B7B5B29158FA}" type="presParOf" srcId="{35678F13-829F-47CA-ADA4-7DDA745592A3}" destId="{897E1587-4B44-4915-8795-4530354246C4}" srcOrd="0" destOrd="0" presId="urn:microsoft.com/office/officeart/2005/8/layout/hList1"/>
    <dgm:cxn modelId="{1DFCFB36-1EB6-446F-B8B4-DA6E85A6D65E}" type="presParOf" srcId="{35678F13-829F-47CA-ADA4-7DDA745592A3}" destId="{ABC043C3-A509-4751-B1F2-7818470D918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DEDCFF-1659-40EA-ADB3-FC57894DB08E}">
      <dsp:nvSpPr>
        <dsp:cNvPr id="0" name=""/>
        <dsp:cNvSpPr/>
      </dsp:nvSpPr>
      <dsp:spPr>
        <a:xfrm>
          <a:off x="0" y="0"/>
          <a:ext cx="7380312" cy="172828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1">
              <a:shade val="8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0" kern="1200" dirty="0" smtClean="0"/>
            <a:t>Primary Sources of International Law</a:t>
          </a:r>
          <a:endParaRPr lang="en-GB" sz="5000" kern="1200" dirty="0"/>
        </a:p>
      </dsp:txBody>
      <dsp:txXfrm>
        <a:off x="0" y="0"/>
        <a:ext cx="7380312" cy="1728281"/>
      </dsp:txXfrm>
    </dsp:sp>
    <dsp:sp modelId="{BD12AEEF-8450-4237-BBB8-F36E80C0BD3D}">
      <dsp:nvSpPr>
        <dsp:cNvPr id="0" name=""/>
        <dsp:cNvSpPr/>
      </dsp:nvSpPr>
      <dsp:spPr>
        <a:xfrm>
          <a:off x="3603" y="1728281"/>
          <a:ext cx="2457701" cy="362939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l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700" kern="1200" dirty="0" smtClean="0"/>
            <a:t>Treaties</a:t>
          </a:r>
          <a:endParaRPr lang="en-GB" sz="3700" kern="1200" dirty="0"/>
        </a:p>
      </dsp:txBody>
      <dsp:txXfrm>
        <a:off x="3603" y="1728281"/>
        <a:ext cx="2457701" cy="3629390"/>
      </dsp:txXfrm>
    </dsp:sp>
    <dsp:sp modelId="{5D4389D7-D271-4F67-99BF-65F943C8F50B}">
      <dsp:nvSpPr>
        <dsp:cNvPr id="0" name=""/>
        <dsp:cNvSpPr/>
      </dsp:nvSpPr>
      <dsp:spPr>
        <a:xfrm>
          <a:off x="2461305" y="1728281"/>
          <a:ext cx="2457701" cy="362939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l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700" kern="1200" dirty="0" smtClean="0"/>
            <a:t>Customary Law</a:t>
          </a:r>
          <a:endParaRPr lang="en-GB" sz="3700" kern="1200" dirty="0"/>
        </a:p>
      </dsp:txBody>
      <dsp:txXfrm>
        <a:off x="2461305" y="1728281"/>
        <a:ext cx="2457701" cy="3629390"/>
      </dsp:txXfrm>
    </dsp:sp>
    <dsp:sp modelId="{AA3AF44B-F6B7-4856-9F32-064B6FA2EA35}">
      <dsp:nvSpPr>
        <dsp:cNvPr id="0" name=""/>
        <dsp:cNvSpPr/>
      </dsp:nvSpPr>
      <dsp:spPr>
        <a:xfrm>
          <a:off x="4919006" y="1728281"/>
          <a:ext cx="2457701" cy="362939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l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700" kern="1200" dirty="0" smtClean="0"/>
            <a:t>General Principles of Law</a:t>
          </a:r>
          <a:endParaRPr lang="en-GB" sz="3700" kern="1200" dirty="0"/>
        </a:p>
      </dsp:txBody>
      <dsp:txXfrm>
        <a:off x="4919006" y="1728281"/>
        <a:ext cx="2457701" cy="3629390"/>
      </dsp:txXfrm>
    </dsp:sp>
    <dsp:sp modelId="{9B47FE8D-852F-4412-B3F4-0DA324AF1AE9}">
      <dsp:nvSpPr>
        <dsp:cNvPr id="0" name=""/>
        <dsp:cNvSpPr/>
      </dsp:nvSpPr>
      <dsp:spPr>
        <a:xfrm>
          <a:off x="0" y="5357672"/>
          <a:ext cx="7380312" cy="40326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1">
              <a:shade val="8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035134-888B-4E02-916B-08BDF64CE47D}">
      <dsp:nvSpPr>
        <dsp:cNvPr id="0" name=""/>
        <dsp:cNvSpPr/>
      </dsp:nvSpPr>
      <dsp:spPr>
        <a:xfrm>
          <a:off x="-5731555" y="-877295"/>
          <a:ext cx="6823751" cy="6823751"/>
        </a:xfrm>
        <a:prstGeom prst="blockArc">
          <a:avLst>
            <a:gd name="adj1" fmla="val 18900000"/>
            <a:gd name="adj2" fmla="val 2700000"/>
            <a:gd name="adj3" fmla="val 317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6E4336-D4E9-40B5-89D9-B57E671AE518}">
      <dsp:nvSpPr>
        <dsp:cNvPr id="0" name=""/>
        <dsp:cNvSpPr/>
      </dsp:nvSpPr>
      <dsp:spPr>
        <a:xfrm>
          <a:off x="406959" y="266941"/>
          <a:ext cx="7298842" cy="53368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23609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UN Charter as a Human Rights Treaty</a:t>
          </a:r>
          <a:endParaRPr lang="en-GB" sz="2900" kern="1200" dirty="0"/>
        </a:p>
      </dsp:txBody>
      <dsp:txXfrm>
        <a:off x="406959" y="266941"/>
        <a:ext cx="7298842" cy="533681"/>
      </dsp:txXfrm>
    </dsp:sp>
    <dsp:sp modelId="{462F4B5A-CF03-46F1-A97D-AACDDEA4B541}">
      <dsp:nvSpPr>
        <dsp:cNvPr id="0" name=""/>
        <dsp:cNvSpPr/>
      </dsp:nvSpPr>
      <dsp:spPr>
        <a:xfrm>
          <a:off x="73409" y="200231"/>
          <a:ext cx="667101" cy="66710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14E05850-45D2-400B-958A-BE09499EAB42}">
      <dsp:nvSpPr>
        <dsp:cNvPr id="0" name=""/>
        <dsp:cNvSpPr/>
      </dsp:nvSpPr>
      <dsp:spPr>
        <a:xfrm>
          <a:off x="845949" y="1067362"/>
          <a:ext cx="6859852" cy="53368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23609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UN as Human Rights Law Treaty-Maker</a:t>
          </a:r>
          <a:endParaRPr lang="en-GB" sz="2900" kern="1200" dirty="0"/>
        </a:p>
      </dsp:txBody>
      <dsp:txXfrm>
        <a:off x="845949" y="1067362"/>
        <a:ext cx="6859852" cy="533681"/>
      </dsp:txXfrm>
    </dsp:sp>
    <dsp:sp modelId="{F1532F25-AFFB-4696-8C8B-1C810E2FC63C}">
      <dsp:nvSpPr>
        <dsp:cNvPr id="0" name=""/>
        <dsp:cNvSpPr/>
      </dsp:nvSpPr>
      <dsp:spPr>
        <a:xfrm>
          <a:off x="512398" y="1000652"/>
          <a:ext cx="667101" cy="66710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B287AD9-F50D-4BF4-8B45-9778CE4A50F6}">
      <dsp:nvSpPr>
        <dsp:cNvPr id="0" name=""/>
        <dsp:cNvSpPr/>
      </dsp:nvSpPr>
      <dsp:spPr>
        <a:xfrm>
          <a:off x="1046687" y="1867782"/>
          <a:ext cx="6659114" cy="53368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23609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UN as a Moral Agent</a:t>
          </a:r>
          <a:endParaRPr lang="en-GB" sz="2900" kern="1200" dirty="0"/>
        </a:p>
      </dsp:txBody>
      <dsp:txXfrm>
        <a:off x="1046687" y="1867782"/>
        <a:ext cx="6659114" cy="533681"/>
      </dsp:txXfrm>
    </dsp:sp>
    <dsp:sp modelId="{01468F00-2132-444D-924F-F73730EAF384}">
      <dsp:nvSpPr>
        <dsp:cNvPr id="0" name=""/>
        <dsp:cNvSpPr/>
      </dsp:nvSpPr>
      <dsp:spPr>
        <a:xfrm>
          <a:off x="713137" y="1801072"/>
          <a:ext cx="667101" cy="66710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E38CEED-D000-4655-A544-1656AF2A8772}">
      <dsp:nvSpPr>
        <dsp:cNvPr id="0" name=""/>
        <dsp:cNvSpPr/>
      </dsp:nvSpPr>
      <dsp:spPr>
        <a:xfrm>
          <a:off x="1046687" y="2667696"/>
          <a:ext cx="6659114" cy="53368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23609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UN Constitution</a:t>
          </a:r>
          <a:endParaRPr lang="en-GB" sz="2900" kern="1200" dirty="0"/>
        </a:p>
      </dsp:txBody>
      <dsp:txXfrm>
        <a:off x="1046687" y="2667696"/>
        <a:ext cx="6659114" cy="533681"/>
      </dsp:txXfrm>
    </dsp:sp>
    <dsp:sp modelId="{0729EFFF-25FD-4700-9214-549AF11BD4BC}">
      <dsp:nvSpPr>
        <dsp:cNvPr id="0" name=""/>
        <dsp:cNvSpPr/>
      </dsp:nvSpPr>
      <dsp:spPr>
        <a:xfrm>
          <a:off x="713137" y="2600985"/>
          <a:ext cx="667101" cy="66710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33953755-C46B-43EA-A192-8F599F8AE12C}">
      <dsp:nvSpPr>
        <dsp:cNvPr id="0" name=""/>
        <dsp:cNvSpPr/>
      </dsp:nvSpPr>
      <dsp:spPr>
        <a:xfrm>
          <a:off x="845949" y="3468116"/>
          <a:ext cx="6859852" cy="53368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23609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World Order Treaties</a:t>
          </a:r>
          <a:endParaRPr lang="en-GB" sz="2900" kern="1200" dirty="0"/>
        </a:p>
      </dsp:txBody>
      <dsp:txXfrm>
        <a:off x="845949" y="3468116"/>
        <a:ext cx="6859852" cy="533681"/>
      </dsp:txXfrm>
    </dsp:sp>
    <dsp:sp modelId="{67ED70D2-6929-4AB4-AA57-E324301F3C71}">
      <dsp:nvSpPr>
        <dsp:cNvPr id="0" name=""/>
        <dsp:cNvSpPr/>
      </dsp:nvSpPr>
      <dsp:spPr>
        <a:xfrm>
          <a:off x="512398" y="3401406"/>
          <a:ext cx="667101" cy="66710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021D986B-E4C1-4236-A80B-DAB0D2886F57}">
      <dsp:nvSpPr>
        <dsp:cNvPr id="0" name=""/>
        <dsp:cNvSpPr/>
      </dsp:nvSpPr>
      <dsp:spPr>
        <a:xfrm>
          <a:off x="406959" y="4268536"/>
          <a:ext cx="7298842" cy="53368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23609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Functional Treaty Succession</a:t>
          </a:r>
          <a:endParaRPr lang="en-GB" sz="2900" kern="1200" dirty="0"/>
        </a:p>
      </dsp:txBody>
      <dsp:txXfrm>
        <a:off x="406959" y="4268536"/>
        <a:ext cx="7298842" cy="533681"/>
      </dsp:txXfrm>
    </dsp:sp>
    <dsp:sp modelId="{7D41FE8B-467C-4148-8759-D9C4BF5FDE72}">
      <dsp:nvSpPr>
        <dsp:cNvPr id="0" name=""/>
        <dsp:cNvSpPr/>
      </dsp:nvSpPr>
      <dsp:spPr>
        <a:xfrm>
          <a:off x="73409" y="4201826"/>
          <a:ext cx="667101" cy="66710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9595D2-45D2-4DE1-B121-F1784E3FFCF5}">
      <dsp:nvSpPr>
        <dsp:cNvPr id="0" name=""/>
        <dsp:cNvSpPr/>
      </dsp:nvSpPr>
      <dsp:spPr>
        <a:xfrm>
          <a:off x="-5813023" y="-889680"/>
          <a:ext cx="6920529" cy="6920529"/>
        </a:xfrm>
        <a:prstGeom prst="blockArc">
          <a:avLst>
            <a:gd name="adj1" fmla="val 18900000"/>
            <a:gd name="adj2" fmla="val 2700000"/>
            <a:gd name="adj3" fmla="val 312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6F3722-4C63-4AF9-8BE8-6F86CA6F6CC3}">
      <dsp:nvSpPr>
        <dsp:cNvPr id="0" name=""/>
        <dsp:cNvSpPr/>
      </dsp:nvSpPr>
      <dsp:spPr>
        <a:xfrm>
          <a:off x="579700" y="395252"/>
          <a:ext cx="7052955" cy="7909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27791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UN Inheriting Human Rights Obligations of its Member State</a:t>
          </a:r>
          <a:endParaRPr lang="en-GB" sz="1300" kern="1200" dirty="0"/>
        </a:p>
      </dsp:txBody>
      <dsp:txXfrm>
        <a:off x="579700" y="395252"/>
        <a:ext cx="7052955" cy="790917"/>
      </dsp:txXfrm>
    </dsp:sp>
    <dsp:sp modelId="{4E9BECBD-A1A0-41AC-9E12-132B9067B2C5}">
      <dsp:nvSpPr>
        <dsp:cNvPr id="0" name=""/>
        <dsp:cNvSpPr/>
      </dsp:nvSpPr>
      <dsp:spPr>
        <a:xfrm>
          <a:off x="85377" y="296388"/>
          <a:ext cx="988646" cy="98864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33DCA6FF-3A20-4FDF-BCA9-E69991A325C0}">
      <dsp:nvSpPr>
        <dsp:cNvPr id="0" name=""/>
        <dsp:cNvSpPr/>
      </dsp:nvSpPr>
      <dsp:spPr>
        <a:xfrm>
          <a:off x="1033151" y="1581834"/>
          <a:ext cx="6599504" cy="7909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27791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UN as Participant in Formation of Customary Human Rights Law</a:t>
          </a:r>
          <a:endParaRPr lang="en-GB" sz="1300" kern="1200" dirty="0"/>
        </a:p>
      </dsp:txBody>
      <dsp:txXfrm>
        <a:off x="1033151" y="1581834"/>
        <a:ext cx="6599504" cy="790917"/>
      </dsp:txXfrm>
    </dsp:sp>
    <dsp:sp modelId="{15CC00E2-1E46-498E-9256-60E57CAA75D6}">
      <dsp:nvSpPr>
        <dsp:cNvPr id="0" name=""/>
        <dsp:cNvSpPr/>
      </dsp:nvSpPr>
      <dsp:spPr>
        <a:xfrm>
          <a:off x="538828" y="1482969"/>
          <a:ext cx="988646" cy="98864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91F38F77-BD4C-42E8-9376-8B3F7A5EF4CE}">
      <dsp:nvSpPr>
        <dsp:cNvPr id="0" name=""/>
        <dsp:cNvSpPr/>
      </dsp:nvSpPr>
      <dsp:spPr>
        <a:xfrm>
          <a:off x="1033151" y="2768416"/>
          <a:ext cx="6599504" cy="7909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27791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Legal Personality of the United Nations</a:t>
          </a:r>
          <a:endParaRPr lang="en-GB" sz="1300" kern="1200" dirty="0"/>
        </a:p>
      </dsp:txBody>
      <dsp:txXfrm>
        <a:off x="1033151" y="2768416"/>
        <a:ext cx="6599504" cy="790917"/>
      </dsp:txXfrm>
    </dsp:sp>
    <dsp:sp modelId="{DFEE20F0-DA97-4443-B051-3539E1501C75}">
      <dsp:nvSpPr>
        <dsp:cNvPr id="0" name=""/>
        <dsp:cNvSpPr/>
      </dsp:nvSpPr>
      <dsp:spPr>
        <a:xfrm>
          <a:off x="538828" y="2669551"/>
          <a:ext cx="988646" cy="98864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3583A036-2372-4BBF-A587-92A2E61E1E2F}">
      <dsp:nvSpPr>
        <dsp:cNvPr id="0" name=""/>
        <dsp:cNvSpPr/>
      </dsp:nvSpPr>
      <dsp:spPr>
        <a:xfrm>
          <a:off x="579700" y="3954997"/>
          <a:ext cx="7052955" cy="7909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27791" tIns="33020" rIns="33020" bIns="3302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UN as an International Organisation Embedded in International Law and thus Subject of International Law</a:t>
          </a:r>
          <a:endParaRPr lang="en-GB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000" kern="1200" dirty="0" smtClean="0"/>
            <a:t>UN Charter and Human Rights Standards</a:t>
          </a:r>
          <a:endParaRPr lang="en-GB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000" kern="1200" dirty="0" smtClean="0"/>
            <a:t>UN Bound by General Rules of International Law</a:t>
          </a:r>
          <a:endParaRPr lang="en-GB" sz="1000" kern="1200" dirty="0"/>
        </a:p>
      </dsp:txBody>
      <dsp:txXfrm>
        <a:off x="579700" y="3954997"/>
        <a:ext cx="7052955" cy="790917"/>
      </dsp:txXfrm>
    </dsp:sp>
    <dsp:sp modelId="{6E91EBCB-4F41-41E5-9AA6-045833F88326}">
      <dsp:nvSpPr>
        <dsp:cNvPr id="0" name=""/>
        <dsp:cNvSpPr/>
      </dsp:nvSpPr>
      <dsp:spPr>
        <a:xfrm>
          <a:off x="85377" y="3856133"/>
          <a:ext cx="988646" cy="98864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566670-6C85-4AAD-83F0-EB2FFA70DDED}">
      <dsp:nvSpPr>
        <dsp:cNvPr id="0" name=""/>
        <dsp:cNvSpPr/>
      </dsp:nvSpPr>
      <dsp:spPr>
        <a:xfrm>
          <a:off x="37" y="29444"/>
          <a:ext cx="3634013" cy="4896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Two legal sub-theories</a:t>
          </a:r>
          <a:endParaRPr lang="en-GB" sz="1700" kern="1200" dirty="0"/>
        </a:p>
      </dsp:txBody>
      <dsp:txXfrm>
        <a:off x="37" y="29444"/>
        <a:ext cx="3634013" cy="489600"/>
      </dsp:txXfrm>
    </dsp:sp>
    <dsp:sp modelId="{094B133E-5935-4900-8E5B-88D79E8576EE}">
      <dsp:nvSpPr>
        <dsp:cNvPr id="0" name=""/>
        <dsp:cNvSpPr/>
      </dsp:nvSpPr>
      <dsp:spPr>
        <a:xfrm>
          <a:off x="37" y="519044"/>
          <a:ext cx="3634013" cy="452067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i="1" kern="1200" dirty="0" smtClean="0"/>
            <a:t>Nemo plus juris </a:t>
          </a:r>
          <a:r>
            <a:rPr lang="en-GB" sz="1700" i="1" kern="1200" dirty="0" err="1" smtClean="0"/>
            <a:t>transferre</a:t>
          </a:r>
          <a:r>
            <a:rPr lang="en-GB" sz="1700" i="1" kern="1200" dirty="0" smtClean="0"/>
            <a:t> </a:t>
          </a:r>
          <a:r>
            <a:rPr lang="en-GB" sz="1700" i="1" kern="1200" dirty="0" err="1" smtClean="0"/>
            <a:t>potest</a:t>
          </a:r>
          <a:r>
            <a:rPr lang="en-GB" sz="1700" i="1" kern="1200" dirty="0" smtClean="0"/>
            <a:t> quam ipse </a:t>
          </a:r>
          <a:r>
            <a:rPr lang="en-GB" sz="1700" i="1" kern="1200" dirty="0" err="1" smtClean="0"/>
            <a:t>habet</a:t>
          </a:r>
          <a:r>
            <a:rPr lang="en-GB" sz="1700" kern="1200" dirty="0" smtClean="0"/>
            <a:t>: transitivity </a:t>
          </a:r>
          <a:r>
            <a:rPr lang="en-GB" sz="1700" kern="1200" dirty="0" smtClean="0">
              <a:sym typeface="Wingdings" panose="05000000000000000000" pitchFamily="2" charset="2"/>
            </a:rPr>
            <a:t> State can only transfer their powers to an IO subject to existing international obligations</a:t>
          </a: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i="1" kern="1200" dirty="0" err="1" smtClean="0"/>
            <a:t>Funktionsnachfolge</a:t>
          </a:r>
          <a:r>
            <a:rPr lang="en-GB" sz="1700" i="1" kern="1200" dirty="0" smtClean="0"/>
            <a:t> </a:t>
          </a:r>
          <a:r>
            <a:rPr lang="en-GB" sz="1700" i="0" kern="1200" dirty="0" smtClean="0"/>
            <a:t>(functional succession): substitution </a:t>
          </a:r>
          <a:r>
            <a:rPr lang="en-GB" sz="1700" i="0" kern="1200" dirty="0" smtClean="0">
              <a:sym typeface="Wingdings" panose="05000000000000000000" pitchFamily="2" charset="2"/>
            </a:rPr>
            <a:t></a:t>
          </a:r>
          <a:r>
            <a:rPr lang="en-GB" sz="1700" i="0" kern="1200" dirty="0" smtClean="0"/>
            <a:t> IO takes over some functions of MS and thus IO has these obligations</a:t>
          </a:r>
          <a:endParaRPr lang="en-GB" sz="1700" kern="1200" dirty="0"/>
        </a:p>
      </dsp:txBody>
      <dsp:txXfrm>
        <a:off x="37" y="519044"/>
        <a:ext cx="3634013" cy="4520671"/>
      </dsp:txXfrm>
    </dsp:sp>
    <dsp:sp modelId="{AAFED72A-68CB-4FF1-BB99-CA122C71A8A6}">
      <dsp:nvSpPr>
        <dsp:cNvPr id="0" name=""/>
        <dsp:cNvSpPr/>
      </dsp:nvSpPr>
      <dsp:spPr>
        <a:xfrm>
          <a:off x="4142812" y="29444"/>
          <a:ext cx="3634013" cy="4896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Issues</a:t>
          </a:r>
          <a:endParaRPr lang="en-GB" sz="1700" kern="1200" dirty="0"/>
        </a:p>
      </dsp:txBody>
      <dsp:txXfrm>
        <a:off x="4142812" y="29444"/>
        <a:ext cx="3634013" cy="489600"/>
      </dsp:txXfrm>
    </dsp:sp>
    <dsp:sp modelId="{D244176C-ABCB-4675-A796-2A80C1527A86}">
      <dsp:nvSpPr>
        <dsp:cNvPr id="0" name=""/>
        <dsp:cNvSpPr/>
      </dsp:nvSpPr>
      <dsp:spPr>
        <a:xfrm>
          <a:off x="4142812" y="519044"/>
          <a:ext cx="3634013" cy="452067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err="1" smtClean="0"/>
            <a:t>Automatisation</a:t>
          </a:r>
          <a:r>
            <a:rPr lang="en-GB" sz="1700" kern="1200" dirty="0" smtClean="0"/>
            <a:t>? IO has its own obligations because it has its own personality</a:t>
          </a: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/>
            <a:t>Theory of functional succession meant to apply between States (only exception is the EU)</a:t>
          </a: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/>
            <a:t>Theory based on idea that IO replaces States (only works if exclusive competences of IO)</a:t>
          </a: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/>
            <a:t>Theories only used in relation to treaties and untested in relation to customary law</a:t>
          </a: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/>
            <a:t>Theories only work if States have the same obligations</a:t>
          </a: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/>
            <a:t>Theories only cover obligations that the States had prior to becoming parties to the IO</a:t>
          </a: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700" kern="1200" dirty="0"/>
        </a:p>
      </dsp:txBody>
      <dsp:txXfrm>
        <a:off x="4142812" y="519044"/>
        <a:ext cx="3634013" cy="452067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43AB56-C9DC-4F59-9E0A-C681A771A5EB}">
      <dsp:nvSpPr>
        <dsp:cNvPr id="0" name=""/>
        <dsp:cNvSpPr/>
      </dsp:nvSpPr>
      <dsp:spPr>
        <a:xfrm>
          <a:off x="36" y="124376"/>
          <a:ext cx="3537901" cy="576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Theory</a:t>
          </a:r>
          <a:endParaRPr lang="en-GB" sz="2000" kern="1200" dirty="0"/>
        </a:p>
      </dsp:txBody>
      <dsp:txXfrm>
        <a:off x="36" y="124376"/>
        <a:ext cx="3537901" cy="576000"/>
      </dsp:txXfrm>
    </dsp:sp>
    <dsp:sp modelId="{8F8D2900-DC5F-4563-80E5-F31760582395}">
      <dsp:nvSpPr>
        <dsp:cNvPr id="0" name=""/>
        <dsp:cNvSpPr/>
      </dsp:nvSpPr>
      <dsp:spPr>
        <a:xfrm>
          <a:off x="36" y="700376"/>
          <a:ext cx="3537901" cy="41723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International law as consensual and customary law cannot be imposed on subjects not taking part in its formation </a:t>
          </a:r>
          <a:r>
            <a:rPr lang="en-GB" sz="2000" kern="1200" dirty="0" smtClean="0">
              <a:sym typeface="Wingdings" panose="05000000000000000000" pitchFamily="2" charset="2"/>
            </a:rPr>
            <a:t> </a:t>
          </a:r>
          <a:r>
            <a:rPr lang="en-GB" sz="2000" kern="1200" dirty="0" smtClean="0"/>
            <a:t>Idea of consent or acquiescence (idea of protest and persistent objector) 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International organisations take part in formation of customary law and thus accept it as binding law</a:t>
          </a:r>
          <a:endParaRPr lang="en-GB" sz="2000" kern="1200" dirty="0"/>
        </a:p>
      </dsp:txBody>
      <dsp:txXfrm>
        <a:off x="36" y="700376"/>
        <a:ext cx="3537901" cy="4172399"/>
      </dsp:txXfrm>
    </dsp:sp>
    <dsp:sp modelId="{3A634E62-E315-4D0F-8CF4-A97485FC3E0A}">
      <dsp:nvSpPr>
        <dsp:cNvPr id="0" name=""/>
        <dsp:cNvSpPr/>
      </dsp:nvSpPr>
      <dsp:spPr>
        <a:xfrm>
          <a:off x="4033245" y="124376"/>
          <a:ext cx="3537901" cy="576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Issues</a:t>
          </a:r>
          <a:endParaRPr lang="en-GB" sz="2000" kern="1200" dirty="0"/>
        </a:p>
      </dsp:txBody>
      <dsp:txXfrm>
        <a:off x="4033245" y="124376"/>
        <a:ext cx="3537901" cy="576000"/>
      </dsp:txXfrm>
    </dsp:sp>
    <dsp:sp modelId="{C41C2303-920A-41F1-B780-BB539C19E706}">
      <dsp:nvSpPr>
        <dsp:cNvPr id="0" name=""/>
        <dsp:cNvSpPr/>
      </dsp:nvSpPr>
      <dsp:spPr>
        <a:xfrm>
          <a:off x="4033245" y="700376"/>
          <a:ext cx="3537901" cy="41723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Non-consensual approach towards formation of customary law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Can the UN express practice and </a:t>
          </a:r>
          <a:r>
            <a:rPr lang="en-GB" sz="2000" i="1" kern="1200" dirty="0" err="1" smtClean="0"/>
            <a:t>opinio</a:t>
          </a:r>
          <a:r>
            <a:rPr lang="en-GB" sz="2000" i="1" kern="1200" dirty="0" smtClean="0"/>
            <a:t> juris</a:t>
          </a:r>
          <a:r>
            <a:rPr lang="en-GB" sz="2000" i="0" kern="1200" dirty="0" smtClean="0"/>
            <a:t>?</a:t>
          </a:r>
          <a:endParaRPr lang="en-GB" sz="2000" i="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i="0" kern="1200" dirty="0" smtClean="0"/>
            <a:t>Practice: practice towards third party and IO as independent actor</a:t>
          </a:r>
          <a:endParaRPr lang="en-GB" sz="2000" i="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i="1" kern="1200" dirty="0" err="1" smtClean="0"/>
            <a:t>Opinio</a:t>
          </a:r>
          <a:r>
            <a:rPr lang="en-GB" sz="2000" i="1" kern="1200" dirty="0" smtClean="0"/>
            <a:t> juris</a:t>
          </a:r>
          <a:r>
            <a:rPr lang="en-GB" sz="2000" i="0" kern="1200" dirty="0" smtClean="0"/>
            <a:t>: distinction between will of States and IO (</a:t>
          </a:r>
          <a:r>
            <a:rPr lang="en-GB" sz="2000" i="1" kern="1200" dirty="0" err="1" smtClean="0"/>
            <a:t>volont</a:t>
          </a:r>
          <a:r>
            <a:rPr lang="en-GB" sz="2000" i="1" kern="1200" dirty="0" err="1" smtClean="0">
              <a:latin typeface="Calibri"/>
            </a:rPr>
            <a:t>é</a:t>
          </a:r>
          <a:r>
            <a:rPr lang="en-GB" sz="2000" i="1" kern="1200" dirty="0" smtClean="0"/>
            <a:t> </a:t>
          </a:r>
          <a:r>
            <a:rPr lang="en-GB" sz="2000" i="1" kern="1200" dirty="0" err="1" smtClean="0"/>
            <a:t>distincte</a:t>
          </a:r>
          <a:r>
            <a:rPr lang="en-GB" sz="2000" i="0" kern="1200" dirty="0" smtClean="0"/>
            <a:t>) </a:t>
          </a:r>
          <a:r>
            <a:rPr lang="en-GB" sz="2000" i="0" kern="1200" dirty="0" smtClean="0">
              <a:sym typeface="Wingdings" panose="05000000000000000000" pitchFamily="2" charset="2"/>
            </a:rPr>
            <a:t> look at organs or at set of </a:t>
          </a:r>
          <a:r>
            <a:rPr lang="en-GB" sz="2000" i="1" kern="1200" dirty="0" err="1" smtClean="0">
              <a:sym typeface="Wingdings" panose="05000000000000000000" pitchFamily="2" charset="2"/>
            </a:rPr>
            <a:t>opinio</a:t>
          </a:r>
          <a:r>
            <a:rPr lang="en-GB" sz="2000" i="1" kern="1200" dirty="0" smtClean="0">
              <a:sym typeface="Wingdings" panose="05000000000000000000" pitchFamily="2" charset="2"/>
            </a:rPr>
            <a:t> juris </a:t>
          </a:r>
          <a:r>
            <a:rPr lang="en-GB" sz="2000" i="0" kern="1200" dirty="0" smtClean="0">
              <a:sym typeface="Wingdings" panose="05000000000000000000" pitchFamily="2" charset="2"/>
            </a:rPr>
            <a:t>derived from totality of UN bodies</a:t>
          </a:r>
          <a:endParaRPr lang="en-GB" sz="2000" i="0" kern="1200" dirty="0"/>
        </a:p>
      </dsp:txBody>
      <dsp:txXfrm>
        <a:off x="4033245" y="700376"/>
        <a:ext cx="3537901" cy="417239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59FD48-BF2F-40BB-95E5-CB13C97AE7CC}">
      <dsp:nvSpPr>
        <dsp:cNvPr id="0" name=""/>
        <dsp:cNvSpPr/>
      </dsp:nvSpPr>
      <dsp:spPr>
        <a:xfrm>
          <a:off x="36" y="222828"/>
          <a:ext cx="3470605" cy="60193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smtClean="0">
              <a:sym typeface="Wingdings" panose="05000000000000000000" pitchFamily="2" charset="2"/>
            </a:rPr>
            <a:t>UN Charter and human rights standards</a:t>
          </a:r>
          <a:endParaRPr lang="en-GB" sz="1700" kern="1200"/>
        </a:p>
      </dsp:txBody>
      <dsp:txXfrm>
        <a:off x="36" y="222828"/>
        <a:ext cx="3470605" cy="601930"/>
      </dsp:txXfrm>
    </dsp:sp>
    <dsp:sp modelId="{FE54E728-BEDA-4F45-90DF-894E196BAD1B}">
      <dsp:nvSpPr>
        <dsp:cNvPr id="0" name=""/>
        <dsp:cNvSpPr/>
      </dsp:nvSpPr>
      <dsp:spPr>
        <a:xfrm>
          <a:off x="36" y="824758"/>
          <a:ext cx="3470605" cy="37769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i="1" kern="1200" smtClean="0">
              <a:sym typeface="Wingdings" panose="05000000000000000000" pitchFamily="2" charset="2"/>
            </a:rPr>
            <a:t>Lex lata </a:t>
          </a:r>
          <a:r>
            <a:rPr lang="en-GB" sz="1700" kern="1200" smtClean="0">
              <a:sym typeface="Wingdings" panose="05000000000000000000" pitchFamily="2" charset="2"/>
            </a:rPr>
            <a:t>interpretation</a:t>
          </a:r>
          <a:endParaRPr lang="en-GB" sz="1700" i="1" kern="1200" dirty="0" smtClean="0">
            <a:sym typeface="Wingdings" panose="05000000000000000000" pitchFamily="2" charset="2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i="1" kern="1200" dirty="0" smtClean="0">
              <a:sym typeface="Wingdings" panose="05000000000000000000" pitchFamily="2" charset="2"/>
            </a:rPr>
            <a:t>Lex </a:t>
          </a:r>
          <a:r>
            <a:rPr lang="en-GB" sz="1700" i="1" kern="1200" dirty="0" err="1" smtClean="0">
              <a:sym typeface="Wingdings" panose="05000000000000000000" pitchFamily="2" charset="2"/>
            </a:rPr>
            <a:t>ferenda</a:t>
          </a:r>
          <a:r>
            <a:rPr lang="en-GB" sz="1700" i="1" kern="1200" dirty="0" smtClean="0">
              <a:sym typeface="Wingdings" panose="05000000000000000000" pitchFamily="2" charset="2"/>
            </a:rPr>
            <a:t> </a:t>
          </a:r>
          <a:r>
            <a:rPr lang="en-GB" sz="1700" kern="1200" dirty="0" smtClean="0">
              <a:sym typeface="Wingdings" panose="05000000000000000000" pitchFamily="2" charset="2"/>
            </a:rPr>
            <a:t>interpretation combined with legitimacy considerations and impossibility to act in contradiction of one promulgates</a:t>
          </a:r>
        </a:p>
      </dsp:txBody>
      <dsp:txXfrm>
        <a:off x="36" y="824758"/>
        <a:ext cx="3470605" cy="3776948"/>
      </dsp:txXfrm>
    </dsp:sp>
    <dsp:sp modelId="{897E1587-4B44-4915-8795-4530354246C4}">
      <dsp:nvSpPr>
        <dsp:cNvPr id="0" name=""/>
        <dsp:cNvSpPr/>
      </dsp:nvSpPr>
      <dsp:spPr>
        <a:xfrm>
          <a:off x="3956526" y="222828"/>
          <a:ext cx="3470605" cy="60193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>
              <a:sym typeface="Wingdings" panose="05000000000000000000" pitchFamily="2" charset="2"/>
            </a:rPr>
            <a:t>UN bound by general rules of international law</a:t>
          </a:r>
          <a:endParaRPr lang="en-GB" sz="1700" kern="1200" dirty="0"/>
        </a:p>
      </dsp:txBody>
      <dsp:txXfrm>
        <a:off x="3956526" y="222828"/>
        <a:ext cx="3470605" cy="601930"/>
      </dsp:txXfrm>
    </dsp:sp>
    <dsp:sp modelId="{ABC043C3-A509-4751-B1F2-7818470D918C}">
      <dsp:nvSpPr>
        <dsp:cNvPr id="0" name=""/>
        <dsp:cNvSpPr/>
      </dsp:nvSpPr>
      <dsp:spPr>
        <a:xfrm>
          <a:off x="3956526" y="824758"/>
          <a:ext cx="3470605" cy="37769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/>
            <a:t>ICJ Advisory Opinion ‘international organisations are bound by any obligations incumbent upon them under general rules of international law’ and range of </a:t>
          </a:r>
          <a:r>
            <a:rPr lang="en-GB" sz="1700" i="1" kern="1200" dirty="0" smtClean="0"/>
            <a:t>obiter dicta</a:t>
          </a:r>
          <a:r>
            <a:rPr lang="en-GB" sz="1700" kern="1200" dirty="0" smtClean="0"/>
            <a:t> (</a:t>
          </a:r>
          <a:r>
            <a:rPr lang="en-GB" sz="1700" i="1" kern="1200" dirty="0" err="1" smtClean="0"/>
            <a:t>Poulsen</a:t>
          </a:r>
          <a:r>
            <a:rPr lang="en-GB" sz="1700" i="1" kern="1200" dirty="0" smtClean="0"/>
            <a:t> </a:t>
          </a:r>
          <a:r>
            <a:rPr lang="en-GB" sz="1700" i="0" kern="1200" dirty="0" smtClean="0"/>
            <a:t>before CJEU, </a:t>
          </a:r>
          <a:r>
            <a:rPr lang="en-GB" sz="1700" i="1" kern="1200" dirty="0" err="1" smtClean="0"/>
            <a:t>Simic</a:t>
          </a:r>
          <a:r>
            <a:rPr lang="en-GB" sz="1700" i="1" kern="1200" dirty="0" smtClean="0"/>
            <a:t> </a:t>
          </a:r>
          <a:r>
            <a:rPr lang="en-GB" sz="1700" i="0" kern="1200" dirty="0" smtClean="0"/>
            <a:t>before ICTY)</a:t>
          </a: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/>
            <a:t>What are general rules of international law? Customary international law and general principles of law</a:t>
          </a: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/>
            <a:t>Which human rights norms are covered?</a:t>
          </a: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/>
            <a:t>Which human rights norms apply to UN? Principle of speciality</a:t>
          </a:r>
          <a:endParaRPr lang="en-GB" sz="1700" kern="1200" dirty="0"/>
        </a:p>
      </dsp:txBody>
      <dsp:txXfrm>
        <a:off x="3956526" y="824758"/>
        <a:ext cx="3470605" cy="3776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D9E2E5-F725-425B-8412-C019497D5A92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EAD32C-1A0B-4700-A309-B61520F4D5C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D9E2E5-F725-425B-8412-C019497D5A92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EAD32C-1A0B-4700-A309-B61520F4D5C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D9E2E5-F725-425B-8412-C019497D5A92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EAD32C-1A0B-4700-A309-B61520F4D5C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D9E2E5-F725-425B-8412-C019497D5A92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EAD32C-1A0B-4700-A309-B61520F4D5C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D9E2E5-F725-425B-8412-C019497D5A92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EAD32C-1A0B-4700-A309-B61520F4D5C9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D9E2E5-F725-425B-8412-C019497D5A92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EAD32C-1A0B-4700-A309-B61520F4D5C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D9E2E5-F725-425B-8412-C019497D5A92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EAD32C-1A0B-4700-A309-B61520F4D5C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D9E2E5-F725-425B-8412-C019497D5A92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EAD32C-1A0B-4700-A309-B61520F4D5C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D9E2E5-F725-425B-8412-C019497D5A92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EAD32C-1A0B-4700-A309-B61520F4D5C9}" type="slidenum">
              <a:rPr lang="en-GB" smtClean="0"/>
              <a:t>‹#›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D9E2E5-F725-425B-8412-C019497D5A92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EAD32C-1A0B-4700-A309-B61520F4D5C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D9E2E5-F725-425B-8412-C019497D5A92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EAD32C-1A0B-4700-A309-B61520F4D5C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D9E2E5-F725-425B-8412-C019497D5A92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0EAD32C-1A0B-4700-A309-B61520F4D5C9}" type="slidenum">
              <a:rPr lang="en-GB" smtClean="0"/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2100832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Human Rights Obligations of the United Nations: Sources and Scope of Application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4772744"/>
            <a:ext cx="7406640" cy="1752600"/>
          </a:xfrm>
        </p:spPr>
        <p:txBody>
          <a:bodyPr/>
          <a:lstStyle/>
          <a:p>
            <a:r>
              <a:rPr lang="en-GB" dirty="0" err="1" smtClean="0"/>
              <a:t>Noëlle</a:t>
            </a:r>
            <a:r>
              <a:rPr lang="en-GB" dirty="0" smtClean="0"/>
              <a:t> </a:t>
            </a:r>
            <a:r>
              <a:rPr lang="en-GB" dirty="0" err="1" smtClean="0"/>
              <a:t>Qu</a:t>
            </a:r>
            <a:r>
              <a:rPr lang="en-GB" dirty="0" err="1" smtClean="0">
                <a:latin typeface="Calibri"/>
              </a:rPr>
              <a:t>é</a:t>
            </a:r>
            <a:r>
              <a:rPr lang="en-GB" dirty="0" err="1" smtClean="0"/>
              <a:t>nivet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696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Theories to Bind the UN to Customary Human Rights Law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2530516"/>
              </p:ext>
            </p:extLst>
          </p:nvPr>
        </p:nvGraphicFramePr>
        <p:xfrm>
          <a:off x="1187624" y="1600200"/>
          <a:ext cx="7704856" cy="5141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9270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E9595D2-45D2-4DE1-B121-F1784E3FFC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E9BECBD-A1A0-41AC-9E12-132B9067B2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86F3722-4C63-4AF9-8BE8-6F86CA6F6C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CC00E2-1E46-498E-9256-60E57CAA75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3DCA6FF-3A20-4FDF-BCA9-E69991A325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FEE20F0-DA97-4443-B051-3539E1501C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1F38F77-BD4C-42E8-9376-8B3F7A5EF4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E91EBCB-4F41-41E5-9AA6-045833F883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583A036-2372-4BBF-A587-92A2E61E1E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UN Inheriting Human Rights Obligations of its Member States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8968326"/>
              </p:ext>
            </p:extLst>
          </p:nvPr>
        </p:nvGraphicFramePr>
        <p:xfrm>
          <a:off x="1115616" y="1556792"/>
          <a:ext cx="7776864" cy="50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198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E566670-6C85-4AAD-83F0-EB2FFA70DD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94B133E-5935-4900-8E5B-88D79E8576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AFED72A-68CB-4FF1-BB99-CA122C71A8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244176C-ABCB-4675-A796-2A80C1527A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UN as Participant in Formation of Customary Int’l Human Rights Law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550922"/>
              </p:ext>
            </p:extLst>
          </p:nvPr>
        </p:nvGraphicFramePr>
        <p:xfrm>
          <a:off x="1249288" y="1600200"/>
          <a:ext cx="7571184" cy="499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2833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43AB56-C9DC-4F59-9E0A-C681A771A5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8D2900-DC5F-4563-80E5-F317605823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A634E62-E315-4D0F-8CF4-A97485FC3E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1C2303-920A-41F1-B780-BB539C19E7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Legal Personality of the United Nations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724744"/>
            <a:ext cx="7498080" cy="48006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Since the UN has legal personality it is bound by all sources of international law</a:t>
            </a:r>
          </a:p>
          <a:p>
            <a:r>
              <a:rPr lang="en-GB" dirty="0" smtClean="0"/>
              <a:t>Idea of functional legal personality and principle of speciality</a:t>
            </a:r>
          </a:p>
          <a:p>
            <a:r>
              <a:rPr lang="en-GB" dirty="0" smtClean="0"/>
              <a:t>Rights and duties related to its material competences</a:t>
            </a:r>
          </a:p>
          <a:p>
            <a:r>
              <a:rPr lang="en-GB" dirty="0" smtClean="0"/>
              <a:t>So UN only bound by customary human rights law for activities in a field related to its purpose and function </a:t>
            </a:r>
            <a:r>
              <a:rPr lang="en-GB" i="1" dirty="0" smtClean="0"/>
              <a:t>and </a:t>
            </a:r>
            <a:r>
              <a:rPr lang="en-GB" dirty="0" smtClean="0"/>
              <a:t>have an impact on individuals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0441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UN as IO Embedded in International Law and Subject of International Law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77752"/>
            <a:ext cx="7498080" cy="4475584"/>
          </a:xfrm>
        </p:spPr>
        <p:txBody>
          <a:bodyPr/>
          <a:lstStyle/>
          <a:p>
            <a:r>
              <a:rPr lang="en-GB" dirty="0" smtClean="0"/>
              <a:t>IO find their roots in international law and thus required to comply with international law </a:t>
            </a:r>
            <a:r>
              <a:rPr lang="en-GB" dirty="0" smtClean="0">
                <a:sym typeface="Wingdings" panose="05000000000000000000" pitchFamily="2" charset="2"/>
              </a:rPr>
              <a:t> IO as addressees of international law</a:t>
            </a:r>
          </a:p>
        </p:txBody>
      </p:sp>
    </p:spTree>
    <p:extLst>
      <p:ext uri="{BB962C8B-B14F-4D97-AF65-F5344CB8AC3E}">
        <p14:creationId xmlns:p14="http://schemas.microsoft.com/office/powerpoint/2010/main" val="2292984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UN as IO Embedded in International Law and Subject of International Law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7347446"/>
              </p:ext>
            </p:extLst>
          </p:nvPr>
        </p:nvGraphicFramePr>
        <p:xfrm>
          <a:off x="1259632" y="1844824"/>
          <a:ext cx="742716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9020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759FD48-BF2F-40BB-95E5-CB13C97AE7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E54E728-BEDA-4F45-90DF-894E196BAD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97E1587-4B44-4915-8795-4530354246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C043C3-A509-4751-B1F2-7818470D91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UN bound by general rules of international law</a:t>
            </a:r>
          </a:p>
          <a:p>
            <a:r>
              <a:rPr lang="en-GB" dirty="0" smtClean="0"/>
              <a:t>So need to know:</a:t>
            </a:r>
          </a:p>
          <a:p>
            <a:pPr lvl="1"/>
            <a:r>
              <a:rPr lang="en-GB" dirty="0" smtClean="0"/>
              <a:t>whether these rules apply irrespective of pre-determination that acts have impact on individuals and fall within the competences of the UN? Can we get rid of the principle of speciality?</a:t>
            </a:r>
          </a:p>
          <a:p>
            <a:pPr lvl="1"/>
            <a:r>
              <a:rPr lang="en-GB" dirty="0" smtClean="0"/>
              <a:t>Which human rights fall within the scope of general international law?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240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Idea that international organisations can do not harm – compare and contrast with State power</a:t>
            </a:r>
          </a:p>
          <a:p>
            <a:r>
              <a:rPr lang="en-GB" dirty="0" smtClean="0"/>
              <a:t>Idea that international organisations do not really have any direct contact with individuals</a:t>
            </a:r>
          </a:p>
          <a:p>
            <a:r>
              <a:rPr lang="en-GB" dirty="0" smtClean="0"/>
              <a:t>Yet, United Nations in direct contact with individuals and such contact can have negative consequences on individuals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8495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So far focus on accountability of international organisations such as the United Nations </a:t>
            </a:r>
            <a:r>
              <a:rPr lang="en-GB" dirty="0" smtClean="0">
                <a:sym typeface="Wingdings" panose="05000000000000000000" pitchFamily="2" charset="2"/>
              </a:rPr>
              <a:t> secondary rules of responsibility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But what about the primary rules? What is the basis of the legal responsibility of the United Nations (and international organisations more generally)?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58928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93710748"/>
              </p:ext>
            </p:extLst>
          </p:nvPr>
        </p:nvGraphicFramePr>
        <p:xfrm>
          <a:off x="1331640" y="476672"/>
          <a:ext cx="7380312" cy="5760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0736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Treaties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5039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i="1" dirty="0" smtClean="0"/>
              <a:t>Lex </a:t>
            </a:r>
            <a:r>
              <a:rPr lang="en-GB" i="1" dirty="0" err="1" smtClean="0"/>
              <a:t>Lata</a:t>
            </a:r>
            <a:r>
              <a:rPr lang="en-GB" dirty="0" smtClean="0"/>
              <a:t>: Impossibility to Bind the UN to Human Rights Treaties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35608" y="1724744"/>
            <a:ext cx="7498080" cy="4800600"/>
          </a:xfrm>
        </p:spPr>
        <p:txBody>
          <a:bodyPr>
            <a:normAutofit/>
          </a:bodyPr>
          <a:lstStyle/>
          <a:p>
            <a:r>
              <a:rPr lang="en-GB" dirty="0" smtClean="0"/>
              <a:t>UN has the capacity to enter into treaties</a:t>
            </a:r>
          </a:p>
          <a:p>
            <a:r>
              <a:rPr lang="en-GB" dirty="0" smtClean="0"/>
              <a:t>Yet, treaties do not allow for international organisations to become parties to them (exceptions are ECHR, CRPD, CATHB but limited to EU membership)</a:t>
            </a:r>
          </a:p>
          <a:p>
            <a:r>
              <a:rPr lang="en-GB" i="1" dirty="0" err="1" smtClean="0"/>
              <a:t>Pacta</a:t>
            </a:r>
            <a:r>
              <a:rPr lang="en-GB" i="1" dirty="0" smtClean="0"/>
              <a:t> </a:t>
            </a:r>
            <a:r>
              <a:rPr lang="en-GB" i="1" dirty="0" err="1" smtClean="0"/>
              <a:t>tertiis</a:t>
            </a:r>
            <a:r>
              <a:rPr lang="en-GB" i="1" dirty="0" smtClean="0"/>
              <a:t> </a:t>
            </a:r>
            <a:r>
              <a:rPr lang="en-GB" i="1" dirty="0" err="1" smtClean="0"/>
              <a:t>nec</a:t>
            </a:r>
            <a:r>
              <a:rPr lang="en-GB" i="1" dirty="0" smtClean="0"/>
              <a:t> </a:t>
            </a:r>
            <a:r>
              <a:rPr lang="en-GB" i="1" dirty="0" err="1" smtClean="0"/>
              <a:t>nocent</a:t>
            </a:r>
            <a:r>
              <a:rPr lang="en-GB" i="1" dirty="0" smtClean="0"/>
              <a:t> </a:t>
            </a:r>
            <a:r>
              <a:rPr lang="en-GB" i="1" dirty="0" err="1" smtClean="0"/>
              <a:t>nec</a:t>
            </a:r>
            <a:r>
              <a:rPr lang="en-GB" i="1" dirty="0" smtClean="0"/>
              <a:t> </a:t>
            </a:r>
            <a:r>
              <a:rPr lang="en-GB" i="1" dirty="0" err="1" smtClean="0"/>
              <a:t>prosunt</a:t>
            </a:r>
            <a:r>
              <a:rPr lang="en-GB" dirty="0" smtClean="0"/>
              <a:t>: treaty not applicable to third party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4170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i="1" dirty="0" smtClean="0"/>
              <a:t>Lex </a:t>
            </a:r>
            <a:r>
              <a:rPr lang="en-GB" i="1" dirty="0" err="1" smtClean="0"/>
              <a:t>Ferenda</a:t>
            </a:r>
            <a:r>
              <a:rPr lang="en-GB" dirty="0" smtClean="0"/>
              <a:t>: Theories to Bind the UN</a:t>
            </a:r>
            <a:endParaRPr lang="en-GB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9726186"/>
              </p:ext>
            </p:extLst>
          </p:nvPr>
        </p:nvGraphicFramePr>
        <p:xfrm>
          <a:off x="1187624" y="1600200"/>
          <a:ext cx="7776864" cy="50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2304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2035134-888B-4E02-916B-08BDF64CE4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2F4B5A-CF03-46F1-A97D-AACDDEA4B5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6E4336-D4E9-40B5-89D9-B57E671AE5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532F25-AFFB-4696-8C8B-1C810E2FC6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4E05850-45D2-400B-958A-BE09499EAB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1468F00-2132-444D-924F-F73730EAF3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287AD9-F50D-4BF4-8B45-9778CE4A50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729EFFF-25FD-4700-9214-549AF11BD4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E38CEED-D000-4655-A544-1656AF2A87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ED70D2-6929-4AB4-AA57-E324301F3C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953755-C46B-43EA-A192-8F599F8AE1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41FE8B-467C-4148-8759-D9C4BF5FDE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21D986B-E4C1-4236-A80B-DAB0D2886F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Proposals to Bind the UN to Human Rights Treaties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796752"/>
            <a:ext cx="7498080" cy="4800600"/>
          </a:xfrm>
        </p:spPr>
        <p:txBody>
          <a:bodyPr/>
          <a:lstStyle/>
          <a:p>
            <a:r>
              <a:rPr lang="en-GB" dirty="0" smtClean="0"/>
              <a:t>Voluntary agreement to submit to human </a:t>
            </a:r>
            <a:r>
              <a:rPr lang="en-GB" dirty="0"/>
              <a:t>r</a:t>
            </a:r>
            <a:r>
              <a:rPr lang="en-GB" dirty="0" smtClean="0"/>
              <a:t>ights </a:t>
            </a:r>
            <a:r>
              <a:rPr lang="en-GB" dirty="0"/>
              <a:t>t</a:t>
            </a:r>
            <a:r>
              <a:rPr lang="en-GB" dirty="0" smtClean="0"/>
              <a:t>reaties</a:t>
            </a:r>
          </a:p>
          <a:p>
            <a:r>
              <a:rPr lang="en-GB" dirty="0" smtClean="0"/>
              <a:t>Voluntary agreement to submit to human </a:t>
            </a:r>
            <a:r>
              <a:rPr lang="en-GB" dirty="0"/>
              <a:t>r</a:t>
            </a:r>
            <a:r>
              <a:rPr lang="en-GB" dirty="0" smtClean="0"/>
              <a:t>ights </a:t>
            </a:r>
            <a:r>
              <a:rPr lang="en-GB" dirty="0"/>
              <a:t>t</a:t>
            </a:r>
            <a:r>
              <a:rPr lang="en-GB" dirty="0" smtClean="0"/>
              <a:t>reaty mechanisms</a:t>
            </a:r>
          </a:p>
          <a:p>
            <a:r>
              <a:rPr lang="en-GB" dirty="0" smtClean="0"/>
              <a:t>Changing human </a:t>
            </a:r>
            <a:r>
              <a:rPr lang="en-GB" dirty="0"/>
              <a:t>r</a:t>
            </a:r>
            <a:r>
              <a:rPr lang="en-GB" dirty="0" smtClean="0"/>
              <a:t>ights </a:t>
            </a:r>
            <a:r>
              <a:rPr lang="en-GB" dirty="0"/>
              <a:t>t</a:t>
            </a:r>
            <a:r>
              <a:rPr lang="en-GB" dirty="0" smtClean="0"/>
              <a:t>reaties to allow for the UN to accede to them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769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Customary international law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835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111</TotalTime>
  <Words>852</Words>
  <Application>Microsoft Office PowerPoint</Application>
  <PresentationFormat>On-screen Show (4:3)</PresentationFormat>
  <Paragraphs>78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Solstice</vt:lpstr>
      <vt:lpstr>The Human Rights Obligations of the United Nations: Sources and Scope of Application</vt:lpstr>
      <vt:lpstr>Introduction</vt:lpstr>
      <vt:lpstr>Introduction</vt:lpstr>
      <vt:lpstr>PowerPoint Presentation</vt:lpstr>
      <vt:lpstr>Treaties</vt:lpstr>
      <vt:lpstr>Lex Lata: Impossibility to Bind the UN to Human Rights Treaties</vt:lpstr>
      <vt:lpstr>Lex Ferenda: Theories to Bind the UN</vt:lpstr>
      <vt:lpstr>Proposals to Bind the UN to Human Rights Treaties</vt:lpstr>
      <vt:lpstr>Customary international law</vt:lpstr>
      <vt:lpstr>Theories to Bind the UN to Customary Human Rights Law</vt:lpstr>
      <vt:lpstr>UN Inheriting Human Rights Obligations of its Member States</vt:lpstr>
      <vt:lpstr>UN as Participant in Formation of Customary Int’l Human Rights Law</vt:lpstr>
      <vt:lpstr>Legal Personality of the United Nations</vt:lpstr>
      <vt:lpstr>UN as IO Embedded in International Law and Subject of International Law</vt:lpstr>
      <vt:lpstr>UN as IO Embedded in International Law and Subject of International Law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Human Rights Obligations of the United Nations: Sources and Scope of Application</dc:title>
  <dc:creator>NNRQ</dc:creator>
  <cp:lastModifiedBy>NNRQ</cp:lastModifiedBy>
  <cp:revision>14</cp:revision>
  <dcterms:created xsi:type="dcterms:W3CDTF">2018-04-17T07:36:18Z</dcterms:created>
  <dcterms:modified xsi:type="dcterms:W3CDTF">2018-04-18T08:03:32Z</dcterms:modified>
</cp:coreProperties>
</file>