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3"/>
  </p:notesMasterIdLst>
  <p:sldIdLst>
    <p:sldId id="256" r:id="rId5"/>
    <p:sldId id="257"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73" r:id="rId21"/>
    <p:sldId id="275" r:id="rId22"/>
  </p:sldIdLst>
  <p:sldSz cx="9144000" cy="5143500" type="screen16x9"/>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320" userDrawn="1">
          <p15:clr>
            <a:srgbClr val="A4A3A4"/>
          </p15:clr>
        </p15:guide>
        <p15:guide id="3" orient="horz" pos="737" userDrawn="1">
          <p15:clr>
            <a:srgbClr val="A4A3A4"/>
          </p15:clr>
        </p15:guide>
        <p15:guide id="4" orient="horz" pos="2879" userDrawn="1">
          <p15:clr>
            <a:srgbClr val="A4A3A4"/>
          </p15:clr>
        </p15:guide>
        <p15:guide id="5" pos="2880" userDrawn="1">
          <p15:clr>
            <a:srgbClr val="A4A3A4"/>
          </p15:clr>
        </p15:guide>
        <p15:guide id="6" pos="562" userDrawn="1">
          <p15:clr>
            <a:srgbClr val="A4A3A4"/>
          </p15:clr>
        </p15:guide>
        <p15:guide id="7" pos="5103" userDrawn="1">
          <p15:clr>
            <a:srgbClr val="A4A3A4"/>
          </p15:clr>
        </p15:guide>
        <p15:guide id="8" pos="2562" userDrawn="1">
          <p15:clr>
            <a:srgbClr val="A4A3A4"/>
          </p15:clr>
        </p15:guide>
        <p15:guide id="9" pos="26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A7392"/>
    <a:srgbClr val="958CB3"/>
    <a:srgbClr val="16818D"/>
    <a:srgbClr val="598752"/>
    <a:srgbClr val="6DA463"/>
    <a:srgbClr val="1A9DAC"/>
    <a:srgbClr val="A65C45"/>
    <a:srgbClr val="CC7054"/>
    <a:srgbClr val="FFFFFF"/>
    <a:srgbClr val="D6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33"/>
    <p:restoredTop sz="94685"/>
  </p:normalViewPr>
  <p:slideViewPr>
    <p:cSldViewPr showGuides="1">
      <p:cViewPr varScale="1">
        <p:scale>
          <a:sx n="55" d="100"/>
          <a:sy n="55" d="100"/>
        </p:scale>
        <p:origin x="780" y="60"/>
      </p:cViewPr>
      <p:guideLst>
        <p:guide orient="horz" pos="1620"/>
        <p:guide orient="horz" pos="320"/>
        <p:guide orient="horz" pos="737"/>
        <p:guide orient="horz" pos="2879"/>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West" userId="cd58591c-39e6-47fd-8957-91d6358d17f3" providerId="ADAL" clId="{049A9DEC-A3F1-4447-AB4E-C64CC01B7DC5}"/>
    <pc:docChg chg="undo custSel addSld delSld modSld modMainMaster">
      <pc:chgData name="Harry West" userId="cd58591c-39e6-47fd-8957-91d6358d17f3" providerId="ADAL" clId="{049A9DEC-A3F1-4447-AB4E-C64CC01B7DC5}" dt="2021-12-09T12:44:21.789" v="3761" actId="2696"/>
      <pc:docMkLst>
        <pc:docMk/>
      </pc:docMkLst>
      <pc:sldChg chg="addSp delSp modSp">
        <pc:chgData name="Harry West" userId="cd58591c-39e6-47fd-8957-91d6358d17f3" providerId="ADAL" clId="{049A9DEC-A3F1-4447-AB4E-C64CC01B7DC5}" dt="2021-12-09T12:00:03.472" v="3758" actId="1036"/>
        <pc:sldMkLst>
          <pc:docMk/>
          <pc:sldMk cId="0" sldId="256"/>
        </pc:sldMkLst>
        <pc:spChg chg="del mod">
          <ac:chgData name="Harry West" userId="cd58591c-39e6-47fd-8957-91d6358d17f3" providerId="ADAL" clId="{049A9DEC-A3F1-4447-AB4E-C64CC01B7DC5}" dt="2021-12-09T10:31:34.522" v="328" actId="478"/>
          <ac:spMkLst>
            <pc:docMk/>
            <pc:sldMk cId="0" sldId="256"/>
            <ac:spMk id="7" creationId="{3E22A0FD-6FAE-684E-9BE4-EB9B40652C87}"/>
          </ac:spMkLst>
        </pc:spChg>
        <pc:spChg chg="mod">
          <ac:chgData name="Harry West" userId="cd58591c-39e6-47fd-8957-91d6358d17f3" providerId="ADAL" clId="{049A9DEC-A3F1-4447-AB4E-C64CC01B7DC5}" dt="2021-12-09T10:48:25.331" v="643" actId="1076"/>
          <ac:spMkLst>
            <pc:docMk/>
            <pc:sldMk cId="0" sldId="256"/>
            <ac:spMk id="9" creationId="{51484D9D-91C5-A94D-A194-31EA1550A558}"/>
          </ac:spMkLst>
        </pc:spChg>
        <pc:spChg chg="add del mod">
          <ac:chgData name="Harry West" userId="cd58591c-39e6-47fd-8957-91d6358d17f3" providerId="ADAL" clId="{049A9DEC-A3F1-4447-AB4E-C64CC01B7DC5}" dt="2021-12-09T10:31:37.714" v="330" actId="478"/>
          <ac:spMkLst>
            <pc:docMk/>
            <pc:sldMk cId="0" sldId="256"/>
            <ac:spMk id="13" creationId="{93792C4F-36B2-46CD-9FB1-3183BB19B61C}"/>
          </ac:spMkLst>
        </pc:spChg>
        <pc:spChg chg="add del mod">
          <ac:chgData name="Harry West" userId="cd58591c-39e6-47fd-8957-91d6358d17f3" providerId="ADAL" clId="{049A9DEC-A3F1-4447-AB4E-C64CC01B7DC5}" dt="2021-12-09T10:31:35.906" v="329" actId="478"/>
          <ac:spMkLst>
            <pc:docMk/>
            <pc:sldMk cId="0" sldId="256"/>
            <ac:spMk id="15" creationId="{C65F5DE6-52A6-4AD4-B737-86ADE4442B23}"/>
          </ac:spMkLst>
        </pc:spChg>
        <pc:spChg chg="add del mod">
          <ac:chgData name="Harry West" userId="cd58591c-39e6-47fd-8957-91d6358d17f3" providerId="ADAL" clId="{049A9DEC-A3F1-4447-AB4E-C64CC01B7DC5}" dt="2021-12-09T10:31:33.487" v="327" actId="478"/>
          <ac:spMkLst>
            <pc:docMk/>
            <pc:sldMk cId="0" sldId="256"/>
            <ac:spMk id="17" creationId="{FB53FCD3-D271-4757-B6E8-1A3FAA033AD4}"/>
          </ac:spMkLst>
        </pc:spChg>
        <pc:spChg chg="add mod">
          <ac:chgData name="Harry West" userId="cd58591c-39e6-47fd-8957-91d6358d17f3" providerId="ADAL" clId="{049A9DEC-A3F1-4447-AB4E-C64CC01B7DC5}" dt="2021-12-09T11:59:35.845" v="3752" actId="20577"/>
          <ac:spMkLst>
            <pc:docMk/>
            <pc:sldMk cId="0" sldId="256"/>
            <ac:spMk id="20" creationId="{CBF98866-D3A7-4A96-81FB-95303ED6E9DF}"/>
          </ac:spMkLst>
        </pc:spChg>
        <pc:spChg chg="add mod">
          <ac:chgData name="Harry West" userId="cd58591c-39e6-47fd-8957-91d6358d17f3" providerId="ADAL" clId="{049A9DEC-A3F1-4447-AB4E-C64CC01B7DC5}" dt="2021-12-09T10:38:45.146" v="510" actId="1076"/>
          <ac:spMkLst>
            <pc:docMk/>
            <pc:sldMk cId="0" sldId="256"/>
            <ac:spMk id="32" creationId="{EBBEB759-ED03-40F9-8E70-87A6C4921315}"/>
          </ac:spMkLst>
        </pc:spChg>
        <pc:spChg chg="add mod">
          <ac:chgData name="Harry West" userId="cd58591c-39e6-47fd-8957-91d6358d17f3" providerId="ADAL" clId="{049A9DEC-A3F1-4447-AB4E-C64CC01B7DC5}" dt="2021-12-09T10:48:25.331" v="643" actId="1076"/>
          <ac:spMkLst>
            <pc:docMk/>
            <pc:sldMk cId="0" sldId="256"/>
            <ac:spMk id="41" creationId="{55293851-962C-400C-9D0E-3951A585C5B4}"/>
          </ac:spMkLst>
        </pc:spChg>
        <pc:spChg chg="mod">
          <ac:chgData name="Harry West" userId="cd58591c-39e6-47fd-8957-91d6358d17f3" providerId="ADAL" clId="{049A9DEC-A3F1-4447-AB4E-C64CC01B7DC5}" dt="2021-12-09T10:48:25.331" v="643" actId="1076"/>
          <ac:spMkLst>
            <pc:docMk/>
            <pc:sldMk cId="0" sldId="256"/>
            <ac:spMk id="13313" creationId="{00000000-0000-0000-0000-000000000000}"/>
          </ac:spMkLst>
        </pc:spChg>
        <pc:spChg chg="del mod">
          <ac:chgData name="Harry West" userId="cd58591c-39e6-47fd-8957-91d6358d17f3" providerId="ADAL" clId="{049A9DEC-A3F1-4447-AB4E-C64CC01B7DC5}" dt="2021-12-09T10:31:32.101" v="326" actId="478"/>
          <ac:spMkLst>
            <pc:docMk/>
            <pc:sldMk cId="0" sldId="256"/>
            <ac:spMk id="13314" creationId="{00000000-0000-0000-0000-000000000000}"/>
          </ac:spMkLst>
        </pc:spChg>
        <pc:spChg chg="del mod">
          <ac:chgData name="Harry West" userId="cd58591c-39e6-47fd-8957-91d6358d17f3" providerId="ADAL" clId="{049A9DEC-A3F1-4447-AB4E-C64CC01B7DC5}" dt="2021-12-09T10:31:32.101" v="326" actId="478"/>
          <ac:spMkLst>
            <pc:docMk/>
            <pc:sldMk cId="0" sldId="256"/>
            <ac:spMk id="13315" creationId="{00000000-0000-0000-0000-000000000000}"/>
          </ac:spMkLst>
        </pc:spChg>
        <pc:spChg chg="del mod">
          <ac:chgData name="Harry West" userId="cd58591c-39e6-47fd-8957-91d6358d17f3" providerId="ADAL" clId="{049A9DEC-A3F1-4447-AB4E-C64CC01B7DC5}" dt="2021-12-09T10:31:32.101" v="326" actId="478"/>
          <ac:spMkLst>
            <pc:docMk/>
            <pc:sldMk cId="0" sldId="256"/>
            <ac:spMk id="13316" creationId="{00000000-0000-0000-0000-000000000000}"/>
          </ac:spMkLst>
        </pc:spChg>
        <pc:picChg chg="del">
          <ac:chgData name="Harry West" userId="cd58591c-39e6-47fd-8957-91d6358d17f3" providerId="ADAL" clId="{049A9DEC-A3F1-4447-AB4E-C64CC01B7DC5}" dt="2021-12-09T10:17:25.100" v="51" actId="478"/>
          <ac:picMkLst>
            <pc:docMk/>
            <pc:sldMk cId="0" sldId="256"/>
            <ac:picMk id="3" creationId="{7ED3AF2F-458C-BE44-AD99-348F37CBC914}"/>
          </ac:picMkLst>
        </pc:picChg>
        <pc:picChg chg="add del mod">
          <ac:chgData name="Harry West" userId="cd58591c-39e6-47fd-8957-91d6358d17f3" providerId="ADAL" clId="{049A9DEC-A3F1-4447-AB4E-C64CC01B7DC5}" dt="2021-12-09T10:20:11.181" v="162" actId="478"/>
          <ac:picMkLst>
            <pc:docMk/>
            <pc:sldMk cId="0" sldId="256"/>
            <ac:picMk id="4" creationId="{043383D6-BD90-4845-89B0-4688008D3ACC}"/>
          </ac:picMkLst>
        </pc:picChg>
        <pc:picChg chg="add mod">
          <ac:chgData name="Harry West" userId="cd58591c-39e6-47fd-8957-91d6358d17f3" providerId="ADAL" clId="{049A9DEC-A3F1-4447-AB4E-C64CC01B7DC5}" dt="2021-12-09T10:38:45.146" v="510" actId="1076"/>
          <ac:picMkLst>
            <pc:docMk/>
            <pc:sldMk cId="0" sldId="256"/>
            <ac:picMk id="6" creationId="{06C6FDBE-C127-49A8-B79E-F8CCDD601813}"/>
          </ac:picMkLst>
        </pc:picChg>
        <pc:picChg chg="add del mod">
          <ac:chgData name="Harry West" userId="cd58591c-39e6-47fd-8957-91d6358d17f3" providerId="ADAL" clId="{049A9DEC-A3F1-4447-AB4E-C64CC01B7DC5}" dt="2021-12-09T10:26:47.213" v="240" actId="478"/>
          <ac:picMkLst>
            <pc:docMk/>
            <pc:sldMk cId="0" sldId="256"/>
            <ac:picMk id="27" creationId="{BC7EB29A-0A25-475A-8540-2609D3305E82}"/>
          </ac:picMkLst>
        </pc:picChg>
        <pc:picChg chg="add del mod">
          <ac:chgData name="Harry West" userId="cd58591c-39e6-47fd-8957-91d6358d17f3" providerId="ADAL" clId="{049A9DEC-A3F1-4447-AB4E-C64CC01B7DC5}" dt="2021-12-09T10:24:36.549" v="214" actId="478"/>
          <ac:picMkLst>
            <pc:docMk/>
            <pc:sldMk cId="0" sldId="256"/>
            <ac:picMk id="1026" creationId="{F855F224-0476-4CD2-B330-7C1552097B85}"/>
          </ac:picMkLst>
        </pc:picChg>
        <pc:picChg chg="add del mod">
          <ac:chgData name="Harry West" userId="cd58591c-39e6-47fd-8957-91d6358d17f3" providerId="ADAL" clId="{049A9DEC-A3F1-4447-AB4E-C64CC01B7DC5}" dt="2021-12-09T10:22:37.954" v="181" actId="478"/>
          <ac:picMkLst>
            <pc:docMk/>
            <pc:sldMk cId="0" sldId="256"/>
            <ac:picMk id="1028" creationId="{22D4FC48-0545-4981-90D1-48743E3CB5FA}"/>
          </ac:picMkLst>
        </pc:picChg>
        <pc:picChg chg="add mod">
          <ac:chgData name="Harry West" userId="cd58591c-39e6-47fd-8957-91d6358d17f3" providerId="ADAL" clId="{049A9DEC-A3F1-4447-AB4E-C64CC01B7DC5}" dt="2021-12-09T10:41:29.046" v="535" actId="12788"/>
          <ac:picMkLst>
            <pc:docMk/>
            <pc:sldMk cId="0" sldId="256"/>
            <ac:picMk id="1030" creationId="{03C5CC58-B334-499F-B3FE-7D0760E00927}"/>
          </ac:picMkLst>
        </pc:picChg>
        <pc:picChg chg="add del mod">
          <ac:chgData name="Harry West" userId="cd58591c-39e6-47fd-8957-91d6358d17f3" providerId="ADAL" clId="{049A9DEC-A3F1-4447-AB4E-C64CC01B7DC5}" dt="2021-12-09T10:23:30.162" v="197" actId="478"/>
          <ac:picMkLst>
            <pc:docMk/>
            <pc:sldMk cId="0" sldId="256"/>
            <ac:picMk id="1032" creationId="{56A68214-E1CD-44AF-99E5-DDD7081C43A4}"/>
          </ac:picMkLst>
        </pc:picChg>
        <pc:picChg chg="add del mod">
          <ac:chgData name="Harry West" userId="cd58591c-39e6-47fd-8957-91d6358d17f3" providerId="ADAL" clId="{049A9DEC-A3F1-4447-AB4E-C64CC01B7DC5}" dt="2021-12-09T10:23:34.454" v="199" actId="478"/>
          <ac:picMkLst>
            <pc:docMk/>
            <pc:sldMk cId="0" sldId="256"/>
            <ac:picMk id="1034" creationId="{908C5757-ABCF-44E6-839E-6BB6015C14A9}"/>
          </ac:picMkLst>
        </pc:picChg>
        <pc:picChg chg="add mod">
          <ac:chgData name="Harry West" userId="cd58591c-39e6-47fd-8957-91d6358d17f3" providerId="ADAL" clId="{049A9DEC-A3F1-4447-AB4E-C64CC01B7DC5}" dt="2021-12-09T10:41:29.046" v="535" actId="12788"/>
          <ac:picMkLst>
            <pc:docMk/>
            <pc:sldMk cId="0" sldId="256"/>
            <ac:picMk id="1036" creationId="{B5C532F3-0A58-44FB-B762-E69ACD7CFF80}"/>
          </ac:picMkLst>
        </pc:picChg>
        <pc:picChg chg="add mod">
          <ac:chgData name="Harry West" userId="cd58591c-39e6-47fd-8957-91d6358d17f3" providerId="ADAL" clId="{049A9DEC-A3F1-4447-AB4E-C64CC01B7DC5}" dt="2021-12-09T10:41:29.046" v="535" actId="12788"/>
          <ac:picMkLst>
            <pc:docMk/>
            <pc:sldMk cId="0" sldId="256"/>
            <ac:picMk id="1038" creationId="{2D867836-94FC-401D-98CE-A2EEB8833CD4}"/>
          </ac:picMkLst>
        </pc:picChg>
        <pc:picChg chg="add del mod">
          <ac:chgData name="Harry West" userId="cd58591c-39e6-47fd-8957-91d6358d17f3" providerId="ADAL" clId="{049A9DEC-A3F1-4447-AB4E-C64CC01B7DC5}" dt="2021-12-09T10:24:40.682" v="216" actId="478"/>
          <ac:picMkLst>
            <pc:docMk/>
            <pc:sldMk cId="0" sldId="256"/>
            <ac:picMk id="1040" creationId="{44CCE26C-2E92-4433-83A1-EC033DD3EC21}"/>
          </ac:picMkLst>
        </pc:picChg>
        <pc:picChg chg="add del mod">
          <ac:chgData name="Harry West" userId="cd58591c-39e6-47fd-8957-91d6358d17f3" providerId="ADAL" clId="{049A9DEC-A3F1-4447-AB4E-C64CC01B7DC5}" dt="2021-12-09T10:24:47.680" v="218" actId="478"/>
          <ac:picMkLst>
            <pc:docMk/>
            <pc:sldMk cId="0" sldId="256"/>
            <ac:picMk id="1042" creationId="{428759BD-B3E6-4669-9415-2BE8B16130EE}"/>
          </ac:picMkLst>
        </pc:picChg>
        <pc:picChg chg="add del mod">
          <ac:chgData name="Harry West" userId="cd58591c-39e6-47fd-8957-91d6358d17f3" providerId="ADAL" clId="{049A9DEC-A3F1-4447-AB4E-C64CC01B7DC5}" dt="2021-12-09T10:24:51.157" v="220" actId="478"/>
          <ac:picMkLst>
            <pc:docMk/>
            <pc:sldMk cId="0" sldId="256"/>
            <ac:picMk id="1044" creationId="{BF1DA8D7-F754-41F3-99A6-A7A3E76EF516}"/>
          </ac:picMkLst>
        </pc:picChg>
        <pc:picChg chg="add del mod">
          <ac:chgData name="Harry West" userId="cd58591c-39e6-47fd-8957-91d6358d17f3" providerId="ADAL" clId="{049A9DEC-A3F1-4447-AB4E-C64CC01B7DC5}" dt="2021-12-09T10:24:58.596" v="224" actId="478"/>
          <ac:picMkLst>
            <pc:docMk/>
            <pc:sldMk cId="0" sldId="256"/>
            <ac:picMk id="1046" creationId="{93E8DAE7-7A94-4E16-936F-14CA49053254}"/>
          </ac:picMkLst>
        </pc:picChg>
        <pc:picChg chg="add del mod">
          <ac:chgData name="Harry West" userId="cd58591c-39e6-47fd-8957-91d6358d17f3" providerId="ADAL" clId="{049A9DEC-A3F1-4447-AB4E-C64CC01B7DC5}" dt="2021-12-09T10:25:13.886" v="226" actId="478"/>
          <ac:picMkLst>
            <pc:docMk/>
            <pc:sldMk cId="0" sldId="256"/>
            <ac:picMk id="1048" creationId="{D0FD4DB7-5CC5-46C9-82EE-EBC28C912BF9}"/>
          </ac:picMkLst>
        </pc:picChg>
        <pc:picChg chg="add del mod">
          <ac:chgData name="Harry West" userId="cd58591c-39e6-47fd-8957-91d6358d17f3" providerId="ADAL" clId="{049A9DEC-A3F1-4447-AB4E-C64CC01B7DC5}" dt="2021-12-09T10:25:16.960" v="228" actId="478"/>
          <ac:picMkLst>
            <pc:docMk/>
            <pc:sldMk cId="0" sldId="256"/>
            <ac:picMk id="1050" creationId="{CC5DAEB7-D1AB-4232-B467-CE7310102998}"/>
          </ac:picMkLst>
        </pc:picChg>
        <pc:picChg chg="add del mod">
          <ac:chgData name="Harry West" userId="cd58591c-39e6-47fd-8957-91d6358d17f3" providerId="ADAL" clId="{049A9DEC-A3F1-4447-AB4E-C64CC01B7DC5}" dt="2021-12-09T10:25:20.863" v="230" actId="478"/>
          <ac:picMkLst>
            <pc:docMk/>
            <pc:sldMk cId="0" sldId="256"/>
            <ac:picMk id="1052" creationId="{0EF1F4EC-4401-471F-8DD7-A4B6F9CA26AE}"/>
          </ac:picMkLst>
        </pc:picChg>
        <pc:picChg chg="add mod">
          <ac:chgData name="Harry West" userId="cd58591c-39e6-47fd-8957-91d6358d17f3" providerId="ADAL" clId="{049A9DEC-A3F1-4447-AB4E-C64CC01B7DC5}" dt="2021-12-09T11:59:51.899" v="3753" actId="14100"/>
          <ac:picMkLst>
            <pc:docMk/>
            <pc:sldMk cId="0" sldId="256"/>
            <ac:picMk id="1054" creationId="{0C76686D-1D74-4797-AB7E-85A935BD25DD}"/>
          </ac:picMkLst>
        </pc:picChg>
        <pc:picChg chg="add mod">
          <ac:chgData name="Harry West" userId="cd58591c-39e6-47fd-8957-91d6358d17f3" providerId="ADAL" clId="{049A9DEC-A3F1-4447-AB4E-C64CC01B7DC5}" dt="2021-12-09T12:00:03.472" v="3758" actId="1036"/>
          <ac:picMkLst>
            <pc:docMk/>
            <pc:sldMk cId="0" sldId="256"/>
            <ac:picMk id="1056" creationId="{C43795BC-DBF0-43B2-8D14-DA071E3834C4}"/>
          </ac:picMkLst>
        </pc:picChg>
        <pc:cxnChg chg="add del mod">
          <ac:chgData name="Harry West" userId="cd58591c-39e6-47fd-8957-91d6358d17f3" providerId="ADAL" clId="{049A9DEC-A3F1-4447-AB4E-C64CC01B7DC5}" dt="2021-12-09T10:33:31.824" v="365" actId="478"/>
          <ac:cxnSpMkLst>
            <pc:docMk/>
            <pc:sldMk cId="0" sldId="256"/>
            <ac:cxnSpMk id="10" creationId="{E9631266-25D2-43C9-A391-76200E19460B}"/>
          </ac:cxnSpMkLst>
        </pc:cxnChg>
      </pc:sldChg>
      <pc:sldChg chg="modSp">
        <pc:chgData name="Harry West" userId="cd58591c-39e6-47fd-8957-91d6358d17f3" providerId="ADAL" clId="{049A9DEC-A3F1-4447-AB4E-C64CC01B7DC5}" dt="2021-12-09T12:12:01.878" v="3759" actId="6549"/>
        <pc:sldMkLst>
          <pc:docMk/>
          <pc:sldMk cId="3154104540" sldId="257"/>
        </pc:sldMkLst>
        <pc:spChg chg="mod">
          <ac:chgData name="Harry West" userId="cd58591c-39e6-47fd-8957-91d6358d17f3" providerId="ADAL" clId="{049A9DEC-A3F1-4447-AB4E-C64CC01B7DC5}" dt="2021-12-09T10:42:18.292" v="542" actId="20577"/>
          <ac:spMkLst>
            <pc:docMk/>
            <pc:sldMk cId="3154104540" sldId="257"/>
            <ac:spMk id="2" creationId="{F40417B2-E743-5E4E-977E-7C4321541ADB}"/>
          </ac:spMkLst>
        </pc:spChg>
        <pc:spChg chg="mod">
          <ac:chgData name="Harry West" userId="cd58591c-39e6-47fd-8957-91d6358d17f3" providerId="ADAL" clId="{049A9DEC-A3F1-4447-AB4E-C64CC01B7DC5}" dt="2021-12-09T12:12:01.878" v="3759" actId="6549"/>
          <ac:spMkLst>
            <pc:docMk/>
            <pc:sldMk cId="3154104540" sldId="257"/>
            <ac:spMk id="3" creationId="{6CA91562-8695-F54B-8BBE-A9A05D96C190}"/>
          </ac:spMkLst>
        </pc:spChg>
      </pc:sldChg>
      <pc:sldChg chg="del">
        <pc:chgData name="Harry West" userId="cd58591c-39e6-47fd-8957-91d6358d17f3" providerId="ADAL" clId="{049A9DEC-A3F1-4447-AB4E-C64CC01B7DC5}" dt="2021-12-09T10:16:29.735" v="0" actId="2696"/>
        <pc:sldMkLst>
          <pc:docMk/>
          <pc:sldMk cId="711825343" sldId="258"/>
        </pc:sldMkLst>
      </pc:sldChg>
      <pc:sldChg chg="del">
        <pc:chgData name="Harry West" userId="cd58591c-39e6-47fd-8957-91d6358d17f3" providerId="ADAL" clId="{049A9DEC-A3F1-4447-AB4E-C64CC01B7DC5}" dt="2021-12-09T10:16:29.745" v="1" actId="2696"/>
        <pc:sldMkLst>
          <pc:docMk/>
          <pc:sldMk cId="1945246945" sldId="259"/>
        </pc:sldMkLst>
      </pc:sldChg>
      <pc:sldChg chg="del">
        <pc:chgData name="Harry West" userId="cd58591c-39e6-47fd-8957-91d6358d17f3" providerId="ADAL" clId="{049A9DEC-A3F1-4447-AB4E-C64CC01B7DC5}" dt="2021-12-09T10:16:29.761" v="2" actId="2696"/>
        <pc:sldMkLst>
          <pc:docMk/>
          <pc:sldMk cId="434756716" sldId="260"/>
        </pc:sldMkLst>
      </pc:sldChg>
      <pc:sldChg chg="del">
        <pc:chgData name="Harry West" userId="cd58591c-39e6-47fd-8957-91d6358d17f3" providerId="ADAL" clId="{049A9DEC-A3F1-4447-AB4E-C64CC01B7DC5}" dt="2021-12-09T10:16:29.808" v="3" actId="2696"/>
        <pc:sldMkLst>
          <pc:docMk/>
          <pc:sldMk cId="2709330747" sldId="261"/>
        </pc:sldMkLst>
      </pc:sldChg>
      <pc:sldChg chg="del">
        <pc:chgData name="Harry West" userId="cd58591c-39e6-47fd-8957-91d6358d17f3" providerId="ADAL" clId="{049A9DEC-A3F1-4447-AB4E-C64CC01B7DC5}" dt="2021-12-09T10:16:29.818" v="4" actId="2696"/>
        <pc:sldMkLst>
          <pc:docMk/>
          <pc:sldMk cId="2326859977" sldId="262"/>
        </pc:sldMkLst>
      </pc:sldChg>
      <pc:sldChg chg="del">
        <pc:chgData name="Harry West" userId="cd58591c-39e6-47fd-8957-91d6358d17f3" providerId="ADAL" clId="{049A9DEC-A3F1-4447-AB4E-C64CC01B7DC5}" dt="2021-12-09T10:16:29.831" v="5" actId="2696"/>
        <pc:sldMkLst>
          <pc:docMk/>
          <pc:sldMk cId="3659987090" sldId="263"/>
        </pc:sldMkLst>
      </pc:sldChg>
      <pc:sldChg chg="del">
        <pc:chgData name="Harry West" userId="cd58591c-39e6-47fd-8957-91d6358d17f3" providerId="ADAL" clId="{049A9DEC-A3F1-4447-AB4E-C64CC01B7DC5}" dt="2021-12-09T10:16:29.841" v="6" actId="2696"/>
        <pc:sldMkLst>
          <pc:docMk/>
          <pc:sldMk cId="2545100922" sldId="264"/>
        </pc:sldMkLst>
      </pc:sldChg>
      <pc:sldChg chg="del">
        <pc:chgData name="Harry West" userId="cd58591c-39e6-47fd-8957-91d6358d17f3" providerId="ADAL" clId="{049A9DEC-A3F1-4447-AB4E-C64CC01B7DC5}" dt="2021-12-09T10:16:29.850" v="7" actId="2696"/>
        <pc:sldMkLst>
          <pc:docMk/>
          <pc:sldMk cId="2378279507" sldId="265"/>
        </pc:sldMkLst>
      </pc:sldChg>
      <pc:sldChg chg="del">
        <pc:chgData name="Harry West" userId="cd58591c-39e6-47fd-8957-91d6358d17f3" providerId="ADAL" clId="{049A9DEC-A3F1-4447-AB4E-C64CC01B7DC5}" dt="2021-12-09T10:16:29.861" v="8" actId="2696"/>
        <pc:sldMkLst>
          <pc:docMk/>
          <pc:sldMk cId="762359271" sldId="266"/>
        </pc:sldMkLst>
      </pc:sldChg>
      <pc:sldChg chg="del">
        <pc:chgData name="Harry West" userId="cd58591c-39e6-47fd-8957-91d6358d17f3" providerId="ADAL" clId="{049A9DEC-A3F1-4447-AB4E-C64CC01B7DC5}" dt="2021-12-09T10:16:29.871" v="9" actId="2696"/>
        <pc:sldMkLst>
          <pc:docMk/>
          <pc:sldMk cId="1027216249" sldId="267"/>
        </pc:sldMkLst>
      </pc:sldChg>
      <pc:sldChg chg="del">
        <pc:chgData name="Harry West" userId="cd58591c-39e6-47fd-8957-91d6358d17f3" providerId="ADAL" clId="{049A9DEC-A3F1-4447-AB4E-C64CC01B7DC5}" dt="2021-12-09T10:16:30.026" v="10" actId="2696"/>
        <pc:sldMkLst>
          <pc:docMk/>
          <pc:sldMk cId="1811891234" sldId="268"/>
        </pc:sldMkLst>
      </pc:sldChg>
      <pc:sldChg chg="del">
        <pc:chgData name="Harry West" userId="cd58591c-39e6-47fd-8957-91d6358d17f3" providerId="ADAL" clId="{049A9DEC-A3F1-4447-AB4E-C64CC01B7DC5}" dt="2021-12-09T10:16:30.039" v="11" actId="2696"/>
        <pc:sldMkLst>
          <pc:docMk/>
          <pc:sldMk cId="2369647082" sldId="269"/>
        </pc:sldMkLst>
      </pc:sldChg>
      <pc:sldChg chg="del">
        <pc:chgData name="Harry West" userId="cd58591c-39e6-47fd-8957-91d6358d17f3" providerId="ADAL" clId="{049A9DEC-A3F1-4447-AB4E-C64CC01B7DC5}" dt="2021-12-09T10:16:30.047" v="12" actId="2696"/>
        <pc:sldMkLst>
          <pc:docMk/>
          <pc:sldMk cId="4278117090" sldId="270"/>
        </pc:sldMkLst>
      </pc:sldChg>
      <pc:sldChg chg="del">
        <pc:chgData name="Harry West" userId="cd58591c-39e6-47fd-8957-91d6358d17f3" providerId="ADAL" clId="{049A9DEC-A3F1-4447-AB4E-C64CC01B7DC5}" dt="2021-12-09T10:16:30.059" v="13" actId="2696"/>
        <pc:sldMkLst>
          <pc:docMk/>
          <pc:sldMk cId="3494598424" sldId="271"/>
        </pc:sldMkLst>
      </pc:sldChg>
      <pc:sldChg chg="del">
        <pc:chgData name="Harry West" userId="cd58591c-39e6-47fd-8957-91d6358d17f3" providerId="ADAL" clId="{049A9DEC-A3F1-4447-AB4E-C64CC01B7DC5}" dt="2021-12-09T10:16:30.079" v="14" actId="2696"/>
        <pc:sldMkLst>
          <pc:docMk/>
          <pc:sldMk cId="2301517983" sldId="272"/>
        </pc:sldMkLst>
      </pc:sldChg>
      <pc:sldChg chg="modSp">
        <pc:chgData name="Harry West" userId="cd58591c-39e6-47fd-8957-91d6358d17f3" providerId="ADAL" clId="{049A9DEC-A3F1-4447-AB4E-C64CC01B7DC5}" dt="2021-12-09T11:47:21.471" v="3748" actId="12"/>
        <pc:sldMkLst>
          <pc:docMk/>
          <pc:sldMk cId="4065935745" sldId="273"/>
        </pc:sldMkLst>
        <pc:spChg chg="mod">
          <ac:chgData name="Harry West" userId="cd58591c-39e6-47fd-8957-91d6358d17f3" providerId="ADAL" clId="{049A9DEC-A3F1-4447-AB4E-C64CC01B7DC5}" dt="2021-12-09T11:47:21.471" v="3748" actId="12"/>
          <ac:spMkLst>
            <pc:docMk/>
            <pc:sldMk cId="4065935745" sldId="273"/>
            <ac:spMk id="3" creationId="{0D0C381D-1B2F-764B-B61A-4EFCC5BB69D1}"/>
          </ac:spMkLst>
        </pc:spChg>
      </pc:sldChg>
      <pc:sldChg chg="del">
        <pc:chgData name="Harry West" userId="cd58591c-39e6-47fd-8957-91d6358d17f3" providerId="ADAL" clId="{049A9DEC-A3F1-4447-AB4E-C64CC01B7DC5}" dt="2021-12-09T10:16:35.561" v="15" actId="2696"/>
        <pc:sldMkLst>
          <pc:docMk/>
          <pc:sldMk cId="2831230478" sldId="274"/>
        </pc:sldMkLst>
      </pc:sldChg>
      <pc:sldChg chg="addSp delSp modSp">
        <pc:chgData name="Harry West" userId="cd58591c-39e6-47fd-8957-91d6358d17f3" providerId="ADAL" clId="{049A9DEC-A3F1-4447-AB4E-C64CC01B7DC5}" dt="2021-12-09T10:39:34.714" v="518" actId="1076"/>
        <pc:sldMkLst>
          <pc:docMk/>
          <pc:sldMk cId="487447489" sldId="275"/>
        </pc:sldMkLst>
        <pc:spChg chg="mod">
          <ac:chgData name="Harry West" userId="cd58591c-39e6-47fd-8957-91d6358d17f3" providerId="ADAL" clId="{049A9DEC-A3F1-4447-AB4E-C64CC01B7DC5}" dt="2021-12-09T10:39:34.714" v="518" actId="1076"/>
          <ac:spMkLst>
            <pc:docMk/>
            <pc:sldMk cId="487447489" sldId="275"/>
            <ac:spMk id="2" creationId="{A2EAD766-2DAE-BF4E-8B9F-205171B68638}"/>
          </ac:spMkLst>
        </pc:spChg>
        <pc:spChg chg="del">
          <ac:chgData name="Harry West" userId="cd58591c-39e6-47fd-8957-91d6358d17f3" providerId="ADAL" clId="{049A9DEC-A3F1-4447-AB4E-C64CC01B7DC5}" dt="2021-12-09T10:16:38.302" v="16" actId="478"/>
          <ac:spMkLst>
            <pc:docMk/>
            <pc:sldMk cId="487447489" sldId="275"/>
            <ac:spMk id="7" creationId="{1B42F271-DC1F-604F-921E-80C22144D38F}"/>
          </ac:spMkLst>
        </pc:spChg>
        <pc:spChg chg="add">
          <ac:chgData name="Harry West" userId="cd58591c-39e6-47fd-8957-91d6358d17f3" providerId="ADAL" clId="{049A9DEC-A3F1-4447-AB4E-C64CC01B7DC5}" dt="2021-12-09T10:39:10.406" v="513"/>
          <ac:spMkLst>
            <pc:docMk/>
            <pc:sldMk cId="487447489" sldId="275"/>
            <ac:spMk id="12" creationId="{9026C9A4-49C1-4F5A-AA9A-970D99897649}"/>
          </ac:spMkLst>
        </pc:spChg>
        <pc:picChg chg="add">
          <ac:chgData name="Harry West" userId="cd58591c-39e6-47fd-8957-91d6358d17f3" providerId="ADAL" clId="{049A9DEC-A3F1-4447-AB4E-C64CC01B7DC5}" dt="2021-12-09T10:39:06.622" v="512"/>
          <ac:picMkLst>
            <pc:docMk/>
            <pc:sldMk cId="487447489" sldId="275"/>
            <ac:picMk id="5" creationId="{BE9BE286-504A-472A-8DBA-5D85663CCC87}"/>
          </ac:picMkLst>
        </pc:picChg>
        <pc:picChg chg="add">
          <ac:chgData name="Harry West" userId="cd58591c-39e6-47fd-8957-91d6358d17f3" providerId="ADAL" clId="{049A9DEC-A3F1-4447-AB4E-C64CC01B7DC5}" dt="2021-12-09T10:39:06.622" v="512"/>
          <ac:picMkLst>
            <pc:docMk/>
            <pc:sldMk cId="487447489" sldId="275"/>
            <ac:picMk id="6" creationId="{F75AA844-8A94-46B2-9AA8-4AD5F68400EA}"/>
          </ac:picMkLst>
        </pc:picChg>
        <pc:picChg chg="del">
          <ac:chgData name="Harry West" userId="cd58591c-39e6-47fd-8957-91d6358d17f3" providerId="ADAL" clId="{049A9DEC-A3F1-4447-AB4E-C64CC01B7DC5}" dt="2021-12-09T10:16:42.469" v="18" actId="478"/>
          <ac:picMkLst>
            <pc:docMk/>
            <pc:sldMk cId="487447489" sldId="275"/>
            <ac:picMk id="8" creationId="{DBC5A550-5CDA-B448-A878-A57F5B3DD0E0}"/>
          </ac:picMkLst>
        </pc:picChg>
        <pc:picChg chg="add">
          <ac:chgData name="Harry West" userId="cd58591c-39e6-47fd-8957-91d6358d17f3" providerId="ADAL" clId="{049A9DEC-A3F1-4447-AB4E-C64CC01B7DC5}" dt="2021-12-09T10:39:06.622" v="512"/>
          <ac:picMkLst>
            <pc:docMk/>
            <pc:sldMk cId="487447489" sldId="275"/>
            <ac:picMk id="9" creationId="{9E6417C5-2244-4075-88D8-BF277DD62DB0}"/>
          </ac:picMkLst>
        </pc:picChg>
        <pc:picChg chg="add">
          <ac:chgData name="Harry West" userId="cd58591c-39e6-47fd-8957-91d6358d17f3" providerId="ADAL" clId="{049A9DEC-A3F1-4447-AB4E-C64CC01B7DC5}" dt="2021-12-09T10:39:06.622" v="512"/>
          <ac:picMkLst>
            <pc:docMk/>
            <pc:sldMk cId="487447489" sldId="275"/>
            <ac:picMk id="10" creationId="{2E8403F0-708D-4FEC-968B-7B5FA88AC29C}"/>
          </ac:picMkLst>
        </pc:picChg>
        <pc:picChg chg="add">
          <ac:chgData name="Harry West" userId="cd58591c-39e6-47fd-8957-91d6358d17f3" providerId="ADAL" clId="{049A9DEC-A3F1-4447-AB4E-C64CC01B7DC5}" dt="2021-12-09T10:39:06.622" v="512"/>
          <ac:picMkLst>
            <pc:docMk/>
            <pc:sldMk cId="487447489" sldId="275"/>
            <ac:picMk id="11" creationId="{500A1C73-55DD-4405-ADA6-67E1E4F3EE9E}"/>
          </ac:picMkLst>
        </pc:picChg>
      </pc:sldChg>
      <pc:sldChg chg="addSp delSp modSp add">
        <pc:chgData name="Harry West" userId="cd58591c-39e6-47fd-8957-91d6358d17f3" providerId="ADAL" clId="{049A9DEC-A3F1-4447-AB4E-C64CC01B7DC5}" dt="2021-12-09T11:48:23.837" v="3750" actId="14100"/>
        <pc:sldMkLst>
          <pc:docMk/>
          <pc:sldMk cId="2112418914" sldId="276"/>
        </pc:sldMkLst>
        <pc:spChg chg="mod">
          <ac:chgData name="Harry West" userId="cd58591c-39e6-47fd-8957-91d6358d17f3" providerId="ADAL" clId="{049A9DEC-A3F1-4447-AB4E-C64CC01B7DC5}" dt="2021-12-09T10:49:28.381" v="649" actId="20577"/>
          <ac:spMkLst>
            <pc:docMk/>
            <pc:sldMk cId="2112418914" sldId="276"/>
            <ac:spMk id="3" creationId="{6CA91562-8695-F54B-8BBE-A9A05D96C190}"/>
          </ac:spMkLst>
        </pc:spChg>
        <pc:spChg chg="add del">
          <ac:chgData name="Harry West" userId="cd58591c-39e6-47fd-8957-91d6358d17f3" providerId="ADAL" clId="{049A9DEC-A3F1-4447-AB4E-C64CC01B7DC5}" dt="2021-12-09T10:44:08.497" v="555"/>
          <ac:spMkLst>
            <pc:docMk/>
            <pc:sldMk cId="2112418914" sldId="276"/>
            <ac:spMk id="4" creationId="{7FD0AC74-6E36-4B8B-97C1-ED19C0B39DE8}"/>
          </ac:spMkLst>
        </pc:spChg>
        <pc:spChg chg="add mod">
          <ac:chgData name="Harry West" userId="cd58591c-39e6-47fd-8957-91d6358d17f3" providerId="ADAL" clId="{049A9DEC-A3F1-4447-AB4E-C64CC01B7DC5}" dt="2021-12-09T11:48:23.837" v="3750" actId="14100"/>
          <ac:spMkLst>
            <pc:docMk/>
            <pc:sldMk cId="2112418914" sldId="276"/>
            <ac:spMk id="5" creationId="{FD8FD4DA-465D-4E53-81B6-CA0B646D3FCD}"/>
          </ac:spMkLst>
        </pc:spChg>
      </pc:sldChg>
      <pc:sldChg chg="addSp delSp modSp add modAnim">
        <pc:chgData name="Harry West" userId="cd58591c-39e6-47fd-8957-91d6358d17f3" providerId="ADAL" clId="{049A9DEC-A3F1-4447-AB4E-C64CC01B7DC5}" dt="2021-12-09T10:49:11.354" v="646"/>
        <pc:sldMkLst>
          <pc:docMk/>
          <pc:sldMk cId="2855893534" sldId="277"/>
        </pc:sldMkLst>
        <pc:spChg chg="mod">
          <ac:chgData name="Harry West" userId="cd58591c-39e6-47fd-8957-91d6358d17f3" providerId="ADAL" clId="{049A9DEC-A3F1-4447-AB4E-C64CC01B7DC5}" dt="2021-12-09T10:45:24.435" v="594" actId="20577"/>
          <ac:spMkLst>
            <pc:docMk/>
            <pc:sldMk cId="2855893534" sldId="277"/>
            <ac:spMk id="2" creationId="{160C1F5B-B4B9-4842-87FF-DC4424D6E54D}"/>
          </ac:spMkLst>
        </pc:spChg>
        <pc:spChg chg="del">
          <ac:chgData name="Harry West" userId="cd58591c-39e6-47fd-8957-91d6358d17f3" providerId="ADAL" clId="{049A9DEC-A3F1-4447-AB4E-C64CC01B7DC5}" dt="2021-12-09T10:45:25.938" v="595" actId="478"/>
          <ac:spMkLst>
            <pc:docMk/>
            <pc:sldMk cId="2855893534" sldId="277"/>
            <ac:spMk id="3" creationId="{EF74A5A5-B392-4A0F-A211-B786E7395E5B}"/>
          </ac:spMkLst>
        </pc:spChg>
        <pc:picChg chg="add mod">
          <ac:chgData name="Harry West" userId="cd58591c-39e6-47fd-8957-91d6358d17f3" providerId="ADAL" clId="{049A9DEC-A3F1-4447-AB4E-C64CC01B7DC5}" dt="2021-12-09T10:47:00.363" v="622" actId="1076"/>
          <ac:picMkLst>
            <pc:docMk/>
            <pc:sldMk cId="2855893534" sldId="277"/>
            <ac:picMk id="4" creationId="{43DC51DC-9CF3-4BA1-861F-4775F7EFC43C}"/>
          </ac:picMkLst>
        </pc:picChg>
        <pc:picChg chg="add mod">
          <ac:chgData name="Harry West" userId="cd58591c-39e6-47fd-8957-91d6358d17f3" providerId="ADAL" clId="{049A9DEC-A3F1-4447-AB4E-C64CC01B7DC5}" dt="2021-12-09T10:47:00.363" v="622" actId="1076"/>
          <ac:picMkLst>
            <pc:docMk/>
            <pc:sldMk cId="2855893534" sldId="277"/>
            <ac:picMk id="5" creationId="{20B42964-7D83-42B8-B6D9-9AE8EE14EF86}"/>
          </ac:picMkLst>
        </pc:picChg>
        <pc:picChg chg="add mod">
          <ac:chgData name="Harry West" userId="cd58591c-39e6-47fd-8957-91d6358d17f3" providerId="ADAL" clId="{049A9DEC-A3F1-4447-AB4E-C64CC01B7DC5}" dt="2021-12-09T10:47:00.363" v="622" actId="1076"/>
          <ac:picMkLst>
            <pc:docMk/>
            <pc:sldMk cId="2855893534" sldId="277"/>
            <ac:picMk id="6" creationId="{A3A49474-DE9A-4C52-8C65-1A85BEFC47FC}"/>
          </ac:picMkLst>
        </pc:picChg>
      </pc:sldChg>
      <pc:sldChg chg="modSp add">
        <pc:chgData name="Harry West" userId="cd58591c-39e6-47fd-8957-91d6358d17f3" providerId="ADAL" clId="{049A9DEC-A3F1-4447-AB4E-C64CC01B7DC5}" dt="2021-12-09T10:51:37.227" v="704" actId="20577"/>
        <pc:sldMkLst>
          <pc:docMk/>
          <pc:sldMk cId="3827315086" sldId="278"/>
        </pc:sldMkLst>
        <pc:spChg chg="mod">
          <ac:chgData name="Harry West" userId="cd58591c-39e6-47fd-8957-91d6358d17f3" providerId="ADAL" clId="{049A9DEC-A3F1-4447-AB4E-C64CC01B7DC5}" dt="2021-12-09T10:51:37.227" v="704" actId="20577"/>
          <ac:spMkLst>
            <pc:docMk/>
            <pc:sldMk cId="3827315086" sldId="278"/>
            <ac:spMk id="2" creationId="{FDA1A245-0CB4-456E-B989-4EF989C71CAE}"/>
          </ac:spMkLst>
        </pc:spChg>
        <pc:spChg chg="mod">
          <ac:chgData name="Harry West" userId="cd58591c-39e6-47fd-8957-91d6358d17f3" providerId="ADAL" clId="{049A9DEC-A3F1-4447-AB4E-C64CC01B7DC5}" dt="2021-12-09T10:51:25.484" v="685" actId="6549"/>
          <ac:spMkLst>
            <pc:docMk/>
            <pc:sldMk cId="3827315086" sldId="278"/>
            <ac:spMk id="3" creationId="{7772B615-FECF-4836-A07D-ECDFD823C604}"/>
          </ac:spMkLst>
        </pc:spChg>
      </pc:sldChg>
      <pc:sldChg chg="modSp add">
        <pc:chgData name="Harry West" userId="cd58591c-39e6-47fd-8957-91d6358d17f3" providerId="ADAL" clId="{049A9DEC-A3F1-4447-AB4E-C64CC01B7DC5}" dt="2021-12-09T10:54:52.011" v="902" actId="20577"/>
        <pc:sldMkLst>
          <pc:docMk/>
          <pc:sldMk cId="3214725730" sldId="279"/>
        </pc:sldMkLst>
        <pc:spChg chg="mod">
          <ac:chgData name="Harry West" userId="cd58591c-39e6-47fd-8957-91d6358d17f3" providerId="ADAL" clId="{049A9DEC-A3F1-4447-AB4E-C64CC01B7DC5}" dt="2021-12-09T10:52:05.794" v="710"/>
          <ac:spMkLst>
            <pc:docMk/>
            <pc:sldMk cId="3214725730" sldId="279"/>
            <ac:spMk id="2" creationId="{6F321888-DBB1-4831-86FD-518C7AE36FFC}"/>
          </ac:spMkLst>
        </pc:spChg>
        <pc:spChg chg="mod">
          <ac:chgData name="Harry West" userId="cd58591c-39e6-47fd-8957-91d6358d17f3" providerId="ADAL" clId="{049A9DEC-A3F1-4447-AB4E-C64CC01B7DC5}" dt="2021-12-09T10:54:52.011" v="902" actId="20577"/>
          <ac:spMkLst>
            <pc:docMk/>
            <pc:sldMk cId="3214725730" sldId="279"/>
            <ac:spMk id="3" creationId="{C39D536E-4C58-46B8-A5F2-F39F63EB3052}"/>
          </ac:spMkLst>
        </pc:spChg>
      </pc:sldChg>
      <pc:sldChg chg="modSp add">
        <pc:chgData name="Harry West" userId="cd58591c-39e6-47fd-8957-91d6358d17f3" providerId="ADAL" clId="{049A9DEC-A3F1-4447-AB4E-C64CC01B7DC5}" dt="2021-12-09T10:56:09.632" v="1207" actId="20577"/>
        <pc:sldMkLst>
          <pc:docMk/>
          <pc:sldMk cId="4226308141" sldId="280"/>
        </pc:sldMkLst>
        <pc:spChg chg="mod">
          <ac:chgData name="Harry West" userId="cd58591c-39e6-47fd-8957-91d6358d17f3" providerId="ADAL" clId="{049A9DEC-A3F1-4447-AB4E-C64CC01B7DC5}" dt="2021-12-09T10:53:23.790" v="749" actId="20577"/>
          <ac:spMkLst>
            <pc:docMk/>
            <pc:sldMk cId="4226308141" sldId="280"/>
            <ac:spMk id="2" creationId="{498E5F8E-FBBD-4EAB-BBD4-901978EEF705}"/>
          </ac:spMkLst>
        </pc:spChg>
        <pc:spChg chg="mod">
          <ac:chgData name="Harry West" userId="cd58591c-39e6-47fd-8957-91d6358d17f3" providerId="ADAL" clId="{049A9DEC-A3F1-4447-AB4E-C64CC01B7DC5}" dt="2021-12-09T10:56:09.632" v="1207" actId="20577"/>
          <ac:spMkLst>
            <pc:docMk/>
            <pc:sldMk cId="4226308141" sldId="280"/>
            <ac:spMk id="3" creationId="{CE1AA08C-D6A6-4508-83BA-214F8359B1CF}"/>
          </ac:spMkLst>
        </pc:spChg>
      </pc:sldChg>
      <pc:sldChg chg="modSp add">
        <pc:chgData name="Harry West" userId="cd58591c-39e6-47fd-8957-91d6358d17f3" providerId="ADAL" clId="{049A9DEC-A3F1-4447-AB4E-C64CC01B7DC5}" dt="2021-12-09T10:57:40.633" v="1224"/>
        <pc:sldMkLst>
          <pc:docMk/>
          <pc:sldMk cId="939266" sldId="281"/>
        </pc:sldMkLst>
        <pc:spChg chg="mod">
          <ac:chgData name="Harry West" userId="cd58591c-39e6-47fd-8957-91d6358d17f3" providerId="ADAL" clId="{049A9DEC-A3F1-4447-AB4E-C64CC01B7DC5}" dt="2021-12-09T10:56:27.308" v="1214" actId="20577"/>
          <ac:spMkLst>
            <pc:docMk/>
            <pc:sldMk cId="939266" sldId="281"/>
            <ac:spMk id="2" creationId="{208D86CE-1507-4D1E-81BA-988C62ACA6C0}"/>
          </ac:spMkLst>
        </pc:spChg>
        <pc:spChg chg="mod">
          <ac:chgData name="Harry West" userId="cd58591c-39e6-47fd-8957-91d6358d17f3" providerId="ADAL" clId="{049A9DEC-A3F1-4447-AB4E-C64CC01B7DC5}" dt="2021-12-09T10:57:40.633" v="1224"/>
          <ac:spMkLst>
            <pc:docMk/>
            <pc:sldMk cId="939266" sldId="281"/>
            <ac:spMk id="3" creationId="{A1701F44-6F1E-4BB3-9602-035109407CFE}"/>
          </ac:spMkLst>
        </pc:spChg>
      </pc:sldChg>
      <pc:sldChg chg="addSp delSp modSp add">
        <pc:chgData name="Harry West" userId="cd58591c-39e6-47fd-8957-91d6358d17f3" providerId="ADAL" clId="{049A9DEC-A3F1-4447-AB4E-C64CC01B7DC5}" dt="2021-12-09T11:02:09.083" v="1502" actId="1076"/>
        <pc:sldMkLst>
          <pc:docMk/>
          <pc:sldMk cId="2658436953" sldId="282"/>
        </pc:sldMkLst>
        <pc:spChg chg="mod">
          <ac:chgData name="Harry West" userId="cd58591c-39e6-47fd-8957-91d6358d17f3" providerId="ADAL" clId="{049A9DEC-A3F1-4447-AB4E-C64CC01B7DC5}" dt="2021-12-09T10:57:57.008" v="1247" actId="20577"/>
          <ac:spMkLst>
            <pc:docMk/>
            <pc:sldMk cId="2658436953" sldId="282"/>
            <ac:spMk id="2" creationId="{F4239C5F-B188-4DDD-9F46-41C76CD349F4}"/>
          </ac:spMkLst>
        </pc:spChg>
        <pc:spChg chg="mod">
          <ac:chgData name="Harry West" userId="cd58591c-39e6-47fd-8957-91d6358d17f3" providerId="ADAL" clId="{049A9DEC-A3F1-4447-AB4E-C64CC01B7DC5}" dt="2021-12-09T11:02:03.902" v="1501" actId="6549"/>
          <ac:spMkLst>
            <pc:docMk/>
            <pc:sldMk cId="2658436953" sldId="282"/>
            <ac:spMk id="3" creationId="{E5F24AE1-C1C3-425B-8B2B-76AD3811CEE4}"/>
          </ac:spMkLst>
        </pc:spChg>
        <pc:picChg chg="add del mod">
          <ac:chgData name="Harry West" userId="cd58591c-39e6-47fd-8957-91d6358d17f3" providerId="ADAL" clId="{049A9DEC-A3F1-4447-AB4E-C64CC01B7DC5}" dt="2021-12-09T11:01:06.679" v="1481" actId="478"/>
          <ac:picMkLst>
            <pc:docMk/>
            <pc:sldMk cId="2658436953" sldId="282"/>
            <ac:picMk id="2050" creationId="{81BDFD2F-79EB-4749-9F97-D0C96F99000A}"/>
          </ac:picMkLst>
        </pc:picChg>
        <pc:picChg chg="add mod">
          <ac:chgData name="Harry West" userId="cd58591c-39e6-47fd-8957-91d6358d17f3" providerId="ADAL" clId="{049A9DEC-A3F1-4447-AB4E-C64CC01B7DC5}" dt="2021-12-09T11:01:33.123" v="1494" actId="1076"/>
          <ac:picMkLst>
            <pc:docMk/>
            <pc:sldMk cId="2658436953" sldId="282"/>
            <ac:picMk id="2052" creationId="{CA3EDA88-8007-467E-9F71-AB7771C79B6A}"/>
          </ac:picMkLst>
        </pc:picChg>
        <pc:picChg chg="add mod">
          <ac:chgData name="Harry West" userId="cd58591c-39e6-47fd-8957-91d6358d17f3" providerId="ADAL" clId="{049A9DEC-A3F1-4447-AB4E-C64CC01B7DC5}" dt="2021-12-09T11:02:09.083" v="1502" actId="1076"/>
          <ac:picMkLst>
            <pc:docMk/>
            <pc:sldMk cId="2658436953" sldId="282"/>
            <ac:picMk id="2054" creationId="{097FA20F-068E-4C95-8F33-5A99114E4FEC}"/>
          </ac:picMkLst>
        </pc:picChg>
      </pc:sldChg>
      <pc:sldChg chg="modSp add">
        <pc:chgData name="Harry West" userId="cd58591c-39e6-47fd-8957-91d6358d17f3" providerId="ADAL" clId="{049A9DEC-A3F1-4447-AB4E-C64CC01B7DC5}" dt="2021-12-09T11:13:16.382" v="2621" actId="404"/>
        <pc:sldMkLst>
          <pc:docMk/>
          <pc:sldMk cId="1996372218" sldId="283"/>
        </pc:sldMkLst>
        <pc:spChg chg="mod">
          <ac:chgData name="Harry West" userId="cd58591c-39e6-47fd-8957-91d6358d17f3" providerId="ADAL" clId="{049A9DEC-A3F1-4447-AB4E-C64CC01B7DC5}" dt="2021-12-09T11:02:23.372" v="1519" actId="20577"/>
          <ac:spMkLst>
            <pc:docMk/>
            <pc:sldMk cId="1996372218" sldId="283"/>
            <ac:spMk id="2" creationId="{8FDADBE7-B8CE-4A0B-A7A1-B3B266E11E0C}"/>
          </ac:spMkLst>
        </pc:spChg>
        <pc:spChg chg="mod">
          <ac:chgData name="Harry West" userId="cd58591c-39e6-47fd-8957-91d6358d17f3" providerId="ADAL" clId="{049A9DEC-A3F1-4447-AB4E-C64CC01B7DC5}" dt="2021-12-09T11:13:16.382" v="2621" actId="404"/>
          <ac:spMkLst>
            <pc:docMk/>
            <pc:sldMk cId="1996372218" sldId="283"/>
            <ac:spMk id="3" creationId="{462D673C-4B92-480E-8F6E-D52EBD6E1C40}"/>
          </ac:spMkLst>
        </pc:spChg>
      </pc:sldChg>
      <pc:sldChg chg="modSp add">
        <pc:chgData name="Harry West" userId="cd58591c-39e6-47fd-8957-91d6358d17f3" providerId="ADAL" clId="{049A9DEC-A3F1-4447-AB4E-C64CC01B7DC5}" dt="2021-12-09T11:12:08.428" v="2429" actId="20577"/>
        <pc:sldMkLst>
          <pc:docMk/>
          <pc:sldMk cId="3337531376" sldId="284"/>
        </pc:sldMkLst>
        <pc:spChg chg="mod">
          <ac:chgData name="Harry West" userId="cd58591c-39e6-47fd-8957-91d6358d17f3" providerId="ADAL" clId="{049A9DEC-A3F1-4447-AB4E-C64CC01B7DC5}" dt="2021-12-09T11:05:14.716" v="2023" actId="20577"/>
          <ac:spMkLst>
            <pc:docMk/>
            <pc:sldMk cId="3337531376" sldId="284"/>
            <ac:spMk id="2" creationId="{4D08AE29-25CE-4122-9C2C-EBA4F184ADE3}"/>
          </ac:spMkLst>
        </pc:spChg>
        <pc:spChg chg="mod">
          <ac:chgData name="Harry West" userId="cd58591c-39e6-47fd-8957-91d6358d17f3" providerId="ADAL" clId="{049A9DEC-A3F1-4447-AB4E-C64CC01B7DC5}" dt="2021-12-09T11:12:08.428" v="2429" actId="20577"/>
          <ac:spMkLst>
            <pc:docMk/>
            <pc:sldMk cId="3337531376" sldId="284"/>
            <ac:spMk id="3" creationId="{FC377B3D-6953-47C5-9866-B024110BF340}"/>
          </ac:spMkLst>
        </pc:spChg>
      </pc:sldChg>
      <pc:sldChg chg="addSp delSp modSp add">
        <pc:chgData name="Harry West" userId="cd58591c-39e6-47fd-8957-91d6358d17f3" providerId="ADAL" clId="{049A9DEC-A3F1-4447-AB4E-C64CC01B7DC5}" dt="2021-12-09T11:17:57.468" v="2773" actId="113"/>
        <pc:sldMkLst>
          <pc:docMk/>
          <pc:sldMk cId="3424127945" sldId="285"/>
        </pc:sldMkLst>
        <pc:spChg chg="mod">
          <ac:chgData name="Harry West" userId="cd58591c-39e6-47fd-8957-91d6358d17f3" providerId="ADAL" clId="{049A9DEC-A3F1-4447-AB4E-C64CC01B7DC5}" dt="2021-12-09T11:14:28.561" v="2651" actId="20577"/>
          <ac:spMkLst>
            <pc:docMk/>
            <pc:sldMk cId="3424127945" sldId="285"/>
            <ac:spMk id="2" creationId="{0C2BC3D4-B6BB-4AE8-ABE2-767E76A39D83}"/>
          </ac:spMkLst>
        </pc:spChg>
        <pc:spChg chg="del">
          <ac:chgData name="Harry West" userId="cd58591c-39e6-47fd-8957-91d6358d17f3" providerId="ADAL" clId="{049A9DEC-A3F1-4447-AB4E-C64CC01B7DC5}" dt="2021-12-09T11:14:37.287" v="2652" actId="478"/>
          <ac:spMkLst>
            <pc:docMk/>
            <pc:sldMk cId="3424127945" sldId="285"/>
            <ac:spMk id="3" creationId="{C69243CB-3288-4B4F-8E8E-631FD7C9AD2A}"/>
          </ac:spMkLst>
        </pc:spChg>
        <pc:graphicFrameChg chg="add mod modGraphic">
          <ac:chgData name="Harry West" userId="cd58591c-39e6-47fd-8957-91d6358d17f3" providerId="ADAL" clId="{049A9DEC-A3F1-4447-AB4E-C64CC01B7DC5}" dt="2021-12-09T11:17:57.468" v="2773" actId="113"/>
          <ac:graphicFrameMkLst>
            <pc:docMk/>
            <pc:sldMk cId="3424127945" sldId="285"/>
            <ac:graphicFrameMk id="4" creationId="{67CF01BD-7022-470C-BDC7-D458EB116336}"/>
          </ac:graphicFrameMkLst>
        </pc:graphicFrameChg>
      </pc:sldChg>
      <pc:sldChg chg="modSp add del">
        <pc:chgData name="Harry West" userId="cd58591c-39e6-47fd-8957-91d6358d17f3" providerId="ADAL" clId="{049A9DEC-A3F1-4447-AB4E-C64CC01B7DC5}" dt="2021-12-09T11:12:19.458" v="2430" actId="2696"/>
        <pc:sldMkLst>
          <pc:docMk/>
          <pc:sldMk cId="3942639971" sldId="285"/>
        </pc:sldMkLst>
        <pc:spChg chg="mod">
          <ac:chgData name="Harry West" userId="cd58591c-39e6-47fd-8957-91d6358d17f3" providerId="ADAL" clId="{049A9DEC-A3F1-4447-AB4E-C64CC01B7DC5}" dt="2021-12-09T11:10:46.229" v="2367"/>
          <ac:spMkLst>
            <pc:docMk/>
            <pc:sldMk cId="3942639971" sldId="285"/>
            <ac:spMk id="2" creationId="{8D53CB9A-6591-43B8-A172-384D3823FECD}"/>
          </ac:spMkLst>
        </pc:spChg>
        <pc:spChg chg="mod">
          <ac:chgData name="Harry West" userId="cd58591c-39e6-47fd-8957-91d6358d17f3" providerId="ADAL" clId="{049A9DEC-A3F1-4447-AB4E-C64CC01B7DC5}" dt="2021-12-09T11:11:50.929" v="2409"/>
          <ac:spMkLst>
            <pc:docMk/>
            <pc:sldMk cId="3942639971" sldId="285"/>
            <ac:spMk id="3" creationId="{0127ACA6-FA8F-427D-9D28-1DD9F137DEB7}"/>
          </ac:spMkLst>
        </pc:spChg>
      </pc:sldChg>
      <pc:sldChg chg="addSp delSp modSp add">
        <pc:chgData name="Harry West" userId="cd58591c-39e6-47fd-8957-91d6358d17f3" providerId="ADAL" clId="{049A9DEC-A3F1-4447-AB4E-C64CC01B7DC5}" dt="2021-12-09T11:34:28.686" v="3335" actId="113"/>
        <pc:sldMkLst>
          <pc:docMk/>
          <pc:sldMk cId="2699309954" sldId="286"/>
        </pc:sldMkLst>
        <pc:spChg chg="mod">
          <ac:chgData name="Harry West" userId="cd58591c-39e6-47fd-8957-91d6358d17f3" providerId="ADAL" clId="{049A9DEC-A3F1-4447-AB4E-C64CC01B7DC5}" dt="2021-12-09T11:18:21.230" v="2789" actId="20577"/>
          <ac:spMkLst>
            <pc:docMk/>
            <pc:sldMk cId="2699309954" sldId="286"/>
            <ac:spMk id="2" creationId="{5FDDE567-8D4F-4318-AB86-5D92D3010206}"/>
          </ac:spMkLst>
        </pc:spChg>
        <pc:spChg chg="del">
          <ac:chgData name="Harry West" userId="cd58591c-39e6-47fd-8957-91d6358d17f3" providerId="ADAL" clId="{049A9DEC-A3F1-4447-AB4E-C64CC01B7DC5}" dt="2021-12-09T11:18:27.307" v="2790" actId="478"/>
          <ac:spMkLst>
            <pc:docMk/>
            <pc:sldMk cId="2699309954" sldId="286"/>
            <ac:spMk id="3" creationId="{C71908AD-E564-463C-88E3-B3623ABF86E6}"/>
          </ac:spMkLst>
        </pc:spChg>
        <pc:graphicFrameChg chg="add mod modGraphic">
          <ac:chgData name="Harry West" userId="cd58591c-39e6-47fd-8957-91d6358d17f3" providerId="ADAL" clId="{049A9DEC-A3F1-4447-AB4E-C64CC01B7DC5}" dt="2021-12-09T11:34:28.686" v="3335" actId="113"/>
          <ac:graphicFrameMkLst>
            <pc:docMk/>
            <pc:sldMk cId="2699309954" sldId="286"/>
            <ac:graphicFrameMk id="4" creationId="{38B8C768-68D2-4614-9D68-F8487B9830E9}"/>
          </ac:graphicFrameMkLst>
        </pc:graphicFrameChg>
      </pc:sldChg>
      <pc:sldChg chg="addSp delSp modSp add">
        <pc:chgData name="Harry West" userId="cd58591c-39e6-47fd-8957-91d6358d17f3" providerId="ADAL" clId="{049A9DEC-A3F1-4447-AB4E-C64CC01B7DC5}" dt="2021-12-09T11:31:05.340" v="3196" actId="478"/>
        <pc:sldMkLst>
          <pc:docMk/>
          <pc:sldMk cId="3880514861" sldId="287"/>
        </pc:sldMkLst>
        <pc:spChg chg="mod">
          <ac:chgData name="Harry West" userId="cd58591c-39e6-47fd-8957-91d6358d17f3" providerId="ADAL" clId="{049A9DEC-A3F1-4447-AB4E-C64CC01B7DC5}" dt="2021-12-09T11:25:07.482" v="3018" actId="313"/>
          <ac:spMkLst>
            <pc:docMk/>
            <pc:sldMk cId="3880514861" sldId="287"/>
            <ac:spMk id="2" creationId="{AE29B314-E5D5-422C-952E-358A294570B7}"/>
          </ac:spMkLst>
        </pc:spChg>
        <pc:spChg chg="del">
          <ac:chgData name="Harry West" userId="cd58591c-39e6-47fd-8957-91d6358d17f3" providerId="ADAL" clId="{049A9DEC-A3F1-4447-AB4E-C64CC01B7DC5}" dt="2021-12-09T11:31:05.340" v="3196" actId="478"/>
          <ac:spMkLst>
            <pc:docMk/>
            <pc:sldMk cId="3880514861" sldId="287"/>
            <ac:spMk id="3" creationId="{07028272-A123-4C21-80FA-0F0BFB63059B}"/>
          </ac:spMkLst>
        </pc:spChg>
        <pc:graphicFrameChg chg="add mod modGraphic">
          <ac:chgData name="Harry West" userId="cd58591c-39e6-47fd-8957-91d6358d17f3" providerId="ADAL" clId="{049A9DEC-A3F1-4447-AB4E-C64CC01B7DC5}" dt="2021-12-09T11:30:58.752" v="3195"/>
          <ac:graphicFrameMkLst>
            <pc:docMk/>
            <pc:sldMk cId="3880514861" sldId="287"/>
            <ac:graphicFrameMk id="4" creationId="{5C52F2E3-970D-4CCF-B4E4-4D2D26AFAA90}"/>
          </ac:graphicFrameMkLst>
        </pc:graphicFrameChg>
      </pc:sldChg>
      <pc:sldChg chg="modSp add">
        <pc:chgData name="Harry West" userId="cd58591c-39e6-47fd-8957-91d6358d17f3" providerId="ADAL" clId="{049A9DEC-A3F1-4447-AB4E-C64CC01B7DC5}" dt="2021-12-09T11:40:08.156" v="3369" actId="1076"/>
        <pc:sldMkLst>
          <pc:docMk/>
          <pc:sldMk cId="4043505319" sldId="288"/>
        </pc:sldMkLst>
        <pc:spChg chg="mod">
          <ac:chgData name="Harry West" userId="cd58591c-39e6-47fd-8957-91d6358d17f3" providerId="ADAL" clId="{049A9DEC-A3F1-4447-AB4E-C64CC01B7DC5}" dt="2021-12-09T11:32:51.097" v="3218" actId="20577"/>
          <ac:spMkLst>
            <pc:docMk/>
            <pc:sldMk cId="4043505319" sldId="288"/>
            <ac:spMk id="2" creationId="{5FDDE567-8D4F-4318-AB86-5D92D3010206}"/>
          </ac:spMkLst>
        </pc:spChg>
        <pc:graphicFrameChg chg="mod modGraphic">
          <ac:chgData name="Harry West" userId="cd58591c-39e6-47fd-8957-91d6358d17f3" providerId="ADAL" clId="{049A9DEC-A3F1-4447-AB4E-C64CC01B7DC5}" dt="2021-12-09T11:40:08.156" v="3369" actId="1076"/>
          <ac:graphicFrameMkLst>
            <pc:docMk/>
            <pc:sldMk cId="4043505319" sldId="288"/>
            <ac:graphicFrameMk id="4" creationId="{38B8C768-68D2-4614-9D68-F8487B9830E9}"/>
          </ac:graphicFrameMkLst>
        </pc:graphicFrameChg>
      </pc:sldChg>
      <pc:sldChg chg="modSp add del">
        <pc:chgData name="Harry West" userId="cd58591c-39e6-47fd-8957-91d6358d17f3" providerId="ADAL" clId="{049A9DEC-A3F1-4447-AB4E-C64CC01B7DC5}" dt="2021-12-09T12:44:21.789" v="3761" actId="2696"/>
        <pc:sldMkLst>
          <pc:docMk/>
          <pc:sldMk cId="4219540068" sldId="289"/>
        </pc:sldMkLst>
        <pc:spChg chg="mod">
          <ac:chgData name="Harry West" userId="cd58591c-39e6-47fd-8957-91d6358d17f3" providerId="ADAL" clId="{049A9DEC-A3F1-4447-AB4E-C64CC01B7DC5}" dt="2021-12-09T11:42:10.998" v="3377" actId="20577"/>
          <ac:spMkLst>
            <pc:docMk/>
            <pc:sldMk cId="4219540068" sldId="289"/>
            <ac:spMk id="2" creationId="{584C08E0-29FB-4745-83E0-5F7A47E71684}"/>
          </ac:spMkLst>
        </pc:spChg>
        <pc:spChg chg="mod">
          <ac:chgData name="Harry West" userId="cd58591c-39e6-47fd-8957-91d6358d17f3" providerId="ADAL" clId="{049A9DEC-A3F1-4447-AB4E-C64CC01B7DC5}" dt="2021-12-09T11:43:38.036" v="3700" actId="20577"/>
          <ac:spMkLst>
            <pc:docMk/>
            <pc:sldMk cId="4219540068" sldId="289"/>
            <ac:spMk id="3" creationId="{DF4077E0-6B42-4F23-B434-777F953232D9}"/>
          </ac:spMkLst>
        </pc:spChg>
      </pc:sldChg>
      <pc:sldMasterChg chg="modSldLayout">
        <pc:chgData name="Harry West" userId="cd58591c-39e6-47fd-8957-91d6358d17f3" providerId="ADAL" clId="{049A9DEC-A3F1-4447-AB4E-C64CC01B7DC5}" dt="2021-12-09T10:43:32.506" v="550" actId="1076"/>
        <pc:sldMasterMkLst>
          <pc:docMk/>
          <pc:sldMasterMk cId="0" sldId="2147483719"/>
        </pc:sldMasterMkLst>
        <pc:sldLayoutChg chg="delSp modSp">
          <pc:chgData name="Harry West" userId="cd58591c-39e6-47fd-8957-91d6358d17f3" providerId="ADAL" clId="{049A9DEC-A3F1-4447-AB4E-C64CC01B7DC5}" dt="2021-12-09T10:29:01.411" v="257" actId="478"/>
          <pc:sldLayoutMkLst>
            <pc:docMk/>
            <pc:sldMasterMk cId="0" sldId="2147483719"/>
            <pc:sldLayoutMk cId="2037226853" sldId="2147483962"/>
          </pc:sldLayoutMkLst>
          <pc:spChg chg="mod">
            <ac:chgData name="Harry West" userId="cd58591c-39e6-47fd-8957-91d6358d17f3" providerId="ADAL" clId="{049A9DEC-A3F1-4447-AB4E-C64CC01B7DC5}" dt="2021-12-09T10:20:32.601" v="163" actId="1076"/>
            <ac:spMkLst>
              <pc:docMk/>
              <pc:sldMasterMk cId="0" sldId="2147483719"/>
              <pc:sldLayoutMk cId="2037226853" sldId="2147483962"/>
              <ac:spMk id="9" creationId="{00000000-0000-0000-0000-000000000000}"/>
            </ac:spMkLst>
          </pc:spChg>
          <pc:spChg chg="mod">
            <ac:chgData name="Harry West" userId="cd58591c-39e6-47fd-8957-91d6358d17f3" providerId="ADAL" clId="{049A9DEC-A3F1-4447-AB4E-C64CC01B7DC5}" dt="2021-12-09T10:20:32.601" v="163" actId="1076"/>
            <ac:spMkLst>
              <pc:docMk/>
              <pc:sldMasterMk cId="0" sldId="2147483719"/>
              <pc:sldLayoutMk cId="2037226853" sldId="2147483962"/>
              <ac:spMk id="15" creationId="{00000000-0000-0000-0000-000000000000}"/>
            </ac:spMkLst>
          </pc:spChg>
          <pc:spChg chg="mod">
            <ac:chgData name="Harry West" userId="cd58591c-39e6-47fd-8957-91d6358d17f3" providerId="ADAL" clId="{049A9DEC-A3F1-4447-AB4E-C64CC01B7DC5}" dt="2021-12-09T10:20:32.601" v="163" actId="1076"/>
            <ac:spMkLst>
              <pc:docMk/>
              <pc:sldMasterMk cId="0" sldId="2147483719"/>
              <pc:sldLayoutMk cId="2037226853" sldId="2147483962"/>
              <ac:spMk id="18" creationId="{00000000-0000-0000-0000-000000000000}"/>
            </ac:spMkLst>
          </pc:spChg>
          <pc:spChg chg="mod">
            <ac:chgData name="Harry West" userId="cd58591c-39e6-47fd-8957-91d6358d17f3" providerId="ADAL" clId="{049A9DEC-A3F1-4447-AB4E-C64CC01B7DC5}" dt="2021-12-09T10:20:32.601" v="163" actId="1076"/>
            <ac:spMkLst>
              <pc:docMk/>
              <pc:sldMasterMk cId="0" sldId="2147483719"/>
              <pc:sldLayoutMk cId="2037226853" sldId="2147483962"/>
              <ac:spMk id="19" creationId="{00000000-0000-0000-0000-000000000000}"/>
            </ac:spMkLst>
          </pc:spChg>
          <pc:spChg chg="mod">
            <ac:chgData name="Harry West" userId="cd58591c-39e6-47fd-8957-91d6358d17f3" providerId="ADAL" clId="{049A9DEC-A3F1-4447-AB4E-C64CC01B7DC5}" dt="2021-12-09T10:20:32.601" v="163" actId="1076"/>
            <ac:spMkLst>
              <pc:docMk/>
              <pc:sldMasterMk cId="0" sldId="2147483719"/>
              <pc:sldLayoutMk cId="2037226853" sldId="2147483962"/>
              <ac:spMk id="20" creationId="{00000000-0000-0000-0000-000000000000}"/>
            </ac:spMkLst>
          </pc:spChg>
          <pc:picChg chg="del mod">
            <ac:chgData name="Harry West" userId="cd58591c-39e6-47fd-8957-91d6358d17f3" providerId="ADAL" clId="{049A9DEC-A3F1-4447-AB4E-C64CC01B7DC5}" dt="2021-12-09T10:20:34.799" v="165"/>
            <ac:picMkLst>
              <pc:docMk/>
              <pc:sldMasterMk cId="0" sldId="2147483719"/>
              <pc:sldLayoutMk cId="2037226853" sldId="2147483962"/>
              <ac:picMk id="8" creationId="{00000000-0000-0000-0000-000000000000}"/>
            </ac:picMkLst>
          </pc:picChg>
          <pc:cxnChg chg="del mod">
            <ac:chgData name="Harry West" userId="cd58591c-39e6-47fd-8957-91d6358d17f3" providerId="ADAL" clId="{049A9DEC-A3F1-4447-AB4E-C64CC01B7DC5}" dt="2021-12-09T10:29:01.411" v="257" actId="478"/>
            <ac:cxnSpMkLst>
              <pc:docMk/>
              <pc:sldMasterMk cId="0" sldId="2147483719"/>
              <pc:sldLayoutMk cId="2037226853" sldId="2147483962"/>
              <ac:cxnSpMk id="7" creationId="{00000000-0000-0000-0000-000000000000}"/>
            </ac:cxnSpMkLst>
          </pc:cxnChg>
        </pc:sldLayoutChg>
        <pc:sldLayoutChg chg="modSp">
          <pc:chgData name="Harry West" userId="cd58591c-39e6-47fd-8957-91d6358d17f3" providerId="ADAL" clId="{049A9DEC-A3F1-4447-AB4E-C64CC01B7DC5}" dt="2021-12-09T10:43:32.506" v="550" actId="1076"/>
          <pc:sldLayoutMkLst>
            <pc:docMk/>
            <pc:sldMasterMk cId="0" sldId="2147483719"/>
            <pc:sldLayoutMk cId="406912239" sldId="2147483964"/>
          </pc:sldLayoutMkLst>
          <pc:spChg chg="mod">
            <ac:chgData name="Harry West" userId="cd58591c-39e6-47fd-8957-91d6358d17f3" providerId="ADAL" clId="{049A9DEC-A3F1-4447-AB4E-C64CC01B7DC5}" dt="2021-12-09T10:43:30.426" v="549" actId="1076"/>
            <ac:spMkLst>
              <pc:docMk/>
              <pc:sldMasterMk cId="0" sldId="2147483719"/>
              <pc:sldLayoutMk cId="406912239" sldId="2147483964"/>
              <ac:spMk id="5" creationId="{00000000-0000-0000-0000-000000000000}"/>
            </ac:spMkLst>
          </pc:spChg>
          <pc:spChg chg="mod">
            <ac:chgData name="Harry West" userId="cd58591c-39e6-47fd-8957-91d6358d17f3" providerId="ADAL" clId="{049A9DEC-A3F1-4447-AB4E-C64CC01B7DC5}" dt="2021-12-09T10:43:32.506" v="550" actId="1076"/>
            <ac:spMkLst>
              <pc:docMk/>
              <pc:sldMasterMk cId="0" sldId="2147483719"/>
              <pc:sldLayoutMk cId="406912239" sldId="2147483964"/>
              <ac:spMk id="7"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958CB3"/>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4"/>
          </p:nvPr>
        </p:nvSpPr>
        <p:spPr>
          <a:xfrm>
            <a:off x="2123728" y="843558"/>
            <a:ext cx="6062750" cy="2831136"/>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438931" y="908360"/>
            <a:ext cx="1219139" cy="269081"/>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438931" y="1178358"/>
            <a:ext cx="1219139" cy="4023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438931" y="1586058"/>
            <a:ext cx="1219139" cy="521494"/>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9" name="Text Placeholder 14"/>
          <p:cNvSpPr>
            <a:spLocks noGrp="1"/>
          </p:cNvSpPr>
          <p:nvPr>
            <p:ph type="body" sz="quarter" idx="18"/>
          </p:nvPr>
        </p:nvSpPr>
        <p:spPr>
          <a:xfrm>
            <a:off x="438931" y="3524128"/>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539552" y="627534"/>
            <a:ext cx="7028062" cy="488301"/>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a:t>Click to edit Master text styles</a:t>
            </a: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539552" y="1419622"/>
            <a:ext cx="8109147" cy="3404603"/>
          </a:xfrm>
          <a:prstGeom prst="rect">
            <a:avLst/>
          </a:prstGeom>
        </p:spPr>
        <p:txBody>
          <a:bodyPr/>
          <a:lstStyle>
            <a:lvl1pPr marL="266700" indent="-266700">
              <a:buClr>
                <a:srgbClr val="7A7392"/>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7A739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mod="1">
    <p:ext uri="{DCECCB84-F9BA-43D5-87BE-67443E8EF086}">
      <p15:sldGuideLst xmlns:p15="http://schemas.microsoft.com/office/powerpoint/2012/main">
        <p15:guide id="1" orient="horz" pos="441" userDrawn="1">
          <p15:clr>
            <a:srgbClr val="FBAE40"/>
          </p15:clr>
        </p15:guide>
        <p15:guide id="2" pos="4768" userDrawn="1">
          <p15:clr>
            <a:srgbClr val="FBAE40"/>
          </p15:clr>
        </p15:guide>
        <p15:guide id="3" pos="56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alpha val="4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2" r:id="rId1"/>
    <p:sldLayoutId id="2147483964" r:id="rId2"/>
  </p:sldLayoutIdLst>
  <p:transition spd="slow">
    <p:fade/>
  </p:transition>
  <p:txStyles>
    <p:titleStyle>
      <a:lvl1pPr algn="ctr" defTabSz="606410"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39"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080"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1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15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14" indent="-454014" algn="l" defTabSz="606410"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3258586" y="292170"/>
            <a:ext cx="5363133" cy="2323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spcBef>
                <a:spcPct val="0"/>
              </a:spcBef>
            </a:pPr>
            <a:r>
              <a:rPr lang="en-GB" altLang="en-US" sz="2400" b="1" dirty="0">
                <a:ea typeface="ＭＳ Ｐゴシック" charset="-128"/>
              </a:rPr>
              <a:t>Separated by a Common Language of Assessment? </a:t>
            </a:r>
            <a:endParaRPr lang="en-GB" altLang="en-US" sz="600" b="1" dirty="0">
              <a:ea typeface="ＭＳ Ｐゴシック" charset="-128"/>
            </a:endParaRPr>
          </a:p>
          <a:p>
            <a:pPr algn="ctr" eaLnBrk="1" hangingPunct="1">
              <a:lnSpc>
                <a:spcPts val="3300"/>
              </a:lnSpc>
              <a:spcBef>
                <a:spcPct val="0"/>
              </a:spcBef>
            </a:pPr>
            <a:r>
              <a:rPr lang="en-GB" altLang="en-US" sz="1400" b="1" dirty="0">
                <a:ea typeface="ＭＳ Ｐゴシック" charset="-128"/>
              </a:rPr>
              <a:t>Undertaking a Linguistic Analysis of </a:t>
            </a:r>
          </a:p>
          <a:p>
            <a:pPr algn="ctr" eaLnBrk="1" hangingPunct="1">
              <a:lnSpc>
                <a:spcPts val="3300"/>
              </a:lnSpc>
              <a:spcBef>
                <a:spcPct val="0"/>
              </a:spcBef>
            </a:pPr>
            <a:r>
              <a:rPr lang="en-GB" altLang="en-US" sz="1400" b="1" dirty="0">
                <a:ea typeface="ＭＳ Ｐゴシック" charset="-128"/>
              </a:rPr>
              <a:t>Assessment Documentation</a:t>
            </a:r>
          </a:p>
        </p:txBody>
      </p:sp>
      <p:sp>
        <p:nvSpPr>
          <p:cNvPr id="9" name="Text Placeholder 4">
            <a:extLst>
              <a:ext uri="{FF2B5EF4-FFF2-40B4-BE49-F238E27FC236}">
                <a16:creationId xmlns:a16="http://schemas.microsoft.com/office/drawing/2014/main" id="{51484D9D-91C5-A94D-A194-31EA1550A558}"/>
              </a:ext>
            </a:extLst>
          </p:cNvPr>
          <p:cNvSpPr txBox="1">
            <a:spLocks/>
          </p:cNvSpPr>
          <p:nvPr/>
        </p:nvSpPr>
        <p:spPr bwMode="auto">
          <a:xfrm>
            <a:off x="3716653" y="4195629"/>
            <a:ext cx="2894414" cy="749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06410" rtl="0" eaLnBrk="0" fontAlgn="base" hangingPunct="0">
              <a:lnSpc>
                <a:spcPts val="1300"/>
              </a:lnSpc>
              <a:spcBef>
                <a:spcPts val="0"/>
              </a:spcBef>
              <a:spcAft>
                <a:spcPct val="0"/>
              </a:spcAft>
              <a:buFontTx/>
              <a:buNone/>
              <a:defRPr sz="1100" b="1" i="0" kern="1200">
                <a:solidFill>
                  <a:schemeClr val="bg1"/>
                </a:solidFill>
                <a:latin typeface="Tahoma" charset="0"/>
                <a:ea typeface="Tahoma" charset="0"/>
                <a:cs typeface="Tahoma"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a:lstStyle>
          <a:p>
            <a:pPr algn="ctr">
              <a:spcBef>
                <a:spcPct val="0"/>
              </a:spcBef>
            </a:pPr>
            <a:r>
              <a:rPr lang="en-US" altLang="en-US" b="0" dirty="0">
                <a:ea typeface="ＭＳ Ｐゴシック" charset="-128"/>
              </a:rPr>
              <a:t>SRHE Annual Research Conference 2021</a:t>
            </a:r>
          </a:p>
          <a:p>
            <a:pPr algn="ctr">
              <a:spcBef>
                <a:spcPct val="0"/>
              </a:spcBef>
            </a:pPr>
            <a:r>
              <a:rPr lang="en-US" altLang="en-US" b="0" dirty="0">
                <a:ea typeface="ＭＳ Ｐゴシック" charset="-128"/>
              </a:rPr>
              <a:t>Online</a:t>
            </a:r>
          </a:p>
          <a:p>
            <a:pPr algn="ctr">
              <a:spcBef>
                <a:spcPct val="0"/>
              </a:spcBef>
            </a:pPr>
            <a:r>
              <a:rPr lang="en-US" altLang="en-US" b="0" dirty="0">
                <a:ea typeface="ＭＳ Ｐゴシック" charset="-128"/>
              </a:rPr>
              <a:t>Dec 2021</a:t>
            </a:r>
          </a:p>
          <a:p>
            <a:pPr algn="ctr">
              <a:spcBef>
                <a:spcPct val="0"/>
              </a:spcBef>
            </a:pPr>
            <a:endParaRPr lang="en-US" altLang="en-US" b="0" dirty="0">
              <a:ea typeface="ＭＳ Ｐゴシック" charset="-128"/>
            </a:endParaRPr>
          </a:p>
        </p:txBody>
      </p:sp>
      <p:pic>
        <p:nvPicPr>
          <p:cNvPr id="6" name="Picture 5">
            <a:extLst>
              <a:ext uri="{FF2B5EF4-FFF2-40B4-BE49-F238E27FC236}">
                <a16:creationId xmlns:a16="http://schemas.microsoft.com/office/drawing/2014/main" id="{06C6FDBE-C127-49A8-B79E-F8CCDD60181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7491" y="278105"/>
            <a:ext cx="1672355" cy="618954"/>
          </a:xfrm>
          <a:prstGeom prst="rect">
            <a:avLst/>
          </a:prstGeom>
        </p:spPr>
      </p:pic>
      <p:pic>
        <p:nvPicPr>
          <p:cNvPr id="1030" name="Picture 6" descr="File:University of Brighton logo.svg - Wikimedia Commons">
            <a:extLst>
              <a:ext uri="{FF2B5EF4-FFF2-40B4-BE49-F238E27FC236}">
                <a16:creationId xmlns:a16="http://schemas.microsoft.com/office/drawing/2014/main" id="{03C5CC58-B334-499F-B3FE-7D0760E009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381" y="2693814"/>
            <a:ext cx="1874208" cy="44382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Our brand, values &amp;amp; behaviours | Articles | University of Greenwich">
            <a:extLst>
              <a:ext uri="{FF2B5EF4-FFF2-40B4-BE49-F238E27FC236}">
                <a16:creationId xmlns:a16="http://schemas.microsoft.com/office/drawing/2014/main" id="{B5C532F3-0A58-44FB-B762-E69ACD7CFF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19" y="3457850"/>
            <a:ext cx="1991332" cy="5040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ile:University of Hertfordshire Logo.svg - Wikipedia">
            <a:extLst>
              <a:ext uri="{FF2B5EF4-FFF2-40B4-BE49-F238E27FC236}">
                <a16:creationId xmlns:a16="http://schemas.microsoft.com/office/drawing/2014/main" id="{2D867836-94FC-401D-98CE-A2EEB8833C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638" y="4282119"/>
            <a:ext cx="1835695" cy="33208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UWE Bristol - BS3 Services">
            <a:extLst>
              <a:ext uri="{FF2B5EF4-FFF2-40B4-BE49-F238E27FC236}">
                <a16:creationId xmlns:a16="http://schemas.microsoft.com/office/drawing/2014/main" id="{0C76686D-1D74-4797-AB7E-85A935BD25DD}"/>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57365" y="1563639"/>
            <a:ext cx="1950215" cy="936104"/>
          </a:xfrm>
          <a:prstGeom prst="rect">
            <a:avLst/>
          </a:prstGeom>
          <a:noFill/>
          <a:extLst>
            <a:ext uri="{909E8E84-426E-40DD-AFC4-6F175D3DCCD1}">
              <a14:hiddenFill xmlns:a14="http://schemas.microsoft.com/office/drawing/2010/main">
                <a:solidFill>
                  <a:srgbClr val="FFFFFF"/>
                </a:solidFill>
              </a14:hiddenFill>
            </a:ext>
          </a:extLst>
        </p:spPr>
      </p:pic>
      <p:sp>
        <p:nvSpPr>
          <p:cNvPr id="32" name="Text Placeholder 4">
            <a:extLst>
              <a:ext uri="{FF2B5EF4-FFF2-40B4-BE49-F238E27FC236}">
                <a16:creationId xmlns:a16="http://schemas.microsoft.com/office/drawing/2014/main" id="{EBBEB759-ED03-40F9-8E70-87A6C4921315}"/>
              </a:ext>
            </a:extLst>
          </p:cNvPr>
          <p:cNvSpPr txBox="1">
            <a:spLocks/>
          </p:cNvSpPr>
          <p:nvPr/>
        </p:nvSpPr>
        <p:spPr bwMode="auto">
          <a:xfrm>
            <a:off x="251520" y="926178"/>
            <a:ext cx="2664296"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06410" rtl="0" eaLnBrk="0" fontAlgn="base" hangingPunct="0">
              <a:lnSpc>
                <a:spcPts val="1300"/>
              </a:lnSpc>
              <a:spcBef>
                <a:spcPts val="0"/>
              </a:spcBef>
              <a:spcAft>
                <a:spcPct val="0"/>
              </a:spcAft>
              <a:buFontTx/>
              <a:buNone/>
              <a:defRPr sz="1100" b="1" i="0" kern="1200">
                <a:solidFill>
                  <a:schemeClr val="bg1"/>
                </a:solidFill>
                <a:latin typeface="Tahoma" charset="0"/>
                <a:ea typeface="Tahoma" charset="0"/>
                <a:cs typeface="Tahoma"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a:lstStyle>
          <a:p>
            <a:pPr algn="ctr">
              <a:spcBef>
                <a:spcPct val="0"/>
              </a:spcBef>
            </a:pPr>
            <a:r>
              <a:rPr lang="en-US" altLang="en-US" b="0" dirty="0">
                <a:ea typeface="ＭＳ Ｐゴシック" charset="-128"/>
              </a:rPr>
              <a:t>QAA Collaborative Enhancement Project</a:t>
            </a:r>
          </a:p>
          <a:p>
            <a:pPr>
              <a:spcBef>
                <a:spcPct val="0"/>
              </a:spcBef>
            </a:pPr>
            <a:endParaRPr lang="en-US" altLang="en-US" b="0" dirty="0">
              <a:ea typeface="ＭＳ Ｐゴシック" charset="-128"/>
            </a:endParaRPr>
          </a:p>
        </p:txBody>
      </p:sp>
      <p:sp>
        <p:nvSpPr>
          <p:cNvPr id="41" name="Text Placeholder 4">
            <a:extLst>
              <a:ext uri="{FF2B5EF4-FFF2-40B4-BE49-F238E27FC236}">
                <a16:creationId xmlns:a16="http://schemas.microsoft.com/office/drawing/2014/main" id="{55293851-962C-400C-9D0E-3951A585C5B4}"/>
              </a:ext>
            </a:extLst>
          </p:cNvPr>
          <p:cNvSpPr txBox="1">
            <a:spLocks/>
          </p:cNvSpPr>
          <p:nvPr/>
        </p:nvSpPr>
        <p:spPr bwMode="auto">
          <a:xfrm>
            <a:off x="3258586" y="2760123"/>
            <a:ext cx="5363132" cy="749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06410" rtl="0" eaLnBrk="0" fontAlgn="base" hangingPunct="0">
              <a:lnSpc>
                <a:spcPts val="1300"/>
              </a:lnSpc>
              <a:spcBef>
                <a:spcPts val="0"/>
              </a:spcBef>
              <a:spcAft>
                <a:spcPct val="0"/>
              </a:spcAft>
              <a:buFontTx/>
              <a:buNone/>
              <a:defRPr sz="1100" b="1" i="0" kern="1200">
                <a:solidFill>
                  <a:schemeClr val="bg1"/>
                </a:solidFill>
                <a:latin typeface="Tahoma" charset="0"/>
                <a:ea typeface="Tahoma" charset="0"/>
                <a:cs typeface="Tahoma"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a:lstStyle>
          <a:p>
            <a:pPr algn="ctr">
              <a:spcBef>
                <a:spcPct val="0"/>
              </a:spcBef>
            </a:pPr>
            <a:r>
              <a:rPr lang="en-US" altLang="en-US" sz="1200" b="0" dirty="0">
                <a:ea typeface="ＭＳ Ｐゴシック" charset="-128"/>
              </a:rPr>
              <a:t>Harry West &amp; Luke A. Rudge</a:t>
            </a:r>
          </a:p>
          <a:p>
            <a:pPr algn="ctr">
              <a:spcBef>
                <a:spcPct val="0"/>
              </a:spcBef>
            </a:pPr>
            <a:r>
              <a:rPr lang="en-US" altLang="en-US" sz="1200" b="0" dirty="0">
                <a:ea typeface="ＭＳ Ｐゴシック" charset="-128"/>
              </a:rPr>
              <a:t>University of the West of England, Bristol, UK</a:t>
            </a:r>
          </a:p>
          <a:p>
            <a:pPr algn="ctr">
              <a:spcBef>
                <a:spcPct val="0"/>
              </a:spcBef>
            </a:pPr>
            <a:endParaRPr lang="en-US" altLang="en-US" sz="1200" b="0" dirty="0">
              <a:ea typeface="ＭＳ Ｐゴシック" charset="-128"/>
            </a:endParaRPr>
          </a:p>
        </p:txBody>
      </p:sp>
      <p:pic>
        <p:nvPicPr>
          <p:cNvPr id="1056" name="Picture 32" descr="SRHE | Society for Research into Higher Education | SRHE.ac.uk">
            <a:extLst>
              <a:ext uri="{FF2B5EF4-FFF2-40B4-BE49-F238E27FC236}">
                <a16:creationId xmlns:a16="http://schemas.microsoft.com/office/drawing/2014/main" id="{C43795BC-DBF0-43B2-8D14-DA071E3834C4}"/>
              </a:ext>
            </a:extLst>
          </p:cNvPr>
          <p:cNvPicPr>
            <a:picLocks noChangeAspect="1" noChangeArrowheads="1"/>
          </p:cNvPicPr>
          <p:nvPr/>
        </p:nvPicPr>
        <p:blipFill>
          <a:blip r:embed="rId9" cstate="print">
            <a:biLevel thresh="50000"/>
            <a:extLst>
              <a:ext uri="{28A0092B-C50C-407E-A947-70E740481C1C}">
                <a14:useLocalDpi xmlns:a14="http://schemas.microsoft.com/office/drawing/2010/main" val="0"/>
              </a:ext>
            </a:extLst>
          </a:blip>
          <a:srcRect/>
          <a:stretch>
            <a:fillRect/>
          </a:stretch>
        </p:blipFill>
        <p:spPr bwMode="auto">
          <a:xfrm>
            <a:off x="6804248" y="3982317"/>
            <a:ext cx="1565106" cy="82168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CBF98866-D3A7-4A96-81FB-95303ED6E9DF}"/>
              </a:ext>
            </a:extLst>
          </p:cNvPr>
          <p:cNvSpPr/>
          <p:nvPr/>
        </p:nvSpPr>
        <p:spPr>
          <a:xfrm>
            <a:off x="3131840" y="3281105"/>
            <a:ext cx="5616624" cy="523605"/>
          </a:xfrm>
          <a:prstGeom prst="rect">
            <a:avLst/>
          </a:prstGeom>
        </p:spPr>
        <p:txBody>
          <a:bodyPr wrap="square">
            <a:spAutoFit/>
          </a:bodyPr>
          <a:lstStyle/>
          <a:p>
            <a:pPr algn="ctr">
              <a:lnSpc>
                <a:spcPct val="107000"/>
              </a:lnSpc>
              <a:spcAft>
                <a:spcPts val="800"/>
              </a:spcAft>
            </a:pPr>
            <a:r>
              <a:rPr lang="en-GB" sz="900" dirty="0">
                <a:solidFill>
                  <a:schemeClr val="bg1"/>
                </a:solidFill>
                <a:latin typeface="Tahoma" panose="020B0604030504040204" pitchFamily="34" charset="0"/>
                <a:ea typeface="Tahoma" panose="020B0604030504040204" pitchFamily="34" charset="0"/>
                <a:cs typeface="Tahoma" panose="020B0604030504040204" pitchFamily="34" charset="0"/>
              </a:rPr>
              <a:t>Document Analysis Working Group (in no particular order): Harry West, Luke Rudge, Laura Bennett, Nicole Skidmore, </a:t>
            </a:r>
            <a:r>
              <a:rPr lang="en-GB" sz="900" dirty="0" err="1">
                <a:solidFill>
                  <a:schemeClr val="bg1"/>
                </a:solidFill>
                <a:latin typeface="Tahoma" panose="020B0604030504040204" pitchFamily="34" charset="0"/>
                <a:ea typeface="Tahoma" panose="020B0604030504040204" pitchFamily="34" charset="0"/>
                <a:cs typeface="Tahoma" panose="020B0604030504040204" pitchFamily="34" charset="0"/>
              </a:rPr>
              <a:t>Nhi</a:t>
            </a:r>
            <a:r>
              <a:rPr lang="en-GB" sz="900" dirty="0">
                <a:solidFill>
                  <a:schemeClr val="bg1"/>
                </a:solidFill>
                <a:latin typeface="Tahoma" panose="020B0604030504040204" pitchFamily="34" charset="0"/>
                <a:ea typeface="Tahoma" panose="020B0604030504040204" pitchFamily="34" charset="0"/>
                <a:cs typeface="Tahoma" panose="020B0604030504040204" pitchFamily="34" charset="0"/>
              </a:rPr>
              <a:t> Ho, Anne Harbin, Cathy Minett-Smith, Juliet Eve, Marvelle Brown, </a:t>
            </a:r>
            <a:r>
              <a:rPr lang="en-GB" sz="900" dirty="0" err="1">
                <a:solidFill>
                  <a:schemeClr val="bg1"/>
                </a:solidFill>
                <a:latin typeface="Tahoma" panose="020B0604030504040204" pitchFamily="34" charset="0"/>
                <a:ea typeface="Tahoma" panose="020B0604030504040204" pitchFamily="34" charset="0"/>
                <a:cs typeface="Tahoma" panose="020B0604030504040204" pitchFamily="34" charset="0"/>
              </a:rPr>
              <a:t>Marjolein</a:t>
            </a:r>
            <a:r>
              <a:rPr lang="en-GB" sz="9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900" dirty="0" err="1">
                <a:solidFill>
                  <a:schemeClr val="bg1"/>
                </a:solidFill>
                <a:latin typeface="Tahoma" panose="020B0604030504040204" pitchFamily="34" charset="0"/>
                <a:ea typeface="Tahoma" panose="020B0604030504040204" pitchFamily="34" charset="0"/>
                <a:cs typeface="Tahoma" panose="020B0604030504040204" pitchFamily="34" charset="0"/>
              </a:rPr>
              <a:t>Groefsema</a:t>
            </a:r>
            <a:r>
              <a:rPr lang="en-GB" sz="900" dirty="0">
                <a:solidFill>
                  <a:schemeClr val="bg1"/>
                </a:solidFill>
                <a:latin typeface="Tahoma" panose="020B0604030504040204" pitchFamily="34" charset="0"/>
                <a:ea typeface="Tahoma" panose="020B0604030504040204" pitchFamily="34" charset="0"/>
                <a:cs typeface="Tahoma" panose="020B0604030504040204" pitchFamily="34" charset="0"/>
              </a:rPr>
              <a:t>, Jo Cahill, Rachel George, Jennifer Marie, Nikki Makinwa</a:t>
            </a:r>
            <a:endParaRPr lang="en-GB" sz="9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DADBE7-B8CE-4A0B-A7A1-B3B266E11E0C}"/>
              </a:ext>
            </a:extLst>
          </p:cNvPr>
          <p:cNvSpPr>
            <a:spLocks noGrp="1"/>
          </p:cNvSpPr>
          <p:nvPr>
            <p:ph type="body" sz="quarter" idx="10"/>
          </p:nvPr>
        </p:nvSpPr>
        <p:spPr/>
        <p:txBody>
          <a:bodyPr/>
          <a:lstStyle/>
          <a:p>
            <a:r>
              <a:rPr lang="en-GB" dirty="0"/>
              <a:t>Keyword Analysis</a:t>
            </a:r>
          </a:p>
        </p:txBody>
      </p:sp>
      <p:sp>
        <p:nvSpPr>
          <p:cNvPr id="3" name="Text Placeholder 2">
            <a:extLst>
              <a:ext uri="{FF2B5EF4-FFF2-40B4-BE49-F238E27FC236}">
                <a16:creationId xmlns:a16="http://schemas.microsoft.com/office/drawing/2014/main" id="{462D673C-4B92-480E-8F6E-D52EBD6E1C40}"/>
              </a:ext>
            </a:extLst>
          </p:cNvPr>
          <p:cNvSpPr>
            <a:spLocks noGrp="1"/>
          </p:cNvSpPr>
          <p:nvPr>
            <p:ph type="body" sz="quarter" idx="11"/>
          </p:nvPr>
        </p:nvSpPr>
        <p:spPr/>
        <p:txBody>
          <a:bodyPr/>
          <a:lstStyle/>
          <a:p>
            <a:r>
              <a:rPr lang="en-GB" dirty="0"/>
              <a:t>A keyword analysis identifies statistically salient single and multi-word terms relative to a corpus of everyday British English usage (the English Web 2020 corpus). </a:t>
            </a:r>
          </a:p>
          <a:p>
            <a:endParaRPr lang="en-GB" dirty="0"/>
          </a:p>
          <a:p>
            <a:r>
              <a:rPr lang="en-GB" dirty="0"/>
              <a:t>Reflections: </a:t>
            </a:r>
          </a:p>
          <a:p>
            <a:pPr lvl="1"/>
            <a:r>
              <a:rPr lang="en-GB" dirty="0"/>
              <a:t>At an institutional level this analysis provided some interesting results (e.g. innovative thought and rigorous argument). </a:t>
            </a:r>
          </a:p>
          <a:p>
            <a:pPr lvl="1"/>
            <a:r>
              <a:rPr lang="en-GB" dirty="0"/>
              <a:t>However for a meaningful comparison across institutions each institutions corpus needed to be of a similar size (word length).</a:t>
            </a:r>
          </a:p>
          <a:p>
            <a:pPr lvl="1"/>
            <a:r>
              <a:rPr lang="en-GB" dirty="0"/>
              <a:t>Given the huge variety in assessment document structure/format (both within and across institutions) this was a significant issue.  </a:t>
            </a:r>
          </a:p>
          <a:p>
            <a:pPr lvl="1"/>
            <a:endParaRPr lang="en-GB" sz="1000" dirty="0"/>
          </a:p>
          <a:p>
            <a:pPr lvl="1"/>
            <a:r>
              <a:rPr lang="en-GB" dirty="0"/>
              <a:t>Flags up interesting questions around does document structure influence understanding, is having lots of different models accessible and inclusive? </a:t>
            </a:r>
          </a:p>
        </p:txBody>
      </p:sp>
    </p:spTree>
    <p:extLst>
      <p:ext uri="{BB962C8B-B14F-4D97-AF65-F5344CB8AC3E}">
        <p14:creationId xmlns:p14="http://schemas.microsoft.com/office/powerpoint/2010/main" val="199637221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08AE29-25CE-4122-9C2C-EBA4F184ADE3}"/>
              </a:ext>
            </a:extLst>
          </p:cNvPr>
          <p:cNvSpPr>
            <a:spLocks noGrp="1"/>
          </p:cNvSpPr>
          <p:nvPr>
            <p:ph type="body" sz="quarter" idx="10"/>
          </p:nvPr>
        </p:nvSpPr>
        <p:spPr/>
        <p:txBody>
          <a:bodyPr/>
          <a:lstStyle/>
          <a:p>
            <a:r>
              <a:rPr lang="en-GB" dirty="0"/>
              <a:t>Word Frequency Analysis</a:t>
            </a:r>
          </a:p>
        </p:txBody>
      </p:sp>
      <p:sp>
        <p:nvSpPr>
          <p:cNvPr id="3" name="Text Placeholder 2">
            <a:extLst>
              <a:ext uri="{FF2B5EF4-FFF2-40B4-BE49-F238E27FC236}">
                <a16:creationId xmlns:a16="http://schemas.microsoft.com/office/drawing/2014/main" id="{FC377B3D-6953-47C5-9866-B024110BF340}"/>
              </a:ext>
            </a:extLst>
          </p:cNvPr>
          <p:cNvSpPr>
            <a:spLocks noGrp="1"/>
          </p:cNvSpPr>
          <p:nvPr>
            <p:ph type="body" sz="quarter" idx="11"/>
          </p:nvPr>
        </p:nvSpPr>
        <p:spPr/>
        <p:txBody>
          <a:bodyPr/>
          <a:lstStyle/>
          <a:p>
            <a:r>
              <a:rPr lang="en-GB" dirty="0"/>
              <a:t>Useful for analysing the raw frequencies of words (or word classes, like nouns and verbs) within the corpus. </a:t>
            </a:r>
          </a:p>
          <a:p>
            <a:r>
              <a:rPr lang="en-GB" dirty="0"/>
              <a:t>Using raw frequencies of words was problematic due to different corpora lengths across the four institutions. </a:t>
            </a:r>
          </a:p>
          <a:p>
            <a:r>
              <a:rPr lang="en-GB" dirty="0"/>
              <a:t>Resolved by looking at relative frequencies (usage per x number of words).</a:t>
            </a:r>
          </a:p>
          <a:p>
            <a:endParaRPr lang="en-GB" dirty="0"/>
          </a:p>
          <a:p>
            <a:r>
              <a:rPr lang="en-GB" dirty="0"/>
              <a:t>Word types: </a:t>
            </a:r>
          </a:p>
          <a:p>
            <a:pPr lvl="1"/>
            <a:r>
              <a:rPr lang="en-GB" dirty="0"/>
              <a:t>Nouns, Verbs, Adjectives, Adverbs</a:t>
            </a:r>
          </a:p>
          <a:p>
            <a:pPr lvl="1"/>
            <a:endParaRPr lang="en-GB" dirty="0"/>
          </a:p>
          <a:p>
            <a:r>
              <a:rPr lang="en-GB" dirty="0"/>
              <a:t>Finally, the top 100 results of each query across the four institutions were then compared to identify lexical patterns, discrepancies and, ultimately, the terminology that would feedforward into the next stage of the larger project.</a:t>
            </a:r>
          </a:p>
          <a:p>
            <a:pPr lvl="1"/>
            <a:endParaRPr lang="en-GB" dirty="0"/>
          </a:p>
          <a:p>
            <a:endParaRPr lang="en-GB" dirty="0"/>
          </a:p>
          <a:p>
            <a:endParaRPr lang="en-GB" dirty="0"/>
          </a:p>
        </p:txBody>
      </p:sp>
    </p:spTree>
    <p:extLst>
      <p:ext uri="{BB962C8B-B14F-4D97-AF65-F5344CB8AC3E}">
        <p14:creationId xmlns:p14="http://schemas.microsoft.com/office/powerpoint/2010/main" val="333753137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2BC3D4-B6BB-4AE8-ABE2-767E76A39D83}"/>
              </a:ext>
            </a:extLst>
          </p:cNvPr>
          <p:cNvSpPr>
            <a:spLocks noGrp="1"/>
          </p:cNvSpPr>
          <p:nvPr>
            <p:ph type="body" sz="quarter" idx="10"/>
          </p:nvPr>
        </p:nvSpPr>
        <p:spPr/>
        <p:txBody>
          <a:bodyPr/>
          <a:lstStyle/>
          <a:p>
            <a:r>
              <a:rPr lang="en-GB" dirty="0"/>
              <a:t>Do We Use Similar Language?</a:t>
            </a:r>
          </a:p>
        </p:txBody>
      </p:sp>
      <p:graphicFrame>
        <p:nvGraphicFramePr>
          <p:cNvPr id="4" name="Table 3">
            <a:extLst>
              <a:ext uri="{FF2B5EF4-FFF2-40B4-BE49-F238E27FC236}">
                <a16:creationId xmlns:a16="http://schemas.microsoft.com/office/drawing/2014/main" id="{67CF01BD-7022-470C-BDC7-D458EB116336}"/>
              </a:ext>
            </a:extLst>
          </p:cNvPr>
          <p:cNvGraphicFramePr>
            <a:graphicFrameLocks noGrp="1"/>
          </p:cNvGraphicFramePr>
          <p:nvPr>
            <p:extLst>
              <p:ext uri="{D42A27DB-BD31-4B8C-83A1-F6EECF244321}">
                <p14:modId xmlns:p14="http://schemas.microsoft.com/office/powerpoint/2010/main" val="3719677600"/>
              </p:ext>
            </p:extLst>
          </p:nvPr>
        </p:nvGraphicFramePr>
        <p:xfrm>
          <a:off x="755576" y="1635646"/>
          <a:ext cx="7632848" cy="2642590"/>
        </p:xfrm>
        <a:graphic>
          <a:graphicData uri="http://schemas.openxmlformats.org/drawingml/2006/table">
            <a:tbl>
              <a:tblPr firstRow="1" bandRow="1">
                <a:tableStyleId>{00A15C55-8517-42AA-B614-E9B94910E393}</a:tableStyleId>
              </a:tblPr>
              <a:tblGrid>
                <a:gridCol w="1908212">
                  <a:extLst>
                    <a:ext uri="{9D8B030D-6E8A-4147-A177-3AD203B41FA5}">
                      <a16:colId xmlns:a16="http://schemas.microsoft.com/office/drawing/2014/main" val="3652826882"/>
                    </a:ext>
                  </a:extLst>
                </a:gridCol>
                <a:gridCol w="1908212">
                  <a:extLst>
                    <a:ext uri="{9D8B030D-6E8A-4147-A177-3AD203B41FA5}">
                      <a16:colId xmlns:a16="http://schemas.microsoft.com/office/drawing/2014/main" val="1700255320"/>
                    </a:ext>
                  </a:extLst>
                </a:gridCol>
                <a:gridCol w="1908212">
                  <a:extLst>
                    <a:ext uri="{9D8B030D-6E8A-4147-A177-3AD203B41FA5}">
                      <a16:colId xmlns:a16="http://schemas.microsoft.com/office/drawing/2014/main" val="1028514820"/>
                    </a:ext>
                  </a:extLst>
                </a:gridCol>
                <a:gridCol w="1908212">
                  <a:extLst>
                    <a:ext uri="{9D8B030D-6E8A-4147-A177-3AD203B41FA5}">
                      <a16:colId xmlns:a16="http://schemas.microsoft.com/office/drawing/2014/main" val="3337681893"/>
                    </a:ext>
                  </a:extLst>
                </a:gridCol>
              </a:tblGrid>
              <a:tr h="528518">
                <a:tc>
                  <a:txBody>
                    <a:bodyPr/>
                    <a:lstStyle/>
                    <a:p>
                      <a:pPr algn="ctr"/>
                      <a:endParaRPr lang="en-GB" sz="16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Total Words</a:t>
                      </a:r>
                    </a:p>
                  </a:txBody>
                  <a:tcPr anchor="ctr"/>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Potential Total</a:t>
                      </a:r>
                    </a:p>
                  </a:txBody>
                  <a:tcPr anchor="ctr"/>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Overlap</a:t>
                      </a:r>
                    </a:p>
                  </a:txBody>
                  <a:tcPr anchor="ctr"/>
                </a:tc>
                <a:extLst>
                  <a:ext uri="{0D108BD9-81ED-4DB2-BD59-A6C34878D82A}">
                    <a16:rowId xmlns:a16="http://schemas.microsoft.com/office/drawing/2014/main" val="3893446887"/>
                  </a:ext>
                </a:extLst>
              </a:tr>
              <a:tr h="52851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Nouns</a:t>
                      </a:r>
                    </a:p>
                  </a:txBody>
                  <a:tcPr anchor="ctr"/>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187</a:t>
                      </a:r>
                    </a:p>
                  </a:txBody>
                  <a:tcPr anchor="ctr"/>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400</a:t>
                      </a:r>
                    </a:p>
                  </a:txBody>
                  <a:tcPr anchor="ctr"/>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46.75%</a:t>
                      </a:r>
                    </a:p>
                  </a:txBody>
                  <a:tcPr anchor="ctr"/>
                </a:tc>
                <a:extLst>
                  <a:ext uri="{0D108BD9-81ED-4DB2-BD59-A6C34878D82A}">
                    <a16:rowId xmlns:a16="http://schemas.microsoft.com/office/drawing/2014/main" val="754464454"/>
                  </a:ext>
                </a:extLst>
              </a:tr>
              <a:tr h="528518">
                <a:tc>
                  <a:txBody>
                    <a:bodyPr/>
                    <a:lstStyle/>
                    <a:p>
                      <a:pPr algn="ctr"/>
                      <a:r>
                        <a:rPr lang="en-GB" sz="1600" b="1" dirty="0">
                          <a:latin typeface="Tahoma" panose="020B0604030504040204" pitchFamily="34" charset="0"/>
                          <a:ea typeface="Tahoma" panose="020B0604030504040204" pitchFamily="34" charset="0"/>
                          <a:cs typeface="Tahoma" panose="020B0604030504040204" pitchFamily="34" charset="0"/>
                        </a:rPr>
                        <a:t>Verbs</a:t>
                      </a:r>
                    </a:p>
                  </a:txBody>
                  <a:tcPr anchor="ctr"/>
                </a:tc>
                <a:tc>
                  <a:txBody>
                    <a:bodyPr/>
                    <a:lstStyle/>
                    <a:p>
                      <a:pPr algn="ctr"/>
                      <a:r>
                        <a:rPr lang="en-GB" sz="1600" b="1" dirty="0">
                          <a:latin typeface="Tahoma" panose="020B0604030504040204" pitchFamily="34" charset="0"/>
                          <a:ea typeface="Tahoma" panose="020B0604030504040204" pitchFamily="34" charset="0"/>
                          <a:cs typeface="Tahoma" panose="020B0604030504040204" pitchFamily="34" charset="0"/>
                        </a:rPr>
                        <a:t>163</a:t>
                      </a:r>
                    </a:p>
                  </a:txBody>
                  <a:tcPr anchor="ctr"/>
                </a:tc>
                <a:tc>
                  <a:txBody>
                    <a:bodyPr/>
                    <a:lstStyle/>
                    <a:p>
                      <a:pPr algn="ctr"/>
                      <a:r>
                        <a:rPr lang="en-GB" sz="1600" b="1" dirty="0">
                          <a:latin typeface="Tahoma" panose="020B0604030504040204" pitchFamily="34" charset="0"/>
                          <a:ea typeface="Tahoma" panose="020B0604030504040204" pitchFamily="34" charset="0"/>
                          <a:cs typeface="Tahoma" panose="020B0604030504040204" pitchFamily="34" charset="0"/>
                        </a:rPr>
                        <a:t>400</a:t>
                      </a:r>
                    </a:p>
                  </a:txBody>
                  <a:tcPr anchor="ctr"/>
                </a:tc>
                <a:tc>
                  <a:txBody>
                    <a:bodyPr/>
                    <a:lstStyle/>
                    <a:p>
                      <a:pPr algn="ctr"/>
                      <a:r>
                        <a:rPr lang="en-GB" sz="1600" b="1" dirty="0">
                          <a:latin typeface="Tahoma" panose="020B0604030504040204" pitchFamily="34" charset="0"/>
                          <a:ea typeface="Tahoma" panose="020B0604030504040204" pitchFamily="34" charset="0"/>
                          <a:cs typeface="Tahoma" panose="020B0604030504040204" pitchFamily="34" charset="0"/>
                        </a:rPr>
                        <a:t>40.75%</a:t>
                      </a:r>
                    </a:p>
                  </a:txBody>
                  <a:tcPr anchor="ctr"/>
                </a:tc>
                <a:extLst>
                  <a:ext uri="{0D108BD9-81ED-4DB2-BD59-A6C34878D82A}">
                    <a16:rowId xmlns:a16="http://schemas.microsoft.com/office/drawing/2014/main" val="3500495758"/>
                  </a:ext>
                </a:extLst>
              </a:tr>
              <a:tr h="52851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Adjectives</a:t>
                      </a:r>
                    </a:p>
                  </a:txBody>
                  <a:tcPr anchor="ctr"/>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180</a:t>
                      </a:r>
                    </a:p>
                  </a:txBody>
                  <a:tcPr anchor="ctr"/>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400</a:t>
                      </a:r>
                    </a:p>
                  </a:txBody>
                  <a:tcPr anchor="ctr"/>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45%</a:t>
                      </a:r>
                    </a:p>
                  </a:txBody>
                  <a:tcPr anchor="ctr"/>
                </a:tc>
                <a:extLst>
                  <a:ext uri="{0D108BD9-81ED-4DB2-BD59-A6C34878D82A}">
                    <a16:rowId xmlns:a16="http://schemas.microsoft.com/office/drawing/2014/main" val="272874467"/>
                  </a:ext>
                </a:extLst>
              </a:tr>
              <a:tr h="528518">
                <a:tc>
                  <a:txBody>
                    <a:bodyPr/>
                    <a:lstStyle/>
                    <a:p>
                      <a:pPr algn="ctr"/>
                      <a:r>
                        <a:rPr lang="en-GB" sz="1600" b="1" dirty="0">
                          <a:latin typeface="Tahoma" panose="020B0604030504040204" pitchFamily="34" charset="0"/>
                          <a:ea typeface="Tahoma" panose="020B0604030504040204" pitchFamily="34" charset="0"/>
                          <a:cs typeface="Tahoma" panose="020B0604030504040204" pitchFamily="34" charset="0"/>
                        </a:rPr>
                        <a:t>Adverbs</a:t>
                      </a:r>
                    </a:p>
                  </a:txBody>
                  <a:tcPr anchor="ctr"/>
                </a:tc>
                <a:tc>
                  <a:txBody>
                    <a:bodyPr/>
                    <a:lstStyle/>
                    <a:p>
                      <a:pPr algn="ctr"/>
                      <a:r>
                        <a:rPr lang="en-GB" sz="1600" b="1" dirty="0">
                          <a:latin typeface="Tahoma" panose="020B0604030504040204" pitchFamily="34" charset="0"/>
                          <a:ea typeface="Tahoma" panose="020B0604030504040204" pitchFamily="34" charset="0"/>
                          <a:cs typeface="Tahoma" panose="020B0604030504040204" pitchFamily="34" charset="0"/>
                        </a:rPr>
                        <a:t>160</a:t>
                      </a:r>
                    </a:p>
                  </a:txBody>
                  <a:tcPr anchor="ctr"/>
                </a:tc>
                <a:tc>
                  <a:txBody>
                    <a:bodyPr/>
                    <a:lstStyle/>
                    <a:p>
                      <a:pPr algn="ctr"/>
                      <a:r>
                        <a:rPr lang="en-GB" sz="1600" b="1" dirty="0">
                          <a:latin typeface="Tahoma" panose="020B0604030504040204" pitchFamily="34" charset="0"/>
                          <a:ea typeface="Tahoma" panose="020B0604030504040204" pitchFamily="34" charset="0"/>
                          <a:cs typeface="Tahoma" panose="020B0604030504040204" pitchFamily="34" charset="0"/>
                        </a:rPr>
                        <a:t>400</a:t>
                      </a:r>
                    </a:p>
                  </a:txBody>
                  <a:tcPr anchor="ctr"/>
                </a:tc>
                <a:tc>
                  <a:txBody>
                    <a:bodyPr/>
                    <a:lstStyle/>
                    <a:p>
                      <a:pPr algn="ctr"/>
                      <a:r>
                        <a:rPr lang="en-GB" sz="1600" b="1" dirty="0">
                          <a:latin typeface="Tahoma" panose="020B0604030504040204" pitchFamily="34" charset="0"/>
                          <a:ea typeface="Tahoma" panose="020B0604030504040204" pitchFamily="34" charset="0"/>
                          <a:cs typeface="Tahoma" panose="020B0604030504040204" pitchFamily="34" charset="0"/>
                        </a:rPr>
                        <a:t>40%</a:t>
                      </a:r>
                    </a:p>
                  </a:txBody>
                  <a:tcPr anchor="ctr"/>
                </a:tc>
                <a:extLst>
                  <a:ext uri="{0D108BD9-81ED-4DB2-BD59-A6C34878D82A}">
                    <a16:rowId xmlns:a16="http://schemas.microsoft.com/office/drawing/2014/main" val="1124741479"/>
                  </a:ext>
                </a:extLst>
              </a:tr>
            </a:tbl>
          </a:graphicData>
        </a:graphic>
      </p:graphicFrame>
    </p:spTree>
    <p:extLst>
      <p:ext uri="{BB962C8B-B14F-4D97-AF65-F5344CB8AC3E}">
        <p14:creationId xmlns:p14="http://schemas.microsoft.com/office/powerpoint/2010/main" val="34241279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DDE567-8D4F-4318-AB86-5D92D3010206}"/>
              </a:ext>
            </a:extLst>
          </p:cNvPr>
          <p:cNvSpPr>
            <a:spLocks noGrp="1"/>
          </p:cNvSpPr>
          <p:nvPr>
            <p:ph type="body" sz="quarter" idx="10"/>
          </p:nvPr>
        </p:nvSpPr>
        <p:spPr/>
        <p:txBody>
          <a:bodyPr/>
          <a:lstStyle/>
          <a:p>
            <a:r>
              <a:rPr lang="en-GB" dirty="0"/>
              <a:t>‘Doing’ Words</a:t>
            </a:r>
          </a:p>
        </p:txBody>
      </p:sp>
      <p:graphicFrame>
        <p:nvGraphicFramePr>
          <p:cNvPr id="4" name="Table 3">
            <a:extLst>
              <a:ext uri="{FF2B5EF4-FFF2-40B4-BE49-F238E27FC236}">
                <a16:creationId xmlns:a16="http://schemas.microsoft.com/office/drawing/2014/main" id="{38B8C768-68D2-4614-9D68-F8487B9830E9}"/>
              </a:ext>
            </a:extLst>
          </p:cNvPr>
          <p:cNvGraphicFramePr>
            <a:graphicFrameLocks noGrp="1"/>
          </p:cNvGraphicFramePr>
          <p:nvPr>
            <p:extLst>
              <p:ext uri="{D42A27DB-BD31-4B8C-83A1-F6EECF244321}">
                <p14:modId xmlns:p14="http://schemas.microsoft.com/office/powerpoint/2010/main" val="106774252"/>
              </p:ext>
            </p:extLst>
          </p:nvPr>
        </p:nvGraphicFramePr>
        <p:xfrm>
          <a:off x="323528" y="1347614"/>
          <a:ext cx="8496944" cy="3508565"/>
        </p:xfrm>
        <a:graphic>
          <a:graphicData uri="http://schemas.openxmlformats.org/drawingml/2006/table">
            <a:tbl>
              <a:tblPr firstRow="1" bandRow="1">
                <a:tableStyleId>{00A15C55-8517-42AA-B614-E9B94910E393}</a:tableStyleId>
              </a:tblPr>
              <a:tblGrid>
                <a:gridCol w="1512168">
                  <a:extLst>
                    <a:ext uri="{9D8B030D-6E8A-4147-A177-3AD203B41FA5}">
                      <a16:colId xmlns:a16="http://schemas.microsoft.com/office/drawing/2014/main" val="1535359008"/>
                    </a:ext>
                  </a:extLst>
                </a:gridCol>
                <a:gridCol w="2736304">
                  <a:extLst>
                    <a:ext uri="{9D8B030D-6E8A-4147-A177-3AD203B41FA5}">
                      <a16:colId xmlns:a16="http://schemas.microsoft.com/office/drawing/2014/main" val="4211951822"/>
                    </a:ext>
                  </a:extLst>
                </a:gridCol>
                <a:gridCol w="1512168">
                  <a:extLst>
                    <a:ext uri="{9D8B030D-6E8A-4147-A177-3AD203B41FA5}">
                      <a16:colId xmlns:a16="http://schemas.microsoft.com/office/drawing/2014/main" val="2538098726"/>
                    </a:ext>
                  </a:extLst>
                </a:gridCol>
                <a:gridCol w="2736304">
                  <a:extLst>
                    <a:ext uri="{9D8B030D-6E8A-4147-A177-3AD203B41FA5}">
                      <a16:colId xmlns:a16="http://schemas.microsoft.com/office/drawing/2014/main" val="947065119"/>
                    </a:ext>
                  </a:extLst>
                </a:gridCol>
              </a:tblGrid>
              <a:tr h="374441">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Word</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Concordance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Word</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Concordance</a:t>
                      </a:r>
                    </a:p>
                  </a:txBody>
                  <a:tcPr anchor="ctr"/>
                </a:tc>
                <a:extLst>
                  <a:ext uri="{0D108BD9-81ED-4DB2-BD59-A6C34878D82A}">
                    <a16:rowId xmlns:a16="http://schemas.microsoft.com/office/drawing/2014/main" val="2002782542"/>
                  </a:ext>
                </a:extLst>
              </a:tr>
              <a:tr h="60862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Develop</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develop a coherent argument</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Demonstrate </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demonstrate you have achieved the learning outcomes</a:t>
                      </a:r>
                    </a:p>
                  </a:txBody>
                  <a:tcPr anchor="ctr"/>
                </a:tc>
                <a:extLst>
                  <a:ext uri="{0D108BD9-81ED-4DB2-BD59-A6C34878D82A}">
                    <a16:rowId xmlns:a16="http://schemas.microsoft.com/office/drawing/2014/main" val="4011147850"/>
                  </a:ext>
                </a:extLst>
              </a:tr>
              <a:tr h="431109">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Discuss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discuss the ways in which</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Consider</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carefully consider</a:t>
                      </a:r>
                    </a:p>
                  </a:txBody>
                  <a:tcPr anchor="ctr"/>
                </a:tc>
                <a:extLst>
                  <a:ext uri="{0D108BD9-81ED-4DB2-BD59-A6C34878D82A}">
                    <a16:rowId xmlns:a16="http://schemas.microsoft.com/office/drawing/2014/main" val="2765570808"/>
                  </a:ext>
                </a:extLst>
              </a:tr>
              <a:tr h="37444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Explain</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explain the rationale</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Define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define a research topic</a:t>
                      </a:r>
                    </a:p>
                  </a:txBody>
                  <a:tcPr anchor="ctr"/>
                </a:tc>
                <a:extLst>
                  <a:ext uri="{0D108BD9-81ED-4DB2-BD59-A6C34878D82A}">
                    <a16:rowId xmlns:a16="http://schemas.microsoft.com/office/drawing/2014/main" val="286748353"/>
                  </a:ext>
                </a:extLst>
              </a:tr>
              <a:tr h="431109">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Evaluate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identify and evaluate, critically evaluate</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Inform</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use literature to inform your approach</a:t>
                      </a:r>
                    </a:p>
                  </a:txBody>
                  <a:tcPr anchor="ctr"/>
                </a:tc>
                <a:extLst>
                  <a:ext uri="{0D108BD9-81ED-4DB2-BD59-A6C34878D82A}">
                    <a16:rowId xmlns:a16="http://schemas.microsoft.com/office/drawing/2014/main" val="388067238"/>
                  </a:ext>
                </a:extLst>
              </a:tr>
              <a:tr h="431109">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Review</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review literature relevant to the project</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Examine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examine key concepts</a:t>
                      </a:r>
                    </a:p>
                  </a:txBody>
                  <a:tcPr anchor="ctr"/>
                </a:tc>
                <a:extLst>
                  <a:ext uri="{0D108BD9-81ED-4DB2-BD59-A6C34878D82A}">
                    <a16:rowId xmlns:a16="http://schemas.microsoft.com/office/drawing/2014/main" val="2612715898"/>
                  </a:ext>
                </a:extLst>
              </a:tr>
              <a:tr h="37444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Explore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explore the relationship</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Carefully</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carefully consider</a:t>
                      </a:r>
                    </a:p>
                  </a:txBody>
                  <a:tcPr anchor="ctr"/>
                </a:tc>
                <a:extLst>
                  <a:ext uri="{0D108BD9-81ED-4DB2-BD59-A6C34878D82A}">
                    <a16:rowId xmlns:a16="http://schemas.microsoft.com/office/drawing/2014/main" val="1087335628"/>
                  </a:ext>
                </a:extLst>
              </a:tr>
              <a:tr h="431109">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Analyse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analyse these sources, analyse data</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Critical </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t>
                      </a:r>
                    </a:p>
                  </a:txBody>
                  <a:tcPr anchor="ctr"/>
                </a:tc>
                <a:extLst>
                  <a:ext uri="{0D108BD9-81ED-4DB2-BD59-A6C34878D82A}">
                    <a16:rowId xmlns:a16="http://schemas.microsoft.com/office/drawing/2014/main" val="2740032783"/>
                  </a:ext>
                </a:extLst>
              </a:tr>
            </a:tbl>
          </a:graphicData>
        </a:graphic>
      </p:graphicFrame>
    </p:spTree>
    <p:extLst>
      <p:ext uri="{BB962C8B-B14F-4D97-AF65-F5344CB8AC3E}">
        <p14:creationId xmlns:p14="http://schemas.microsoft.com/office/powerpoint/2010/main" val="269930995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9B314-E5D5-422C-952E-358A294570B7}"/>
              </a:ext>
            </a:extLst>
          </p:cNvPr>
          <p:cNvSpPr>
            <a:spLocks noGrp="1"/>
          </p:cNvSpPr>
          <p:nvPr>
            <p:ph type="body" sz="quarter" idx="10"/>
          </p:nvPr>
        </p:nvSpPr>
        <p:spPr/>
        <p:txBody>
          <a:bodyPr/>
          <a:lstStyle/>
          <a:p>
            <a:r>
              <a:rPr lang="en-GB" dirty="0"/>
              <a:t>‘Feedback Words’</a:t>
            </a:r>
          </a:p>
        </p:txBody>
      </p:sp>
      <p:graphicFrame>
        <p:nvGraphicFramePr>
          <p:cNvPr id="4" name="Table 3">
            <a:extLst>
              <a:ext uri="{FF2B5EF4-FFF2-40B4-BE49-F238E27FC236}">
                <a16:creationId xmlns:a16="http://schemas.microsoft.com/office/drawing/2014/main" id="{5C52F2E3-970D-4CCF-B4E4-4D2D26AFAA90}"/>
              </a:ext>
            </a:extLst>
          </p:cNvPr>
          <p:cNvGraphicFramePr>
            <a:graphicFrameLocks noGrp="1"/>
          </p:cNvGraphicFramePr>
          <p:nvPr>
            <p:extLst>
              <p:ext uri="{D42A27DB-BD31-4B8C-83A1-F6EECF244321}">
                <p14:modId xmlns:p14="http://schemas.microsoft.com/office/powerpoint/2010/main" val="3007008998"/>
              </p:ext>
            </p:extLst>
          </p:nvPr>
        </p:nvGraphicFramePr>
        <p:xfrm>
          <a:off x="323528" y="1347614"/>
          <a:ext cx="8496944" cy="2608259"/>
        </p:xfrm>
        <a:graphic>
          <a:graphicData uri="http://schemas.openxmlformats.org/drawingml/2006/table">
            <a:tbl>
              <a:tblPr firstRow="1" bandRow="1">
                <a:tableStyleId>{00A15C55-8517-42AA-B614-E9B94910E393}</a:tableStyleId>
              </a:tblPr>
              <a:tblGrid>
                <a:gridCol w="1512168">
                  <a:extLst>
                    <a:ext uri="{9D8B030D-6E8A-4147-A177-3AD203B41FA5}">
                      <a16:colId xmlns:a16="http://schemas.microsoft.com/office/drawing/2014/main" val="1535359008"/>
                    </a:ext>
                  </a:extLst>
                </a:gridCol>
                <a:gridCol w="2736304">
                  <a:extLst>
                    <a:ext uri="{9D8B030D-6E8A-4147-A177-3AD203B41FA5}">
                      <a16:colId xmlns:a16="http://schemas.microsoft.com/office/drawing/2014/main" val="4211951822"/>
                    </a:ext>
                  </a:extLst>
                </a:gridCol>
                <a:gridCol w="1512168">
                  <a:extLst>
                    <a:ext uri="{9D8B030D-6E8A-4147-A177-3AD203B41FA5}">
                      <a16:colId xmlns:a16="http://schemas.microsoft.com/office/drawing/2014/main" val="2538098726"/>
                    </a:ext>
                  </a:extLst>
                </a:gridCol>
                <a:gridCol w="2736304">
                  <a:extLst>
                    <a:ext uri="{9D8B030D-6E8A-4147-A177-3AD203B41FA5}">
                      <a16:colId xmlns:a16="http://schemas.microsoft.com/office/drawing/2014/main" val="947065119"/>
                    </a:ext>
                  </a:extLst>
                </a:gridCol>
              </a:tblGrid>
              <a:tr h="374441">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Word</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Concordance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Word</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Concordance</a:t>
                      </a:r>
                    </a:p>
                  </a:txBody>
                  <a:tcPr anchor="ctr"/>
                </a:tc>
                <a:extLst>
                  <a:ext uri="{0D108BD9-81ED-4DB2-BD59-A6C34878D82A}">
                    <a16:rowId xmlns:a16="http://schemas.microsoft.com/office/drawing/2014/main" val="2002782542"/>
                  </a:ext>
                </a:extLst>
              </a:tr>
              <a:tr h="41764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Indicate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please indicate clearly</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Properly</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properly reference, question properly addressed</a:t>
                      </a:r>
                    </a:p>
                  </a:txBody>
                  <a:tcPr anchor="ctr"/>
                </a:tc>
                <a:extLst>
                  <a:ext uri="{0D108BD9-81ED-4DB2-BD59-A6C34878D82A}">
                    <a16:rowId xmlns:a16="http://schemas.microsoft.com/office/drawing/2014/main" val="4011147850"/>
                  </a:ext>
                </a:extLst>
              </a:tr>
              <a:tr h="431109">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Appropriate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using clear and appropriate language</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Suitably</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suitably organised</a:t>
                      </a:r>
                    </a:p>
                  </a:txBody>
                  <a:tcPr anchor="ctr"/>
                </a:tc>
                <a:extLst>
                  <a:ext uri="{0D108BD9-81ED-4DB2-BD59-A6C34878D82A}">
                    <a16:rowId xmlns:a16="http://schemas.microsoft.com/office/drawing/2014/main" val="2765570808"/>
                  </a:ext>
                </a:extLst>
              </a:tr>
              <a:tr h="37444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Academic</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academic literature, academic content</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Effective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demonstrate effective research skills</a:t>
                      </a:r>
                    </a:p>
                  </a:txBody>
                  <a:tcPr anchor="ctr"/>
                </a:tc>
                <a:extLst>
                  <a:ext uri="{0D108BD9-81ED-4DB2-BD59-A6C34878D82A}">
                    <a16:rowId xmlns:a16="http://schemas.microsoft.com/office/drawing/2014/main" val="286748353"/>
                  </a:ext>
                </a:extLst>
              </a:tr>
              <a:tr h="431109">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Professional</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Professional presentation, literature, practice</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Logical</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logical structure, argument is logical</a:t>
                      </a:r>
                    </a:p>
                  </a:txBody>
                  <a:tcPr anchor="ctr"/>
                </a:tc>
                <a:extLst>
                  <a:ext uri="{0D108BD9-81ED-4DB2-BD59-A6C34878D82A}">
                    <a16:rowId xmlns:a16="http://schemas.microsoft.com/office/drawing/2014/main" val="388067238"/>
                  </a:ext>
                </a:extLst>
              </a:tr>
              <a:tr h="431109">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Wide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evidence of wide reading</a:t>
                      </a:r>
                    </a:p>
                  </a:txBody>
                  <a:tcPr anchor="ctr"/>
                </a:tc>
                <a:tc>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612715898"/>
                  </a:ext>
                </a:extLst>
              </a:tr>
            </a:tbl>
          </a:graphicData>
        </a:graphic>
      </p:graphicFrame>
    </p:spTree>
    <p:extLst>
      <p:ext uri="{BB962C8B-B14F-4D97-AF65-F5344CB8AC3E}">
        <p14:creationId xmlns:p14="http://schemas.microsoft.com/office/powerpoint/2010/main" val="388051486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DDE567-8D4F-4318-AB86-5D92D3010206}"/>
              </a:ext>
            </a:extLst>
          </p:cNvPr>
          <p:cNvSpPr>
            <a:spLocks noGrp="1"/>
          </p:cNvSpPr>
          <p:nvPr>
            <p:ph type="body" sz="quarter" idx="10"/>
          </p:nvPr>
        </p:nvSpPr>
        <p:spPr/>
        <p:txBody>
          <a:bodyPr/>
          <a:lstStyle/>
          <a:p>
            <a:r>
              <a:rPr lang="en-GB" dirty="0"/>
              <a:t>‘Descriptor’ Words</a:t>
            </a:r>
          </a:p>
        </p:txBody>
      </p:sp>
      <p:graphicFrame>
        <p:nvGraphicFramePr>
          <p:cNvPr id="4" name="Table 3">
            <a:extLst>
              <a:ext uri="{FF2B5EF4-FFF2-40B4-BE49-F238E27FC236}">
                <a16:creationId xmlns:a16="http://schemas.microsoft.com/office/drawing/2014/main" id="{38B8C768-68D2-4614-9D68-F8487B9830E9}"/>
              </a:ext>
            </a:extLst>
          </p:cNvPr>
          <p:cNvGraphicFramePr>
            <a:graphicFrameLocks noGrp="1"/>
          </p:cNvGraphicFramePr>
          <p:nvPr>
            <p:extLst>
              <p:ext uri="{D42A27DB-BD31-4B8C-83A1-F6EECF244321}">
                <p14:modId xmlns:p14="http://schemas.microsoft.com/office/powerpoint/2010/main" val="2617016611"/>
              </p:ext>
            </p:extLst>
          </p:nvPr>
        </p:nvGraphicFramePr>
        <p:xfrm>
          <a:off x="755576" y="1563638"/>
          <a:ext cx="7560840" cy="3024335"/>
        </p:xfrm>
        <a:graphic>
          <a:graphicData uri="http://schemas.openxmlformats.org/drawingml/2006/table">
            <a:tbl>
              <a:tblPr firstRow="1" bandRow="1">
                <a:tableStyleId>{00A15C55-8517-42AA-B614-E9B94910E393}</a:tableStyleId>
              </a:tblPr>
              <a:tblGrid>
                <a:gridCol w="3780420">
                  <a:extLst>
                    <a:ext uri="{9D8B030D-6E8A-4147-A177-3AD203B41FA5}">
                      <a16:colId xmlns:a16="http://schemas.microsoft.com/office/drawing/2014/main" val="1535359008"/>
                    </a:ext>
                  </a:extLst>
                </a:gridCol>
                <a:gridCol w="3780420">
                  <a:extLst>
                    <a:ext uri="{9D8B030D-6E8A-4147-A177-3AD203B41FA5}">
                      <a16:colId xmlns:a16="http://schemas.microsoft.com/office/drawing/2014/main" val="2538098726"/>
                    </a:ext>
                  </a:extLst>
                </a:gridCol>
              </a:tblGrid>
              <a:tr h="308876">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002782542"/>
                  </a:ext>
                </a:extLst>
              </a:tr>
              <a:tr h="57301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Good</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Satisfactory</a:t>
                      </a:r>
                    </a:p>
                  </a:txBody>
                  <a:tcPr anchor="ctr"/>
                </a:tc>
                <a:extLst>
                  <a:ext uri="{0D108BD9-81ED-4DB2-BD59-A6C34878D82A}">
                    <a16:rowId xmlns:a16="http://schemas.microsoft.com/office/drawing/2014/main" val="4011147850"/>
                  </a:ext>
                </a:extLst>
              </a:tr>
              <a:tr h="55381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Excellent</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Inadequate </a:t>
                      </a:r>
                    </a:p>
                  </a:txBody>
                  <a:tcPr anchor="ctr"/>
                </a:tc>
                <a:extLst>
                  <a:ext uri="{0D108BD9-81ED-4DB2-BD59-A6C34878D82A}">
                    <a16:rowId xmlns:a16="http://schemas.microsoft.com/office/drawing/2014/main" val="2765570808"/>
                  </a:ext>
                </a:extLst>
              </a:tr>
              <a:tr h="48101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Poor</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Competent</a:t>
                      </a:r>
                    </a:p>
                  </a:txBody>
                  <a:tcPr anchor="ctr"/>
                </a:tc>
                <a:extLst>
                  <a:ext uri="{0D108BD9-81ED-4DB2-BD59-A6C34878D82A}">
                    <a16:rowId xmlns:a16="http://schemas.microsoft.com/office/drawing/2014/main" val="286748353"/>
                  </a:ext>
                </a:extLst>
              </a:tr>
              <a:tr h="55381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Adequate</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Original</a:t>
                      </a:r>
                    </a:p>
                  </a:txBody>
                  <a:tcPr anchor="ctr"/>
                </a:tc>
                <a:extLst>
                  <a:ext uri="{0D108BD9-81ED-4DB2-BD59-A6C34878D82A}">
                    <a16:rowId xmlns:a16="http://schemas.microsoft.com/office/drawing/2014/main" val="388067238"/>
                  </a:ext>
                </a:extLst>
              </a:tr>
              <a:tr h="55381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Outstanding</a:t>
                      </a:r>
                    </a:p>
                  </a:txBody>
                  <a:tcPr anchor="ct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Weak </a:t>
                      </a:r>
                    </a:p>
                  </a:txBody>
                  <a:tcPr anchor="ctr"/>
                </a:tc>
                <a:extLst>
                  <a:ext uri="{0D108BD9-81ED-4DB2-BD59-A6C34878D82A}">
                    <a16:rowId xmlns:a16="http://schemas.microsoft.com/office/drawing/2014/main" val="2612715898"/>
                  </a:ext>
                </a:extLst>
              </a:tr>
            </a:tbl>
          </a:graphicData>
        </a:graphic>
      </p:graphicFrame>
    </p:spTree>
    <p:extLst>
      <p:ext uri="{BB962C8B-B14F-4D97-AF65-F5344CB8AC3E}">
        <p14:creationId xmlns:p14="http://schemas.microsoft.com/office/powerpoint/2010/main" val="404350531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4C08E0-29FB-4745-83E0-5F7A47E71684}"/>
              </a:ext>
            </a:extLst>
          </p:cNvPr>
          <p:cNvSpPr>
            <a:spLocks noGrp="1"/>
          </p:cNvSpPr>
          <p:nvPr>
            <p:ph type="body" sz="quarter" idx="10"/>
          </p:nvPr>
        </p:nvSpPr>
        <p:spPr/>
        <p:txBody>
          <a:bodyPr/>
          <a:lstStyle/>
          <a:p>
            <a:r>
              <a:rPr lang="en-GB" dirty="0"/>
              <a:t>Summary</a:t>
            </a:r>
          </a:p>
        </p:txBody>
      </p:sp>
      <p:sp>
        <p:nvSpPr>
          <p:cNvPr id="3" name="Text Placeholder 2">
            <a:extLst>
              <a:ext uri="{FF2B5EF4-FFF2-40B4-BE49-F238E27FC236}">
                <a16:creationId xmlns:a16="http://schemas.microsoft.com/office/drawing/2014/main" id="{DF4077E0-6B42-4F23-B434-777F953232D9}"/>
              </a:ext>
            </a:extLst>
          </p:cNvPr>
          <p:cNvSpPr>
            <a:spLocks noGrp="1"/>
          </p:cNvSpPr>
          <p:nvPr>
            <p:ph type="body" sz="quarter" idx="11"/>
          </p:nvPr>
        </p:nvSpPr>
        <p:spPr/>
        <p:txBody>
          <a:bodyPr/>
          <a:lstStyle/>
          <a:p>
            <a:r>
              <a:rPr lang="en-GB" dirty="0"/>
              <a:t>This analysis allows us to meaningfully look across a broad range of assessment documentation across four institutions. </a:t>
            </a:r>
          </a:p>
          <a:p>
            <a:r>
              <a:rPr lang="en-GB" dirty="0"/>
              <a:t>The quantitative linguistic approach gives us assurance that the terminology which feeds into the survey is commonly used in documentation.</a:t>
            </a:r>
          </a:p>
          <a:p>
            <a:endParaRPr lang="en-GB" dirty="0"/>
          </a:p>
          <a:p>
            <a:r>
              <a:rPr lang="en-GB" dirty="0"/>
              <a:t>The broader project permits us to determine the extent to which there is a common understanding of frequently used language in assessment documentation, </a:t>
            </a:r>
          </a:p>
          <a:p>
            <a:r>
              <a:rPr lang="en-GB" dirty="0"/>
              <a:t>But as alluded to above, this could only be completed in a robust manner by accurately following supportable linguistic methodology and theory. </a:t>
            </a:r>
          </a:p>
          <a:p>
            <a:endParaRPr lang="en-GB" dirty="0"/>
          </a:p>
        </p:txBody>
      </p:sp>
    </p:spTree>
    <p:extLst>
      <p:ext uri="{BB962C8B-B14F-4D97-AF65-F5344CB8AC3E}">
        <p14:creationId xmlns:p14="http://schemas.microsoft.com/office/powerpoint/2010/main" val="421954006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44097-3404-4A43-9888-6EA790D10196}"/>
              </a:ext>
            </a:extLst>
          </p:cNvPr>
          <p:cNvSpPr>
            <a:spLocks noGrp="1"/>
          </p:cNvSpPr>
          <p:nvPr>
            <p:ph type="body" sz="quarter" idx="10"/>
          </p:nvPr>
        </p:nvSpPr>
        <p:spPr/>
        <p:txBody>
          <a:bodyPr/>
          <a:lstStyle/>
          <a:p>
            <a:r>
              <a:rPr lang="en-US" dirty="0"/>
              <a:t>References </a:t>
            </a:r>
          </a:p>
        </p:txBody>
      </p:sp>
      <p:sp>
        <p:nvSpPr>
          <p:cNvPr id="3" name="Text Placeholder 2">
            <a:extLst>
              <a:ext uri="{FF2B5EF4-FFF2-40B4-BE49-F238E27FC236}">
                <a16:creationId xmlns:a16="http://schemas.microsoft.com/office/drawing/2014/main" id="{0D0C381D-1B2F-764B-B61A-4EFCC5BB69D1}"/>
              </a:ext>
            </a:extLst>
          </p:cNvPr>
          <p:cNvSpPr>
            <a:spLocks noGrp="1"/>
          </p:cNvSpPr>
          <p:nvPr>
            <p:ph type="body" sz="quarter" idx="11"/>
          </p:nvPr>
        </p:nvSpPr>
        <p:spPr/>
        <p:txBody>
          <a:bodyPr/>
          <a:lstStyle/>
          <a:p>
            <a:r>
              <a:rPr lang="en-GB" sz="900" dirty="0"/>
              <a:t>Bell, A., Mladenovic, R. &amp; Price, M. (2013), Students’ perceptions on the usefulness of marking guides, grade descriptors and annotated exemplars, Assessment and Evaluation in Higher Education, Vol.38(7), 769-788. </a:t>
            </a:r>
            <a:endParaRPr lang="en-US" sz="900" dirty="0"/>
          </a:p>
          <a:p>
            <a:r>
              <a:rPr lang="en-US" sz="900" dirty="0" err="1"/>
              <a:t>Boud</a:t>
            </a:r>
            <a:r>
              <a:rPr lang="en-US" sz="900" dirty="0"/>
              <a:t>, D. &amp; Molloy, E. (2013) Rethinking models of feedback for learning: the challenge of design, </a:t>
            </a:r>
            <a:r>
              <a:rPr lang="en-US" sz="900" i="1" dirty="0"/>
              <a:t>Assessment &amp; Evaluation in Higher Education</a:t>
            </a:r>
            <a:r>
              <a:rPr lang="en-US" sz="900" dirty="0"/>
              <a:t>, 38, 698-712. </a:t>
            </a:r>
          </a:p>
          <a:p>
            <a:r>
              <a:rPr lang="en-GB" sz="900" dirty="0"/>
              <a:t>Freeman, R. &amp; Lewis, R. (1998), Planning and implementing assessment, London: Kogan Page. </a:t>
            </a:r>
          </a:p>
          <a:p>
            <a:r>
              <a:rPr lang="en-GB" sz="900" dirty="0"/>
              <a:t>Hattie, J. &amp; Timperley, H. (2007) The power of feedback. </a:t>
            </a:r>
            <a:r>
              <a:rPr lang="en-GB" sz="900" i="1" dirty="0"/>
              <a:t>Review of Educational Research</a:t>
            </a:r>
            <a:r>
              <a:rPr lang="en-GB" sz="900" dirty="0"/>
              <a:t>, 77, 81-112.</a:t>
            </a:r>
          </a:p>
          <a:p>
            <a:r>
              <a:rPr lang="en-GB" sz="900" dirty="0"/>
              <a:t>Hill, J. &amp; West, H. (2020), Improving the student learning experience through dialogic feed-forward assessment, Assessment &amp; Evaluation in Higher Education, Vol.45(1), 82-97 </a:t>
            </a:r>
          </a:p>
          <a:p>
            <a:r>
              <a:rPr lang="en-GB" sz="900" dirty="0" err="1"/>
              <a:t>Kilgarriff</a:t>
            </a:r>
            <a:r>
              <a:rPr lang="en-GB" sz="900" dirty="0"/>
              <a:t>, A., </a:t>
            </a:r>
            <a:r>
              <a:rPr lang="en-GB" sz="900" dirty="0" err="1"/>
              <a:t>Baisa</a:t>
            </a:r>
            <a:r>
              <a:rPr lang="en-GB" sz="900" dirty="0"/>
              <a:t>, V., </a:t>
            </a:r>
            <a:r>
              <a:rPr lang="en-GB" sz="900" dirty="0" err="1"/>
              <a:t>Bušta</a:t>
            </a:r>
            <a:r>
              <a:rPr lang="en-GB" sz="900" dirty="0"/>
              <a:t>, J., </a:t>
            </a:r>
            <a:r>
              <a:rPr lang="en-GB" sz="900" dirty="0" err="1"/>
              <a:t>Jakubíček</a:t>
            </a:r>
            <a:r>
              <a:rPr lang="en-GB" sz="900" dirty="0"/>
              <a:t>, M., </a:t>
            </a:r>
            <a:r>
              <a:rPr lang="en-GB" sz="900" dirty="0" err="1"/>
              <a:t>Kovář</a:t>
            </a:r>
            <a:r>
              <a:rPr lang="en-GB" sz="900" dirty="0"/>
              <a:t>, V., </a:t>
            </a:r>
            <a:r>
              <a:rPr lang="en-GB" sz="900" dirty="0" err="1"/>
              <a:t>Michelfeit</a:t>
            </a:r>
            <a:r>
              <a:rPr lang="en-GB" sz="900" dirty="0"/>
              <a:t>, J., </a:t>
            </a:r>
            <a:r>
              <a:rPr lang="en-GB" sz="900" dirty="0" err="1"/>
              <a:t>Rychlý</a:t>
            </a:r>
            <a:r>
              <a:rPr lang="en-GB" sz="900" dirty="0"/>
              <a:t>, P. &amp; </a:t>
            </a:r>
            <a:r>
              <a:rPr lang="en-GB" sz="900" dirty="0" err="1"/>
              <a:t>Suchomel</a:t>
            </a:r>
            <a:r>
              <a:rPr lang="en-GB" sz="900" dirty="0"/>
              <a:t>, V. (2014), The Sketch Engine: ten years on, Lexicography, Vol.1, 7-36.</a:t>
            </a:r>
          </a:p>
          <a:p>
            <a:r>
              <a:rPr lang="en-GB" sz="900" dirty="0"/>
              <a:t>McEnery, T. &amp; Hardie, A. (2012), Corpus Linguistic, Cambridge: Cambridge University Press.</a:t>
            </a:r>
          </a:p>
          <a:p>
            <a:r>
              <a:rPr lang="en-GB" sz="900" dirty="0"/>
              <a:t>Neil, D.T., </a:t>
            </a:r>
            <a:r>
              <a:rPr lang="en-GB" sz="900" dirty="0" err="1"/>
              <a:t>Wadlet</a:t>
            </a:r>
            <a:r>
              <a:rPr lang="en-GB" sz="900" dirty="0"/>
              <a:t>, D.A. &amp; </a:t>
            </a:r>
            <a:r>
              <a:rPr lang="en-GB" sz="900" dirty="0" err="1"/>
              <a:t>Phinn</a:t>
            </a:r>
            <a:r>
              <a:rPr lang="en-GB" sz="900" dirty="0"/>
              <a:t>, S.R. (1999), A generic framework for criterion-referenced assessment of undergraduate essays, Journal of Geography in Higher Education, Vol.23(3), 303-325.</a:t>
            </a:r>
          </a:p>
          <a:p>
            <a:r>
              <a:rPr lang="en-GB" sz="900" dirty="0"/>
              <a:t>Nicol, D. (2009) Assessment for learner self-regulation: Enhancing achievement in the first year using learning technologies. </a:t>
            </a:r>
            <a:r>
              <a:rPr lang="en-GB" sz="900" i="1" dirty="0"/>
              <a:t>Assessment &amp; Evaluation in Higher Education, </a:t>
            </a:r>
            <a:r>
              <a:rPr lang="en-GB" sz="900" dirty="0"/>
              <a:t>34(3), 335-352. </a:t>
            </a:r>
          </a:p>
          <a:p>
            <a:r>
              <a:rPr lang="en-GB" sz="900" dirty="0" err="1"/>
              <a:t>Orsmond</a:t>
            </a:r>
            <a:r>
              <a:rPr lang="en-GB" sz="900" dirty="0"/>
              <a:t>, P., Merry, S. &amp; </a:t>
            </a:r>
            <a:r>
              <a:rPr lang="en-GB" sz="900" dirty="0" err="1"/>
              <a:t>Reiling</a:t>
            </a:r>
            <a:r>
              <a:rPr lang="en-GB" sz="900" dirty="0"/>
              <a:t>, K. (2000), The use of student derived marking criteria in peer and self-assessment, Assessment and Evaluation in Higher Education, Vol.25(1), 23-38.</a:t>
            </a:r>
          </a:p>
          <a:p>
            <a:r>
              <a:rPr lang="en-GB" sz="900" dirty="0"/>
              <a:t>Sadler, D.R. (2009) Indeterminacy in the use of present criteria for assessment and grading. </a:t>
            </a:r>
            <a:r>
              <a:rPr lang="en-GB" sz="900" i="1" dirty="0"/>
              <a:t>Assessment &amp; Evaluation in Higher Education, </a:t>
            </a:r>
            <a:r>
              <a:rPr lang="en-GB" sz="900" dirty="0"/>
              <a:t>34(2), 159-179.</a:t>
            </a:r>
          </a:p>
          <a:p>
            <a:r>
              <a:rPr lang="en-GB" sz="900" dirty="0"/>
              <a:t>Worth, N. (2014), Student-focused assessment criteria: Thinking through best practice, Journal of Geography in Higher Education, Vol.38(3), 361-372.</a:t>
            </a:r>
          </a:p>
          <a:p>
            <a:r>
              <a:rPr lang="en-GB" sz="900" dirty="0"/>
              <a:t>Yang, M. &amp; Carless, D. (2013) The feedback triangle and the enhancement of dialogic feedback processes. </a:t>
            </a:r>
            <a:r>
              <a:rPr lang="en-GB" sz="900" i="1" dirty="0"/>
              <a:t>Teaching in Higher Education</a:t>
            </a:r>
            <a:r>
              <a:rPr lang="en-GB" sz="900" dirty="0"/>
              <a:t>, 18, 285-297.</a:t>
            </a:r>
          </a:p>
          <a:p>
            <a:endParaRPr lang="en-GB" sz="900" dirty="0"/>
          </a:p>
          <a:p>
            <a:endParaRPr lang="en-US" sz="900" dirty="0"/>
          </a:p>
        </p:txBody>
      </p:sp>
    </p:spTree>
    <p:extLst>
      <p:ext uri="{BB962C8B-B14F-4D97-AF65-F5344CB8AC3E}">
        <p14:creationId xmlns:p14="http://schemas.microsoft.com/office/powerpoint/2010/main" val="4065935745"/>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AD766-2DAE-BF4E-8B9F-205171B68638}"/>
              </a:ext>
            </a:extLst>
          </p:cNvPr>
          <p:cNvSpPr>
            <a:spLocks noGrp="1"/>
          </p:cNvSpPr>
          <p:nvPr>
            <p:ph type="body" sz="quarter" idx="14"/>
          </p:nvPr>
        </p:nvSpPr>
        <p:spPr>
          <a:xfrm>
            <a:off x="2699792" y="1166539"/>
            <a:ext cx="6336704" cy="2831136"/>
          </a:xfrm>
        </p:spPr>
        <p:txBody>
          <a:bodyPr/>
          <a:lstStyle/>
          <a:p>
            <a:pPr algn="ctr"/>
            <a:r>
              <a:rPr lang="en-US" sz="3600" b="1" dirty="0"/>
              <a:t>Thank you for </a:t>
            </a:r>
          </a:p>
          <a:p>
            <a:pPr algn="ctr"/>
            <a:r>
              <a:rPr lang="en-US" sz="3600" b="1" dirty="0"/>
              <a:t>Listening</a:t>
            </a:r>
          </a:p>
          <a:p>
            <a:pPr algn="ctr"/>
            <a:endParaRPr lang="en-US" sz="3600" b="1" dirty="0"/>
          </a:p>
          <a:p>
            <a:pPr algn="ctr"/>
            <a:r>
              <a:rPr lang="en-US" sz="2000" dirty="0"/>
              <a:t>Contact: harry.west@uwe.ac.uk</a:t>
            </a:r>
            <a:endParaRPr lang="en-US" sz="1800" dirty="0"/>
          </a:p>
        </p:txBody>
      </p:sp>
      <p:pic>
        <p:nvPicPr>
          <p:cNvPr id="5" name="Picture 4">
            <a:extLst>
              <a:ext uri="{FF2B5EF4-FFF2-40B4-BE49-F238E27FC236}">
                <a16:creationId xmlns:a16="http://schemas.microsoft.com/office/drawing/2014/main" id="{BE9BE286-504A-472A-8DBA-5D85663CCC8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7491" y="278105"/>
            <a:ext cx="1672355" cy="618954"/>
          </a:xfrm>
          <a:prstGeom prst="rect">
            <a:avLst/>
          </a:prstGeom>
        </p:spPr>
      </p:pic>
      <p:pic>
        <p:nvPicPr>
          <p:cNvPr id="6" name="Picture 6" descr="File:University of Brighton logo.svg - Wikimedia Commons">
            <a:extLst>
              <a:ext uri="{FF2B5EF4-FFF2-40B4-BE49-F238E27FC236}">
                <a16:creationId xmlns:a16="http://schemas.microsoft.com/office/drawing/2014/main" id="{F75AA844-8A94-46B2-9AA8-4AD5F6840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793" y="2618744"/>
            <a:ext cx="1874208" cy="4438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Our brand, values &amp;amp; behaviours | Articles | University of Greenwich">
            <a:extLst>
              <a:ext uri="{FF2B5EF4-FFF2-40B4-BE49-F238E27FC236}">
                <a16:creationId xmlns:a16="http://schemas.microsoft.com/office/drawing/2014/main" id="{9E6417C5-2244-4075-88D8-BF277DD62D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231" y="3420315"/>
            <a:ext cx="1991332" cy="5040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File:University of Hertfordshire Logo.svg - Wikipedia">
            <a:extLst>
              <a:ext uri="{FF2B5EF4-FFF2-40B4-BE49-F238E27FC236}">
                <a16:creationId xmlns:a16="http://schemas.microsoft.com/office/drawing/2014/main" id="{2E8403F0-708D-4FEC-968B-7B5FA88AC2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050" y="4282119"/>
            <a:ext cx="1835695" cy="3320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0" descr="UWE Bristol - BS3 Services">
            <a:extLst>
              <a:ext uri="{FF2B5EF4-FFF2-40B4-BE49-F238E27FC236}">
                <a16:creationId xmlns:a16="http://schemas.microsoft.com/office/drawing/2014/main" id="{500A1C73-55DD-4405-ADA6-67E1E4F3EE9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06206" y="1624137"/>
            <a:ext cx="1561382" cy="7494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4">
            <a:extLst>
              <a:ext uri="{FF2B5EF4-FFF2-40B4-BE49-F238E27FC236}">
                <a16:creationId xmlns:a16="http://schemas.microsoft.com/office/drawing/2014/main" id="{9026C9A4-49C1-4F5A-AA9A-970D99897649}"/>
              </a:ext>
            </a:extLst>
          </p:cNvPr>
          <p:cNvSpPr txBox="1">
            <a:spLocks/>
          </p:cNvSpPr>
          <p:nvPr/>
        </p:nvSpPr>
        <p:spPr bwMode="auto">
          <a:xfrm>
            <a:off x="251520" y="926178"/>
            <a:ext cx="2664296"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06410" rtl="0" eaLnBrk="0" fontAlgn="base" hangingPunct="0">
              <a:lnSpc>
                <a:spcPts val="1300"/>
              </a:lnSpc>
              <a:spcBef>
                <a:spcPts val="0"/>
              </a:spcBef>
              <a:spcAft>
                <a:spcPct val="0"/>
              </a:spcAft>
              <a:buFontTx/>
              <a:buNone/>
              <a:defRPr sz="1100" b="1" i="0" kern="1200">
                <a:solidFill>
                  <a:schemeClr val="bg1"/>
                </a:solidFill>
                <a:latin typeface="Tahoma" charset="0"/>
                <a:ea typeface="Tahoma" charset="0"/>
                <a:cs typeface="Tahoma"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a:lstStyle>
          <a:p>
            <a:pPr algn="ctr">
              <a:spcBef>
                <a:spcPct val="0"/>
              </a:spcBef>
            </a:pPr>
            <a:r>
              <a:rPr lang="en-US" altLang="en-US" b="0" dirty="0">
                <a:ea typeface="ＭＳ Ｐゴシック" charset="-128"/>
              </a:rPr>
              <a:t>QAA Collaborative Enhancement Project</a:t>
            </a:r>
          </a:p>
          <a:p>
            <a:pPr>
              <a:spcBef>
                <a:spcPct val="0"/>
              </a:spcBef>
            </a:pPr>
            <a:endParaRPr lang="en-US" altLang="en-US" b="0" dirty="0">
              <a:ea typeface="ＭＳ Ｐゴシック" charset="-128"/>
            </a:endParaRPr>
          </a:p>
        </p:txBody>
      </p:sp>
    </p:spTree>
    <p:extLst>
      <p:ext uri="{BB962C8B-B14F-4D97-AF65-F5344CB8AC3E}">
        <p14:creationId xmlns:p14="http://schemas.microsoft.com/office/powerpoint/2010/main" val="48744748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0417B2-E743-5E4E-977E-7C4321541ADB}"/>
              </a:ext>
            </a:extLst>
          </p:cNvPr>
          <p:cNvSpPr>
            <a:spLocks noGrp="1"/>
          </p:cNvSpPr>
          <p:nvPr>
            <p:ph type="body" sz="quarter" idx="10"/>
          </p:nvPr>
        </p:nvSpPr>
        <p:spPr/>
        <p:txBody>
          <a:bodyPr/>
          <a:lstStyle/>
          <a:p>
            <a:r>
              <a:rPr lang="en-US" dirty="0"/>
              <a:t>Context</a:t>
            </a:r>
          </a:p>
        </p:txBody>
      </p:sp>
      <p:sp>
        <p:nvSpPr>
          <p:cNvPr id="3" name="Text Placeholder 2">
            <a:extLst>
              <a:ext uri="{FF2B5EF4-FFF2-40B4-BE49-F238E27FC236}">
                <a16:creationId xmlns:a16="http://schemas.microsoft.com/office/drawing/2014/main" id="{6CA91562-8695-F54B-8BBE-A9A05D96C190}"/>
              </a:ext>
            </a:extLst>
          </p:cNvPr>
          <p:cNvSpPr>
            <a:spLocks noGrp="1"/>
          </p:cNvSpPr>
          <p:nvPr>
            <p:ph type="body" sz="quarter" idx="11"/>
          </p:nvPr>
        </p:nvSpPr>
        <p:spPr/>
        <p:txBody>
          <a:bodyPr/>
          <a:lstStyle/>
          <a:p>
            <a:r>
              <a:rPr lang="en-US" sz="1800" dirty="0"/>
              <a:t>Assessment and feedback are arguably more influential to the student/learner experience than teaching (Hattie &amp; Timperley, 2007).</a:t>
            </a:r>
          </a:p>
          <a:p>
            <a:endParaRPr lang="en-US" sz="1800" dirty="0"/>
          </a:p>
          <a:p>
            <a:r>
              <a:rPr lang="en-US" sz="1800" dirty="0"/>
              <a:t>Universities consistently receive low student satisfaction scores in student surveys globally (Yang &amp; Carless, 2013).</a:t>
            </a:r>
          </a:p>
          <a:p>
            <a:endParaRPr lang="en-US" sz="1800" dirty="0"/>
          </a:p>
          <a:p>
            <a:pPr marL="266700" lvl="1" indent="0">
              <a:buNone/>
            </a:pPr>
            <a:endParaRPr lang="en-US" sz="1200" dirty="0"/>
          </a:p>
        </p:txBody>
      </p:sp>
    </p:spTree>
    <p:extLst>
      <p:ext uri="{BB962C8B-B14F-4D97-AF65-F5344CB8AC3E}">
        <p14:creationId xmlns:p14="http://schemas.microsoft.com/office/powerpoint/2010/main" val="315410454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0417B2-E743-5E4E-977E-7C4321541ADB}"/>
              </a:ext>
            </a:extLst>
          </p:cNvPr>
          <p:cNvSpPr>
            <a:spLocks noGrp="1"/>
          </p:cNvSpPr>
          <p:nvPr>
            <p:ph type="body" sz="quarter" idx="10"/>
          </p:nvPr>
        </p:nvSpPr>
        <p:spPr/>
        <p:txBody>
          <a:bodyPr/>
          <a:lstStyle/>
          <a:p>
            <a:r>
              <a:rPr lang="en-US" dirty="0"/>
              <a:t>Context</a:t>
            </a:r>
          </a:p>
        </p:txBody>
      </p:sp>
      <p:sp>
        <p:nvSpPr>
          <p:cNvPr id="3" name="Text Placeholder 2">
            <a:extLst>
              <a:ext uri="{FF2B5EF4-FFF2-40B4-BE49-F238E27FC236}">
                <a16:creationId xmlns:a16="http://schemas.microsoft.com/office/drawing/2014/main" id="{6CA91562-8695-F54B-8BBE-A9A05D96C190}"/>
              </a:ext>
            </a:extLst>
          </p:cNvPr>
          <p:cNvSpPr>
            <a:spLocks noGrp="1"/>
          </p:cNvSpPr>
          <p:nvPr>
            <p:ph type="body" sz="quarter" idx="11"/>
          </p:nvPr>
        </p:nvSpPr>
        <p:spPr/>
        <p:txBody>
          <a:bodyPr/>
          <a:lstStyle/>
          <a:p>
            <a:r>
              <a:rPr lang="en-US" sz="1800" dirty="0"/>
              <a:t>Students need to become self-regulated learners…. To be able to judge their own work, identify merits, locate weakness, and determine how to improve it (Nicol, 2009; Sadler, 2009).</a:t>
            </a:r>
          </a:p>
          <a:p>
            <a:endParaRPr lang="en-US" sz="1800" dirty="0"/>
          </a:p>
          <a:p>
            <a:endParaRPr lang="en-US" sz="1800" dirty="0"/>
          </a:p>
          <a:p>
            <a:endParaRPr lang="en-US" sz="1800" dirty="0"/>
          </a:p>
          <a:p>
            <a:endParaRPr lang="en-US" sz="1800" dirty="0"/>
          </a:p>
          <a:p>
            <a:endParaRPr lang="en-US" sz="1800" dirty="0"/>
          </a:p>
          <a:p>
            <a:r>
              <a:rPr lang="en-US" sz="1800" dirty="0"/>
              <a:t>All in relation to relevant </a:t>
            </a:r>
            <a:r>
              <a:rPr lang="en-US" sz="1800" b="1" dirty="0"/>
              <a:t>academic standards (assessment criteria) </a:t>
            </a:r>
            <a:r>
              <a:rPr lang="en-US" sz="1800" dirty="0"/>
              <a:t>(Sadler, 2009). </a:t>
            </a:r>
          </a:p>
          <a:p>
            <a:endParaRPr lang="en-US" sz="1800" dirty="0"/>
          </a:p>
          <a:p>
            <a:endParaRPr lang="en-US" sz="1800" dirty="0"/>
          </a:p>
          <a:p>
            <a:pPr marL="266700" lvl="1" indent="0">
              <a:buNone/>
            </a:pPr>
            <a:endParaRPr lang="en-US" sz="1200" dirty="0"/>
          </a:p>
        </p:txBody>
      </p:sp>
      <p:sp>
        <p:nvSpPr>
          <p:cNvPr id="5" name="Rounded Rectangle 3">
            <a:extLst>
              <a:ext uri="{FF2B5EF4-FFF2-40B4-BE49-F238E27FC236}">
                <a16:creationId xmlns:a16="http://schemas.microsoft.com/office/drawing/2014/main" id="{FD8FD4DA-465D-4E53-81B6-CA0B646D3FCD}"/>
              </a:ext>
            </a:extLst>
          </p:cNvPr>
          <p:cNvSpPr/>
          <p:nvPr/>
        </p:nvSpPr>
        <p:spPr>
          <a:xfrm>
            <a:off x="899592" y="2571750"/>
            <a:ext cx="7416824" cy="1181253"/>
          </a:xfrm>
          <a:prstGeom prst="roundRect">
            <a:avLst/>
          </a:prstGeom>
          <a:solidFill>
            <a:srgbClr val="958CB3"/>
          </a:solidFill>
          <a:ln>
            <a:solidFill>
              <a:srgbClr val="7A7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ahoma" panose="020B0604030504040204" pitchFamily="34" charset="0"/>
              <a:ea typeface="Tahoma" panose="020B0604030504040204" pitchFamily="34" charset="0"/>
              <a:cs typeface="Tahoma" panose="020B0604030504040204" pitchFamily="34" charset="0"/>
            </a:endParaRPr>
          </a:p>
          <a:p>
            <a:pPr algn="ctr"/>
            <a:r>
              <a:rPr lang="en-US" dirty="0">
                <a:latin typeface="Tahoma" panose="020B0604030504040204" pitchFamily="34" charset="0"/>
                <a:ea typeface="Tahoma" panose="020B0604030504040204" pitchFamily="34" charset="0"/>
                <a:cs typeface="Tahoma" panose="020B0604030504040204" pitchFamily="34" charset="0"/>
              </a:rPr>
              <a:t>“Any assessment that does not build students’ capacity to effectively judge their work is unsustainable” </a:t>
            </a:r>
          </a:p>
          <a:p>
            <a:pPr algn="ct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Boud</a:t>
            </a:r>
            <a:r>
              <a:rPr lang="en-US" dirty="0">
                <a:latin typeface="Tahoma" panose="020B0604030504040204" pitchFamily="34" charset="0"/>
                <a:ea typeface="Tahoma" panose="020B0604030504040204" pitchFamily="34" charset="0"/>
                <a:cs typeface="Tahoma" panose="020B0604030504040204" pitchFamily="34" charset="0"/>
              </a:rPr>
              <a:t> &amp; Malloy, 2013)</a:t>
            </a:r>
          </a:p>
          <a:p>
            <a:pPr algn="ctr"/>
            <a:endParaRPr lang="en-US"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241891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C1F5B-B4B9-4842-87FF-DC4424D6E54D}"/>
              </a:ext>
            </a:extLst>
          </p:cNvPr>
          <p:cNvSpPr>
            <a:spLocks noGrp="1"/>
          </p:cNvSpPr>
          <p:nvPr>
            <p:ph type="body" sz="quarter" idx="10"/>
          </p:nvPr>
        </p:nvSpPr>
        <p:spPr/>
        <p:txBody>
          <a:bodyPr/>
          <a:lstStyle/>
          <a:p>
            <a:r>
              <a:rPr lang="en-GB" dirty="0"/>
              <a:t>Assessment Criteria</a:t>
            </a:r>
          </a:p>
        </p:txBody>
      </p:sp>
      <p:pic>
        <p:nvPicPr>
          <p:cNvPr id="4" name="Picture 3">
            <a:extLst>
              <a:ext uri="{FF2B5EF4-FFF2-40B4-BE49-F238E27FC236}">
                <a16:creationId xmlns:a16="http://schemas.microsoft.com/office/drawing/2014/main" id="{43DC51DC-9CF3-4BA1-861F-4775F7EFC43C}"/>
              </a:ext>
            </a:extLst>
          </p:cNvPr>
          <p:cNvPicPr>
            <a:picLocks noChangeAspect="1"/>
          </p:cNvPicPr>
          <p:nvPr/>
        </p:nvPicPr>
        <p:blipFill rotWithShape="1">
          <a:blip r:embed="rId2"/>
          <a:srcRect r="620" b="17309"/>
          <a:stretch/>
        </p:blipFill>
        <p:spPr>
          <a:xfrm>
            <a:off x="179512" y="1347615"/>
            <a:ext cx="7344816" cy="1782980"/>
          </a:xfrm>
          <a:prstGeom prst="rect">
            <a:avLst/>
          </a:prstGeom>
        </p:spPr>
      </p:pic>
      <p:pic>
        <p:nvPicPr>
          <p:cNvPr id="5" name="Picture 4">
            <a:extLst>
              <a:ext uri="{FF2B5EF4-FFF2-40B4-BE49-F238E27FC236}">
                <a16:creationId xmlns:a16="http://schemas.microsoft.com/office/drawing/2014/main" id="{20B42964-7D83-42B8-B6D9-9AE8EE14EF86}"/>
              </a:ext>
            </a:extLst>
          </p:cNvPr>
          <p:cNvPicPr>
            <a:picLocks noChangeAspect="1"/>
          </p:cNvPicPr>
          <p:nvPr/>
        </p:nvPicPr>
        <p:blipFill>
          <a:blip r:embed="rId3"/>
          <a:stretch>
            <a:fillRect/>
          </a:stretch>
        </p:blipFill>
        <p:spPr>
          <a:xfrm>
            <a:off x="170051" y="3187025"/>
            <a:ext cx="3897894" cy="1824704"/>
          </a:xfrm>
          <a:prstGeom prst="rect">
            <a:avLst/>
          </a:prstGeom>
        </p:spPr>
      </p:pic>
      <p:pic>
        <p:nvPicPr>
          <p:cNvPr id="6" name="Picture 5">
            <a:extLst>
              <a:ext uri="{FF2B5EF4-FFF2-40B4-BE49-F238E27FC236}">
                <a16:creationId xmlns:a16="http://schemas.microsoft.com/office/drawing/2014/main" id="{A3A49474-DE9A-4C52-8C65-1A85BEFC47FC}"/>
              </a:ext>
            </a:extLst>
          </p:cNvPr>
          <p:cNvPicPr>
            <a:picLocks noChangeAspect="1"/>
          </p:cNvPicPr>
          <p:nvPr/>
        </p:nvPicPr>
        <p:blipFill rotWithShape="1">
          <a:blip r:embed="rId4"/>
          <a:srcRect l="2701" t="4017"/>
          <a:stretch/>
        </p:blipFill>
        <p:spPr>
          <a:xfrm>
            <a:off x="4427984" y="2067694"/>
            <a:ext cx="4627604" cy="2880320"/>
          </a:xfrm>
          <a:prstGeom prst="rect">
            <a:avLst/>
          </a:prstGeom>
        </p:spPr>
      </p:pic>
    </p:spTree>
    <p:extLst>
      <p:ext uri="{BB962C8B-B14F-4D97-AF65-F5344CB8AC3E}">
        <p14:creationId xmlns:p14="http://schemas.microsoft.com/office/powerpoint/2010/main" val="285589353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A1A245-0CB4-456E-B989-4EF989C71CAE}"/>
              </a:ext>
            </a:extLst>
          </p:cNvPr>
          <p:cNvSpPr>
            <a:spLocks noGrp="1"/>
          </p:cNvSpPr>
          <p:nvPr>
            <p:ph type="body" sz="quarter" idx="10"/>
          </p:nvPr>
        </p:nvSpPr>
        <p:spPr/>
        <p:txBody>
          <a:bodyPr/>
          <a:lstStyle/>
          <a:p>
            <a:r>
              <a:rPr lang="en-GB" dirty="0"/>
              <a:t>Assessment Criteria</a:t>
            </a:r>
          </a:p>
        </p:txBody>
      </p:sp>
      <p:sp>
        <p:nvSpPr>
          <p:cNvPr id="3" name="Text Placeholder 2">
            <a:extLst>
              <a:ext uri="{FF2B5EF4-FFF2-40B4-BE49-F238E27FC236}">
                <a16:creationId xmlns:a16="http://schemas.microsoft.com/office/drawing/2014/main" id="{7772B615-FECF-4836-A07D-ECDFD823C604}"/>
              </a:ext>
            </a:extLst>
          </p:cNvPr>
          <p:cNvSpPr>
            <a:spLocks noGrp="1"/>
          </p:cNvSpPr>
          <p:nvPr>
            <p:ph type="body" sz="quarter" idx="11"/>
          </p:nvPr>
        </p:nvSpPr>
        <p:spPr/>
        <p:txBody>
          <a:bodyPr/>
          <a:lstStyle/>
          <a:p>
            <a:r>
              <a:rPr lang="en-GB" dirty="0"/>
              <a:t>The benefits of clear assessment documentation are well-established (Freeman and Lewis, 1998). </a:t>
            </a:r>
          </a:p>
          <a:p>
            <a:r>
              <a:rPr lang="en-GB" dirty="0"/>
              <a:t>Students can compare their work with past performance (Rowntree, 1987) and gain an understanding of what is required at different levels (Neil </a:t>
            </a:r>
            <a:r>
              <a:rPr lang="en-GB" i="1" dirty="0"/>
              <a:t>et al., </a:t>
            </a:r>
            <a:r>
              <a:rPr lang="en-GB" dirty="0"/>
              <a:t>1999). </a:t>
            </a:r>
          </a:p>
          <a:p>
            <a:endParaRPr lang="en-GB" dirty="0"/>
          </a:p>
          <a:p>
            <a:r>
              <a:rPr lang="en-GB" dirty="0"/>
              <a:t>Different practices exist which make use of such assessment documents/criteria, including </a:t>
            </a:r>
          </a:p>
          <a:p>
            <a:pPr lvl="1"/>
            <a:r>
              <a:rPr lang="en-GB" dirty="0"/>
              <a:t>Self-assessment (Lew </a:t>
            </a:r>
            <a:r>
              <a:rPr lang="en-GB" i="1" dirty="0"/>
              <a:t>et al., </a:t>
            </a:r>
            <a:r>
              <a:rPr lang="en-GB" dirty="0"/>
              <a:t>2010), </a:t>
            </a:r>
          </a:p>
          <a:p>
            <a:pPr lvl="1"/>
            <a:r>
              <a:rPr lang="en-GB" dirty="0"/>
              <a:t>Using annotated exemplars during feedback (Bell </a:t>
            </a:r>
            <a:r>
              <a:rPr lang="en-GB" i="1" dirty="0"/>
              <a:t>et al., </a:t>
            </a:r>
            <a:r>
              <a:rPr lang="en-GB" dirty="0"/>
              <a:t>2013; Worth, 2014)</a:t>
            </a:r>
          </a:p>
          <a:p>
            <a:pPr lvl="1"/>
            <a:r>
              <a:rPr lang="en-GB" dirty="0"/>
              <a:t>Adopting a dialogic feedforward approach (Hill &amp; West, 2020)</a:t>
            </a:r>
          </a:p>
          <a:p>
            <a:pPr lvl="1"/>
            <a:r>
              <a:rPr lang="en-GB" dirty="0"/>
              <a:t>Co-creation of marking criteria (</a:t>
            </a:r>
            <a:r>
              <a:rPr lang="en-GB" dirty="0" err="1"/>
              <a:t>Orsmond</a:t>
            </a:r>
            <a:r>
              <a:rPr lang="en-GB" dirty="0"/>
              <a:t> </a:t>
            </a:r>
            <a:r>
              <a:rPr lang="en-GB" i="1" dirty="0"/>
              <a:t>et al., </a:t>
            </a:r>
            <a:r>
              <a:rPr lang="en-GB" dirty="0"/>
              <a:t>2000). </a:t>
            </a:r>
          </a:p>
        </p:txBody>
      </p:sp>
    </p:spTree>
    <p:extLst>
      <p:ext uri="{BB962C8B-B14F-4D97-AF65-F5344CB8AC3E}">
        <p14:creationId xmlns:p14="http://schemas.microsoft.com/office/powerpoint/2010/main" val="382731508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321888-DBB1-4831-86FD-518C7AE36FFC}"/>
              </a:ext>
            </a:extLst>
          </p:cNvPr>
          <p:cNvSpPr>
            <a:spLocks noGrp="1"/>
          </p:cNvSpPr>
          <p:nvPr>
            <p:ph type="body" sz="quarter" idx="10"/>
          </p:nvPr>
        </p:nvSpPr>
        <p:spPr/>
        <p:txBody>
          <a:bodyPr/>
          <a:lstStyle/>
          <a:p>
            <a:r>
              <a:rPr lang="en-GB" dirty="0"/>
              <a:t>Assessment Criteria</a:t>
            </a:r>
          </a:p>
          <a:p>
            <a:endParaRPr lang="en-GB" dirty="0"/>
          </a:p>
        </p:txBody>
      </p:sp>
      <p:sp>
        <p:nvSpPr>
          <p:cNvPr id="3" name="Text Placeholder 2">
            <a:extLst>
              <a:ext uri="{FF2B5EF4-FFF2-40B4-BE49-F238E27FC236}">
                <a16:creationId xmlns:a16="http://schemas.microsoft.com/office/drawing/2014/main" id="{C39D536E-4C58-46B8-A5F2-F39F63EB3052}"/>
              </a:ext>
            </a:extLst>
          </p:cNvPr>
          <p:cNvSpPr>
            <a:spLocks noGrp="1"/>
          </p:cNvSpPr>
          <p:nvPr>
            <p:ph type="body" sz="quarter" idx="11"/>
          </p:nvPr>
        </p:nvSpPr>
        <p:spPr/>
        <p:txBody>
          <a:bodyPr/>
          <a:lstStyle/>
          <a:p>
            <a:r>
              <a:rPr lang="en-GB" dirty="0"/>
              <a:t>The literature suggests that when students meaningfully engage with and reflect upon assessment documentation, performance is improved, and the benefits of assessment literacy are realised. </a:t>
            </a:r>
          </a:p>
          <a:p>
            <a:endParaRPr lang="en-GB" dirty="0"/>
          </a:p>
          <a:p>
            <a:r>
              <a:rPr lang="en-GB" dirty="0"/>
              <a:t>However, these practices do, to various extents, assume a common understanding of the language used in assessment documentation amongst both students and staff. </a:t>
            </a:r>
          </a:p>
          <a:p>
            <a:endParaRPr lang="en-GB" dirty="0"/>
          </a:p>
          <a:p>
            <a:r>
              <a:rPr lang="en-GB" dirty="0"/>
              <a:t>For example do staff and students interpret ‘critically’, ‘competent’, ‘professional’ in the same way?</a:t>
            </a:r>
          </a:p>
          <a:p>
            <a:endParaRPr lang="en-GB" dirty="0"/>
          </a:p>
        </p:txBody>
      </p:sp>
    </p:spTree>
    <p:extLst>
      <p:ext uri="{BB962C8B-B14F-4D97-AF65-F5344CB8AC3E}">
        <p14:creationId xmlns:p14="http://schemas.microsoft.com/office/powerpoint/2010/main" val="321472573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8E5F8E-FBBD-4EAB-BBD4-901978EEF705}"/>
              </a:ext>
            </a:extLst>
          </p:cNvPr>
          <p:cNvSpPr>
            <a:spLocks noGrp="1"/>
          </p:cNvSpPr>
          <p:nvPr>
            <p:ph type="body" sz="quarter" idx="10"/>
          </p:nvPr>
        </p:nvSpPr>
        <p:spPr/>
        <p:txBody>
          <a:bodyPr/>
          <a:lstStyle/>
          <a:p>
            <a:r>
              <a:rPr lang="en-GB" dirty="0"/>
              <a:t>Aim</a:t>
            </a:r>
          </a:p>
        </p:txBody>
      </p:sp>
      <p:sp>
        <p:nvSpPr>
          <p:cNvPr id="3" name="Text Placeholder 2">
            <a:extLst>
              <a:ext uri="{FF2B5EF4-FFF2-40B4-BE49-F238E27FC236}">
                <a16:creationId xmlns:a16="http://schemas.microsoft.com/office/drawing/2014/main" id="{CE1AA08C-D6A6-4508-83BA-214F8359B1CF}"/>
              </a:ext>
            </a:extLst>
          </p:cNvPr>
          <p:cNvSpPr>
            <a:spLocks noGrp="1"/>
          </p:cNvSpPr>
          <p:nvPr>
            <p:ph type="body" sz="quarter" idx="11"/>
          </p:nvPr>
        </p:nvSpPr>
        <p:spPr/>
        <p:txBody>
          <a:bodyPr/>
          <a:lstStyle/>
          <a:p>
            <a:r>
              <a:rPr lang="en-GB" dirty="0"/>
              <a:t>As part of the QAA Collaborative Enhancement Project exploring the language of assessment, this paper reflects on the process of </a:t>
            </a:r>
            <a:r>
              <a:rPr lang="en-GB" b="1" dirty="0"/>
              <a:t>undertaking a linguistic analysis of a range of assessment documentation.</a:t>
            </a:r>
          </a:p>
          <a:p>
            <a:r>
              <a:rPr lang="en-GB" dirty="0"/>
              <a:t>The aim being to create a bank of frequently used assessment language that would feed into the survey and focus groups.</a:t>
            </a:r>
          </a:p>
          <a:p>
            <a:endParaRPr lang="en-GB" dirty="0"/>
          </a:p>
          <a:p>
            <a:r>
              <a:rPr lang="en-GB" dirty="0"/>
              <a:t>Documents analysed, included: </a:t>
            </a:r>
          </a:p>
          <a:p>
            <a:pPr lvl="1"/>
            <a:r>
              <a:rPr lang="en-GB" dirty="0"/>
              <a:t>Assessment briefs</a:t>
            </a:r>
          </a:p>
          <a:p>
            <a:pPr lvl="1"/>
            <a:r>
              <a:rPr lang="en-GB" dirty="0"/>
              <a:t>Module learning outcomes and specifications</a:t>
            </a:r>
          </a:p>
          <a:p>
            <a:pPr lvl="1"/>
            <a:r>
              <a:rPr lang="en-GB" dirty="0"/>
              <a:t>Marking criteria</a:t>
            </a:r>
          </a:p>
          <a:p>
            <a:pPr lvl="1"/>
            <a:r>
              <a:rPr lang="en-GB" dirty="0"/>
              <a:t>Grading descriptors</a:t>
            </a:r>
          </a:p>
          <a:p>
            <a:pPr lvl="1"/>
            <a:r>
              <a:rPr lang="en-GB" dirty="0"/>
              <a:t>Any other student-facing assessment documentation at module/unit level</a:t>
            </a:r>
          </a:p>
          <a:p>
            <a:pPr lvl="1"/>
            <a:endParaRPr lang="en-GB" dirty="0"/>
          </a:p>
          <a:p>
            <a:pPr lvl="1"/>
            <a:endParaRPr lang="en-GB" dirty="0"/>
          </a:p>
        </p:txBody>
      </p:sp>
    </p:spTree>
    <p:extLst>
      <p:ext uri="{BB962C8B-B14F-4D97-AF65-F5344CB8AC3E}">
        <p14:creationId xmlns:p14="http://schemas.microsoft.com/office/powerpoint/2010/main" val="422630814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8D86CE-1507-4D1E-81BA-988C62ACA6C0}"/>
              </a:ext>
            </a:extLst>
          </p:cNvPr>
          <p:cNvSpPr>
            <a:spLocks noGrp="1"/>
          </p:cNvSpPr>
          <p:nvPr>
            <p:ph type="body" sz="quarter" idx="10"/>
          </p:nvPr>
        </p:nvSpPr>
        <p:spPr/>
        <p:txBody>
          <a:bodyPr/>
          <a:lstStyle/>
          <a:p>
            <a:r>
              <a:rPr lang="en-GB" dirty="0"/>
              <a:t>Method</a:t>
            </a:r>
          </a:p>
        </p:txBody>
      </p:sp>
      <p:sp>
        <p:nvSpPr>
          <p:cNvPr id="3" name="Text Placeholder 2">
            <a:extLst>
              <a:ext uri="{FF2B5EF4-FFF2-40B4-BE49-F238E27FC236}">
                <a16:creationId xmlns:a16="http://schemas.microsoft.com/office/drawing/2014/main" id="{A1701F44-6F1E-4BB3-9602-035109407CFE}"/>
              </a:ext>
            </a:extLst>
          </p:cNvPr>
          <p:cNvSpPr>
            <a:spLocks noGrp="1"/>
          </p:cNvSpPr>
          <p:nvPr>
            <p:ph type="body" sz="quarter" idx="11"/>
          </p:nvPr>
        </p:nvSpPr>
        <p:spPr/>
        <p:txBody>
          <a:bodyPr/>
          <a:lstStyle/>
          <a:p>
            <a:r>
              <a:rPr lang="en-GB" dirty="0"/>
              <a:t>Each of the four UK partner institutions performed equivalent corpus analyses of their documentation, with the goal being to apply corpus linguistic methodologies to query the language used (McEnery and Hardie, 2012).</a:t>
            </a:r>
          </a:p>
          <a:p>
            <a:endParaRPr lang="en-GB" dirty="0"/>
          </a:p>
          <a:p>
            <a:r>
              <a:rPr lang="en-GB" dirty="0"/>
              <a:t>This provided insight into identifying common and key terms and phrases relating to assessment, marking and the regulation of assessment (e.g. critically analyse, describe), and the level of performance (e.g. excellent, good, poor). </a:t>
            </a:r>
          </a:p>
          <a:p>
            <a:endParaRPr lang="en-GB" dirty="0"/>
          </a:p>
          <a:p>
            <a:r>
              <a:rPr lang="en-GB" dirty="0"/>
              <a:t>Each institution complied documentation from across 17 subject clusters, mapped according to the UK </a:t>
            </a:r>
            <a:r>
              <a:rPr lang="en-GB" dirty="0" err="1"/>
              <a:t>HECoS</a:t>
            </a:r>
            <a:r>
              <a:rPr lang="en-GB" dirty="0"/>
              <a:t> CAH1 codes – the clusters were chosen where at least 3/4 of the partner institutions were delivering large programmes. </a:t>
            </a:r>
          </a:p>
        </p:txBody>
      </p:sp>
    </p:spTree>
    <p:extLst>
      <p:ext uri="{BB962C8B-B14F-4D97-AF65-F5344CB8AC3E}">
        <p14:creationId xmlns:p14="http://schemas.microsoft.com/office/powerpoint/2010/main" val="93926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239C5F-B188-4DDD-9F46-41C76CD349F4}"/>
              </a:ext>
            </a:extLst>
          </p:cNvPr>
          <p:cNvSpPr>
            <a:spLocks noGrp="1"/>
          </p:cNvSpPr>
          <p:nvPr>
            <p:ph type="body" sz="quarter" idx="10"/>
          </p:nvPr>
        </p:nvSpPr>
        <p:spPr/>
        <p:txBody>
          <a:bodyPr/>
          <a:lstStyle/>
          <a:p>
            <a:r>
              <a:rPr lang="en-GB" dirty="0"/>
              <a:t>Sketch Engine Analysis</a:t>
            </a:r>
          </a:p>
        </p:txBody>
      </p:sp>
      <p:sp>
        <p:nvSpPr>
          <p:cNvPr id="3" name="Text Placeholder 2">
            <a:extLst>
              <a:ext uri="{FF2B5EF4-FFF2-40B4-BE49-F238E27FC236}">
                <a16:creationId xmlns:a16="http://schemas.microsoft.com/office/drawing/2014/main" id="{E5F24AE1-C1C3-425B-8B2B-76AD3811CEE4}"/>
              </a:ext>
            </a:extLst>
          </p:cNvPr>
          <p:cNvSpPr>
            <a:spLocks noGrp="1"/>
          </p:cNvSpPr>
          <p:nvPr>
            <p:ph type="body" sz="quarter" idx="11"/>
          </p:nvPr>
        </p:nvSpPr>
        <p:spPr>
          <a:xfrm>
            <a:off x="539553" y="1419622"/>
            <a:ext cx="5976663" cy="3404603"/>
          </a:xfrm>
        </p:spPr>
        <p:txBody>
          <a:bodyPr/>
          <a:lstStyle/>
          <a:p>
            <a:r>
              <a:rPr lang="en-GB" dirty="0"/>
              <a:t>The documentation was compiled and analysed using the software package Sketch Engine (</a:t>
            </a:r>
            <a:r>
              <a:rPr lang="en-GB" dirty="0" err="1"/>
              <a:t>Kilgarriff</a:t>
            </a:r>
            <a:r>
              <a:rPr lang="en-GB" dirty="0"/>
              <a:t> </a:t>
            </a:r>
            <a:r>
              <a:rPr lang="en-GB" i="1" dirty="0"/>
              <a:t>et al.,</a:t>
            </a:r>
            <a:r>
              <a:rPr lang="en-GB" dirty="0"/>
              <a:t> 2014).</a:t>
            </a:r>
          </a:p>
          <a:p>
            <a:r>
              <a:rPr lang="en-GB" dirty="0"/>
              <a:t>One main corpus was compiled in each institution.</a:t>
            </a:r>
          </a:p>
          <a:p>
            <a:endParaRPr lang="en-GB" dirty="0"/>
          </a:p>
          <a:p>
            <a:r>
              <a:rPr lang="en-GB" dirty="0"/>
              <a:t>We initially had intensions to analyses the documentation using two different approaches:</a:t>
            </a:r>
          </a:p>
          <a:p>
            <a:pPr lvl="1"/>
            <a:r>
              <a:rPr lang="en-GB" dirty="0"/>
              <a:t>Word frequency analysis </a:t>
            </a:r>
          </a:p>
          <a:p>
            <a:pPr lvl="1"/>
            <a:r>
              <a:rPr lang="en-GB" dirty="0"/>
              <a:t>Keyword analysis </a:t>
            </a:r>
          </a:p>
          <a:p>
            <a:pPr lvl="1"/>
            <a:endParaRPr lang="en-GB" dirty="0"/>
          </a:p>
          <a:p>
            <a:r>
              <a:rPr lang="en-GB" dirty="0"/>
              <a:t>False-positives were removed and further investigation was undertaken into how lexis/terms are used in context via collocational analysis.</a:t>
            </a:r>
          </a:p>
          <a:p>
            <a:pPr lvl="1"/>
            <a:endParaRPr lang="en-GB" dirty="0"/>
          </a:p>
        </p:txBody>
      </p:sp>
      <p:pic>
        <p:nvPicPr>
          <p:cNvPr id="2052" name="Picture 4" descr="Prices for Academic Multiple Users | Sketch Engine">
            <a:extLst>
              <a:ext uri="{FF2B5EF4-FFF2-40B4-BE49-F238E27FC236}">
                <a16:creationId xmlns:a16="http://schemas.microsoft.com/office/drawing/2014/main" id="{CA3EDA88-8007-467E-9F71-AB7771C79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478114"/>
            <a:ext cx="2567186" cy="11669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ser Guide | Sketch Engine">
            <a:extLst>
              <a:ext uri="{FF2B5EF4-FFF2-40B4-BE49-F238E27FC236}">
                <a16:creationId xmlns:a16="http://schemas.microsoft.com/office/drawing/2014/main" id="{097FA20F-068E-4C95-8F33-5A99114E4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9048" y="2715766"/>
            <a:ext cx="2569363" cy="165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3695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7F0A86286E454BAA62B1CD43C395E0" ma:contentTypeVersion="14" ma:contentTypeDescription="Create a new document." ma:contentTypeScope="" ma:versionID="eb4dff7f1aac14489e23fa3ef19f9219">
  <xsd:schema xmlns:xsd="http://www.w3.org/2001/XMLSchema" xmlns:xs="http://www.w3.org/2001/XMLSchema" xmlns:p="http://schemas.microsoft.com/office/2006/metadata/properties" xmlns:ns3="4edea22a-393d-48cf-8590-c8b64a0e3d24" xmlns:ns4="8518406e-c1f7-400e-88f9-64c460a99e61" targetNamespace="http://schemas.microsoft.com/office/2006/metadata/properties" ma:root="true" ma:fieldsID="2af050eb331cb94fa3b70e39e9da2be3" ns3:_="" ns4:_="">
    <xsd:import namespace="4edea22a-393d-48cf-8590-c8b64a0e3d24"/>
    <xsd:import namespace="8518406e-c1f7-400e-88f9-64c460a99e6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ea22a-393d-48cf-8590-c8b64a0e3d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18406e-c1f7-400e-88f9-64c460a99e6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DB2F65-7B48-494E-BE05-55CD0A5507CB}">
  <ds:schemaRefs>
    <ds:schemaRef ds:uri="4edea22a-393d-48cf-8590-c8b64a0e3d2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518406e-c1f7-400e-88f9-64c460a99e61"/>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5992FC1-098E-410A-91EC-A9C162EAFDCF}">
  <ds:schemaRefs>
    <ds:schemaRef ds:uri="http://schemas.microsoft.com/sharepoint/v3/contenttype/forms"/>
  </ds:schemaRefs>
</ds:datastoreItem>
</file>

<file path=customXml/itemProps3.xml><?xml version="1.0" encoding="utf-8"?>
<ds:datastoreItem xmlns:ds="http://schemas.openxmlformats.org/officeDocument/2006/customXml" ds:itemID="{CD1DE1A9-851E-4D0F-AD3E-C4B62DD3CB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dea22a-393d-48cf-8590-c8b64a0e3d24"/>
    <ds:schemaRef ds:uri="8518406e-c1f7-400e-88f9-64c460a99e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333</TotalTime>
  <Words>1597</Words>
  <Application>Microsoft Office PowerPoint</Application>
  <PresentationFormat>On-screen Show (16:9)</PresentationFormat>
  <Paragraphs>198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Courier New</vt:lpstr>
      <vt:lpstr>Georgia</vt:lpstr>
      <vt:lpstr>Tahoma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Harry W</cp:lastModifiedBy>
  <cp:revision>46</cp:revision>
  <cp:lastPrinted>2016-04-26T08:55:24Z</cp:lastPrinted>
  <dcterms:created xsi:type="dcterms:W3CDTF">2016-04-27T08:32:31Z</dcterms:created>
  <dcterms:modified xsi:type="dcterms:W3CDTF">2021-12-09T13:29:11Z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c2f9718c-9f29-4525-8b01-53e3daeb44ed</vt:lpwstr>
  </property>
  <property fmtid="{D5CDD505-2E9C-101B-9397-08002B2CF9AE}" pid="3" name="ContentTypeId">
    <vt:lpwstr>0x0101004A7F0A86286E454BAA62B1CD43C395E0</vt:lpwstr>
  </property>
</Properties>
</file>