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7" r:id="rId2"/>
  </p:sldIdLst>
  <p:sldSz cx="42808525" cy="30279975"/>
  <p:notesSz cx="6858000" cy="9144000"/>
  <p:defaultTextStyle>
    <a:defPPr>
      <a:defRPr lang="en-GB"/>
    </a:defPPr>
    <a:lvl1pPr algn="l" rtl="0" eaLnBrk="0" fontAlgn="base" hangingPunct="0">
      <a:spcBef>
        <a:spcPct val="0"/>
      </a:spcBef>
      <a:spcAft>
        <a:spcPct val="0"/>
      </a:spcAft>
      <a:defRPr sz="4400" b="1" kern="1200">
        <a:solidFill>
          <a:schemeClr val="tx1"/>
        </a:solidFill>
        <a:latin typeface="Arial" charset="0"/>
        <a:ea typeface="+mn-ea"/>
        <a:cs typeface="+mn-cs"/>
      </a:defRPr>
    </a:lvl1pPr>
    <a:lvl2pPr marL="646655" algn="l" rtl="0" eaLnBrk="0" fontAlgn="base" hangingPunct="0">
      <a:spcBef>
        <a:spcPct val="0"/>
      </a:spcBef>
      <a:spcAft>
        <a:spcPct val="0"/>
      </a:spcAft>
      <a:defRPr sz="4400" b="1" kern="1200">
        <a:solidFill>
          <a:schemeClr val="tx1"/>
        </a:solidFill>
        <a:latin typeface="Arial" charset="0"/>
        <a:ea typeface="+mn-ea"/>
        <a:cs typeface="+mn-cs"/>
      </a:defRPr>
    </a:lvl2pPr>
    <a:lvl3pPr marL="1293315" algn="l" rtl="0" eaLnBrk="0" fontAlgn="base" hangingPunct="0">
      <a:spcBef>
        <a:spcPct val="0"/>
      </a:spcBef>
      <a:spcAft>
        <a:spcPct val="0"/>
      </a:spcAft>
      <a:defRPr sz="4400" b="1" kern="1200">
        <a:solidFill>
          <a:schemeClr val="tx1"/>
        </a:solidFill>
        <a:latin typeface="Arial" charset="0"/>
        <a:ea typeface="+mn-ea"/>
        <a:cs typeface="+mn-cs"/>
      </a:defRPr>
    </a:lvl3pPr>
    <a:lvl4pPr marL="1939970" algn="l" rtl="0" eaLnBrk="0" fontAlgn="base" hangingPunct="0">
      <a:spcBef>
        <a:spcPct val="0"/>
      </a:spcBef>
      <a:spcAft>
        <a:spcPct val="0"/>
      </a:spcAft>
      <a:defRPr sz="4400" b="1" kern="1200">
        <a:solidFill>
          <a:schemeClr val="tx1"/>
        </a:solidFill>
        <a:latin typeface="Arial" charset="0"/>
        <a:ea typeface="+mn-ea"/>
        <a:cs typeface="+mn-cs"/>
      </a:defRPr>
    </a:lvl4pPr>
    <a:lvl5pPr marL="2586630" algn="l" rtl="0" eaLnBrk="0" fontAlgn="base" hangingPunct="0">
      <a:spcBef>
        <a:spcPct val="0"/>
      </a:spcBef>
      <a:spcAft>
        <a:spcPct val="0"/>
      </a:spcAft>
      <a:defRPr sz="4400" b="1" kern="1200">
        <a:solidFill>
          <a:schemeClr val="tx1"/>
        </a:solidFill>
        <a:latin typeface="Arial" charset="0"/>
        <a:ea typeface="+mn-ea"/>
        <a:cs typeface="+mn-cs"/>
      </a:defRPr>
    </a:lvl5pPr>
    <a:lvl6pPr marL="3233285" algn="l" defTabSz="1293315" rtl="0" eaLnBrk="1" latinLnBrk="0" hangingPunct="1">
      <a:defRPr sz="4400" b="1" kern="1200">
        <a:solidFill>
          <a:schemeClr val="tx1"/>
        </a:solidFill>
        <a:latin typeface="Arial" charset="0"/>
        <a:ea typeface="+mn-ea"/>
        <a:cs typeface="+mn-cs"/>
      </a:defRPr>
    </a:lvl6pPr>
    <a:lvl7pPr marL="3879945" algn="l" defTabSz="1293315" rtl="0" eaLnBrk="1" latinLnBrk="0" hangingPunct="1">
      <a:defRPr sz="4400" b="1" kern="1200">
        <a:solidFill>
          <a:schemeClr val="tx1"/>
        </a:solidFill>
        <a:latin typeface="Arial" charset="0"/>
        <a:ea typeface="+mn-ea"/>
        <a:cs typeface="+mn-cs"/>
      </a:defRPr>
    </a:lvl7pPr>
    <a:lvl8pPr marL="4526599" algn="l" defTabSz="1293315" rtl="0" eaLnBrk="1" latinLnBrk="0" hangingPunct="1">
      <a:defRPr sz="4400" b="1" kern="1200">
        <a:solidFill>
          <a:schemeClr val="tx1"/>
        </a:solidFill>
        <a:latin typeface="Arial" charset="0"/>
        <a:ea typeface="+mn-ea"/>
        <a:cs typeface="+mn-cs"/>
      </a:defRPr>
    </a:lvl8pPr>
    <a:lvl9pPr marL="5173254" algn="l" defTabSz="1293315" rtl="0" eaLnBrk="1" latinLnBrk="0" hangingPunct="1">
      <a:defRPr sz="44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76" autoAdjust="0"/>
    <p:restoredTop sz="90929"/>
  </p:normalViewPr>
  <p:slideViewPr>
    <p:cSldViewPr showGuides="1">
      <p:cViewPr>
        <p:scale>
          <a:sx n="25" d="100"/>
          <a:sy n="25" d="100"/>
        </p:scale>
        <p:origin x="-3664" y="-480"/>
      </p:cViewPr>
      <p:guideLst>
        <p:guide orient="horz" pos="9537"/>
        <p:guide pos="13483"/>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woosh gry.jpg"/>
          <p:cNvPicPr>
            <a:picLocks noChangeAspect="1"/>
          </p:cNvPicPr>
          <p:nvPr userDrawn="1"/>
        </p:nvPicPr>
        <p:blipFill>
          <a:blip r:embed="rId3" cstate="print"/>
          <a:srcRect l="1312" r="1268"/>
          <a:stretch>
            <a:fillRect/>
          </a:stretch>
        </p:blipFill>
        <p:spPr>
          <a:xfrm>
            <a:off x="5" y="26896693"/>
            <a:ext cx="42808525" cy="3383282"/>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2950375" rtl="0" eaLnBrk="0" fontAlgn="base" hangingPunct="0">
        <a:spcBef>
          <a:spcPct val="0"/>
        </a:spcBef>
        <a:spcAft>
          <a:spcPct val="0"/>
        </a:spcAft>
        <a:defRPr sz="14300">
          <a:solidFill>
            <a:schemeClr val="tx2"/>
          </a:solidFill>
          <a:latin typeface="+mj-lt"/>
          <a:ea typeface="+mj-ea"/>
          <a:cs typeface="+mj-cs"/>
        </a:defRPr>
      </a:lvl1pPr>
      <a:lvl2pPr algn="ctr" defTabSz="2950375" rtl="0" eaLnBrk="0" fontAlgn="base" hangingPunct="0">
        <a:spcBef>
          <a:spcPct val="0"/>
        </a:spcBef>
        <a:spcAft>
          <a:spcPct val="0"/>
        </a:spcAft>
        <a:defRPr sz="14300">
          <a:solidFill>
            <a:schemeClr val="tx2"/>
          </a:solidFill>
          <a:latin typeface="Times" charset="0"/>
        </a:defRPr>
      </a:lvl2pPr>
      <a:lvl3pPr algn="ctr" defTabSz="2950375" rtl="0" eaLnBrk="0" fontAlgn="base" hangingPunct="0">
        <a:spcBef>
          <a:spcPct val="0"/>
        </a:spcBef>
        <a:spcAft>
          <a:spcPct val="0"/>
        </a:spcAft>
        <a:defRPr sz="14300">
          <a:solidFill>
            <a:schemeClr val="tx2"/>
          </a:solidFill>
          <a:latin typeface="Times" charset="0"/>
        </a:defRPr>
      </a:lvl3pPr>
      <a:lvl4pPr algn="ctr" defTabSz="2950375" rtl="0" eaLnBrk="0" fontAlgn="base" hangingPunct="0">
        <a:spcBef>
          <a:spcPct val="0"/>
        </a:spcBef>
        <a:spcAft>
          <a:spcPct val="0"/>
        </a:spcAft>
        <a:defRPr sz="14300">
          <a:solidFill>
            <a:schemeClr val="tx2"/>
          </a:solidFill>
          <a:latin typeface="Times" charset="0"/>
        </a:defRPr>
      </a:lvl4pPr>
      <a:lvl5pPr algn="ctr" defTabSz="2950375" rtl="0" eaLnBrk="0" fontAlgn="base" hangingPunct="0">
        <a:spcBef>
          <a:spcPct val="0"/>
        </a:spcBef>
        <a:spcAft>
          <a:spcPct val="0"/>
        </a:spcAft>
        <a:defRPr sz="14300">
          <a:solidFill>
            <a:schemeClr val="tx2"/>
          </a:solidFill>
          <a:latin typeface="Times" charset="0"/>
        </a:defRPr>
      </a:lvl5pPr>
      <a:lvl6pPr marL="646655" algn="ctr" defTabSz="2950375" rtl="0" fontAlgn="base">
        <a:spcBef>
          <a:spcPct val="0"/>
        </a:spcBef>
        <a:spcAft>
          <a:spcPct val="0"/>
        </a:spcAft>
        <a:defRPr sz="14300">
          <a:solidFill>
            <a:schemeClr val="tx2"/>
          </a:solidFill>
          <a:latin typeface="Times" charset="0"/>
        </a:defRPr>
      </a:lvl6pPr>
      <a:lvl7pPr marL="1293315" algn="ctr" defTabSz="2950375" rtl="0" fontAlgn="base">
        <a:spcBef>
          <a:spcPct val="0"/>
        </a:spcBef>
        <a:spcAft>
          <a:spcPct val="0"/>
        </a:spcAft>
        <a:defRPr sz="14300">
          <a:solidFill>
            <a:schemeClr val="tx2"/>
          </a:solidFill>
          <a:latin typeface="Times" charset="0"/>
        </a:defRPr>
      </a:lvl7pPr>
      <a:lvl8pPr marL="1939970" algn="ctr" defTabSz="2950375" rtl="0" fontAlgn="base">
        <a:spcBef>
          <a:spcPct val="0"/>
        </a:spcBef>
        <a:spcAft>
          <a:spcPct val="0"/>
        </a:spcAft>
        <a:defRPr sz="14300">
          <a:solidFill>
            <a:schemeClr val="tx2"/>
          </a:solidFill>
          <a:latin typeface="Times" charset="0"/>
        </a:defRPr>
      </a:lvl8pPr>
      <a:lvl9pPr marL="2586630" algn="ctr" defTabSz="2950375" rtl="0" fontAlgn="base">
        <a:spcBef>
          <a:spcPct val="0"/>
        </a:spcBef>
        <a:spcAft>
          <a:spcPct val="0"/>
        </a:spcAft>
        <a:defRPr sz="14300">
          <a:solidFill>
            <a:schemeClr val="tx2"/>
          </a:solidFill>
          <a:latin typeface="Times" charset="0"/>
        </a:defRPr>
      </a:lvl9pPr>
    </p:titleStyle>
    <p:bodyStyle>
      <a:lvl1pPr marL="1106951" indent="-1106951" algn="l" defTabSz="2950375" rtl="0" eaLnBrk="0" fontAlgn="base" hangingPunct="0">
        <a:spcBef>
          <a:spcPct val="20000"/>
        </a:spcBef>
        <a:spcAft>
          <a:spcPct val="0"/>
        </a:spcAft>
        <a:buChar char="•"/>
        <a:defRPr sz="10300">
          <a:solidFill>
            <a:schemeClr val="tx1"/>
          </a:solidFill>
          <a:latin typeface="+mn-lt"/>
          <a:ea typeface="+mn-ea"/>
          <a:cs typeface="+mn-cs"/>
        </a:defRPr>
      </a:lvl1pPr>
      <a:lvl2pPr marL="2398018" indent="-922836" algn="l" defTabSz="2950375" rtl="0" eaLnBrk="0" fontAlgn="base" hangingPunct="0">
        <a:spcBef>
          <a:spcPct val="20000"/>
        </a:spcBef>
        <a:spcAft>
          <a:spcPct val="0"/>
        </a:spcAft>
        <a:buChar char="–"/>
        <a:defRPr sz="8900">
          <a:solidFill>
            <a:schemeClr val="tx1"/>
          </a:solidFill>
          <a:latin typeface="+mn-lt"/>
        </a:defRPr>
      </a:lvl2pPr>
      <a:lvl3pPr marL="3689090" indent="-738715" algn="l" defTabSz="2950375" rtl="0" eaLnBrk="0" fontAlgn="base" hangingPunct="0">
        <a:spcBef>
          <a:spcPct val="20000"/>
        </a:spcBef>
        <a:spcAft>
          <a:spcPct val="0"/>
        </a:spcAft>
        <a:buChar char="•"/>
        <a:defRPr sz="7900">
          <a:solidFill>
            <a:schemeClr val="tx1"/>
          </a:solidFill>
          <a:latin typeface="+mn-lt"/>
        </a:defRPr>
      </a:lvl3pPr>
      <a:lvl4pPr marL="5164273" indent="-738715" algn="l" defTabSz="2950375" rtl="0" eaLnBrk="0" fontAlgn="base" hangingPunct="0">
        <a:spcBef>
          <a:spcPct val="20000"/>
        </a:spcBef>
        <a:spcAft>
          <a:spcPct val="0"/>
        </a:spcAft>
        <a:buChar char="–"/>
        <a:defRPr sz="6400">
          <a:solidFill>
            <a:schemeClr val="tx1"/>
          </a:solidFill>
          <a:latin typeface="+mn-lt"/>
        </a:defRPr>
      </a:lvl4pPr>
      <a:lvl5pPr marL="6639460" indent="-736472" algn="l" defTabSz="2950375" rtl="0" eaLnBrk="0" fontAlgn="base" hangingPunct="0">
        <a:spcBef>
          <a:spcPct val="20000"/>
        </a:spcBef>
        <a:spcAft>
          <a:spcPct val="0"/>
        </a:spcAft>
        <a:buChar char="»"/>
        <a:defRPr sz="6400">
          <a:solidFill>
            <a:schemeClr val="tx1"/>
          </a:solidFill>
          <a:latin typeface="+mn-lt"/>
        </a:defRPr>
      </a:lvl5pPr>
      <a:lvl6pPr marL="7286120" indent="-736472" algn="l" defTabSz="2950375" rtl="0" fontAlgn="base">
        <a:spcBef>
          <a:spcPct val="20000"/>
        </a:spcBef>
        <a:spcAft>
          <a:spcPct val="0"/>
        </a:spcAft>
        <a:buChar char="»"/>
        <a:defRPr sz="6400">
          <a:solidFill>
            <a:schemeClr val="tx1"/>
          </a:solidFill>
          <a:latin typeface="+mn-lt"/>
        </a:defRPr>
      </a:lvl6pPr>
      <a:lvl7pPr marL="7932775" indent="-736472" algn="l" defTabSz="2950375" rtl="0" fontAlgn="base">
        <a:spcBef>
          <a:spcPct val="20000"/>
        </a:spcBef>
        <a:spcAft>
          <a:spcPct val="0"/>
        </a:spcAft>
        <a:buChar char="»"/>
        <a:defRPr sz="6400">
          <a:solidFill>
            <a:schemeClr val="tx1"/>
          </a:solidFill>
          <a:latin typeface="+mn-lt"/>
        </a:defRPr>
      </a:lvl7pPr>
      <a:lvl8pPr marL="8579435" indent="-736472" algn="l" defTabSz="2950375" rtl="0" fontAlgn="base">
        <a:spcBef>
          <a:spcPct val="20000"/>
        </a:spcBef>
        <a:spcAft>
          <a:spcPct val="0"/>
        </a:spcAft>
        <a:buChar char="»"/>
        <a:defRPr sz="6400">
          <a:solidFill>
            <a:schemeClr val="tx1"/>
          </a:solidFill>
          <a:latin typeface="+mn-lt"/>
        </a:defRPr>
      </a:lvl8pPr>
      <a:lvl9pPr marL="9226090" indent="-736472" algn="l" defTabSz="2950375" rtl="0" fontAlgn="base">
        <a:spcBef>
          <a:spcPct val="20000"/>
        </a:spcBef>
        <a:spcAft>
          <a:spcPct val="0"/>
        </a:spcAft>
        <a:buChar char="»"/>
        <a:defRPr sz="6400">
          <a:solidFill>
            <a:schemeClr val="tx1"/>
          </a:solidFill>
          <a:latin typeface="+mn-lt"/>
        </a:defRPr>
      </a:lvl9pPr>
    </p:bodyStyle>
    <p:otherStyle>
      <a:defPPr>
        <a:defRPr lang="en-US"/>
      </a:defPPr>
      <a:lvl1pPr marL="0" algn="l" defTabSz="1293315" rtl="0" eaLnBrk="1" latinLnBrk="0" hangingPunct="1">
        <a:defRPr sz="2500" kern="1200">
          <a:solidFill>
            <a:schemeClr val="tx1"/>
          </a:solidFill>
          <a:latin typeface="+mn-lt"/>
          <a:ea typeface="+mn-ea"/>
          <a:cs typeface="+mn-cs"/>
        </a:defRPr>
      </a:lvl1pPr>
      <a:lvl2pPr marL="646655" algn="l" defTabSz="1293315" rtl="0" eaLnBrk="1" latinLnBrk="0" hangingPunct="1">
        <a:defRPr sz="2500" kern="1200">
          <a:solidFill>
            <a:schemeClr val="tx1"/>
          </a:solidFill>
          <a:latin typeface="+mn-lt"/>
          <a:ea typeface="+mn-ea"/>
          <a:cs typeface="+mn-cs"/>
        </a:defRPr>
      </a:lvl2pPr>
      <a:lvl3pPr marL="1293315" algn="l" defTabSz="1293315" rtl="0" eaLnBrk="1" latinLnBrk="0" hangingPunct="1">
        <a:defRPr sz="2500" kern="1200">
          <a:solidFill>
            <a:schemeClr val="tx1"/>
          </a:solidFill>
          <a:latin typeface="+mn-lt"/>
          <a:ea typeface="+mn-ea"/>
          <a:cs typeface="+mn-cs"/>
        </a:defRPr>
      </a:lvl3pPr>
      <a:lvl4pPr marL="1939970" algn="l" defTabSz="1293315" rtl="0" eaLnBrk="1" latinLnBrk="0" hangingPunct="1">
        <a:defRPr sz="2500" kern="1200">
          <a:solidFill>
            <a:schemeClr val="tx1"/>
          </a:solidFill>
          <a:latin typeface="+mn-lt"/>
          <a:ea typeface="+mn-ea"/>
          <a:cs typeface="+mn-cs"/>
        </a:defRPr>
      </a:lvl4pPr>
      <a:lvl5pPr marL="2586630" algn="l" defTabSz="1293315" rtl="0" eaLnBrk="1" latinLnBrk="0" hangingPunct="1">
        <a:defRPr sz="2500" kern="1200">
          <a:solidFill>
            <a:schemeClr val="tx1"/>
          </a:solidFill>
          <a:latin typeface="+mn-lt"/>
          <a:ea typeface="+mn-ea"/>
          <a:cs typeface="+mn-cs"/>
        </a:defRPr>
      </a:lvl5pPr>
      <a:lvl6pPr marL="3233285" algn="l" defTabSz="1293315" rtl="0" eaLnBrk="1" latinLnBrk="0" hangingPunct="1">
        <a:defRPr sz="2500" kern="1200">
          <a:solidFill>
            <a:schemeClr val="tx1"/>
          </a:solidFill>
          <a:latin typeface="+mn-lt"/>
          <a:ea typeface="+mn-ea"/>
          <a:cs typeface="+mn-cs"/>
        </a:defRPr>
      </a:lvl6pPr>
      <a:lvl7pPr marL="3879945" algn="l" defTabSz="1293315" rtl="0" eaLnBrk="1" latinLnBrk="0" hangingPunct="1">
        <a:defRPr sz="2500" kern="1200">
          <a:solidFill>
            <a:schemeClr val="tx1"/>
          </a:solidFill>
          <a:latin typeface="+mn-lt"/>
          <a:ea typeface="+mn-ea"/>
          <a:cs typeface="+mn-cs"/>
        </a:defRPr>
      </a:lvl7pPr>
      <a:lvl8pPr marL="4526599" algn="l" defTabSz="1293315" rtl="0" eaLnBrk="1" latinLnBrk="0" hangingPunct="1">
        <a:defRPr sz="2500" kern="1200">
          <a:solidFill>
            <a:schemeClr val="tx1"/>
          </a:solidFill>
          <a:latin typeface="+mn-lt"/>
          <a:ea typeface="+mn-ea"/>
          <a:cs typeface="+mn-cs"/>
        </a:defRPr>
      </a:lvl8pPr>
      <a:lvl9pPr marL="5173254" algn="l" defTabSz="129331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85344" y="1387862"/>
            <a:ext cx="27019918" cy="2605646"/>
          </a:xfrm>
          <a:prstGeom prst="rect">
            <a:avLst/>
          </a:prstGeom>
        </p:spPr>
        <p:txBody>
          <a:bodyPr lIns="91440" tIns="45720" rIns="91440" bIns="45720"/>
          <a:lstStyle>
            <a:lvl1pPr algn="ctr" defTabSz="2950396" rtl="0" eaLnBrk="0" fontAlgn="base" hangingPunct="0">
              <a:spcBef>
                <a:spcPct val="0"/>
              </a:spcBef>
              <a:spcAft>
                <a:spcPct val="0"/>
              </a:spcAft>
              <a:defRPr sz="14200">
                <a:solidFill>
                  <a:schemeClr val="tx2"/>
                </a:solidFill>
                <a:latin typeface="+mj-lt"/>
                <a:ea typeface="+mj-ea"/>
                <a:cs typeface="+mj-cs"/>
              </a:defRPr>
            </a:lvl1pPr>
            <a:lvl2pPr algn="ctr" defTabSz="2950396" rtl="0" eaLnBrk="0" fontAlgn="base" hangingPunct="0">
              <a:spcBef>
                <a:spcPct val="0"/>
              </a:spcBef>
              <a:spcAft>
                <a:spcPct val="0"/>
              </a:spcAft>
              <a:defRPr sz="14200">
                <a:solidFill>
                  <a:schemeClr val="tx2"/>
                </a:solidFill>
                <a:latin typeface="Times" charset="0"/>
              </a:defRPr>
            </a:lvl2pPr>
            <a:lvl3pPr algn="ctr" defTabSz="2950396" rtl="0" eaLnBrk="0" fontAlgn="base" hangingPunct="0">
              <a:spcBef>
                <a:spcPct val="0"/>
              </a:spcBef>
              <a:spcAft>
                <a:spcPct val="0"/>
              </a:spcAft>
              <a:defRPr sz="14200">
                <a:solidFill>
                  <a:schemeClr val="tx2"/>
                </a:solidFill>
                <a:latin typeface="Times" charset="0"/>
              </a:defRPr>
            </a:lvl3pPr>
            <a:lvl4pPr algn="ctr" defTabSz="2950396" rtl="0" eaLnBrk="0" fontAlgn="base" hangingPunct="0">
              <a:spcBef>
                <a:spcPct val="0"/>
              </a:spcBef>
              <a:spcAft>
                <a:spcPct val="0"/>
              </a:spcAft>
              <a:defRPr sz="14200">
                <a:solidFill>
                  <a:schemeClr val="tx2"/>
                </a:solidFill>
                <a:latin typeface="Times" charset="0"/>
              </a:defRPr>
            </a:lvl4pPr>
            <a:lvl5pPr algn="ctr" defTabSz="2950396" rtl="0" eaLnBrk="0" fontAlgn="base" hangingPunct="0">
              <a:spcBef>
                <a:spcPct val="0"/>
              </a:spcBef>
              <a:spcAft>
                <a:spcPct val="0"/>
              </a:spcAft>
              <a:defRPr sz="14200">
                <a:solidFill>
                  <a:schemeClr val="tx2"/>
                </a:solidFill>
                <a:latin typeface="Times" charset="0"/>
              </a:defRPr>
            </a:lvl5pPr>
            <a:lvl6pPr marL="646662" algn="ctr" defTabSz="2950396" rtl="0" fontAlgn="base">
              <a:spcBef>
                <a:spcPct val="0"/>
              </a:spcBef>
              <a:spcAft>
                <a:spcPct val="0"/>
              </a:spcAft>
              <a:defRPr sz="14200">
                <a:solidFill>
                  <a:schemeClr val="tx2"/>
                </a:solidFill>
                <a:latin typeface="Times" charset="0"/>
              </a:defRPr>
            </a:lvl6pPr>
            <a:lvl7pPr marL="1293324" algn="ctr" defTabSz="2950396" rtl="0" fontAlgn="base">
              <a:spcBef>
                <a:spcPct val="0"/>
              </a:spcBef>
              <a:spcAft>
                <a:spcPct val="0"/>
              </a:spcAft>
              <a:defRPr sz="14200">
                <a:solidFill>
                  <a:schemeClr val="tx2"/>
                </a:solidFill>
                <a:latin typeface="Times" charset="0"/>
              </a:defRPr>
            </a:lvl7pPr>
            <a:lvl8pPr marL="1939987" algn="ctr" defTabSz="2950396" rtl="0" fontAlgn="base">
              <a:spcBef>
                <a:spcPct val="0"/>
              </a:spcBef>
              <a:spcAft>
                <a:spcPct val="0"/>
              </a:spcAft>
              <a:defRPr sz="14200">
                <a:solidFill>
                  <a:schemeClr val="tx2"/>
                </a:solidFill>
                <a:latin typeface="Times" charset="0"/>
              </a:defRPr>
            </a:lvl8pPr>
            <a:lvl9pPr marL="2586649" algn="ctr" defTabSz="2950396" rtl="0" fontAlgn="base">
              <a:spcBef>
                <a:spcPct val="0"/>
              </a:spcBef>
              <a:spcAft>
                <a:spcPct val="0"/>
              </a:spcAft>
              <a:defRPr sz="14200">
                <a:solidFill>
                  <a:schemeClr val="tx2"/>
                </a:solidFill>
                <a:latin typeface="Times" charset="0"/>
              </a:defRPr>
            </a:lvl9pPr>
          </a:lstStyle>
          <a:p>
            <a:pPr eaLnBrk="1" hangingPunct="1"/>
            <a:r>
              <a:rPr lang="en-GB" sz="8800" dirty="0">
                <a:solidFill>
                  <a:srgbClr val="FF0000"/>
                </a:solidFill>
                <a:latin typeface="Arial"/>
                <a:cs typeface="Arial"/>
              </a:rPr>
              <a:t>Improving Hospital Food: evaluating the impact of the </a:t>
            </a:r>
            <a:r>
              <a:rPr lang="en-GB" sz="8800" dirty="0" smtClean="0">
                <a:solidFill>
                  <a:srgbClr val="FF0000"/>
                </a:solidFill>
                <a:latin typeface="Arial"/>
                <a:cs typeface="Arial"/>
              </a:rPr>
              <a:t>UK Soil </a:t>
            </a:r>
            <a:r>
              <a:rPr lang="en-GB" sz="8800" dirty="0">
                <a:solidFill>
                  <a:srgbClr val="FF0000"/>
                </a:solidFill>
                <a:latin typeface="Arial"/>
                <a:cs typeface="Arial"/>
              </a:rPr>
              <a:t>Association Food for Life Partnership </a:t>
            </a:r>
            <a:endParaRPr lang="en-GB" altLang="en-US" sz="8800" dirty="0">
              <a:solidFill>
                <a:srgbClr val="FF0000"/>
              </a:solidFill>
              <a:latin typeface="Arial"/>
              <a:cs typeface="Arial"/>
            </a:endParaRPr>
          </a:p>
        </p:txBody>
      </p:sp>
      <p:sp>
        <p:nvSpPr>
          <p:cNvPr id="3" name="Subtitle 2"/>
          <p:cNvSpPr txBox="1">
            <a:spLocks/>
          </p:cNvSpPr>
          <p:nvPr/>
        </p:nvSpPr>
        <p:spPr>
          <a:xfrm>
            <a:off x="3385343" y="4342027"/>
            <a:ext cx="25962865" cy="1091181"/>
          </a:xfrm>
          <a:prstGeom prst="rect">
            <a:avLst/>
          </a:prstGeom>
        </p:spPr>
        <p:txBody>
          <a:bodyPr lIns="91440" tIns="45720" rIns="91440" bIns="45720"/>
          <a:lstStyle>
            <a:lvl1pPr marL="1106961" indent="-1106961" algn="l" defTabSz="2950396" rtl="0" eaLnBrk="0" fontAlgn="base" hangingPunct="0">
              <a:spcBef>
                <a:spcPct val="20000"/>
              </a:spcBef>
              <a:spcAft>
                <a:spcPct val="0"/>
              </a:spcAft>
              <a:buChar char="•"/>
              <a:defRPr sz="10400">
                <a:solidFill>
                  <a:schemeClr val="tx1"/>
                </a:solidFill>
                <a:latin typeface="+mn-lt"/>
                <a:ea typeface="+mn-ea"/>
                <a:cs typeface="+mn-cs"/>
              </a:defRPr>
            </a:lvl1pPr>
            <a:lvl2pPr marL="2398039" indent="-922842" algn="l" defTabSz="2950396" rtl="0" eaLnBrk="0" fontAlgn="base" hangingPunct="0">
              <a:spcBef>
                <a:spcPct val="20000"/>
              </a:spcBef>
              <a:spcAft>
                <a:spcPct val="0"/>
              </a:spcAft>
              <a:buChar char="–"/>
              <a:defRPr sz="9000">
                <a:solidFill>
                  <a:schemeClr val="tx1"/>
                </a:solidFill>
                <a:latin typeface="+mn-lt"/>
              </a:defRPr>
            </a:lvl2pPr>
            <a:lvl3pPr marL="3689119" indent="-738722" algn="l" defTabSz="2950396" rtl="0" eaLnBrk="0" fontAlgn="base" hangingPunct="0">
              <a:spcBef>
                <a:spcPct val="20000"/>
              </a:spcBef>
              <a:spcAft>
                <a:spcPct val="0"/>
              </a:spcAft>
              <a:buChar char="•"/>
              <a:defRPr sz="7700">
                <a:solidFill>
                  <a:schemeClr val="tx1"/>
                </a:solidFill>
                <a:latin typeface="+mn-lt"/>
              </a:defRPr>
            </a:lvl3pPr>
            <a:lvl4pPr marL="5164316" indent="-738722" algn="l" defTabSz="2950396" rtl="0" eaLnBrk="0" fontAlgn="base" hangingPunct="0">
              <a:spcBef>
                <a:spcPct val="20000"/>
              </a:spcBef>
              <a:spcAft>
                <a:spcPct val="0"/>
              </a:spcAft>
              <a:buChar char="–"/>
              <a:defRPr sz="6500">
                <a:solidFill>
                  <a:schemeClr val="tx1"/>
                </a:solidFill>
                <a:latin typeface="+mn-lt"/>
              </a:defRPr>
            </a:lvl4pPr>
            <a:lvl5pPr marL="6639515" indent="-736476" algn="l" defTabSz="2950396" rtl="0" eaLnBrk="0" fontAlgn="base" hangingPunct="0">
              <a:spcBef>
                <a:spcPct val="20000"/>
              </a:spcBef>
              <a:spcAft>
                <a:spcPct val="0"/>
              </a:spcAft>
              <a:buChar char="»"/>
              <a:defRPr sz="6500">
                <a:solidFill>
                  <a:schemeClr val="tx1"/>
                </a:solidFill>
                <a:latin typeface="+mn-lt"/>
              </a:defRPr>
            </a:lvl5pPr>
            <a:lvl6pPr marL="7286177" indent="-736476" algn="l" defTabSz="2950396" rtl="0" fontAlgn="base">
              <a:spcBef>
                <a:spcPct val="20000"/>
              </a:spcBef>
              <a:spcAft>
                <a:spcPct val="0"/>
              </a:spcAft>
              <a:buChar char="»"/>
              <a:defRPr sz="6500">
                <a:solidFill>
                  <a:schemeClr val="tx1"/>
                </a:solidFill>
                <a:latin typeface="+mn-lt"/>
              </a:defRPr>
            </a:lvl6pPr>
            <a:lvl7pPr marL="7932839" indent="-736476" algn="l" defTabSz="2950396" rtl="0" fontAlgn="base">
              <a:spcBef>
                <a:spcPct val="20000"/>
              </a:spcBef>
              <a:spcAft>
                <a:spcPct val="0"/>
              </a:spcAft>
              <a:buChar char="»"/>
              <a:defRPr sz="6500">
                <a:solidFill>
                  <a:schemeClr val="tx1"/>
                </a:solidFill>
                <a:latin typeface="+mn-lt"/>
              </a:defRPr>
            </a:lvl7pPr>
            <a:lvl8pPr marL="8579502" indent="-736476" algn="l" defTabSz="2950396" rtl="0" fontAlgn="base">
              <a:spcBef>
                <a:spcPct val="20000"/>
              </a:spcBef>
              <a:spcAft>
                <a:spcPct val="0"/>
              </a:spcAft>
              <a:buChar char="»"/>
              <a:defRPr sz="6500">
                <a:solidFill>
                  <a:schemeClr val="tx1"/>
                </a:solidFill>
                <a:latin typeface="+mn-lt"/>
              </a:defRPr>
            </a:lvl8pPr>
            <a:lvl9pPr marL="9226164" indent="-736476" algn="l" defTabSz="2950396" rtl="0" fontAlgn="base">
              <a:spcBef>
                <a:spcPct val="20000"/>
              </a:spcBef>
              <a:spcAft>
                <a:spcPct val="0"/>
              </a:spcAft>
              <a:buChar char="»"/>
              <a:defRPr sz="6500">
                <a:solidFill>
                  <a:schemeClr val="tx1"/>
                </a:solidFill>
                <a:latin typeface="+mn-lt"/>
              </a:defRPr>
            </a:lvl9pPr>
          </a:lstStyle>
          <a:p>
            <a:pPr marL="0" indent="0" eaLnBrk="1" hangingPunct="1">
              <a:buNone/>
            </a:pPr>
            <a:r>
              <a:rPr lang="en-GB" sz="5400" dirty="0">
                <a:latin typeface="Arial"/>
                <a:cs typeface="Arial"/>
              </a:rPr>
              <a:t>Selena </a:t>
            </a:r>
            <a:r>
              <a:rPr lang="en-GB" sz="5400" dirty="0" err="1">
                <a:latin typeface="Arial"/>
                <a:cs typeface="Arial"/>
              </a:rPr>
              <a:t>Gray</a:t>
            </a:r>
            <a:r>
              <a:rPr lang="en-GB" sz="5400" dirty="0">
                <a:latin typeface="Arial"/>
                <a:cs typeface="Arial"/>
              </a:rPr>
              <a:t>, Robin Means, Judy </a:t>
            </a:r>
            <a:r>
              <a:rPr lang="en-GB" sz="5400" dirty="0" err="1">
                <a:latin typeface="Arial"/>
                <a:cs typeface="Arial"/>
              </a:rPr>
              <a:t>Orme</a:t>
            </a:r>
            <a:r>
              <a:rPr lang="en-GB" sz="5400" dirty="0">
                <a:latin typeface="Arial"/>
                <a:cs typeface="Arial"/>
              </a:rPr>
              <a:t>, Hannah Pitt, Matthew Jones, Debra, University of the West of England, Bristol, UK </a:t>
            </a:r>
            <a:endParaRPr lang="en-GB" altLang="en-US" sz="5400" dirty="0">
              <a:latin typeface="Arial"/>
              <a:cs typeface="Arial"/>
            </a:endParaRPr>
          </a:p>
        </p:txBody>
      </p:sp>
      <p:sp>
        <p:nvSpPr>
          <p:cNvPr id="4" name="TextBox 3"/>
          <p:cNvSpPr txBox="1"/>
          <p:nvPr/>
        </p:nvSpPr>
        <p:spPr>
          <a:xfrm>
            <a:off x="3385343" y="7296189"/>
            <a:ext cx="36879947" cy="4154983"/>
          </a:xfrm>
          <a:prstGeom prst="rect">
            <a:avLst/>
          </a:prstGeom>
          <a:noFill/>
        </p:spPr>
        <p:txBody>
          <a:bodyPr wrap="square" lIns="91440" tIns="45720" rIns="91440" bIns="45720" rtlCol="0">
            <a:spAutoFit/>
          </a:bodyPr>
          <a:lstStyle/>
          <a:p>
            <a:r>
              <a:rPr lang="en-GB" b="0" dirty="0"/>
              <a:t>The Food for Life Partnership (FFLP) is an initiative led by the Soil Association (SA), a non governmental organisation in the UK which aims to encourage a healthy, sustainable food culture in communities. The SA also runs a Catering Mark scheme that provides an independent endorsement that food providers are taking steps to improve the food they serve, using fresh ingredients which are free from undesirable additives and trans fats, are better for animal welfare, and comply with national nutrition </a:t>
            </a:r>
            <a:r>
              <a:rPr lang="en-GB" b="0" dirty="0" smtClean="0"/>
              <a:t>standards.</a:t>
            </a:r>
            <a:r>
              <a:rPr lang="en-GB" b="0" dirty="0"/>
              <a:t> </a:t>
            </a:r>
            <a:r>
              <a:rPr lang="en-GB" b="0" dirty="0" smtClean="0"/>
              <a:t>FFLP work </a:t>
            </a:r>
            <a:r>
              <a:rPr lang="en-GB" b="0" dirty="0"/>
              <a:t>in schools has already been shown a significant impact and FFLP has now been extended to hospitals, care homes, universities and early years settings </a:t>
            </a:r>
            <a:r>
              <a:rPr lang="en-GB" dirty="0"/>
              <a:t/>
            </a:r>
            <a:br>
              <a:rPr lang="en-GB" dirty="0"/>
            </a:br>
            <a:endParaRPr lang="en-GB" dirty="0"/>
          </a:p>
        </p:txBody>
      </p:sp>
      <p:sp>
        <p:nvSpPr>
          <p:cNvPr id="5" name="TextBox 4"/>
          <p:cNvSpPr txBox="1"/>
          <p:nvPr/>
        </p:nvSpPr>
        <p:spPr>
          <a:xfrm>
            <a:off x="10315030" y="12907739"/>
            <a:ext cx="21594710" cy="2800767"/>
          </a:xfrm>
          <a:prstGeom prst="rect">
            <a:avLst/>
          </a:prstGeom>
          <a:noFill/>
        </p:spPr>
        <p:txBody>
          <a:bodyPr wrap="square" lIns="91440" tIns="45720" rIns="91440" bIns="45720" rtlCol="0">
            <a:spAutoFit/>
          </a:bodyPr>
          <a:lstStyle/>
          <a:p>
            <a:r>
              <a:rPr lang="en-GB" b="0" dirty="0"/>
              <a:t>A case study approach with three pathfinder organisations working with the SA  (</a:t>
            </a:r>
            <a:r>
              <a:rPr lang="en-GB" b="0" dirty="0" err="1"/>
              <a:t>Barts</a:t>
            </a:r>
            <a:r>
              <a:rPr lang="en-GB" b="0" dirty="0"/>
              <a:t> Health, South Warwickshire NHS Foundation Trust and Calderdale and Huddersfield NHS Foundation Trust. Semi-structured interviews were undertaken with staff and stakeholders, and relevant document analysis was undertaken</a:t>
            </a:r>
            <a:r>
              <a:rPr lang="en-GB" dirty="0"/>
              <a:t>.</a:t>
            </a:r>
          </a:p>
        </p:txBody>
      </p:sp>
      <p:sp>
        <p:nvSpPr>
          <p:cNvPr id="6" name="TextBox 5"/>
          <p:cNvSpPr txBox="1"/>
          <p:nvPr/>
        </p:nvSpPr>
        <p:spPr>
          <a:xfrm>
            <a:off x="3546278" y="6499027"/>
            <a:ext cx="8247317" cy="769441"/>
          </a:xfrm>
          <a:prstGeom prst="rect">
            <a:avLst/>
          </a:prstGeom>
          <a:noFill/>
        </p:spPr>
        <p:txBody>
          <a:bodyPr wrap="square" lIns="91440" tIns="45720" rIns="91440" bIns="45720" rtlCol="0">
            <a:spAutoFit/>
          </a:bodyPr>
          <a:lstStyle/>
          <a:p>
            <a:r>
              <a:rPr lang="en-GB" dirty="0">
                <a:solidFill>
                  <a:srgbClr val="FF0000"/>
                </a:solidFill>
                <a:latin typeface="Arial"/>
                <a:cs typeface="Arial"/>
              </a:rPr>
              <a:t>Background</a:t>
            </a:r>
          </a:p>
        </p:txBody>
      </p:sp>
      <p:sp>
        <p:nvSpPr>
          <p:cNvPr id="7" name="TextBox 6"/>
          <p:cNvSpPr txBox="1"/>
          <p:nvPr/>
        </p:nvSpPr>
        <p:spPr>
          <a:xfrm>
            <a:off x="10243022" y="12115651"/>
            <a:ext cx="9982822" cy="769441"/>
          </a:xfrm>
          <a:prstGeom prst="rect">
            <a:avLst/>
          </a:prstGeom>
          <a:noFill/>
        </p:spPr>
        <p:txBody>
          <a:bodyPr wrap="square" lIns="91440" tIns="45720" rIns="91440" bIns="45720" rtlCol="0">
            <a:spAutoFit/>
          </a:bodyPr>
          <a:lstStyle/>
          <a:p>
            <a:r>
              <a:rPr lang="en-GB" dirty="0" smtClean="0">
                <a:solidFill>
                  <a:srgbClr val="FF0000"/>
                </a:solidFill>
                <a:latin typeface="Arial"/>
                <a:cs typeface="Arial"/>
              </a:rPr>
              <a:t>Methods</a:t>
            </a:r>
            <a:endParaRPr lang="en-GB" dirty="0">
              <a:solidFill>
                <a:srgbClr val="FF0000"/>
              </a:solidFill>
              <a:latin typeface="Arial"/>
              <a:cs typeface="Arial"/>
            </a:endParaRPr>
          </a:p>
        </p:txBody>
      </p:sp>
      <p:sp>
        <p:nvSpPr>
          <p:cNvPr id="8" name="TextBox 7"/>
          <p:cNvSpPr txBox="1"/>
          <p:nvPr/>
        </p:nvSpPr>
        <p:spPr>
          <a:xfrm>
            <a:off x="10315030" y="11395571"/>
            <a:ext cx="21767569" cy="769441"/>
          </a:xfrm>
          <a:prstGeom prst="rect">
            <a:avLst/>
          </a:prstGeom>
          <a:noFill/>
        </p:spPr>
        <p:txBody>
          <a:bodyPr wrap="square" lIns="91440" tIns="45720" rIns="91440" bIns="45720" rtlCol="0">
            <a:spAutoFit/>
          </a:bodyPr>
          <a:lstStyle/>
          <a:p>
            <a:r>
              <a:rPr lang="en-GB" dirty="0">
                <a:solidFill>
                  <a:srgbClr val="FF0000"/>
                </a:solidFill>
                <a:latin typeface="Arial"/>
                <a:cs typeface="Arial"/>
              </a:rPr>
              <a:t>Aims</a:t>
            </a:r>
            <a:r>
              <a:rPr lang="en-GB" dirty="0"/>
              <a:t> </a:t>
            </a:r>
            <a:r>
              <a:rPr lang="en-GB" b="0" dirty="0"/>
              <a:t>To evaluate the progress of FFLP within the hospital setting </a:t>
            </a:r>
            <a:endParaRPr lang="en-GB" b="0" dirty="0">
              <a:solidFill>
                <a:srgbClr val="FF0000"/>
              </a:solidFill>
              <a:latin typeface="+mj-lt"/>
            </a:endParaRPr>
          </a:p>
        </p:txBody>
      </p:sp>
      <p:sp>
        <p:nvSpPr>
          <p:cNvPr id="9" name="TextBox 8"/>
          <p:cNvSpPr txBox="1"/>
          <p:nvPr/>
        </p:nvSpPr>
        <p:spPr>
          <a:xfrm>
            <a:off x="3546278" y="14923963"/>
            <a:ext cx="5287236" cy="769441"/>
          </a:xfrm>
          <a:prstGeom prst="rect">
            <a:avLst/>
          </a:prstGeom>
          <a:noFill/>
        </p:spPr>
        <p:txBody>
          <a:bodyPr wrap="square" lIns="91440" tIns="45720" rIns="91440" bIns="45720" rtlCol="0">
            <a:spAutoFit/>
          </a:bodyPr>
          <a:lstStyle/>
          <a:p>
            <a:r>
              <a:rPr lang="en-GB" dirty="0">
                <a:solidFill>
                  <a:srgbClr val="FF0000"/>
                </a:solidFill>
                <a:latin typeface="Arial"/>
                <a:cs typeface="Arial"/>
              </a:rPr>
              <a:t>Findings</a:t>
            </a:r>
          </a:p>
        </p:txBody>
      </p:sp>
      <p:sp>
        <p:nvSpPr>
          <p:cNvPr id="10" name="TextBox 9"/>
          <p:cNvSpPr txBox="1"/>
          <p:nvPr/>
        </p:nvSpPr>
        <p:spPr>
          <a:xfrm>
            <a:off x="13123342" y="20900627"/>
            <a:ext cx="12068778" cy="769441"/>
          </a:xfrm>
          <a:prstGeom prst="rect">
            <a:avLst/>
          </a:prstGeom>
          <a:noFill/>
        </p:spPr>
        <p:txBody>
          <a:bodyPr wrap="square" lIns="91440" tIns="45720" rIns="91440" bIns="45720" rtlCol="0">
            <a:spAutoFit/>
          </a:bodyPr>
          <a:lstStyle/>
          <a:p>
            <a:r>
              <a:rPr lang="en-GB" dirty="0">
                <a:solidFill>
                  <a:srgbClr val="FF0000"/>
                </a:solidFill>
                <a:latin typeface="Arial"/>
                <a:cs typeface="Arial"/>
              </a:rPr>
              <a:t>Conclusions and key messages</a:t>
            </a:r>
          </a:p>
        </p:txBody>
      </p:sp>
      <p:sp>
        <p:nvSpPr>
          <p:cNvPr id="11" name="TextBox 10"/>
          <p:cNvSpPr txBox="1"/>
          <p:nvPr/>
        </p:nvSpPr>
        <p:spPr>
          <a:xfrm>
            <a:off x="13123342" y="22124763"/>
            <a:ext cx="20090232" cy="4154983"/>
          </a:xfrm>
          <a:prstGeom prst="rect">
            <a:avLst/>
          </a:prstGeom>
          <a:noFill/>
        </p:spPr>
        <p:txBody>
          <a:bodyPr wrap="square" lIns="91440" tIns="45720" rIns="91440" bIns="45720" rtlCol="0">
            <a:spAutoFit/>
          </a:bodyPr>
          <a:lstStyle/>
          <a:p>
            <a:r>
              <a:rPr lang="en-GB" dirty="0"/>
              <a:t>1. The importance of food in hospitals for patients, staff and visitors is not always recognized and is of variable quality, with much provision now delivered under contract from external providers</a:t>
            </a:r>
          </a:p>
          <a:p>
            <a:r>
              <a:rPr lang="en-GB" dirty="0"/>
              <a:t>2. Engagement with the Soil Association Food for Life Partnership has the potential to catalyse significant changes in the focus on food within hospitals, and improve the quality of food provided</a:t>
            </a:r>
          </a:p>
        </p:txBody>
      </p:sp>
      <p:sp>
        <p:nvSpPr>
          <p:cNvPr id="12" name="TextBox 11"/>
          <p:cNvSpPr txBox="1"/>
          <p:nvPr/>
        </p:nvSpPr>
        <p:spPr>
          <a:xfrm>
            <a:off x="3474270" y="15716051"/>
            <a:ext cx="37588176" cy="4832092"/>
          </a:xfrm>
          <a:prstGeom prst="rect">
            <a:avLst/>
          </a:prstGeom>
          <a:noFill/>
        </p:spPr>
        <p:txBody>
          <a:bodyPr wrap="square" lIns="91440" tIns="45720" rIns="91440" bIns="45720" rtlCol="0">
            <a:spAutoFit/>
          </a:bodyPr>
          <a:lstStyle/>
          <a:p>
            <a:r>
              <a:rPr lang="en-GB" b="0" dirty="0"/>
              <a:t>There is huge scope to improve the quality of food in hospital settings for patients, visitors and staff. Each of the three Trusts will shortly achieve a SA Catering Mark for staff and visitor catering, but current models of delivering patient food using centralized cook-chill facilities make it challenging to do this for patient food. Out of hours food provision for staff is generally poor, with a strong reliance on vending machines.</a:t>
            </a:r>
          </a:p>
          <a:p>
            <a:r>
              <a:rPr lang="en-GB" b="0" dirty="0"/>
              <a:t>FFLP has helped to catalyse a systems approach to food within organisations, and provided an external lever to help drive up the quality and nature of the food provided by external contractors. </a:t>
            </a:r>
          </a:p>
          <a:p>
            <a:r>
              <a:rPr lang="en-GB" b="0" dirty="0"/>
              <a:t>Cross-institution and community involvement including leadership commitment and engagement, along with a recognition that food quality is closely linked to core objectives such as care provision are needed to make progress. </a:t>
            </a:r>
          </a:p>
        </p:txBody>
      </p:sp>
      <p:pic>
        <p:nvPicPr>
          <p:cNvPr id="17" name="Picture 16" descr="hi_big_e_lrg_pink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3334" y="18894"/>
            <a:ext cx="10131552" cy="7552944"/>
          </a:xfrm>
          <a:prstGeom prst="rect">
            <a:avLst/>
          </a:prstGeom>
        </p:spPr>
      </p:pic>
      <p:pic>
        <p:nvPicPr>
          <p:cNvPr id="18" name="Picture 17" descr="SOUTHMEAD HOSPITAL - PERMISSION JUNE 2015 - HIGH RES (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262" y="20900627"/>
            <a:ext cx="8786874" cy="5857916"/>
          </a:xfrm>
          <a:prstGeom prst="rect">
            <a:avLst/>
          </a:prstGeom>
        </p:spPr>
      </p:pic>
      <p:pic>
        <p:nvPicPr>
          <p:cNvPr id="19" name="Picture 18" descr="SOUTH WARWICKSHIRE HOSPITALS - JUNE 2015 (4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5742" y="20255299"/>
            <a:ext cx="6092619" cy="7586754"/>
          </a:xfrm>
          <a:prstGeom prst="rect">
            <a:avLst/>
          </a:prstGeom>
        </p:spPr>
      </p:pic>
      <p:pic>
        <p:nvPicPr>
          <p:cNvPr id="21" name="Picture 20" descr="SOUTHMEAD HOSPITAL - PERMISSION JUNE 2015 - HIGH RES (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4270" y="11107541"/>
            <a:ext cx="5760640" cy="3840426"/>
          </a:xfrm>
          <a:prstGeom prst="rect">
            <a:avLst/>
          </a:prstGeom>
        </p:spPr>
      </p:pic>
      <p:pic>
        <p:nvPicPr>
          <p:cNvPr id="23" name="Picture 22" descr="SOUTHMEAD HOSPITAL - PERMISSION JUNE 2015 - HIGH RES (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31210" y="10315452"/>
            <a:ext cx="8197558" cy="5386460"/>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32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246</TotalTime>
  <Words>444</Words>
  <Application>Microsoft Macintosh PowerPoint</Application>
  <PresentationFormat>Custom</PresentationFormat>
  <Paragraphs>14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Blank Presentation</vt:lpstr>
      <vt:lpstr>PowerPoint Presentation</vt:lpstr>
    </vt:vector>
  </TitlesOfParts>
  <Company>UWE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Haycox</dc:creator>
  <cp:lastModifiedBy>Selena gray</cp:lastModifiedBy>
  <cp:revision>37</cp:revision>
  <dcterms:created xsi:type="dcterms:W3CDTF">2009-07-07T14:16:59Z</dcterms:created>
  <dcterms:modified xsi:type="dcterms:W3CDTF">2015-11-04T10:24:53Z</dcterms:modified>
</cp:coreProperties>
</file>