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E461F-FADE-484E-9653-A2B009D3FE00}" v="14" dt="2021-06-10T14:40:33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. azeem haroon" userId="ced98ae6390a1641" providerId="LiveId" clId="{319E461F-FADE-484E-9653-A2B009D3FE00}"/>
    <pc:docChg chg="undo redo custSel addSld modSld">
      <pc:chgData name="m. azeem haroon" userId="ced98ae6390a1641" providerId="LiveId" clId="{319E461F-FADE-484E-9653-A2B009D3FE00}" dt="2021-06-10T15:03:07.084" v="2474" actId="26606"/>
      <pc:docMkLst>
        <pc:docMk/>
      </pc:docMkLst>
      <pc:sldChg chg="addSp modSp mod setBg">
        <pc:chgData name="m. azeem haroon" userId="ced98ae6390a1641" providerId="LiveId" clId="{319E461F-FADE-484E-9653-A2B009D3FE00}" dt="2021-06-10T15:01:04.816" v="2282" actId="26606"/>
        <pc:sldMkLst>
          <pc:docMk/>
          <pc:sldMk cId="2190029856" sldId="256"/>
        </pc:sldMkLst>
        <pc:spChg chg="mod">
          <ac:chgData name="m. azeem haroon" userId="ced98ae6390a1641" providerId="LiveId" clId="{319E461F-FADE-484E-9653-A2B009D3FE00}" dt="2021-06-10T15:01:04.816" v="2282" actId="26606"/>
          <ac:spMkLst>
            <pc:docMk/>
            <pc:sldMk cId="2190029856" sldId="256"/>
            <ac:spMk id="2" creationId="{61EB248E-8B24-438D-9B4A-D436F0085A8C}"/>
          </ac:spMkLst>
        </pc:spChg>
        <pc:spChg chg="mod">
          <ac:chgData name="m. azeem haroon" userId="ced98ae6390a1641" providerId="LiveId" clId="{319E461F-FADE-484E-9653-A2B009D3FE00}" dt="2021-06-10T15:01:04.816" v="2282" actId="26606"/>
          <ac:spMkLst>
            <pc:docMk/>
            <pc:sldMk cId="2190029856" sldId="256"/>
            <ac:spMk id="3" creationId="{537F8598-2BF9-4006-8D79-6B78138CBEF6}"/>
          </ac:spMkLst>
        </pc:spChg>
        <pc:spChg chg="add">
          <ac:chgData name="m. azeem haroon" userId="ced98ae6390a1641" providerId="LiveId" clId="{319E461F-FADE-484E-9653-A2B009D3FE00}" dt="2021-06-10T15:01:04.816" v="2282" actId="26606"/>
          <ac:spMkLst>
            <pc:docMk/>
            <pc:sldMk cId="2190029856" sldId="256"/>
            <ac:spMk id="8" creationId="{46F1F2C8-798B-4CCE-A851-94AFAF350BED}"/>
          </ac:spMkLst>
        </pc:spChg>
        <pc:spChg chg="add">
          <ac:chgData name="m. azeem haroon" userId="ced98ae6390a1641" providerId="LiveId" clId="{319E461F-FADE-484E-9653-A2B009D3FE00}" dt="2021-06-10T15:01:04.816" v="2282" actId="26606"/>
          <ac:spMkLst>
            <pc:docMk/>
            <pc:sldMk cId="2190029856" sldId="256"/>
            <ac:spMk id="10" creationId="{755E9CD0-04B0-4A3C-B291-AD913379C713}"/>
          </ac:spMkLst>
        </pc:spChg>
        <pc:spChg chg="add">
          <ac:chgData name="m. azeem haroon" userId="ced98ae6390a1641" providerId="LiveId" clId="{319E461F-FADE-484E-9653-A2B009D3FE00}" dt="2021-06-10T15:01:04.816" v="2282" actId="26606"/>
          <ac:spMkLst>
            <pc:docMk/>
            <pc:sldMk cId="2190029856" sldId="256"/>
            <ac:spMk id="12" creationId="{1DD8BF3B-6066-418C-8D1A-75C5E396FC04}"/>
          </ac:spMkLst>
        </pc:spChg>
        <pc:spChg chg="add">
          <ac:chgData name="m. azeem haroon" userId="ced98ae6390a1641" providerId="LiveId" clId="{319E461F-FADE-484E-9653-A2B009D3FE00}" dt="2021-06-10T15:01:04.816" v="2282" actId="26606"/>
          <ac:spMkLst>
            <pc:docMk/>
            <pc:sldMk cId="2190029856" sldId="256"/>
            <ac:spMk id="14" creationId="{80BC66F9-7A74-4286-AD22-1174052CC22C}"/>
          </ac:spMkLst>
        </pc:spChg>
        <pc:spChg chg="add">
          <ac:chgData name="m. azeem haroon" userId="ced98ae6390a1641" providerId="LiveId" clId="{319E461F-FADE-484E-9653-A2B009D3FE00}" dt="2021-06-10T15:01:04.816" v="2282" actId="26606"/>
          <ac:spMkLst>
            <pc:docMk/>
            <pc:sldMk cId="2190029856" sldId="256"/>
            <ac:spMk id="16" creationId="{D8142CC3-2B5C-48E6-9DF0-6C8ACBAF23EF}"/>
          </ac:spMkLst>
        </pc:spChg>
        <pc:spChg chg="add">
          <ac:chgData name="m. azeem haroon" userId="ced98ae6390a1641" providerId="LiveId" clId="{319E461F-FADE-484E-9653-A2B009D3FE00}" dt="2021-06-10T15:01:04.816" v="2282" actId="26606"/>
          <ac:spMkLst>
            <pc:docMk/>
            <pc:sldMk cId="2190029856" sldId="256"/>
            <ac:spMk id="20" creationId="{46A89C79-8EF3-4AF9-B3D9-59A883F41C83}"/>
          </ac:spMkLst>
        </pc:spChg>
        <pc:spChg chg="add">
          <ac:chgData name="m. azeem haroon" userId="ced98ae6390a1641" providerId="LiveId" clId="{319E461F-FADE-484E-9653-A2B009D3FE00}" dt="2021-06-10T15:01:04.816" v="2282" actId="26606"/>
          <ac:spMkLst>
            <pc:docMk/>
            <pc:sldMk cId="2190029856" sldId="256"/>
            <ac:spMk id="22" creationId="{EFE5CE34-4543-42E5-B82C-1F3D12422CDD}"/>
          </ac:spMkLst>
        </pc:spChg>
        <pc:spChg chg="add">
          <ac:chgData name="m. azeem haroon" userId="ced98ae6390a1641" providerId="LiveId" clId="{319E461F-FADE-484E-9653-A2B009D3FE00}" dt="2021-06-10T15:01:04.816" v="2282" actId="26606"/>
          <ac:spMkLst>
            <pc:docMk/>
            <pc:sldMk cId="2190029856" sldId="256"/>
            <ac:spMk id="24" creationId="{72AF41FE-63D7-4695-81D2-66D2510E4486}"/>
          </ac:spMkLst>
        </pc:spChg>
        <pc:cxnChg chg="add">
          <ac:chgData name="m. azeem haroon" userId="ced98ae6390a1641" providerId="LiveId" clId="{319E461F-FADE-484E-9653-A2B009D3FE00}" dt="2021-06-10T15:01:04.816" v="2282" actId="26606"/>
          <ac:cxnSpMkLst>
            <pc:docMk/>
            <pc:sldMk cId="2190029856" sldId="256"/>
            <ac:cxnSpMk id="18" creationId="{7B2D303B-3DD0-4319-9EAD-361847FEC71D}"/>
          </ac:cxnSpMkLst>
        </pc:cxnChg>
      </pc:sldChg>
      <pc:sldChg chg="addSp delSp modSp mod">
        <pc:chgData name="m. azeem haroon" userId="ced98ae6390a1641" providerId="LiveId" clId="{319E461F-FADE-484E-9653-A2B009D3FE00}" dt="2021-06-10T14:23:07.639" v="17" actId="26606"/>
        <pc:sldMkLst>
          <pc:docMk/>
          <pc:sldMk cId="3361936597" sldId="257"/>
        </pc:sldMkLst>
        <pc:spChg chg="mod">
          <ac:chgData name="m. azeem haroon" userId="ced98ae6390a1641" providerId="LiveId" clId="{319E461F-FADE-484E-9653-A2B009D3FE00}" dt="2021-06-10T14:23:07.639" v="17" actId="26606"/>
          <ac:spMkLst>
            <pc:docMk/>
            <pc:sldMk cId="3361936597" sldId="257"/>
            <ac:spMk id="2" creationId="{AC7A9507-3446-47C0-B438-81156CC0A25A}"/>
          </ac:spMkLst>
        </pc:spChg>
        <pc:spChg chg="mod">
          <ac:chgData name="m. azeem haroon" userId="ced98ae6390a1641" providerId="LiveId" clId="{319E461F-FADE-484E-9653-A2B009D3FE00}" dt="2021-06-10T14:23:07.639" v="17" actId="26606"/>
          <ac:spMkLst>
            <pc:docMk/>
            <pc:sldMk cId="3361936597" sldId="257"/>
            <ac:spMk id="3" creationId="{7524D912-8954-44CB-B069-206DF8570250}"/>
          </ac:spMkLst>
        </pc:spChg>
        <pc:spChg chg="add del">
          <ac:chgData name="m. azeem haroon" userId="ced98ae6390a1641" providerId="LiveId" clId="{319E461F-FADE-484E-9653-A2B009D3FE00}" dt="2021-06-10T14:23:07.639" v="17" actId="26606"/>
          <ac:spMkLst>
            <pc:docMk/>
            <pc:sldMk cId="3361936597" sldId="257"/>
            <ac:spMk id="8" creationId="{2029D5AD-8348-4446-B191-6A9B6FE03F21}"/>
          </ac:spMkLst>
        </pc:spChg>
        <pc:spChg chg="add del">
          <ac:chgData name="m. azeem haroon" userId="ced98ae6390a1641" providerId="LiveId" clId="{319E461F-FADE-484E-9653-A2B009D3FE00}" dt="2021-06-10T14:23:07.639" v="17" actId="26606"/>
          <ac:spMkLst>
            <pc:docMk/>
            <pc:sldMk cId="3361936597" sldId="257"/>
            <ac:spMk id="10" creationId="{A3F395A2-2B64-4749-BD93-2F159C7E1FB5}"/>
          </ac:spMkLst>
        </pc:spChg>
        <pc:spChg chg="add del">
          <ac:chgData name="m. azeem haroon" userId="ced98ae6390a1641" providerId="LiveId" clId="{319E461F-FADE-484E-9653-A2B009D3FE00}" dt="2021-06-10T14:23:07.639" v="17" actId="26606"/>
          <ac:spMkLst>
            <pc:docMk/>
            <pc:sldMk cId="3361936597" sldId="257"/>
            <ac:spMk id="12" creationId="{5CF0135B-EAB8-4CA0-896C-2D897ECD28BC}"/>
          </ac:spMkLst>
        </pc:spChg>
        <pc:spChg chg="add del">
          <ac:chgData name="m. azeem haroon" userId="ced98ae6390a1641" providerId="LiveId" clId="{319E461F-FADE-484E-9653-A2B009D3FE00}" dt="2021-06-10T14:23:07.639" v="17" actId="26606"/>
          <ac:spMkLst>
            <pc:docMk/>
            <pc:sldMk cId="3361936597" sldId="257"/>
            <ac:spMk id="14" creationId="{92C3387C-D24F-4737-8A37-1DC5CFF09CFA}"/>
          </ac:spMkLst>
        </pc:spChg>
        <pc:spChg chg="add del">
          <ac:chgData name="m. azeem haroon" userId="ced98ae6390a1641" providerId="LiveId" clId="{319E461F-FADE-484E-9653-A2B009D3FE00}" dt="2021-06-10T14:23:07.634" v="16" actId="26606"/>
          <ac:spMkLst>
            <pc:docMk/>
            <pc:sldMk cId="3361936597" sldId="257"/>
            <ac:spMk id="71" creationId="{F13C74B1-5B17-4795-BED0-7140497B445A}"/>
          </ac:spMkLst>
        </pc:spChg>
        <pc:spChg chg="add del">
          <ac:chgData name="m. azeem haroon" userId="ced98ae6390a1641" providerId="LiveId" clId="{319E461F-FADE-484E-9653-A2B009D3FE00}" dt="2021-06-10T14:23:07.634" v="16" actId="26606"/>
          <ac:spMkLst>
            <pc:docMk/>
            <pc:sldMk cId="3361936597" sldId="257"/>
            <ac:spMk id="73" creationId="{D4974D33-8DC5-464E-8C6D-BE58F0669C17}"/>
          </ac:spMkLst>
        </pc:spChg>
        <pc:spChg chg="add">
          <ac:chgData name="m. azeem haroon" userId="ced98ae6390a1641" providerId="LiveId" clId="{319E461F-FADE-484E-9653-A2B009D3FE00}" dt="2021-06-10T14:23:07.639" v="17" actId="26606"/>
          <ac:spMkLst>
            <pc:docMk/>
            <pc:sldMk cId="3361936597" sldId="257"/>
            <ac:spMk id="2052" creationId="{D009D6D5-DAC2-4A8B-A17A-E206B9012D09}"/>
          </ac:spMkLst>
        </pc:spChg>
        <pc:picChg chg="add mod">
          <ac:chgData name="m. azeem haroon" userId="ced98ae6390a1641" providerId="LiveId" clId="{319E461F-FADE-484E-9653-A2B009D3FE00}" dt="2021-06-10T14:23:07.639" v="17" actId="26606"/>
          <ac:picMkLst>
            <pc:docMk/>
            <pc:sldMk cId="3361936597" sldId="257"/>
            <ac:picMk id="2050" creationId="{8917E53C-98CF-44F7-92D1-CCAF9B03139F}"/>
          </ac:picMkLst>
        </pc:picChg>
      </pc:sldChg>
      <pc:sldChg chg="addSp delSp modSp mod">
        <pc:chgData name="m. azeem haroon" userId="ced98ae6390a1641" providerId="LiveId" clId="{319E461F-FADE-484E-9653-A2B009D3FE00}" dt="2021-06-10T14:59:36.144" v="2272" actId="20577"/>
        <pc:sldMkLst>
          <pc:docMk/>
          <pc:sldMk cId="2487282627" sldId="258"/>
        </pc:sldMkLst>
        <pc:spChg chg="mod">
          <ac:chgData name="m. azeem haroon" userId="ced98ae6390a1641" providerId="LiveId" clId="{319E461F-FADE-484E-9653-A2B009D3FE00}" dt="2021-06-10T14:59:36.144" v="2272" actId="20577"/>
          <ac:spMkLst>
            <pc:docMk/>
            <pc:sldMk cId="2487282627" sldId="258"/>
            <ac:spMk id="3" creationId="{B8D1D944-3047-4AB0-85A4-5B926BC375BA}"/>
          </ac:spMkLst>
        </pc:spChg>
        <pc:picChg chg="add del">
          <ac:chgData name="m. azeem haroon" userId="ced98ae6390a1641" providerId="LiveId" clId="{319E461F-FADE-484E-9653-A2B009D3FE00}" dt="2021-06-10T14:22:30.585" v="7" actId="478"/>
          <ac:picMkLst>
            <pc:docMk/>
            <pc:sldMk cId="2487282627" sldId="258"/>
            <ac:picMk id="5" creationId="{AC9F5B4E-AFAD-40C6-83BC-C97870BCBD3F}"/>
          </ac:picMkLst>
        </pc:picChg>
        <pc:picChg chg="add del mod">
          <ac:chgData name="m. azeem haroon" userId="ced98ae6390a1641" providerId="LiveId" clId="{319E461F-FADE-484E-9653-A2B009D3FE00}" dt="2021-06-10T14:22:30.112" v="6"/>
          <ac:picMkLst>
            <pc:docMk/>
            <pc:sldMk cId="2487282627" sldId="258"/>
            <ac:picMk id="1026" creationId="{AB1C9653-36C3-4E7D-A974-F145A5C8426F}"/>
          </ac:picMkLst>
        </pc:picChg>
      </pc:sldChg>
      <pc:sldChg chg="addSp delSp modSp new mod setBg">
        <pc:chgData name="m. azeem haroon" userId="ced98ae6390a1641" providerId="LiveId" clId="{319E461F-FADE-484E-9653-A2B009D3FE00}" dt="2021-06-10T14:48:38.727" v="972" actId="27636"/>
        <pc:sldMkLst>
          <pc:docMk/>
          <pc:sldMk cId="1524608500" sldId="260"/>
        </pc:sldMkLst>
        <pc:spChg chg="mod">
          <ac:chgData name="m. azeem haroon" userId="ced98ae6390a1641" providerId="LiveId" clId="{319E461F-FADE-484E-9653-A2B009D3FE00}" dt="2021-06-10T14:31:40.326" v="124" actId="26606"/>
          <ac:spMkLst>
            <pc:docMk/>
            <pc:sldMk cId="1524608500" sldId="260"/>
            <ac:spMk id="2" creationId="{AB6C91EF-86AA-4460-AAE8-89D785FD3F89}"/>
          </ac:spMkLst>
        </pc:spChg>
        <pc:spChg chg="mod ord">
          <ac:chgData name="m. azeem haroon" userId="ced98ae6390a1641" providerId="LiveId" clId="{319E461F-FADE-484E-9653-A2B009D3FE00}" dt="2021-06-10T14:48:38.727" v="972" actId="27636"/>
          <ac:spMkLst>
            <pc:docMk/>
            <pc:sldMk cId="1524608500" sldId="260"/>
            <ac:spMk id="3" creationId="{CE82F4B8-A642-4A70-B030-121DABBF42FF}"/>
          </ac:spMkLst>
        </pc:spChg>
        <pc:spChg chg="add">
          <ac:chgData name="m. azeem haroon" userId="ced98ae6390a1641" providerId="LiveId" clId="{319E461F-FADE-484E-9653-A2B009D3FE00}" dt="2021-06-10T14:31:40.326" v="124" actId="26606"/>
          <ac:spMkLst>
            <pc:docMk/>
            <pc:sldMk cId="1524608500" sldId="260"/>
            <ac:spMk id="11" creationId="{4038CB10-1F5C-4D54-9DF7-12586DE5B007}"/>
          </ac:spMkLst>
        </pc:spChg>
        <pc:spChg chg="add">
          <ac:chgData name="m. azeem haroon" userId="ced98ae6390a1641" providerId="LiveId" clId="{319E461F-FADE-484E-9653-A2B009D3FE00}" dt="2021-06-10T14:31:40.326" v="124" actId="26606"/>
          <ac:spMkLst>
            <pc:docMk/>
            <pc:sldMk cId="1524608500" sldId="260"/>
            <ac:spMk id="13" creationId="{73ED6512-6858-4552-B699-9A97FE9A4EA2}"/>
          </ac:spMkLst>
        </pc:spChg>
        <pc:picChg chg="add del">
          <ac:chgData name="m. azeem haroon" userId="ced98ae6390a1641" providerId="LiveId" clId="{319E461F-FADE-484E-9653-A2B009D3FE00}" dt="2021-06-10T14:30:44.591" v="117" actId="22"/>
          <ac:picMkLst>
            <pc:docMk/>
            <pc:sldMk cId="1524608500" sldId="260"/>
            <ac:picMk id="5" creationId="{5CBD2F18-F3F8-4158-84D4-276B61024D17}"/>
          </ac:picMkLst>
        </pc:picChg>
        <pc:picChg chg="add mod modCrop">
          <ac:chgData name="m. azeem haroon" userId="ced98ae6390a1641" providerId="LiveId" clId="{319E461F-FADE-484E-9653-A2B009D3FE00}" dt="2021-06-10T14:32:19.029" v="135" actId="1076"/>
          <ac:picMkLst>
            <pc:docMk/>
            <pc:sldMk cId="1524608500" sldId="260"/>
            <ac:picMk id="6" creationId="{22F8A03A-A056-4CA5-AFBD-B7174F81E542}"/>
          </ac:picMkLst>
        </pc:picChg>
      </pc:sldChg>
      <pc:sldChg chg="addSp modSp new mod setBg">
        <pc:chgData name="m. azeem haroon" userId="ced98ae6390a1641" providerId="LiveId" clId="{319E461F-FADE-484E-9653-A2B009D3FE00}" dt="2021-06-10T15:00:02.943" v="2273" actId="26606"/>
        <pc:sldMkLst>
          <pc:docMk/>
          <pc:sldMk cId="2788826454" sldId="261"/>
        </pc:sldMkLst>
        <pc:spChg chg="mod">
          <ac:chgData name="m. azeem haroon" userId="ced98ae6390a1641" providerId="LiveId" clId="{319E461F-FADE-484E-9653-A2B009D3FE00}" dt="2021-06-10T15:00:02.943" v="2273" actId="26606"/>
          <ac:spMkLst>
            <pc:docMk/>
            <pc:sldMk cId="2788826454" sldId="261"/>
            <ac:spMk id="2" creationId="{A096CCF1-6C74-4057-B9A8-2221023F7A41}"/>
          </ac:spMkLst>
        </pc:spChg>
        <pc:spChg chg="mod">
          <ac:chgData name="m. azeem haroon" userId="ced98ae6390a1641" providerId="LiveId" clId="{319E461F-FADE-484E-9653-A2B009D3FE00}" dt="2021-06-10T15:00:02.943" v="2273" actId="26606"/>
          <ac:spMkLst>
            <pc:docMk/>
            <pc:sldMk cId="2788826454" sldId="261"/>
            <ac:spMk id="3" creationId="{A6FB30B2-D495-4543-886E-FE37252B7645}"/>
          </ac:spMkLst>
        </pc:spChg>
        <pc:spChg chg="add">
          <ac:chgData name="m. azeem haroon" userId="ced98ae6390a1641" providerId="LiveId" clId="{319E461F-FADE-484E-9653-A2B009D3FE00}" dt="2021-06-10T15:00:02.943" v="2273" actId="26606"/>
          <ac:spMkLst>
            <pc:docMk/>
            <pc:sldMk cId="2788826454" sldId="261"/>
            <ac:spMk id="8" creationId="{907EF6B7-1338-4443-8C46-6A318D952DFD}"/>
          </ac:spMkLst>
        </pc:spChg>
        <pc:spChg chg="add">
          <ac:chgData name="m. azeem haroon" userId="ced98ae6390a1641" providerId="LiveId" clId="{319E461F-FADE-484E-9653-A2B009D3FE00}" dt="2021-06-10T15:00:02.943" v="2273" actId="26606"/>
          <ac:spMkLst>
            <pc:docMk/>
            <pc:sldMk cId="2788826454" sldId="261"/>
            <ac:spMk id="10" creationId="{DAAE4CDD-124C-4DCF-9584-B6033B545DD5}"/>
          </ac:spMkLst>
        </pc:spChg>
        <pc:spChg chg="add">
          <ac:chgData name="m. azeem haroon" userId="ced98ae6390a1641" providerId="LiveId" clId="{319E461F-FADE-484E-9653-A2B009D3FE00}" dt="2021-06-10T15:00:02.943" v="2273" actId="26606"/>
          <ac:spMkLst>
            <pc:docMk/>
            <pc:sldMk cId="2788826454" sldId="261"/>
            <ac:spMk id="12" creationId="{081E4A58-353D-44AE-B2FC-2A74E2E400F7}"/>
          </ac:spMkLst>
        </pc:spChg>
      </pc:sldChg>
      <pc:sldChg chg="addSp delSp modSp new mod setBg">
        <pc:chgData name="m. azeem haroon" userId="ced98ae6390a1641" providerId="LiveId" clId="{319E461F-FADE-484E-9653-A2B009D3FE00}" dt="2021-06-10T15:00:20.078" v="2277" actId="26606"/>
        <pc:sldMkLst>
          <pc:docMk/>
          <pc:sldMk cId="2359768434" sldId="262"/>
        </pc:sldMkLst>
        <pc:spChg chg="mod">
          <ac:chgData name="m. azeem haroon" userId="ced98ae6390a1641" providerId="LiveId" clId="{319E461F-FADE-484E-9653-A2B009D3FE00}" dt="2021-06-10T15:00:20.078" v="2277" actId="26606"/>
          <ac:spMkLst>
            <pc:docMk/>
            <pc:sldMk cId="2359768434" sldId="262"/>
            <ac:spMk id="2" creationId="{121A1878-8E46-4292-91BA-83F41FA9BDC5}"/>
          </ac:spMkLst>
        </pc:spChg>
        <pc:spChg chg="del">
          <ac:chgData name="m. azeem haroon" userId="ced98ae6390a1641" providerId="LiveId" clId="{319E461F-FADE-484E-9653-A2B009D3FE00}" dt="2021-06-10T14:40:21.996" v="543"/>
          <ac:spMkLst>
            <pc:docMk/>
            <pc:sldMk cId="2359768434" sldId="262"/>
            <ac:spMk id="3" creationId="{1CA6DD30-CA91-4957-B2D8-3F31BDEA86A9}"/>
          </ac:spMkLst>
        </pc:spChg>
        <pc:spChg chg="add del mod">
          <ac:chgData name="m. azeem haroon" userId="ced98ae6390a1641" providerId="LiveId" clId="{319E461F-FADE-484E-9653-A2B009D3FE00}" dt="2021-06-10T14:40:33.148" v="548" actId="478"/>
          <ac:spMkLst>
            <pc:docMk/>
            <pc:sldMk cId="2359768434" sldId="262"/>
            <ac:spMk id="5" creationId="{386700D6-4258-48C6-93AA-4428478073BB}"/>
          </ac:spMkLst>
        </pc:spChg>
        <pc:spChg chg="add del mod">
          <ac:chgData name="m. azeem haroon" userId="ced98ae6390a1641" providerId="LiveId" clId="{319E461F-FADE-484E-9653-A2B009D3FE00}" dt="2021-06-10T14:40:33.148" v="548" actId="478"/>
          <ac:spMkLst>
            <pc:docMk/>
            <pc:sldMk cId="2359768434" sldId="262"/>
            <ac:spMk id="6" creationId="{290DF3DE-A287-4D50-BE1E-CF0D3B2D67C8}"/>
          </ac:spMkLst>
        </pc:spChg>
        <pc:spChg chg="add del">
          <ac:chgData name="m. azeem haroon" userId="ced98ae6390a1641" providerId="LiveId" clId="{319E461F-FADE-484E-9653-A2B009D3FE00}" dt="2021-06-10T14:40:28.145" v="545" actId="26606"/>
          <ac:spMkLst>
            <pc:docMk/>
            <pc:sldMk cId="2359768434" sldId="262"/>
            <ac:spMk id="10" creationId="{A4AC5506-6312-4701-8D3C-40187889A947}"/>
          </ac:spMkLst>
        </pc:spChg>
        <pc:spChg chg="add del">
          <ac:chgData name="m. azeem haroon" userId="ced98ae6390a1641" providerId="LiveId" clId="{319E461F-FADE-484E-9653-A2B009D3FE00}" dt="2021-06-10T15:00:20.078" v="2277" actId="26606"/>
          <ac:spMkLst>
            <pc:docMk/>
            <pc:sldMk cId="2359768434" sldId="262"/>
            <ac:spMk id="12" creationId="{A4AC5506-6312-4701-8D3C-40187889A947}"/>
          </ac:spMkLst>
        </pc:spChg>
        <pc:spChg chg="add del">
          <ac:chgData name="m. azeem haroon" userId="ced98ae6390a1641" providerId="LiveId" clId="{319E461F-FADE-484E-9653-A2B009D3FE00}" dt="2021-06-10T15:00:20.059" v="2276" actId="26606"/>
          <ac:spMkLst>
            <pc:docMk/>
            <pc:sldMk cId="2359768434" sldId="262"/>
            <ac:spMk id="17" creationId="{AE2B703B-46F9-481A-A605-82E2A828C4FA}"/>
          </ac:spMkLst>
        </pc:spChg>
        <pc:spChg chg="add del">
          <ac:chgData name="m. azeem haroon" userId="ced98ae6390a1641" providerId="LiveId" clId="{319E461F-FADE-484E-9653-A2B009D3FE00}" dt="2021-06-10T15:00:20.059" v="2276" actId="26606"/>
          <ac:spMkLst>
            <pc:docMk/>
            <pc:sldMk cId="2359768434" sldId="262"/>
            <ac:spMk id="19" creationId="{F13BE4D7-0C3D-4906-B230-A1C5B4665CCF}"/>
          </ac:spMkLst>
        </pc:spChg>
        <pc:spChg chg="add">
          <ac:chgData name="m. azeem haroon" userId="ced98ae6390a1641" providerId="LiveId" clId="{319E461F-FADE-484E-9653-A2B009D3FE00}" dt="2021-06-10T15:00:20.078" v="2277" actId="26606"/>
          <ac:spMkLst>
            <pc:docMk/>
            <pc:sldMk cId="2359768434" sldId="262"/>
            <ac:spMk id="21" creationId="{7DA1F35B-C8F7-4A5A-9339-7DA4D785B300}"/>
          </ac:spMkLst>
        </pc:spChg>
        <pc:spChg chg="add">
          <ac:chgData name="m. azeem haroon" userId="ced98ae6390a1641" providerId="LiveId" clId="{319E461F-FADE-484E-9653-A2B009D3FE00}" dt="2021-06-10T15:00:20.078" v="2277" actId="26606"/>
          <ac:spMkLst>
            <pc:docMk/>
            <pc:sldMk cId="2359768434" sldId="262"/>
            <ac:spMk id="22" creationId="{B2D4AD41-40DA-4A81-92F5-B6E3BA1ED82A}"/>
          </ac:spMkLst>
        </pc:spChg>
        <pc:graphicFrameChg chg="add del mod ord modGraphic">
          <ac:chgData name="m. azeem haroon" userId="ced98ae6390a1641" providerId="LiveId" clId="{319E461F-FADE-484E-9653-A2B009D3FE00}" dt="2021-06-10T15:00:20.078" v="2277" actId="26606"/>
          <ac:graphicFrameMkLst>
            <pc:docMk/>
            <pc:sldMk cId="2359768434" sldId="262"/>
            <ac:graphicFrameMk id="4" creationId="{486E40ED-78F4-4121-BB3D-858F0F99EEFA}"/>
          </ac:graphicFrameMkLst>
        </pc:graphicFrameChg>
      </pc:sldChg>
      <pc:sldChg chg="addSp delSp modSp new mod setBg">
        <pc:chgData name="m. azeem haroon" userId="ced98ae6390a1641" providerId="LiveId" clId="{319E461F-FADE-484E-9653-A2B009D3FE00}" dt="2021-06-10T15:00:26.680" v="2278" actId="26606"/>
        <pc:sldMkLst>
          <pc:docMk/>
          <pc:sldMk cId="3139933069" sldId="263"/>
        </pc:sldMkLst>
        <pc:spChg chg="mod">
          <ac:chgData name="m. azeem haroon" userId="ced98ae6390a1641" providerId="LiveId" clId="{319E461F-FADE-484E-9653-A2B009D3FE00}" dt="2021-06-10T15:00:26.680" v="2278" actId="26606"/>
          <ac:spMkLst>
            <pc:docMk/>
            <pc:sldMk cId="3139933069" sldId="263"/>
            <ac:spMk id="2" creationId="{D0DBCB09-5097-465B-AA1E-AB158B536BDE}"/>
          </ac:spMkLst>
        </pc:spChg>
        <pc:spChg chg="del mod">
          <ac:chgData name="m. azeem haroon" userId="ced98ae6390a1641" providerId="LiveId" clId="{319E461F-FADE-484E-9653-A2B009D3FE00}" dt="2021-06-10T15:00:26.680" v="2278" actId="26606"/>
          <ac:spMkLst>
            <pc:docMk/>
            <pc:sldMk cId="3139933069" sldId="263"/>
            <ac:spMk id="3" creationId="{DEAE8B21-8ACA-410C-9526-9C6A21855F5D}"/>
          </ac:spMkLst>
        </pc:spChg>
        <pc:spChg chg="add">
          <ac:chgData name="m. azeem haroon" userId="ced98ae6390a1641" providerId="LiveId" clId="{319E461F-FADE-484E-9653-A2B009D3FE00}" dt="2021-06-10T15:00:26.680" v="2278" actId="26606"/>
          <ac:spMkLst>
            <pc:docMk/>
            <pc:sldMk cId="3139933069" sldId="263"/>
            <ac:spMk id="9" creationId="{545D489D-16E1-484D-867B-144368D74B83}"/>
          </ac:spMkLst>
        </pc:spChg>
        <pc:spChg chg="add">
          <ac:chgData name="m. azeem haroon" userId="ced98ae6390a1641" providerId="LiveId" clId="{319E461F-FADE-484E-9653-A2B009D3FE00}" dt="2021-06-10T15:00:26.680" v="2278" actId="26606"/>
          <ac:spMkLst>
            <pc:docMk/>
            <pc:sldMk cId="3139933069" sldId="263"/>
            <ac:spMk id="11" creationId="{49A496F5-B01E-4BF8-9D1E-C4E53B6F9652}"/>
          </ac:spMkLst>
        </pc:spChg>
        <pc:spChg chg="add">
          <ac:chgData name="m. azeem haroon" userId="ced98ae6390a1641" providerId="LiveId" clId="{319E461F-FADE-484E-9653-A2B009D3FE00}" dt="2021-06-10T15:00:26.680" v="2278" actId="26606"/>
          <ac:spMkLst>
            <pc:docMk/>
            <pc:sldMk cId="3139933069" sldId="263"/>
            <ac:spMk id="13" creationId="{6E895C8D-1379-40B8-8B1B-B6F5AEAF0A6C}"/>
          </ac:spMkLst>
        </pc:spChg>
        <pc:graphicFrameChg chg="add">
          <ac:chgData name="m. azeem haroon" userId="ced98ae6390a1641" providerId="LiveId" clId="{319E461F-FADE-484E-9653-A2B009D3FE00}" dt="2021-06-10T15:00:26.680" v="2278" actId="26606"/>
          <ac:graphicFrameMkLst>
            <pc:docMk/>
            <pc:sldMk cId="3139933069" sldId="263"/>
            <ac:graphicFrameMk id="5" creationId="{43E46819-E0ED-470D-B4EB-0EEEC7511141}"/>
          </ac:graphicFrameMkLst>
        </pc:graphicFrameChg>
      </pc:sldChg>
      <pc:sldChg chg="addSp modSp new mod setBg">
        <pc:chgData name="m. azeem haroon" userId="ced98ae6390a1641" providerId="LiveId" clId="{319E461F-FADE-484E-9653-A2B009D3FE00}" dt="2021-06-10T15:00:08.537" v="2274" actId="26606"/>
        <pc:sldMkLst>
          <pc:docMk/>
          <pc:sldMk cId="284580679" sldId="264"/>
        </pc:sldMkLst>
        <pc:spChg chg="mod">
          <ac:chgData name="m. azeem haroon" userId="ced98ae6390a1641" providerId="LiveId" clId="{319E461F-FADE-484E-9653-A2B009D3FE00}" dt="2021-06-10T15:00:08.537" v="2274" actId="26606"/>
          <ac:spMkLst>
            <pc:docMk/>
            <pc:sldMk cId="284580679" sldId="264"/>
            <ac:spMk id="2" creationId="{AD2EC434-3788-48D0-8D6E-39C45E2F9858}"/>
          </ac:spMkLst>
        </pc:spChg>
        <pc:spChg chg="mod">
          <ac:chgData name="m. azeem haroon" userId="ced98ae6390a1641" providerId="LiveId" clId="{319E461F-FADE-484E-9653-A2B009D3FE00}" dt="2021-06-10T15:00:08.537" v="2274" actId="26606"/>
          <ac:spMkLst>
            <pc:docMk/>
            <pc:sldMk cId="284580679" sldId="264"/>
            <ac:spMk id="3" creationId="{3B464204-F1BC-4EFC-90A1-80EA3EF51E77}"/>
          </ac:spMkLst>
        </pc:spChg>
        <pc:spChg chg="add">
          <ac:chgData name="m. azeem haroon" userId="ced98ae6390a1641" providerId="LiveId" clId="{319E461F-FADE-484E-9653-A2B009D3FE00}" dt="2021-06-10T15:00:08.537" v="2274" actId="26606"/>
          <ac:spMkLst>
            <pc:docMk/>
            <pc:sldMk cId="284580679" sldId="264"/>
            <ac:spMk id="8" creationId="{907EF6B7-1338-4443-8C46-6A318D952DFD}"/>
          </ac:spMkLst>
        </pc:spChg>
        <pc:spChg chg="add">
          <ac:chgData name="m. azeem haroon" userId="ced98ae6390a1641" providerId="LiveId" clId="{319E461F-FADE-484E-9653-A2B009D3FE00}" dt="2021-06-10T15:00:08.537" v="2274" actId="26606"/>
          <ac:spMkLst>
            <pc:docMk/>
            <pc:sldMk cId="284580679" sldId="264"/>
            <ac:spMk id="10" creationId="{DAAE4CDD-124C-4DCF-9584-B6033B545DD5}"/>
          </ac:spMkLst>
        </pc:spChg>
        <pc:spChg chg="add">
          <ac:chgData name="m. azeem haroon" userId="ced98ae6390a1641" providerId="LiveId" clId="{319E461F-FADE-484E-9653-A2B009D3FE00}" dt="2021-06-10T15:00:08.537" v="2274" actId="26606"/>
          <ac:spMkLst>
            <pc:docMk/>
            <pc:sldMk cId="284580679" sldId="264"/>
            <ac:spMk id="12" creationId="{081E4A58-353D-44AE-B2FC-2A74E2E400F7}"/>
          </ac:spMkLst>
        </pc:spChg>
      </pc:sldChg>
      <pc:sldChg chg="addSp modSp new mod setBg">
        <pc:chgData name="m. azeem haroon" userId="ced98ae6390a1641" providerId="LiveId" clId="{319E461F-FADE-484E-9653-A2B009D3FE00}" dt="2021-06-10T15:00:40.588" v="2279" actId="26606"/>
        <pc:sldMkLst>
          <pc:docMk/>
          <pc:sldMk cId="4076589810" sldId="265"/>
        </pc:sldMkLst>
        <pc:spChg chg="mod">
          <ac:chgData name="m. azeem haroon" userId="ced98ae6390a1641" providerId="LiveId" clId="{319E461F-FADE-484E-9653-A2B009D3FE00}" dt="2021-06-10T15:00:40.588" v="2279" actId="26606"/>
          <ac:spMkLst>
            <pc:docMk/>
            <pc:sldMk cId="4076589810" sldId="265"/>
            <ac:spMk id="2" creationId="{6CF22CF5-3C7A-4E21-8D1D-75EA3B0107F0}"/>
          </ac:spMkLst>
        </pc:spChg>
        <pc:spChg chg="mod">
          <ac:chgData name="m. azeem haroon" userId="ced98ae6390a1641" providerId="LiveId" clId="{319E461F-FADE-484E-9653-A2B009D3FE00}" dt="2021-06-10T15:00:40.588" v="2279" actId="26606"/>
          <ac:spMkLst>
            <pc:docMk/>
            <pc:sldMk cId="4076589810" sldId="265"/>
            <ac:spMk id="3" creationId="{8D493235-B08F-4D94-9F7D-94B87C117EF9}"/>
          </ac:spMkLst>
        </pc:spChg>
        <pc:spChg chg="add">
          <ac:chgData name="m. azeem haroon" userId="ced98ae6390a1641" providerId="LiveId" clId="{319E461F-FADE-484E-9653-A2B009D3FE00}" dt="2021-06-10T15:00:40.588" v="2279" actId="26606"/>
          <ac:spMkLst>
            <pc:docMk/>
            <pc:sldMk cId="4076589810" sldId="265"/>
            <ac:spMk id="8" creationId="{389575E1-3389-451A-A5F7-27854C25C599}"/>
          </ac:spMkLst>
        </pc:spChg>
        <pc:spChg chg="add">
          <ac:chgData name="m. azeem haroon" userId="ced98ae6390a1641" providerId="LiveId" clId="{319E461F-FADE-484E-9653-A2B009D3FE00}" dt="2021-06-10T15:00:40.588" v="2279" actId="26606"/>
          <ac:spMkLst>
            <pc:docMk/>
            <pc:sldMk cId="4076589810" sldId="265"/>
            <ac:spMk id="10" creationId="{A53CCC5C-D88E-40FB-B30B-23DCDBD01D37}"/>
          </ac:spMkLst>
        </pc:spChg>
        <pc:spChg chg="add">
          <ac:chgData name="m. azeem haroon" userId="ced98ae6390a1641" providerId="LiveId" clId="{319E461F-FADE-484E-9653-A2B009D3FE00}" dt="2021-06-10T15:00:40.588" v="2279" actId="26606"/>
          <ac:spMkLst>
            <pc:docMk/>
            <pc:sldMk cId="4076589810" sldId="265"/>
            <ac:spMk id="12" creationId="{081E4A58-353D-44AE-B2FC-2A74E2E400F7}"/>
          </ac:spMkLst>
        </pc:spChg>
      </pc:sldChg>
      <pc:sldChg chg="addSp modSp new mod setBg">
        <pc:chgData name="m. azeem haroon" userId="ced98ae6390a1641" providerId="LiveId" clId="{319E461F-FADE-484E-9653-A2B009D3FE00}" dt="2021-06-10T15:00:48.184" v="2280" actId="26606"/>
        <pc:sldMkLst>
          <pc:docMk/>
          <pc:sldMk cId="2628419590" sldId="266"/>
        </pc:sldMkLst>
        <pc:spChg chg="mod">
          <ac:chgData name="m. azeem haroon" userId="ced98ae6390a1641" providerId="LiveId" clId="{319E461F-FADE-484E-9653-A2B009D3FE00}" dt="2021-06-10T15:00:48.184" v="2280" actId="26606"/>
          <ac:spMkLst>
            <pc:docMk/>
            <pc:sldMk cId="2628419590" sldId="266"/>
            <ac:spMk id="2" creationId="{5A56E24F-2B26-4627-BB32-476111BCCBFA}"/>
          </ac:spMkLst>
        </pc:spChg>
        <pc:spChg chg="mod">
          <ac:chgData name="m. azeem haroon" userId="ced98ae6390a1641" providerId="LiveId" clId="{319E461F-FADE-484E-9653-A2B009D3FE00}" dt="2021-06-10T15:00:48.184" v="2280" actId="26606"/>
          <ac:spMkLst>
            <pc:docMk/>
            <pc:sldMk cId="2628419590" sldId="266"/>
            <ac:spMk id="3" creationId="{C9009A14-9785-4C66-9A4D-9EF5831F0D8C}"/>
          </ac:spMkLst>
        </pc:spChg>
        <pc:spChg chg="add">
          <ac:chgData name="m. azeem haroon" userId="ced98ae6390a1641" providerId="LiveId" clId="{319E461F-FADE-484E-9653-A2B009D3FE00}" dt="2021-06-10T15:00:48.184" v="2280" actId="26606"/>
          <ac:spMkLst>
            <pc:docMk/>
            <pc:sldMk cId="2628419590" sldId="266"/>
            <ac:spMk id="8" creationId="{907EF6B7-1338-4443-8C46-6A318D952DFD}"/>
          </ac:spMkLst>
        </pc:spChg>
        <pc:spChg chg="add">
          <ac:chgData name="m. azeem haroon" userId="ced98ae6390a1641" providerId="LiveId" clId="{319E461F-FADE-484E-9653-A2B009D3FE00}" dt="2021-06-10T15:00:48.184" v="2280" actId="26606"/>
          <ac:spMkLst>
            <pc:docMk/>
            <pc:sldMk cId="2628419590" sldId="266"/>
            <ac:spMk id="10" creationId="{DAAE4CDD-124C-4DCF-9584-B6033B545DD5}"/>
          </ac:spMkLst>
        </pc:spChg>
        <pc:spChg chg="add">
          <ac:chgData name="m. azeem haroon" userId="ced98ae6390a1641" providerId="LiveId" clId="{319E461F-FADE-484E-9653-A2B009D3FE00}" dt="2021-06-10T15:00:48.184" v="2280" actId="26606"/>
          <ac:spMkLst>
            <pc:docMk/>
            <pc:sldMk cId="2628419590" sldId="266"/>
            <ac:spMk id="12" creationId="{081E4A58-353D-44AE-B2FC-2A74E2E400F7}"/>
          </ac:spMkLst>
        </pc:spChg>
      </pc:sldChg>
      <pc:sldChg chg="addSp modSp new mod setBg">
        <pc:chgData name="m. azeem haroon" userId="ced98ae6390a1641" providerId="LiveId" clId="{319E461F-FADE-484E-9653-A2B009D3FE00}" dt="2021-06-10T15:00:52.042" v="2281" actId="26606"/>
        <pc:sldMkLst>
          <pc:docMk/>
          <pc:sldMk cId="1378568920" sldId="267"/>
        </pc:sldMkLst>
        <pc:spChg chg="mod">
          <ac:chgData name="m. azeem haroon" userId="ced98ae6390a1641" providerId="LiveId" clId="{319E461F-FADE-484E-9653-A2B009D3FE00}" dt="2021-06-10T15:00:52.042" v="2281" actId="26606"/>
          <ac:spMkLst>
            <pc:docMk/>
            <pc:sldMk cId="1378568920" sldId="267"/>
            <ac:spMk id="2" creationId="{6CACC669-B370-4D7F-9E1A-D422F2DD155C}"/>
          </ac:spMkLst>
        </pc:spChg>
        <pc:spChg chg="mod">
          <ac:chgData name="m. azeem haroon" userId="ced98ae6390a1641" providerId="LiveId" clId="{319E461F-FADE-484E-9653-A2B009D3FE00}" dt="2021-06-10T15:00:52.042" v="2281" actId="26606"/>
          <ac:spMkLst>
            <pc:docMk/>
            <pc:sldMk cId="1378568920" sldId="267"/>
            <ac:spMk id="3" creationId="{EF2947C2-6F20-4A03-9361-FBBD9EBDF0FB}"/>
          </ac:spMkLst>
        </pc:spChg>
        <pc:spChg chg="add">
          <ac:chgData name="m. azeem haroon" userId="ced98ae6390a1641" providerId="LiveId" clId="{319E461F-FADE-484E-9653-A2B009D3FE00}" dt="2021-06-10T15:00:52.042" v="2281" actId="26606"/>
          <ac:spMkLst>
            <pc:docMk/>
            <pc:sldMk cId="1378568920" sldId="267"/>
            <ac:spMk id="10" creationId="{2EB492CD-616E-47F8-933B-5E2D952A0593}"/>
          </ac:spMkLst>
        </pc:spChg>
        <pc:spChg chg="add">
          <ac:chgData name="m. azeem haroon" userId="ced98ae6390a1641" providerId="LiveId" clId="{319E461F-FADE-484E-9653-A2B009D3FE00}" dt="2021-06-10T15:00:52.042" v="2281" actId="26606"/>
          <ac:spMkLst>
            <pc:docMk/>
            <pc:sldMk cId="1378568920" sldId="267"/>
            <ac:spMk id="12" creationId="{59383CF9-23B5-4335-9B21-1791C4CF1C75}"/>
          </ac:spMkLst>
        </pc:spChg>
        <pc:spChg chg="add">
          <ac:chgData name="m. azeem haroon" userId="ced98ae6390a1641" providerId="LiveId" clId="{319E461F-FADE-484E-9653-A2B009D3FE00}" dt="2021-06-10T15:00:52.042" v="2281" actId="26606"/>
          <ac:spMkLst>
            <pc:docMk/>
            <pc:sldMk cId="1378568920" sldId="267"/>
            <ac:spMk id="14" creationId="{0007FE00-9498-4706-B255-6437B0252C02}"/>
          </ac:spMkLst>
        </pc:spChg>
        <pc:picChg chg="add">
          <ac:chgData name="m. azeem haroon" userId="ced98ae6390a1641" providerId="LiveId" clId="{319E461F-FADE-484E-9653-A2B009D3FE00}" dt="2021-06-10T15:00:52.042" v="2281" actId="26606"/>
          <ac:picMkLst>
            <pc:docMk/>
            <pc:sldMk cId="1378568920" sldId="267"/>
            <ac:picMk id="7" creationId="{B9F85920-D61C-45DF-A57B-B2A4E651EB74}"/>
          </ac:picMkLst>
        </pc:picChg>
      </pc:sldChg>
      <pc:sldChg chg="addSp modSp new mod setBg">
        <pc:chgData name="m. azeem haroon" userId="ced98ae6390a1641" providerId="LiveId" clId="{319E461F-FADE-484E-9653-A2B009D3FE00}" dt="2021-06-10T15:03:07.084" v="2474" actId="26606"/>
        <pc:sldMkLst>
          <pc:docMk/>
          <pc:sldMk cId="2694772831" sldId="268"/>
        </pc:sldMkLst>
        <pc:spChg chg="mod">
          <ac:chgData name="m. azeem haroon" userId="ced98ae6390a1641" providerId="LiveId" clId="{319E461F-FADE-484E-9653-A2B009D3FE00}" dt="2021-06-10T15:03:07.084" v="2474" actId="26606"/>
          <ac:spMkLst>
            <pc:docMk/>
            <pc:sldMk cId="2694772831" sldId="268"/>
            <ac:spMk id="2" creationId="{D81A150B-B8A1-4AD0-93C2-0F4EE75295E6}"/>
          </ac:spMkLst>
        </pc:spChg>
        <pc:spChg chg="mod">
          <ac:chgData name="m. azeem haroon" userId="ced98ae6390a1641" providerId="LiveId" clId="{319E461F-FADE-484E-9653-A2B009D3FE00}" dt="2021-06-10T15:03:07.084" v="2474" actId="26606"/>
          <ac:spMkLst>
            <pc:docMk/>
            <pc:sldMk cId="2694772831" sldId="268"/>
            <ac:spMk id="3" creationId="{5E156A02-6F40-4C2C-B322-176EBA9407C6}"/>
          </ac:spMkLst>
        </pc:spChg>
        <pc:spChg chg="add">
          <ac:chgData name="m. azeem haroon" userId="ced98ae6390a1641" providerId="LiveId" clId="{319E461F-FADE-484E-9653-A2B009D3FE00}" dt="2021-06-10T15:03:07.084" v="2474" actId="26606"/>
          <ac:spMkLst>
            <pc:docMk/>
            <pc:sldMk cId="2694772831" sldId="268"/>
            <ac:spMk id="8" creationId="{F837543A-6020-4505-A233-C9DB4BF74011}"/>
          </ac:spMkLst>
        </pc:spChg>
        <pc:spChg chg="add">
          <ac:chgData name="m. azeem haroon" userId="ced98ae6390a1641" providerId="LiveId" clId="{319E461F-FADE-484E-9653-A2B009D3FE00}" dt="2021-06-10T15:03:07.084" v="2474" actId="26606"/>
          <ac:spMkLst>
            <pc:docMk/>
            <pc:sldMk cId="2694772831" sldId="268"/>
            <ac:spMk id="10" creationId="{35B16301-FB18-48BA-A6DD-C37CAF6F9A18}"/>
          </ac:spMkLst>
        </pc:spChg>
        <pc:spChg chg="add">
          <ac:chgData name="m. azeem haroon" userId="ced98ae6390a1641" providerId="LiveId" clId="{319E461F-FADE-484E-9653-A2B009D3FE00}" dt="2021-06-10T15:03:07.084" v="2474" actId="26606"/>
          <ac:spMkLst>
            <pc:docMk/>
            <pc:sldMk cId="2694772831" sldId="268"/>
            <ac:spMk id="12" creationId="{C3C0D90E-074A-4F52-9B11-B52BEF4BCBE5}"/>
          </ac:spMkLst>
        </pc:spChg>
        <pc:spChg chg="add">
          <ac:chgData name="m. azeem haroon" userId="ced98ae6390a1641" providerId="LiveId" clId="{319E461F-FADE-484E-9653-A2B009D3FE00}" dt="2021-06-10T15:03:07.084" v="2474" actId="26606"/>
          <ac:spMkLst>
            <pc:docMk/>
            <pc:sldMk cId="2694772831" sldId="268"/>
            <ac:spMk id="14" creationId="{CABBD4C1-E6F8-46F6-8152-A8A97490BF4D}"/>
          </ac:spMkLst>
        </pc:spChg>
        <pc:spChg chg="add">
          <ac:chgData name="m. azeem haroon" userId="ced98ae6390a1641" providerId="LiveId" clId="{319E461F-FADE-484E-9653-A2B009D3FE00}" dt="2021-06-10T15:03:07.084" v="2474" actId="26606"/>
          <ac:spMkLst>
            <pc:docMk/>
            <pc:sldMk cId="2694772831" sldId="268"/>
            <ac:spMk id="16" creationId="{83BA5EF5-1FE9-4BF9-83BB-269BCDDF6156}"/>
          </ac:spMkLst>
        </pc:spChg>
        <pc:spChg chg="add">
          <ac:chgData name="m. azeem haroon" userId="ced98ae6390a1641" providerId="LiveId" clId="{319E461F-FADE-484E-9653-A2B009D3FE00}" dt="2021-06-10T15:03:07.084" v="2474" actId="26606"/>
          <ac:spMkLst>
            <pc:docMk/>
            <pc:sldMk cId="2694772831" sldId="268"/>
            <ac:spMk id="20" creationId="{88853921-7BC9-4BDE-ACAB-133C683C82D6}"/>
          </ac:spMkLst>
        </pc:spChg>
        <pc:spChg chg="add">
          <ac:chgData name="m. azeem haroon" userId="ced98ae6390a1641" providerId="LiveId" clId="{319E461F-FADE-484E-9653-A2B009D3FE00}" dt="2021-06-10T15:03:07.084" v="2474" actId="26606"/>
          <ac:spMkLst>
            <pc:docMk/>
            <pc:sldMk cId="2694772831" sldId="268"/>
            <ac:spMk id="22" creationId="{09192968-3AE7-4470-A61C-97294BB92731}"/>
          </ac:spMkLst>
        </pc:spChg>
        <pc:spChg chg="add">
          <ac:chgData name="m. azeem haroon" userId="ced98ae6390a1641" providerId="LiveId" clId="{319E461F-FADE-484E-9653-A2B009D3FE00}" dt="2021-06-10T15:03:07.084" v="2474" actId="26606"/>
          <ac:spMkLst>
            <pc:docMk/>
            <pc:sldMk cId="2694772831" sldId="268"/>
            <ac:spMk id="24" creationId="{3AB72E55-43E4-4356-BFE8-E2102CB0B505}"/>
          </ac:spMkLst>
        </pc:spChg>
        <pc:cxnChg chg="add">
          <ac:chgData name="m. azeem haroon" userId="ced98ae6390a1641" providerId="LiveId" clId="{319E461F-FADE-484E-9653-A2B009D3FE00}" dt="2021-06-10T15:03:07.084" v="2474" actId="26606"/>
          <ac:cxnSpMkLst>
            <pc:docMk/>
            <pc:sldMk cId="2694772831" sldId="268"/>
            <ac:cxnSpMk id="18" creationId="{4B3BCACB-5880-460B-9606-8C433A9AF99D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9EFA3-079C-4242-A66C-5FFC8CE0A7D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E8D10D-DBFE-400A-9E18-7B8E2725C68B}">
      <dgm:prSet/>
      <dgm:spPr/>
      <dgm:t>
        <a:bodyPr/>
        <a:lstStyle/>
        <a:p>
          <a:r>
            <a:rPr lang="en-GB"/>
            <a:t>On-screen step-by-step working </a:t>
          </a:r>
          <a:endParaRPr lang="en-US"/>
        </a:p>
      </dgm:t>
    </dgm:pt>
    <dgm:pt modelId="{EE094F48-805F-4B12-B7AA-9D076E2F9969}" type="parTrans" cxnId="{542502A8-333E-4C03-A91D-E68CF7322AF0}">
      <dgm:prSet/>
      <dgm:spPr/>
      <dgm:t>
        <a:bodyPr/>
        <a:lstStyle/>
        <a:p>
          <a:endParaRPr lang="en-US"/>
        </a:p>
      </dgm:t>
    </dgm:pt>
    <dgm:pt modelId="{7BD0C518-C0DF-4785-AE19-5D260EF6A978}" type="sibTrans" cxnId="{542502A8-333E-4C03-A91D-E68CF7322AF0}">
      <dgm:prSet/>
      <dgm:spPr/>
      <dgm:t>
        <a:bodyPr/>
        <a:lstStyle/>
        <a:p>
          <a:endParaRPr lang="en-US"/>
        </a:p>
      </dgm:t>
    </dgm:pt>
    <dgm:pt modelId="{12024622-67AB-4B39-9942-DAF8B8252369}">
      <dgm:prSet/>
      <dgm:spPr/>
      <dgm:t>
        <a:bodyPr/>
        <a:lstStyle/>
        <a:p>
          <a:r>
            <a:rPr lang="en-GB"/>
            <a:t>Easy to pace as following slides are easier. </a:t>
          </a:r>
          <a:endParaRPr lang="en-US"/>
        </a:p>
      </dgm:t>
    </dgm:pt>
    <dgm:pt modelId="{2B5178A2-02F9-4A64-8153-22369FD60A06}" type="parTrans" cxnId="{C1AEB1EF-383A-4DE2-8866-5ECC8F4008BF}">
      <dgm:prSet/>
      <dgm:spPr/>
      <dgm:t>
        <a:bodyPr/>
        <a:lstStyle/>
        <a:p>
          <a:endParaRPr lang="en-US"/>
        </a:p>
      </dgm:t>
    </dgm:pt>
    <dgm:pt modelId="{D5C8B755-22BE-4322-BCF6-8E66D1271B93}" type="sibTrans" cxnId="{C1AEB1EF-383A-4DE2-8866-5ECC8F4008BF}">
      <dgm:prSet/>
      <dgm:spPr/>
      <dgm:t>
        <a:bodyPr/>
        <a:lstStyle/>
        <a:p>
          <a:endParaRPr lang="en-US"/>
        </a:p>
      </dgm:t>
    </dgm:pt>
    <dgm:pt modelId="{25E8F7AB-7783-4A52-86D6-A718772107DA}">
      <dgm:prSet/>
      <dgm:spPr/>
      <dgm:t>
        <a:bodyPr/>
        <a:lstStyle/>
        <a:p>
          <a:r>
            <a:rPr lang="en-GB"/>
            <a:t>Availability of online live sessions recording to go back to </a:t>
          </a:r>
          <a:endParaRPr lang="en-US"/>
        </a:p>
      </dgm:t>
    </dgm:pt>
    <dgm:pt modelId="{62C8B064-132D-4756-B3B6-5CA31B4AB87F}" type="parTrans" cxnId="{FA0E7E44-528A-420D-9EC8-665DA0C034ED}">
      <dgm:prSet/>
      <dgm:spPr/>
      <dgm:t>
        <a:bodyPr/>
        <a:lstStyle/>
        <a:p>
          <a:endParaRPr lang="en-US"/>
        </a:p>
      </dgm:t>
    </dgm:pt>
    <dgm:pt modelId="{285832EE-F660-4D70-8B68-7F6227EF01A1}" type="sibTrans" cxnId="{FA0E7E44-528A-420D-9EC8-665DA0C034ED}">
      <dgm:prSet/>
      <dgm:spPr/>
      <dgm:t>
        <a:bodyPr/>
        <a:lstStyle/>
        <a:p>
          <a:endParaRPr lang="en-US"/>
        </a:p>
      </dgm:t>
    </dgm:pt>
    <dgm:pt modelId="{F567E777-1B46-44C6-9DBC-5A07EB7BA2BB}" type="pres">
      <dgm:prSet presAssocID="{5019EFA3-079C-4242-A66C-5FFC8CE0A7DD}" presName="vert0" presStyleCnt="0">
        <dgm:presLayoutVars>
          <dgm:dir/>
          <dgm:animOne val="branch"/>
          <dgm:animLvl val="lvl"/>
        </dgm:presLayoutVars>
      </dgm:prSet>
      <dgm:spPr/>
    </dgm:pt>
    <dgm:pt modelId="{2E70DA2A-BDB5-4793-B60A-EE7E623AFC67}" type="pres">
      <dgm:prSet presAssocID="{AAE8D10D-DBFE-400A-9E18-7B8E2725C68B}" presName="thickLine" presStyleLbl="alignNode1" presStyleIdx="0" presStyleCnt="3"/>
      <dgm:spPr/>
    </dgm:pt>
    <dgm:pt modelId="{AA501C91-B102-4A34-A887-107B5F06901A}" type="pres">
      <dgm:prSet presAssocID="{AAE8D10D-DBFE-400A-9E18-7B8E2725C68B}" presName="horz1" presStyleCnt="0"/>
      <dgm:spPr/>
    </dgm:pt>
    <dgm:pt modelId="{8A1582B9-F8BA-433A-B474-D83AACDAF285}" type="pres">
      <dgm:prSet presAssocID="{AAE8D10D-DBFE-400A-9E18-7B8E2725C68B}" presName="tx1" presStyleLbl="revTx" presStyleIdx="0" presStyleCnt="3"/>
      <dgm:spPr/>
    </dgm:pt>
    <dgm:pt modelId="{1B813C48-D372-46BA-ADDE-DD1C56D73543}" type="pres">
      <dgm:prSet presAssocID="{AAE8D10D-DBFE-400A-9E18-7B8E2725C68B}" presName="vert1" presStyleCnt="0"/>
      <dgm:spPr/>
    </dgm:pt>
    <dgm:pt modelId="{A115C708-AB2A-45B6-88D7-B9B034482535}" type="pres">
      <dgm:prSet presAssocID="{12024622-67AB-4B39-9942-DAF8B8252369}" presName="thickLine" presStyleLbl="alignNode1" presStyleIdx="1" presStyleCnt="3"/>
      <dgm:spPr/>
    </dgm:pt>
    <dgm:pt modelId="{83C5EB0A-5261-4163-B70F-1FABC57F22F1}" type="pres">
      <dgm:prSet presAssocID="{12024622-67AB-4B39-9942-DAF8B8252369}" presName="horz1" presStyleCnt="0"/>
      <dgm:spPr/>
    </dgm:pt>
    <dgm:pt modelId="{506CC735-604F-418E-87D8-261C9C140893}" type="pres">
      <dgm:prSet presAssocID="{12024622-67AB-4B39-9942-DAF8B8252369}" presName="tx1" presStyleLbl="revTx" presStyleIdx="1" presStyleCnt="3"/>
      <dgm:spPr/>
    </dgm:pt>
    <dgm:pt modelId="{7DFF7E17-0CF2-4766-A4EF-1370386FC898}" type="pres">
      <dgm:prSet presAssocID="{12024622-67AB-4B39-9942-DAF8B8252369}" presName="vert1" presStyleCnt="0"/>
      <dgm:spPr/>
    </dgm:pt>
    <dgm:pt modelId="{08F98871-12C8-47F8-983B-20C5F632A237}" type="pres">
      <dgm:prSet presAssocID="{25E8F7AB-7783-4A52-86D6-A718772107DA}" presName="thickLine" presStyleLbl="alignNode1" presStyleIdx="2" presStyleCnt="3"/>
      <dgm:spPr/>
    </dgm:pt>
    <dgm:pt modelId="{EEA8D544-4CD2-407C-B88A-AF8A177302BD}" type="pres">
      <dgm:prSet presAssocID="{25E8F7AB-7783-4A52-86D6-A718772107DA}" presName="horz1" presStyleCnt="0"/>
      <dgm:spPr/>
    </dgm:pt>
    <dgm:pt modelId="{883566F0-D918-4D1D-8165-8F6D508621A2}" type="pres">
      <dgm:prSet presAssocID="{25E8F7AB-7783-4A52-86D6-A718772107DA}" presName="tx1" presStyleLbl="revTx" presStyleIdx="2" presStyleCnt="3"/>
      <dgm:spPr/>
    </dgm:pt>
    <dgm:pt modelId="{427E6156-A3C9-41A8-AC05-FA0FACF75050}" type="pres">
      <dgm:prSet presAssocID="{25E8F7AB-7783-4A52-86D6-A718772107DA}" presName="vert1" presStyleCnt="0"/>
      <dgm:spPr/>
    </dgm:pt>
  </dgm:ptLst>
  <dgm:cxnLst>
    <dgm:cxn modelId="{A6ECD51A-B1ED-46EE-8ED9-615514E9115E}" type="presOf" srcId="{5019EFA3-079C-4242-A66C-5FFC8CE0A7DD}" destId="{F567E777-1B46-44C6-9DBC-5A07EB7BA2BB}" srcOrd="0" destOrd="0" presId="urn:microsoft.com/office/officeart/2008/layout/LinedList"/>
    <dgm:cxn modelId="{B05E9E26-63A4-43BC-B9B8-0C120704D5E5}" type="presOf" srcId="{25E8F7AB-7783-4A52-86D6-A718772107DA}" destId="{883566F0-D918-4D1D-8165-8F6D508621A2}" srcOrd="0" destOrd="0" presId="urn:microsoft.com/office/officeart/2008/layout/LinedList"/>
    <dgm:cxn modelId="{FA0E7E44-528A-420D-9EC8-665DA0C034ED}" srcId="{5019EFA3-079C-4242-A66C-5FFC8CE0A7DD}" destId="{25E8F7AB-7783-4A52-86D6-A718772107DA}" srcOrd="2" destOrd="0" parTransId="{62C8B064-132D-4756-B3B6-5CA31B4AB87F}" sibTransId="{285832EE-F660-4D70-8B68-7F6227EF01A1}"/>
    <dgm:cxn modelId="{542502A8-333E-4C03-A91D-E68CF7322AF0}" srcId="{5019EFA3-079C-4242-A66C-5FFC8CE0A7DD}" destId="{AAE8D10D-DBFE-400A-9E18-7B8E2725C68B}" srcOrd="0" destOrd="0" parTransId="{EE094F48-805F-4B12-B7AA-9D076E2F9969}" sibTransId="{7BD0C518-C0DF-4785-AE19-5D260EF6A978}"/>
    <dgm:cxn modelId="{C1AEB1EF-383A-4DE2-8866-5ECC8F4008BF}" srcId="{5019EFA3-079C-4242-A66C-5FFC8CE0A7DD}" destId="{12024622-67AB-4B39-9942-DAF8B8252369}" srcOrd="1" destOrd="0" parTransId="{2B5178A2-02F9-4A64-8153-22369FD60A06}" sibTransId="{D5C8B755-22BE-4322-BCF6-8E66D1271B93}"/>
    <dgm:cxn modelId="{C7FB09F3-2E92-42EE-A1C1-24A4C80599AD}" type="presOf" srcId="{AAE8D10D-DBFE-400A-9E18-7B8E2725C68B}" destId="{8A1582B9-F8BA-433A-B474-D83AACDAF285}" srcOrd="0" destOrd="0" presId="urn:microsoft.com/office/officeart/2008/layout/LinedList"/>
    <dgm:cxn modelId="{E1B058F8-0A83-4E5C-A41F-2C747419C643}" type="presOf" srcId="{12024622-67AB-4B39-9942-DAF8B8252369}" destId="{506CC735-604F-418E-87D8-261C9C140893}" srcOrd="0" destOrd="0" presId="urn:microsoft.com/office/officeart/2008/layout/LinedList"/>
    <dgm:cxn modelId="{2711C840-BDB5-4AA6-B8A3-B29D92E488BB}" type="presParOf" srcId="{F567E777-1B46-44C6-9DBC-5A07EB7BA2BB}" destId="{2E70DA2A-BDB5-4793-B60A-EE7E623AFC67}" srcOrd="0" destOrd="0" presId="urn:microsoft.com/office/officeart/2008/layout/LinedList"/>
    <dgm:cxn modelId="{7679A63C-E5FB-4F17-8428-447525DF8963}" type="presParOf" srcId="{F567E777-1B46-44C6-9DBC-5A07EB7BA2BB}" destId="{AA501C91-B102-4A34-A887-107B5F06901A}" srcOrd="1" destOrd="0" presId="urn:microsoft.com/office/officeart/2008/layout/LinedList"/>
    <dgm:cxn modelId="{BEA57C74-7113-48B3-935E-5021F479A42B}" type="presParOf" srcId="{AA501C91-B102-4A34-A887-107B5F06901A}" destId="{8A1582B9-F8BA-433A-B474-D83AACDAF285}" srcOrd="0" destOrd="0" presId="urn:microsoft.com/office/officeart/2008/layout/LinedList"/>
    <dgm:cxn modelId="{563981D2-179D-4231-B751-D0C9F3E41228}" type="presParOf" srcId="{AA501C91-B102-4A34-A887-107B5F06901A}" destId="{1B813C48-D372-46BA-ADDE-DD1C56D73543}" srcOrd="1" destOrd="0" presId="urn:microsoft.com/office/officeart/2008/layout/LinedList"/>
    <dgm:cxn modelId="{F1D6BD90-9406-4C35-BCF9-64FD9430DD4C}" type="presParOf" srcId="{F567E777-1B46-44C6-9DBC-5A07EB7BA2BB}" destId="{A115C708-AB2A-45B6-88D7-B9B034482535}" srcOrd="2" destOrd="0" presId="urn:microsoft.com/office/officeart/2008/layout/LinedList"/>
    <dgm:cxn modelId="{5DF71971-8DE1-409D-87AB-30AA668F5022}" type="presParOf" srcId="{F567E777-1B46-44C6-9DBC-5A07EB7BA2BB}" destId="{83C5EB0A-5261-4163-B70F-1FABC57F22F1}" srcOrd="3" destOrd="0" presId="urn:microsoft.com/office/officeart/2008/layout/LinedList"/>
    <dgm:cxn modelId="{E21AE568-48F5-4BD6-8541-47B8462759FB}" type="presParOf" srcId="{83C5EB0A-5261-4163-B70F-1FABC57F22F1}" destId="{506CC735-604F-418E-87D8-261C9C140893}" srcOrd="0" destOrd="0" presId="urn:microsoft.com/office/officeart/2008/layout/LinedList"/>
    <dgm:cxn modelId="{B317D8CA-9F11-4497-AB6E-E9FF0AFFB926}" type="presParOf" srcId="{83C5EB0A-5261-4163-B70F-1FABC57F22F1}" destId="{7DFF7E17-0CF2-4766-A4EF-1370386FC898}" srcOrd="1" destOrd="0" presId="urn:microsoft.com/office/officeart/2008/layout/LinedList"/>
    <dgm:cxn modelId="{710D865D-F0CD-4AAA-AA0F-5F0DFF0DAE55}" type="presParOf" srcId="{F567E777-1B46-44C6-9DBC-5A07EB7BA2BB}" destId="{08F98871-12C8-47F8-983B-20C5F632A237}" srcOrd="4" destOrd="0" presId="urn:microsoft.com/office/officeart/2008/layout/LinedList"/>
    <dgm:cxn modelId="{B403EB94-FE34-4B63-90EC-E38D58142904}" type="presParOf" srcId="{F567E777-1B46-44C6-9DBC-5A07EB7BA2BB}" destId="{EEA8D544-4CD2-407C-B88A-AF8A177302BD}" srcOrd="5" destOrd="0" presId="urn:microsoft.com/office/officeart/2008/layout/LinedList"/>
    <dgm:cxn modelId="{2F9C8F02-61BA-4FAF-80C9-1AD1A33FFD93}" type="presParOf" srcId="{EEA8D544-4CD2-407C-B88A-AF8A177302BD}" destId="{883566F0-D918-4D1D-8165-8F6D508621A2}" srcOrd="0" destOrd="0" presId="urn:microsoft.com/office/officeart/2008/layout/LinedList"/>
    <dgm:cxn modelId="{C9501065-4C5F-4CDE-B1D9-5E56CC8DFC48}" type="presParOf" srcId="{EEA8D544-4CD2-407C-B88A-AF8A177302BD}" destId="{427E6156-A3C9-41A8-AC05-FA0FACF750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0DA2A-BDB5-4793-B60A-EE7E623AFC67}">
      <dsp:nvSpPr>
        <dsp:cNvPr id="0" name=""/>
        <dsp:cNvSpPr/>
      </dsp:nvSpPr>
      <dsp:spPr>
        <a:xfrm>
          <a:off x="0" y="2715"/>
          <a:ext cx="63037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582B9-F8BA-433A-B474-D83AACDAF285}">
      <dsp:nvSpPr>
        <dsp:cNvPr id="0" name=""/>
        <dsp:cNvSpPr/>
      </dsp:nvSpPr>
      <dsp:spPr>
        <a:xfrm>
          <a:off x="0" y="2715"/>
          <a:ext cx="6303729" cy="1851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On-screen step-by-step working </a:t>
          </a:r>
          <a:endParaRPr lang="en-US" sz="3700" kern="1200"/>
        </a:p>
      </dsp:txBody>
      <dsp:txXfrm>
        <a:off x="0" y="2715"/>
        <a:ext cx="6303729" cy="1851802"/>
      </dsp:txXfrm>
    </dsp:sp>
    <dsp:sp modelId="{A115C708-AB2A-45B6-88D7-B9B034482535}">
      <dsp:nvSpPr>
        <dsp:cNvPr id="0" name=""/>
        <dsp:cNvSpPr/>
      </dsp:nvSpPr>
      <dsp:spPr>
        <a:xfrm>
          <a:off x="0" y="1854518"/>
          <a:ext cx="630372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CC735-604F-418E-87D8-261C9C140893}">
      <dsp:nvSpPr>
        <dsp:cNvPr id="0" name=""/>
        <dsp:cNvSpPr/>
      </dsp:nvSpPr>
      <dsp:spPr>
        <a:xfrm>
          <a:off x="0" y="1854518"/>
          <a:ext cx="6303729" cy="1851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Easy to pace as following slides are easier. </a:t>
          </a:r>
          <a:endParaRPr lang="en-US" sz="3700" kern="1200"/>
        </a:p>
      </dsp:txBody>
      <dsp:txXfrm>
        <a:off x="0" y="1854518"/>
        <a:ext cx="6303729" cy="1851802"/>
      </dsp:txXfrm>
    </dsp:sp>
    <dsp:sp modelId="{08F98871-12C8-47F8-983B-20C5F632A237}">
      <dsp:nvSpPr>
        <dsp:cNvPr id="0" name=""/>
        <dsp:cNvSpPr/>
      </dsp:nvSpPr>
      <dsp:spPr>
        <a:xfrm>
          <a:off x="0" y="3706320"/>
          <a:ext cx="630372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566F0-D918-4D1D-8165-8F6D508621A2}">
      <dsp:nvSpPr>
        <dsp:cNvPr id="0" name=""/>
        <dsp:cNvSpPr/>
      </dsp:nvSpPr>
      <dsp:spPr>
        <a:xfrm>
          <a:off x="0" y="3706320"/>
          <a:ext cx="6303729" cy="1851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Availability of online live sessions recording to go back to </a:t>
          </a:r>
          <a:endParaRPr lang="en-US" sz="3700" kern="1200"/>
        </a:p>
      </dsp:txBody>
      <dsp:txXfrm>
        <a:off x="0" y="3706320"/>
        <a:ext cx="6303729" cy="1851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9594-87DB-41ED-9831-64BE79EDC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25309-42A3-48E9-9800-EAF69F579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160D7-B22A-443C-8684-17530E6F6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B1B7-BC3E-48D7-9CF7-0A9BA084A694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4BBC4-E013-4B7F-85D7-74AC7AA3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54F8F-9EB9-4BF0-B58A-032925EB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5BCD-A287-412C-9944-C4BB5AE12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0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77CF-24CC-4CB3-BDF5-3AB3325E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6C7BE0-0217-4645-B9B6-11942BA09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2F8B-2CD9-4A83-AB8B-B2ECC963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B1B7-BC3E-48D7-9CF7-0A9BA084A694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E1482-181D-41B8-A5DB-D252C661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75DCF-2D31-41DA-B9B9-7289D958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5BCD-A287-412C-9944-C4BB5AE12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12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FBF02-4283-4BDE-B312-A3848659C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D17E8-8C54-4E0F-8541-C821594BA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5576B-710F-4C35-933B-DFE9DBC7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B1B7-BC3E-48D7-9CF7-0A9BA084A694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77156-B6CA-469B-B595-B99C5004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D6CD1-4D14-4BF9-8804-F3E373F7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5BCD-A287-412C-9944-C4BB5AE12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0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31C0-A567-4270-B525-309FFCC2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54F3-490F-4FCC-8F9F-48484D5A3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4F97A-7B51-4240-A4C2-16A8B3F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B1B7-BC3E-48D7-9CF7-0A9BA084A694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D0812-9D75-42C6-A250-335C70CC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75497-4E0A-4488-BBC1-785D8AFB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5BCD-A287-412C-9944-C4BB5AE12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7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616C-064A-4E6D-8D07-0AB5BA06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D5D78-673E-4982-860B-05E21C04A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46C6B-7484-42EC-82F5-14DA9469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B1B7-BC3E-48D7-9CF7-0A9BA084A694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48CB5-7448-402D-AFA4-35C08A45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47CBF-1CFB-4C3B-B457-F388B4A7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5BCD-A287-412C-9944-C4BB5AE12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4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5BDE2-EB7B-4FD1-825B-EB80798B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C28B1-5BFF-41D8-A47B-93F598245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9AE70-4158-4E07-B77D-5B4959E9E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395DB-8F29-4232-85DD-0B323868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B1B7-BC3E-48D7-9CF7-0A9BA084A694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2B0FF-60DC-4F50-BACD-5B1C85AE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D18EC-B431-4250-8CD0-F5AF65A3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5BCD-A287-412C-9944-C4BB5AE12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99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F115-258C-4F03-8449-066ABB84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3FA51-247D-4733-89AA-E7DFD909D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7CAEF-EFDD-4C29-A02C-63E8BC0B2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19FE4-1B70-4103-86E8-CF87EECE9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D314E-1122-498F-B180-DA2B61AF4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B0779-10EB-4BE3-8A9C-B4E5C610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B1B7-BC3E-48D7-9CF7-0A9BA084A694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F153C5-9AE6-4F4F-B310-D4651A1B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3D5FD-D103-45DF-B392-87B8D1A3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5BCD-A287-412C-9944-C4BB5AE12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9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52FE-0440-41BF-9682-D7C5A792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0DB89-A31A-446D-B7FB-3ABF4329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B1B7-BC3E-48D7-9CF7-0A9BA084A694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FA7DE-51AF-4726-807B-F6D0A513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F4C7-8945-4E3E-87A9-2808C7B3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5BCD-A287-412C-9944-C4BB5AE12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2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937B2-DA8B-4501-A01B-3DBC69326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B1B7-BC3E-48D7-9CF7-0A9BA084A694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BAEE6-DF6F-4DB9-A7A6-10681C88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59856-DA77-47A2-A742-706E4998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5BCD-A287-412C-9944-C4BB5AE12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8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0B90-7DA6-414E-B96A-45D1F2AF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AFC0-9835-49E3-A7B0-6E90ED36B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E5F20-DDEE-4A67-B4F8-F8CA0D9F3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90436-AB79-4C45-B4F4-75DB19E9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B1B7-BC3E-48D7-9CF7-0A9BA084A694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D0AE0-BCAA-4C4F-BB80-F91D5813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D23A5-FBAD-4D30-B29A-F905681C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5BCD-A287-412C-9944-C4BB5AE12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18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FD29-366A-43BD-A41A-AD0DE1E3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0924A-B199-4D42-8E54-A1704DEB2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BD7BD-A799-4EDE-95B2-382C965CE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9A759-A761-4517-8958-93658EE7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B1B7-BC3E-48D7-9CF7-0A9BA084A694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EB157-B5F7-4A1F-A060-4FC89BB4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D11F9-F1D2-4B05-BF4B-C6C3104D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5BCD-A287-412C-9944-C4BB5AE12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9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2D81BC-16D7-4683-B54C-D1D0FC39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DED0A-46B0-4A7C-8C6D-751C00B11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00E4C-35DB-46F5-BB8D-CF808ED3E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B1B7-BC3E-48D7-9CF7-0A9BA084A694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69AED-52C3-4B14-9AF8-F3D769C87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8829-E5E8-4766-9765-AFA8966AD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D5BCD-A287-412C-9944-C4BB5AE12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54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B248E-8B24-438D-9B4A-D436F0085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en-GB" sz="3800"/>
              <a:t>Use of Blended Learning to Teach Mathematics to First Year Economics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F8598-2BF9-4006-8D79-6B78138CB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Mohamed Azeem Haroon </a:t>
            </a:r>
            <a:endParaRPr lang="en-GB"/>
          </a:p>
          <a:p>
            <a:pPr algn="l"/>
            <a:r>
              <a:rPr lang="en-GB" dirty="0"/>
              <a:t>Programme Leader for BA/</a:t>
            </a:r>
            <a:r>
              <a:rPr lang="en-GB" dirty="0" err="1"/>
              <a:t>Bsc</a:t>
            </a:r>
            <a:r>
              <a:rPr lang="en-GB" dirty="0"/>
              <a:t> (Hons) Economics 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BCB09-5097-465B-AA1E-AB158B53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Aspects of online learning that worked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E46819-E0ED-470D-B4EB-0EEEC7511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800626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993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22CF5-3C7A-4E21-8D1D-75EA3B01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 sz="4100">
                <a:solidFill>
                  <a:srgbClr val="FFFFFF"/>
                </a:solidFill>
              </a:rPr>
              <a:t>Aspects of online delivery that requires improvement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93235-B08F-4D94-9F7D-94B87C117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Slower peace. </a:t>
            </a:r>
          </a:p>
          <a:p>
            <a:r>
              <a:rPr lang="en-GB" dirty="0"/>
              <a:t>Managing concentrating to the screen and taking notes. Doing both simultaneously is difficult. </a:t>
            </a:r>
          </a:p>
          <a:p>
            <a:r>
              <a:rPr lang="en-GB" dirty="0"/>
              <a:t>Unable to determine where to focus on the screen. </a:t>
            </a:r>
          </a:p>
          <a:p>
            <a:pPr lvl="1"/>
            <a:r>
              <a:rPr lang="en-GB" dirty="0"/>
              <a:t>Difficulty to see lecturers cursor – do not know where the cursor is pointed at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58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6E24F-2B26-4627-BB32-476111BC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09A14-9785-4C66-9A4D-9EF5831F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There are benefits to students learning by having asynchronous content and recorded materials as evidence from engagement tool. </a:t>
            </a:r>
          </a:p>
          <a:p>
            <a:r>
              <a:rPr lang="en-GB" dirty="0"/>
              <a:t>Much work is needed in equipping students on how to learn online such as </a:t>
            </a:r>
          </a:p>
          <a:p>
            <a:pPr lvl="1"/>
            <a:r>
              <a:rPr lang="en-GB" dirty="0"/>
              <a:t>Developing online focus </a:t>
            </a:r>
          </a:p>
          <a:p>
            <a:pPr lvl="1"/>
            <a:r>
              <a:rPr lang="en-GB" dirty="0"/>
              <a:t>Developing effective note taking skills </a:t>
            </a:r>
          </a:p>
          <a:p>
            <a:pPr lvl="1"/>
            <a:r>
              <a:rPr lang="en-GB" dirty="0"/>
              <a:t>Developing students digital personalities </a:t>
            </a:r>
          </a:p>
          <a:p>
            <a:r>
              <a:rPr lang="en-GB" dirty="0"/>
              <a:t>Inability to engage online during live sessions are due to them being new to online T&amp;L 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41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CC669-B370-4D7F-9E1A-D422F2DD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Accept">
            <a:extLst>
              <a:ext uri="{FF2B5EF4-FFF2-40B4-BE49-F238E27FC236}">
                <a16:creationId xmlns:a16="http://schemas.microsoft.com/office/drawing/2014/main" id="{B9F85920-D61C-45DF-A57B-B2A4E651E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947C2-6F20-4A03-9361-FBBD9EBDF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Thank you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56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A150B-B8A1-4AD0-93C2-0F4EE752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GB" dirty="0"/>
              <a:t>Plan for the day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56A02-6F40-4C2C-B322-176EBA940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GB" dirty="0"/>
              <a:t>Setup of the class </a:t>
            </a:r>
          </a:p>
          <a:p>
            <a:r>
              <a:rPr lang="en-GB" dirty="0"/>
              <a:t>Information technology used </a:t>
            </a:r>
          </a:p>
          <a:p>
            <a:r>
              <a:rPr lang="en-GB" dirty="0"/>
              <a:t>Looking at students engagement with pre-recorded content </a:t>
            </a:r>
          </a:p>
          <a:p>
            <a:r>
              <a:rPr lang="en-GB" dirty="0"/>
              <a:t>Module evaluation report </a:t>
            </a:r>
          </a:p>
          <a:p>
            <a:r>
              <a:rPr lang="en-GB" dirty="0"/>
              <a:t>Research Design </a:t>
            </a:r>
          </a:p>
          <a:p>
            <a:r>
              <a:rPr lang="en-GB" dirty="0"/>
              <a:t>Findings </a:t>
            </a:r>
          </a:p>
          <a:p>
            <a:r>
              <a:rPr lang="en-GB" dirty="0"/>
              <a:t>Conclusions </a:t>
            </a:r>
          </a:p>
          <a:p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7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A9507-3446-47C0-B438-81156CC0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/>
              <a:t>The setup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4D912-8954-44CB-B069-206DF857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GB" sz="1700"/>
              <a:t>First year mathematics for economics modules titled ‘Model Building in Economics 1’. </a:t>
            </a:r>
          </a:p>
          <a:p>
            <a:r>
              <a:rPr lang="en-GB" sz="1700"/>
              <a:t>Number of students enrolled in 2020-21: 32 students </a:t>
            </a:r>
          </a:p>
          <a:p>
            <a:r>
              <a:rPr lang="en-GB" sz="1700"/>
              <a:t>Format of the class: </a:t>
            </a:r>
          </a:p>
          <a:p>
            <a:pPr lvl="1"/>
            <a:r>
              <a:rPr lang="en-GB" sz="1700"/>
              <a:t>1 hour online live lecture </a:t>
            </a:r>
          </a:p>
          <a:p>
            <a:pPr lvl="1"/>
            <a:r>
              <a:rPr lang="en-GB" sz="1700"/>
              <a:t>2 hours f2f workshop (until 2</a:t>
            </a:r>
            <a:r>
              <a:rPr lang="en-GB" sz="1700" baseline="30000"/>
              <a:t>nd</a:t>
            </a:r>
            <a:r>
              <a:rPr lang="en-GB" sz="1700"/>
              <a:t> December), then moved fully online </a:t>
            </a:r>
          </a:p>
          <a:p>
            <a:pPr lvl="1"/>
            <a:r>
              <a:rPr lang="en-GB" sz="1700"/>
              <a:t>Pre-recorded videos involving worked examples for each main theme covered</a:t>
            </a:r>
          </a:p>
          <a:p>
            <a:r>
              <a:rPr lang="en-GB" sz="1700"/>
              <a:t>All lecture materials are made available for students in advance </a:t>
            </a:r>
          </a:p>
          <a:p>
            <a:r>
              <a:rPr lang="en-GB" sz="1700"/>
              <a:t>Detailed solutions to tutorials provided.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17E53C-98CF-44F7-92D1-CCAF9B031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3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F5B4E-AFAD-40C6-83BC-C97870BCBD3F}"/>
              </a:ext>
            </a:extLst>
          </p:cNvPr>
          <p:cNvPicPr/>
          <p:nvPr/>
        </p:nvPicPr>
        <p:blipFill rotWithShape="1">
          <a:blip r:embed="rId2"/>
          <a:srcRect r="-2" b="18151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4E84DE-D41A-400D-9E70-375FCFD176EE}"/>
              </a:ext>
            </a:extLst>
          </p:cNvPr>
          <p:cNvPicPr/>
          <p:nvPr/>
        </p:nvPicPr>
        <p:blipFill rotWithShape="1">
          <a:blip r:embed="rId3"/>
          <a:srcRect t="9188" r="-2" b="8962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D618C-4E51-4F73-9A23-5C19D318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GB" sz="3400"/>
              <a:t>Information technology use in T&amp;L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1D944-3047-4AB0-85A4-5B926BC37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GB" sz="2000" dirty="0"/>
              <a:t>Live sessions are run through blackboard collaborate </a:t>
            </a:r>
          </a:p>
          <a:p>
            <a:r>
              <a:rPr lang="en-GB" sz="2000" dirty="0"/>
              <a:t>A digital whiteboard is used from </a:t>
            </a:r>
            <a:r>
              <a:rPr lang="en-GB" sz="2000" dirty="0" err="1"/>
              <a:t>Awwapp</a:t>
            </a:r>
            <a:endParaRPr lang="en-GB" sz="2000" dirty="0"/>
          </a:p>
          <a:p>
            <a:r>
              <a:rPr lang="en-GB" sz="2000" dirty="0"/>
              <a:t>Wacom tablet is used to write on the slides and on Whiteboard </a:t>
            </a:r>
          </a:p>
          <a:p>
            <a:r>
              <a:rPr lang="en-GB" sz="2000" dirty="0"/>
              <a:t>Pre-recorded sessions are done through </a:t>
            </a:r>
            <a:r>
              <a:rPr lang="en-GB" sz="2000" dirty="0" err="1"/>
              <a:t>Panapto</a:t>
            </a:r>
            <a:r>
              <a:rPr lang="en-GB" sz="2000" dirty="0"/>
              <a:t>. </a:t>
            </a:r>
          </a:p>
          <a:p>
            <a:r>
              <a:rPr lang="en-GB" sz="2000" dirty="0"/>
              <a:t>At the end of each theme DEWIS quizzes for students to measure their own learning</a:t>
            </a:r>
          </a:p>
        </p:txBody>
      </p:sp>
    </p:spTree>
    <p:extLst>
      <p:ext uri="{BB962C8B-B14F-4D97-AF65-F5344CB8AC3E}">
        <p14:creationId xmlns:p14="http://schemas.microsoft.com/office/powerpoint/2010/main" val="248728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15719BB-48A7-4AF4-BB91-DC82E0DF7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10973A55-5440-4A99-B526-B5812E462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A9682493-588A-4D52-98F6-FBBD80C07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B8378-FDB5-4288-9725-56F81875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170432"/>
          </a:xfrm>
        </p:spPr>
        <p:txBody>
          <a:bodyPr anchor="b">
            <a:normAutofit/>
          </a:bodyPr>
          <a:lstStyle/>
          <a:p>
            <a:r>
              <a:rPr lang="en-GB" sz="3400"/>
              <a:t>Student engagement with asynchronous content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EC5A7A-ADE4-48D9-B89C-2BA1C9110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3236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92" y="2185062"/>
            <a:ext cx="49377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FF107-E95A-44FE-80D4-F946B663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GB" sz="1800" dirty="0"/>
              <a:t>Engagements cannot be measured on a daily basis </a:t>
            </a:r>
          </a:p>
          <a:p>
            <a:r>
              <a:rPr lang="en-GB" sz="1800" dirty="0"/>
              <a:t>Peaks closer to each assessment point </a:t>
            </a:r>
          </a:p>
          <a:p>
            <a:r>
              <a:rPr lang="en-GB" sz="1800" dirty="0"/>
              <a:t>Following assessment a period of silence </a:t>
            </a:r>
          </a:p>
          <a:p>
            <a:r>
              <a:rPr lang="en-GB" sz="1800" dirty="0"/>
              <a:t>More difficult concepts has over 70% engagement </a:t>
            </a:r>
          </a:p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25D76-B3C9-4EBD-8521-C657C7D625AE}"/>
              </a:ext>
            </a:extLst>
          </p:cNvPr>
          <p:cNvPicPr/>
          <p:nvPr/>
        </p:nvPicPr>
        <p:blipFill rotWithShape="1">
          <a:blip r:embed="rId2"/>
          <a:srcRect l="14071" t="24818" r="1839" b="13138"/>
          <a:stretch/>
        </p:blipFill>
        <p:spPr bwMode="auto">
          <a:xfrm>
            <a:off x="6217920" y="601133"/>
            <a:ext cx="5892800" cy="281399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C03B9-0293-4635-A199-990CE1E80B7B}"/>
              </a:ext>
            </a:extLst>
          </p:cNvPr>
          <p:cNvPicPr/>
          <p:nvPr/>
        </p:nvPicPr>
        <p:blipFill rotWithShape="1">
          <a:blip r:embed="rId3"/>
          <a:srcRect l="13738" t="25014" r="1728" b="8214"/>
          <a:stretch/>
        </p:blipFill>
        <p:spPr bwMode="auto">
          <a:xfrm>
            <a:off x="6217920" y="3658964"/>
            <a:ext cx="5892800" cy="302631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463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3466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C91EF-86AA-4460-AAE8-89D785FD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Looking at module evaluation reports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8A03A-A056-4CA5-AFBD-B7174F81E542}"/>
              </a:ext>
            </a:extLst>
          </p:cNvPr>
          <p:cNvPicPr/>
          <p:nvPr/>
        </p:nvPicPr>
        <p:blipFill rotWithShape="1">
          <a:blip r:embed="rId2"/>
          <a:srcRect l="14847" t="26239" r="1532" b="32425"/>
          <a:stretch/>
        </p:blipFill>
        <p:spPr bwMode="auto">
          <a:xfrm>
            <a:off x="422656" y="3048002"/>
            <a:ext cx="6861597" cy="250951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2F4B8-A642-4A70-B030-121DABBF4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491260"/>
            <a:ext cx="3424739" cy="5871440"/>
          </a:xfrm>
        </p:spPr>
        <p:txBody>
          <a:bodyPr anchor="ctr">
            <a:normAutofit lnSpcReduction="10000"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I found the mix between online and in-person useful. There was always independent work that could be done, worksheets and DEWIS tests, useful to practice the content worked on in class. </a:t>
            </a:r>
          </a:p>
          <a:p>
            <a:r>
              <a:rPr lang="en-GB" sz="2000" dirty="0">
                <a:solidFill>
                  <a:srgbClr val="FFFFFF"/>
                </a:solidFill>
              </a:rPr>
              <a:t>The in person lectures are structured very well, and a lot more informative.</a:t>
            </a:r>
          </a:p>
          <a:p>
            <a:r>
              <a:rPr lang="en-GB" sz="2000" dirty="0">
                <a:solidFill>
                  <a:srgbClr val="FFFFFF"/>
                </a:solidFill>
              </a:rPr>
              <a:t>a little less rushed if possible, I find myself going back over lectures every time because I cant take everything in. </a:t>
            </a:r>
          </a:p>
          <a:p>
            <a:r>
              <a:rPr lang="en-GB" sz="2000" dirty="0">
                <a:solidFill>
                  <a:srgbClr val="FFFFFF"/>
                </a:solidFill>
              </a:rPr>
              <a:t>I enjoy the on campus tutorials as I understand the topics better</a:t>
            </a:r>
          </a:p>
          <a:p>
            <a:r>
              <a:rPr lang="en-GB" sz="2000" dirty="0">
                <a:solidFill>
                  <a:srgbClr val="FFFFFF"/>
                </a:solidFill>
              </a:rPr>
              <a:t>Can be difficult to follow the online lectures occasionally</a:t>
            </a:r>
          </a:p>
        </p:txBody>
      </p:sp>
    </p:spTree>
    <p:extLst>
      <p:ext uri="{BB962C8B-B14F-4D97-AF65-F5344CB8AC3E}">
        <p14:creationId xmlns:p14="http://schemas.microsoft.com/office/powerpoint/2010/main" val="152460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6CCF1-6C74-4057-B9A8-2221023F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Research Design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B30B2-D495-4543-886E-FE37252B7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During week 6 a questionnaire was administered to all students attending face-to-face workshops </a:t>
            </a:r>
          </a:p>
          <a:p>
            <a:r>
              <a:rPr lang="en-GB" dirty="0"/>
              <a:t>Response rate: 25% of the class.</a:t>
            </a:r>
          </a:p>
          <a:p>
            <a:r>
              <a:rPr lang="en-GB" dirty="0"/>
              <a:t>The questionnaire aims to establish the following connections: </a:t>
            </a:r>
          </a:p>
          <a:p>
            <a:pPr lvl="1"/>
            <a:r>
              <a:rPr lang="en-GB" dirty="0"/>
              <a:t>relationship between online learning and student experience of the module </a:t>
            </a:r>
          </a:p>
          <a:p>
            <a:pPr lvl="1"/>
            <a:r>
              <a:rPr lang="en-GB" dirty="0"/>
              <a:t>role of online setting in developing a learning community </a:t>
            </a:r>
          </a:p>
          <a:p>
            <a:pPr lvl="1"/>
            <a:r>
              <a:rPr lang="en-GB" dirty="0"/>
              <a:t>student perception of their digital identity and barriers to effective online engagement.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82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EC434-3788-48D0-8D6E-39C45E2F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Main findings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64204-F1BC-4EFC-90A1-80EA3EF51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>
                <a:latin typeface="Calibri" panose="020F0502020204030204" pitchFamily="34" charset="0"/>
              </a:rPr>
              <a:t>100% of the students rated their experience of the course delivered using blended learning platform is good. 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In the module evaluation survey 83% agreed that they are satisfied with the module delivery/ </a:t>
            </a:r>
          </a:p>
          <a:p>
            <a:r>
              <a:rPr lang="en-GB" dirty="0">
                <a:latin typeface="Calibri" panose="020F0502020204030204" pitchFamily="34" charset="0"/>
              </a:rPr>
              <a:t>40% of the students said online classes contributed positively to their learning while 60% of the students stated that the online classes had no significant effect on their learning.</a:t>
            </a:r>
          </a:p>
          <a:p>
            <a:r>
              <a:rPr lang="en-GB" dirty="0">
                <a:latin typeface="Calibri" panose="020F0502020204030204" pitchFamily="34" charset="0"/>
              </a:rPr>
              <a:t>80% stated that they find it difficult to engage with the sessions online and requires more effort. </a:t>
            </a:r>
          </a:p>
        </p:txBody>
      </p:sp>
    </p:spTree>
    <p:extLst>
      <p:ext uri="{BB962C8B-B14F-4D97-AF65-F5344CB8AC3E}">
        <p14:creationId xmlns:p14="http://schemas.microsoft.com/office/powerpoint/2010/main" val="28458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18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A1878-8E46-4292-91BA-83F41FA9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latin typeface="+mj-lt"/>
                <a:ea typeface="+mj-ea"/>
                <a:cs typeface="+mj-cs"/>
              </a:rPr>
              <a:t>Challenges associated with online delivery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86700D6-4258-48C6-93AA-442847807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33242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6E40ED-78F4-4121-BB3D-858F0F99EE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938024"/>
              </p:ext>
            </p:extLst>
          </p:nvPr>
        </p:nvGraphicFramePr>
        <p:xfrm>
          <a:off x="1216843" y="1825625"/>
          <a:ext cx="9758314" cy="4351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5742">
                  <a:extLst>
                    <a:ext uri="{9D8B030D-6E8A-4147-A177-3AD203B41FA5}">
                      <a16:colId xmlns:a16="http://schemas.microsoft.com/office/drawing/2014/main" val="642369158"/>
                    </a:ext>
                  </a:extLst>
                </a:gridCol>
                <a:gridCol w="1792572">
                  <a:extLst>
                    <a:ext uri="{9D8B030D-6E8A-4147-A177-3AD203B41FA5}">
                      <a16:colId xmlns:a16="http://schemas.microsoft.com/office/drawing/2014/main" val="1890729230"/>
                    </a:ext>
                  </a:extLst>
                </a:gridCol>
              </a:tblGrid>
              <a:tr h="9721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Reason for difficulty in studying online 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08" marR="133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% of responses 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08" marR="133608" marT="0" marB="0"/>
                </a:tc>
                <a:extLst>
                  <a:ext uri="{0D108BD9-81ED-4DB2-BD59-A6C34878D82A}">
                    <a16:rowId xmlns:a16="http://schemas.microsoft.com/office/drawing/2014/main" val="3234998746"/>
                  </a:ext>
                </a:extLst>
              </a:tr>
              <a:tr h="4783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I find it difficult to concentrate 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08" marR="133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80%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08" marR="133608" marT="0" marB="0"/>
                </a:tc>
                <a:extLst>
                  <a:ext uri="{0D108BD9-81ED-4DB2-BD59-A6C34878D82A}">
                    <a16:rowId xmlns:a16="http://schemas.microsoft.com/office/drawing/2014/main" val="3641966600"/>
                  </a:ext>
                </a:extLst>
              </a:tr>
              <a:tr h="4783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I find it difficult to engage online 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08" marR="133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80%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08" marR="133608" marT="0" marB="0"/>
                </a:tc>
                <a:extLst>
                  <a:ext uri="{0D108BD9-81ED-4DB2-BD59-A6C34878D82A}">
                    <a16:rowId xmlns:a16="http://schemas.microsoft.com/office/drawing/2014/main" val="2092568087"/>
                  </a:ext>
                </a:extLst>
              </a:tr>
              <a:tr h="9721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My digital skills deter me from participation – I am not good at technology. 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08" marR="133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0%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08" marR="133608" marT="0" marB="0"/>
                </a:tc>
                <a:extLst>
                  <a:ext uri="{0D108BD9-81ED-4DB2-BD59-A6C34878D82A}">
                    <a16:rowId xmlns:a16="http://schemas.microsoft.com/office/drawing/2014/main" val="2124741970"/>
                  </a:ext>
                </a:extLst>
              </a:tr>
              <a:tr h="4783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The design an place of delivery by lecturer 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08" marR="133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20%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08" marR="133608" marT="0" marB="0"/>
                </a:tc>
                <a:extLst>
                  <a:ext uri="{0D108BD9-81ED-4DB2-BD59-A6C34878D82A}">
                    <a16:rowId xmlns:a16="http://schemas.microsoft.com/office/drawing/2014/main" val="270382874"/>
                  </a:ext>
                </a:extLst>
              </a:tr>
              <a:tr h="9721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I feel lost and do not know how to project my self during online sessions. 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08" marR="133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40%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08" marR="133608" marT="0" marB="0"/>
                </a:tc>
                <a:extLst>
                  <a:ext uri="{0D108BD9-81ED-4DB2-BD59-A6C34878D82A}">
                    <a16:rowId xmlns:a16="http://schemas.microsoft.com/office/drawing/2014/main" val="3039287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76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685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Use of Blended Learning to Teach Mathematics to First Year Economics Students</vt:lpstr>
      <vt:lpstr>Plan for the day </vt:lpstr>
      <vt:lpstr>The setup </vt:lpstr>
      <vt:lpstr>Information technology use in T&amp;L </vt:lpstr>
      <vt:lpstr>Student engagement with asynchronous content </vt:lpstr>
      <vt:lpstr>Looking at module evaluation reports </vt:lpstr>
      <vt:lpstr>Research Design </vt:lpstr>
      <vt:lpstr>Main findings </vt:lpstr>
      <vt:lpstr>Challenges associated with online delivery </vt:lpstr>
      <vt:lpstr>Aspects of online learning that worked </vt:lpstr>
      <vt:lpstr>Aspects of online delivery that requires improvement 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azeem haroon</dc:creator>
  <cp:lastModifiedBy>m. azeem haroon</cp:lastModifiedBy>
  <cp:revision>5</cp:revision>
  <dcterms:created xsi:type="dcterms:W3CDTF">2021-06-10T12:38:44Z</dcterms:created>
  <dcterms:modified xsi:type="dcterms:W3CDTF">2021-06-10T15:03:10Z</dcterms:modified>
</cp:coreProperties>
</file>