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4"/>
  </p:sldMasterIdLst>
  <p:notesMasterIdLst>
    <p:notesMasterId r:id="rId14"/>
  </p:notesMasterIdLst>
  <p:handoutMasterIdLst>
    <p:handoutMasterId r:id="rId15"/>
  </p:handoutMasterIdLst>
  <p:sldIdLst>
    <p:sldId id="256" r:id="rId5"/>
    <p:sldId id="259" r:id="rId6"/>
    <p:sldId id="263" r:id="rId7"/>
    <p:sldId id="262" r:id="rId8"/>
    <p:sldId id="260" r:id="rId9"/>
    <p:sldId id="265" r:id="rId10"/>
    <p:sldId id="264" r:id="rId11"/>
    <p:sldId id="261" r:id="rId12"/>
    <p:sldId id="258" r:id="rId13"/>
  </p:sldIdLst>
  <p:sldSz cx="9144000" cy="6858000" type="screen4x3"/>
  <p:notesSz cx="6888163" cy="10020300"/>
  <p:custDataLst>
    <p:tags r:id="rId16"/>
  </p:custDataLst>
  <p:defaultTextStyle>
    <a:defPPr>
      <a:defRPr lang="en-US"/>
    </a:defPPr>
    <a:lvl1pPr algn="l" rtl="0" eaLnBrk="0" fontAlgn="base" hangingPunct="0">
      <a:spcBef>
        <a:spcPct val="0"/>
      </a:spcBef>
      <a:spcAft>
        <a:spcPct val="0"/>
      </a:spcAft>
      <a:defRPr kern="1200">
        <a:solidFill>
          <a:schemeClr val="tx1"/>
        </a:solidFill>
        <a:latin typeface="Arial" charset="0"/>
        <a:ea typeface="ＭＳ Ｐゴシック" charset="-128"/>
        <a:cs typeface="+mn-cs"/>
      </a:defRPr>
    </a:lvl1pPr>
    <a:lvl2pPr marL="4556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2pPr>
    <a:lvl3pPr marL="9128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3pPr>
    <a:lvl4pPr marL="13700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4pPr>
    <a:lvl5pPr marL="18272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extLst>
    <p:ext uri="{521415D9-36F7-43E2-AB2F-B90AF26B5E84}">
      <p14:sectionLst xmlns:p14="http://schemas.microsoft.com/office/powerpoint/2010/main">
        <p14:section name="Untitled Section" id="{4284EADD-FE41-494D-A42C-2B60CCFC2DE6}">
          <p14:sldIdLst>
            <p14:sldId id="256"/>
            <p14:sldId id="259"/>
            <p14:sldId id="263"/>
            <p14:sldId id="262"/>
            <p14:sldId id="260"/>
            <p14:sldId id="265"/>
            <p14:sldId id="264"/>
            <p14:sldId id="261"/>
            <p14:sldId id="258"/>
          </p14:sldIdLst>
        </p14:section>
      </p14:sectionLst>
    </p:ext>
    <p:ext uri="{EFAFB233-063F-42B5-8137-9DF3F51BA10A}">
      <p15:sldGuideLst xmlns:p15="http://schemas.microsoft.com/office/powerpoint/2012/main">
        <p15:guide id="4" orient="horz" pos="3838">
          <p15:clr>
            <a:srgbClr val="A4A3A4"/>
          </p15:clr>
        </p15:guide>
        <p15:guide id="5" pos="2880">
          <p15:clr>
            <a:srgbClr val="A4A3A4"/>
          </p15:clr>
        </p15:guide>
        <p15:guide id="7" pos="5103">
          <p15:clr>
            <a:srgbClr val="A4A3A4"/>
          </p15:clr>
        </p15:guide>
        <p15:guide id="12" pos="65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598752"/>
    <a:srgbClr val="199DAC"/>
    <a:srgbClr val="1A9DAC"/>
    <a:srgbClr val="16818D"/>
    <a:srgbClr val="1C9DAC"/>
    <a:srgbClr val="7A7392"/>
    <a:srgbClr val="6DA463"/>
    <a:srgbClr val="A65C45"/>
    <a:srgbClr val="CC7054"/>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49825" autoAdjust="0"/>
  </p:normalViewPr>
  <p:slideViewPr>
    <p:cSldViewPr showGuides="1">
      <p:cViewPr varScale="1">
        <p:scale>
          <a:sx n="57" d="100"/>
          <a:sy n="57" d="100"/>
        </p:scale>
        <p:origin x="3156" y="66"/>
      </p:cViewPr>
      <p:guideLst>
        <p:guide orient="horz" pos="3838"/>
        <p:guide pos="2880"/>
        <p:guide pos="5103"/>
        <p:guide pos="657"/>
      </p:guideLst>
    </p:cSldViewPr>
  </p:slideViewPr>
  <p:outlineViewPr>
    <p:cViewPr>
      <p:scale>
        <a:sx n="33" d="100"/>
        <a:sy n="33" d="100"/>
      </p:scale>
      <p:origin x="0" y="0"/>
    </p:cViewPr>
  </p:outlineViewPr>
  <p:notesTextViewPr>
    <p:cViewPr>
      <p:scale>
        <a:sx n="140" d="100"/>
        <a:sy n="140" d="100"/>
      </p:scale>
      <p:origin x="0" y="0"/>
    </p:cViewPr>
  </p:notesTextViewPr>
  <p:sorterViewPr>
    <p:cViewPr>
      <p:scale>
        <a:sx n="66" d="100"/>
        <a:sy n="66" d="100"/>
      </p:scale>
      <p:origin x="0" y="0"/>
    </p:cViewPr>
  </p:sorterViewPr>
  <p:notesViewPr>
    <p:cSldViewPr>
      <p:cViewPr varScale="1">
        <p:scale>
          <a:sx n="183" d="100"/>
          <a:sy n="183" d="100"/>
        </p:scale>
        <p:origin x="208" y="32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A43CF07-9307-6C48-9A7D-CFB6D27789B3}"/>
              </a:ext>
            </a:extLst>
          </p:cNvPr>
          <p:cNvSpPr>
            <a:spLocks noGrp="1"/>
          </p:cNvSpPr>
          <p:nvPr>
            <p:ph type="hdr" sz="quarter"/>
          </p:nvPr>
        </p:nvSpPr>
        <p:spPr>
          <a:xfrm>
            <a:off x="0" y="0"/>
            <a:ext cx="2984871" cy="503335"/>
          </a:xfrm>
          <a:prstGeom prst="rect">
            <a:avLst/>
          </a:prstGeom>
        </p:spPr>
        <p:txBody>
          <a:bodyPr vert="horz" lIns="96616" tIns="48308" rIns="96616" bIns="48308" rtlCol="0"/>
          <a:lstStyle>
            <a:lvl1pPr algn="l">
              <a:defRPr sz="1300"/>
            </a:lvl1pPr>
          </a:lstStyle>
          <a:p>
            <a:endParaRPr lang="en-US"/>
          </a:p>
        </p:txBody>
      </p:sp>
      <p:sp>
        <p:nvSpPr>
          <p:cNvPr id="4" name="Footer Placeholder 3">
            <a:extLst>
              <a:ext uri="{FF2B5EF4-FFF2-40B4-BE49-F238E27FC236}">
                <a16:creationId xmlns:a16="http://schemas.microsoft.com/office/drawing/2014/main" id="{3757DB75-BAF4-B743-9A92-74B92A91E0A3}"/>
              </a:ext>
            </a:extLst>
          </p:cNvPr>
          <p:cNvSpPr>
            <a:spLocks noGrp="1"/>
          </p:cNvSpPr>
          <p:nvPr>
            <p:ph type="ftr" sz="quarter" idx="2"/>
          </p:nvPr>
        </p:nvSpPr>
        <p:spPr>
          <a:xfrm>
            <a:off x="0" y="9516967"/>
            <a:ext cx="2984871" cy="503334"/>
          </a:xfrm>
          <a:prstGeom prst="rect">
            <a:avLst/>
          </a:prstGeom>
        </p:spPr>
        <p:txBody>
          <a:bodyPr vert="horz" lIns="96616" tIns="48308" rIns="96616" bIns="48308" rtlCol="0" anchor="b"/>
          <a:lstStyle>
            <a:lvl1pPr algn="l">
              <a:defRPr sz="1300"/>
            </a:lvl1pPr>
          </a:lstStyle>
          <a:p>
            <a:endParaRPr lang="en-US"/>
          </a:p>
        </p:txBody>
      </p:sp>
      <p:sp>
        <p:nvSpPr>
          <p:cNvPr id="5" name="Slide Number Placeholder 4">
            <a:extLst>
              <a:ext uri="{FF2B5EF4-FFF2-40B4-BE49-F238E27FC236}">
                <a16:creationId xmlns:a16="http://schemas.microsoft.com/office/drawing/2014/main" id="{BB22C6B3-A39F-7849-8137-15C55F281F8E}"/>
              </a:ext>
            </a:extLst>
          </p:cNvPr>
          <p:cNvSpPr>
            <a:spLocks noGrp="1"/>
          </p:cNvSpPr>
          <p:nvPr>
            <p:ph type="sldNum" sz="quarter" idx="3"/>
          </p:nvPr>
        </p:nvSpPr>
        <p:spPr>
          <a:xfrm>
            <a:off x="3902097" y="9516967"/>
            <a:ext cx="2984871" cy="503334"/>
          </a:xfrm>
          <a:prstGeom prst="rect">
            <a:avLst/>
          </a:prstGeom>
        </p:spPr>
        <p:txBody>
          <a:bodyPr vert="horz" lIns="96616" tIns="48308" rIns="96616" bIns="48308" rtlCol="0" anchor="b"/>
          <a:lstStyle>
            <a:lvl1pPr algn="r">
              <a:defRPr sz="1300"/>
            </a:lvl1pPr>
          </a:lstStyle>
          <a:p>
            <a:fld id="{DA11F245-9DFC-A14D-946D-EB14F66A9135}" type="slidenum">
              <a:rPr lang="en-US" smtClean="0"/>
              <a:t>‹#›</a:t>
            </a:fld>
            <a:endParaRPr lang="en-US"/>
          </a:p>
        </p:txBody>
      </p:sp>
    </p:spTree>
    <p:extLst>
      <p:ext uri="{BB962C8B-B14F-4D97-AF65-F5344CB8AC3E}">
        <p14:creationId xmlns:p14="http://schemas.microsoft.com/office/powerpoint/2010/main" val="12879025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84871" cy="501015"/>
          </a:xfrm>
          <a:prstGeom prst="rect">
            <a:avLst/>
          </a:prstGeom>
          <a:noFill/>
          <a:ln w="9525">
            <a:noFill/>
            <a:miter lim="800000"/>
            <a:headEnd/>
            <a:tailEnd/>
          </a:ln>
          <a:effectLst/>
        </p:spPr>
        <p:txBody>
          <a:bodyPr vert="horz" wrap="square" lIns="96616" tIns="48308" rIns="96616" bIns="48308" numCol="1" anchor="t" anchorCtr="0" compatLnSpc="1">
            <a:prstTxWarp prst="textNoShape">
              <a:avLst/>
            </a:prstTxWarp>
          </a:bodyPr>
          <a:lstStyle>
            <a:lvl1pPr eaLnBrk="1" hangingPunct="1">
              <a:defRPr sz="1300">
                <a:ea typeface="ＭＳ Ｐゴシック" charset="0"/>
                <a:cs typeface="ＭＳ Ｐゴシック" charset="0"/>
              </a:defRPr>
            </a:lvl1pPr>
          </a:lstStyle>
          <a:p>
            <a:pPr>
              <a:defRPr/>
            </a:pPr>
            <a:endParaRPr lang="en-US"/>
          </a:p>
        </p:txBody>
      </p:sp>
      <p:sp>
        <p:nvSpPr>
          <p:cNvPr id="11267" name="Rectangle 3"/>
          <p:cNvSpPr>
            <a:spLocks noGrp="1" noChangeArrowheads="1"/>
          </p:cNvSpPr>
          <p:nvPr>
            <p:ph type="dt" idx="1"/>
          </p:nvPr>
        </p:nvSpPr>
        <p:spPr bwMode="auto">
          <a:xfrm>
            <a:off x="3902097" y="0"/>
            <a:ext cx="2984871" cy="501015"/>
          </a:xfrm>
          <a:prstGeom prst="rect">
            <a:avLst/>
          </a:prstGeom>
          <a:noFill/>
          <a:ln w="9525">
            <a:noFill/>
            <a:miter lim="800000"/>
            <a:headEnd/>
            <a:tailEnd/>
          </a:ln>
          <a:effectLst/>
        </p:spPr>
        <p:txBody>
          <a:bodyPr vert="horz" wrap="square" lIns="96616" tIns="48308" rIns="96616" bIns="48308" numCol="1" anchor="t" anchorCtr="0" compatLnSpc="1">
            <a:prstTxWarp prst="textNoShape">
              <a:avLst/>
            </a:prstTxWarp>
          </a:bodyPr>
          <a:lstStyle>
            <a:lvl1pPr algn="r" eaLnBrk="1" hangingPunct="1">
              <a:defRPr sz="1300">
                <a:ea typeface="ＭＳ Ｐゴシック" charset="0"/>
                <a:cs typeface="ＭＳ Ｐゴシック" charset="0"/>
              </a:defRPr>
            </a:lvl1pPr>
          </a:lstStyle>
          <a:p>
            <a:pPr>
              <a:defRPr/>
            </a:pPr>
            <a:endParaRPr lang="en-US"/>
          </a:p>
        </p:txBody>
      </p:sp>
      <p:sp>
        <p:nvSpPr>
          <p:cNvPr id="12292" name="Rectangle 4"/>
          <p:cNvSpPr>
            <a:spLocks noGrp="1" noRot="1" noChangeAspect="1" noChangeArrowheads="1" noTextEdit="1"/>
          </p:cNvSpPr>
          <p:nvPr>
            <p:ph type="sldImg" idx="2"/>
          </p:nvPr>
        </p:nvSpPr>
        <p:spPr bwMode="auto">
          <a:xfrm>
            <a:off x="939800" y="750888"/>
            <a:ext cx="5008563" cy="375761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1269" name="Rectangle 5"/>
          <p:cNvSpPr>
            <a:spLocks noGrp="1" noChangeArrowheads="1"/>
          </p:cNvSpPr>
          <p:nvPr>
            <p:ph type="body" sz="quarter" idx="3"/>
          </p:nvPr>
        </p:nvSpPr>
        <p:spPr bwMode="auto">
          <a:xfrm>
            <a:off x="688817" y="4759643"/>
            <a:ext cx="5510530" cy="4509135"/>
          </a:xfrm>
          <a:prstGeom prst="rect">
            <a:avLst/>
          </a:prstGeom>
          <a:noFill/>
          <a:ln w="9525">
            <a:noFill/>
            <a:miter lim="800000"/>
            <a:headEnd/>
            <a:tailEnd/>
          </a:ln>
          <a:effectLst/>
        </p:spPr>
        <p:txBody>
          <a:bodyPr vert="horz" wrap="square" lIns="96616" tIns="48308" rIns="96616" bIns="4830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270" name="Rectangle 6"/>
          <p:cNvSpPr>
            <a:spLocks noGrp="1" noChangeArrowheads="1"/>
          </p:cNvSpPr>
          <p:nvPr>
            <p:ph type="ftr" sz="quarter" idx="4"/>
          </p:nvPr>
        </p:nvSpPr>
        <p:spPr bwMode="auto">
          <a:xfrm>
            <a:off x="0" y="9516966"/>
            <a:ext cx="2984871" cy="501015"/>
          </a:xfrm>
          <a:prstGeom prst="rect">
            <a:avLst/>
          </a:prstGeom>
          <a:noFill/>
          <a:ln w="9525">
            <a:noFill/>
            <a:miter lim="800000"/>
            <a:headEnd/>
            <a:tailEnd/>
          </a:ln>
          <a:effectLst/>
        </p:spPr>
        <p:txBody>
          <a:bodyPr vert="horz" wrap="square" lIns="96616" tIns="48308" rIns="96616" bIns="48308" numCol="1" anchor="b" anchorCtr="0" compatLnSpc="1">
            <a:prstTxWarp prst="textNoShape">
              <a:avLst/>
            </a:prstTxWarp>
          </a:bodyPr>
          <a:lstStyle>
            <a:lvl1pPr eaLnBrk="1" hangingPunct="1">
              <a:defRPr sz="1300">
                <a:ea typeface="ＭＳ Ｐゴシック" charset="0"/>
                <a:cs typeface="ＭＳ Ｐゴシック" charset="0"/>
              </a:defRPr>
            </a:lvl1pPr>
          </a:lstStyle>
          <a:p>
            <a:pPr>
              <a:defRPr/>
            </a:pPr>
            <a:endParaRPr lang="en-US"/>
          </a:p>
        </p:txBody>
      </p:sp>
      <p:sp>
        <p:nvSpPr>
          <p:cNvPr id="11271" name="Rectangle 7"/>
          <p:cNvSpPr>
            <a:spLocks noGrp="1" noChangeArrowheads="1"/>
          </p:cNvSpPr>
          <p:nvPr>
            <p:ph type="sldNum" sz="quarter" idx="5"/>
          </p:nvPr>
        </p:nvSpPr>
        <p:spPr bwMode="auto">
          <a:xfrm>
            <a:off x="3902097" y="9516966"/>
            <a:ext cx="2984871" cy="501015"/>
          </a:xfrm>
          <a:prstGeom prst="rect">
            <a:avLst/>
          </a:prstGeom>
          <a:noFill/>
          <a:ln w="9525">
            <a:noFill/>
            <a:miter lim="800000"/>
            <a:headEnd/>
            <a:tailEnd/>
          </a:ln>
          <a:effectLst/>
        </p:spPr>
        <p:txBody>
          <a:bodyPr vert="horz" wrap="square" lIns="96616" tIns="48308" rIns="96616" bIns="48308" numCol="1" anchor="b" anchorCtr="0" compatLnSpc="1">
            <a:prstTxWarp prst="textNoShape">
              <a:avLst/>
            </a:prstTxWarp>
          </a:bodyPr>
          <a:lstStyle>
            <a:lvl1pPr algn="r" eaLnBrk="1" hangingPunct="1">
              <a:defRPr sz="1300"/>
            </a:lvl1pPr>
          </a:lstStyle>
          <a:p>
            <a:pPr>
              <a:defRPr/>
            </a:pPr>
            <a:fld id="{85360570-2B09-DB43-BBE0-DA076DA911F1}" type="slidenum">
              <a:rPr lang="en-US" altLang="en-US"/>
              <a:pPr>
                <a:defRPr/>
              </a:pPr>
              <a:t>‹#›</a:t>
            </a:fld>
            <a:endParaRPr lang="en-US" altLang="en-US"/>
          </a:p>
        </p:txBody>
      </p:sp>
    </p:spTree>
    <p:extLst>
      <p:ext uri="{BB962C8B-B14F-4D97-AF65-F5344CB8AC3E}">
        <p14:creationId xmlns:p14="http://schemas.microsoft.com/office/powerpoint/2010/main" val="2004877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5613"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2813"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0013"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7213"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5943" algn="l" defTabSz="914378" rtl="0" eaLnBrk="1" latinLnBrk="0" hangingPunct="1">
      <a:defRPr sz="1200" kern="1200">
        <a:solidFill>
          <a:schemeClr val="tx1"/>
        </a:solidFill>
        <a:latin typeface="+mn-lt"/>
        <a:ea typeface="+mn-ea"/>
        <a:cs typeface="+mn-cs"/>
      </a:defRPr>
    </a:lvl6pPr>
    <a:lvl7pPr marL="2743132" algn="l" defTabSz="914378" rtl="0" eaLnBrk="1" latinLnBrk="0" hangingPunct="1">
      <a:defRPr sz="1200" kern="1200">
        <a:solidFill>
          <a:schemeClr val="tx1"/>
        </a:solidFill>
        <a:latin typeface="+mn-lt"/>
        <a:ea typeface="+mn-ea"/>
        <a:cs typeface="+mn-cs"/>
      </a:defRPr>
    </a:lvl7pPr>
    <a:lvl8pPr marL="3200320" algn="l" defTabSz="914378" rtl="0" eaLnBrk="1" latinLnBrk="0" hangingPunct="1">
      <a:defRPr sz="1200" kern="1200">
        <a:solidFill>
          <a:schemeClr val="tx1"/>
        </a:solidFill>
        <a:latin typeface="+mn-lt"/>
        <a:ea typeface="+mn-ea"/>
        <a:cs typeface="+mn-cs"/>
      </a:defRPr>
    </a:lvl8pPr>
    <a:lvl9pPr marL="3657509" algn="l" defTabSz="91437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1</a:t>
            </a:fld>
            <a:endParaRPr lang="en-US" altLang="en-US"/>
          </a:p>
        </p:txBody>
      </p:sp>
    </p:spTree>
    <p:extLst>
      <p:ext uri="{BB962C8B-B14F-4D97-AF65-F5344CB8AC3E}">
        <p14:creationId xmlns:p14="http://schemas.microsoft.com/office/powerpoint/2010/main" val="17997102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2</a:t>
            </a:fld>
            <a:endParaRPr lang="en-US" altLang="en-US"/>
          </a:p>
        </p:txBody>
      </p:sp>
    </p:spTree>
    <p:extLst>
      <p:ext uri="{BB962C8B-B14F-4D97-AF65-F5344CB8AC3E}">
        <p14:creationId xmlns:p14="http://schemas.microsoft.com/office/powerpoint/2010/main" val="2314947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3</a:t>
            </a:fld>
            <a:endParaRPr lang="en-US" altLang="en-US"/>
          </a:p>
        </p:txBody>
      </p:sp>
    </p:spTree>
    <p:extLst>
      <p:ext uri="{BB962C8B-B14F-4D97-AF65-F5344CB8AC3E}">
        <p14:creationId xmlns:p14="http://schemas.microsoft.com/office/powerpoint/2010/main" val="14585662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4</a:t>
            </a:fld>
            <a:endParaRPr lang="en-US" altLang="en-US"/>
          </a:p>
        </p:txBody>
      </p:sp>
    </p:spTree>
    <p:extLst>
      <p:ext uri="{BB962C8B-B14F-4D97-AF65-F5344CB8AC3E}">
        <p14:creationId xmlns:p14="http://schemas.microsoft.com/office/powerpoint/2010/main" val="35793896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5</a:t>
            </a:fld>
            <a:endParaRPr lang="en-US" altLang="en-US"/>
          </a:p>
        </p:txBody>
      </p:sp>
    </p:spTree>
    <p:extLst>
      <p:ext uri="{BB962C8B-B14F-4D97-AF65-F5344CB8AC3E}">
        <p14:creationId xmlns:p14="http://schemas.microsoft.com/office/powerpoint/2010/main" val="928712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6</a:t>
            </a:fld>
            <a:endParaRPr lang="en-US" altLang="en-US"/>
          </a:p>
        </p:txBody>
      </p:sp>
    </p:spTree>
    <p:extLst>
      <p:ext uri="{BB962C8B-B14F-4D97-AF65-F5344CB8AC3E}">
        <p14:creationId xmlns:p14="http://schemas.microsoft.com/office/powerpoint/2010/main" val="5077850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7</a:t>
            </a:fld>
            <a:endParaRPr lang="en-US" altLang="en-US"/>
          </a:p>
        </p:txBody>
      </p:sp>
    </p:spTree>
    <p:extLst>
      <p:ext uri="{BB962C8B-B14F-4D97-AF65-F5344CB8AC3E}">
        <p14:creationId xmlns:p14="http://schemas.microsoft.com/office/powerpoint/2010/main" val="14262472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8</a:t>
            </a:fld>
            <a:endParaRPr lang="en-US" altLang="en-US"/>
          </a:p>
        </p:txBody>
      </p:sp>
    </p:spTree>
    <p:extLst>
      <p:ext uri="{BB962C8B-B14F-4D97-AF65-F5344CB8AC3E}">
        <p14:creationId xmlns:p14="http://schemas.microsoft.com/office/powerpoint/2010/main" val="4157039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9</a:t>
            </a:fld>
            <a:endParaRPr lang="en-US" altLang="en-US"/>
          </a:p>
        </p:txBody>
      </p:sp>
    </p:spTree>
    <p:extLst>
      <p:ext uri="{BB962C8B-B14F-4D97-AF65-F5344CB8AC3E}">
        <p14:creationId xmlns:p14="http://schemas.microsoft.com/office/powerpoint/2010/main" val="36392349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hyperlink" Target="https://support.panopto.com/s/article/Navigate-the-Viewer" TargetMode="External"/><Relationship Id="rId2" Type="http://schemas.openxmlformats.org/officeDocument/2006/relationships/hyperlink" Target="https://support.panopto.com/s/article/End-user-configurable-caption-styling"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rgbClr val="1A9DAC"/>
        </a:solidFill>
        <a:effectLst/>
      </p:bgPr>
    </p:bg>
    <p:spTree>
      <p:nvGrpSpPr>
        <p:cNvPr id="1" name=""/>
        <p:cNvGrpSpPr/>
        <p:nvPr/>
      </p:nvGrpSpPr>
      <p:grpSpPr>
        <a:xfrm>
          <a:off x="0" y="0"/>
          <a:ext cx="0" cy="0"/>
          <a:chOff x="0" y="0"/>
          <a:chExt cx="0" cy="0"/>
        </a:xfrm>
      </p:grpSpPr>
      <p:pic>
        <p:nvPicPr>
          <p:cNvPr id="6" name="Picture 8">
            <a:extLs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27584" y="0"/>
            <a:ext cx="1787872" cy="895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3">
            <a:extLst>
              <a:ext uri="{FF2B5EF4-FFF2-40B4-BE49-F238E27FC236}">
                <a16:creationId xmlns:a16="http://schemas.microsoft.com/office/drawing/2014/main" id="{6FE3B5BC-7C7D-A745-8158-A53C466DA14C}"/>
              </a:ext>
            </a:extLst>
          </p:cNvPr>
          <p:cNvSpPr>
            <a:spLocks noGrp="1"/>
          </p:cNvSpPr>
          <p:nvPr>
            <p:ph type="title"/>
          </p:nvPr>
        </p:nvSpPr>
        <p:spPr>
          <a:xfrm>
            <a:off x="2050826" y="1915479"/>
            <a:ext cx="5689524" cy="2089585"/>
          </a:xfrm>
          <a:prstGeom prst="rect">
            <a:avLst/>
          </a:prstGeom>
        </p:spPr>
        <p:txBody>
          <a:bodyPr lIns="0" tIns="0" rIns="0" bIns="0"/>
          <a:lstStyle>
            <a:lvl1pPr>
              <a:defRPr>
                <a:solidFill>
                  <a:schemeClr val="bg1"/>
                </a:solidFill>
              </a:defRPr>
            </a:lvl1pPr>
          </a:lstStyle>
          <a:p>
            <a:r>
              <a:rPr lang="en-US"/>
              <a:t>Click to edit Master title style</a:t>
            </a:r>
            <a:endParaRPr lang="en-US" dirty="0"/>
          </a:p>
        </p:txBody>
      </p:sp>
      <p:sp>
        <p:nvSpPr>
          <p:cNvPr id="16" name="Text Placeholder 14">
            <a:extLst>
              <a:ext uri="{FF2B5EF4-FFF2-40B4-BE49-F238E27FC236}">
                <a16:creationId xmlns:a16="http://schemas.microsoft.com/office/drawing/2014/main" id="{69EC6F0B-C9B0-464E-ABF8-505FA2B99A36}"/>
              </a:ext>
            </a:extLst>
          </p:cNvPr>
          <p:cNvSpPr>
            <a:spLocks noGrp="1"/>
          </p:cNvSpPr>
          <p:nvPr>
            <p:ph type="body" sz="quarter" idx="15" hasCustomPrompt="1"/>
          </p:nvPr>
        </p:nvSpPr>
        <p:spPr>
          <a:xfrm>
            <a:off x="586421" y="1916832"/>
            <a:ext cx="1219139" cy="269081"/>
          </a:xfrm>
          <a:prstGeom prst="rect">
            <a:avLst/>
          </a:prstGeom>
        </p:spPr>
        <p:txBody>
          <a:bodyPr lIns="0" tIns="0" rIns="0" bIns="0"/>
          <a:lstStyle>
            <a:lvl1pPr marL="0" indent="0">
              <a:lnSpc>
                <a:spcPct val="100000"/>
              </a:lnSpc>
              <a:spcBef>
                <a:spcPts val="0"/>
              </a:spcBef>
              <a:buFontTx/>
              <a:buNone/>
              <a:defRPr sz="1600" b="0" i="0">
                <a:solidFill>
                  <a:schemeClr val="bg1"/>
                </a:solidFill>
                <a:latin typeface="+mj-lt"/>
                <a:ea typeface="Tahoma" charset="0"/>
                <a:cs typeface="Tahoma" charset="0"/>
              </a:defRPr>
            </a:lvl1pPr>
          </a:lstStyle>
          <a:p>
            <a:pPr lvl="0"/>
            <a:r>
              <a:rPr lang="en-US" dirty="0"/>
              <a:t>Presented by</a:t>
            </a:r>
          </a:p>
        </p:txBody>
      </p:sp>
      <p:sp>
        <p:nvSpPr>
          <p:cNvPr id="17" name="Text Placeholder 14">
            <a:extLst>
              <a:ext uri="{FF2B5EF4-FFF2-40B4-BE49-F238E27FC236}">
                <a16:creationId xmlns:a16="http://schemas.microsoft.com/office/drawing/2014/main" id="{C1E2BFEE-0AD7-C548-92B3-DE639BB40C8B}"/>
              </a:ext>
            </a:extLst>
          </p:cNvPr>
          <p:cNvSpPr>
            <a:spLocks noGrp="1"/>
          </p:cNvSpPr>
          <p:nvPr>
            <p:ph type="body" sz="quarter" idx="16"/>
          </p:nvPr>
        </p:nvSpPr>
        <p:spPr>
          <a:xfrm>
            <a:off x="586420" y="2323737"/>
            <a:ext cx="1219139" cy="589902"/>
          </a:xfrm>
          <a:prstGeom prst="rect">
            <a:avLst/>
          </a:prstGeom>
        </p:spPr>
        <p:txBody>
          <a:bodyPr lIns="0" tIns="0" rIns="0" bIns="0"/>
          <a:lstStyle>
            <a:lvl1pPr marL="0" indent="0">
              <a:lnSpc>
                <a:spcPct val="100000"/>
              </a:lnSpc>
              <a:spcBef>
                <a:spcPts val="0"/>
              </a:spcBef>
              <a:buFontTx/>
              <a:buNone/>
              <a:defRPr sz="1800" b="1" i="0">
                <a:solidFill>
                  <a:schemeClr val="bg1"/>
                </a:solidFill>
                <a:latin typeface="+mj-lt"/>
                <a:ea typeface="Tahoma" charset="0"/>
                <a:cs typeface="Tahoma" charset="0"/>
              </a:defRPr>
            </a:lvl1pPr>
          </a:lstStyle>
          <a:p>
            <a:pPr lvl="0"/>
            <a:r>
              <a:rPr lang="en-US"/>
              <a:t>Edit Master text styles</a:t>
            </a:r>
          </a:p>
        </p:txBody>
      </p:sp>
      <p:sp>
        <p:nvSpPr>
          <p:cNvPr id="18" name="Text Placeholder 14">
            <a:extLst>
              <a:ext uri="{FF2B5EF4-FFF2-40B4-BE49-F238E27FC236}">
                <a16:creationId xmlns:a16="http://schemas.microsoft.com/office/drawing/2014/main" id="{FE54718D-4C22-E94B-A4C0-C34A3A4257A2}"/>
              </a:ext>
            </a:extLst>
          </p:cNvPr>
          <p:cNvSpPr>
            <a:spLocks noGrp="1"/>
          </p:cNvSpPr>
          <p:nvPr>
            <p:ph type="body" sz="quarter" idx="17"/>
          </p:nvPr>
        </p:nvSpPr>
        <p:spPr>
          <a:xfrm>
            <a:off x="598505" y="3206843"/>
            <a:ext cx="1219139" cy="589902"/>
          </a:xfrm>
          <a:prstGeom prst="rect">
            <a:avLst/>
          </a:prstGeom>
        </p:spPr>
        <p:txBody>
          <a:bodyPr lIns="0" tIns="0" rIns="0" bIns="0"/>
          <a:lstStyle>
            <a:lvl1pPr marL="0" indent="0">
              <a:lnSpc>
                <a:spcPct val="100000"/>
              </a:lnSpc>
              <a:spcBef>
                <a:spcPts val="0"/>
              </a:spcBef>
              <a:buFontTx/>
              <a:buNone/>
              <a:defRPr sz="1800" b="1" i="0">
                <a:solidFill>
                  <a:schemeClr val="bg1"/>
                </a:solidFill>
                <a:latin typeface="+mj-lt"/>
                <a:ea typeface="Tahoma" charset="0"/>
                <a:cs typeface="Tahoma" charset="0"/>
              </a:defRPr>
            </a:lvl1pPr>
          </a:lstStyle>
          <a:p>
            <a:pPr lvl="0"/>
            <a:r>
              <a:rPr lang="en-US"/>
              <a:t>Edit Master text styles</a:t>
            </a:r>
          </a:p>
        </p:txBody>
      </p:sp>
      <p:cxnSp>
        <p:nvCxnSpPr>
          <p:cNvPr id="27" name="Straight Connector 26">
            <a:extLst>
              <a:ext uri="{FF2B5EF4-FFF2-40B4-BE49-F238E27FC236}">
                <a16:creationId xmlns:a16="http://schemas.microsoft.com/office/drawing/2014/main" id="{763A8BFE-74A7-E94B-8A00-4CD70EAFA367}"/>
              </a:ext>
            </a:extLst>
          </p:cNvPr>
          <p:cNvCxnSpPr>
            <a:cxnSpLocks/>
          </p:cNvCxnSpPr>
          <p:nvPr userDrawn="1"/>
        </p:nvCxnSpPr>
        <p:spPr>
          <a:xfrm>
            <a:off x="1919288" y="1916832"/>
            <a:ext cx="0" cy="3802212"/>
          </a:xfrm>
          <a:prstGeom prst="line">
            <a:avLst/>
          </a:prstGeom>
          <a:ln w="6350">
            <a:solidFill>
              <a:schemeClr val="bg1"/>
            </a:solidFill>
          </a:ln>
        </p:spPr>
        <p:style>
          <a:lnRef idx="1">
            <a:schemeClr val="accent2"/>
          </a:lnRef>
          <a:fillRef idx="0">
            <a:schemeClr val="accent2"/>
          </a:fillRef>
          <a:effectRef idx="0">
            <a:schemeClr val="accent2"/>
          </a:effectRef>
          <a:fontRef idx="minor">
            <a:schemeClr val="tx1"/>
          </a:fontRef>
        </p:style>
      </p:cxnSp>
      <p:sp>
        <p:nvSpPr>
          <p:cNvPr id="19" name="Text Placeholder 14">
            <a:extLst>
              <a:ext uri="{FF2B5EF4-FFF2-40B4-BE49-F238E27FC236}">
                <a16:creationId xmlns:a16="http://schemas.microsoft.com/office/drawing/2014/main" id="{55B2378F-7E74-5649-B1F7-5BE87863FDAE}"/>
              </a:ext>
            </a:extLst>
          </p:cNvPr>
          <p:cNvSpPr>
            <a:spLocks noGrp="1"/>
          </p:cNvSpPr>
          <p:nvPr>
            <p:ph type="body" sz="quarter" idx="18" hasCustomPrompt="1"/>
          </p:nvPr>
        </p:nvSpPr>
        <p:spPr>
          <a:xfrm>
            <a:off x="598505" y="5373216"/>
            <a:ext cx="1219139" cy="345828"/>
          </a:xfrm>
          <a:prstGeom prst="rect">
            <a:avLst/>
          </a:prstGeom>
        </p:spPr>
        <p:txBody>
          <a:bodyPr lIns="0" tIns="0" rIns="0" bIns="0"/>
          <a:lstStyle>
            <a:lvl1pPr marL="0" indent="0">
              <a:lnSpc>
                <a:spcPct val="100000"/>
              </a:lnSpc>
              <a:spcBef>
                <a:spcPts val="0"/>
              </a:spcBef>
              <a:buFontTx/>
              <a:buNone/>
              <a:defRPr sz="1600" b="0" i="0">
                <a:solidFill>
                  <a:schemeClr val="bg1"/>
                </a:solidFill>
                <a:latin typeface="+mn-lt"/>
                <a:ea typeface="Tahoma"/>
                <a:cs typeface="Tahoma"/>
              </a:defRPr>
            </a:lvl1pPr>
          </a:lstStyle>
          <a:p>
            <a:pPr lvl="0"/>
            <a:r>
              <a:rPr lang="en-US" dirty="0"/>
              <a:t>Presentation date</a:t>
            </a:r>
          </a:p>
        </p:txBody>
      </p:sp>
    </p:spTree>
    <p:extLst>
      <p:ext uri="{BB962C8B-B14F-4D97-AF65-F5344CB8AC3E}">
        <p14:creationId xmlns:p14="http://schemas.microsoft.com/office/powerpoint/2010/main" val="2037226853"/>
      </p:ext>
    </p:extLst>
  </p:cSld>
  <p:clrMapOvr>
    <a:masterClrMapping/>
  </p:clrMapOvr>
  <p:transition spd="slow">
    <p:fade/>
  </p:transition>
  <p:extLst>
    <p:ext uri="{DCECCB84-F9BA-43D5-87BE-67443E8EF086}">
      <p15:sldGuideLst xmlns:p15="http://schemas.microsoft.com/office/powerpoint/2012/main">
        <p15:guide id="1" orient="horz" pos="1207" userDrawn="1">
          <p15:clr>
            <a:srgbClr val="FBAE40"/>
          </p15:clr>
        </p15:guide>
        <p15:guide id="2" pos="1292"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Narrow column text style with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465AE-FBB8-C547-A863-8ACFC537D477}"/>
              </a:ext>
            </a:extLst>
          </p:cNvPr>
          <p:cNvSpPr>
            <a:spLocks noGrp="1"/>
          </p:cNvSpPr>
          <p:nvPr>
            <p:ph type="title"/>
          </p:nvPr>
        </p:nvSpPr>
        <p:spPr>
          <a:xfrm>
            <a:off x="899591" y="692696"/>
            <a:ext cx="7886700" cy="936103"/>
          </a:xfrm>
        </p:spPr>
        <p:txBody>
          <a:bodyPr/>
          <a:lstStyle>
            <a:lvl1pPr>
              <a:defRPr>
                <a:solidFill>
                  <a:srgbClr val="1A9DAC"/>
                </a:solidFill>
              </a:defRPr>
            </a:lvl1pPr>
          </a:lstStyle>
          <a:p>
            <a:r>
              <a:rPr lang="en-US"/>
              <a:t>Click to edit Master title style</a:t>
            </a:r>
            <a:endParaRPr lang="en-US" dirty="0"/>
          </a:p>
        </p:txBody>
      </p:sp>
      <p:sp>
        <p:nvSpPr>
          <p:cNvPr id="6" name="Text Placeholder 5"/>
          <p:cNvSpPr>
            <a:spLocks noGrp="1"/>
          </p:cNvSpPr>
          <p:nvPr>
            <p:ph type="body" sz="quarter" idx="11"/>
          </p:nvPr>
        </p:nvSpPr>
        <p:spPr>
          <a:xfrm>
            <a:off x="899592" y="1628800"/>
            <a:ext cx="3312368" cy="4536504"/>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2000" b="0" i="0" baseline="0">
                <a:solidFill>
                  <a:schemeClr val="tx1"/>
                </a:solidFill>
                <a:latin typeface="+mn-lt"/>
                <a:ea typeface="Tahoma"/>
                <a:cs typeface="Tahoma"/>
              </a:defRPr>
            </a:lvl1pPr>
          </a:lstStyle>
          <a:p>
            <a:pPr lvl="0"/>
            <a:r>
              <a:rPr lang="en-US"/>
              <a:t>Edit Master text styles</a:t>
            </a:r>
          </a:p>
        </p:txBody>
      </p:sp>
      <p:sp>
        <p:nvSpPr>
          <p:cNvPr id="3" name="Chart Placeholder 2"/>
          <p:cNvSpPr>
            <a:spLocks noGrp="1"/>
          </p:cNvSpPr>
          <p:nvPr>
            <p:ph type="chart" sz="quarter" idx="12"/>
          </p:nvPr>
        </p:nvSpPr>
        <p:spPr>
          <a:xfrm>
            <a:off x="4284663" y="1628799"/>
            <a:ext cx="3816350" cy="4464025"/>
          </a:xfrm>
          <a:prstGeom prst="rect">
            <a:avLst/>
          </a:prstGeom>
        </p:spPr>
        <p:txBody>
          <a:bodyPr/>
          <a:lstStyle/>
          <a:p>
            <a:pPr lvl="0"/>
            <a:r>
              <a:rPr lang="en-US" noProof="0"/>
              <a:t>Click icon to add chart</a:t>
            </a:r>
            <a:endParaRPr lang="en-US" noProof="0" dirty="0"/>
          </a:p>
        </p:txBody>
      </p:sp>
    </p:spTree>
    <p:extLst>
      <p:ext uri="{BB962C8B-B14F-4D97-AF65-F5344CB8AC3E}">
        <p14:creationId xmlns:p14="http://schemas.microsoft.com/office/powerpoint/2010/main" val="1628611724"/>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mag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ED979-55B4-3C48-802B-10CF449D32FC}"/>
              </a:ext>
            </a:extLst>
          </p:cNvPr>
          <p:cNvSpPr>
            <a:spLocks noGrp="1"/>
          </p:cNvSpPr>
          <p:nvPr>
            <p:ph type="title"/>
          </p:nvPr>
        </p:nvSpPr>
        <p:spPr>
          <a:xfrm>
            <a:off x="899592" y="692697"/>
            <a:ext cx="7886700" cy="720080"/>
          </a:xfrm>
        </p:spPr>
        <p:txBody>
          <a:bodyPr/>
          <a:lstStyle>
            <a:lvl1pPr>
              <a:defRPr>
                <a:solidFill>
                  <a:srgbClr val="1A9DAC"/>
                </a:solidFill>
              </a:defRPr>
            </a:lvl1pPr>
          </a:lstStyle>
          <a:p>
            <a:r>
              <a:rPr lang="en-US"/>
              <a:t>Click to edit Master title style</a:t>
            </a:r>
            <a:endParaRPr lang="en-US" dirty="0"/>
          </a:p>
        </p:txBody>
      </p:sp>
      <p:sp>
        <p:nvSpPr>
          <p:cNvPr id="4" name="Picture Placeholder 12">
            <a:extLst>
              <a:ext uri="{C183D7F6-B498-43B3-948B-1728B52AA6E4}">
                <adec:decorative xmlns:adec="http://schemas.microsoft.com/office/drawing/2017/decorative" val="1"/>
              </a:ext>
            </a:extLst>
          </p:cNvPr>
          <p:cNvSpPr>
            <a:spLocks noGrp="1"/>
          </p:cNvSpPr>
          <p:nvPr>
            <p:ph type="pic" sz="quarter" idx="13"/>
          </p:nvPr>
        </p:nvSpPr>
        <p:spPr>
          <a:xfrm>
            <a:off x="11215" y="1412776"/>
            <a:ext cx="9144000" cy="5951190"/>
          </a:xfrm>
          <a:prstGeom prst="rect">
            <a:avLst/>
          </a:prstGeom>
        </p:spPr>
        <p:txBody>
          <a:bodyPr/>
          <a:lstStyle/>
          <a:p>
            <a:r>
              <a:rPr lang="en-US"/>
              <a:t>Click icon to add picture</a:t>
            </a:r>
            <a:endParaRPr lang="en-US" dirty="0"/>
          </a:p>
        </p:txBody>
      </p:sp>
    </p:spTree>
    <p:extLst>
      <p:ext uri="{BB962C8B-B14F-4D97-AF65-F5344CB8AC3E}">
        <p14:creationId xmlns:p14="http://schemas.microsoft.com/office/powerpoint/2010/main" val="250680606"/>
      </p:ext>
    </p:extLst>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AD231-0526-BA4B-A751-485A68D4F146}"/>
              </a:ext>
            </a:extLst>
          </p:cNvPr>
          <p:cNvSpPr>
            <a:spLocks noGrp="1"/>
          </p:cNvSpPr>
          <p:nvPr>
            <p:ph type="title"/>
          </p:nvPr>
        </p:nvSpPr>
        <p:spPr>
          <a:xfrm>
            <a:off x="900112" y="692697"/>
            <a:ext cx="7454131" cy="768356"/>
          </a:xfrm>
        </p:spPr>
        <p:txBody>
          <a:bodyPr/>
          <a:lstStyle>
            <a:lvl1pPr>
              <a:defRPr>
                <a:solidFill>
                  <a:srgbClr val="1A9DAC"/>
                </a:solidFill>
              </a:defRPr>
            </a:lvl1pPr>
          </a:lstStyle>
          <a:p>
            <a:r>
              <a:rPr lang="en-US"/>
              <a:t>Click to edit Master title style</a:t>
            </a:r>
            <a:endParaRPr lang="en-US" dirty="0"/>
          </a:p>
        </p:txBody>
      </p:sp>
      <p:sp>
        <p:nvSpPr>
          <p:cNvPr id="14" name="Picture Placeholder 12">
            <a:extLst>
              <a:ext uri="{C183D7F6-B498-43B3-948B-1728B52AA6E4}">
                <adec:decorative xmlns:adec="http://schemas.microsoft.com/office/drawing/2017/decorative" val="1"/>
              </a:ext>
            </a:extLst>
          </p:cNvPr>
          <p:cNvSpPr>
            <a:spLocks noGrp="1"/>
          </p:cNvSpPr>
          <p:nvPr>
            <p:ph type="pic" sz="quarter" idx="12"/>
          </p:nvPr>
        </p:nvSpPr>
        <p:spPr>
          <a:xfrm>
            <a:off x="0" y="1461052"/>
            <a:ext cx="3024188" cy="5396948"/>
          </a:xfrm>
          <a:prstGeom prst="rect">
            <a:avLst/>
          </a:prstGeom>
        </p:spPr>
        <p:txBody>
          <a:bodyPr/>
          <a:lstStyle/>
          <a:p>
            <a:r>
              <a:rPr lang="en-US"/>
              <a:t>Click icon to add picture</a:t>
            </a:r>
            <a:endParaRPr lang="en-US" dirty="0"/>
          </a:p>
        </p:txBody>
      </p:sp>
      <p:sp>
        <p:nvSpPr>
          <p:cNvPr id="15" name="Picture Placeholder 12">
            <a:extLst>
              <a:ext uri="{C183D7F6-B498-43B3-948B-1728B52AA6E4}">
                <adec:decorative xmlns:adec="http://schemas.microsoft.com/office/drawing/2017/decorative" val="1"/>
              </a:ext>
            </a:extLst>
          </p:cNvPr>
          <p:cNvSpPr>
            <a:spLocks noGrp="1"/>
          </p:cNvSpPr>
          <p:nvPr>
            <p:ph type="pic" sz="quarter" idx="13"/>
          </p:nvPr>
        </p:nvSpPr>
        <p:spPr>
          <a:xfrm>
            <a:off x="3059113" y="1461053"/>
            <a:ext cx="3020316" cy="2650572"/>
          </a:xfrm>
          <a:prstGeom prst="rect">
            <a:avLst/>
          </a:prstGeom>
        </p:spPr>
        <p:txBody>
          <a:bodyPr/>
          <a:lstStyle/>
          <a:p>
            <a:r>
              <a:rPr lang="en-US"/>
              <a:t>Click icon to add picture</a:t>
            </a:r>
          </a:p>
        </p:txBody>
      </p:sp>
      <p:sp>
        <p:nvSpPr>
          <p:cNvPr id="17" name="Picture Placeholder 12">
            <a:extLst>
              <a:ext uri="{C183D7F6-B498-43B3-948B-1728B52AA6E4}">
                <adec:decorative xmlns:adec="http://schemas.microsoft.com/office/drawing/2017/decorative" val="1"/>
              </a:ext>
            </a:extLst>
          </p:cNvPr>
          <p:cNvSpPr>
            <a:spLocks noGrp="1"/>
          </p:cNvSpPr>
          <p:nvPr>
            <p:ph type="pic" sz="quarter" idx="14"/>
          </p:nvPr>
        </p:nvSpPr>
        <p:spPr>
          <a:xfrm>
            <a:off x="3059113" y="4149725"/>
            <a:ext cx="3020316" cy="2708275"/>
          </a:xfrm>
          <a:prstGeom prst="rect">
            <a:avLst/>
          </a:prstGeom>
        </p:spPr>
        <p:txBody>
          <a:bodyPr/>
          <a:lstStyle/>
          <a:p>
            <a:r>
              <a:rPr lang="en-US"/>
              <a:t>Click icon to add picture</a:t>
            </a:r>
          </a:p>
        </p:txBody>
      </p:sp>
      <p:sp>
        <p:nvSpPr>
          <p:cNvPr id="13" name="Picture Placeholder 12">
            <a:extLst>
              <a:ext uri="{C183D7F6-B498-43B3-948B-1728B52AA6E4}">
                <adec:decorative xmlns:adec="http://schemas.microsoft.com/office/drawing/2017/decorative" val="1"/>
              </a:ext>
            </a:extLst>
          </p:cNvPr>
          <p:cNvSpPr>
            <a:spLocks noGrp="1"/>
          </p:cNvSpPr>
          <p:nvPr>
            <p:ph type="pic" sz="quarter" idx="11"/>
          </p:nvPr>
        </p:nvSpPr>
        <p:spPr>
          <a:xfrm>
            <a:off x="6118225" y="1461052"/>
            <a:ext cx="3025775" cy="5396948"/>
          </a:xfrm>
          <a:prstGeom prst="rect">
            <a:avLst/>
          </a:prstGeom>
        </p:spPr>
        <p:txBody>
          <a:bodyPr/>
          <a:lstStyle/>
          <a:p>
            <a:r>
              <a:rPr lang="en-US"/>
              <a:t>Click icon to add picture</a:t>
            </a:r>
            <a:endParaRPr lang="en-US" dirty="0"/>
          </a:p>
        </p:txBody>
      </p:sp>
    </p:spTree>
    <p:extLst>
      <p:ext uri="{BB962C8B-B14F-4D97-AF65-F5344CB8AC3E}">
        <p14:creationId xmlns:p14="http://schemas.microsoft.com/office/powerpoint/2010/main" val="1974219801"/>
      </p:ext>
    </p:extLst>
  </p:cSld>
  <p:clrMapOvr>
    <a:masterClrMapping/>
  </p:clrMapOvr>
  <p:transition spd="slow">
    <p:fade/>
  </p:transition>
  <p:extLst>
    <p:ext uri="{DCECCB84-F9BA-43D5-87BE-67443E8EF086}">
      <p15:sldGuideLst xmlns:p15="http://schemas.microsoft.com/office/powerpoint/2012/main">
        <p15:guide id="1" orient="horz" pos="332" userDrawn="1">
          <p15:clr>
            <a:srgbClr val="FBAE40"/>
          </p15:clr>
        </p15:guide>
        <p15:guide id="2" pos="2880" userDrawn="1">
          <p15:clr>
            <a:srgbClr val="FBAE40"/>
          </p15:clr>
        </p15:guide>
        <p15:guide id="4" pos="3833" userDrawn="1">
          <p15:clr>
            <a:srgbClr val="FBAE40"/>
          </p15:clr>
        </p15:guide>
        <p15:guide id="5" orient="horz" pos="2614" userDrawn="1">
          <p15:clr>
            <a:srgbClr val="FBAE40"/>
          </p15:clr>
        </p15:guide>
        <p15:guide id="6" pos="567" userDrawn="1">
          <p15:clr>
            <a:srgbClr val="FBAE40"/>
          </p15:clr>
        </p15:guide>
        <p15:guide id="8" pos="1927" userDrawn="1">
          <p15:clr>
            <a:srgbClr val="FBAE40"/>
          </p15:clr>
        </p15:guide>
        <p15:guide id="9" pos="3854" userDrawn="1">
          <p15:clr>
            <a:srgbClr val="FBAE40"/>
          </p15:clr>
        </p15:guide>
        <p15:guide id="10" orient="horz" pos="259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E2A74-33A9-1E47-9EBD-B4B8BA3C3C75}"/>
              </a:ext>
            </a:extLst>
          </p:cNvPr>
          <p:cNvSpPr>
            <a:spLocks noGrp="1"/>
          </p:cNvSpPr>
          <p:nvPr>
            <p:ph type="title"/>
          </p:nvPr>
        </p:nvSpPr>
        <p:spPr>
          <a:xfrm>
            <a:off x="458065" y="692696"/>
            <a:ext cx="7886700" cy="768356"/>
          </a:xfrm>
        </p:spPr>
        <p:txBody>
          <a:bodyPr/>
          <a:lstStyle/>
          <a:p>
            <a:r>
              <a:rPr lang="en-US"/>
              <a:t>Click to edit Master title style</a:t>
            </a:r>
            <a:endParaRPr lang="en-US" dirty="0"/>
          </a:p>
        </p:txBody>
      </p:sp>
      <p:sp>
        <p:nvSpPr>
          <p:cNvPr id="8" name="Text Placeholder 5"/>
          <p:cNvSpPr>
            <a:spLocks noGrp="1"/>
          </p:cNvSpPr>
          <p:nvPr>
            <p:ph type="body" sz="quarter" idx="15" hasCustomPrompt="1"/>
          </p:nvPr>
        </p:nvSpPr>
        <p:spPr>
          <a:xfrm>
            <a:off x="458065" y="1461052"/>
            <a:ext cx="2547073" cy="4536504"/>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1A9DAC"/>
              </a:buClr>
              <a:buSzTx/>
              <a:buFont typeface="Arial" panose="020B0604020202020204" pitchFamily="34" charset="0"/>
              <a:buChar char="•"/>
              <a:tabLst/>
              <a:defRPr sz="2000" b="0" i="0" baseline="0">
                <a:solidFill>
                  <a:schemeClr val="tx1"/>
                </a:solidFill>
                <a:latin typeface="+mn-lt"/>
                <a:ea typeface="Tahoma" panose="020B0604030504040204" pitchFamily="34" charset="0"/>
                <a:cs typeface="Tahoma" panose="020B0604030504040204" pitchFamily="34" charset="0"/>
              </a:defRPr>
            </a:lvl1pPr>
            <a:lvl2pPr marL="541338" indent="-274638">
              <a:buClr>
                <a:srgbClr val="1A9DAC"/>
              </a:buClr>
              <a:buFont typeface="Courier New" panose="02070309020205020404" pitchFamily="49" charset="0"/>
              <a:buChar char="o"/>
              <a:defRPr sz="2000">
                <a:latin typeface="+mn-lt"/>
                <a:ea typeface="Tahoma" panose="020B0604030504040204" pitchFamily="34" charset="0"/>
                <a:cs typeface="Tahoma" panose="020B0604030504040204" pitchFamily="34" charset="0"/>
              </a:defRPr>
            </a:lvl2pPr>
            <a:lvl3pPr marL="808038" indent="-177800">
              <a:buClr>
                <a:srgbClr val="1A9DAC"/>
              </a:buClr>
              <a:buFont typeface="Arial" panose="020B0604020202020204" pitchFamily="34" charset="0"/>
              <a:buChar char="̶"/>
              <a:defRPr sz="2000">
                <a:latin typeface="+mn-lt"/>
                <a:ea typeface="Tahoma" panose="020B0604030504040204" pitchFamily="34" charset="0"/>
                <a:cs typeface="Tahoma" panose="020B0604030504040204" pitchFamily="34" charset="0"/>
              </a:defRPr>
            </a:lvl3pPr>
            <a:lvl4pPr marL="1163638" indent="-301625">
              <a:defRPr sz="2000">
                <a:latin typeface="+mn-lt"/>
                <a:ea typeface="Tahoma" panose="020B0604030504040204" pitchFamily="34" charset="0"/>
                <a:cs typeface="Tahoma" panose="020B0604030504040204" pitchFamily="34" charset="0"/>
              </a:defRPr>
            </a:lvl4pPr>
          </a:lstStyle>
          <a:p>
            <a:pPr lvl="0"/>
            <a:r>
              <a:rPr lang="en-GB" dirty="0"/>
              <a:t>Click to add text</a:t>
            </a:r>
          </a:p>
          <a:p>
            <a:pPr lvl="1"/>
            <a:r>
              <a:rPr lang="en-GB" dirty="0"/>
              <a:t>Second Bullet Point</a:t>
            </a:r>
          </a:p>
          <a:p>
            <a:pPr lvl="2"/>
            <a:r>
              <a:rPr lang="en-GB" dirty="0"/>
              <a:t>Third Bullet Point</a:t>
            </a:r>
          </a:p>
          <a:p>
            <a:pPr lvl="3"/>
            <a:endParaRPr lang="en-GB" dirty="0"/>
          </a:p>
        </p:txBody>
      </p:sp>
      <p:sp>
        <p:nvSpPr>
          <p:cNvPr id="5" name="Picture Placeholder 12">
            <a:extLst>
              <a:ext uri="{C183D7F6-B498-43B3-948B-1728B52AA6E4}">
                <adec:decorative xmlns:adec="http://schemas.microsoft.com/office/drawing/2017/decorative" val="1"/>
              </a:ext>
            </a:extLst>
          </p:cNvPr>
          <p:cNvSpPr>
            <a:spLocks noGrp="1"/>
          </p:cNvSpPr>
          <p:nvPr>
            <p:ph type="pic" sz="quarter" idx="11"/>
          </p:nvPr>
        </p:nvSpPr>
        <p:spPr>
          <a:xfrm>
            <a:off x="3041650" y="1461052"/>
            <a:ext cx="3043238" cy="5396948"/>
          </a:xfrm>
          <a:prstGeom prst="rect">
            <a:avLst/>
          </a:prstGeom>
        </p:spPr>
        <p:txBody>
          <a:bodyPr/>
          <a:lstStyle/>
          <a:p>
            <a:r>
              <a:rPr lang="en-US"/>
              <a:t>Click icon to add picture</a:t>
            </a:r>
            <a:endParaRPr lang="en-US" dirty="0"/>
          </a:p>
        </p:txBody>
      </p:sp>
      <p:sp>
        <p:nvSpPr>
          <p:cNvPr id="6" name="Picture Placeholder 12">
            <a:extLst>
              <a:ext uri="{C183D7F6-B498-43B3-948B-1728B52AA6E4}">
                <adec:decorative xmlns:adec="http://schemas.microsoft.com/office/drawing/2017/decorative" val="1"/>
              </a:ext>
            </a:extLst>
          </p:cNvPr>
          <p:cNvSpPr>
            <a:spLocks noGrp="1"/>
          </p:cNvSpPr>
          <p:nvPr>
            <p:ph type="pic" sz="quarter" idx="13"/>
          </p:nvPr>
        </p:nvSpPr>
        <p:spPr>
          <a:xfrm>
            <a:off x="6121400" y="1461053"/>
            <a:ext cx="3022599" cy="2650572"/>
          </a:xfrm>
          <a:prstGeom prst="rect">
            <a:avLst/>
          </a:prstGeom>
        </p:spPr>
        <p:txBody>
          <a:bodyPr/>
          <a:lstStyle/>
          <a:p>
            <a:r>
              <a:rPr lang="en-US"/>
              <a:t>Click icon to add picture</a:t>
            </a:r>
            <a:endParaRPr lang="en-US" dirty="0"/>
          </a:p>
        </p:txBody>
      </p:sp>
      <p:sp>
        <p:nvSpPr>
          <p:cNvPr id="7" name="Picture Placeholder 12">
            <a:extLst>
              <a:ext uri="{C183D7F6-B498-43B3-948B-1728B52AA6E4}">
                <adec:decorative xmlns:adec="http://schemas.microsoft.com/office/drawing/2017/decorative" val="1"/>
              </a:ext>
            </a:extLst>
          </p:cNvPr>
          <p:cNvSpPr>
            <a:spLocks noGrp="1"/>
          </p:cNvSpPr>
          <p:nvPr>
            <p:ph type="pic" sz="quarter" idx="14"/>
          </p:nvPr>
        </p:nvSpPr>
        <p:spPr>
          <a:xfrm>
            <a:off x="6121400" y="4146550"/>
            <a:ext cx="3022600" cy="2711450"/>
          </a:xfrm>
          <a:prstGeom prst="rect">
            <a:avLst/>
          </a:prstGeom>
        </p:spPr>
        <p:txBody>
          <a:bodyPr/>
          <a:lstStyle/>
          <a:p>
            <a:r>
              <a:rPr lang="en-US"/>
              <a:t>Click icon to add picture</a:t>
            </a:r>
            <a:endParaRPr lang="en-US" dirty="0"/>
          </a:p>
        </p:txBody>
      </p:sp>
    </p:spTree>
    <p:extLst>
      <p:ext uri="{BB962C8B-B14F-4D97-AF65-F5344CB8AC3E}">
        <p14:creationId xmlns:p14="http://schemas.microsoft.com/office/powerpoint/2010/main" val="276145381"/>
      </p:ext>
    </p:extLst>
  </p:cSld>
  <p:clrMapOvr>
    <a:masterClrMapping/>
  </p:clrMapOvr>
  <p:transition spd="slow">
    <p:fade/>
  </p:transition>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guide id="3" pos="3856" userDrawn="1">
          <p15:clr>
            <a:srgbClr val="FBAE40"/>
          </p15:clr>
        </p15:guide>
        <p15:guide id="4" pos="3833" userDrawn="1">
          <p15:clr>
            <a:srgbClr val="FBAE40"/>
          </p15:clr>
        </p15:guide>
        <p15:guide id="6" orient="horz" pos="2590" userDrawn="1">
          <p15:clr>
            <a:srgbClr val="FBAE40"/>
          </p15:clr>
        </p15:guide>
        <p15:guide id="7" orient="horz" pos="2612"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AFF90F4-0461-4994-8ECC-80648A92CC4D}"/>
              </a:ext>
            </a:extLst>
          </p:cNvPr>
          <p:cNvSpPr>
            <a:spLocks noGrp="1"/>
          </p:cNvSpPr>
          <p:nvPr>
            <p:ph type="title"/>
          </p:nvPr>
        </p:nvSpPr>
        <p:spPr>
          <a:xfrm>
            <a:off x="458065" y="692697"/>
            <a:ext cx="7886700" cy="1224136"/>
          </a:xfrm>
        </p:spPr>
        <p:txBody>
          <a:bodyPr/>
          <a:lstStyle/>
          <a:p>
            <a:r>
              <a:rPr lang="en-US"/>
              <a:t>Click to edit Master title style</a:t>
            </a:r>
            <a:endParaRPr lang="en-US" dirty="0"/>
          </a:p>
        </p:txBody>
      </p:sp>
      <p:sp>
        <p:nvSpPr>
          <p:cNvPr id="13" name="Text Placeholder 12"/>
          <p:cNvSpPr>
            <a:spLocks noGrp="1"/>
          </p:cNvSpPr>
          <p:nvPr>
            <p:ph type="body" sz="quarter" idx="12"/>
          </p:nvPr>
        </p:nvSpPr>
        <p:spPr>
          <a:xfrm>
            <a:off x="1042988" y="1916832"/>
            <a:ext cx="7058025" cy="3528392"/>
          </a:xfrm>
          <a:prstGeom prst="rect">
            <a:avLst/>
          </a:prstGeom>
        </p:spPr>
        <p:txBody>
          <a:bodyPr/>
          <a:lstStyle>
            <a:lvl1pPr marL="0" indent="0">
              <a:lnSpc>
                <a:spcPts val="3600"/>
              </a:lnSpc>
              <a:buNone/>
              <a:defRPr sz="2800" b="0" i="1" baseline="0">
                <a:solidFill>
                  <a:srgbClr val="1A9DAC"/>
                </a:solidFill>
                <a:latin typeface="+mj-lt"/>
              </a:defRPr>
            </a:lvl1pPr>
            <a:lvl2pPr marL="609600" indent="0">
              <a:lnSpc>
                <a:spcPts val="3600"/>
              </a:lnSpc>
              <a:buNone/>
              <a:defRPr sz="2800" b="0" i="1" baseline="0">
                <a:solidFill>
                  <a:srgbClr val="1A9DAC"/>
                </a:solidFill>
                <a:latin typeface="+mj-lt"/>
              </a:defRPr>
            </a:lvl2pPr>
            <a:lvl3pPr marL="1219200" indent="0">
              <a:lnSpc>
                <a:spcPts val="3600"/>
              </a:lnSpc>
              <a:buNone/>
              <a:defRPr sz="2800" b="0" i="1" baseline="0">
                <a:solidFill>
                  <a:srgbClr val="1A9DAC"/>
                </a:solidFill>
                <a:latin typeface="+mj-lt"/>
              </a:defRPr>
            </a:lvl3pPr>
            <a:lvl4pPr marL="1828800" indent="0">
              <a:lnSpc>
                <a:spcPts val="3600"/>
              </a:lnSpc>
              <a:buNone/>
              <a:defRPr sz="2800" b="0" i="1" baseline="0">
                <a:solidFill>
                  <a:srgbClr val="1A9DAC"/>
                </a:solidFill>
                <a:latin typeface="+mj-lt"/>
              </a:defRPr>
            </a:lvl4pPr>
            <a:lvl5pPr marL="2438400" indent="0">
              <a:lnSpc>
                <a:spcPts val="3600"/>
              </a:lnSpc>
              <a:buNone/>
              <a:defRPr sz="2800" b="0" i="1" baseline="0">
                <a:solidFill>
                  <a:srgbClr val="1A9DAC"/>
                </a:solidFill>
                <a:latin typeface="+mj-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ext Placeholder 14"/>
          <p:cNvSpPr>
            <a:spLocks noGrp="1"/>
          </p:cNvSpPr>
          <p:nvPr>
            <p:ph type="body" sz="quarter" idx="13"/>
          </p:nvPr>
        </p:nvSpPr>
        <p:spPr>
          <a:xfrm>
            <a:off x="1042988" y="5661025"/>
            <a:ext cx="7058025" cy="1196975"/>
          </a:xfrm>
          <a:prstGeom prst="rect">
            <a:avLst/>
          </a:prstGeom>
        </p:spPr>
        <p:txBody>
          <a:bodyPr/>
          <a:lstStyle>
            <a:lvl1pPr marL="0" indent="0" algn="r">
              <a:lnSpc>
                <a:spcPts val="1800"/>
              </a:lnSpc>
              <a:buNone/>
              <a:defRPr sz="1800" baseline="0">
                <a:solidFill>
                  <a:schemeClr val="tx1"/>
                </a:solidFill>
                <a:latin typeface="+mn-lt"/>
              </a:defRPr>
            </a:lvl1pPr>
            <a:lvl2pPr marL="609600" indent="0" algn="r">
              <a:lnSpc>
                <a:spcPts val="1800"/>
              </a:lnSpc>
              <a:buNone/>
              <a:defRPr sz="1800" baseline="0">
                <a:solidFill>
                  <a:schemeClr val="tx1"/>
                </a:solidFill>
                <a:latin typeface="+mn-lt"/>
              </a:defRPr>
            </a:lvl2pPr>
            <a:lvl3pPr marL="1219200" indent="0" algn="r">
              <a:lnSpc>
                <a:spcPts val="1800"/>
              </a:lnSpc>
              <a:buNone/>
              <a:defRPr sz="1800" baseline="0">
                <a:solidFill>
                  <a:schemeClr val="tx1"/>
                </a:solidFill>
                <a:latin typeface="+mn-lt"/>
              </a:defRPr>
            </a:lvl3pPr>
            <a:lvl4pPr marL="1828800" indent="0" algn="r">
              <a:lnSpc>
                <a:spcPts val="1800"/>
              </a:lnSpc>
              <a:buNone/>
              <a:defRPr sz="1800" baseline="0">
                <a:solidFill>
                  <a:schemeClr val="tx1"/>
                </a:solidFill>
                <a:latin typeface="+mn-lt"/>
              </a:defRPr>
            </a:lvl4pPr>
            <a:lvl5pPr marL="2438400" indent="0" algn="r">
              <a:lnSpc>
                <a:spcPts val="1800"/>
              </a:lnSpc>
              <a:buNone/>
              <a:defRPr sz="1800" baseline="0">
                <a:solidFill>
                  <a:schemeClr val="tx1"/>
                </a:solidFill>
                <a:latin typeface="+mn-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1206941"/>
      </p:ext>
    </p:extLst>
  </p:cSld>
  <p:clrMapOvr>
    <a:masterClrMapping/>
  </p:clrMapOvr>
  <p:transition spd="slow">
    <p:fade/>
  </p:transition>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guide id="3" orient="horz" pos="572"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BC024-4559-4C02-9AB3-98D956AC73B6}"/>
              </a:ext>
            </a:extLst>
          </p:cNvPr>
          <p:cNvSpPr>
            <a:spLocks noGrp="1"/>
          </p:cNvSpPr>
          <p:nvPr>
            <p:ph type="title"/>
          </p:nvPr>
        </p:nvSpPr>
        <p:spPr/>
        <p:txBody>
          <a:bodyPr/>
          <a:lstStyle/>
          <a:p>
            <a:r>
              <a:rPr lang="en-US"/>
              <a:t>Click to edit Master title style</a:t>
            </a:r>
            <a:endParaRPr lang="en-GB" dirty="0"/>
          </a:p>
        </p:txBody>
      </p:sp>
      <p:sp>
        <p:nvSpPr>
          <p:cNvPr id="4" name="Text Placeholder 3">
            <a:extLst>
              <a:ext uri="{FF2B5EF4-FFF2-40B4-BE49-F238E27FC236}">
                <a16:creationId xmlns:a16="http://schemas.microsoft.com/office/drawing/2014/main" id="{E8E056E6-17B0-445E-93EC-A3A4B42B212F}"/>
              </a:ext>
            </a:extLst>
          </p:cNvPr>
          <p:cNvSpPr>
            <a:spLocks noGrp="1"/>
          </p:cNvSpPr>
          <p:nvPr>
            <p:ph type="body" sz="quarter" idx="10" hasCustomPrompt="1"/>
          </p:nvPr>
        </p:nvSpPr>
        <p:spPr>
          <a:xfrm>
            <a:off x="467544" y="2349500"/>
            <a:ext cx="4104456" cy="2879725"/>
          </a:xfrm>
          <a:prstGeom prst="rect">
            <a:avLst/>
          </a:prstGeom>
        </p:spPr>
        <p:txBody>
          <a:bodyPr/>
          <a:lstStyle>
            <a:lvl1pPr marL="0" indent="0">
              <a:buFont typeface="Arial" panose="020B0604020202020204" pitchFamily="34" charset="0"/>
              <a:buNone/>
              <a:defRPr sz="13000">
                <a:solidFill>
                  <a:srgbClr val="199DAC"/>
                </a:solidFill>
              </a:defRPr>
            </a:lvl1pPr>
            <a:lvl2pPr marL="609600" indent="0">
              <a:buNone/>
              <a:defRPr>
                <a:solidFill>
                  <a:srgbClr val="16818D"/>
                </a:solidFill>
              </a:defRPr>
            </a:lvl2pPr>
            <a:lvl3pPr marL="1219200" indent="0">
              <a:buNone/>
              <a:defRPr>
                <a:solidFill>
                  <a:srgbClr val="16818D"/>
                </a:solidFill>
              </a:defRPr>
            </a:lvl3pPr>
            <a:lvl4pPr marL="1828800" indent="0">
              <a:buNone/>
              <a:defRPr>
                <a:solidFill>
                  <a:srgbClr val="16818D"/>
                </a:solidFill>
              </a:defRPr>
            </a:lvl4pPr>
            <a:lvl5pPr marL="2438400" indent="0">
              <a:buNone/>
              <a:defRPr>
                <a:solidFill>
                  <a:srgbClr val="16818D"/>
                </a:solidFill>
              </a:defRPr>
            </a:lvl5pPr>
          </a:lstStyle>
          <a:p>
            <a:pPr lvl="0"/>
            <a:r>
              <a:rPr lang="en-US" dirty="0"/>
              <a:t>100%</a:t>
            </a:r>
            <a:endParaRPr lang="en-GB" dirty="0"/>
          </a:p>
        </p:txBody>
      </p:sp>
      <p:sp>
        <p:nvSpPr>
          <p:cNvPr id="6" name="Text Placeholder 5">
            <a:extLst>
              <a:ext uri="{FF2B5EF4-FFF2-40B4-BE49-F238E27FC236}">
                <a16:creationId xmlns:a16="http://schemas.microsoft.com/office/drawing/2014/main" id="{0212DBA2-E4CA-4633-9C0C-58EB9F03F1E2}"/>
              </a:ext>
            </a:extLst>
          </p:cNvPr>
          <p:cNvSpPr>
            <a:spLocks noGrp="1"/>
          </p:cNvSpPr>
          <p:nvPr>
            <p:ph type="body" sz="quarter" idx="11"/>
          </p:nvPr>
        </p:nvSpPr>
        <p:spPr>
          <a:xfrm>
            <a:off x="4716016" y="2349500"/>
            <a:ext cx="3672334" cy="2879725"/>
          </a:xfrm>
          <a:prstGeom prst="rect">
            <a:avLst/>
          </a:prstGeom>
        </p:spPr>
        <p:txBody>
          <a:bodyPr/>
          <a:lstStyle>
            <a:lvl1pPr marL="0" indent="0">
              <a:buNone/>
              <a:defRPr sz="2000">
                <a:solidFill>
                  <a:srgbClr val="199DAC"/>
                </a:solidFill>
              </a:defRPr>
            </a:lvl1pPr>
            <a:lvl2pPr marL="609600" indent="0">
              <a:buNone/>
              <a:defRPr sz="2000">
                <a:solidFill>
                  <a:srgbClr val="199DAC"/>
                </a:solidFill>
              </a:defRPr>
            </a:lvl2pPr>
            <a:lvl3pPr marL="1219200" indent="0">
              <a:buNone/>
              <a:defRPr sz="2000">
                <a:solidFill>
                  <a:srgbClr val="199DAC"/>
                </a:solidFill>
              </a:defRPr>
            </a:lvl3pPr>
            <a:lvl4pPr marL="1828800" indent="0">
              <a:buNone/>
              <a:defRPr sz="2000">
                <a:solidFill>
                  <a:srgbClr val="199DAC"/>
                </a:solidFill>
              </a:defRPr>
            </a:lvl4pPr>
            <a:lvl5pPr marL="2438400" indent="0">
              <a:buNone/>
              <a:defRPr sz="2000">
                <a:solidFill>
                  <a:srgbClr val="199DAC"/>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Text Placeholder 7">
            <a:extLst>
              <a:ext uri="{FF2B5EF4-FFF2-40B4-BE49-F238E27FC236}">
                <a16:creationId xmlns:a16="http://schemas.microsoft.com/office/drawing/2014/main" id="{E6D44D0B-0878-42C4-9A43-6D580C188C57}"/>
              </a:ext>
            </a:extLst>
          </p:cNvPr>
          <p:cNvSpPr>
            <a:spLocks noGrp="1"/>
          </p:cNvSpPr>
          <p:nvPr>
            <p:ph type="body" sz="quarter" idx="12"/>
          </p:nvPr>
        </p:nvSpPr>
        <p:spPr>
          <a:xfrm>
            <a:off x="628650" y="5157192"/>
            <a:ext cx="7472363" cy="792162"/>
          </a:xfrm>
          <a:prstGeom prst="rect">
            <a:avLst/>
          </a:prstGeom>
        </p:spPr>
        <p:txBody>
          <a:bodyPr/>
          <a:lstStyle>
            <a:lvl1pPr marL="0" indent="0" algn="r">
              <a:buNone/>
              <a:defRPr sz="1800"/>
            </a:lvl1pPr>
            <a:lvl2pPr marL="609600" indent="0" algn="r">
              <a:buNone/>
              <a:defRPr sz="1800"/>
            </a:lvl2pPr>
            <a:lvl3pPr marL="1219200" indent="0" algn="r">
              <a:buNone/>
              <a:defRPr sz="1800"/>
            </a:lvl3pPr>
            <a:lvl4pPr marL="1828800" indent="0" algn="r">
              <a:buNone/>
              <a:defRPr sz="1800"/>
            </a:lvl4pPr>
            <a:lvl5pPr marL="2438400" indent="0" algn="r">
              <a:buNone/>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1465793842"/>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and subhea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E3DBD-28B5-6744-B93D-384D879AF993}"/>
              </a:ext>
            </a:extLst>
          </p:cNvPr>
          <p:cNvSpPr>
            <a:spLocks noGrp="1"/>
          </p:cNvSpPr>
          <p:nvPr>
            <p:ph type="title"/>
          </p:nvPr>
        </p:nvSpPr>
        <p:spPr>
          <a:xfrm>
            <a:off x="899592" y="1974055"/>
            <a:ext cx="6515620" cy="1325563"/>
          </a:xfrm>
          <a:prstGeom prst="rect">
            <a:avLst/>
          </a:prstGeom>
        </p:spPr>
        <p:txBody>
          <a:bodyPr/>
          <a:lstStyle>
            <a:lvl1pPr>
              <a:defRPr>
                <a:solidFill>
                  <a:srgbClr val="1A9DAC"/>
                </a:solidFill>
              </a:defRPr>
            </a:lvl1pPr>
          </a:lstStyle>
          <a:p>
            <a:r>
              <a:rPr lang="en-US"/>
              <a:t>Click to edit Master title style</a:t>
            </a:r>
            <a:endParaRPr lang="en-US" dirty="0"/>
          </a:p>
        </p:txBody>
      </p:sp>
      <p:sp>
        <p:nvSpPr>
          <p:cNvPr id="7" name="Text Placeholder 5"/>
          <p:cNvSpPr>
            <a:spLocks noGrp="1"/>
          </p:cNvSpPr>
          <p:nvPr>
            <p:ph type="body" sz="quarter" idx="11"/>
          </p:nvPr>
        </p:nvSpPr>
        <p:spPr>
          <a:xfrm>
            <a:off x="899592" y="4221163"/>
            <a:ext cx="6515620" cy="603104"/>
          </a:xfrm>
          <a:prstGeom prst="rect">
            <a:avLst/>
          </a:prstGeom>
        </p:spPr>
        <p:txBody>
          <a:bodyPr lIns="0" tIns="0" rIns="0" bIns="0"/>
          <a:lstStyle>
            <a:lvl1pPr marL="0" indent="0">
              <a:lnSpc>
                <a:spcPct val="100000"/>
              </a:lnSpc>
              <a:buFontTx/>
              <a:buNone/>
              <a:defRPr sz="2000" b="0" i="0">
                <a:solidFill>
                  <a:schemeClr val="tx1"/>
                </a:solidFill>
                <a:latin typeface="+mn-lt"/>
                <a:ea typeface="Tahoma"/>
                <a:cs typeface="Tahoma"/>
              </a:defRPr>
            </a:lvl1pPr>
          </a:lstStyle>
          <a:p>
            <a:pPr lvl="0"/>
            <a:r>
              <a:rPr lang="en-US"/>
              <a:t>Edit Master text styles</a:t>
            </a:r>
          </a:p>
        </p:txBody>
      </p:sp>
    </p:spTree>
    <p:extLst>
      <p:ext uri="{BB962C8B-B14F-4D97-AF65-F5344CB8AC3E}">
        <p14:creationId xmlns:p14="http://schemas.microsoft.com/office/powerpoint/2010/main" val="192450603"/>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Main headings, text and bullet points">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D64AAA3-E9D4-B544-B77B-0789573E9C02}"/>
              </a:ext>
            </a:extLst>
          </p:cNvPr>
          <p:cNvSpPr>
            <a:spLocks noGrp="1"/>
          </p:cNvSpPr>
          <p:nvPr>
            <p:ph type="title" hasCustomPrompt="1"/>
          </p:nvPr>
        </p:nvSpPr>
        <p:spPr>
          <a:xfrm>
            <a:off x="899591" y="689701"/>
            <a:ext cx="7886700" cy="1011108"/>
          </a:xfrm>
          <a:prstGeom prst="rect">
            <a:avLst/>
          </a:prstGeom>
        </p:spPr>
        <p:txBody>
          <a:bodyPr lIns="0" tIns="0" rIns="0" bIns="0"/>
          <a:lstStyle>
            <a:lvl1pPr>
              <a:defRPr>
                <a:solidFill>
                  <a:srgbClr val="1A9DAC"/>
                </a:solidFill>
              </a:defRPr>
            </a:lvl1pPr>
          </a:lstStyle>
          <a:p>
            <a:pPr lvl="0"/>
            <a:r>
              <a:rPr lang="en-GB" dirty="0"/>
              <a:t>Click to edit Master text styles</a:t>
            </a:r>
          </a:p>
        </p:txBody>
      </p:sp>
      <p:sp>
        <p:nvSpPr>
          <p:cNvPr id="6" name="Text Placeholder 5"/>
          <p:cNvSpPr>
            <a:spLocks noGrp="1"/>
          </p:cNvSpPr>
          <p:nvPr>
            <p:ph type="body" sz="quarter" idx="11" hasCustomPrompt="1"/>
          </p:nvPr>
        </p:nvSpPr>
        <p:spPr>
          <a:xfrm>
            <a:off x="899591" y="1700808"/>
            <a:ext cx="6551612" cy="4608512"/>
          </a:xfrm>
          <a:prstGeom prst="rect">
            <a:avLst/>
          </a:prstGeom>
        </p:spPr>
        <p:txBody>
          <a:bodyPr lIns="0" tIns="0" rIns="0" bIns="0"/>
          <a:lstStyle>
            <a:lvl1pPr marL="266700" indent="-257175">
              <a:buClr>
                <a:srgbClr val="1A9DAC"/>
              </a:buClr>
              <a:tabLst/>
              <a:defRPr sz="2000">
                <a:latin typeface="+mn-lt"/>
                <a:ea typeface="Tahoma" panose="020B0604030504040204" pitchFamily="34" charset="0"/>
                <a:cs typeface="Tahoma" panose="020B0604030504040204" pitchFamily="34" charset="0"/>
              </a:defRPr>
            </a:lvl1pPr>
            <a:lvl2pPr marL="541338" indent="-274638">
              <a:buClr>
                <a:srgbClr val="1A9DAC"/>
              </a:buClr>
              <a:buFont typeface="Courier New" panose="02070309020205020404" pitchFamily="49" charset="0"/>
              <a:buChar char="o"/>
              <a:defRPr sz="2000">
                <a:latin typeface="+mn-lt"/>
                <a:ea typeface="Tahoma" panose="020B0604030504040204" pitchFamily="34" charset="0"/>
                <a:cs typeface="Tahoma" panose="020B0604030504040204" pitchFamily="34" charset="0"/>
              </a:defRPr>
            </a:lvl2pPr>
            <a:lvl3pPr marL="808038" indent="-266700">
              <a:buClr>
                <a:srgbClr val="1A9DAC"/>
              </a:buClr>
              <a:buFont typeface="Arial" panose="020B0604020202020204" pitchFamily="34" charset="0"/>
              <a:buChar char="̶"/>
              <a:defRPr sz="2000">
                <a:latin typeface="+mn-lt"/>
                <a:ea typeface="Tahoma" panose="020B0604030504040204" pitchFamily="34" charset="0"/>
                <a:cs typeface="Tahoma" panose="020B0604030504040204" pitchFamily="34" charset="0"/>
              </a:defRPr>
            </a:lvl3pPr>
            <a:lvl4pPr>
              <a:defRPr sz="1600">
                <a:latin typeface="Tahoma" panose="020B0604030504040204" pitchFamily="34" charset="0"/>
                <a:ea typeface="Tahoma" panose="020B0604030504040204" pitchFamily="34" charset="0"/>
                <a:cs typeface="Tahoma" panose="020B0604030504040204" pitchFamily="34" charset="0"/>
              </a:defRPr>
            </a:lvl4pPr>
            <a:lvl5pPr>
              <a:defRPr sz="1600">
                <a:latin typeface="Tahoma" panose="020B0604030504040204" pitchFamily="34" charset="0"/>
                <a:ea typeface="Tahoma" panose="020B0604030504040204" pitchFamily="34" charset="0"/>
                <a:cs typeface="Tahoma" panose="020B0604030504040204" pitchFamily="34" charset="0"/>
              </a:defRPr>
            </a:lvl5pPr>
          </a:lstStyle>
          <a:p>
            <a:pPr lvl="0"/>
            <a:r>
              <a:rPr lang="en-US" dirty="0"/>
              <a:t>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406912239"/>
      </p:ext>
    </p:extLst>
  </p:cSld>
  <p:clrMapOvr>
    <a:masterClrMapping/>
  </p:clrMapOvr>
  <p:transition spd="slow">
    <p:fade/>
  </p:transition>
  <p:extLst>
    <p:ext uri="{DCECCB84-F9BA-43D5-87BE-67443E8EF086}">
      <p15:sldGuideLst xmlns:p15="http://schemas.microsoft.com/office/powerpoint/2012/main">
        <p15:guide id="1" orient="horz" pos="436" userDrawn="1">
          <p15:clr>
            <a:srgbClr val="FBAE40"/>
          </p15:clr>
        </p15:guide>
        <p15:guide id="2" pos="567"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aptioning advice">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D64AAA3-E9D4-B544-B77B-0789573E9C02}"/>
              </a:ext>
            </a:extLst>
          </p:cNvPr>
          <p:cNvSpPr>
            <a:spLocks noGrp="1"/>
          </p:cNvSpPr>
          <p:nvPr>
            <p:ph type="title" hasCustomPrompt="1"/>
          </p:nvPr>
        </p:nvSpPr>
        <p:spPr>
          <a:xfrm>
            <a:off x="899591" y="689701"/>
            <a:ext cx="7886700" cy="1011108"/>
          </a:xfrm>
          <a:prstGeom prst="rect">
            <a:avLst/>
          </a:prstGeom>
        </p:spPr>
        <p:txBody>
          <a:bodyPr lIns="0" tIns="0" rIns="0" bIns="0"/>
          <a:lstStyle>
            <a:lvl1pPr>
              <a:defRPr>
                <a:solidFill>
                  <a:srgbClr val="1A9DAC"/>
                </a:solidFill>
              </a:defRPr>
            </a:lvl1pPr>
          </a:lstStyle>
          <a:p>
            <a:pPr lvl="0"/>
            <a:r>
              <a:rPr lang="en-GB" dirty="0"/>
              <a:t>Captions are available for this resource</a:t>
            </a:r>
          </a:p>
        </p:txBody>
      </p:sp>
      <p:sp>
        <p:nvSpPr>
          <p:cNvPr id="6" name="Text Placeholder 5"/>
          <p:cNvSpPr>
            <a:spLocks noGrp="1"/>
          </p:cNvSpPr>
          <p:nvPr>
            <p:ph type="body" sz="quarter" idx="11" hasCustomPrompt="1"/>
          </p:nvPr>
        </p:nvSpPr>
        <p:spPr>
          <a:xfrm>
            <a:off x="899591" y="1700808"/>
            <a:ext cx="6551612" cy="4608512"/>
          </a:xfrm>
          <a:prstGeom prst="rect">
            <a:avLst/>
          </a:prstGeom>
        </p:spPr>
        <p:txBody>
          <a:bodyPr lIns="0" tIns="0" rIns="0" bIns="0"/>
          <a:lstStyle>
            <a:lvl1pPr marL="266700" indent="-257175">
              <a:buClr>
                <a:srgbClr val="1A9DAC"/>
              </a:buClr>
              <a:tabLst/>
              <a:defRPr sz="2000">
                <a:latin typeface="+mn-lt"/>
                <a:ea typeface="Tahoma" panose="020B0604030504040204" pitchFamily="34" charset="0"/>
                <a:cs typeface="Tahoma" panose="020B0604030504040204" pitchFamily="34" charset="0"/>
              </a:defRPr>
            </a:lvl1pPr>
            <a:lvl2pPr marL="266700" indent="0">
              <a:buClr>
                <a:srgbClr val="1A9DAC"/>
              </a:buClr>
              <a:buFont typeface="Courier New" panose="02070309020205020404" pitchFamily="49" charset="0"/>
              <a:buNone/>
              <a:defRPr sz="2000">
                <a:latin typeface="+mn-lt"/>
                <a:ea typeface="Tahoma" panose="020B0604030504040204" pitchFamily="34" charset="0"/>
                <a:cs typeface="Tahoma" panose="020B0604030504040204" pitchFamily="34" charset="0"/>
              </a:defRPr>
            </a:lvl2pPr>
            <a:lvl3pPr marL="541338" indent="0">
              <a:buClr>
                <a:srgbClr val="1A9DAC"/>
              </a:buClr>
              <a:buFont typeface="Arial" panose="020B0604020202020204" pitchFamily="34" charset="0"/>
              <a:buNone/>
              <a:defRPr sz="2000">
                <a:latin typeface="+mn-lt"/>
                <a:ea typeface="Tahoma" panose="020B0604030504040204" pitchFamily="34" charset="0"/>
                <a:cs typeface="Tahoma" panose="020B0604030504040204" pitchFamily="34" charset="0"/>
              </a:defRPr>
            </a:lvl3pPr>
            <a:lvl4pPr>
              <a:defRPr sz="1600">
                <a:latin typeface="Tahoma" panose="020B0604030504040204" pitchFamily="34" charset="0"/>
                <a:ea typeface="Tahoma" panose="020B0604030504040204" pitchFamily="34" charset="0"/>
                <a:cs typeface="Tahoma" panose="020B0604030504040204" pitchFamily="34" charset="0"/>
              </a:defRPr>
            </a:lvl4pPr>
            <a:lvl5pPr>
              <a:defRPr sz="1600">
                <a:latin typeface="Tahoma" panose="020B0604030504040204" pitchFamily="34" charset="0"/>
                <a:ea typeface="Tahoma" panose="020B0604030504040204" pitchFamily="34" charset="0"/>
                <a:cs typeface="Tahoma" panose="020B0604030504040204" pitchFamily="34" charset="0"/>
              </a:defRPr>
            </a:lvl5pPr>
          </a:lstStyle>
          <a:p>
            <a:r>
              <a:rPr lang="en-GB" dirty="0"/>
              <a:t>This video has been automatically captioned by a machine. </a:t>
            </a:r>
          </a:p>
          <a:p>
            <a:r>
              <a:rPr lang="en-GB" dirty="0"/>
              <a:t>We believe this captioning will be more than 75% accurate. </a:t>
            </a:r>
          </a:p>
          <a:p>
            <a:r>
              <a:rPr lang="en-GB" dirty="0"/>
              <a:t>To see the captions click on “CC” on the bottom right of the video viewer. You can choose </a:t>
            </a:r>
            <a:r>
              <a:rPr lang="en-GB" u="sng" dirty="0">
                <a:hlinkClick r:id="rId2"/>
              </a:rPr>
              <a:t>how these captions appear</a:t>
            </a:r>
            <a:r>
              <a:rPr lang="en-GB" dirty="0"/>
              <a:t>. </a:t>
            </a:r>
          </a:p>
          <a:p>
            <a:r>
              <a:rPr lang="en-GB" dirty="0"/>
              <a:t>When refreshing your knowledge you can skip to the relevant section of video or captions using a </a:t>
            </a:r>
            <a:r>
              <a:rPr lang="en-GB" dirty="0">
                <a:hlinkClick r:id="rId3"/>
              </a:rPr>
              <a:t>key word search</a:t>
            </a:r>
            <a:r>
              <a:rPr lang="en-GB" dirty="0"/>
              <a:t>. </a:t>
            </a:r>
          </a:p>
          <a:p>
            <a:pPr marL="9525" indent="0">
              <a:buNone/>
            </a:pPr>
            <a:endParaRPr lang="en-GB" dirty="0"/>
          </a:p>
          <a:p>
            <a:r>
              <a:rPr lang="en-GB" dirty="0"/>
              <a:t>Provision of this captioning does not impact on your rights to request additional support or higher accuracy captions via Disability Services. </a:t>
            </a:r>
          </a:p>
          <a:p>
            <a:r>
              <a:rPr lang="en-GB" dirty="0"/>
              <a:t>Feedback on the captions should initially be given to the session lead. </a:t>
            </a:r>
          </a:p>
          <a:p>
            <a:pPr lvl="0"/>
            <a:endParaRPr lang="en-US" dirty="0"/>
          </a:p>
        </p:txBody>
      </p:sp>
    </p:spTree>
    <p:extLst>
      <p:ext uri="{BB962C8B-B14F-4D97-AF65-F5344CB8AC3E}">
        <p14:creationId xmlns:p14="http://schemas.microsoft.com/office/powerpoint/2010/main" val="3092194434"/>
      </p:ext>
    </p:extLst>
  </p:cSld>
  <p:clrMapOvr>
    <a:masterClrMapping/>
  </p:clrMapOvr>
  <p:transition spd="slow">
    <p:fade/>
  </p:transition>
  <p:extLst mod="1">
    <p:ext uri="{DCECCB84-F9BA-43D5-87BE-67443E8EF086}">
      <p15:sldGuideLst xmlns:p15="http://schemas.microsoft.com/office/powerpoint/2012/main">
        <p15:guide id="1" orient="horz" pos="436">
          <p15:clr>
            <a:srgbClr val="FBAE40"/>
          </p15:clr>
        </p15:guide>
        <p15:guide id="2" pos="567">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Main headings, text and numbered poin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34AA9-9B1B-7D49-821B-E768D4FEE2D2}"/>
              </a:ext>
            </a:extLst>
          </p:cNvPr>
          <p:cNvSpPr>
            <a:spLocks noGrp="1"/>
          </p:cNvSpPr>
          <p:nvPr>
            <p:ph type="title"/>
          </p:nvPr>
        </p:nvSpPr>
        <p:spPr>
          <a:xfrm>
            <a:off x="900113" y="687614"/>
            <a:ext cx="7886700" cy="1012599"/>
          </a:xfrm>
        </p:spPr>
        <p:txBody>
          <a:bodyPr/>
          <a:lstStyle>
            <a:lvl1pPr>
              <a:defRPr>
                <a:solidFill>
                  <a:srgbClr val="1A9DAC"/>
                </a:solidFill>
              </a:defRPr>
            </a:lvl1pPr>
          </a:lstStyle>
          <a:p>
            <a:r>
              <a:rPr lang="en-US"/>
              <a:t>Click to edit Master title style</a:t>
            </a:r>
            <a:endParaRPr lang="en-US" dirty="0"/>
          </a:p>
        </p:txBody>
      </p:sp>
      <p:sp>
        <p:nvSpPr>
          <p:cNvPr id="3" name="Text Placeholder 2"/>
          <p:cNvSpPr>
            <a:spLocks noGrp="1"/>
          </p:cNvSpPr>
          <p:nvPr>
            <p:ph type="body" sz="quarter" idx="11"/>
          </p:nvPr>
        </p:nvSpPr>
        <p:spPr>
          <a:xfrm>
            <a:off x="900113" y="1700213"/>
            <a:ext cx="6551612" cy="4465637"/>
          </a:xfrm>
          <a:prstGeom prst="rect">
            <a:avLst/>
          </a:prstGeom>
        </p:spPr>
        <p:txBody>
          <a:bodyPr lIns="0" tIns="0" rIns="0" bIns="0"/>
          <a:lstStyle>
            <a:lvl1pPr marL="266700" indent="-266700">
              <a:buClr>
                <a:srgbClr val="1A9DAC"/>
              </a:buClr>
              <a:buFont typeface="+mj-lt"/>
              <a:buAutoNum type="arabicPeriod"/>
              <a:defRPr sz="2000">
                <a:latin typeface="+mn-lt"/>
                <a:ea typeface="Tahoma" panose="020B0604030504040204" pitchFamily="34" charset="0"/>
                <a:cs typeface="Tahoma" panose="020B0604030504040204" pitchFamily="34" charset="0"/>
              </a:defRPr>
            </a:lvl1pPr>
            <a:lvl2pPr marL="609600" indent="-342900">
              <a:buClr>
                <a:srgbClr val="1A9DAC"/>
              </a:buClr>
              <a:buFont typeface="+mj-lt"/>
              <a:buAutoNum type="romanLcPeriod"/>
              <a:defRPr sz="2000">
                <a:latin typeface="+mn-lt"/>
                <a:ea typeface="Tahoma" panose="020B0604030504040204" pitchFamily="34" charset="0"/>
                <a:cs typeface="Tahoma" panose="020B0604030504040204" pitchFamily="34" charset="0"/>
              </a:defRPr>
            </a:lvl2pPr>
            <a:lvl3pPr marL="915988" marR="0" indent="-285750" algn="l" defTabSz="606425" rtl="0" eaLnBrk="1" fontAlgn="base" latinLnBrk="0" hangingPunct="1">
              <a:lnSpc>
                <a:spcPct val="100000"/>
              </a:lnSpc>
              <a:spcBef>
                <a:spcPct val="20000"/>
              </a:spcBef>
              <a:spcAft>
                <a:spcPct val="0"/>
              </a:spcAft>
              <a:buClr>
                <a:srgbClr val="1A9DAC"/>
              </a:buClr>
              <a:buSzTx/>
              <a:buFont typeface="Arial" panose="020B0604020202020204" pitchFamily="34" charset="0"/>
              <a:buChar char="•"/>
              <a:tabLst/>
              <a:defRPr sz="2000">
                <a:latin typeface="+mn-lt"/>
                <a:ea typeface="Tahoma" panose="020B0604030504040204" pitchFamily="34" charset="0"/>
                <a:cs typeface="Tahoma" panose="020B0604030504040204" pitchFamily="34" charset="0"/>
              </a:defRPr>
            </a:lvl3pPr>
            <a:lvl4pPr marL="2343150" indent="-514350">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4pPr>
            <a:lvl5pPr marL="2952750" indent="-514350">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5pPr>
          </a:lstStyle>
          <a:p>
            <a:pPr lvl="0"/>
            <a:r>
              <a:rPr lang="en-US"/>
              <a:t>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386068825"/>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 text sty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D85A6-D158-2E49-90B4-F2441730F410}"/>
              </a:ext>
            </a:extLst>
          </p:cNvPr>
          <p:cNvSpPr>
            <a:spLocks noGrp="1"/>
          </p:cNvSpPr>
          <p:nvPr>
            <p:ph type="title"/>
          </p:nvPr>
        </p:nvSpPr>
        <p:spPr>
          <a:xfrm>
            <a:off x="899591" y="692697"/>
            <a:ext cx="7886700" cy="936104"/>
          </a:xfrm>
        </p:spPr>
        <p:txBody>
          <a:bodyPr/>
          <a:lstStyle/>
          <a:p>
            <a:r>
              <a:rPr lang="en-US"/>
              <a:t>Click to edit Master title style</a:t>
            </a:r>
            <a:endParaRPr lang="en-US" dirty="0"/>
          </a:p>
        </p:txBody>
      </p:sp>
      <p:sp>
        <p:nvSpPr>
          <p:cNvPr id="6" name="Text Placeholder 5"/>
          <p:cNvSpPr>
            <a:spLocks noGrp="1"/>
          </p:cNvSpPr>
          <p:nvPr>
            <p:ph type="body" sz="quarter" idx="11"/>
          </p:nvPr>
        </p:nvSpPr>
        <p:spPr>
          <a:xfrm>
            <a:off x="899592" y="1628800"/>
            <a:ext cx="3167583" cy="4536504"/>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2000" b="0" i="0" baseline="0">
                <a:solidFill>
                  <a:schemeClr val="tx1"/>
                </a:solidFill>
                <a:latin typeface="+mn-lt"/>
                <a:ea typeface="Tahoma"/>
                <a:cs typeface="Tahoma"/>
              </a:defRPr>
            </a:lvl1pPr>
          </a:lstStyle>
          <a:p>
            <a:pPr lvl="0"/>
            <a:r>
              <a:rPr lang="en-US"/>
              <a:t>Edit Master text styles</a:t>
            </a:r>
          </a:p>
        </p:txBody>
      </p:sp>
      <p:sp>
        <p:nvSpPr>
          <p:cNvPr id="7" name="Text Placeholder 6"/>
          <p:cNvSpPr>
            <a:spLocks noGrp="1"/>
          </p:cNvSpPr>
          <p:nvPr>
            <p:ph type="body" sz="quarter" idx="12"/>
          </p:nvPr>
        </p:nvSpPr>
        <p:spPr>
          <a:xfrm>
            <a:off x="4284663" y="1628800"/>
            <a:ext cx="3167583" cy="4536504"/>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2000" b="0" i="0" baseline="0">
                <a:solidFill>
                  <a:schemeClr val="tx1"/>
                </a:solidFill>
                <a:latin typeface="+mn-lt"/>
                <a:ea typeface="Tahoma"/>
                <a:cs typeface="Tahoma"/>
              </a:defRPr>
            </a:lvl1pPr>
          </a:lstStyle>
          <a:p>
            <a:pPr lvl="0"/>
            <a:r>
              <a:rPr lang="en-US"/>
              <a:t>Edit Master text styles</a:t>
            </a:r>
          </a:p>
        </p:txBody>
      </p:sp>
    </p:spTree>
    <p:extLst>
      <p:ext uri="{BB962C8B-B14F-4D97-AF65-F5344CB8AC3E}">
        <p14:creationId xmlns:p14="http://schemas.microsoft.com/office/powerpoint/2010/main" val="1903622766"/>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 text style with bullet poin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A63C3-2B19-3E4C-861A-2B5A52BA7233}"/>
              </a:ext>
            </a:extLst>
          </p:cNvPr>
          <p:cNvSpPr>
            <a:spLocks noGrp="1"/>
          </p:cNvSpPr>
          <p:nvPr>
            <p:ph type="title"/>
          </p:nvPr>
        </p:nvSpPr>
        <p:spPr>
          <a:xfrm>
            <a:off x="899591" y="692697"/>
            <a:ext cx="7886700" cy="936104"/>
          </a:xfrm>
        </p:spPr>
        <p:txBody>
          <a:bodyPr/>
          <a:lstStyle>
            <a:lvl1pPr>
              <a:defRPr>
                <a:solidFill>
                  <a:srgbClr val="1A9DAC"/>
                </a:solidFill>
              </a:defRPr>
            </a:lvl1pPr>
          </a:lstStyle>
          <a:p>
            <a:r>
              <a:rPr lang="en-US"/>
              <a:t>Click to edit Master title style</a:t>
            </a:r>
            <a:endParaRPr lang="en-US" dirty="0"/>
          </a:p>
        </p:txBody>
      </p:sp>
      <p:sp>
        <p:nvSpPr>
          <p:cNvPr id="8" name="Text Placeholder 5"/>
          <p:cNvSpPr>
            <a:spLocks noGrp="1"/>
          </p:cNvSpPr>
          <p:nvPr>
            <p:ph type="body" sz="quarter" idx="11" hasCustomPrompt="1"/>
          </p:nvPr>
        </p:nvSpPr>
        <p:spPr>
          <a:xfrm>
            <a:off x="899592" y="1628800"/>
            <a:ext cx="3167583" cy="4536504"/>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1A9DAC"/>
              </a:buClr>
              <a:buSzTx/>
              <a:buFont typeface="Arial" panose="020B0604020202020204" pitchFamily="34" charset="0"/>
              <a:buChar char="•"/>
              <a:tabLst/>
              <a:defRPr sz="2000" b="0" i="0" baseline="0">
                <a:solidFill>
                  <a:schemeClr val="tx1"/>
                </a:solidFill>
                <a:latin typeface="+mn-lt"/>
                <a:ea typeface="Tahoma" panose="020B0604030504040204" pitchFamily="34" charset="0"/>
                <a:cs typeface="Tahoma" panose="020B0604030504040204" pitchFamily="34" charset="0"/>
              </a:defRPr>
            </a:lvl1pPr>
            <a:lvl2pPr marL="541338" indent="-274638">
              <a:buClr>
                <a:srgbClr val="1A9DAC"/>
              </a:buClr>
              <a:buFont typeface="Courier New" panose="02070309020205020404" pitchFamily="49" charset="0"/>
              <a:buChar char="o"/>
              <a:defRPr sz="2000">
                <a:latin typeface="+mn-lt"/>
                <a:ea typeface="Tahoma" panose="020B0604030504040204" pitchFamily="34" charset="0"/>
                <a:cs typeface="Tahoma" panose="020B0604030504040204" pitchFamily="34" charset="0"/>
              </a:defRPr>
            </a:lvl2pPr>
            <a:lvl3pPr marL="808038" indent="-177800">
              <a:buClr>
                <a:srgbClr val="1A9DAC"/>
              </a:buClr>
              <a:buFont typeface="Arial" panose="020B0604020202020204" pitchFamily="34" charset="0"/>
              <a:buChar char="̶"/>
              <a:defRPr sz="2000">
                <a:latin typeface="+mn-lt"/>
                <a:ea typeface="Tahoma" panose="020B0604030504040204" pitchFamily="34" charset="0"/>
                <a:cs typeface="Tahoma" panose="020B0604030504040204" pitchFamily="34" charset="0"/>
              </a:defRPr>
            </a:lvl3pPr>
            <a:lvl4pPr marL="1163638" indent="-301625">
              <a:defRPr sz="2000">
                <a:latin typeface="+mn-lt"/>
                <a:ea typeface="Tahoma" panose="020B0604030504040204" pitchFamily="34" charset="0"/>
                <a:cs typeface="Tahoma" panose="020B0604030504040204" pitchFamily="34" charset="0"/>
              </a:defRPr>
            </a:lvl4pPr>
          </a:lstStyle>
          <a:p>
            <a:pPr lvl="0"/>
            <a:r>
              <a:rPr lang="en-GB" dirty="0"/>
              <a:t>Click to add text</a:t>
            </a:r>
          </a:p>
          <a:p>
            <a:pPr lvl="1"/>
            <a:r>
              <a:rPr lang="en-GB" dirty="0"/>
              <a:t>Second Bullet Point</a:t>
            </a:r>
          </a:p>
          <a:p>
            <a:pPr lvl="2"/>
            <a:r>
              <a:rPr lang="en-GB" dirty="0"/>
              <a:t>Third Bullet Point</a:t>
            </a:r>
          </a:p>
          <a:p>
            <a:pPr lvl="3"/>
            <a:endParaRPr lang="en-GB" dirty="0"/>
          </a:p>
        </p:txBody>
      </p:sp>
      <p:sp>
        <p:nvSpPr>
          <p:cNvPr id="9" name="Text Placeholder 5"/>
          <p:cNvSpPr>
            <a:spLocks noGrp="1"/>
          </p:cNvSpPr>
          <p:nvPr>
            <p:ph type="body" sz="quarter" idx="12" hasCustomPrompt="1"/>
          </p:nvPr>
        </p:nvSpPr>
        <p:spPr>
          <a:xfrm>
            <a:off x="4284663" y="1628800"/>
            <a:ext cx="3167583" cy="4536504"/>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1A9DAC"/>
              </a:buClr>
              <a:buSzTx/>
              <a:buFont typeface="Arial" panose="020B0604020202020204" pitchFamily="34" charset="0"/>
              <a:buChar char="•"/>
              <a:tabLst/>
              <a:defRPr sz="2400" b="0" i="0" baseline="0">
                <a:solidFill>
                  <a:schemeClr val="tx1"/>
                </a:solidFill>
                <a:latin typeface="+mn-lt"/>
                <a:ea typeface="Tahoma" panose="020B0604030504040204" pitchFamily="34" charset="0"/>
                <a:cs typeface="Tahoma" panose="020B0604030504040204" pitchFamily="34" charset="0"/>
              </a:defRPr>
            </a:lvl1pPr>
            <a:lvl2pPr marL="541338" indent="-274638">
              <a:buClr>
                <a:srgbClr val="1A9DAC"/>
              </a:buClr>
              <a:buFont typeface="Courier New" panose="02070309020205020404" pitchFamily="49" charset="0"/>
              <a:buChar char="o"/>
              <a:defRPr sz="2000">
                <a:latin typeface="+mn-lt"/>
                <a:ea typeface="Tahoma" panose="020B0604030504040204" pitchFamily="34" charset="0"/>
                <a:cs typeface="Tahoma" panose="020B0604030504040204" pitchFamily="34" charset="0"/>
              </a:defRPr>
            </a:lvl2pPr>
            <a:lvl3pPr marL="808038" indent="-177800">
              <a:buClr>
                <a:srgbClr val="1A9DAC"/>
              </a:buClr>
              <a:buFont typeface="Arial" panose="020B0604020202020204" pitchFamily="34" charset="0"/>
              <a:buChar char="̶"/>
              <a:defRPr sz="2000">
                <a:latin typeface="+mn-lt"/>
                <a:ea typeface="Tahoma" panose="020B0604030504040204" pitchFamily="34" charset="0"/>
                <a:cs typeface="Tahoma" panose="020B0604030504040204" pitchFamily="34" charset="0"/>
              </a:defRPr>
            </a:lvl3pPr>
            <a:lvl4pPr marL="1163638" indent="-301625">
              <a:defRPr sz="2000">
                <a:latin typeface="+mn-lt"/>
                <a:ea typeface="Tahoma" panose="020B0604030504040204" pitchFamily="34" charset="0"/>
                <a:cs typeface="Tahoma" panose="020B0604030504040204" pitchFamily="34" charset="0"/>
              </a:defRPr>
            </a:lvl4pPr>
          </a:lstStyle>
          <a:p>
            <a:pPr lvl="0"/>
            <a:r>
              <a:rPr lang="en-US" dirty="0"/>
              <a:t>Click to add text</a:t>
            </a:r>
          </a:p>
          <a:p>
            <a:pPr lvl="1"/>
            <a:r>
              <a:rPr lang="en-US" dirty="0"/>
              <a:t>Second Bullet Point</a:t>
            </a:r>
          </a:p>
          <a:p>
            <a:pPr lvl="2"/>
            <a:r>
              <a:rPr lang="en-US" dirty="0"/>
              <a:t>Third Bullet Point</a:t>
            </a:r>
          </a:p>
          <a:p>
            <a:pPr lvl="3"/>
            <a:endParaRPr lang="en-US" dirty="0"/>
          </a:p>
          <a:p>
            <a:pPr lvl="0"/>
            <a:endParaRPr lang="en-GB" dirty="0"/>
          </a:p>
        </p:txBody>
      </p:sp>
    </p:spTree>
    <p:extLst>
      <p:ext uri="{BB962C8B-B14F-4D97-AF65-F5344CB8AC3E}">
        <p14:creationId xmlns:p14="http://schemas.microsoft.com/office/powerpoint/2010/main" val="976455156"/>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lumn text style with numbered poin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AA39C-6E99-FE4F-B641-F44C7B4B4DB4}"/>
              </a:ext>
            </a:extLst>
          </p:cNvPr>
          <p:cNvSpPr>
            <a:spLocks noGrp="1"/>
          </p:cNvSpPr>
          <p:nvPr>
            <p:ph type="title"/>
          </p:nvPr>
        </p:nvSpPr>
        <p:spPr>
          <a:xfrm>
            <a:off x="899592" y="692697"/>
            <a:ext cx="7886700" cy="936104"/>
          </a:xfrm>
        </p:spPr>
        <p:txBody>
          <a:bodyPr/>
          <a:lstStyle>
            <a:lvl1pPr>
              <a:defRPr>
                <a:solidFill>
                  <a:srgbClr val="1A9DAC"/>
                </a:solidFill>
              </a:defRPr>
            </a:lvl1pPr>
          </a:lstStyle>
          <a:p>
            <a:r>
              <a:rPr lang="en-US"/>
              <a:t>Click to edit Master title style</a:t>
            </a:r>
            <a:endParaRPr lang="en-US" dirty="0"/>
          </a:p>
        </p:txBody>
      </p:sp>
      <p:sp>
        <p:nvSpPr>
          <p:cNvPr id="8" name="Text Placeholder 5"/>
          <p:cNvSpPr>
            <a:spLocks noGrp="1"/>
          </p:cNvSpPr>
          <p:nvPr>
            <p:ph type="body" sz="quarter" idx="11" hasCustomPrompt="1"/>
          </p:nvPr>
        </p:nvSpPr>
        <p:spPr>
          <a:xfrm>
            <a:off x="899592" y="1628800"/>
            <a:ext cx="3167583" cy="4536504"/>
          </a:xfrm>
          <a:prstGeom prst="rect">
            <a:avLst/>
          </a:prstGeom>
        </p:spPr>
        <p:txBody>
          <a:bodyPr lIns="0" tIns="0" rIns="0" bIns="0" numCol="1" spcCol="216000"/>
          <a:lstStyle>
            <a:lvl1pPr marL="266700" marR="0" indent="-266700" algn="l" defTabSz="606425" rtl="0" eaLnBrk="1" fontAlgn="base" latinLnBrk="0" hangingPunct="1">
              <a:lnSpc>
                <a:spcPts val="2000"/>
              </a:lnSpc>
              <a:spcBef>
                <a:spcPts val="0"/>
              </a:spcBef>
              <a:spcAft>
                <a:spcPct val="0"/>
              </a:spcAft>
              <a:buClr>
                <a:srgbClr val="1A9DAC"/>
              </a:buClr>
              <a:buSzTx/>
              <a:buFont typeface="+mj-lt"/>
              <a:buAutoNum type="arabicPeriod"/>
              <a:tabLst/>
              <a:defRPr sz="2000" b="0" i="0" baseline="0">
                <a:solidFill>
                  <a:schemeClr val="tx1"/>
                </a:solidFill>
                <a:latin typeface="+mn-lt"/>
                <a:ea typeface="Tahoma"/>
                <a:cs typeface="Tahoma"/>
              </a:defRPr>
            </a:lvl1pPr>
            <a:lvl2pPr marL="541338" indent="-274638">
              <a:buClr>
                <a:srgbClr val="1A9DAC"/>
              </a:buClr>
              <a:buFont typeface="+mj-lt"/>
              <a:buAutoNum type="romanLcPeriod"/>
              <a:defRPr sz="2000" baseline="0">
                <a:latin typeface="+mn-lt"/>
                <a:ea typeface="Tahoma" panose="020B0604030504040204" pitchFamily="34" charset="0"/>
                <a:cs typeface="Tahoma" panose="020B0604030504040204" pitchFamily="34" charset="0"/>
              </a:defRPr>
            </a:lvl2pPr>
            <a:lvl3pPr marL="896938" indent="-266700">
              <a:buClr>
                <a:srgbClr val="1A9DAC"/>
              </a:buClr>
              <a:buFont typeface="Arial" panose="020B0604020202020204" pitchFamily="34" charset="0"/>
              <a:buChar char="̶"/>
              <a:defRPr sz="2000">
                <a:latin typeface="+mn-lt"/>
                <a:ea typeface="Tahoma" panose="020B0604030504040204" pitchFamily="34" charset="0"/>
                <a:cs typeface="Tahoma" panose="020B0604030504040204" pitchFamily="34" charset="0"/>
              </a:defRPr>
            </a:lvl3pPr>
            <a:lvl4pPr marL="1252538" indent="-285750">
              <a:buFont typeface="Arial" panose="020B0604020202020204" pitchFamily="34" charset="0"/>
              <a:buChar char="̶"/>
              <a:defRPr sz="2000">
                <a:latin typeface="+mn-lt"/>
                <a:ea typeface="Tahoma" panose="020B0604030504040204" pitchFamily="34" charset="0"/>
                <a:cs typeface="Tahoma" panose="020B0604030504040204" pitchFamily="34" charset="0"/>
              </a:defRPr>
            </a:lvl4pPr>
          </a:lstStyle>
          <a:p>
            <a:pPr lvl="0"/>
            <a:r>
              <a:rPr lang="en-GB" dirty="0"/>
              <a:t>Click to add text</a:t>
            </a:r>
          </a:p>
          <a:p>
            <a:pPr lvl="1"/>
            <a:r>
              <a:rPr lang="en-GB" dirty="0"/>
              <a:t>Number Position Number 2</a:t>
            </a:r>
          </a:p>
          <a:p>
            <a:pPr lvl="2"/>
            <a:r>
              <a:rPr lang="en-GB" dirty="0"/>
              <a:t>Number Position Number 3</a:t>
            </a:r>
          </a:p>
          <a:p>
            <a:pPr lvl="3"/>
            <a:endParaRPr lang="en-GB" dirty="0"/>
          </a:p>
          <a:p>
            <a:pPr lvl="3"/>
            <a:endParaRPr lang="en-GB" dirty="0"/>
          </a:p>
        </p:txBody>
      </p:sp>
      <p:sp>
        <p:nvSpPr>
          <p:cNvPr id="9" name="Text Placeholder 5"/>
          <p:cNvSpPr>
            <a:spLocks noGrp="1"/>
          </p:cNvSpPr>
          <p:nvPr>
            <p:ph type="body" sz="quarter" idx="12" hasCustomPrompt="1"/>
          </p:nvPr>
        </p:nvSpPr>
        <p:spPr>
          <a:xfrm>
            <a:off x="4284663" y="1628800"/>
            <a:ext cx="3167583" cy="4536504"/>
          </a:xfrm>
          <a:prstGeom prst="rect">
            <a:avLst/>
          </a:prstGeom>
        </p:spPr>
        <p:txBody>
          <a:bodyPr lIns="0" tIns="0" rIns="0" bIns="0" numCol="1" spcCol="216000"/>
          <a:lstStyle>
            <a:lvl1pPr marL="266700" marR="0" indent="-266700" algn="l" defTabSz="606425" rtl="0" eaLnBrk="1" fontAlgn="base" latinLnBrk="0" hangingPunct="1">
              <a:lnSpc>
                <a:spcPts val="2000"/>
              </a:lnSpc>
              <a:spcBef>
                <a:spcPts val="0"/>
              </a:spcBef>
              <a:spcAft>
                <a:spcPct val="0"/>
              </a:spcAft>
              <a:buClr>
                <a:srgbClr val="1A9DAC"/>
              </a:buClr>
              <a:buSzTx/>
              <a:buFont typeface="+mj-lt"/>
              <a:buAutoNum type="arabicPeriod"/>
              <a:tabLst/>
              <a:defRPr sz="2000" b="0" i="0" baseline="0">
                <a:solidFill>
                  <a:schemeClr val="tx1"/>
                </a:solidFill>
                <a:latin typeface="+mn-lt"/>
                <a:ea typeface="Tahoma"/>
                <a:cs typeface="Tahoma"/>
              </a:defRPr>
            </a:lvl1pPr>
            <a:lvl2pPr marL="541338" indent="-274638">
              <a:buClr>
                <a:srgbClr val="1A9DAC"/>
              </a:buClr>
              <a:buFont typeface="+mj-lt"/>
              <a:buAutoNum type="romanLcPeriod"/>
              <a:defRPr sz="2000">
                <a:latin typeface="+mn-lt"/>
                <a:ea typeface="Tahoma" panose="020B0604030504040204" pitchFamily="34" charset="0"/>
                <a:cs typeface="Tahoma" panose="020B0604030504040204" pitchFamily="34" charset="0"/>
              </a:defRPr>
            </a:lvl2pPr>
            <a:lvl3pPr marL="896938" indent="-266700">
              <a:buClr>
                <a:srgbClr val="1A9DAC"/>
              </a:buClr>
              <a:buFont typeface="Arial" panose="020B0604020202020204" pitchFamily="34" charset="0"/>
              <a:buChar char="̶"/>
              <a:defRPr sz="2000">
                <a:latin typeface="+mn-lt"/>
                <a:ea typeface="Tahoma" panose="020B0604030504040204" pitchFamily="34" charset="0"/>
                <a:cs typeface="Tahoma" panose="020B0604030504040204" pitchFamily="34" charset="0"/>
              </a:defRPr>
            </a:lvl3pPr>
            <a:lvl4pPr marL="966788" indent="0">
              <a:buFont typeface="Arial" panose="020B0604020202020204" pitchFamily="34" charset="0"/>
              <a:buNone/>
              <a:defRPr sz="1400">
                <a:latin typeface="+mn-lt"/>
                <a:ea typeface="Tahoma" panose="020B0604030504040204" pitchFamily="34" charset="0"/>
                <a:cs typeface="Tahoma" panose="020B0604030504040204" pitchFamily="34" charset="0"/>
              </a:defRPr>
            </a:lvl4pPr>
          </a:lstStyle>
          <a:p>
            <a:pPr lvl="0"/>
            <a:r>
              <a:rPr lang="en-GB" dirty="0"/>
              <a:t>Click to add text</a:t>
            </a:r>
          </a:p>
          <a:p>
            <a:pPr lvl="1"/>
            <a:r>
              <a:rPr lang="en-GB" dirty="0"/>
              <a:t>Number Position Number 2</a:t>
            </a:r>
          </a:p>
          <a:p>
            <a:pPr lvl="2"/>
            <a:r>
              <a:rPr lang="en-GB" dirty="0"/>
              <a:t>Number Position Number 3</a:t>
            </a:r>
          </a:p>
          <a:p>
            <a:pPr lvl="0"/>
            <a:endParaRPr lang="en-GB" dirty="0"/>
          </a:p>
        </p:txBody>
      </p:sp>
    </p:spTree>
    <p:extLst>
      <p:ext uri="{BB962C8B-B14F-4D97-AF65-F5344CB8AC3E}">
        <p14:creationId xmlns:p14="http://schemas.microsoft.com/office/powerpoint/2010/main" val="211776518"/>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hart and graph posi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0C80B-5DE2-104C-BCD7-114FA55CDFA5}"/>
              </a:ext>
            </a:extLst>
          </p:cNvPr>
          <p:cNvSpPr>
            <a:spLocks noGrp="1"/>
          </p:cNvSpPr>
          <p:nvPr>
            <p:ph type="title"/>
          </p:nvPr>
        </p:nvSpPr>
        <p:spPr>
          <a:xfrm>
            <a:off x="892515" y="692697"/>
            <a:ext cx="7886700" cy="862064"/>
          </a:xfrm>
        </p:spPr>
        <p:txBody>
          <a:bodyPr/>
          <a:lstStyle>
            <a:lvl1pPr>
              <a:defRPr>
                <a:solidFill>
                  <a:srgbClr val="1A9DAC"/>
                </a:solidFill>
              </a:defRPr>
            </a:lvl1pPr>
          </a:lstStyle>
          <a:p>
            <a:r>
              <a:rPr lang="en-US"/>
              <a:t>Click to edit Master title style</a:t>
            </a:r>
            <a:endParaRPr lang="en-US" dirty="0"/>
          </a:p>
        </p:txBody>
      </p:sp>
      <p:sp>
        <p:nvSpPr>
          <p:cNvPr id="3" name="Chart Placeholder 2"/>
          <p:cNvSpPr>
            <a:spLocks noGrp="1"/>
          </p:cNvSpPr>
          <p:nvPr>
            <p:ph type="chart" sz="quarter" idx="11"/>
          </p:nvPr>
        </p:nvSpPr>
        <p:spPr>
          <a:xfrm>
            <a:off x="899592" y="1554760"/>
            <a:ext cx="6515620" cy="4538065"/>
          </a:xfrm>
          <a:prstGeom prst="rect">
            <a:avLst/>
          </a:prstGeom>
        </p:spPr>
        <p:txBody>
          <a:bodyPr/>
          <a:lstStyle/>
          <a:p>
            <a:pPr lvl="0"/>
            <a:r>
              <a:rPr lang="en-US" noProof="0"/>
              <a:t>Click icon to add chart</a:t>
            </a:r>
            <a:endParaRPr lang="en-US" noProof="0" dirty="0"/>
          </a:p>
        </p:txBody>
      </p:sp>
    </p:spTree>
    <p:extLst>
      <p:ext uri="{BB962C8B-B14F-4D97-AF65-F5344CB8AC3E}">
        <p14:creationId xmlns:p14="http://schemas.microsoft.com/office/powerpoint/2010/main" val="947534947"/>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6D7E385-10D3-CC4C-B8C0-4CD9D91D4F44}"/>
              </a:ext>
              <a:ext uri="{C183D7F6-B498-43B3-948B-1728B52AA6E4}">
                <adec:decorative xmlns:adec="http://schemas.microsoft.com/office/drawing/2017/decorative" val="1"/>
              </a:ext>
            </a:extLst>
          </p:cNvPr>
          <p:cNvPicPr>
            <a:picLocks noChangeAspect="1"/>
          </p:cNvPicPr>
          <p:nvPr userDrawn="1"/>
        </p:nvPicPr>
        <p:blipFill>
          <a:blip r:embed="rId17" cstate="print">
            <a:extLst>
              <a:ext uri="{28A0092B-C50C-407E-A947-70E740481C1C}">
                <a14:useLocalDpi xmlns:a14="http://schemas.microsoft.com/office/drawing/2010/main" val="0"/>
              </a:ext>
            </a:extLst>
          </a:blip>
          <a:srcRect/>
          <a:stretch>
            <a:fillRect/>
          </a:stretch>
        </p:blipFill>
        <p:spPr bwMode="auto">
          <a:xfrm>
            <a:off x="7236296"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Placeholder 3">
            <a:extLst>
              <a:ext uri="{FF2B5EF4-FFF2-40B4-BE49-F238E27FC236}">
                <a16:creationId xmlns:a16="http://schemas.microsoft.com/office/drawing/2014/main" id="{3631A212-DAA8-B544-9BA8-9F3465AA8AB6}"/>
              </a:ext>
            </a:extLst>
          </p:cNvPr>
          <p:cNvSpPr>
            <a:spLocks noGrp="1"/>
          </p:cNvSpPr>
          <p:nvPr>
            <p:ph type="title"/>
          </p:nvPr>
        </p:nvSpPr>
        <p:spPr>
          <a:xfrm>
            <a:off x="628650" y="692697"/>
            <a:ext cx="7886700" cy="792088"/>
          </a:xfrm>
          <a:prstGeom prst="rect">
            <a:avLst/>
          </a:prstGeom>
        </p:spPr>
        <p:txBody>
          <a:bodyPr vert="horz" lIns="0" tIns="0" rIns="0" bIns="0" rtlCol="0" anchor="t" anchorCtr="0">
            <a:normAutofit/>
          </a:bodyPr>
          <a:lstStyle/>
          <a:p>
            <a:r>
              <a:rPr lang="en-US"/>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962" r:id="rId1"/>
    <p:sldLayoutId id="2147483963" r:id="rId2"/>
    <p:sldLayoutId id="2147483964" r:id="rId3"/>
    <p:sldLayoutId id="2147483977" r:id="rId4"/>
    <p:sldLayoutId id="2147483965" r:id="rId5"/>
    <p:sldLayoutId id="2147483966" r:id="rId6"/>
    <p:sldLayoutId id="2147483967" r:id="rId7"/>
    <p:sldLayoutId id="2147483968" r:id="rId8"/>
    <p:sldLayoutId id="2147483969" r:id="rId9"/>
    <p:sldLayoutId id="2147483970" r:id="rId10"/>
    <p:sldLayoutId id="2147483971" r:id="rId11"/>
    <p:sldLayoutId id="2147483972" r:id="rId12"/>
    <p:sldLayoutId id="2147483973" r:id="rId13"/>
    <p:sldLayoutId id="2147483974" r:id="rId14"/>
    <p:sldLayoutId id="2147483976" r:id="rId15"/>
  </p:sldLayoutIdLst>
  <p:transition spd="slow">
    <p:fade/>
  </p:transition>
  <p:txStyles>
    <p:titleStyle>
      <a:lvl1pPr algn="l" defTabSz="606425" rtl="0" eaLnBrk="1" fontAlgn="base" hangingPunct="1">
        <a:spcBef>
          <a:spcPct val="0"/>
        </a:spcBef>
        <a:spcAft>
          <a:spcPct val="0"/>
        </a:spcAft>
        <a:defRPr sz="3600" kern="1200">
          <a:solidFill>
            <a:srgbClr val="1A9DAC"/>
          </a:solidFill>
          <a:latin typeface="+mj-lt"/>
          <a:ea typeface="ＭＳ Ｐゴシック" charset="0"/>
          <a:cs typeface="ＭＳ Ｐゴシック" charset="0"/>
        </a:defRPr>
      </a:lvl1pPr>
      <a:lvl2pPr algn="ctr" defTabSz="606425" rtl="0" eaLnBrk="1" fontAlgn="base" hangingPunct="1">
        <a:spcBef>
          <a:spcPct val="0"/>
        </a:spcBef>
        <a:spcAft>
          <a:spcPct val="0"/>
        </a:spcAft>
        <a:defRPr sz="5800">
          <a:solidFill>
            <a:schemeClr val="tx1"/>
          </a:solidFill>
          <a:latin typeface="Calibri" charset="0"/>
          <a:ea typeface="ＭＳ Ｐゴシック" charset="0"/>
          <a:cs typeface="ＭＳ Ｐゴシック" charset="0"/>
        </a:defRPr>
      </a:lvl2pPr>
      <a:lvl3pPr algn="ctr" defTabSz="606425" rtl="0" eaLnBrk="1" fontAlgn="base" hangingPunct="1">
        <a:spcBef>
          <a:spcPct val="0"/>
        </a:spcBef>
        <a:spcAft>
          <a:spcPct val="0"/>
        </a:spcAft>
        <a:defRPr sz="5800">
          <a:solidFill>
            <a:schemeClr val="tx1"/>
          </a:solidFill>
          <a:latin typeface="Calibri" charset="0"/>
          <a:ea typeface="ＭＳ Ｐゴシック" charset="0"/>
          <a:cs typeface="ＭＳ Ｐゴシック" charset="0"/>
        </a:defRPr>
      </a:lvl3pPr>
      <a:lvl4pPr algn="ctr" defTabSz="606425" rtl="0" eaLnBrk="1" fontAlgn="base" hangingPunct="1">
        <a:spcBef>
          <a:spcPct val="0"/>
        </a:spcBef>
        <a:spcAft>
          <a:spcPct val="0"/>
        </a:spcAft>
        <a:defRPr sz="5800">
          <a:solidFill>
            <a:schemeClr val="tx1"/>
          </a:solidFill>
          <a:latin typeface="Calibri" charset="0"/>
          <a:ea typeface="ＭＳ Ｐゴシック" charset="0"/>
          <a:cs typeface="ＭＳ Ｐゴシック" charset="0"/>
        </a:defRPr>
      </a:lvl4pPr>
      <a:lvl5pPr algn="ctr" defTabSz="606425" rtl="0" eaLnBrk="1" fontAlgn="base" hangingPunct="1">
        <a:spcBef>
          <a:spcPct val="0"/>
        </a:spcBef>
        <a:spcAft>
          <a:spcPct val="0"/>
        </a:spcAft>
        <a:defRPr sz="5800">
          <a:solidFill>
            <a:schemeClr val="tx1"/>
          </a:solidFill>
          <a:latin typeface="Calibri" charset="0"/>
          <a:ea typeface="ＭＳ Ｐゴシック" charset="0"/>
          <a:cs typeface="ＭＳ Ｐゴシック" charset="0"/>
        </a:defRPr>
      </a:lvl5pPr>
      <a:lvl6pPr marL="609555"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6pPr>
      <a:lvl7pPr marL="1219110"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7pPr>
      <a:lvl8pPr marL="1828664"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8pPr>
      <a:lvl9pPr marL="2438218"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9pPr>
    </p:titleStyle>
    <p:bodyStyle>
      <a:lvl1pPr marL="454025" indent="-454025" algn="l" defTabSz="606425" rtl="0" eaLnBrk="1" fontAlgn="base" hangingPunct="1">
        <a:spcBef>
          <a:spcPct val="20000"/>
        </a:spcBef>
        <a:spcAft>
          <a:spcPct val="0"/>
        </a:spcAft>
        <a:buFont typeface="Arial" charset="0"/>
        <a:buChar char="•"/>
        <a:defRPr sz="4200" kern="1200">
          <a:solidFill>
            <a:schemeClr val="tx1"/>
          </a:solidFill>
          <a:latin typeface="+mn-lt"/>
          <a:ea typeface="ＭＳ Ｐゴシック" charset="0"/>
          <a:cs typeface="ＭＳ Ｐゴシック" charset="0"/>
        </a:defRPr>
      </a:lvl1pPr>
      <a:lvl2pPr marL="987425" indent="-377825" algn="l" defTabSz="606425" rtl="0" eaLnBrk="1" fontAlgn="base" hangingPunct="1">
        <a:spcBef>
          <a:spcPct val="20000"/>
        </a:spcBef>
        <a:spcAft>
          <a:spcPct val="0"/>
        </a:spcAft>
        <a:buFont typeface="Arial" charset="0"/>
        <a:buChar char="–"/>
        <a:defRPr sz="3700" kern="1200">
          <a:solidFill>
            <a:schemeClr val="tx1"/>
          </a:solidFill>
          <a:latin typeface="+mn-lt"/>
          <a:ea typeface="ＭＳ Ｐゴシック" charset="0"/>
          <a:cs typeface="+mn-cs"/>
        </a:defRPr>
      </a:lvl2pPr>
      <a:lvl3pPr marL="1520825" indent="-301625" algn="l" defTabSz="606425"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mn-cs"/>
        </a:defRPr>
      </a:lvl3pPr>
      <a:lvl4pPr marL="2130425" indent="-301625" algn="l" defTabSz="606425" rtl="0" eaLnBrk="1" fontAlgn="base" hangingPunct="1">
        <a:spcBef>
          <a:spcPct val="20000"/>
        </a:spcBef>
        <a:spcAft>
          <a:spcPct val="0"/>
        </a:spcAft>
        <a:buFont typeface="Arial" charset="0"/>
        <a:buChar char="–"/>
        <a:defRPr sz="2600" kern="1200">
          <a:solidFill>
            <a:schemeClr val="tx1"/>
          </a:solidFill>
          <a:latin typeface="+mn-lt"/>
          <a:ea typeface="ＭＳ Ｐゴシック" charset="0"/>
          <a:cs typeface="+mn-cs"/>
        </a:defRPr>
      </a:lvl4pPr>
      <a:lvl5pPr marL="2740025" indent="-301625" algn="l" defTabSz="606425" rtl="0" eaLnBrk="1" fontAlgn="base" hangingPunct="1">
        <a:spcBef>
          <a:spcPct val="20000"/>
        </a:spcBef>
        <a:spcAft>
          <a:spcPct val="0"/>
        </a:spcAft>
        <a:buFont typeface="Arial" charset="0"/>
        <a:buChar char="»"/>
        <a:defRPr sz="2600" kern="1200">
          <a:solidFill>
            <a:schemeClr val="tx1"/>
          </a:solidFill>
          <a:latin typeface="+mn-lt"/>
          <a:ea typeface="ＭＳ Ｐゴシック" charset="0"/>
          <a:cs typeface="+mn-cs"/>
        </a:defRPr>
      </a:lvl5pPr>
      <a:lvl6pPr marL="3352548" indent="-304776" algn="l" defTabSz="609555" rtl="0" eaLnBrk="1" latinLnBrk="0" hangingPunct="1">
        <a:spcBef>
          <a:spcPct val="20000"/>
        </a:spcBef>
        <a:buFont typeface="Arial"/>
        <a:buChar char="•"/>
        <a:defRPr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55" rtl="0" eaLnBrk="1" latinLnBrk="0" hangingPunct="1">
        <a:defRPr sz="2400" kern="1200">
          <a:solidFill>
            <a:schemeClr val="tx1"/>
          </a:solidFill>
          <a:latin typeface="+mn-lt"/>
          <a:ea typeface="+mn-ea"/>
          <a:cs typeface="+mn-cs"/>
        </a:defRPr>
      </a:lvl1pPr>
      <a:lvl2pPr marL="609555" algn="l" defTabSz="609555" rtl="0" eaLnBrk="1" latinLnBrk="0" hangingPunct="1">
        <a:defRPr sz="2400" kern="1200">
          <a:solidFill>
            <a:schemeClr val="tx1"/>
          </a:solidFill>
          <a:latin typeface="+mn-lt"/>
          <a:ea typeface="+mn-ea"/>
          <a:cs typeface="+mn-cs"/>
        </a:defRPr>
      </a:lvl2pPr>
      <a:lvl3pPr marL="1219110" algn="l" defTabSz="609555" rtl="0" eaLnBrk="1" latinLnBrk="0" hangingPunct="1">
        <a:defRPr sz="2400" kern="1200">
          <a:solidFill>
            <a:schemeClr val="tx1"/>
          </a:solidFill>
          <a:latin typeface="+mn-lt"/>
          <a:ea typeface="+mn-ea"/>
          <a:cs typeface="+mn-cs"/>
        </a:defRPr>
      </a:lvl3pPr>
      <a:lvl4pPr marL="1828664" algn="l" defTabSz="609555" rtl="0" eaLnBrk="1" latinLnBrk="0" hangingPunct="1">
        <a:defRPr sz="2400" kern="1200">
          <a:solidFill>
            <a:schemeClr val="tx1"/>
          </a:solidFill>
          <a:latin typeface="+mn-lt"/>
          <a:ea typeface="+mn-ea"/>
          <a:cs typeface="+mn-cs"/>
        </a:defRPr>
      </a:lvl4pPr>
      <a:lvl5pPr marL="2438218" algn="l" defTabSz="609555" rtl="0" eaLnBrk="1" latinLnBrk="0" hangingPunct="1">
        <a:defRPr sz="2400" kern="1200">
          <a:solidFill>
            <a:schemeClr val="tx1"/>
          </a:solidFill>
          <a:latin typeface="+mn-lt"/>
          <a:ea typeface="+mn-ea"/>
          <a:cs typeface="+mn-cs"/>
        </a:defRPr>
      </a:lvl5pPr>
      <a:lvl6pPr marL="3047772" algn="l" defTabSz="609555" rtl="0" eaLnBrk="1" latinLnBrk="0" hangingPunct="1">
        <a:defRPr sz="2400" kern="1200">
          <a:solidFill>
            <a:schemeClr val="tx1"/>
          </a:solidFill>
          <a:latin typeface="+mn-lt"/>
          <a:ea typeface="+mn-ea"/>
          <a:cs typeface="+mn-cs"/>
        </a:defRPr>
      </a:lvl6pPr>
      <a:lvl7pPr marL="3657327" algn="l" defTabSz="609555" rtl="0" eaLnBrk="1" latinLnBrk="0" hangingPunct="1">
        <a:defRPr sz="2400" kern="1200">
          <a:solidFill>
            <a:schemeClr val="tx1"/>
          </a:solidFill>
          <a:latin typeface="+mn-lt"/>
          <a:ea typeface="+mn-ea"/>
          <a:cs typeface="+mn-cs"/>
        </a:defRPr>
      </a:lvl7pPr>
      <a:lvl8pPr marL="4266880" algn="l" defTabSz="609555" rtl="0" eaLnBrk="1" latinLnBrk="0" hangingPunct="1">
        <a:defRPr sz="2400" kern="1200">
          <a:solidFill>
            <a:schemeClr val="tx1"/>
          </a:solidFill>
          <a:latin typeface="+mn-lt"/>
          <a:ea typeface="+mn-ea"/>
          <a:cs typeface="+mn-cs"/>
        </a:defRPr>
      </a:lvl8pPr>
      <a:lvl9pPr marL="4876435" algn="l" defTabSz="60955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canon.co.uk/get-inspired/tips-and-techniques/"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hyperlink" Target="mailto:Robert2.lomax@uwe.ac.uk" TargetMode="External"/><Relationship Id="rId7"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hyperlink" Target="https://people.uwe.ac.uk/Person/Robert2Lomax" TargetMode="External"/><Relationship Id="rId4" Type="http://schemas.openxmlformats.org/officeDocument/2006/relationships/hyperlink" Target="https://twitter.com/hom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99DAC"/>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4D975-E46C-4FBD-9BFF-3391E890B713}"/>
              </a:ext>
            </a:extLst>
          </p:cNvPr>
          <p:cNvSpPr>
            <a:spLocks noGrp="1"/>
          </p:cNvSpPr>
          <p:nvPr>
            <p:ph type="title"/>
          </p:nvPr>
        </p:nvSpPr>
        <p:spPr>
          <a:xfrm>
            <a:off x="2050826" y="1915479"/>
            <a:ext cx="5689524" cy="2017577"/>
          </a:xfrm>
        </p:spPr>
        <p:txBody>
          <a:bodyPr/>
          <a:lstStyle/>
          <a:p>
            <a:r>
              <a:rPr lang="en-GB" dirty="0"/>
              <a:t>Can practitioners adopt a mental health equality imagination for recovery?</a:t>
            </a:r>
          </a:p>
        </p:txBody>
      </p:sp>
      <p:sp>
        <p:nvSpPr>
          <p:cNvPr id="9" name="Text Placeholder 8">
            <a:extLst>
              <a:ext uri="{FF2B5EF4-FFF2-40B4-BE49-F238E27FC236}">
                <a16:creationId xmlns:a16="http://schemas.microsoft.com/office/drawing/2014/main" id="{5F4D9BED-147C-457E-9FB8-67ED98566BC5}"/>
              </a:ext>
            </a:extLst>
          </p:cNvPr>
          <p:cNvSpPr>
            <a:spLocks noGrp="1"/>
          </p:cNvSpPr>
          <p:nvPr>
            <p:ph type="body" sz="quarter" idx="15"/>
          </p:nvPr>
        </p:nvSpPr>
        <p:spPr/>
        <p:txBody>
          <a:bodyPr/>
          <a:lstStyle/>
          <a:p>
            <a:endParaRPr lang="en-GB" dirty="0"/>
          </a:p>
        </p:txBody>
      </p:sp>
      <p:sp>
        <p:nvSpPr>
          <p:cNvPr id="4" name="Text Placeholder 3">
            <a:extLst>
              <a:ext uri="{FF2B5EF4-FFF2-40B4-BE49-F238E27FC236}">
                <a16:creationId xmlns:a16="http://schemas.microsoft.com/office/drawing/2014/main" id="{26DD503E-D58C-4CF4-9AF1-A463BA5351B5}"/>
              </a:ext>
            </a:extLst>
          </p:cNvPr>
          <p:cNvSpPr>
            <a:spLocks noGrp="1"/>
          </p:cNvSpPr>
          <p:nvPr>
            <p:ph type="body" sz="quarter" idx="16"/>
          </p:nvPr>
        </p:nvSpPr>
        <p:spPr>
          <a:xfrm>
            <a:off x="586420" y="2323736"/>
            <a:ext cx="1219139" cy="3222394"/>
          </a:xfrm>
        </p:spPr>
        <p:txBody>
          <a:bodyPr>
            <a:noAutofit/>
          </a:bodyPr>
          <a:lstStyle/>
          <a:p>
            <a:r>
              <a:rPr lang="en-GB" sz="1400" dirty="0"/>
              <a:t>Robert Lomax</a:t>
            </a:r>
          </a:p>
          <a:p>
            <a:r>
              <a:rPr lang="en-GB" sz="1400" dirty="0"/>
              <a:t>Senior Lecturer</a:t>
            </a:r>
          </a:p>
          <a:p>
            <a:endParaRPr lang="en-GB" dirty="0"/>
          </a:p>
        </p:txBody>
      </p:sp>
      <p:sp>
        <p:nvSpPr>
          <p:cNvPr id="6" name="Text Placeholder 5">
            <a:extLst>
              <a:ext uri="{FF2B5EF4-FFF2-40B4-BE49-F238E27FC236}">
                <a16:creationId xmlns:a16="http://schemas.microsoft.com/office/drawing/2014/main" id="{D54F8BEE-7710-42A4-AA6A-772F79F04529}"/>
              </a:ext>
            </a:extLst>
          </p:cNvPr>
          <p:cNvSpPr>
            <a:spLocks noGrp="1"/>
          </p:cNvSpPr>
          <p:nvPr>
            <p:ph type="body" sz="quarter" idx="18"/>
          </p:nvPr>
        </p:nvSpPr>
        <p:spPr>
          <a:xfrm>
            <a:off x="598505" y="5373216"/>
            <a:ext cx="1219139" cy="648072"/>
          </a:xfrm>
        </p:spPr>
        <p:txBody>
          <a:bodyPr/>
          <a:lstStyle/>
          <a:p>
            <a:r>
              <a:rPr lang="en-GB" sz="1400" dirty="0"/>
              <a:t>3rd December 2020</a:t>
            </a:r>
          </a:p>
        </p:txBody>
      </p:sp>
      <p:pic>
        <p:nvPicPr>
          <p:cNvPr id="7" name="Picture 6">
            <a:extLst>
              <a:ext uri="{FF2B5EF4-FFF2-40B4-BE49-F238E27FC236}">
                <a16:creationId xmlns:a16="http://schemas.microsoft.com/office/drawing/2014/main" id="{A38D2921-1428-41A8-8315-8ACD4C4D9BA5}"/>
              </a:ext>
            </a:extLst>
          </p:cNvPr>
          <p:cNvPicPr>
            <a:picLocks noChangeAspect="1"/>
          </p:cNvPicPr>
          <p:nvPr/>
        </p:nvPicPr>
        <p:blipFill>
          <a:blip r:embed="rId3"/>
          <a:stretch>
            <a:fillRect/>
          </a:stretch>
        </p:blipFill>
        <p:spPr>
          <a:xfrm>
            <a:off x="7596336" y="5546130"/>
            <a:ext cx="1306634" cy="1255282"/>
          </a:xfrm>
          <a:prstGeom prst="rect">
            <a:avLst/>
          </a:prstGeom>
        </p:spPr>
      </p:pic>
    </p:spTree>
    <p:extLst>
      <p:ext uri="{BB962C8B-B14F-4D97-AF65-F5344CB8AC3E}">
        <p14:creationId xmlns:p14="http://schemas.microsoft.com/office/powerpoint/2010/main" val="3228679702"/>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A55F3E-EFED-4F47-A777-E5CFD70D636E}"/>
              </a:ext>
            </a:extLst>
          </p:cNvPr>
          <p:cNvSpPr>
            <a:spLocks noGrp="1"/>
          </p:cNvSpPr>
          <p:nvPr>
            <p:ph type="title"/>
          </p:nvPr>
        </p:nvSpPr>
        <p:spPr>
          <a:xfrm>
            <a:off x="837085" y="610087"/>
            <a:ext cx="7920880" cy="662782"/>
          </a:xfrm>
        </p:spPr>
        <p:txBody>
          <a:bodyPr/>
          <a:lstStyle/>
          <a:p>
            <a:r>
              <a:rPr lang="en-GB" dirty="0"/>
              <a:t>Social Determinants of Mental Health</a:t>
            </a:r>
          </a:p>
        </p:txBody>
      </p:sp>
      <p:pic>
        <p:nvPicPr>
          <p:cNvPr id="4" name="Picture 3">
            <a:extLst>
              <a:ext uri="{FF2B5EF4-FFF2-40B4-BE49-F238E27FC236}">
                <a16:creationId xmlns:a16="http://schemas.microsoft.com/office/drawing/2014/main" id="{402CFB54-D855-476B-91CF-80DF7AD32B62}"/>
              </a:ext>
            </a:extLst>
          </p:cNvPr>
          <p:cNvPicPr>
            <a:picLocks noChangeAspect="1"/>
          </p:cNvPicPr>
          <p:nvPr/>
        </p:nvPicPr>
        <p:blipFill>
          <a:blip r:embed="rId3"/>
          <a:stretch>
            <a:fillRect/>
          </a:stretch>
        </p:blipFill>
        <p:spPr>
          <a:xfrm>
            <a:off x="6678154" y="3447226"/>
            <a:ext cx="1952511" cy="2934102"/>
          </a:xfrm>
          <a:prstGeom prst="rect">
            <a:avLst/>
          </a:prstGeom>
          <a:ln>
            <a:noFill/>
          </a:ln>
          <a:effectLst>
            <a:outerShdw blurRad="292100" dist="139700" dir="2700000" algn="tl" rotWithShape="0">
              <a:srgbClr val="333333">
                <a:alpha val="65000"/>
              </a:srgbClr>
            </a:outerShdw>
          </a:effectLst>
        </p:spPr>
      </p:pic>
      <p:sp>
        <p:nvSpPr>
          <p:cNvPr id="5" name="TextBox 4">
            <a:extLst>
              <a:ext uri="{FF2B5EF4-FFF2-40B4-BE49-F238E27FC236}">
                <a16:creationId xmlns:a16="http://schemas.microsoft.com/office/drawing/2014/main" id="{15BBA6E5-1886-407F-AC6E-D437BA0C0FF7}"/>
              </a:ext>
            </a:extLst>
          </p:cNvPr>
          <p:cNvSpPr txBox="1"/>
          <p:nvPr/>
        </p:nvSpPr>
        <p:spPr>
          <a:xfrm>
            <a:off x="3131840" y="2060848"/>
            <a:ext cx="4896544" cy="923330"/>
          </a:xfrm>
          <a:prstGeom prst="rect">
            <a:avLst/>
          </a:prstGeom>
          <a:noFill/>
        </p:spPr>
        <p:txBody>
          <a:bodyPr wrap="square" rtlCol="0">
            <a:spAutoFit/>
          </a:bodyPr>
          <a:lstStyle/>
          <a:p>
            <a:r>
              <a:rPr lang="en-GB" dirty="0"/>
              <a:t>‘the conditions in which people are born, grow, live, work and age, and inequities in power, money and resources’  (Marmot 2020, p1).</a:t>
            </a:r>
          </a:p>
        </p:txBody>
      </p:sp>
      <p:pic>
        <p:nvPicPr>
          <p:cNvPr id="6" name="Picture 5">
            <a:extLst>
              <a:ext uri="{FF2B5EF4-FFF2-40B4-BE49-F238E27FC236}">
                <a16:creationId xmlns:a16="http://schemas.microsoft.com/office/drawing/2014/main" id="{940A2F35-9E67-4FF6-A3FD-AD6CD14B473A}"/>
              </a:ext>
            </a:extLst>
          </p:cNvPr>
          <p:cNvPicPr>
            <a:picLocks noChangeAspect="1"/>
          </p:cNvPicPr>
          <p:nvPr/>
        </p:nvPicPr>
        <p:blipFill>
          <a:blip r:embed="rId4"/>
          <a:stretch>
            <a:fillRect/>
          </a:stretch>
        </p:blipFill>
        <p:spPr>
          <a:xfrm>
            <a:off x="837085" y="1609155"/>
            <a:ext cx="1934716" cy="275800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DB351399-1011-472A-9616-12639918AA87}"/>
              </a:ext>
            </a:extLst>
          </p:cNvPr>
          <p:cNvSpPr txBox="1"/>
          <p:nvPr/>
        </p:nvSpPr>
        <p:spPr>
          <a:xfrm>
            <a:off x="837085" y="4682903"/>
            <a:ext cx="5688632" cy="1754326"/>
          </a:xfrm>
          <a:prstGeom prst="rect">
            <a:avLst/>
          </a:prstGeom>
          <a:noFill/>
        </p:spPr>
        <p:txBody>
          <a:bodyPr wrap="square" rtlCol="0">
            <a:spAutoFit/>
          </a:bodyPr>
          <a:lstStyle/>
          <a:p>
            <a:r>
              <a:rPr lang="en-GB" dirty="0"/>
              <a:t>‘A person’s mental health (is) …shaped by various social, economic, and physical environments operating at different stages of life. Risk factors ..are heavily associated with social inequalities, where by the greater the inequality the higher the inequality in risk’ (WHO 2014, p9).</a:t>
            </a:r>
          </a:p>
        </p:txBody>
      </p:sp>
    </p:spTree>
    <p:extLst>
      <p:ext uri="{BB962C8B-B14F-4D97-AF65-F5344CB8AC3E}">
        <p14:creationId xmlns:p14="http://schemas.microsoft.com/office/powerpoint/2010/main" val="1791823818"/>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0619B-2D76-4277-914D-F8F318301441}"/>
              </a:ext>
            </a:extLst>
          </p:cNvPr>
          <p:cNvSpPr>
            <a:spLocks noGrp="1"/>
          </p:cNvSpPr>
          <p:nvPr>
            <p:ph type="title"/>
          </p:nvPr>
        </p:nvSpPr>
        <p:spPr>
          <a:xfrm>
            <a:off x="899592" y="665657"/>
            <a:ext cx="6515620" cy="720080"/>
          </a:xfrm>
        </p:spPr>
        <p:txBody>
          <a:bodyPr/>
          <a:lstStyle/>
          <a:p>
            <a:r>
              <a:rPr lang="en-GB" dirty="0"/>
              <a:t>Mental Health Inequalities</a:t>
            </a:r>
          </a:p>
        </p:txBody>
      </p:sp>
      <p:pic>
        <p:nvPicPr>
          <p:cNvPr id="4" name="Picture 3">
            <a:extLst>
              <a:ext uri="{FF2B5EF4-FFF2-40B4-BE49-F238E27FC236}">
                <a16:creationId xmlns:a16="http://schemas.microsoft.com/office/drawing/2014/main" id="{784B66F6-9480-4FC4-A2B9-75F3DFF61710}"/>
              </a:ext>
            </a:extLst>
          </p:cNvPr>
          <p:cNvPicPr>
            <a:picLocks noChangeAspect="1"/>
          </p:cNvPicPr>
          <p:nvPr/>
        </p:nvPicPr>
        <p:blipFill>
          <a:blip r:embed="rId3"/>
          <a:stretch>
            <a:fillRect/>
          </a:stretch>
        </p:blipFill>
        <p:spPr>
          <a:xfrm>
            <a:off x="899592" y="1772816"/>
            <a:ext cx="2545649" cy="3596234"/>
          </a:xfrm>
          <a:prstGeom prst="rect">
            <a:avLst/>
          </a:prstGeom>
          <a:ln>
            <a:noFill/>
          </a:ln>
          <a:effectLst>
            <a:outerShdw blurRad="292100" dist="139700" dir="2700000" algn="tl" rotWithShape="0">
              <a:srgbClr val="333333">
                <a:alpha val="65000"/>
              </a:srgbClr>
            </a:outerShdw>
          </a:effectLst>
        </p:spPr>
      </p:pic>
      <p:sp>
        <p:nvSpPr>
          <p:cNvPr id="6" name="TextBox 5">
            <a:extLst>
              <a:ext uri="{FF2B5EF4-FFF2-40B4-BE49-F238E27FC236}">
                <a16:creationId xmlns:a16="http://schemas.microsoft.com/office/drawing/2014/main" id="{061F8C9D-2F5E-4554-9EBB-00CA12A42EC0}"/>
              </a:ext>
            </a:extLst>
          </p:cNvPr>
          <p:cNvSpPr txBox="1"/>
          <p:nvPr/>
        </p:nvSpPr>
        <p:spPr>
          <a:xfrm>
            <a:off x="3779912" y="1580004"/>
            <a:ext cx="4536504" cy="3970318"/>
          </a:xfrm>
          <a:prstGeom prst="rect">
            <a:avLst/>
          </a:prstGeom>
          <a:noFill/>
          <a:ln>
            <a:solidFill>
              <a:srgbClr val="C00000"/>
            </a:solidFill>
          </a:ln>
        </p:spPr>
        <p:txBody>
          <a:bodyPr wrap="square" rtlCol="0">
            <a:spAutoFit/>
          </a:bodyPr>
          <a:lstStyle/>
          <a:p>
            <a:pPr marL="171450" indent="-171450">
              <a:buFont typeface="Arial" panose="020B0604020202020204" pitchFamily="34" charset="0"/>
              <a:buChar char="•"/>
            </a:pPr>
            <a:r>
              <a:rPr lang="en-GB" dirty="0"/>
              <a:t>Poorest 20% of households, four more likely to be diagnosed with a serious mental illness.</a:t>
            </a:r>
          </a:p>
          <a:p>
            <a:pPr marL="171450" indent="-171450">
              <a:buFont typeface="Arial" panose="020B0604020202020204" pitchFamily="34" charset="0"/>
              <a:buChar char="•"/>
            </a:pPr>
            <a:r>
              <a:rPr lang="en-GB" dirty="0"/>
              <a:t>People from BAME communities have higher rates of PTSD, suicide, and Schizophrenia.</a:t>
            </a:r>
          </a:p>
          <a:p>
            <a:pPr marL="171450" indent="-171450">
              <a:buFont typeface="Arial" panose="020B0604020202020204" pitchFamily="34" charset="0"/>
              <a:buChar char="•"/>
            </a:pPr>
            <a:r>
              <a:rPr lang="en-GB" dirty="0"/>
              <a:t>Women ten times more likely than men to have experienced physical or sexual abuse</a:t>
            </a:r>
          </a:p>
          <a:p>
            <a:pPr marL="171450" indent="-171450">
              <a:buFont typeface="Arial" panose="020B0604020202020204" pitchFamily="34" charset="0"/>
              <a:buChar char="•"/>
            </a:pPr>
            <a:r>
              <a:rPr lang="en-GB" dirty="0"/>
              <a:t>People from the LGBT+ community have higher rates of common mental health issues</a:t>
            </a:r>
          </a:p>
          <a:p>
            <a:pPr marL="171450" indent="-171450">
              <a:buFont typeface="Arial" panose="020B0604020202020204" pitchFamily="34" charset="0"/>
              <a:buChar char="•"/>
            </a:pPr>
            <a:r>
              <a:rPr lang="en-GB" dirty="0"/>
              <a:t>Impact of Covid 19 higher for some people from BAME communities</a:t>
            </a:r>
          </a:p>
        </p:txBody>
      </p:sp>
    </p:spTree>
    <p:extLst>
      <p:ext uri="{BB962C8B-B14F-4D97-AF65-F5344CB8AC3E}">
        <p14:creationId xmlns:p14="http://schemas.microsoft.com/office/powerpoint/2010/main" val="1928989612"/>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89714-88C0-4628-A149-FB43164EE8CC}"/>
              </a:ext>
            </a:extLst>
          </p:cNvPr>
          <p:cNvSpPr>
            <a:spLocks noGrp="1"/>
          </p:cNvSpPr>
          <p:nvPr>
            <p:ph type="title"/>
          </p:nvPr>
        </p:nvSpPr>
        <p:spPr>
          <a:xfrm>
            <a:off x="899592" y="548680"/>
            <a:ext cx="6515620" cy="1325563"/>
          </a:xfrm>
        </p:spPr>
        <p:txBody>
          <a:bodyPr/>
          <a:lstStyle/>
          <a:p>
            <a:r>
              <a:rPr lang="en-GB" dirty="0"/>
              <a:t>Recovery Approach</a:t>
            </a:r>
          </a:p>
        </p:txBody>
      </p:sp>
      <p:sp>
        <p:nvSpPr>
          <p:cNvPr id="3" name="Text Placeholder 2">
            <a:extLst>
              <a:ext uri="{FF2B5EF4-FFF2-40B4-BE49-F238E27FC236}">
                <a16:creationId xmlns:a16="http://schemas.microsoft.com/office/drawing/2014/main" id="{5FFC580B-6C60-4C5D-93FF-A6B74EFC2F37}"/>
              </a:ext>
            </a:extLst>
          </p:cNvPr>
          <p:cNvSpPr>
            <a:spLocks noGrp="1"/>
          </p:cNvSpPr>
          <p:nvPr>
            <p:ph type="body" sz="quarter" idx="11"/>
          </p:nvPr>
        </p:nvSpPr>
        <p:spPr>
          <a:xfrm>
            <a:off x="899592" y="1412776"/>
            <a:ext cx="7632848" cy="5040560"/>
          </a:xfrm>
        </p:spPr>
        <p:txBody>
          <a:bodyPr>
            <a:noAutofit/>
          </a:bodyPr>
          <a:lstStyle/>
          <a:p>
            <a:r>
              <a:rPr lang="en-GB" dirty="0"/>
              <a:t>The recovery approach acknowledges the lived experience of service users,  and stresses the need for greater choice and control in their lives</a:t>
            </a:r>
          </a:p>
          <a:p>
            <a:r>
              <a:rPr lang="en-GB" dirty="0"/>
              <a:t>(Tew, 2013).</a:t>
            </a:r>
          </a:p>
          <a:p>
            <a:endParaRPr lang="en-GB" dirty="0"/>
          </a:p>
          <a:p>
            <a:r>
              <a:rPr lang="en-GB" dirty="0"/>
              <a:t>The recovery approach has become embedded in UK mental health policy but it is a contentious term. Some mental health survivors and service users challenge the co-option of the term by mainstream services (Howell &amp; Voronka, 2012).</a:t>
            </a:r>
          </a:p>
          <a:p>
            <a:endParaRPr lang="en-GB" dirty="0"/>
          </a:p>
          <a:p>
            <a:r>
              <a:rPr lang="en-GB" dirty="0"/>
              <a:t>Can social workers really support recovery unless their practice is strongly informed by in a health inequalities/social determinants perspective?</a:t>
            </a:r>
          </a:p>
          <a:p>
            <a:endParaRPr lang="en-GB" dirty="0"/>
          </a:p>
          <a:p>
            <a:r>
              <a:rPr lang="en-GB" dirty="0"/>
              <a:t>Tew’s (2013) need for an overarching ‘recovery capital’ must include a focus on addressing economic and social capital, not just personal and identity capital.</a:t>
            </a:r>
          </a:p>
        </p:txBody>
      </p:sp>
      <p:pic>
        <p:nvPicPr>
          <p:cNvPr id="4" name="Picture 3">
            <a:extLst>
              <a:ext uri="{FF2B5EF4-FFF2-40B4-BE49-F238E27FC236}">
                <a16:creationId xmlns:a16="http://schemas.microsoft.com/office/drawing/2014/main" id="{374B5909-F03E-415E-B10F-83F0CE758369}"/>
              </a:ext>
            </a:extLst>
          </p:cNvPr>
          <p:cNvPicPr>
            <a:picLocks noChangeAspect="1"/>
          </p:cNvPicPr>
          <p:nvPr/>
        </p:nvPicPr>
        <p:blipFill>
          <a:blip r:embed="rId3"/>
          <a:stretch>
            <a:fillRect/>
          </a:stretch>
        </p:blipFill>
        <p:spPr>
          <a:xfrm>
            <a:off x="8244408" y="3789040"/>
            <a:ext cx="648072" cy="59766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294865801"/>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D6EE1-3E80-47CB-BE86-3B4BE3261EE8}"/>
              </a:ext>
            </a:extLst>
          </p:cNvPr>
          <p:cNvSpPr>
            <a:spLocks noGrp="1"/>
          </p:cNvSpPr>
          <p:nvPr>
            <p:ph type="title"/>
          </p:nvPr>
        </p:nvSpPr>
        <p:spPr>
          <a:xfrm>
            <a:off x="827584" y="620689"/>
            <a:ext cx="6515620" cy="603104"/>
          </a:xfrm>
        </p:spPr>
        <p:txBody>
          <a:bodyPr/>
          <a:lstStyle/>
          <a:p>
            <a:r>
              <a:rPr lang="en-GB" dirty="0"/>
              <a:t>Sociological Imagination</a:t>
            </a:r>
          </a:p>
        </p:txBody>
      </p:sp>
      <p:pic>
        <p:nvPicPr>
          <p:cNvPr id="4" name="Picture 3">
            <a:extLst>
              <a:ext uri="{FF2B5EF4-FFF2-40B4-BE49-F238E27FC236}">
                <a16:creationId xmlns:a16="http://schemas.microsoft.com/office/drawing/2014/main" id="{7DF22C21-BF0B-41F4-A638-53F3A5FD212D}"/>
              </a:ext>
            </a:extLst>
          </p:cNvPr>
          <p:cNvPicPr>
            <a:picLocks noChangeAspect="1"/>
          </p:cNvPicPr>
          <p:nvPr/>
        </p:nvPicPr>
        <p:blipFill>
          <a:blip r:embed="rId3"/>
          <a:stretch>
            <a:fillRect/>
          </a:stretch>
        </p:blipFill>
        <p:spPr>
          <a:xfrm>
            <a:off x="5824675" y="1534308"/>
            <a:ext cx="2412268" cy="1728192"/>
          </a:xfrm>
          <a:prstGeom prst="rect">
            <a:avLst/>
          </a:prstGeom>
          <a:ln>
            <a:noFill/>
          </a:ln>
          <a:effectLst>
            <a:outerShdw blurRad="292100" dist="139700" dir="2700000" algn="tl" rotWithShape="0">
              <a:srgbClr val="333333">
                <a:alpha val="65000"/>
              </a:srgbClr>
            </a:outerShdw>
          </a:effectLst>
        </p:spPr>
      </p:pic>
      <p:sp>
        <p:nvSpPr>
          <p:cNvPr id="5" name="Text Placeholder 2">
            <a:extLst>
              <a:ext uri="{FF2B5EF4-FFF2-40B4-BE49-F238E27FC236}">
                <a16:creationId xmlns:a16="http://schemas.microsoft.com/office/drawing/2014/main" id="{74E37C15-56B9-4ED1-95D9-F2CC2B4CD052}"/>
              </a:ext>
            </a:extLst>
          </p:cNvPr>
          <p:cNvSpPr txBox="1">
            <a:spLocks/>
          </p:cNvSpPr>
          <p:nvPr/>
        </p:nvSpPr>
        <p:spPr>
          <a:xfrm>
            <a:off x="935597" y="1329676"/>
            <a:ext cx="4608512" cy="4198647"/>
          </a:xfrm>
          <a:prstGeom prst="rect">
            <a:avLst/>
          </a:prstGeom>
        </p:spPr>
        <p:txBody>
          <a:bodyPr lIns="0" tIns="0" rIns="0" bIns="0"/>
          <a:lstStyle>
            <a:lvl1pPr marL="0" indent="0" algn="l" defTabSz="606425" rtl="0" eaLnBrk="1" fontAlgn="base" hangingPunct="1">
              <a:lnSpc>
                <a:spcPct val="100000"/>
              </a:lnSpc>
              <a:spcBef>
                <a:spcPct val="20000"/>
              </a:spcBef>
              <a:spcAft>
                <a:spcPct val="0"/>
              </a:spcAft>
              <a:buFontTx/>
              <a:buNone/>
              <a:defRPr sz="2000" b="0" i="0" kern="1200">
                <a:solidFill>
                  <a:schemeClr val="tx1"/>
                </a:solidFill>
                <a:latin typeface="+mn-lt"/>
                <a:ea typeface="Tahoma"/>
                <a:cs typeface="Tahoma"/>
              </a:defRPr>
            </a:lvl1pPr>
            <a:lvl2pPr marL="987425" indent="-377825" algn="l" defTabSz="606425" rtl="0" eaLnBrk="1" fontAlgn="base" hangingPunct="1">
              <a:spcBef>
                <a:spcPct val="20000"/>
              </a:spcBef>
              <a:spcAft>
                <a:spcPct val="0"/>
              </a:spcAft>
              <a:buFont typeface="Arial" charset="0"/>
              <a:buChar char="–"/>
              <a:defRPr sz="3700" kern="1200">
                <a:solidFill>
                  <a:schemeClr val="tx1"/>
                </a:solidFill>
                <a:latin typeface="+mn-lt"/>
                <a:ea typeface="ＭＳ Ｐゴシック" charset="0"/>
                <a:cs typeface="+mn-cs"/>
              </a:defRPr>
            </a:lvl2pPr>
            <a:lvl3pPr marL="1520825" indent="-301625" algn="l" defTabSz="606425"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mn-cs"/>
              </a:defRPr>
            </a:lvl3pPr>
            <a:lvl4pPr marL="2130425" indent="-301625" algn="l" defTabSz="606425" rtl="0" eaLnBrk="1" fontAlgn="base" hangingPunct="1">
              <a:spcBef>
                <a:spcPct val="20000"/>
              </a:spcBef>
              <a:spcAft>
                <a:spcPct val="0"/>
              </a:spcAft>
              <a:buFont typeface="Arial" charset="0"/>
              <a:buChar char="–"/>
              <a:defRPr sz="2600" kern="1200">
                <a:solidFill>
                  <a:schemeClr val="tx1"/>
                </a:solidFill>
                <a:latin typeface="+mn-lt"/>
                <a:ea typeface="ＭＳ Ｐゴシック" charset="0"/>
                <a:cs typeface="+mn-cs"/>
              </a:defRPr>
            </a:lvl4pPr>
            <a:lvl5pPr marL="2740025" indent="-301625" algn="l" defTabSz="606425" rtl="0" eaLnBrk="1" fontAlgn="base" hangingPunct="1">
              <a:spcBef>
                <a:spcPct val="20000"/>
              </a:spcBef>
              <a:spcAft>
                <a:spcPct val="0"/>
              </a:spcAft>
              <a:buFont typeface="Arial" charset="0"/>
              <a:buChar char="»"/>
              <a:defRPr sz="2600" kern="1200">
                <a:solidFill>
                  <a:schemeClr val="tx1"/>
                </a:solidFill>
                <a:latin typeface="+mn-lt"/>
                <a:ea typeface="ＭＳ Ｐゴシック" charset="0"/>
                <a:cs typeface="+mn-cs"/>
              </a:defRPr>
            </a:lvl5pPr>
            <a:lvl6pPr marL="3352548" indent="-304776" algn="l" defTabSz="609555" rtl="0" eaLnBrk="1" latinLnBrk="0" hangingPunct="1">
              <a:spcBef>
                <a:spcPct val="20000"/>
              </a:spcBef>
              <a:buFont typeface="Arial"/>
              <a:buChar char="•"/>
              <a:defRPr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sz="2667" kern="1200">
                <a:solidFill>
                  <a:schemeClr val="tx1"/>
                </a:solidFill>
                <a:latin typeface="+mn-lt"/>
                <a:ea typeface="+mn-ea"/>
                <a:cs typeface="+mn-cs"/>
              </a:defRPr>
            </a:lvl9pPr>
          </a:lstStyle>
          <a:p>
            <a:r>
              <a:rPr lang="en-GB" dirty="0">
                <a:latin typeface="Consolas" panose="020B0609020204030204" pitchFamily="49" charset="0"/>
              </a:rPr>
              <a:t>“You can never really understand an individual unless you also understand the society, the historical time period in which they live, personal troubles, and social issues”</a:t>
            </a:r>
          </a:p>
          <a:p>
            <a:endParaRPr lang="en-GB" dirty="0">
              <a:latin typeface="Consolas" panose="020B0609020204030204" pitchFamily="49" charset="0"/>
            </a:endParaRPr>
          </a:p>
          <a:p>
            <a:r>
              <a:rPr lang="en-GB" dirty="0">
                <a:latin typeface="Consolas" panose="020B0609020204030204" pitchFamily="49" charset="0"/>
              </a:rPr>
              <a:t>“The sociological imagination enables us to grasp history and biography and the relations between the two within society. That is its task and its promise”</a:t>
            </a:r>
          </a:p>
          <a:p>
            <a:endParaRPr lang="en-GB" b="1" dirty="0"/>
          </a:p>
        </p:txBody>
      </p:sp>
      <p:sp>
        <p:nvSpPr>
          <p:cNvPr id="7" name="TextBox 6">
            <a:extLst>
              <a:ext uri="{FF2B5EF4-FFF2-40B4-BE49-F238E27FC236}">
                <a16:creationId xmlns:a16="http://schemas.microsoft.com/office/drawing/2014/main" id="{C82E756E-6933-42E0-A888-44477CE30980}"/>
              </a:ext>
            </a:extLst>
          </p:cNvPr>
          <p:cNvSpPr txBox="1"/>
          <p:nvPr/>
        </p:nvSpPr>
        <p:spPr>
          <a:xfrm>
            <a:off x="5724128" y="3573016"/>
            <a:ext cx="2448272" cy="923330"/>
          </a:xfrm>
          <a:prstGeom prst="rect">
            <a:avLst/>
          </a:prstGeom>
          <a:noFill/>
        </p:spPr>
        <p:txBody>
          <a:bodyPr wrap="square" rtlCol="0">
            <a:spAutoFit/>
          </a:bodyPr>
          <a:lstStyle/>
          <a:p>
            <a:r>
              <a:rPr lang="en-GB" dirty="0"/>
              <a:t>C. Wright Mills (1959) ‘The Sociological Imagination’</a:t>
            </a:r>
          </a:p>
        </p:txBody>
      </p:sp>
    </p:spTree>
    <p:extLst>
      <p:ext uri="{BB962C8B-B14F-4D97-AF65-F5344CB8AC3E}">
        <p14:creationId xmlns:p14="http://schemas.microsoft.com/office/powerpoint/2010/main" val="1560829481"/>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9A82B-BBBA-4C39-8D18-DAD95BAEE2C1}"/>
              </a:ext>
            </a:extLst>
          </p:cNvPr>
          <p:cNvSpPr>
            <a:spLocks noGrp="1"/>
          </p:cNvSpPr>
          <p:nvPr>
            <p:ph type="title"/>
          </p:nvPr>
        </p:nvSpPr>
        <p:spPr>
          <a:xfrm>
            <a:off x="1878583" y="574400"/>
            <a:ext cx="5386833" cy="576064"/>
          </a:xfrm>
        </p:spPr>
        <p:txBody>
          <a:bodyPr/>
          <a:lstStyle/>
          <a:p>
            <a:pPr algn="ctr"/>
            <a:r>
              <a:rPr lang="en-GB" dirty="0"/>
              <a:t>Health Equality Imagination</a:t>
            </a:r>
          </a:p>
        </p:txBody>
      </p:sp>
      <p:sp>
        <p:nvSpPr>
          <p:cNvPr id="5" name="TextBox 4">
            <a:extLst>
              <a:ext uri="{FF2B5EF4-FFF2-40B4-BE49-F238E27FC236}">
                <a16:creationId xmlns:a16="http://schemas.microsoft.com/office/drawing/2014/main" id="{094EAE84-6965-46D5-AF24-DB7943A29A91}"/>
              </a:ext>
            </a:extLst>
          </p:cNvPr>
          <p:cNvSpPr txBox="1"/>
          <p:nvPr/>
        </p:nvSpPr>
        <p:spPr>
          <a:xfrm>
            <a:off x="521833" y="1426698"/>
            <a:ext cx="8279218" cy="2954655"/>
          </a:xfrm>
          <a:prstGeom prst="rect">
            <a:avLst/>
          </a:prstGeom>
          <a:noFill/>
        </p:spPr>
        <p:txBody>
          <a:bodyPr wrap="square" rtlCol="0">
            <a:spAutoFit/>
          </a:bodyPr>
          <a:lstStyle/>
          <a:p>
            <a:pPr>
              <a:lnSpc>
                <a:spcPct val="150000"/>
              </a:lnSpc>
            </a:pPr>
            <a:r>
              <a:rPr lang="en-GB" sz="2000" dirty="0"/>
              <a:t>‘Regardless of the context of practice, social work can develop a health equality imagination in order that, in both direct  practice and in education, social workers are continuing to promote the growth of equality in health and well-being and not further contributing to inequality’ 	 (Giles 2009, p530)</a:t>
            </a:r>
          </a:p>
          <a:p>
            <a:endParaRPr lang="en-GB" dirty="0"/>
          </a:p>
          <a:p>
            <a:endParaRPr lang="en-GB" dirty="0"/>
          </a:p>
        </p:txBody>
      </p:sp>
      <p:sp>
        <p:nvSpPr>
          <p:cNvPr id="6" name="TextBox 5">
            <a:extLst>
              <a:ext uri="{FF2B5EF4-FFF2-40B4-BE49-F238E27FC236}">
                <a16:creationId xmlns:a16="http://schemas.microsoft.com/office/drawing/2014/main" id="{D7E2DC0E-79AB-4A74-B3D0-0499AF561465}"/>
              </a:ext>
            </a:extLst>
          </p:cNvPr>
          <p:cNvSpPr txBox="1"/>
          <p:nvPr/>
        </p:nvSpPr>
        <p:spPr>
          <a:xfrm>
            <a:off x="573953" y="4303644"/>
            <a:ext cx="6066391" cy="707886"/>
          </a:xfrm>
          <a:prstGeom prst="rect">
            <a:avLst/>
          </a:prstGeom>
          <a:noFill/>
        </p:spPr>
        <p:txBody>
          <a:bodyPr wrap="square" rtlCol="0">
            <a:spAutoFit/>
          </a:bodyPr>
          <a:lstStyle/>
          <a:p>
            <a:r>
              <a:rPr lang="en-GB" sz="2000" b="1" dirty="0">
                <a:solidFill>
                  <a:srgbClr val="7030A0"/>
                </a:solidFill>
              </a:rPr>
              <a:t>Can practitioners develop a </a:t>
            </a:r>
            <a:r>
              <a:rPr lang="en-GB" sz="2000" b="1" u="sng" dirty="0">
                <a:solidFill>
                  <a:srgbClr val="7030A0"/>
                </a:solidFill>
              </a:rPr>
              <a:t>mental health </a:t>
            </a:r>
            <a:r>
              <a:rPr lang="en-GB" sz="2000" b="1" dirty="0">
                <a:solidFill>
                  <a:srgbClr val="7030A0"/>
                </a:solidFill>
              </a:rPr>
              <a:t>equality imagination? </a:t>
            </a:r>
          </a:p>
        </p:txBody>
      </p:sp>
      <p:sp>
        <p:nvSpPr>
          <p:cNvPr id="3" name="TextBox 2">
            <a:extLst>
              <a:ext uri="{FF2B5EF4-FFF2-40B4-BE49-F238E27FC236}">
                <a16:creationId xmlns:a16="http://schemas.microsoft.com/office/drawing/2014/main" id="{83AC1F1F-3323-4A21-A619-CCDFE8982A07}"/>
              </a:ext>
            </a:extLst>
          </p:cNvPr>
          <p:cNvSpPr txBox="1"/>
          <p:nvPr/>
        </p:nvSpPr>
        <p:spPr>
          <a:xfrm>
            <a:off x="521833" y="5298896"/>
            <a:ext cx="5922375" cy="1015663"/>
          </a:xfrm>
          <a:prstGeom prst="rect">
            <a:avLst/>
          </a:prstGeom>
          <a:noFill/>
        </p:spPr>
        <p:txBody>
          <a:bodyPr wrap="square" rtlCol="0">
            <a:spAutoFit/>
          </a:bodyPr>
          <a:lstStyle/>
          <a:p>
            <a:r>
              <a:rPr lang="en-GB" sz="2000" dirty="0">
                <a:solidFill>
                  <a:srgbClr val="598752"/>
                </a:solidFill>
              </a:rPr>
              <a:t>Could a MHEI link with social work’s traditional focus on social justice, human rights, strengths, dignity and wellbeing? </a:t>
            </a:r>
          </a:p>
        </p:txBody>
      </p:sp>
      <p:pic>
        <p:nvPicPr>
          <p:cNvPr id="4" name="Picture 3">
            <a:extLst>
              <a:ext uri="{FF2B5EF4-FFF2-40B4-BE49-F238E27FC236}">
                <a16:creationId xmlns:a16="http://schemas.microsoft.com/office/drawing/2014/main" id="{6F5E5575-1585-4A14-B858-BE1EDEBA20BF}"/>
              </a:ext>
            </a:extLst>
          </p:cNvPr>
          <p:cNvPicPr>
            <a:picLocks noChangeAspect="1"/>
          </p:cNvPicPr>
          <p:nvPr/>
        </p:nvPicPr>
        <p:blipFill>
          <a:blip r:embed="rId3"/>
          <a:stretch>
            <a:fillRect/>
          </a:stretch>
        </p:blipFill>
        <p:spPr>
          <a:xfrm>
            <a:off x="6732241" y="3922500"/>
            <a:ext cx="1917492" cy="270950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40984169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9F667-3035-4BBD-B59D-7C19ECFD71C2}"/>
              </a:ext>
            </a:extLst>
          </p:cNvPr>
          <p:cNvSpPr>
            <a:spLocks noGrp="1"/>
          </p:cNvSpPr>
          <p:nvPr>
            <p:ph type="title"/>
          </p:nvPr>
        </p:nvSpPr>
        <p:spPr>
          <a:xfrm>
            <a:off x="265232" y="589331"/>
            <a:ext cx="8640960" cy="576063"/>
          </a:xfrm>
        </p:spPr>
        <p:txBody>
          <a:bodyPr>
            <a:noAutofit/>
          </a:bodyPr>
          <a:lstStyle/>
          <a:p>
            <a:pPr algn="ctr"/>
            <a:r>
              <a:rPr lang="en-GB" sz="3200" dirty="0"/>
              <a:t>What would adoption of a MHEI mean for practice?</a:t>
            </a:r>
          </a:p>
        </p:txBody>
      </p:sp>
      <p:sp>
        <p:nvSpPr>
          <p:cNvPr id="3" name="Text Placeholder 2">
            <a:extLst>
              <a:ext uri="{FF2B5EF4-FFF2-40B4-BE49-F238E27FC236}">
                <a16:creationId xmlns:a16="http://schemas.microsoft.com/office/drawing/2014/main" id="{EE64A908-7B4D-4236-B6ED-C326679A5AB7}"/>
              </a:ext>
            </a:extLst>
          </p:cNvPr>
          <p:cNvSpPr>
            <a:spLocks noGrp="1"/>
          </p:cNvSpPr>
          <p:nvPr>
            <p:ph type="body" sz="quarter" idx="11"/>
          </p:nvPr>
        </p:nvSpPr>
        <p:spPr>
          <a:xfrm>
            <a:off x="445252" y="1244501"/>
            <a:ext cx="8280920" cy="4228999"/>
          </a:xfrm>
        </p:spPr>
        <p:txBody>
          <a:bodyPr>
            <a:normAutofit fontScale="92500"/>
          </a:bodyPr>
          <a:lstStyle/>
          <a:p>
            <a:r>
              <a:rPr lang="en-GB" dirty="0"/>
              <a:t>Social workers could</a:t>
            </a:r>
          </a:p>
          <a:p>
            <a:pPr marL="342900" indent="-342900">
              <a:buFont typeface="Arial" panose="020B0604020202020204" pitchFamily="34" charset="0"/>
              <a:buChar char="•"/>
            </a:pPr>
            <a:r>
              <a:rPr lang="en-GB" dirty="0"/>
              <a:t>Ensure broader understandings of mental health inequalities are represented in core assessment processes.</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Use knowledge of  mental health inequalities and social determinants to ensure a critical perspective is adopted in hypothesising and problematising the experiences of service users.</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Support action to address common ‘presenting problems’ through engaging with research, policy development and advocacy.</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Widen the lens: use multiple perspectives to inform practice interventions -social models of disability, health inequalities, ethics, social justice, human rights.</a:t>
            </a:r>
          </a:p>
          <a:p>
            <a:endParaRPr lang="en-GB" dirty="0"/>
          </a:p>
          <a:p>
            <a:pPr marL="342900" indent="-342900">
              <a:buFont typeface="Arial" panose="020B0604020202020204" pitchFamily="34" charset="0"/>
              <a:buChar char="•"/>
            </a:pPr>
            <a:endParaRPr lang="en-GB" dirty="0"/>
          </a:p>
          <a:p>
            <a:endParaRPr lang="en-GB" dirty="0"/>
          </a:p>
        </p:txBody>
      </p:sp>
      <p:pic>
        <p:nvPicPr>
          <p:cNvPr id="4" name="Picture 3">
            <a:hlinkClick r:id="rId3"/>
            <a:extLst>
              <a:ext uri="{FF2B5EF4-FFF2-40B4-BE49-F238E27FC236}">
                <a16:creationId xmlns:a16="http://schemas.microsoft.com/office/drawing/2014/main" id="{214E1886-0992-4BCD-A320-EB713977E794}"/>
              </a:ext>
            </a:extLst>
          </p:cNvPr>
          <p:cNvPicPr>
            <a:picLocks noChangeAspect="1"/>
          </p:cNvPicPr>
          <p:nvPr/>
        </p:nvPicPr>
        <p:blipFill>
          <a:blip r:embed="rId4"/>
          <a:stretch>
            <a:fillRect/>
          </a:stretch>
        </p:blipFill>
        <p:spPr>
          <a:xfrm>
            <a:off x="4573116" y="5552607"/>
            <a:ext cx="4140460" cy="1073912"/>
          </a:xfrm>
          <a:prstGeom prst="rect">
            <a:avLst/>
          </a:prstGeom>
          <a:ln>
            <a:noFill/>
          </a:ln>
          <a:effectLst>
            <a:outerShdw blurRad="292100" dist="139700" dir="2700000" algn="tl" rotWithShape="0">
              <a:srgbClr val="333333">
                <a:alpha val="65000"/>
              </a:srgbClr>
            </a:outerShdw>
          </a:effectLst>
        </p:spPr>
      </p:pic>
      <p:sp>
        <p:nvSpPr>
          <p:cNvPr id="6" name="TextBox 5">
            <a:extLst>
              <a:ext uri="{FF2B5EF4-FFF2-40B4-BE49-F238E27FC236}">
                <a16:creationId xmlns:a16="http://schemas.microsoft.com/office/drawing/2014/main" id="{4D18F045-A808-4B15-B132-89AE0C56A50D}"/>
              </a:ext>
            </a:extLst>
          </p:cNvPr>
          <p:cNvSpPr txBox="1"/>
          <p:nvPr/>
        </p:nvSpPr>
        <p:spPr>
          <a:xfrm>
            <a:off x="683568" y="5597465"/>
            <a:ext cx="2952328" cy="369332"/>
          </a:xfrm>
          <a:prstGeom prst="rect">
            <a:avLst/>
          </a:prstGeom>
          <a:noFill/>
        </p:spPr>
        <p:txBody>
          <a:bodyPr wrap="square" rtlCol="0">
            <a:spAutoFit/>
          </a:bodyPr>
          <a:lstStyle/>
          <a:p>
            <a:r>
              <a:rPr lang="en-GB" dirty="0">
                <a:latin typeface="+mn-lt"/>
              </a:rPr>
              <a:t>(Pockett &amp; Beddoe, 2017</a:t>
            </a:r>
            <a:r>
              <a:rPr lang="en-GB" sz="1600" dirty="0"/>
              <a:t>)</a:t>
            </a:r>
          </a:p>
        </p:txBody>
      </p:sp>
    </p:spTree>
    <p:extLst>
      <p:ext uri="{BB962C8B-B14F-4D97-AF65-F5344CB8AC3E}">
        <p14:creationId xmlns:p14="http://schemas.microsoft.com/office/powerpoint/2010/main" val="644245644"/>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1C318-B686-4D59-9C03-F9EE0707D8F5}"/>
              </a:ext>
            </a:extLst>
          </p:cNvPr>
          <p:cNvSpPr>
            <a:spLocks noGrp="1"/>
          </p:cNvSpPr>
          <p:nvPr>
            <p:ph type="title"/>
          </p:nvPr>
        </p:nvSpPr>
        <p:spPr>
          <a:xfrm>
            <a:off x="1036820" y="404664"/>
            <a:ext cx="6515620" cy="603105"/>
          </a:xfrm>
        </p:spPr>
        <p:txBody>
          <a:bodyPr/>
          <a:lstStyle/>
          <a:p>
            <a:r>
              <a:rPr lang="en-GB" dirty="0"/>
              <a:t>References</a:t>
            </a:r>
          </a:p>
        </p:txBody>
      </p:sp>
      <p:sp>
        <p:nvSpPr>
          <p:cNvPr id="3" name="Text Placeholder 2">
            <a:extLst>
              <a:ext uri="{FF2B5EF4-FFF2-40B4-BE49-F238E27FC236}">
                <a16:creationId xmlns:a16="http://schemas.microsoft.com/office/drawing/2014/main" id="{71B5EBD4-72F0-4EA2-A8F3-5F0B40E50455}"/>
              </a:ext>
            </a:extLst>
          </p:cNvPr>
          <p:cNvSpPr>
            <a:spLocks noGrp="1"/>
          </p:cNvSpPr>
          <p:nvPr>
            <p:ph type="body" sz="quarter" idx="11"/>
          </p:nvPr>
        </p:nvSpPr>
        <p:spPr>
          <a:xfrm>
            <a:off x="1036820" y="1172965"/>
            <a:ext cx="7495620" cy="5280371"/>
          </a:xfrm>
        </p:spPr>
        <p:txBody>
          <a:bodyPr>
            <a:noAutofit/>
          </a:bodyPr>
          <a:lstStyle/>
          <a:p>
            <a:r>
              <a:rPr lang="en-GB" sz="1400" dirty="0"/>
              <a:t>Commission for Equality. 2020. Mental health for all?  The final report of the commission for equality in mental health. London: Centre for Mental Health.</a:t>
            </a:r>
          </a:p>
          <a:p>
            <a:endParaRPr lang="en-GB" sz="1400" dirty="0"/>
          </a:p>
          <a:p>
            <a:r>
              <a:rPr lang="en-GB" sz="1400" dirty="0"/>
              <a:t>Giles, R. 2009. Developing a health equality imagination: Hospital practice challenges for social work priorities. International social work 52(4), pp. 525-537. doi: 10.1177/0020872809104255</a:t>
            </a:r>
          </a:p>
          <a:p>
            <a:endParaRPr lang="en-GB" sz="1400" dirty="0"/>
          </a:p>
          <a:p>
            <a:r>
              <a:rPr lang="en-GB" sz="1400" dirty="0"/>
              <a:t>Howell, A. and Voronka, J. 2012. Introduction: The Politics of Resilience and Recovery in Mental Health Care. Studies in social justice 6(1), pp. 1-7. doi: 10.26522/ssj.v6i1.1065</a:t>
            </a:r>
          </a:p>
          <a:p>
            <a:endParaRPr lang="en-GB" sz="1400" dirty="0"/>
          </a:p>
          <a:p>
            <a:r>
              <a:rPr lang="en-GB" sz="1400" dirty="0"/>
              <a:t>Marmot, M. 2020. Health equity in England: the Marmot review 10 years on. BMJ 368, p. m693. doi: 10.1136/bmj.m693</a:t>
            </a:r>
          </a:p>
          <a:p>
            <a:endParaRPr lang="en-GB" sz="1400" dirty="0"/>
          </a:p>
          <a:p>
            <a:r>
              <a:rPr lang="en-GB" sz="1400" dirty="0"/>
              <a:t>Mills, C. W. 1959. The sociological imagination. New York: New York : Oxford University Press.</a:t>
            </a:r>
          </a:p>
          <a:p>
            <a:endParaRPr lang="en-GB" sz="1400" dirty="0"/>
          </a:p>
          <a:p>
            <a:r>
              <a:rPr lang="en-GB" sz="1400" dirty="0"/>
              <a:t>World Health Organisation. 2014.  Social Determinants of Mental Health. Geneva: WHO.</a:t>
            </a:r>
          </a:p>
          <a:p>
            <a:endParaRPr lang="en-GB" sz="1400" dirty="0"/>
          </a:p>
          <a:p>
            <a:r>
              <a:rPr lang="en-GB" sz="1400" dirty="0"/>
              <a:t>Pockett, R. and Beddoe, L. 2017. Social work in health care: An international perspective. International Social Work 60(1), pp. 126-139. doi: 10.1177/0020872814562479</a:t>
            </a:r>
          </a:p>
          <a:p>
            <a:endParaRPr lang="en-GB" sz="1400" dirty="0"/>
          </a:p>
          <a:p>
            <a:r>
              <a:rPr lang="en-GB" sz="1400" dirty="0"/>
              <a:t>Tew, J. 2013. Recovery capital: what enables a sustainable recovery from mental health difficulties? European Journal of Social Work 16(3), pp. 360-374. doi: 10.1080/13691457.2012.687713</a:t>
            </a:r>
          </a:p>
        </p:txBody>
      </p:sp>
    </p:spTree>
    <p:extLst>
      <p:ext uri="{BB962C8B-B14F-4D97-AF65-F5344CB8AC3E}">
        <p14:creationId xmlns:p14="http://schemas.microsoft.com/office/powerpoint/2010/main" val="3348153604"/>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084CB-9666-401E-BCC1-32F8950CC651}"/>
              </a:ext>
            </a:extLst>
          </p:cNvPr>
          <p:cNvSpPr>
            <a:spLocks noGrp="1"/>
          </p:cNvSpPr>
          <p:nvPr>
            <p:ph type="title"/>
          </p:nvPr>
        </p:nvSpPr>
        <p:spPr>
          <a:xfrm>
            <a:off x="1074192" y="1998810"/>
            <a:ext cx="6515620" cy="552648"/>
          </a:xfrm>
        </p:spPr>
        <p:txBody>
          <a:bodyPr/>
          <a:lstStyle/>
          <a:p>
            <a:r>
              <a:rPr lang="en-GB" dirty="0"/>
              <a:t>Thank you.</a:t>
            </a:r>
          </a:p>
        </p:txBody>
      </p:sp>
      <p:sp>
        <p:nvSpPr>
          <p:cNvPr id="3" name="Text Placeholder 2">
            <a:extLst>
              <a:ext uri="{FF2B5EF4-FFF2-40B4-BE49-F238E27FC236}">
                <a16:creationId xmlns:a16="http://schemas.microsoft.com/office/drawing/2014/main" id="{C4F32C37-F936-42CD-9FA0-2861D8F4EC59}"/>
              </a:ext>
            </a:extLst>
          </p:cNvPr>
          <p:cNvSpPr>
            <a:spLocks noGrp="1"/>
          </p:cNvSpPr>
          <p:nvPr>
            <p:ph type="body" sz="quarter" idx="11"/>
          </p:nvPr>
        </p:nvSpPr>
        <p:spPr>
          <a:xfrm>
            <a:off x="899592" y="4275065"/>
            <a:ext cx="6515620" cy="1728117"/>
          </a:xfrm>
        </p:spPr>
        <p:txBody>
          <a:bodyPr>
            <a:noAutofit/>
          </a:bodyPr>
          <a:lstStyle/>
          <a:p>
            <a:r>
              <a:rPr lang="en-GB" dirty="0"/>
              <a:t>			</a:t>
            </a:r>
            <a:r>
              <a:rPr lang="en-GB" dirty="0">
                <a:hlinkClick r:id="rId3">
                  <a:extLst>
                    <a:ext uri="{A12FA001-AC4F-418D-AE19-62706E023703}">
                      <ahyp:hlinkClr xmlns:ahyp="http://schemas.microsoft.com/office/drawing/2018/hyperlinkcolor" val="tx"/>
                    </a:ext>
                  </a:extLst>
                </a:hlinkClick>
              </a:rPr>
              <a:t>Robert2.lomax@uwe.ac.uk</a:t>
            </a:r>
            <a:endParaRPr lang="en-GB" dirty="0"/>
          </a:p>
          <a:p>
            <a:endParaRPr lang="en-GB" dirty="0"/>
          </a:p>
          <a:p>
            <a:r>
              <a:rPr lang="en-GB" dirty="0"/>
              <a:t>			</a:t>
            </a:r>
            <a:r>
              <a:rPr lang="en-GB" dirty="0">
                <a:hlinkClick r:id="rId4">
                  <a:extLst>
                    <a:ext uri="{A12FA001-AC4F-418D-AE19-62706E023703}">
                      <ahyp:hlinkClr xmlns:ahyp="http://schemas.microsoft.com/office/drawing/2018/hyperlinkcolor" val="tx"/>
                    </a:ext>
                  </a:extLst>
                </a:hlinkClick>
              </a:rPr>
              <a:t>@RDL7</a:t>
            </a:r>
            <a:endParaRPr lang="en-GB" dirty="0"/>
          </a:p>
          <a:p>
            <a:r>
              <a:rPr lang="en-GB" dirty="0"/>
              <a:t>	</a:t>
            </a:r>
          </a:p>
          <a:p>
            <a:r>
              <a:rPr lang="en-GB" dirty="0"/>
              <a:t>			</a:t>
            </a:r>
            <a:r>
              <a:rPr lang="en-GB" dirty="0">
                <a:hlinkClick r:id="rId5">
                  <a:extLst>
                    <a:ext uri="{A12FA001-AC4F-418D-AE19-62706E023703}">
                      <ahyp:hlinkClr xmlns:ahyp="http://schemas.microsoft.com/office/drawing/2018/hyperlinkcolor" val="tx"/>
                    </a:ext>
                  </a:extLst>
                </a:hlinkClick>
              </a:rPr>
              <a:t>Profile</a:t>
            </a:r>
            <a:endParaRPr lang="en-GB" dirty="0"/>
          </a:p>
          <a:p>
            <a:endParaRPr lang="en-GB" dirty="0"/>
          </a:p>
        </p:txBody>
      </p:sp>
      <p:pic>
        <p:nvPicPr>
          <p:cNvPr id="4" name="Picture 3">
            <a:extLst>
              <a:ext uri="{FF2B5EF4-FFF2-40B4-BE49-F238E27FC236}">
                <a16:creationId xmlns:a16="http://schemas.microsoft.com/office/drawing/2014/main" id="{67BF2A45-2E45-44F1-8E36-E515995E8FA0}"/>
              </a:ext>
            </a:extLst>
          </p:cNvPr>
          <p:cNvPicPr>
            <a:picLocks noChangeAspect="1"/>
          </p:cNvPicPr>
          <p:nvPr/>
        </p:nvPicPr>
        <p:blipFill>
          <a:blip r:embed="rId6"/>
          <a:stretch>
            <a:fillRect/>
          </a:stretch>
        </p:blipFill>
        <p:spPr>
          <a:xfrm>
            <a:off x="1138810" y="5040270"/>
            <a:ext cx="488030" cy="395912"/>
          </a:xfrm>
          <a:prstGeom prst="rect">
            <a:avLst/>
          </a:prstGeom>
        </p:spPr>
      </p:pic>
      <p:pic>
        <p:nvPicPr>
          <p:cNvPr id="5" name="Picture 4">
            <a:extLst>
              <a:ext uri="{FF2B5EF4-FFF2-40B4-BE49-F238E27FC236}">
                <a16:creationId xmlns:a16="http://schemas.microsoft.com/office/drawing/2014/main" id="{454F4BFF-3EF1-4353-98F1-71D700190635}"/>
              </a:ext>
            </a:extLst>
          </p:cNvPr>
          <p:cNvPicPr>
            <a:picLocks noChangeAspect="1"/>
          </p:cNvPicPr>
          <p:nvPr/>
        </p:nvPicPr>
        <p:blipFill>
          <a:blip r:embed="rId7"/>
          <a:stretch>
            <a:fillRect/>
          </a:stretch>
        </p:blipFill>
        <p:spPr>
          <a:xfrm>
            <a:off x="1074192" y="4091576"/>
            <a:ext cx="552648" cy="552648"/>
          </a:xfrm>
          <a:prstGeom prst="rect">
            <a:avLst/>
          </a:prstGeom>
        </p:spPr>
      </p:pic>
      <p:pic>
        <p:nvPicPr>
          <p:cNvPr id="6" name="Picture 5">
            <a:extLst>
              <a:ext uri="{FF2B5EF4-FFF2-40B4-BE49-F238E27FC236}">
                <a16:creationId xmlns:a16="http://schemas.microsoft.com/office/drawing/2014/main" id="{F4FE56C3-6D92-4BD3-BFEF-DD1481B8BF4C}"/>
              </a:ext>
            </a:extLst>
          </p:cNvPr>
          <p:cNvPicPr>
            <a:picLocks noChangeAspect="1"/>
          </p:cNvPicPr>
          <p:nvPr/>
        </p:nvPicPr>
        <p:blipFill>
          <a:blip r:embed="rId8"/>
          <a:stretch>
            <a:fillRect/>
          </a:stretch>
        </p:blipFill>
        <p:spPr>
          <a:xfrm>
            <a:off x="1075040" y="5666870"/>
            <a:ext cx="1062778" cy="519801"/>
          </a:xfrm>
          <a:prstGeom prst="rect">
            <a:avLst/>
          </a:prstGeom>
        </p:spPr>
      </p:pic>
    </p:spTree>
    <p:extLst>
      <p:ext uri="{BB962C8B-B14F-4D97-AF65-F5344CB8AC3E}">
        <p14:creationId xmlns:p14="http://schemas.microsoft.com/office/powerpoint/2010/main" val="595772693"/>
      </p:ext>
    </p:extLst>
  </p:cSld>
  <p:clrMapOvr>
    <a:masterClrMapping/>
  </p:clrMapOvr>
  <p:transition spd="slow">
    <p:fade/>
  </p:transition>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73&quot;&gt;&lt;object type=&quot;3&quot; unique_id=&quot;10074&quot;&gt;&lt;property id=&quot;20148&quot; value=&quot;5&quot;/&gt;&lt;property id=&quot;20300&quot; value=&quot;Slide 1&quot;/&gt;&lt;property id=&quot;20307&quot; value=&quot;256&quot;/&gt;&lt;/object&gt;&lt;object type=&quot;3&quot; unique_id=&quot;10075&quot;&gt;&lt;property id=&quot;20148&quot; value=&quot;5&quot;/&gt;&lt;property id=&quot;20300&quot; value=&quot;Slide 2&quot;/&gt;&lt;property id=&quot;20307&quot; value=&quot;260&quot;/&gt;&lt;/object&gt;&lt;object type=&quot;3&quot; unique_id=&quot;10076&quot;&gt;&lt;property id=&quot;20148&quot; value=&quot;5&quot;/&gt;&lt;property id=&quot;20300&quot; value=&quot;Slide 3&quot;/&gt;&lt;property id=&quot;20307&quot; value=&quot;267&quot;/&gt;&lt;/object&gt;&lt;object type=&quot;3&quot; unique_id=&quot;10077&quot;&gt;&lt;property id=&quot;20148&quot; value=&quot;5&quot;/&gt;&lt;property id=&quot;20300&quot; value=&quot;Slide 4&quot;/&gt;&lt;property id=&quot;20307&quot; value=&quot;264&quot;/&gt;&lt;/object&gt;&lt;object type=&quot;3&quot; unique_id=&quot;10078&quot;&gt;&lt;property id=&quot;20148&quot; value=&quot;5&quot;/&gt;&lt;property id=&quot;20300&quot; value=&quot;Slide 5&quot;/&gt;&lt;property id=&quot;20307&quot; value=&quot;268&quot;/&gt;&lt;/object&gt;&lt;object type=&quot;3&quot; unique_id=&quot;10079&quot;&gt;&lt;property id=&quot;20148&quot; value=&quot;5&quot;/&gt;&lt;property id=&quot;20300&quot; value=&quot;Slide 6&quot;/&gt;&lt;property id=&quot;20307&quot; value=&quot;265&quot;/&gt;&lt;/object&gt;&lt;object type=&quot;3&quot; unique_id=&quot;10080&quot;&gt;&lt;property id=&quot;20148&quot; value=&quot;5&quot;/&gt;&lt;property id=&quot;20300&quot; value=&quot;Slide 7&quot;/&gt;&lt;property id=&quot;20307&quot; value=&quot;266&quot;/&gt;&lt;/object&gt;&lt;object type=&quot;3&quot; unique_id=&quot;10081&quot;&gt;&lt;property id=&quot;20148&quot; value=&quot;5&quot;/&gt;&lt;property id=&quot;20300&quot; value=&quot;Slide 8&quot;/&gt;&lt;property id=&quot;20307&quot; value=&quot;262&quot;/&gt;&lt;/object&gt;&lt;object type=&quot;3&quot; unique_id=&quot;10082&quot;&gt;&lt;property id=&quot;20148&quot; value=&quot;5&quot;/&gt;&lt;property id=&quot;20300&quot; value=&quot;Slide 9&quot;/&gt;&lt;property id=&quot;20307&quot; value=&quot;269&quot;/&gt;&lt;/object&gt;&lt;object type=&quot;3&quot; unique_id=&quot;10083&quot;&gt;&lt;property id=&quot;20148&quot; value=&quot;5&quot;/&gt;&lt;property id=&quot;20300&quot; value=&quot;Slide 10&quot;/&gt;&lt;property id=&quot;20307&quot; value=&quot;259&quot;/&gt;&lt;/object&gt;&lt;/object&gt;&lt;object type=&quot;8&quot; unique_id=&quot;10095&quot;&gt;&lt;/object&gt;&lt;/object&gt;&lt;/database&gt;"/>
  <p:tag name="MMPROD_NEXTUNIQUEID" val="10009"/>
  <p:tag name="SECTOMILLISECCONVERTED" val="1"/>
</p:tagLst>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UWE Sky standard" id="{AD8DDF46-A5CC-4622-A02E-85EACB7FB611}" vid="{035B7317-0F9E-4103-A6E9-A33CA3ACF84C}"/>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28939316926C04BB434D827A7A27A1D" ma:contentTypeVersion="10" ma:contentTypeDescription="Create a new document." ma:contentTypeScope="" ma:versionID="b1702581da8c7697dfff1d5bddd6d2d8">
  <xsd:schema xmlns:xsd="http://www.w3.org/2001/XMLSchema" xmlns:xs="http://www.w3.org/2001/XMLSchema" xmlns:p="http://schemas.microsoft.com/office/2006/metadata/properties" xmlns:ns2="548516d9-4766-4c45-95c7-f1dd44c6982a" xmlns:ns3="9372c811-71b3-403b-802c-98f34db367dc" targetNamespace="http://schemas.microsoft.com/office/2006/metadata/properties" ma:root="true" ma:fieldsID="0df1892d5fdc6f8914b8490f60d16783" ns2:_="" ns3:_="">
    <xsd:import namespace="548516d9-4766-4c45-95c7-f1dd44c6982a"/>
    <xsd:import namespace="9372c811-71b3-403b-802c-98f34db367d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8516d9-4766-4c45-95c7-f1dd44c6982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372c811-71b3-403b-802c-98f34db367dc"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4F0E19C-E6E1-4213-8632-339AC91B38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48516d9-4766-4c45-95c7-f1dd44c6982a"/>
    <ds:schemaRef ds:uri="9372c811-71b3-403b-802c-98f34db367d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C5552B4-89B5-4F8D-B1E4-E0A34EA58D51}">
  <ds:schemaRefs>
    <ds:schemaRef ds:uri="http://schemas.microsoft.com/sharepoint/v3/contenttype/forms"/>
  </ds:schemaRefs>
</ds:datastoreItem>
</file>

<file path=customXml/itemProps3.xml><?xml version="1.0" encoding="utf-8"?>
<ds:datastoreItem xmlns:ds="http://schemas.openxmlformats.org/officeDocument/2006/customXml" ds:itemID="{98D2D201-97C8-4E70-BF77-76D11DC8600F}">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9372c811-71b3-403b-802c-98f34db367dc"/>
    <ds:schemaRef ds:uri="548516d9-4766-4c45-95c7-f1dd44c6982a"/>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UWE Sky standard</Template>
  <TotalTime>788</TotalTime>
  <Words>853</Words>
  <Application>Microsoft Office PowerPoint</Application>
  <PresentationFormat>On-screen Show (4:3)</PresentationFormat>
  <Paragraphs>73</Paragraphs>
  <Slides>9</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ＭＳ Ｐゴシック</vt:lpstr>
      <vt:lpstr>Arial</vt:lpstr>
      <vt:lpstr>Calibri</vt:lpstr>
      <vt:lpstr>Consolas</vt:lpstr>
      <vt:lpstr>Courier New</vt:lpstr>
      <vt:lpstr>Tahoma</vt:lpstr>
      <vt:lpstr>Custom Design</vt:lpstr>
      <vt:lpstr>Can practitioners adopt a mental health equality imagination for recovery?</vt:lpstr>
      <vt:lpstr>Social Determinants of Mental Health</vt:lpstr>
      <vt:lpstr>Mental Health Inequalities</vt:lpstr>
      <vt:lpstr>Recovery Approach</vt:lpstr>
      <vt:lpstr>Sociological Imagination</vt:lpstr>
      <vt:lpstr>Health Equality Imagination</vt:lpstr>
      <vt:lpstr>What would adoption of a MHEI mean for practice?</vt:lpstr>
      <vt:lpstr>References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 practitioners adopt a mental health equality imagination for recovery?</dc:title>
  <dc:creator>Robert Lomax</dc:creator>
  <cp:lastModifiedBy>Robert Lomax</cp:lastModifiedBy>
  <cp:revision>57</cp:revision>
  <cp:lastPrinted>2020-11-30T14:02:46Z</cp:lastPrinted>
  <dcterms:created xsi:type="dcterms:W3CDTF">2020-11-27T09:38:29Z</dcterms:created>
  <dcterms:modified xsi:type="dcterms:W3CDTF">2020-12-03T13:16:12Z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0x010100F28939316926C04BB434D827A7A27A1D</vt:lpwstr>
  </property>
</Properties>
</file>