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jpg" ContentType="image/jpeg"/>
  <Override PartName="/ppt/presentation.xml" ContentType="application/vnd.openxmlformats-officedocument.presentationml.presentation.main+xml"/>
  <Override PartName="/ppt/slides/slide2.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0.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7.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61" r:id="rId5"/>
    <p:sldId id="262" r:id="rId6"/>
    <p:sldId id="263" r:id="rId7"/>
    <p:sldId id="264" r:id="rId8"/>
    <p:sldId id="266" r:id="rId9"/>
    <p:sldId id="268" r:id="rId10"/>
    <p:sldId id="267" r:id="rId11"/>
    <p:sldId id="269" r:id="rId12"/>
    <p:sldId id="270"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47" d="100"/>
          <a:sy n="47" d="100"/>
        </p:scale>
        <p:origin x="62" y="965"/>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20"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customXml" Target="../customXml/item2.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6/9/2016</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6/9/2016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6/9/2016</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Editor for an Hour </a:t>
            </a:r>
            <a:endParaRPr lang="en-GB" dirty="0"/>
          </a:p>
        </p:txBody>
      </p:sp>
      <p:sp>
        <p:nvSpPr>
          <p:cNvPr id="3" name="Subtitle 2"/>
          <p:cNvSpPr>
            <a:spLocks noGrp="1"/>
          </p:cNvSpPr>
          <p:nvPr>
            <p:ph type="subTitle" idx="1"/>
          </p:nvPr>
        </p:nvSpPr>
        <p:spPr/>
        <p:txBody>
          <a:bodyPr/>
          <a:lstStyle/>
          <a:p>
            <a:r>
              <a:rPr lang="en-GB" dirty="0" smtClean="0"/>
              <a:t>Myra Evans and Dr Sally Reardon</a:t>
            </a:r>
            <a:endParaRPr lang="en-GB" dirty="0"/>
          </a:p>
        </p:txBody>
      </p:sp>
    </p:spTree>
    <p:extLst>
      <p:ext uri="{BB962C8B-B14F-4D97-AF65-F5344CB8AC3E}">
        <p14:creationId xmlns:p14="http://schemas.microsoft.com/office/powerpoint/2010/main" val="39412987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Findings</a:t>
            </a:r>
            <a:endParaRPr lang="en-GB" dirty="0"/>
          </a:p>
        </p:txBody>
      </p:sp>
      <p:sp>
        <p:nvSpPr>
          <p:cNvPr id="3" name="Content Placeholder 2"/>
          <p:cNvSpPr>
            <a:spLocks noGrp="1"/>
          </p:cNvSpPr>
          <p:nvPr>
            <p:ph idx="1"/>
          </p:nvPr>
        </p:nvSpPr>
        <p:spPr/>
        <p:txBody>
          <a:bodyPr/>
          <a:lstStyle/>
          <a:p>
            <a:r>
              <a:rPr lang="en-GB" dirty="0"/>
              <a:t>Benefits of  “doing it for real” are widespread (work experience and industry skills)</a:t>
            </a:r>
          </a:p>
          <a:p>
            <a:r>
              <a:rPr lang="en-GB" dirty="0"/>
              <a:t>Incremental autonomy that comes with the </a:t>
            </a:r>
            <a:r>
              <a:rPr lang="en-GB" dirty="0" err="1"/>
              <a:t>scaffolded</a:t>
            </a:r>
            <a:r>
              <a:rPr lang="en-GB" dirty="0"/>
              <a:t> learning employed on news days creates a deeper level of learning.</a:t>
            </a:r>
          </a:p>
          <a:p>
            <a:r>
              <a:rPr lang="en-GB" dirty="0"/>
              <a:t>News days are a “safe place” to make mistakes.</a:t>
            </a:r>
          </a:p>
          <a:p>
            <a:r>
              <a:rPr lang="en-GB" dirty="0"/>
              <a:t>Surprising amount of self-reflection.</a:t>
            </a:r>
          </a:p>
          <a:p>
            <a:endParaRPr lang="en-GB" dirty="0"/>
          </a:p>
        </p:txBody>
      </p:sp>
    </p:spTree>
    <p:extLst>
      <p:ext uri="{BB962C8B-B14F-4D97-AF65-F5344CB8AC3E}">
        <p14:creationId xmlns:p14="http://schemas.microsoft.com/office/powerpoint/2010/main" val="2676723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Back to that 2020 Vision</a:t>
            </a:r>
            <a:endParaRPr lang="en-GB" dirty="0"/>
          </a:p>
        </p:txBody>
      </p:sp>
      <p:sp>
        <p:nvSpPr>
          <p:cNvPr id="3" name="Content Placeholder 2"/>
          <p:cNvSpPr>
            <a:spLocks noGrp="1"/>
          </p:cNvSpPr>
          <p:nvPr>
            <p:ph idx="1"/>
          </p:nvPr>
        </p:nvSpPr>
        <p:spPr/>
        <p:txBody>
          <a:bodyPr/>
          <a:lstStyle/>
          <a:p>
            <a:r>
              <a:rPr lang="en-GB" dirty="0" smtClean="0"/>
              <a:t>Does it </a:t>
            </a:r>
            <a:r>
              <a:rPr lang="en-GB" dirty="0"/>
              <a:t>contribute to an outstanding learning experience and generate excellent graduate employment opportunities and </a:t>
            </a:r>
            <a:r>
              <a:rPr lang="en-GB" dirty="0" smtClean="0"/>
              <a:t>outcomes?</a:t>
            </a:r>
          </a:p>
          <a:p>
            <a:endParaRPr lang="en-GB" dirty="0"/>
          </a:p>
        </p:txBody>
      </p:sp>
    </p:spTree>
    <p:extLst>
      <p:ext uri="{BB962C8B-B14F-4D97-AF65-F5344CB8AC3E}">
        <p14:creationId xmlns:p14="http://schemas.microsoft.com/office/powerpoint/2010/main" val="40739554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Quote from former student now working in TV journalism</a:t>
            </a:r>
            <a:endParaRPr lang="en-GB" dirty="0"/>
          </a:p>
        </p:txBody>
      </p:sp>
      <p:sp>
        <p:nvSpPr>
          <p:cNvPr id="3" name="Content Placeholder 2"/>
          <p:cNvSpPr>
            <a:spLocks noGrp="1"/>
          </p:cNvSpPr>
          <p:nvPr>
            <p:ph idx="1"/>
          </p:nvPr>
        </p:nvSpPr>
        <p:spPr/>
        <p:txBody>
          <a:bodyPr/>
          <a:lstStyle/>
          <a:p>
            <a:endParaRPr lang="en-GB" dirty="0" smtClean="0"/>
          </a:p>
          <a:p>
            <a:endParaRPr lang="en-GB" dirty="0"/>
          </a:p>
          <a:p>
            <a:endParaRPr lang="en-GB" dirty="0"/>
          </a:p>
        </p:txBody>
      </p:sp>
      <p:sp>
        <p:nvSpPr>
          <p:cNvPr id="4" name="Rectangle 3"/>
          <p:cNvSpPr/>
          <p:nvPr/>
        </p:nvSpPr>
        <p:spPr>
          <a:xfrm>
            <a:off x="3047999" y="2899370"/>
            <a:ext cx="6096000" cy="2246769"/>
          </a:xfrm>
          <a:prstGeom prst="rect">
            <a:avLst/>
          </a:prstGeom>
        </p:spPr>
        <p:txBody>
          <a:bodyPr>
            <a:spAutoFit/>
          </a:bodyPr>
          <a:lstStyle/>
          <a:p>
            <a:r>
              <a:rPr lang="en-GB" sz="2000" dirty="0"/>
              <a:t>“…everything that we’ve been taught on our news days is pretty much everything that we do every single day. So, like, news days alone are probably one of the most beneficial things for us because it’s more practical. And obviously we’re out and about doing practical things every day that, to be honest with you, news days have probably been the one thing that’s really done it for me, anyway.”</a:t>
            </a:r>
          </a:p>
        </p:txBody>
      </p:sp>
    </p:spTree>
    <p:extLst>
      <p:ext uri="{BB962C8B-B14F-4D97-AF65-F5344CB8AC3E}">
        <p14:creationId xmlns:p14="http://schemas.microsoft.com/office/powerpoint/2010/main" val="4909117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UWE’s 2020 Vision </a:t>
            </a:r>
            <a:endParaRPr lang="en-GB" dirty="0"/>
          </a:p>
        </p:txBody>
      </p:sp>
      <p:sp>
        <p:nvSpPr>
          <p:cNvPr id="3" name="Content Placeholder 2"/>
          <p:cNvSpPr>
            <a:spLocks noGrp="1"/>
          </p:cNvSpPr>
          <p:nvPr>
            <p:ph idx="1"/>
          </p:nvPr>
        </p:nvSpPr>
        <p:spPr/>
        <p:txBody>
          <a:bodyPr/>
          <a:lstStyle/>
          <a:p>
            <a:pPr lvl="0"/>
            <a:r>
              <a:rPr lang="en-GB" dirty="0"/>
              <a:t>Professionally recognised and practice-oriented programmes, which contribute to an outstanding learning experience and generate excellent graduate employment opportunities and outcomes for all students.</a:t>
            </a:r>
          </a:p>
          <a:p>
            <a:endParaRPr lang="en-GB" dirty="0"/>
          </a:p>
        </p:txBody>
      </p:sp>
    </p:spTree>
    <p:extLst>
      <p:ext uri="{BB962C8B-B14F-4D97-AF65-F5344CB8AC3E}">
        <p14:creationId xmlns:p14="http://schemas.microsoft.com/office/powerpoint/2010/main" val="15474374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Practice-based learning in Journalism </a:t>
            </a:r>
          </a:p>
        </p:txBody>
      </p:sp>
      <p:sp>
        <p:nvSpPr>
          <p:cNvPr id="3" name="Content Placeholder 2"/>
          <p:cNvSpPr>
            <a:spLocks noGrp="1"/>
          </p:cNvSpPr>
          <p:nvPr>
            <p:ph sz="quarter" idx="1"/>
          </p:nvPr>
        </p:nvSpPr>
        <p:spPr/>
        <p:txBody>
          <a:bodyPr/>
          <a:lstStyle/>
          <a:p>
            <a:r>
              <a:rPr lang="en-GB" dirty="0" smtClean="0"/>
              <a:t>Kolb’s Experiential Learning Cycle (1984)</a:t>
            </a:r>
          </a:p>
          <a:p>
            <a:endParaRPr lang="en-GB"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02649" y="3187059"/>
            <a:ext cx="3829050" cy="2933700"/>
          </a:xfrm>
          <a:prstGeom prst="rect">
            <a:avLst/>
          </a:prstGeom>
        </p:spPr>
      </p:pic>
    </p:spTree>
    <p:extLst>
      <p:ext uri="{BB962C8B-B14F-4D97-AF65-F5344CB8AC3E}">
        <p14:creationId xmlns:p14="http://schemas.microsoft.com/office/powerpoint/2010/main" val="37662344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News Days </a:t>
            </a:r>
            <a:endParaRPr lang="en-GB" dirty="0"/>
          </a:p>
        </p:txBody>
      </p:sp>
      <p:sp>
        <p:nvSpPr>
          <p:cNvPr id="3" name="Content Placeholder 2"/>
          <p:cNvSpPr>
            <a:spLocks noGrp="1"/>
          </p:cNvSpPr>
          <p:nvPr>
            <p:ph idx="1"/>
          </p:nvPr>
        </p:nvSpPr>
        <p:spPr/>
        <p:txBody>
          <a:bodyPr/>
          <a:lstStyle/>
          <a:p>
            <a:r>
              <a:rPr lang="en-GB" dirty="0" smtClean="0"/>
              <a:t>Q: What is a news day?</a:t>
            </a:r>
          </a:p>
          <a:p>
            <a:r>
              <a:rPr lang="en-GB" dirty="0" smtClean="0"/>
              <a:t>A: A hybrid </a:t>
            </a:r>
            <a:r>
              <a:rPr lang="en-GB" dirty="0"/>
              <a:t>of simulation and experiential learning where students become practising journalists. </a:t>
            </a:r>
            <a:endParaRPr lang="en-GB" dirty="0" smtClean="0"/>
          </a:p>
          <a:p>
            <a:endParaRPr lang="en-GB" dirty="0"/>
          </a:p>
          <a:p>
            <a:r>
              <a:rPr lang="en-GB" smtClean="0"/>
              <a:t>PLAY VIDEO </a:t>
            </a:r>
            <a:endParaRPr lang="en-GB" dirty="0"/>
          </a:p>
        </p:txBody>
      </p:sp>
    </p:spTree>
    <p:extLst>
      <p:ext uri="{BB962C8B-B14F-4D97-AF65-F5344CB8AC3E}">
        <p14:creationId xmlns:p14="http://schemas.microsoft.com/office/powerpoint/2010/main" val="41154704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Now it’s your turn…</a:t>
            </a:r>
            <a:endParaRPr lang="en-GB" dirty="0"/>
          </a:p>
        </p:txBody>
      </p:sp>
      <p:sp>
        <p:nvSpPr>
          <p:cNvPr id="3" name="Content Placeholder 2"/>
          <p:cNvSpPr>
            <a:spLocks noGrp="1"/>
          </p:cNvSpPr>
          <p:nvPr>
            <p:ph idx="1"/>
          </p:nvPr>
        </p:nvSpPr>
        <p:spPr/>
        <p:txBody>
          <a:bodyPr>
            <a:normAutofit/>
          </a:bodyPr>
          <a:lstStyle/>
          <a:p>
            <a:r>
              <a:rPr lang="en-GB" dirty="0" smtClean="0"/>
              <a:t>What you need to do is:</a:t>
            </a:r>
          </a:p>
          <a:p>
            <a:r>
              <a:rPr lang="en-GB" dirty="0" smtClean="0"/>
              <a:t>Create a running order ( a list of stories)  you want to run that day and place them in the order you feel is appropriate for your news outlet.</a:t>
            </a:r>
          </a:p>
          <a:p>
            <a:r>
              <a:rPr lang="en-GB" dirty="0" smtClean="0"/>
              <a:t>You may wish to use all of them or you may wish to select how many you wish to use.</a:t>
            </a:r>
          </a:p>
          <a:p>
            <a:endParaRPr lang="en-GB" dirty="0"/>
          </a:p>
        </p:txBody>
      </p:sp>
    </p:spTree>
    <p:extLst>
      <p:ext uri="{BB962C8B-B14F-4D97-AF65-F5344CB8AC3E}">
        <p14:creationId xmlns:p14="http://schemas.microsoft.com/office/powerpoint/2010/main" val="34594854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You need to consider: </a:t>
            </a:r>
            <a:br>
              <a:rPr lang="en-GB" dirty="0"/>
            </a:br>
            <a:endParaRPr lang="en-GB" dirty="0"/>
          </a:p>
        </p:txBody>
      </p:sp>
      <p:sp>
        <p:nvSpPr>
          <p:cNvPr id="3" name="Content Placeholder 2"/>
          <p:cNvSpPr>
            <a:spLocks noGrp="1"/>
          </p:cNvSpPr>
          <p:nvPr>
            <p:ph idx="1"/>
          </p:nvPr>
        </p:nvSpPr>
        <p:spPr/>
        <p:txBody>
          <a:bodyPr>
            <a:normAutofit fontScale="62500" lnSpcReduction="20000"/>
          </a:bodyPr>
          <a:lstStyle/>
          <a:p>
            <a:endParaRPr lang="en-GB" dirty="0"/>
          </a:p>
          <a:p>
            <a:r>
              <a:rPr lang="en-GB" sz="2900" dirty="0" smtClean="0"/>
              <a:t>Which </a:t>
            </a:r>
            <a:r>
              <a:rPr lang="en-GB" sz="2900" dirty="0"/>
              <a:t>story would you put as the lead – the headline story - and how would it be constructed? |For instance: what images/interviews would you need? What is the first sentence of the story?</a:t>
            </a:r>
          </a:p>
          <a:p>
            <a:r>
              <a:rPr lang="en-GB" sz="2900" dirty="0"/>
              <a:t>Time – you  need to cover this for the bulletin that evening…the clock is ticking, do you have time to do what you want to do?</a:t>
            </a:r>
          </a:p>
          <a:p>
            <a:r>
              <a:rPr lang="en-GB" sz="2900" dirty="0"/>
              <a:t>What news values are you employing to rank the stories?</a:t>
            </a:r>
          </a:p>
          <a:p>
            <a:r>
              <a:rPr lang="en-GB" sz="2900" dirty="0"/>
              <a:t>Who is your audience and how important is that?</a:t>
            </a:r>
          </a:p>
          <a:p>
            <a:r>
              <a:rPr lang="en-GB" sz="2900" dirty="0"/>
              <a:t>Who is your competition and how important is that?</a:t>
            </a:r>
          </a:p>
          <a:p>
            <a:r>
              <a:rPr lang="en-GB" sz="2900" dirty="0"/>
              <a:t>What elements will you need to construct the story (sound/images/interviews/graphics </a:t>
            </a:r>
            <a:r>
              <a:rPr lang="en-GB" sz="2900" dirty="0" err="1"/>
              <a:t>etc</a:t>
            </a:r>
            <a:r>
              <a:rPr lang="en-GB" sz="2900" dirty="0"/>
              <a:t>)</a:t>
            </a:r>
          </a:p>
          <a:p>
            <a:r>
              <a:rPr lang="en-GB" sz="2900" dirty="0"/>
              <a:t>Resources – will you be able to get those elements?</a:t>
            </a:r>
          </a:p>
          <a:p>
            <a:endParaRPr lang="en-GB" dirty="0"/>
          </a:p>
          <a:p>
            <a:endParaRPr lang="en-GB" dirty="0"/>
          </a:p>
          <a:p>
            <a:endParaRPr lang="en-GB" dirty="0"/>
          </a:p>
        </p:txBody>
      </p:sp>
    </p:spTree>
    <p:extLst>
      <p:ext uri="{BB962C8B-B14F-4D97-AF65-F5344CB8AC3E}">
        <p14:creationId xmlns:p14="http://schemas.microsoft.com/office/powerpoint/2010/main" val="826944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Report back</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718486"/>
              </p:ext>
            </p:extLst>
          </p:nvPr>
        </p:nvGraphicFramePr>
        <p:xfrm>
          <a:off x="1706880" y="2331720"/>
          <a:ext cx="9418320" cy="3429001"/>
        </p:xfrm>
        <a:graphic>
          <a:graphicData uri="http://schemas.openxmlformats.org/drawingml/2006/table">
            <a:tbl>
              <a:tblPr firstRow="1" bandRow="1">
                <a:tableStyleId>{5C22544A-7EE6-4342-B048-85BDC9FD1C3A}</a:tableStyleId>
              </a:tblPr>
              <a:tblGrid>
                <a:gridCol w="1883664"/>
                <a:gridCol w="1883664"/>
                <a:gridCol w="1883664"/>
                <a:gridCol w="1883664"/>
                <a:gridCol w="1883664"/>
              </a:tblGrid>
              <a:tr h="448216">
                <a:tc>
                  <a:txBody>
                    <a:bodyPr/>
                    <a:lstStyle/>
                    <a:p>
                      <a:r>
                        <a:rPr lang="en-GB" dirty="0" smtClean="0"/>
                        <a:t>BBC</a:t>
                      </a:r>
                      <a:endParaRPr lang="en-GB" dirty="0"/>
                    </a:p>
                  </a:txBody>
                  <a:tcPr/>
                </a:tc>
                <a:tc>
                  <a:txBody>
                    <a:bodyPr/>
                    <a:lstStyle/>
                    <a:p>
                      <a:r>
                        <a:rPr lang="en-GB" dirty="0" smtClean="0"/>
                        <a:t>CNN</a:t>
                      </a:r>
                      <a:endParaRPr lang="en-GB" dirty="0"/>
                    </a:p>
                  </a:txBody>
                  <a:tcPr/>
                </a:tc>
                <a:tc>
                  <a:txBody>
                    <a:bodyPr/>
                    <a:lstStyle/>
                    <a:p>
                      <a:r>
                        <a:rPr lang="en-GB" dirty="0" smtClean="0"/>
                        <a:t>Al Jazeera</a:t>
                      </a:r>
                      <a:endParaRPr lang="en-GB" dirty="0"/>
                    </a:p>
                  </a:txBody>
                  <a:tcPr/>
                </a:tc>
                <a:tc>
                  <a:txBody>
                    <a:bodyPr/>
                    <a:lstStyle/>
                    <a:p>
                      <a:r>
                        <a:rPr lang="en-GB" dirty="0" smtClean="0"/>
                        <a:t>Fox</a:t>
                      </a:r>
                      <a:endParaRPr lang="en-GB" dirty="0"/>
                    </a:p>
                  </a:txBody>
                  <a:tcPr/>
                </a:tc>
                <a:tc>
                  <a:txBody>
                    <a:bodyPr/>
                    <a:lstStyle/>
                    <a:p>
                      <a:r>
                        <a:rPr lang="en-GB" dirty="0" err="1" smtClean="0"/>
                        <a:t>RussiaT</a:t>
                      </a:r>
                      <a:endParaRPr lang="en-GB" dirty="0"/>
                    </a:p>
                  </a:txBody>
                  <a:tcPr/>
                </a:tc>
              </a:tr>
              <a:tr h="448216">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739705">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r h="448216">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r>
              <a:tr h="448216">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r>
              <a:tr h="448216">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dirty="0"/>
                    </a:p>
                  </a:txBody>
                  <a:tcPr/>
                </a:tc>
                <a:tc>
                  <a:txBody>
                    <a:bodyPr/>
                    <a:lstStyle/>
                    <a:p>
                      <a:endParaRPr lang="en-GB"/>
                    </a:p>
                  </a:txBody>
                  <a:tcPr/>
                </a:tc>
              </a:tr>
              <a:tr h="448216">
                <a:tc>
                  <a:txBody>
                    <a:bodyPr/>
                    <a:lstStyle/>
                    <a:p>
                      <a:endParaRPr lang="en-GB"/>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r>
            </a:tbl>
          </a:graphicData>
        </a:graphic>
      </p:graphicFrame>
    </p:spTree>
    <p:extLst>
      <p:ext uri="{BB962C8B-B14F-4D97-AF65-F5344CB8AC3E}">
        <p14:creationId xmlns:p14="http://schemas.microsoft.com/office/powerpoint/2010/main" val="1301492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But does this kind of teaching work?</a:t>
            </a:r>
            <a:endParaRPr lang="en-GB" dirty="0"/>
          </a:p>
        </p:txBody>
      </p:sp>
      <p:sp>
        <p:nvSpPr>
          <p:cNvPr id="3" name="Content Placeholder 2"/>
          <p:cNvSpPr>
            <a:spLocks noGrp="1"/>
          </p:cNvSpPr>
          <p:nvPr>
            <p:ph idx="1"/>
          </p:nvPr>
        </p:nvSpPr>
        <p:spPr/>
        <p:txBody>
          <a:bodyPr/>
          <a:lstStyle/>
          <a:p>
            <a:r>
              <a:rPr lang="en-GB" dirty="0"/>
              <a:t>An investigation into practice-based learning methods in the training and employment of tomorrow’s journalists</a:t>
            </a:r>
            <a:r>
              <a:rPr lang="en-GB" dirty="0" smtClean="0"/>
              <a:t>. (Evans, 2015)</a:t>
            </a:r>
          </a:p>
          <a:p>
            <a:r>
              <a:rPr lang="en-GB" b="1" dirty="0" smtClean="0"/>
              <a:t>  </a:t>
            </a:r>
            <a:endParaRPr lang="en-GB" dirty="0"/>
          </a:p>
          <a:p>
            <a:endParaRPr lang="en-GB" dirty="0"/>
          </a:p>
        </p:txBody>
      </p:sp>
    </p:spTree>
    <p:extLst>
      <p:ext uri="{BB962C8B-B14F-4D97-AF65-F5344CB8AC3E}">
        <p14:creationId xmlns:p14="http://schemas.microsoft.com/office/powerpoint/2010/main" val="7361577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did I do?</a:t>
            </a:r>
            <a:endParaRPr lang="en-GB" dirty="0"/>
          </a:p>
        </p:txBody>
      </p:sp>
      <p:sp>
        <p:nvSpPr>
          <p:cNvPr id="3" name="Content Placeholder 2"/>
          <p:cNvSpPr>
            <a:spLocks noGrp="1"/>
          </p:cNvSpPr>
          <p:nvPr>
            <p:ph idx="1"/>
          </p:nvPr>
        </p:nvSpPr>
        <p:spPr/>
        <p:txBody>
          <a:bodyPr/>
          <a:lstStyle/>
          <a:p>
            <a:r>
              <a:rPr lang="en-GB" dirty="0"/>
              <a:t>Semi-structured interviews and focus groups with students of journalism at the University of the West of England and Coventry University</a:t>
            </a:r>
          </a:p>
          <a:p>
            <a:r>
              <a:rPr lang="en-GB" dirty="0"/>
              <a:t>Semi-structured group interview with former journalism students at UWE now working in the journalism industry</a:t>
            </a:r>
          </a:p>
          <a:p>
            <a:endParaRPr lang="en-GB" dirty="0"/>
          </a:p>
        </p:txBody>
      </p:sp>
    </p:spTree>
    <p:extLst>
      <p:ext uri="{BB962C8B-B14F-4D97-AF65-F5344CB8AC3E}">
        <p14:creationId xmlns:p14="http://schemas.microsoft.com/office/powerpoint/2010/main" val="27738948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7B7AB1D9504C54F9BDC21A13F3D45F8" ma:contentTypeVersion="4" ma:contentTypeDescription="Create a new document." ma:contentTypeScope="" ma:versionID="281a8aee3199a915906587ecc3b4a3d3">
  <xsd:schema xmlns:xsd="http://www.w3.org/2001/XMLSchema" xmlns:xs="http://www.w3.org/2001/XMLSchema" xmlns:p="http://schemas.microsoft.com/office/2006/metadata/properties" targetNamespace="http://schemas.microsoft.com/office/2006/metadata/properties" ma:root="true" ma:fieldsID="868fb88f7b8fe3d26c835aeb35faa26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7DA75EC-378A-4C9E-960A-1E92BB8C3898}"/>
</file>

<file path=customXml/itemProps2.xml><?xml version="1.0" encoding="utf-8"?>
<ds:datastoreItem xmlns:ds="http://schemas.openxmlformats.org/officeDocument/2006/customXml" ds:itemID="{41C7D991-1A2A-4459-BAC9-48441A25AB29}"/>
</file>

<file path=customXml/itemProps3.xml><?xml version="1.0" encoding="utf-8"?>
<ds:datastoreItem xmlns:ds="http://schemas.openxmlformats.org/officeDocument/2006/customXml" ds:itemID="{57ED581B-B54C-4FDC-93EA-8A50ACECF346}"/>
</file>

<file path=docProps/app.xml><?xml version="1.0" encoding="utf-8"?>
<Properties xmlns="http://schemas.openxmlformats.org/officeDocument/2006/extended-properties" xmlns:vt="http://schemas.openxmlformats.org/officeDocument/2006/docPropsVTypes">
  <Template>Organic</Template>
  <TotalTime>119</TotalTime>
  <Words>508</Words>
  <Application>Microsoft Office PowerPoint</Application>
  <PresentationFormat>Widescreen</PresentationFormat>
  <Paragraphs>47</Paragraphs>
  <Slides>12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Garamond</vt:lpstr>
      <vt:lpstr>Organic</vt:lpstr>
      <vt:lpstr>Editor for an Hour </vt:lpstr>
      <vt:lpstr>UWE’s 2020 Vision </vt:lpstr>
      <vt:lpstr>Practice-based learning in Journalism </vt:lpstr>
      <vt:lpstr>News Days </vt:lpstr>
      <vt:lpstr>Now it’s your turn…</vt:lpstr>
      <vt:lpstr>You need to consider:  </vt:lpstr>
      <vt:lpstr>Report back</vt:lpstr>
      <vt:lpstr>But does this kind of teaching work?</vt:lpstr>
      <vt:lpstr>What did I do?</vt:lpstr>
      <vt:lpstr>Findings</vt:lpstr>
      <vt:lpstr>Back to that 2020 Vision</vt:lpstr>
      <vt:lpstr>Quote from former student now working in TV journalism</vt:lpstr>
    </vt:vector>
  </TitlesOfParts>
  <Company>University of the West of England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Editor for an Hour</dc:title>
  <dc:creator>Myra Lee</dc:creator>
  <cp:lastModifiedBy>Julia Denman</cp:lastModifiedBy>
  <cp:revision>11</cp:revision>
  <dcterms:created xsi:type="dcterms:W3CDTF">2015-09-09T10:24:27Z</dcterms:created>
  <dcterms:modified xsi:type="dcterms:W3CDTF">2016-06-09T14:00:09Z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0x01010087B7AB1D9504C54F9BDC21A13F3D45F8</vt:lpwstr>
  </property>
</Properties>
</file>