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5"/>
  </p:sldMasterIdLst>
  <p:notesMasterIdLst>
    <p:notesMasterId r:id="rId23"/>
  </p:notesMasterIdLst>
  <p:sldIdLst>
    <p:sldId id="317" r:id="rId6"/>
    <p:sldId id="275" r:id="rId7"/>
    <p:sldId id="359" r:id="rId8"/>
    <p:sldId id="354" r:id="rId9"/>
    <p:sldId id="360" r:id="rId10"/>
    <p:sldId id="361" r:id="rId11"/>
    <p:sldId id="358" r:id="rId12"/>
    <p:sldId id="345" r:id="rId13"/>
    <p:sldId id="346" r:id="rId14"/>
    <p:sldId id="352" r:id="rId15"/>
    <p:sldId id="350" r:id="rId16"/>
    <p:sldId id="342" r:id="rId17"/>
    <p:sldId id="343" r:id="rId18"/>
    <p:sldId id="348" r:id="rId19"/>
    <p:sldId id="349" r:id="rId20"/>
    <p:sldId id="347" r:id="rId21"/>
    <p:sldId id="351" r:id="rId22"/>
  </p:sldIdLst>
  <p:sldSz cx="9144000" cy="5143500" type="screen16x9"/>
  <p:notesSz cx="9144000" cy="6858000"/>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charset="-128"/>
        <a:cs typeface="+mn-cs"/>
      </a:defRPr>
    </a:lvl1pPr>
    <a:lvl2pPr marL="4556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2pPr>
    <a:lvl3pPr marL="9128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3pPr>
    <a:lvl4pPr marL="13700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4pPr>
    <a:lvl5pPr marL="18272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orient="horz" pos="320" userDrawn="1">
          <p15:clr>
            <a:srgbClr val="A4A3A4"/>
          </p15:clr>
        </p15:guide>
        <p15:guide id="3" orient="horz" pos="737" userDrawn="1">
          <p15:clr>
            <a:srgbClr val="A4A3A4"/>
          </p15:clr>
        </p15:guide>
        <p15:guide id="4" orient="horz" pos="2879" userDrawn="1">
          <p15:clr>
            <a:srgbClr val="A4A3A4"/>
          </p15:clr>
        </p15:guide>
        <p15:guide id="5" pos="2880" userDrawn="1">
          <p15:clr>
            <a:srgbClr val="A4A3A4"/>
          </p15:clr>
        </p15:guide>
        <p15:guide id="6" pos="562" userDrawn="1">
          <p15:clr>
            <a:srgbClr val="A4A3A4"/>
          </p15:clr>
        </p15:guide>
        <p15:guide id="7" pos="5103" userDrawn="1">
          <p15:clr>
            <a:srgbClr val="A4A3A4"/>
          </p15:clr>
        </p15:guide>
        <p15:guide id="8" pos="2562" userDrawn="1">
          <p15:clr>
            <a:srgbClr val="A4A3A4"/>
          </p15:clr>
        </p15:guide>
        <p15:guide id="9" pos="269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16818D"/>
    <a:srgbClr val="1A9DAC"/>
    <a:srgbClr val="598752"/>
    <a:srgbClr val="6DA463"/>
    <a:srgbClr val="A65C45"/>
    <a:srgbClr val="CC7054"/>
    <a:srgbClr val="FFFFFF"/>
    <a:srgbClr val="D6A700"/>
    <a:srgbClr val="958CB2"/>
    <a:srgbClr val="7FBF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536"/>
    <p:restoredTop sz="94674"/>
  </p:normalViewPr>
  <p:slideViewPr>
    <p:cSldViewPr showGuides="1">
      <p:cViewPr varScale="1">
        <p:scale>
          <a:sx n="120" d="100"/>
          <a:sy n="120" d="100"/>
        </p:scale>
        <p:origin x="101" y="144"/>
      </p:cViewPr>
      <p:guideLst>
        <p:guide orient="horz" pos="1620"/>
        <p:guide orient="horz" pos="320"/>
        <p:guide orient="horz" pos="737"/>
        <p:guide orient="horz" pos="2879"/>
        <p:guide pos="2880"/>
        <p:guide pos="562"/>
        <p:guide pos="5103"/>
        <p:guide pos="2562"/>
        <p:guide pos="2699"/>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376728-9486-415F-AA5B-C20036467626}"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n-US"/>
        </a:p>
      </dgm:t>
    </dgm:pt>
    <dgm:pt modelId="{F2316EC7-F0E4-4FCC-8059-6A9AC1A379F4}">
      <dgm:prSet custT="1"/>
      <dgm:spPr>
        <a:solidFill>
          <a:srgbClr val="1A9DAC"/>
        </a:solidFill>
        <a:ln w="76200">
          <a:noFill/>
        </a:ln>
      </dgm:spPr>
      <dgm:t>
        <a:bodyPr anchor="ctr"/>
        <a:lstStyle/>
        <a:p>
          <a:pPr algn="ctr" rtl="0"/>
          <a:r>
            <a:rPr lang="en-GB" sz="1800" dirty="0" smtClean="0">
              <a:solidFill>
                <a:schemeClr val="bg1"/>
              </a:solidFill>
              <a:latin typeface="Tahoma" panose="020B0604030504040204" pitchFamily="34" charset="0"/>
              <a:ea typeface="Tahoma" panose="020B0604030504040204" pitchFamily="34" charset="0"/>
              <a:cs typeface="Tahoma" panose="020B0604030504040204" pitchFamily="34" charset="0"/>
            </a:rPr>
            <a:t>‘Playing it safe to stay safe’.</a:t>
          </a:r>
          <a:endParaRPr lang="en-GB" sz="1800" dirty="0">
            <a:solidFill>
              <a:schemeClr val="bg1"/>
            </a:solidFill>
            <a:latin typeface="Tahoma" panose="020B0604030504040204" pitchFamily="34" charset="0"/>
            <a:ea typeface="Tahoma" panose="020B0604030504040204" pitchFamily="34" charset="0"/>
            <a:cs typeface="Tahoma" panose="020B0604030504040204" pitchFamily="34" charset="0"/>
          </a:endParaRPr>
        </a:p>
      </dgm:t>
    </dgm:pt>
    <dgm:pt modelId="{27F5E021-D295-4B65-8984-3EC8C98C3690}" type="parTrans" cxnId="{360797FE-06F2-4814-B108-D400CF83ABC7}">
      <dgm:prSet/>
      <dgm:spPr/>
      <dgm:t>
        <a:bodyPr/>
        <a:lstStyle/>
        <a:p>
          <a:endParaRPr lang="en-US"/>
        </a:p>
      </dgm:t>
    </dgm:pt>
    <dgm:pt modelId="{34D76091-7C89-4146-81B1-C5A52978FA05}" type="sibTrans" cxnId="{360797FE-06F2-4814-B108-D400CF83ABC7}">
      <dgm:prSet/>
      <dgm:spPr>
        <a:solidFill>
          <a:srgbClr val="1A9DAC"/>
        </a:solidFill>
        <a:ln>
          <a:noFill/>
        </a:ln>
      </dgm:spPr>
      <dgm:t>
        <a:bodyPr/>
        <a:lstStyle/>
        <a:p>
          <a:endParaRPr lang="en-US"/>
        </a:p>
      </dgm:t>
    </dgm:pt>
    <dgm:pt modelId="{8DC3BE96-F563-4A35-B388-57C8952A9B0F}">
      <dgm:prSet custT="1"/>
      <dgm:spPr>
        <a:solidFill>
          <a:srgbClr val="1A9DAC"/>
        </a:solidFill>
        <a:ln w="76200">
          <a:noFill/>
        </a:ln>
      </dgm:spPr>
      <dgm:t>
        <a:bodyPr/>
        <a:lstStyle/>
        <a:p>
          <a:pPr algn="ctr" rtl="0"/>
          <a:r>
            <a:rPr lang="en-GB" sz="1800" b="0" dirty="0" smtClean="0">
              <a:solidFill>
                <a:schemeClr val="bg1"/>
              </a:solidFill>
              <a:latin typeface="Tahoma" panose="020B0604030504040204" pitchFamily="34" charset="0"/>
              <a:ea typeface="Tahoma" panose="020B0604030504040204" pitchFamily="34" charset="0"/>
              <a:cs typeface="Tahoma" panose="020B0604030504040204" pitchFamily="34" charset="0"/>
            </a:rPr>
            <a:t>‘Atypical’ sexual harassment</a:t>
          </a:r>
        </a:p>
      </dgm:t>
    </dgm:pt>
    <dgm:pt modelId="{79A49D9E-4785-40B0-B4F6-444D012BBBDA}" type="parTrans" cxnId="{A23A4D8E-69C5-4F8D-B315-CDA094492126}">
      <dgm:prSet/>
      <dgm:spPr/>
      <dgm:t>
        <a:bodyPr/>
        <a:lstStyle/>
        <a:p>
          <a:endParaRPr lang="en-US"/>
        </a:p>
      </dgm:t>
    </dgm:pt>
    <dgm:pt modelId="{E5306506-AA6D-4A97-B367-9A86C6569113}" type="sibTrans" cxnId="{A23A4D8E-69C5-4F8D-B315-CDA094492126}">
      <dgm:prSet/>
      <dgm:spPr>
        <a:solidFill>
          <a:srgbClr val="1A9DAC"/>
        </a:solidFill>
        <a:ln>
          <a:noFill/>
        </a:ln>
      </dgm:spPr>
      <dgm:t>
        <a:bodyPr/>
        <a:lstStyle/>
        <a:p>
          <a:endParaRPr lang="en-US"/>
        </a:p>
      </dgm:t>
    </dgm:pt>
    <dgm:pt modelId="{F4BBF9D7-FDED-4CE7-9237-05726EE9D6A4}">
      <dgm:prSet custT="1"/>
      <dgm:spPr>
        <a:solidFill>
          <a:srgbClr val="1A9DAC"/>
        </a:solidFill>
        <a:ln w="76200">
          <a:noFill/>
        </a:ln>
      </dgm:spPr>
      <dgm:t>
        <a:bodyPr/>
        <a:lstStyle/>
        <a:p>
          <a:pPr algn="ctr" rtl="0"/>
          <a:r>
            <a:rPr lang="en-GB" sz="1800" dirty="0" smtClean="0">
              <a:solidFill>
                <a:schemeClr val="bg1"/>
              </a:solidFill>
              <a:latin typeface="Tahoma" panose="020B0604030504040204" pitchFamily="34" charset="0"/>
              <a:ea typeface="Tahoma" panose="020B0604030504040204" pitchFamily="34" charset="0"/>
              <a:cs typeface="Tahoma" panose="020B0604030504040204" pitchFamily="34" charset="0"/>
            </a:rPr>
            <a:t>Spaces to </a:t>
          </a:r>
        </a:p>
        <a:p>
          <a:pPr algn="ctr" rtl="0"/>
          <a:r>
            <a:rPr lang="en-GB" sz="1800" dirty="0" smtClean="0">
              <a:solidFill>
                <a:schemeClr val="bg1"/>
              </a:solidFill>
              <a:latin typeface="Tahoma" panose="020B0604030504040204" pitchFamily="34" charset="0"/>
              <a:ea typeface="Tahoma" panose="020B0604030504040204" pitchFamily="34" charset="0"/>
              <a:cs typeface="Tahoma" panose="020B0604030504040204" pitchFamily="34" charset="0"/>
            </a:rPr>
            <a:t>re-theorise gender?</a:t>
          </a:r>
        </a:p>
      </dgm:t>
    </dgm:pt>
    <dgm:pt modelId="{9F4BA648-9708-4AC9-8ACF-9500CCBF741E}" type="parTrans" cxnId="{E2573379-3F94-4897-B06C-B2F9F0BC3557}">
      <dgm:prSet/>
      <dgm:spPr/>
      <dgm:t>
        <a:bodyPr/>
        <a:lstStyle/>
        <a:p>
          <a:endParaRPr lang="en-US"/>
        </a:p>
      </dgm:t>
    </dgm:pt>
    <dgm:pt modelId="{84F887EA-FF5F-407B-AA75-CF5110862164}" type="sibTrans" cxnId="{E2573379-3F94-4897-B06C-B2F9F0BC3557}">
      <dgm:prSet/>
      <dgm:spPr/>
      <dgm:t>
        <a:bodyPr/>
        <a:lstStyle/>
        <a:p>
          <a:endParaRPr lang="en-US"/>
        </a:p>
      </dgm:t>
    </dgm:pt>
    <dgm:pt modelId="{262DE63F-4830-4CD4-B4E2-5C42A949B792}" type="pres">
      <dgm:prSet presAssocID="{CC376728-9486-415F-AA5B-C20036467626}" presName="Name0" presStyleCnt="0">
        <dgm:presLayoutVars>
          <dgm:dir/>
          <dgm:resizeHandles val="exact"/>
        </dgm:presLayoutVars>
      </dgm:prSet>
      <dgm:spPr/>
      <dgm:t>
        <a:bodyPr/>
        <a:lstStyle/>
        <a:p>
          <a:endParaRPr lang="en-US"/>
        </a:p>
      </dgm:t>
    </dgm:pt>
    <dgm:pt modelId="{AAC1BFD0-C14A-4824-AF31-0D9C067FB154}" type="pres">
      <dgm:prSet presAssocID="{F2316EC7-F0E4-4FCC-8059-6A9AC1A379F4}" presName="node" presStyleLbl="node1" presStyleIdx="0" presStyleCnt="3" custScaleX="131403" custScaleY="263954" custLinFactNeighborX="-1302" custLinFactNeighborY="770">
        <dgm:presLayoutVars>
          <dgm:bulletEnabled val="1"/>
        </dgm:presLayoutVars>
      </dgm:prSet>
      <dgm:spPr/>
      <dgm:t>
        <a:bodyPr/>
        <a:lstStyle/>
        <a:p>
          <a:endParaRPr lang="en-US"/>
        </a:p>
      </dgm:t>
    </dgm:pt>
    <dgm:pt modelId="{1C5D32BE-64C4-4D9C-A1F0-9729E16EF8B1}" type="pres">
      <dgm:prSet presAssocID="{34D76091-7C89-4146-81B1-C5A52978FA05}" presName="sibTrans" presStyleLbl="sibTrans2D1" presStyleIdx="0" presStyleCnt="2"/>
      <dgm:spPr/>
      <dgm:t>
        <a:bodyPr/>
        <a:lstStyle/>
        <a:p>
          <a:endParaRPr lang="en-US"/>
        </a:p>
      </dgm:t>
    </dgm:pt>
    <dgm:pt modelId="{7BF5DDE6-174A-4FBF-9638-6C3FFD2A206D}" type="pres">
      <dgm:prSet presAssocID="{34D76091-7C89-4146-81B1-C5A52978FA05}" presName="connectorText" presStyleLbl="sibTrans2D1" presStyleIdx="0" presStyleCnt="2"/>
      <dgm:spPr/>
      <dgm:t>
        <a:bodyPr/>
        <a:lstStyle/>
        <a:p>
          <a:endParaRPr lang="en-US"/>
        </a:p>
      </dgm:t>
    </dgm:pt>
    <dgm:pt modelId="{C7FD61BC-E60F-45B9-AB2C-6F5BBFD000C4}" type="pres">
      <dgm:prSet presAssocID="{8DC3BE96-F563-4A35-B388-57C8952A9B0F}" presName="node" presStyleLbl="node1" presStyleIdx="1" presStyleCnt="3" custScaleX="126359" custScaleY="263954">
        <dgm:presLayoutVars>
          <dgm:bulletEnabled val="1"/>
        </dgm:presLayoutVars>
      </dgm:prSet>
      <dgm:spPr/>
      <dgm:t>
        <a:bodyPr/>
        <a:lstStyle/>
        <a:p>
          <a:endParaRPr lang="en-US"/>
        </a:p>
      </dgm:t>
    </dgm:pt>
    <dgm:pt modelId="{B097B71F-83EF-4A46-BED9-EE949785B1FF}" type="pres">
      <dgm:prSet presAssocID="{E5306506-AA6D-4A97-B367-9A86C6569113}" presName="sibTrans" presStyleLbl="sibTrans2D1" presStyleIdx="1" presStyleCnt="2"/>
      <dgm:spPr/>
      <dgm:t>
        <a:bodyPr/>
        <a:lstStyle/>
        <a:p>
          <a:endParaRPr lang="en-US"/>
        </a:p>
      </dgm:t>
    </dgm:pt>
    <dgm:pt modelId="{08AAB98D-640E-4BCB-8521-8F65A3B59E07}" type="pres">
      <dgm:prSet presAssocID="{E5306506-AA6D-4A97-B367-9A86C6569113}" presName="connectorText" presStyleLbl="sibTrans2D1" presStyleIdx="1" presStyleCnt="2"/>
      <dgm:spPr/>
      <dgm:t>
        <a:bodyPr/>
        <a:lstStyle/>
        <a:p>
          <a:endParaRPr lang="en-US"/>
        </a:p>
      </dgm:t>
    </dgm:pt>
    <dgm:pt modelId="{7A3EA646-E442-4CC4-B16B-AF934884486F}" type="pres">
      <dgm:prSet presAssocID="{F4BBF9D7-FDED-4CE7-9237-05726EE9D6A4}" presName="node" presStyleLbl="node1" presStyleIdx="2" presStyleCnt="3" custScaleX="126575" custScaleY="256421" custLinFactNeighborX="2069" custLinFactNeighborY="2099">
        <dgm:presLayoutVars>
          <dgm:bulletEnabled val="1"/>
        </dgm:presLayoutVars>
      </dgm:prSet>
      <dgm:spPr/>
      <dgm:t>
        <a:bodyPr/>
        <a:lstStyle/>
        <a:p>
          <a:endParaRPr lang="en-US"/>
        </a:p>
      </dgm:t>
    </dgm:pt>
  </dgm:ptLst>
  <dgm:cxnLst>
    <dgm:cxn modelId="{53F66C49-AFC1-4E03-8FA4-070065294203}" type="presOf" srcId="{CC376728-9486-415F-AA5B-C20036467626}" destId="{262DE63F-4830-4CD4-B4E2-5C42A949B792}" srcOrd="0" destOrd="0" presId="urn:microsoft.com/office/officeart/2005/8/layout/process1"/>
    <dgm:cxn modelId="{8B043A13-3488-4B53-8561-BAB76D5E7779}" type="presOf" srcId="{E5306506-AA6D-4A97-B367-9A86C6569113}" destId="{B097B71F-83EF-4A46-BED9-EE949785B1FF}" srcOrd="0" destOrd="0" presId="urn:microsoft.com/office/officeart/2005/8/layout/process1"/>
    <dgm:cxn modelId="{49E44882-0031-4950-9929-096E26EBD055}" type="presOf" srcId="{F2316EC7-F0E4-4FCC-8059-6A9AC1A379F4}" destId="{AAC1BFD0-C14A-4824-AF31-0D9C067FB154}" srcOrd="0" destOrd="0" presId="urn:microsoft.com/office/officeart/2005/8/layout/process1"/>
    <dgm:cxn modelId="{360797FE-06F2-4814-B108-D400CF83ABC7}" srcId="{CC376728-9486-415F-AA5B-C20036467626}" destId="{F2316EC7-F0E4-4FCC-8059-6A9AC1A379F4}" srcOrd="0" destOrd="0" parTransId="{27F5E021-D295-4B65-8984-3EC8C98C3690}" sibTransId="{34D76091-7C89-4146-81B1-C5A52978FA05}"/>
    <dgm:cxn modelId="{E2573379-3F94-4897-B06C-B2F9F0BC3557}" srcId="{CC376728-9486-415F-AA5B-C20036467626}" destId="{F4BBF9D7-FDED-4CE7-9237-05726EE9D6A4}" srcOrd="2" destOrd="0" parTransId="{9F4BA648-9708-4AC9-8ACF-9500CCBF741E}" sibTransId="{84F887EA-FF5F-407B-AA75-CF5110862164}"/>
    <dgm:cxn modelId="{35BB2CB3-DCCF-40CC-AF15-76ED7FD3F592}" type="presOf" srcId="{8DC3BE96-F563-4A35-B388-57C8952A9B0F}" destId="{C7FD61BC-E60F-45B9-AB2C-6F5BBFD000C4}" srcOrd="0" destOrd="0" presId="urn:microsoft.com/office/officeart/2005/8/layout/process1"/>
    <dgm:cxn modelId="{099E228F-61D3-47EA-8A45-BAEF5035028D}" type="presOf" srcId="{34D76091-7C89-4146-81B1-C5A52978FA05}" destId="{7BF5DDE6-174A-4FBF-9638-6C3FFD2A206D}" srcOrd="1" destOrd="0" presId="urn:microsoft.com/office/officeart/2005/8/layout/process1"/>
    <dgm:cxn modelId="{4B471E45-9318-4D4F-BEBA-BF235FF7607B}" type="presOf" srcId="{E5306506-AA6D-4A97-B367-9A86C6569113}" destId="{08AAB98D-640E-4BCB-8521-8F65A3B59E07}" srcOrd="1" destOrd="0" presId="urn:microsoft.com/office/officeart/2005/8/layout/process1"/>
    <dgm:cxn modelId="{7A9EFE21-564C-4C3F-A0EE-1DBACC67653E}" type="presOf" srcId="{34D76091-7C89-4146-81B1-C5A52978FA05}" destId="{1C5D32BE-64C4-4D9C-A1F0-9729E16EF8B1}" srcOrd="0" destOrd="0" presId="urn:microsoft.com/office/officeart/2005/8/layout/process1"/>
    <dgm:cxn modelId="{3B4A2624-AF77-4DD9-91FB-C33B38B3090F}" type="presOf" srcId="{F4BBF9D7-FDED-4CE7-9237-05726EE9D6A4}" destId="{7A3EA646-E442-4CC4-B16B-AF934884486F}" srcOrd="0" destOrd="0" presId="urn:microsoft.com/office/officeart/2005/8/layout/process1"/>
    <dgm:cxn modelId="{A23A4D8E-69C5-4F8D-B315-CDA094492126}" srcId="{CC376728-9486-415F-AA5B-C20036467626}" destId="{8DC3BE96-F563-4A35-B388-57C8952A9B0F}" srcOrd="1" destOrd="0" parTransId="{79A49D9E-4785-40B0-B4F6-444D012BBBDA}" sibTransId="{E5306506-AA6D-4A97-B367-9A86C6569113}"/>
    <dgm:cxn modelId="{B8833E5E-80FF-4EEF-BA1D-8C81D74CF077}" type="presParOf" srcId="{262DE63F-4830-4CD4-B4E2-5C42A949B792}" destId="{AAC1BFD0-C14A-4824-AF31-0D9C067FB154}" srcOrd="0" destOrd="0" presId="urn:microsoft.com/office/officeart/2005/8/layout/process1"/>
    <dgm:cxn modelId="{2BA63099-141C-47BB-9F99-5266703EED48}" type="presParOf" srcId="{262DE63F-4830-4CD4-B4E2-5C42A949B792}" destId="{1C5D32BE-64C4-4D9C-A1F0-9729E16EF8B1}" srcOrd="1" destOrd="0" presId="urn:microsoft.com/office/officeart/2005/8/layout/process1"/>
    <dgm:cxn modelId="{310FA7C2-8379-4D93-88B9-18E71A8075B2}" type="presParOf" srcId="{1C5D32BE-64C4-4D9C-A1F0-9729E16EF8B1}" destId="{7BF5DDE6-174A-4FBF-9638-6C3FFD2A206D}" srcOrd="0" destOrd="0" presId="urn:microsoft.com/office/officeart/2005/8/layout/process1"/>
    <dgm:cxn modelId="{E500A702-981A-4357-B3EA-A34630999754}" type="presParOf" srcId="{262DE63F-4830-4CD4-B4E2-5C42A949B792}" destId="{C7FD61BC-E60F-45B9-AB2C-6F5BBFD000C4}" srcOrd="2" destOrd="0" presId="urn:microsoft.com/office/officeart/2005/8/layout/process1"/>
    <dgm:cxn modelId="{20D427A7-E7DE-42F6-BAB2-1147A5B5D76C}" type="presParOf" srcId="{262DE63F-4830-4CD4-B4E2-5C42A949B792}" destId="{B097B71F-83EF-4A46-BED9-EE949785B1FF}" srcOrd="3" destOrd="0" presId="urn:microsoft.com/office/officeart/2005/8/layout/process1"/>
    <dgm:cxn modelId="{33C591C0-8413-4E4D-967A-04A755E40AE7}" type="presParOf" srcId="{B097B71F-83EF-4A46-BED9-EE949785B1FF}" destId="{08AAB98D-640E-4BCB-8521-8F65A3B59E07}" srcOrd="0" destOrd="0" presId="urn:microsoft.com/office/officeart/2005/8/layout/process1"/>
    <dgm:cxn modelId="{84C8470C-D702-4AC6-A26A-123EAEC49154}" type="presParOf" srcId="{262DE63F-4830-4CD4-B4E2-5C42A949B792}" destId="{7A3EA646-E442-4CC4-B16B-AF934884486F}"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C376728-9486-415F-AA5B-C20036467626}"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n-US"/>
        </a:p>
      </dgm:t>
    </dgm:pt>
    <dgm:pt modelId="{F2316EC7-F0E4-4FCC-8059-6A9AC1A379F4}">
      <dgm:prSet custT="1"/>
      <dgm:spPr>
        <a:solidFill>
          <a:srgbClr val="1A9DAC"/>
        </a:solidFill>
        <a:ln w="76200">
          <a:noFill/>
        </a:ln>
      </dgm:spPr>
      <dgm:t>
        <a:bodyPr anchor="ctr"/>
        <a:lstStyle/>
        <a:p>
          <a:pPr algn="ctr" rtl="0"/>
          <a:r>
            <a:rPr lang="en-GB" sz="1800" dirty="0" smtClean="0">
              <a:solidFill>
                <a:schemeClr val="bg1"/>
              </a:solidFill>
              <a:latin typeface="Tahoma" panose="020B0604030504040204" pitchFamily="34" charset="0"/>
              <a:ea typeface="Tahoma" panose="020B0604030504040204" pitchFamily="34" charset="0"/>
              <a:cs typeface="Tahoma" panose="020B0604030504040204" pitchFamily="34" charset="0"/>
            </a:rPr>
            <a:t>  Participant C (M): They walk in a club and something goes over their eyes and they think they can just grab, touch everyone. </a:t>
          </a:r>
          <a:endParaRPr lang="en-GB" sz="1800" dirty="0">
            <a:solidFill>
              <a:schemeClr val="bg1"/>
            </a:solidFill>
            <a:latin typeface="Tahoma" panose="020B0604030504040204" pitchFamily="34" charset="0"/>
            <a:ea typeface="Tahoma" panose="020B0604030504040204" pitchFamily="34" charset="0"/>
            <a:cs typeface="Tahoma" panose="020B0604030504040204" pitchFamily="34" charset="0"/>
          </a:endParaRPr>
        </a:p>
      </dgm:t>
    </dgm:pt>
    <dgm:pt modelId="{27F5E021-D295-4B65-8984-3EC8C98C3690}" type="parTrans" cxnId="{360797FE-06F2-4814-B108-D400CF83ABC7}">
      <dgm:prSet/>
      <dgm:spPr/>
      <dgm:t>
        <a:bodyPr/>
        <a:lstStyle/>
        <a:p>
          <a:endParaRPr lang="en-US"/>
        </a:p>
      </dgm:t>
    </dgm:pt>
    <dgm:pt modelId="{34D76091-7C89-4146-81B1-C5A52978FA05}" type="sibTrans" cxnId="{360797FE-06F2-4814-B108-D400CF83ABC7}">
      <dgm:prSet/>
      <dgm:spPr>
        <a:solidFill>
          <a:srgbClr val="1A9DAC"/>
        </a:solidFill>
        <a:ln>
          <a:noFill/>
        </a:ln>
      </dgm:spPr>
      <dgm:t>
        <a:bodyPr/>
        <a:lstStyle/>
        <a:p>
          <a:endParaRPr lang="en-US"/>
        </a:p>
      </dgm:t>
    </dgm:pt>
    <dgm:pt modelId="{8DC3BE96-F563-4A35-B388-57C8952A9B0F}">
      <dgm:prSet custT="1"/>
      <dgm:spPr>
        <a:solidFill>
          <a:srgbClr val="1A9DAC"/>
        </a:solidFill>
        <a:ln w="76200">
          <a:noFill/>
        </a:ln>
      </dgm:spPr>
      <dgm:t>
        <a:bodyPr/>
        <a:lstStyle/>
        <a:p>
          <a:pPr algn="ctr" rtl="0"/>
          <a:r>
            <a:rPr lang="en-GB" sz="1800" b="0" dirty="0" smtClean="0">
              <a:solidFill>
                <a:schemeClr val="bg1"/>
              </a:solidFill>
              <a:latin typeface="Tahoma" panose="020B0604030504040204" pitchFamily="34" charset="0"/>
              <a:ea typeface="Tahoma" panose="020B0604030504040204" pitchFamily="34" charset="0"/>
              <a:cs typeface="Tahoma" panose="020B0604030504040204" pitchFamily="34" charset="0"/>
            </a:rPr>
            <a:t>Participant D (F): In Fresher’s, I was having a photo taken and someone literally grabbed my arse. I didn’t want to ruin the photo so I moved that arm behind me I was still smiling. </a:t>
          </a:r>
        </a:p>
      </dgm:t>
    </dgm:pt>
    <dgm:pt modelId="{79A49D9E-4785-40B0-B4F6-444D012BBBDA}" type="parTrans" cxnId="{A23A4D8E-69C5-4F8D-B315-CDA094492126}">
      <dgm:prSet/>
      <dgm:spPr/>
      <dgm:t>
        <a:bodyPr/>
        <a:lstStyle/>
        <a:p>
          <a:endParaRPr lang="en-US"/>
        </a:p>
      </dgm:t>
    </dgm:pt>
    <dgm:pt modelId="{E5306506-AA6D-4A97-B367-9A86C6569113}" type="sibTrans" cxnId="{A23A4D8E-69C5-4F8D-B315-CDA094492126}">
      <dgm:prSet/>
      <dgm:spPr>
        <a:solidFill>
          <a:srgbClr val="1A9DAC"/>
        </a:solidFill>
        <a:ln>
          <a:noFill/>
        </a:ln>
      </dgm:spPr>
      <dgm:t>
        <a:bodyPr/>
        <a:lstStyle/>
        <a:p>
          <a:endParaRPr lang="en-US"/>
        </a:p>
      </dgm:t>
    </dgm:pt>
    <dgm:pt modelId="{262DE63F-4830-4CD4-B4E2-5C42A949B792}" type="pres">
      <dgm:prSet presAssocID="{CC376728-9486-415F-AA5B-C20036467626}" presName="Name0" presStyleCnt="0">
        <dgm:presLayoutVars>
          <dgm:dir/>
          <dgm:resizeHandles val="exact"/>
        </dgm:presLayoutVars>
      </dgm:prSet>
      <dgm:spPr/>
      <dgm:t>
        <a:bodyPr/>
        <a:lstStyle/>
        <a:p>
          <a:endParaRPr lang="en-US"/>
        </a:p>
      </dgm:t>
    </dgm:pt>
    <dgm:pt modelId="{AAC1BFD0-C14A-4824-AF31-0D9C067FB154}" type="pres">
      <dgm:prSet presAssocID="{F2316EC7-F0E4-4FCC-8059-6A9AC1A379F4}" presName="node" presStyleLbl="node1" presStyleIdx="0" presStyleCnt="2" custScaleX="131403" custScaleY="263954" custLinFactNeighborX="-1302" custLinFactNeighborY="770">
        <dgm:presLayoutVars>
          <dgm:bulletEnabled val="1"/>
        </dgm:presLayoutVars>
      </dgm:prSet>
      <dgm:spPr/>
      <dgm:t>
        <a:bodyPr/>
        <a:lstStyle/>
        <a:p>
          <a:endParaRPr lang="en-US"/>
        </a:p>
      </dgm:t>
    </dgm:pt>
    <dgm:pt modelId="{1C5D32BE-64C4-4D9C-A1F0-9729E16EF8B1}" type="pres">
      <dgm:prSet presAssocID="{34D76091-7C89-4146-81B1-C5A52978FA05}" presName="sibTrans" presStyleLbl="sibTrans2D1" presStyleIdx="0" presStyleCnt="1"/>
      <dgm:spPr/>
      <dgm:t>
        <a:bodyPr/>
        <a:lstStyle/>
        <a:p>
          <a:endParaRPr lang="en-US"/>
        </a:p>
      </dgm:t>
    </dgm:pt>
    <dgm:pt modelId="{7BF5DDE6-174A-4FBF-9638-6C3FFD2A206D}" type="pres">
      <dgm:prSet presAssocID="{34D76091-7C89-4146-81B1-C5A52978FA05}" presName="connectorText" presStyleLbl="sibTrans2D1" presStyleIdx="0" presStyleCnt="1"/>
      <dgm:spPr/>
      <dgm:t>
        <a:bodyPr/>
        <a:lstStyle/>
        <a:p>
          <a:endParaRPr lang="en-US"/>
        </a:p>
      </dgm:t>
    </dgm:pt>
    <dgm:pt modelId="{C7FD61BC-E60F-45B9-AB2C-6F5BBFD000C4}" type="pres">
      <dgm:prSet presAssocID="{8DC3BE96-F563-4A35-B388-57C8952A9B0F}" presName="node" presStyleLbl="node1" presStyleIdx="1" presStyleCnt="2" custScaleX="126359" custScaleY="263954">
        <dgm:presLayoutVars>
          <dgm:bulletEnabled val="1"/>
        </dgm:presLayoutVars>
      </dgm:prSet>
      <dgm:spPr/>
      <dgm:t>
        <a:bodyPr/>
        <a:lstStyle/>
        <a:p>
          <a:endParaRPr lang="en-US"/>
        </a:p>
      </dgm:t>
    </dgm:pt>
  </dgm:ptLst>
  <dgm:cxnLst>
    <dgm:cxn modelId="{A23A4D8E-69C5-4F8D-B315-CDA094492126}" srcId="{CC376728-9486-415F-AA5B-C20036467626}" destId="{8DC3BE96-F563-4A35-B388-57C8952A9B0F}" srcOrd="1" destOrd="0" parTransId="{79A49D9E-4785-40B0-B4F6-444D012BBBDA}" sibTransId="{E5306506-AA6D-4A97-B367-9A86C6569113}"/>
    <dgm:cxn modelId="{099E228F-61D3-47EA-8A45-BAEF5035028D}" type="presOf" srcId="{34D76091-7C89-4146-81B1-C5A52978FA05}" destId="{7BF5DDE6-174A-4FBF-9638-6C3FFD2A206D}" srcOrd="1" destOrd="0" presId="urn:microsoft.com/office/officeart/2005/8/layout/process1"/>
    <dgm:cxn modelId="{49E44882-0031-4950-9929-096E26EBD055}" type="presOf" srcId="{F2316EC7-F0E4-4FCC-8059-6A9AC1A379F4}" destId="{AAC1BFD0-C14A-4824-AF31-0D9C067FB154}" srcOrd="0" destOrd="0" presId="urn:microsoft.com/office/officeart/2005/8/layout/process1"/>
    <dgm:cxn modelId="{53F66C49-AFC1-4E03-8FA4-070065294203}" type="presOf" srcId="{CC376728-9486-415F-AA5B-C20036467626}" destId="{262DE63F-4830-4CD4-B4E2-5C42A949B792}" srcOrd="0" destOrd="0" presId="urn:microsoft.com/office/officeart/2005/8/layout/process1"/>
    <dgm:cxn modelId="{360797FE-06F2-4814-B108-D400CF83ABC7}" srcId="{CC376728-9486-415F-AA5B-C20036467626}" destId="{F2316EC7-F0E4-4FCC-8059-6A9AC1A379F4}" srcOrd="0" destOrd="0" parTransId="{27F5E021-D295-4B65-8984-3EC8C98C3690}" sibTransId="{34D76091-7C89-4146-81B1-C5A52978FA05}"/>
    <dgm:cxn modelId="{7A9EFE21-564C-4C3F-A0EE-1DBACC67653E}" type="presOf" srcId="{34D76091-7C89-4146-81B1-C5A52978FA05}" destId="{1C5D32BE-64C4-4D9C-A1F0-9729E16EF8B1}" srcOrd="0" destOrd="0" presId="urn:microsoft.com/office/officeart/2005/8/layout/process1"/>
    <dgm:cxn modelId="{35BB2CB3-DCCF-40CC-AF15-76ED7FD3F592}" type="presOf" srcId="{8DC3BE96-F563-4A35-B388-57C8952A9B0F}" destId="{C7FD61BC-E60F-45B9-AB2C-6F5BBFD000C4}" srcOrd="0" destOrd="0" presId="urn:microsoft.com/office/officeart/2005/8/layout/process1"/>
    <dgm:cxn modelId="{B8833E5E-80FF-4EEF-BA1D-8C81D74CF077}" type="presParOf" srcId="{262DE63F-4830-4CD4-B4E2-5C42A949B792}" destId="{AAC1BFD0-C14A-4824-AF31-0D9C067FB154}" srcOrd="0" destOrd="0" presId="urn:microsoft.com/office/officeart/2005/8/layout/process1"/>
    <dgm:cxn modelId="{2BA63099-141C-47BB-9F99-5266703EED48}" type="presParOf" srcId="{262DE63F-4830-4CD4-B4E2-5C42A949B792}" destId="{1C5D32BE-64C4-4D9C-A1F0-9729E16EF8B1}" srcOrd="1" destOrd="0" presId="urn:microsoft.com/office/officeart/2005/8/layout/process1"/>
    <dgm:cxn modelId="{310FA7C2-8379-4D93-88B9-18E71A8075B2}" type="presParOf" srcId="{1C5D32BE-64C4-4D9C-A1F0-9729E16EF8B1}" destId="{7BF5DDE6-174A-4FBF-9638-6C3FFD2A206D}" srcOrd="0" destOrd="0" presId="urn:microsoft.com/office/officeart/2005/8/layout/process1"/>
    <dgm:cxn modelId="{E500A702-981A-4357-B3EA-A34630999754}" type="presParOf" srcId="{262DE63F-4830-4CD4-B4E2-5C42A949B792}" destId="{C7FD61BC-E60F-45B9-AB2C-6F5BBFD000C4}"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C376728-9486-415F-AA5B-C20036467626}"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n-US"/>
        </a:p>
      </dgm:t>
    </dgm:pt>
    <dgm:pt modelId="{F2316EC7-F0E4-4FCC-8059-6A9AC1A379F4}">
      <dgm:prSet custT="1"/>
      <dgm:spPr>
        <a:solidFill>
          <a:srgbClr val="1A9DAC"/>
        </a:solidFill>
        <a:ln w="76200">
          <a:noFill/>
        </a:ln>
      </dgm:spPr>
      <dgm:t>
        <a:bodyPr anchor="ctr"/>
        <a:lstStyle/>
        <a:p>
          <a:pPr algn="ctr" rtl="0"/>
          <a:r>
            <a:rPr lang="en-GB" sz="1800" dirty="0" smtClean="0">
              <a:solidFill>
                <a:schemeClr val="bg1"/>
              </a:solidFill>
              <a:latin typeface="Tahoma" panose="020B0604030504040204" pitchFamily="34" charset="0"/>
              <a:ea typeface="Tahoma" panose="020B0604030504040204" pitchFamily="34" charset="0"/>
              <a:cs typeface="Tahoma" panose="020B0604030504040204" pitchFamily="34" charset="0"/>
            </a:rPr>
            <a:t>  Participant A (F): If I go out with a group of girls…We just can’t do it anymore… you end up with a group of guys coming around circling you…we mix in a few boys with that, we’re pestered less, because the other men know that someone might intervene.</a:t>
          </a:r>
        </a:p>
        <a:p>
          <a:pPr algn="ctr" rtl="0"/>
          <a:r>
            <a:rPr lang="en-GB" sz="1800" dirty="0" smtClean="0">
              <a:solidFill>
                <a:schemeClr val="bg1"/>
              </a:solidFill>
              <a:latin typeface="Tahoma" panose="020B0604030504040204" pitchFamily="34" charset="0"/>
              <a:ea typeface="Tahoma" panose="020B0604030504040204" pitchFamily="34" charset="0"/>
              <a:cs typeface="Tahoma" panose="020B0604030504040204" pitchFamily="34" charset="0"/>
            </a:rPr>
            <a:t>Participant B (M): I reckon you could literally video it and compare the difference.  </a:t>
          </a:r>
          <a:endParaRPr lang="en-GB" sz="1800" dirty="0">
            <a:solidFill>
              <a:schemeClr val="bg1"/>
            </a:solidFill>
            <a:latin typeface="Tahoma" panose="020B0604030504040204" pitchFamily="34" charset="0"/>
            <a:ea typeface="Tahoma" panose="020B0604030504040204" pitchFamily="34" charset="0"/>
            <a:cs typeface="Tahoma" panose="020B0604030504040204" pitchFamily="34" charset="0"/>
          </a:endParaRPr>
        </a:p>
      </dgm:t>
    </dgm:pt>
    <dgm:pt modelId="{27F5E021-D295-4B65-8984-3EC8C98C3690}" type="parTrans" cxnId="{360797FE-06F2-4814-B108-D400CF83ABC7}">
      <dgm:prSet/>
      <dgm:spPr/>
      <dgm:t>
        <a:bodyPr/>
        <a:lstStyle/>
        <a:p>
          <a:endParaRPr lang="en-US"/>
        </a:p>
      </dgm:t>
    </dgm:pt>
    <dgm:pt modelId="{34D76091-7C89-4146-81B1-C5A52978FA05}" type="sibTrans" cxnId="{360797FE-06F2-4814-B108-D400CF83ABC7}">
      <dgm:prSet/>
      <dgm:spPr>
        <a:solidFill>
          <a:srgbClr val="1A9DAC"/>
        </a:solidFill>
        <a:ln>
          <a:noFill/>
        </a:ln>
      </dgm:spPr>
      <dgm:t>
        <a:bodyPr/>
        <a:lstStyle/>
        <a:p>
          <a:endParaRPr lang="en-US"/>
        </a:p>
      </dgm:t>
    </dgm:pt>
    <dgm:pt modelId="{8DC3BE96-F563-4A35-B388-57C8952A9B0F}">
      <dgm:prSet custT="1"/>
      <dgm:spPr>
        <a:solidFill>
          <a:srgbClr val="1A9DAC"/>
        </a:solidFill>
        <a:ln w="76200">
          <a:noFill/>
        </a:ln>
      </dgm:spPr>
      <dgm:t>
        <a:bodyPr/>
        <a:lstStyle/>
        <a:p>
          <a:pPr algn="ctr" rtl="0"/>
          <a:r>
            <a:rPr lang="en-GB" sz="1800" b="0" dirty="0" smtClean="0">
              <a:solidFill>
                <a:schemeClr val="bg1"/>
              </a:solidFill>
              <a:latin typeface="Tahoma" panose="020B0604030504040204" pitchFamily="34" charset="0"/>
              <a:ea typeface="Tahoma" panose="020B0604030504040204" pitchFamily="34" charset="0"/>
              <a:cs typeface="Tahoma" panose="020B0604030504040204" pitchFamily="34" charset="0"/>
            </a:rPr>
            <a:t>Participant C (F):I’ve had guys grab you and then, if you reject, they get quite physical. I’ve had a guy hit me before because I pushed him away, but other guys around me were there to challenge it. </a:t>
          </a:r>
        </a:p>
      </dgm:t>
    </dgm:pt>
    <dgm:pt modelId="{79A49D9E-4785-40B0-B4F6-444D012BBBDA}" type="parTrans" cxnId="{A23A4D8E-69C5-4F8D-B315-CDA094492126}">
      <dgm:prSet/>
      <dgm:spPr/>
      <dgm:t>
        <a:bodyPr/>
        <a:lstStyle/>
        <a:p>
          <a:endParaRPr lang="en-US"/>
        </a:p>
      </dgm:t>
    </dgm:pt>
    <dgm:pt modelId="{E5306506-AA6D-4A97-B367-9A86C6569113}" type="sibTrans" cxnId="{A23A4D8E-69C5-4F8D-B315-CDA094492126}">
      <dgm:prSet/>
      <dgm:spPr>
        <a:solidFill>
          <a:srgbClr val="1A9DAC"/>
        </a:solidFill>
        <a:ln>
          <a:noFill/>
        </a:ln>
      </dgm:spPr>
      <dgm:t>
        <a:bodyPr/>
        <a:lstStyle/>
        <a:p>
          <a:endParaRPr lang="en-US"/>
        </a:p>
      </dgm:t>
    </dgm:pt>
    <dgm:pt modelId="{262DE63F-4830-4CD4-B4E2-5C42A949B792}" type="pres">
      <dgm:prSet presAssocID="{CC376728-9486-415F-AA5B-C20036467626}" presName="Name0" presStyleCnt="0">
        <dgm:presLayoutVars>
          <dgm:dir/>
          <dgm:resizeHandles val="exact"/>
        </dgm:presLayoutVars>
      </dgm:prSet>
      <dgm:spPr/>
      <dgm:t>
        <a:bodyPr/>
        <a:lstStyle/>
        <a:p>
          <a:endParaRPr lang="en-US"/>
        </a:p>
      </dgm:t>
    </dgm:pt>
    <dgm:pt modelId="{AAC1BFD0-C14A-4824-AF31-0D9C067FB154}" type="pres">
      <dgm:prSet presAssocID="{F2316EC7-F0E4-4FCC-8059-6A9AC1A379F4}" presName="node" presStyleLbl="node1" presStyleIdx="0" presStyleCnt="2" custScaleX="131403" custScaleY="263954" custLinFactNeighborX="-1302" custLinFactNeighborY="770">
        <dgm:presLayoutVars>
          <dgm:bulletEnabled val="1"/>
        </dgm:presLayoutVars>
      </dgm:prSet>
      <dgm:spPr/>
      <dgm:t>
        <a:bodyPr/>
        <a:lstStyle/>
        <a:p>
          <a:endParaRPr lang="en-US"/>
        </a:p>
      </dgm:t>
    </dgm:pt>
    <dgm:pt modelId="{1C5D32BE-64C4-4D9C-A1F0-9729E16EF8B1}" type="pres">
      <dgm:prSet presAssocID="{34D76091-7C89-4146-81B1-C5A52978FA05}" presName="sibTrans" presStyleLbl="sibTrans2D1" presStyleIdx="0" presStyleCnt="1"/>
      <dgm:spPr/>
      <dgm:t>
        <a:bodyPr/>
        <a:lstStyle/>
        <a:p>
          <a:endParaRPr lang="en-US"/>
        </a:p>
      </dgm:t>
    </dgm:pt>
    <dgm:pt modelId="{7BF5DDE6-174A-4FBF-9638-6C3FFD2A206D}" type="pres">
      <dgm:prSet presAssocID="{34D76091-7C89-4146-81B1-C5A52978FA05}" presName="connectorText" presStyleLbl="sibTrans2D1" presStyleIdx="0" presStyleCnt="1"/>
      <dgm:spPr/>
      <dgm:t>
        <a:bodyPr/>
        <a:lstStyle/>
        <a:p>
          <a:endParaRPr lang="en-US"/>
        </a:p>
      </dgm:t>
    </dgm:pt>
    <dgm:pt modelId="{C7FD61BC-E60F-45B9-AB2C-6F5BBFD000C4}" type="pres">
      <dgm:prSet presAssocID="{8DC3BE96-F563-4A35-B388-57C8952A9B0F}" presName="node" presStyleLbl="node1" presStyleIdx="1" presStyleCnt="2" custScaleX="126359" custScaleY="263954">
        <dgm:presLayoutVars>
          <dgm:bulletEnabled val="1"/>
        </dgm:presLayoutVars>
      </dgm:prSet>
      <dgm:spPr/>
      <dgm:t>
        <a:bodyPr/>
        <a:lstStyle/>
        <a:p>
          <a:endParaRPr lang="en-US"/>
        </a:p>
      </dgm:t>
    </dgm:pt>
  </dgm:ptLst>
  <dgm:cxnLst>
    <dgm:cxn modelId="{A23A4D8E-69C5-4F8D-B315-CDA094492126}" srcId="{CC376728-9486-415F-AA5B-C20036467626}" destId="{8DC3BE96-F563-4A35-B388-57C8952A9B0F}" srcOrd="1" destOrd="0" parTransId="{79A49D9E-4785-40B0-B4F6-444D012BBBDA}" sibTransId="{E5306506-AA6D-4A97-B367-9A86C6569113}"/>
    <dgm:cxn modelId="{099E228F-61D3-47EA-8A45-BAEF5035028D}" type="presOf" srcId="{34D76091-7C89-4146-81B1-C5A52978FA05}" destId="{7BF5DDE6-174A-4FBF-9638-6C3FFD2A206D}" srcOrd="1" destOrd="0" presId="urn:microsoft.com/office/officeart/2005/8/layout/process1"/>
    <dgm:cxn modelId="{360797FE-06F2-4814-B108-D400CF83ABC7}" srcId="{CC376728-9486-415F-AA5B-C20036467626}" destId="{F2316EC7-F0E4-4FCC-8059-6A9AC1A379F4}" srcOrd="0" destOrd="0" parTransId="{27F5E021-D295-4B65-8984-3EC8C98C3690}" sibTransId="{34D76091-7C89-4146-81B1-C5A52978FA05}"/>
    <dgm:cxn modelId="{53F66C49-AFC1-4E03-8FA4-070065294203}" type="presOf" srcId="{CC376728-9486-415F-AA5B-C20036467626}" destId="{262DE63F-4830-4CD4-B4E2-5C42A949B792}" srcOrd="0" destOrd="0" presId="urn:microsoft.com/office/officeart/2005/8/layout/process1"/>
    <dgm:cxn modelId="{49E44882-0031-4950-9929-096E26EBD055}" type="presOf" srcId="{F2316EC7-F0E4-4FCC-8059-6A9AC1A379F4}" destId="{AAC1BFD0-C14A-4824-AF31-0D9C067FB154}" srcOrd="0" destOrd="0" presId="urn:microsoft.com/office/officeart/2005/8/layout/process1"/>
    <dgm:cxn modelId="{7A9EFE21-564C-4C3F-A0EE-1DBACC67653E}" type="presOf" srcId="{34D76091-7C89-4146-81B1-C5A52978FA05}" destId="{1C5D32BE-64C4-4D9C-A1F0-9729E16EF8B1}" srcOrd="0" destOrd="0" presId="urn:microsoft.com/office/officeart/2005/8/layout/process1"/>
    <dgm:cxn modelId="{35BB2CB3-DCCF-40CC-AF15-76ED7FD3F592}" type="presOf" srcId="{8DC3BE96-F563-4A35-B388-57C8952A9B0F}" destId="{C7FD61BC-E60F-45B9-AB2C-6F5BBFD000C4}" srcOrd="0" destOrd="0" presId="urn:microsoft.com/office/officeart/2005/8/layout/process1"/>
    <dgm:cxn modelId="{B8833E5E-80FF-4EEF-BA1D-8C81D74CF077}" type="presParOf" srcId="{262DE63F-4830-4CD4-B4E2-5C42A949B792}" destId="{AAC1BFD0-C14A-4824-AF31-0D9C067FB154}" srcOrd="0" destOrd="0" presId="urn:microsoft.com/office/officeart/2005/8/layout/process1"/>
    <dgm:cxn modelId="{2BA63099-141C-47BB-9F99-5266703EED48}" type="presParOf" srcId="{262DE63F-4830-4CD4-B4E2-5C42A949B792}" destId="{1C5D32BE-64C4-4D9C-A1F0-9729E16EF8B1}" srcOrd="1" destOrd="0" presId="urn:microsoft.com/office/officeart/2005/8/layout/process1"/>
    <dgm:cxn modelId="{310FA7C2-8379-4D93-88B9-18E71A8075B2}" type="presParOf" srcId="{1C5D32BE-64C4-4D9C-A1F0-9729E16EF8B1}" destId="{7BF5DDE6-174A-4FBF-9638-6C3FFD2A206D}" srcOrd="0" destOrd="0" presId="urn:microsoft.com/office/officeart/2005/8/layout/process1"/>
    <dgm:cxn modelId="{E500A702-981A-4357-B3EA-A34630999754}" type="presParOf" srcId="{262DE63F-4830-4CD4-B4E2-5C42A949B792}" destId="{C7FD61BC-E60F-45B9-AB2C-6F5BBFD000C4}"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C376728-9486-415F-AA5B-C20036467626}"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n-US"/>
        </a:p>
      </dgm:t>
    </dgm:pt>
    <dgm:pt modelId="{F2316EC7-F0E4-4FCC-8059-6A9AC1A379F4}">
      <dgm:prSet custT="1"/>
      <dgm:spPr>
        <a:solidFill>
          <a:srgbClr val="1A9DAC"/>
        </a:solidFill>
        <a:ln w="76200">
          <a:noFill/>
        </a:ln>
      </dgm:spPr>
      <dgm:t>
        <a:bodyPr anchor="ctr"/>
        <a:lstStyle/>
        <a:p>
          <a:pPr algn="ctr" rtl="0"/>
          <a:r>
            <a:rPr lang="en-GB" sz="1800" dirty="0" smtClean="0">
              <a:solidFill>
                <a:schemeClr val="bg1"/>
              </a:solidFill>
              <a:latin typeface="Tahoma" panose="020B0604030504040204" pitchFamily="34" charset="0"/>
              <a:ea typeface="Tahoma" panose="020B0604030504040204" pitchFamily="34" charset="0"/>
              <a:cs typeface="Tahoma" panose="020B0604030504040204" pitchFamily="34" charset="0"/>
            </a:rPr>
            <a:t>Participant G (M): I’ve shared my personal experience, do you remember, I was on the phone it was two in the morning…I was just coming home from my sister’s, so I wasn’t drunk…some really drunk girl came up and hugged me and I was so uncomfortable.  </a:t>
          </a:r>
          <a:endParaRPr lang="en-GB" sz="1800" dirty="0">
            <a:solidFill>
              <a:schemeClr val="bg1"/>
            </a:solidFill>
            <a:latin typeface="Tahoma" panose="020B0604030504040204" pitchFamily="34" charset="0"/>
            <a:ea typeface="Tahoma" panose="020B0604030504040204" pitchFamily="34" charset="0"/>
            <a:cs typeface="Tahoma" panose="020B0604030504040204" pitchFamily="34" charset="0"/>
          </a:endParaRPr>
        </a:p>
      </dgm:t>
    </dgm:pt>
    <dgm:pt modelId="{27F5E021-D295-4B65-8984-3EC8C98C3690}" type="parTrans" cxnId="{360797FE-06F2-4814-B108-D400CF83ABC7}">
      <dgm:prSet/>
      <dgm:spPr/>
      <dgm:t>
        <a:bodyPr/>
        <a:lstStyle/>
        <a:p>
          <a:endParaRPr lang="en-US"/>
        </a:p>
      </dgm:t>
    </dgm:pt>
    <dgm:pt modelId="{34D76091-7C89-4146-81B1-C5A52978FA05}" type="sibTrans" cxnId="{360797FE-06F2-4814-B108-D400CF83ABC7}">
      <dgm:prSet/>
      <dgm:spPr>
        <a:solidFill>
          <a:srgbClr val="1A9DAC"/>
        </a:solidFill>
        <a:ln>
          <a:noFill/>
        </a:ln>
      </dgm:spPr>
      <dgm:t>
        <a:bodyPr/>
        <a:lstStyle/>
        <a:p>
          <a:endParaRPr lang="en-US"/>
        </a:p>
      </dgm:t>
    </dgm:pt>
    <dgm:pt modelId="{8DC3BE96-F563-4A35-B388-57C8952A9B0F}">
      <dgm:prSet custT="1"/>
      <dgm:spPr>
        <a:solidFill>
          <a:srgbClr val="1A9DAC"/>
        </a:solidFill>
        <a:ln w="76200">
          <a:noFill/>
        </a:ln>
      </dgm:spPr>
      <dgm:t>
        <a:bodyPr/>
        <a:lstStyle/>
        <a:p>
          <a:pPr algn="ctr" rtl="0"/>
          <a:r>
            <a:rPr lang="en-GB" sz="1800" b="0" dirty="0" smtClean="0">
              <a:solidFill>
                <a:schemeClr val="bg1"/>
              </a:solidFill>
              <a:latin typeface="Tahoma" panose="020B0604030504040204" pitchFamily="34" charset="0"/>
              <a:ea typeface="Tahoma" panose="020B0604030504040204" pitchFamily="34" charset="0"/>
              <a:cs typeface="Tahoma" panose="020B0604030504040204" pitchFamily="34" charset="0"/>
            </a:rPr>
            <a:t>Participant B (F): I was watching something on telly and it was a guy and he was saying that his girlfriend pushed him or something, then all the audience laughed. If this was the other way round and it was a guy pushing a girl, then no one would be laughing. </a:t>
          </a:r>
        </a:p>
      </dgm:t>
    </dgm:pt>
    <dgm:pt modelId="{79A49D9E-4785-40B0-B4F6-444D012BBBDA}" type="parTrans" cxnId="{A23A4D8E-69C5-4F8D-B315-CDA094492126}">
      <dgm:prSet/>
      <dgm:spPr/>
      <dgm:t>
        <a:bodyPr/>
        <a:lstStyle/>
        <a:p>
          <a:endParaRPr lang="en-US"/>
        </a:p>
      </dgm:t>
    </dgm:pt>
    <dgm:pt modelId="{E5306506-AA6D-4A97-B367-9A86C6569113}" type="sibTrans" cxnId="{A23A4D8E-69C5-4F8D-B315-CDA094492126}">
      <dgm:prSet/>
      <dgm:spPr>
        <a:solidFill>
          <a:srgbClr val="1A9DAC"/>
        </a:solidFill>
        <a:ln>
          <a:noFill/>
        </a:ln>
      </dgm:spPr>
      <dgm:t>
        <a:bodyPr/>
        <a:lstStyle/>
        <a:p>
          <a:endParaRPr lang="en-US"/>
        </a:p>
      </dgm:t>
    </dgm:pt>
    <dgm:pt modelId="{262DE63F-4830-4CD4-B4E2-5C42A949B792}" type="pres">
      <dgm:prSet presAssocID="{CC376728-9486-415F-AA5B-C20036467626}" presName="Name0" presStyleCnt="0">
        <dgm:presLayoutVars>
          <dgm:dir/>
          <dgm:resizeHandles val="exact"/>
        </dgm:presLayoutVars>
      </dgm:prSet>
      <dgm:spPr/>
      <dgm:t>
        <a:bodyPr/>
        <a:lstStyle/>
        <a:p>
          <a:endParaRPr lang="en-US"/>
        </a:p>
      </dgm:t>
    </dgm:pt>
    <dgm:pt modelId="{AAC1BFD0-C14A-4824-AF31-0D9C067FB154}" type="pres">
      <dgm:prSet presAssocID="{F2316EC7-F0E4-4FCC-8059-6A9AC1A379F4}" presName="node" presStyleLbl="node1" presStyleIdx="0" presStyleCnt="2" custScaleX="131403" custScaleY="263954" custLinFactNeighborX="-1302" custLinFactNeighborY="770">
        <dgm:presLayoutVars>
          <dgm:bulletEnabled val="1"/>
        </dgm:presLayoutVars>
      </dgm:prSet>
      <dgm:spPr/>
      <dgm:t>
        <a:bodyPr/>
        <a:lstStyle/>
        <a:p>
          <a:endParaRPr lang="en-US"/>
        </a:p>
      </dgm:t>
    </dgm:pt>
    <dgm:pt modelId="{1C5D32BE-64C4-4D9C-A1F0-9729E16EF8B1}" type="pres">
      <dgm:prSet presAssocID="{34D76091-7C89-4146-81B1-C5A52978FA05}" presName="sibTrans" presStyleLbl="sibTrans2D1" presStyleIdx="0" presStyleCnt="1"/>
      <dgm:spPr/>
      <dgm:t>
        <a:bodyPr/>
        <a:lstStyle/>
        <a:p>
          <a:endParaRPr lang="en-US"/>
        </a:p>
      </dgm:t>
    </dgm:pt>
    <dgm:pt modelId="{7BF5DDE6-174A-4FBF-9638-6C3FFD2A206D}" type="pres">
      <dgm:prSet presAssocID="{34D76091-7C89-4146-81B1-C5A52978FA05}" presName="connectorText" presStyleLbl="sibTrans2D1" presStyleIdx="0" presStyleCnt="1"/>
      <dgm:spPr/>
      <dgm:t>
        <a:bodyPr/>
        <a:lstStyle/>
        <a:p>
          <a:endParaRPr lang="en-US"/>
        </a:p>
      </dgm:t>
    </dgm:pt>
    <dgm:pt modelId="{C7FD61BC-E60F-45B9-AB2C-6F5BBFD000C4}" type="pres">
      <dgm:prSet presAssocID="{8DC3BE96-F563-4A35-B388-57C8952A9B0F}" presName="node" presStyleLbl="node1" presStyleIdx="1" presStyleCnt="2" custScaleX="126359" custScaleY="263954">
        <dgm:presLayoutVars>
          <dgm:bulletEnabled val="1"/>
        </dgm:presLayoutVars>
      </dgm:prSet>
      <dgm:spPr/>
      <dgm:t>
        <a:bodyPr/>
        <a:lstStyle/>
        <a:p>
          <a:endParaRPr lang="en-US"/>
        </a:p>
      </dgm:t>
    </dgm:pt>
  </dgm:ptLst>
  <dgm:cxnLst>
    <dgm:cxn modelId="{A23A4D8E-69C5-4F8D-B315-CDA094492126}" srcId="{CC376728-9486-415F-AA5B-C20036467626}" destId="{8DC3BE96-F563-4A35-B388-57C8952A9B0F}" srcOrd="1" destOrd="0" parTransId="{79A49D9E-4785-40B0-B4F6-444D012BBBDA}" sibTransId="{E5306506-AA6D-4A97-B367-9A86C6569113}"/>
    <dgm:cxn modelId="{53F66C49-AFC1-4E03-8FA4-070065294203}" type="presOf" srcId="{CC376728-9486-415F-AA5B-C20036467626}" destId="{262DE63F-4830-4CD4-B4E2-5C42A949B792}" srcOrd="0" destOrd="0" presId="urn:microsoft.com/office/officeart/2005/8/layout/process1"/>
    <dgm:cxn modelId="{099E228F-61D3-47EA-8A45-BAEF5035028D}" type="presOf" srcId="{34D76091-7C89-4146-81B1-C5A52978FA05}" destId="{7BF5DDE6-174A-4FBF-9638-6C3FFD2A206D}" srcOrd="1" destOrd="0" presId="urn:microsoft.com/office/officeart/2005/8/layout/process1"/>
    <dgm:cxn modelId="{360797FE-06F2-4814-B108-D400CF83ABC7}" srcId="{CC376728-9486-415F-AA5B-C20036467626}" destId="{F2316EC7-F0E4-4FCC-8059-6A9AC1A379F4}" srcOrd="0" destOrd="0" parTransId="{27F5E021-D295-4B65-8984-3EC8C98C3690}" sibTransId="{34D76091-7C89-4146-81B1-C5A52978FA05}"/>
    <dgm:cxn modelId="{49E44882-0031-4950-9929-096E26EBD055}" type="presOf" srcId="{F2316EC7-F0E4-4FCC-8059-6A9AC1A379F4}" destId="{AAC1BFD0-C14A-4824-AF31-0D9C067FB154}" srcOrd="0" destOrd="0" presId="urn:microsoft.com/office/officeart/2005/8/layout/process1"/>
    <dgm:cxn modelId="{7A9EFE21-564C-4C3F-A0EE-1DBACC67653E}" type="presOf" srcId="{34D76091-7C89-4146-81B1-C5A52978FA05}" destId="{1C5D32BE-64C4-4D9C-A1F0-9729E16EF8B1}" srcOrd="0" destOrd="0" presId="urn:microsoft.com/office/officeart/2005/8/layout/process1"/>
    <dgm:cxn modelId="{35BB2CB3-DCCF-40CC-AF15-76ED7FD3F592}" type="presOf" srcId="{8DC3BE96-F563-4A35-B388-57C8952A9B0F}" destId="{C7FD61BC-E60F-45B9-AB2C-6F5BBFD000C4}" srcOrd="0" destOrd="0" presId="urn:microsoft.com/office/officeart/2005/8/layout/process1"/>
    <dgm:cxn modelId="{B8833E5E-80FF-4EEF-BA1D-8C81D74CF077}" type="presParOf" srcId="{262DE63F-4830-4CD4-B4E2-5C42A949B792}" destId="{AAC1BFD0-C14A-4824-AF31-0D9C067FB154}" srcOrd="0" destOrd="0" presId="urn:microsoft.com/office/officeart/2005/8/layout/process1"/>
    <dgm:cxn modelId="{2BA63099-141C-47BB-9F99-5266703EED48}" type="presParOf" srcId="{262DE63F-4830-4CD4-B4E2-5C42A949B792}" destId="{1C5D32BE-64C4-4D9C-A1F0-9729E16EF8B1}" srcOrd="1" destOrd="0" presId="urn:microsoft.com/office/officeart/2005/8/layout/process1"/>
    <dgm:cxn modelId="{310FA7C2-8379-4D93-88B9-18E71A8075B2}" type="presParOf" srcId="{1C5D32BE-64C4-4D9C-A1F0-9729E16EF8B1}" destId="{7BF5DDE6-174A-4FBF-9638-6C3FFD2A206D}" srcOrd="0" destOrd="0" presId="urn:microsoft.com/office/officeart/2005/8/layout/process1"/>
    <dgm:cxn modelId="{E500A702-981A-4357-B3EA-A34630999754}" type="presParOf" srcId="{262DE63F-4830-4CD4-B4E2-5C42A949B792}" destId="{C7FD61BC-E60F-45B9-AB2C-6F5BBFD000C4}"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C376728-9486-415F-AA5B-C20036467626}"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n-US"/>
        </a:p>
      </dgm:t>
    </dgm:pt>
    <dgm:pt modelId="{F2316EC7-F0E4-4FCC-8059-6A9AC1A379F4}">
      <dgm:prSet custT="1"/>
      <dgm:spPr>
        <a:solidFill>
          <a:srgbClr val="1A9DAC"/>
        </a:solidFill>
        <a:ln w="76200">
          <a:noFill/>
        </a:ln>
      </dgm:spPr>
      <dgm:t>
        <a:bodyPr anchor="ctr"/>
        <a:lstStyle/>
        <a:p>
          <a:pPr algn="ctr" rtl="0"/>
          <a:r>
            <a:rPr lang="en-GB" sz="1800" dirty="0" smtClean="0">
              <a:solidFill>
                <a:schemeClr val="bg1"/>
              </a:solidFill>
              <a:latin typeface="Tahoma" panose="020B0604030504040204" pitchFamily="34" charset="0"/>
              <a:ea typeface="Tahoma" panose="020B0604030504040204" pitchFamily="34" charset="0"/>
              <a:cs typeface="Tahoma" panose="020B0604030504040204" pitchFamily="34" charset="0"/>
            </a:rPr>
            <a:t>Participant C (M): On the radio recently with all these scandals that have been coming out, guys have said, like bartenders, that women will put their hands down their pants and grope them and think it’s acceptable.</a:t>
          </a:r>
          <a:endParaRPr lang="en-GB" sz="1800" dirty="0">
            <a:solidFill>
              <a:schemeClr val="bg1"/>
            </a:solidFill>
            <a:latin typeface="Tahoma" panose="020B0604030504040204" pitchFamily="34" charset="0"/>
            <a:ea typeface="Tahoma" panose="020B0604030504040204" pitchFamily="34" charset="0"/>
            <a:cs typeface="Tahoma" panose="020B0604030504040204" pitchFamily="34" charset="0"/>
          </a:endParaRPr>
        </a:p>
      </dgm:t>
    </dgm:pt>
    <dgm:pt modelId="{27F5E021-D295-4B65-8984-3EC8C98C3690}" type="parTrans" cxnId="{360797FE-06F2-4814-B108-D400CF83ABC7}">
      <dgm:prSet/>
      <dgm:spPr/>
      <dgm:t>
        <a:bodyPr/>
        <a:lstStyle/>
        <a:p>
          <a:endParaRPr lang="en-US"/>
        </a:p>
      </dgm:t>
    </dgm:pt>
    <dgm:pt modelId="{34D76091-7C89-4146-81B1-C5A52978FA05}" type="sibTrans" cxnId="{360797FE-06F2-4814-B108-D400CF83ABC7}">
      <dgm:prSet/>
      <dgm:spPr>
        <a:solidFill>
          <a:srgbClr val="1A9DAC"/>
        </a:solidFill>
        <a:ln>
          <a:noFill/>
        </a:ln>
      </dgm:spPr>
      <dgm:t>
        <a:bodyPr/>
        <a:lstStyle/>
        <a:p>
          <a:endParaRPr lang="en-US"/>
        </a:p>
      </dgm:t>
    </dgm:pt>
    <dgm:pt modelId="{8DC3BE96-F563-4A35-B388-57C8952A9B0F}">
      <dgm:prSet custT="1"/>
      <dgm:spPr>
        <a:solidFill>
          <a:srgbClr val="1A9DAC"/>
        </a:solidFill>
        <a:ln w="76200">
          <a:noFill/>
        </a:ln>
      </dgm:spPr>
      <dgm:t>
        <a:bodyPr/>
        <a:lstStyle/>
        <a:p>
          <a:pPr algn="ctr" rtl="0"/>
          <a:r>
            <a:rPr lang="en-GB" sz="1800" b="0" dirty="0" smtClean="0">
              <a:solidFill>
                <a:schemeClr val="bg1"/>
              </a:solidFill>
              <a:latin typeface="Tahoma" panose="020B0604030504040204" pitchFamily="34" charset="0"/>
              <a:ea typeface="Tahoma" panose="020B0604030504040204" pitchFamily="34" charset="0"/>
              <a:cs typeface="Tahoma" panose="020B0604030504040204" pitchFamily="34" charset="0"/>
            </a:rPr>
            <a:t>Participant D (F): We were in the gym the other day, there was this lady, she was maybe late 50s and she shouted across the gym at this guy…’oi, get your dick out!’ And this guy was absolutely mortified. He was just so red, he put down his weights, grabbed his bag and left. </a:t>
          </a:r>
        </a:p>
      </dgm:t>
    </dgm:pt>
    <dgm:pt modelId="{79A49D9E-4785-40B0-B4F6-444D012BBBDA}" type="parTrans" cxnId="{A23A4D8E-69C5-4F8D-B315-CDA094492126}">
      <dgm:prSet/>
      <dgm:spPr/>
      <dgm:t>
        <a:bodyPr/>
        <a:lstStyle/>
        <a:p>
          <a:endParaRPr lang="en-US"/>
        </a:p>
      </dgm:t>
    </dgm:pt>
    <dgm:pt modelId="{E5306506-AA6D-4A97-B367-9A86C6569113}" type="sibTrans" cxnId="{A23A4D8E-69C5-4F8D-B315-CDA094492126}">
      <dgm:prSet/>
      <dgm:spPr>
        <a:solidFill>
          <a:srgbClr val="1A9DAC"/>
        </a:solidFill>
        <a:ln>
          <a:noFill/>
        </a:ln>
      </dgm:spPr>
      <dgm:t>
        <a:bodyPr/>
        <a:lstStyle/>
        <a:p>
          <a:endParaRPr lang="en-US"/>
        </a:p>
      </dgm:t>
    </dgm:pt>
    <dgm:pt modelId="{262DE63F-4830-4CD4-B4E2-5C42A949B792}" type="pres">
      <dgm:prSet presAssocID="{CC376728-9486-415F-AA5B-C20036467626}" presName="Name0" presStyleCnt="0">
        <dgm:presLayoutVars>
          <dgm:dir/>
          <dgm:resizeHandles val="exact"/>
        </dgm:presLayoutVars>
      </dgm:prSet>
      <dgm:spPr/>
      <dgm:t>
        <a:bodyPr/>
        <a:lstStyle/>
        <a:p>
          <a:endParaRPr lang="en-US"/>
        </a:p>
      </dgm:t>
    </dgm:pt>
    <dgm:pt modelId="{AAC1BFD0-C14A-4824-AF31-0D9C067FB154}" type="pres">
      <dgm:prSet presAssocID="{F2316EC7-F0E4-4FCC-8059-6A9AC1A379F4}" presName="node" presStyleLbl="node1" presStyleIdx="0" presStyleCnt="2" custScaleX="131403" custScaleY="263954" custLinFactNeighborX="-1275" custLinFactNeighborY="5866">
        <dgm:presLayoutVars>
          <dgm:bulletEnabled val="1"/>
        </dgm:presLayoutVars>
      </dgm:prSet>
      <dgm:spPr/>
      <dgm:t>
        <a:bodyPr/>
        <a:lstStyle/>
        <a:p>
          <a:endParaRPr lang="en-US"/>
        </a:p>
      </dgm:t>
    </dgm:pt>
    <dgm:pt modelId="{1C5D32BE-64C4-4D9C-A1F0-9729E16EF8B1}" type="pres">
      <dgm:prSet presAssocID="{34D76091-7C89-4146-81B1-C5A52978FA05}" presName="sibTrans" presStyleLbl="sibTrans2D1" presStyleIdx="0" presStyleCnt="1"/>
      <dgm:spPr/>
      <dgm:t>
        <a:bodyPr/>
        <a:lstStyle/>
        <a:p>
          <a:endParaRPr lang="en-US"/>
        </a:p>
      </dgm:t>
    </dgm:pt>
    <dgm:pt modelId="{7BF5DDE6-174A-4FBF-9638-6C3FFD2A206D}" type="pres">
      <dgm:prSet presAssocID="{34D76091-7C89-4146-81B1-C5A52978FA05}" presName="connectorText" presStyleLbl="sibTrans2D1" presStyleIdx="0" presStyleCnt="1"/>
      <dgm:spPr/>
      <dgm:t>
        <a:bodyPr/>
        <a:lstStyle/>
        <a:p>
          <a:endParaRPr lang="en-US"/>
        </a:p>
      </dgm:t>
    </dgm:pt>
    <dgm:pt modelId="{C7FD61BC-E60F-45B9-AB2C-6F5BBFD000C4}" type="pres">
      <dgm:prSet presAssocID="{8DC3BE96-F563-4A35-B388-57C8952A9B0F}" presName="node" presStyleLbl="node1" presStyleIdx="1" presStyleCnt="2" custScaleX="126359" custScaleY="263954">
        <dgm:presLayoutVars>
          <dgm:bulletEnabled val="1"/>
        </dgm:presLayoutVars>
      </dgm:prSet>
      <dgm:spPr/>
      <dgm:t>
        <a:bodyPr/>
        <a:lstStyle/>
        <a:p>
          <a:endParaRPr lang="en-US"/>
        </a:p>
      </dgm:t>
    </dgm:pt>
  </dgm:ptLst>
  <dgm:cxnLst>
    <dgm:cxn modelId="{A23A4D8E-69C5-4F8D-B315-CDA094492126}" srcId="{CC376728-9486-415F-AA5B-C20036467626}" destId="{8DC3BE96-F563-4A35-B388-57C8952A9B0F}" srcOrd="1" destOrd="0" parTransId="{79A49D9E-4785-40B0-B4F6-444D012BBBDA}" sibTransId="{E5306506-AA6D-4A97-B367-9A86C6569113}"/>
    <dgm:cxn modelId="{53F66C49-AFC1-4E03-8FA4-070065294203}" type="presOf" srcId="{CC376728-9486-415F-AA5B-C20036467626}" destId="{262DE63F-4830-4CD4-B4E2-5C42A949B792}" srcOrd="0" destOrd="0" presId="urn:microsoft.com/office/officeart/2005/8/layout/process1"/>
    <dgm:cxn modelId="{49E44882-0031-4950-9929-096E26EBD055}" type="presOf" srcId="{F2316EC7-F0E4-4FCC-8059-6A9AC1A379F4}" destId="{AAC1BFD0-C14A-4824-AF31-0D9C067FB154}" srcOrd="0" destOrd="0" presId="urn:microsoft.com/office/officeart/2005/8/layout/process1"/>
    <dgm:cxn modelId="{360797FE-06F2-4814-B108-D400CF83ABC7}" srcId="{CC376728-9486-415F-AA5B-C20036467626}" destId="{F2316EC7-F0E4-4FCC-8059-6A9AC1A379F4}" srcOrd="0" destOrd="0" parTransId="{27F5E021-D295-4B65-8984-3EC8C98C3690}" sibTransId="{34D76091-7C89-4146-81B1-C5A52978FA05}"/>
    <dgm:cxn modelId="{099E228F-61D3-47EA-8A45-BAEF5035028D}" type="presOf" srcId="{34D76091-7C89-4146-81B1-C5A52978FA05}" destId="{7BF5DDE6-174A-4FBF-9638-6C3FFD2A206D}" srcOrd="1" destOrd="0" presId="urn:microsoft.com/office/officeart/2005/8/layout/process1"/>
    <dgm:cxn modelId="{7A9EFE21-564C-4C3F-A0EE-1DBACC67653E}" type="presOf" srcId="{34D76091-7C89-4146-81B1-C5A52978FA05}" destId="{1C5D32BE-64C4-4D9C-A1F0-9729E16EF8B1}" srcOrd="0" destOrd="0" presId="urn:microsoft.com/office/officeart/2005/8/layout/process1"/>
    <dgm:cxn modelId="{35BB2CB3-DCCF-40CC-AF15-76ED7FD3F592}" type="presOf" srcId="{8DC3BE96-F563-4A35-B388-57C8952A9B0F}" destId="{C7FD61BC-E60F-45B9-AB2C-6F5BBFD000C4}" srcOrd="0" destOrd="0" presId="urn:microsoft.com/office/officeart/2005/8/layout/process1"/>
    <dgm:cxn modelId="{B8833E5E-80FF-4EEF-BA1D-8C81D74CF077}" type="presParOf" srcId="{262DE63F-4830-4CD4-B4E2-5C42A949B792}" destId="{AAC1BFD0-C14A-4824-AF31-0D9C067FB154}" srcOrd="0" destOrd="0" presId="urn:microsoft.com/office/officeart/2005/8/layout/process1"/>
    <dgm:cxn modelId="{2BA63099-141C-47BB-9F99-5266703EED48}" type="presParOf" srcId="{262DE63F-4830-4CD4-B4E2-5C42A949B792}" destId="{1C5D32BE-64C4-4D9C-A1F0-9729E16EF8B1}" srcOrd="1" destOrd="0" presId="urn:microsoft.com/office/officeart/2005/8/layout/process1"/>
    <dgm:cxn modelId="{310FA7C2-8379-4D93-88B9-18E71A8075B2}" type="presParOf" srcId="{1C5D32BE-64C4-4D9C-A1F0-9729E16EF8B1}" destId="{7BF5DDE6-174A-4FBF-9638-6C3FFD2A206D}" srcOrd="0" destOrd="0" presId="urn:microsoft.com/office/officeart/2005/8/layout/process1"/>
    <dgm:cxn modelId="{E500A702-981A-4357-B3EA-A34630999754}" type="presParOf" srcId="{262DE63F-4830-4CD4-B4E2-5C42A949B792}" destId="{C7FD61BC-E60F-45B9-AB2C-6F5BBFD000C4}"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C1BFD0-C14A-4824-AF31-0D9C067FB154}">
      <dsp:nvSpPr>
        <dsp:cNvPr id="0" name=""/>
        <dsp:cNvSpPr/>
      </dsp:nvSpPr>
      <dsp:spPr>
        <a:xfrm>
          <a:off x="0" y="339512"/>
          <a:ext cx="2137634" cy="2576366"/>
        </a:xfrm>
        <a:prstGeom prst="roundRect">
          <a:avLst>
            <a:gd name="adj" fmla="val 10000"/>
          </a:avLst>
        </a:prstGeom>
        <a:solidFill>
          <a:srgbClr val="1A9DAC"/>
        </a:solidFill>
        <a:ln w="762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GB" sz="1800" kern="1200" dirty="0" smtClean="0">
              <a:solidFill>
                <a:schemeClr val="bg1"/>
              </a:solidFill>
              <a:latin typeface="Tahoma" panose="020B0604030504040204" pitchFamily="34" charset="0"/>
              <a:ea typeface="Tahoma" panose="020B0604030504040204" pitchFamily="34" charset="0"/>
              <a:cs typeface="Tahoma" panose="020B0604030504040204" pitchFamily="34" charset="0"/>
            </a:rPr>
            <a:t>‘Playing it safe to stay safe’.</a:t>
          </a:r>
          <a:endParaRPr lang="en-GB" sz="1800" kern="1200" dirty="0">
            <a:solidFill>
              <a:schemeClr val="bg1"/>
            </a:solidFill>
            <a:latin typeface="Tahoma" panose="020B0604030504040204" pitchFamily="34" charset="0"/>
            <a:ea typeface="Tahoma" panose="020B0604030504040204" pitchFamily="34" charset="0"/>
            <a:cs typeface="Tahoma" panose="020B0604030504040204" pitchFamily="34" charset="0"/>
          </a:endParaRPr>
        </a:p>
      </dsp:txBody>
      <dsp:txXfrm>
        <a:off x="62609" y="402121"/>
        <a:ext cx="2012416" cy="2451148"/>
      </dsp:txXfrm>
    </dsp:sp>
    <dsp:sp modelId="{1C5D32BE-64C4-4D9C-A1F0-9729E16EF8B1}">
      <dsp:nvSpPr>
        <dsp:cNvPr id="0" name=""/>
        <dsp:cNvSpPr/>
      </dsp:nvSpPr>
      <dsp:spPr>
        <a:xfrm rot="21590597">
          <a:off x="2300438" y="1422135"/>
          <a:ext cx="345145" cy="403440"/>
        </a:xfrm>
        <a:prstGeom prst="rightArrow">
          <a:avLst>
            <a:gd name="adj1" fmla="val 60000"/>
            <a:gd name="adj2" fmla="val 50000"/>
          </a:avLst>
        </a:prstGeom>
        <a:solidFill>
          <a:srgbClr val="1A9DAC"/>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p>
      </dsp:txBody>
      <dsp:txXfrm>
        <a:off x="2300438" y="1502965"/>
        <a:ext cx="241602" cy="242064"/>
      </dsp:txXfrm>
    </dsp:sp>
    <dsp:sp modelId="{C7FD61BC-E60F-45B9-AB2C-6F5BBFD000C4}">
      <dsp:nvSpPr>
        <dsp:cNvPr id="0" name=""/>
        <dsp:cNvSpPr/>
      </dsp:nvSpPr>
      <dsp:spPr>
        <a:xfrm>
          <a:off x="2788850" y="331997"/>
          <a:ext cx="2055580" cy="2576366"/>
        </a:xfrm>
        <a:prstGeom prst="roundRect">
          <a:avLst>
            <a:gd name="adj" fmla="val 10000"/>
          </a:avLst>
        </a:prstGeom>
        <a:solidFill>
          <a:srgbClr val="1A9DAC"/>
        </a:solidFill>
        <a:ln w="762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GB" sz="1800" b="0" kern="1200" dirty="0" smtClean="0">
              <a:solidFill>
                <a:schemeClr val="bg1"/>
              </a:solidFill>
              <a:latin typeface="Tahoma" panose="020B0604030504040204" pitchFamily="34" charset="0"/>
              <a:ea typeface="Tahoma" panose="020B0604030504040204" pitchFamily="34" charset="0"/>
              <a:cs typeface="Tahoma" panose="020B0604030504040204" pitchFamily="34" charset="0"/>
            </a:rPr>
            <a:t>‘Atypical’ sexual harassment</a:t>
          </a:r>
        </a:p>
      </dsp:txBody>
      <dsp:txXfrm>
        <a:off x="2849056" y="392203"/>
        <a:ext cx="1935168" cy="2455954"/>
      </dsp:txXfrm>
    </dsp:sp>
    <dsp:sp modelId="{B097B71F-83EF-4A46-BED9-EE949785B1FF}">
      <dsp:nvSpPr>
        <dsp:cNvPr id="0" name=""/>
        <dsp:cNvSpPr/>
      </dsp:nvSpPr>
      <dsp:spPr>
        <a:xfrm rot="26003">
          <a:off x="5007230" y="1428771"/>
          <a:ext cx="345154" cy="403440"/>
        </a:xfrm>
        <a:prstGeom prst="rightArrow">
          <a:avLst>
            <a:gd name="adj1" fmla="val 60000"/>
            <a:gd name="adj2" fmla="val 50000"/>
          </a:avLst>
        </a:prstGeom>
        <a:solidFill>
          <a:srgbClr val="1A9DAC"/>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p>
      </dsp:txBody>
      <dsp:txXfrm>
        <a:off x="5007231" y="1509067"/>
        <a:ext cx="241608" cy="242064"/>
      </dsp:txXfrm>
    </dsp:sp>
    <dsp:sp modelId="{7A3EA646-E442-4CC4-B16B-AF934884486F}">
      <dsp:nvSpPr>
        <dsp:cNvPr id="0" name=""/>
        <dsp:cNvSpPr/>
      </dsp:nvSpPr>
      <dsp:spPr>
        <a:xfrm>
          <a:off x="5495647" y="389248"/>
          <a:ext cx="2059093" cy="2502839"/>
        </a:xfrm>
        <a:prstGeom prst="roundRect">
          <a:avLst>
            <a:gd name="adj" fmla="val 10000"/>
          </a:avLst>
        </a:prstGeom>
        <a:solidFill>
          <a:srgbClr val="1A9DAC"/>
        </a:solidFill>
        <a:ln w="762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GB" sz="1800" kern="1200" dirty="0" smtClean="0">
              <a:solidFill>
                <a:schemeClr val="bg1"/>
              </a:solidFill>
              <a:latin typeface="Tahoma" panose="020B0604030504040204" pitchFamily="34" charset="0"/>
              <a:ea typeface="Tahoma" panose="020B0604030504040204" pitchFamily="34" charset="0"/>
              <a:cs typeface="Tahoma" panose="020B0604030504040204" pitchFamily="34" charset="0"/>
            </a:rPr>
            <a:t>Spaces to </a:t>
          </a:r>
        </a:p>
        <a:p>
          <a:pPr lvl="0" algn="ctr" defTabSz="800100" rtl="0">
            <a:lnSpc>
              <a:spcPct val="90000"/>
            </a:lnSpc>
            <a:spcBef>
              <a:spcPct val="0"/>
            </a:spcBef>
            <a:spcAft>
              <a:spcPct val="35000"/>
            </a:spcAft>
          </a:pPr>
          <a:r>
            <a:rPr lang="en-GB" sz="1800" kern="1200" dirty="0" smtClean="0">
              <a:solidFill>
                <a:schemeClr val="bg1"/>
              </a:solidFill>
              <a:latin typeface="Tahoma" panose="020B0604030504040204" pitchFamily="34" charset="0"/>
              <a:ea typeface="Tahoma" panose="020B0604030504040204" pitchFamily="34" charset="0"/>
              <a:cs typeface="Tahoma" panose="020B0604030504040204" pitchFamily="34" charset="0"/>
            </a:rPr>
            <a:t>re-theorise gender?</a:t>
          </a:r>
        </a:p>
      </dsp:txBody>
      <dsp:txXfrm>
        <a:off x="5555956" y="449557"/>
        <a:ext cx="1938475" cy="238222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C1BFD0-C14A-4824-AF31-0D9C067FB154}">
      <dsp:nvSpPr>
        <dsp:cNvPr id="0" name=""/>
        <dsp:cNvSpPr/>
      </dsp:nvSpPr>
      <dsp:spPr>
        <a:xfrm>
          <a:off x="0" y="0"/>
          <a:ext cx="3330056" cy="3240361"/>
        </a:xfrm>
        <a:prstGeom prst="roundRect">
          <a:avLst>
            <a:gd name="adj" fmla="val 10000"/>
          </a:avLst>
        </a:prstGeom>
        <a:solidFill>
          <a:srgbClr val="1A9DAC"/>
        </a:solidFill>
        <a:ln w="762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GB" sz="1800" kern="1200" dirty="0" smtClean="0">
              <a:solidFill>
                <a:schemeClr val="bg1"/>
              </a:solidFill>
              <a:latin typeface="Tahoma" panose="020B0604030504040204" pitchFamily="34" charset="0"/>
              <a:ea typeface="Tahoma" panose="020B0604030504040204" pitchFamily="34" charset="0"/>
              <a:cs typeface="Tahoma" panose="020B0604030504040204" pitchFamily="34" charset="0"/>
            </a:rPr>
            <a:t>  Participant C (M): They walk in a club and something goes over their eyes and they think they can just grab, touch everyone. </a:t>
          </a:r>
          <a:endParaRPr lang="en-GB" sz="1800" kern="1200" dirty="0">
            <a:solidFill>
              <a:schemeClr val="bg1"/>
            </a:solidFill>
            <a:latin typeface="Tahoma" panose="020B0604030504040204" pitchFamily="34" charset="0"/>
            <a:ea typeface="Tahoma" panose="020B0604030504040204" pitchFamily="34" charset="0"/>
            <a:cs typeface="Tahoma" panose="020B0604030504040204" pitchFamily="34" charset="0"/>
          </a:endParaRPr>
        </a:p>
      </dsp:txBody>
      <dsp:txXfrm>
        <a:off x="94907" y="94907"/>
        <a:ext cx="3140242" cy="3050547"/>
      </dsp:txXfrm>
    </dsp:sp>
    <dsp:sp modelId="{1C5D32BE-64C4-4D9C-A1F0-9729E16EF8B1}">
      <dsp:nvSpPr>
        <dsp:cNvPr id="0" name=""/>
        <dsp:cNvSpPr/>
      </dsp:nvSpPr>
      <dsp:spPr>
        <a:xfrm>
          <a:off x="3584575" y="1305935"/>
          <a:ext cx="539578" cy="628489"/>
        </a:xfrm>
        <a:prstGeom prst="rightArrow">
          <a:avLst>
            <a:gd name="adj1" fmla="val 60000"/>
            <a:gd name="adj2" fmla="val 50000"/>
          </a:avLst>
        </a:prstGeom>
        <a:solidFill>
          <a:srgbClr val="1A9DAC"/>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000250">
            <a:lnSpc>
              <a:spcPct val="90000"/>
            </a:lnSpc>
            <a:spcBef>
              <a:spcPct val="0"/>
            </a:spcBef>
            <a:spcAft>
              <a:spcPct val="35000"/>
            </a:spcAft>
          </a:pPr>
          <a:endParaRPr lang="en-US" sz="4500" kern="1200"/>
        </a:p>
      </dsp:txBody>
      <dsp:txXfrm>
        <a:off x="3584575" y="1431633"/>
        <a:ext cx="377705" cy="377093"/>
      </dsp:txXfrm>
    </dsp:sp>
    <dsp:sp modelId="{C7FD61BC-E60F-45B9-AB2C-6F5BBFD000C4}">
      <dsp:nvSpPr>
        <dsp:cNvPr id="0" name=""/>
        <dsp:cNvSpPr/>
      </dsp:nvSpPr>
      <dsp:spPr>
        <a:xfrm>
          <a:off x="4348130" y="0"/>
          <a:ext cx="3202230" cy="3240361"/>
        </a:xfrm>
        <a:prstGeom prst="roundRect">
          <a:avLst>
            <a:gd name="adj" fmla="val 10000"/>
          </a:avLst>
        </a:prstGeom>
        <a:solidFill>
          <a:srgbClr val="1A9DAC"/>
        </a:solidFill>
        <a:ln w="762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GB" sz="1800" b="0" kern="1200" dirty="0" smtClean="0">
              <a:solidFill>
                <a:schemeClr val="bg1"/>
              </a:solidFill>
              <a:latin typeface="Tahoma" panose="020B0604030504040204" pitchFamily="34" charset="0"/>
              <a:ea typeface="Tahoma" panose="020B0604030504040204" pitchFamily="34" charset="0"/>
              <a:cs typeface="Tahoma" panose="020B0604030504040204" pitchFamily="34" charset="0"/>
            </a:rPr>
            <a:t>Participant D (F): In Fresher’s, I was having a photo taken and someone literally grabbed my arse. I didn’t want to ruin the photo so I moved that arm behind me I was still smiling. </a:t>
          </a:r>
        </a:p>
      </dsp:txBody>
      <dsp:txXfrm>
        <a:off x="4441920" y="93790"/>
        <a:ext cx="3014650" cy="305278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C1BFD0-C14A-4824-AF31-0D9C067FB154}">
      <dsp:nvSpPr>
        <dsp:cNvPr id="0" name=""/>
        <dsp:cNvSpPr/>
      </dsp:nvSpPr>
      <dsp:spPr>
        <a:xfrm>
          <a:off x="0" y="0"/>
          <a:ext cx="3326804" cy="3672408"/>
        </a:xfrm>
        <a:prstGeom prst="roundRect">
          <a:avLst>
            <a:gd name="adj" fmla="val 10000"/>
          </a:avLst>
        </a:prstGeom>
        <a:solidFill>
          <a:srgbClr val="1A9DAC"/>
        </a:solidFill>
        <a:ln w="762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GB" sz="1800" kern="1200" dirty="0" smtClean="0">
              <a:solidFill>
                <a:schemeClr val="bg1"/>
              </a:solidFill>
              <a:latin typeface="Tahoma" panose="020B0604030504040204" pitchFamily="34" charset="0"/>
              <a:ea typeface="Tahoma" panose="020B0604030504040204" pitchFamily="34" charset="0"/>
              <a:cs typeface="Tahoma" panose="020B0604030504040204" pitchFamily="34" charset="0"/>
            </a:rPr>
            <a:t>  Participant A (F): If I go out with a group of girls…We just can’t do it anymore… you end up with a group of guys coming around circling you…we mix in a few boys with that, we’re pestered less, because the other men know that someone might intervene.</a:t>
          </a:r>
        </a:p>
        <a:p>
          <a:pPr lvl="0" algn="ctr" defTabSz="800100" rtl="0">
            <a:lnSpc>
              <a:spcPct val="90000"/>
            </a:lnSpc>
            <a:spcBef>
              <a:spcPct val="0"/>
            </a:spcBef>
            <a:spcAft>
              <a:spcPct val="35000"/>
            </a:spcAft>
          </a:pPr>
          <a:r>
            <a:rPr lang="en-GB" sz="1800" kern="1200" dirty="0" smtClean="0">
              <a:solidFill>
                <a:schemeClr val="bg1"/>
              </a:solidFill>
              <a:latin typeface="Tahoma" panose="020B0604030504040204" pitchFamily="34" charset="0"/>
              <a:ea typeface="Tahoma" panose="020B0604030504040204" pitchFamily="34" charset="0"/>
              <a:cs typeface="Tahoma" panose="020B0604030504040204" pitchFamily="34" charset="0"/>
            </a:rPr>
            <a:t>Participant B (M): I reckon you could literally video it and compare the difference.  </a:t>
          </a:r>
          <a:endParaRPr lang="en-GB" sz="1800" kern="1200" dirty="0">
            <a:solidFill>
              <a:schemeClr val="bg1"/>
            </a:solidFill>
            <a:latin typeface="Tahoma" panose="020B0604030504040204" pitchFamily="34" charset="0"/>
            <a:ea typeface="Tahoma" panose="020B0604030504040204" pitchFamily="34" charset="0"/>
            <a:cs typeface="Tahoma" panose="020B0604030504040204" pitchFamily="34" charset="0"/>
          </a:endParaRPr>
        </a:p>
      </dsp:txBody>
      <dsp:txXfrm>
        <a:off x="97439" y="97439"/>
        <a:ext cx="3131926" cy="3477530"/>
      </dsp:txXfrm>
    </dsp:sp>
    <dsp:sp modelId="{1C5D32BE-64C4-4D9C-A1F0-9729E16EF8B1}">
      <dsp:nvSpPr>
        <dsp:cNvPr id="0" name=""/>
        <dsp:cNvSpPr/>
      </dsp:nvSpPr>
      <dsp:spPr>
        <a:xfrm>
          <a:off x="3581996" y="1522266"/>
          <a:ext cx="541007" cy="627875"/>
        </a:xfrm>
        <a:prstGeom prst="rightArrow">
          <a:avLst>
            <a:gd name="adj1" fmla="val 60000"/>
            <a:gd name="adj2" fmla="val 50000"/>
          </a:avLst>
        </a:prstGeom>
        <a:solidFill>
          <a:srgbClr val="1A9DAC"/>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000250">
            <a:lnSpc>
              <a:spcPct val="90000"/>
            </a:lnSpc>
            <a:spcBef>
              <a:spcPct val="0"/>
            </a:spcBef>
            <a:spcAft>
              <a:spcPct val="35000"/>
            </a:spcAft>
          </a:pPr>
          <a:endParaRPr lang="en-US" sz="4500" kern="1200"/>
        </a:p>
      </dsp:txBody>
      <dsp:txXfrm>
        <a:off x="3581996" y="1647841"/>
        <a:ext cx="378705" cy="376725"/>
      </dsp:txXfrm>
    </dsp:sp>
    <dsp:sp modelId="{C7FD61BC-E60F-45B9-AB2C-6F5BBFD000C4}">
      <dsp:nvSpPr>
        <dsp:cNvPr id="0" name=""/>
        <dsp:cNvSpPr/>
      </dsp:nvSpPr>
      <dsp:spPr>
        <a:xfrm>
          <a:off x="4347572" y="0"/>
          <a:ext cx="3199102" cy="3672408"/>
        </a:xfrm>
        <a:prstGeom prst="roundRect">
          <a:avLst>
            <a:gd name="adj" fmla="val 10000"/>
          </a:avLst>
        </a:prstGeom>
        <a:solidFill>
          <a:srgbClr val="1A9DAC"/>
        </a:solidFill>
        <a:ln w="762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GB" sz="1800" b="0" kern="1200" dirty="0" smtClean="0">
              <a:solidFill>
                <a:schemeClr val="bg1"/>
              </a:solidFill>
              <a:latin typeface="Tahoma" panose="020B0604030504040204" pitchFamily="34" charset="0"/>
              <a:ea typeface="Tahoma" panose="020B0604030504040204" pitchFamily="34" charset="0"/>
              <a:cs typeface="Tahoma" panose="020B0604030504040204" pitchFamily="34" charset="0"/>
            </a:rPr>
            <a:t>Participant C (F):I’ve had guys grab you and then, if you reject, they get quite physical. I’ve had a guy hit me before because I pushed him away, but other guys around me were there to challenge it. </a:t>
          </a:r>
        </a:p>
      </dsp:txBody>
      <dsp:txXfrm>
        <a:off x="4441270" y="93698"/>
        <a:ext cx="3011706" cy="348501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C1BFD0-C14A-4824-AF31-0D9C067FB154}">
      <dsp:nvSpPr>
        <dsp:cNvPr id="0" name=""/>
        <dsp:cNvSpPr/>
      </dsp:nvSpPr>
      <dsp:spPr>
        <a:xfrm>
          <a:off x="0" y="0"/>
          <a:ext cx="3326804" cy="3240361"/>
        </a:xfrm>
        <a:prstGeom prst="roundRect">
          <a:avLst>
            <a:gd name="adj" fmla="val 10000"/>
          </a:avLst>
        </a:prstGeom>
        <a:solidFill>
          <a:srgbClr val="1A9DAC"/>
        </a:solidFill>
        <a:ln w="762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GB" sz="1800" kern="1200" dirty="0" smtClean="0">
              <a:solidFill>
                <a:schemeClr val="bg1"/>
              </a:solidFill>
              <a:latin typeface="Tahoma" panose="020B0604030504040204" pitchFamily="34" charset="0"/>
              <a:ea typeface="Tahoma" panose="020B0604030504040204" pitchFamily="34" charset="0"/>
              <a:cs typeface="Tahoma" panose="020B0604030504040204" pitchFamily="34" charset="0"/>
            </a:rPr>
            <a:t>Participant G (M): I’ve shared my personal experience, do you remember, I was on the phone it was two in the morning…I was just coming home from my sister’s, so I wasn’t drunk…some really drunk girl came up and hugged me and I was so uncomfortable.  </a:t>
          </a:r>
          <a:endParaRPr lang="en-GB" sz="1800" kern="1200" dirty="0">
            <a:solidFill>
              <a:schemeClr val="bg1"/>
            </a:solidFill>
            <a:latin typeface="Tahoma" panose="020B0604030504040204" pitchFamily="34" charset="0"/>
            <a:ea typeface="Tahoma" panose="020B0604030504040204" pitchFamily="34" charset="0"/>
            <a:cs typeface="Tahoma" panose="020B0604030504040204" pitchFamily="34" charset="0"/>
          </a:endParaRPr>
        </a:p>
      </dsp:txBody>
      <dsp:txXfrm>
        <a:off x="94907" y="94907"/>
        <a:ext cx="3136990" cy="3050547"/>
      </dsp:txXfrm>
    </dsp:sp>
    <dsp:sp modelId="{1C5D32BE-64C4-4D9C-A1F0-9729E16EF8B1}">
      <dsp:nvSpPr>
        <dsp:cNvPr id="0" name=""/>
        <dsp:cNvSpPr/>
      </dsp:nvSpPr>
      <dsp:spPr>
        <a:xfrm>
          <a:off x="3581996" y="1306242"/>
          <a:ext cx="541007" cy="627875"/>
        </a:xfrm>
        <a:prstGeom prst="rightArrow">
          <a:avLst>
            <a:gd name="adj1" fmla="val 60000"/>
            <a:gd name="adj2" fmla="val 50000"/>
          </a:avLst>
        </a:prstGeom>
        <a:solidFill>
          <a:srgbClr val="1A9DAC"/>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55700">
            <a:lnSpc>
              <a:spcPct val="90000"/>
            </a:lnSpc>
            <a:spcBef>
              <a:spcPct val="0"/>
            </a:spcBef>
            <a:spcAft>
              <a:spcPct val="35000"/>
            </a:spcAft>
          </a:pPr>
          <a:endParaRPr lang="en-US" sz="2600" kern="1200"/>
        </a:p>
      </dsp:txBody>
      <dsp:txXfrm>
        <a:off x="3581996" y="1431817"/>
        <a:ext cx="378705" cy="376725"/>
      </dsp:txXfrm>
    </dsp:sp>
    <dsp:sp modelId="{C7FD61BC-E60F-45B9-AB2C-6F5BBFD000C4}">
      <dsp:nvSpPr>
        <dsp:cNvPr id="0" name=""/>
        <dsp:cNvSpPr/>
      </dsp:nvSpPr>
      <dsp:spPr>
        <a:xfrm>
          <a:off x="4347572" y="0"/>
          <a:ext cx="3199102" cy="3240361"/>
        </a:xfrm>
        <a:prstGeom prst="roundRect">
          <a:avLst>
            <a:gd name="adj" fmla="val 10000"/>
          </a:avLst>
        </a:prstGeom>
        <a:solidFill>
          <a:srgbClr val="1A9DAC"/>
        </a:solidFill>
        <a:ln w="762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GB" sz="1800" b="0" kern="1200" dirty="0" smtClean="0">
              <a:solidFill>
                <a:schemeClr val="bg1"/>
              </a:solidFill>
              <a:latin typeface="Tahoma" panose="020B0604030504040204" pitchFamily="34" charset="0"/>
              <a:ea typeface="Tahoma" panose="020B0604030504040204" pitchFamily="34" charset="0"/>
              <a:cs typeface="Tahoma" panose="020B0604030504040204" pitchFamily="34" charset="0"/>
            </a:rPr>
            <a:t>Participant B (F): I was watching something on telly and it was a guy and he was saying that his girlfriend pushed him or something, then all the audience laughed. If this was the other way round and it was a guy pushing a girl, then no one would be laughing. </a:t>
          </a:r>
        </a:p>
      </dsp:txBody>
      <dsp:txXfrm>
        <a:off x="4441270" y="93698"/>
        <a:ext cx="3011706" cy="305296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C1BFD0-C14A-4824-AF31-0D9C067FB154}">
      <dsp:nvSpPr>
        <dsp:cNvPr id="0" name=""/>
        <dsp:cNvSpPr/>
      </dsp:nvSpPr>
      <dsp:spPr>
        <a:xfrm>
          <a:off x="0" y="0"/>
          <a:ext cx="3326804" cy="3528392"/>
        </a:xfrm>
        <a:prstGeom prst="roundRect">
          <a:avLst>
            <a:gd name="adj" fmla="val 10000"/>
          </a:avLst>
        </a:prstGeom>
        <a:solidFill>
          <a:srgbClr val="1A9DAC"/>
        </a:solidFill>
        <a:ln w="762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GB" sz="1800" kern="1200" dirty="0" smtClean="0">
              <a:solidFill>
                <a:schemeClr val="bg1"/>
              </a:solidFill>
              <a:latin typeface="Tahoma" panose="020B0604030504040204" pitchFamily="34" charset="0"/>
              <a:ea typeface="Tahoma" panose="020B0604030504040204" pitchFamily="34" charset="0"/>
              <a:cs typeface="Tahoma" panose="020B0604030504040204" pitchFamily="34" charset="0"/>
            </a:rPr>
            <a:t>Participant C (M): On the radio recently with all these scandals that have been coming out, guys have said, like bartenders, that women will put their hands down their pants and grope them and think it’s acceptable.</a:t>
          </a:r>
          <a:endParaRPr lang="en-GB" sz="1800" kern="1200" dirty="0">
            <a:solidFill>
              <a:schemeClr val="bg1"/>
            </a:solidFill>
            <a:latin typeface="Tahoma" panose="020B0604030504040204" pitchFamily="34" charset="0"/>
            <a:ea typeface="Tahoma" panose="020B0604030504040204" pitchFamily="34" charset="0"/>
            <a:cs typeface="Tahoma" panose="020B0604030504040204" pitchFamily="34" charset="0"/>
          </a:endParaRPr>
        </a:p>
      </dsp:txBody>
      <dsp:txXfrm>
        <a:off x="97439" y="97439"/>
        <a:ext cx="3131926" cy="3333514"/>
      </dsp:txXfrm>
    </dsp:sp>
    <dsp:sp modelId="{1C5D32BE-64C4-4D9C-A1F0-9729E16EF8B1}">
      <dsp:nvSpPr>
        <dsp:cNvPr id="0" name=""/>
        <dsp:cNvSpPr/>
      </dsp:nvSpPr>
      <dsp:spPr>
        <a:xfrm>
          <a:off x="3581996" y="1450258"/>
          <a:ext cx="541007" cy="627875"/>
        </a:xfrm>
        <a:prstGeom prst="rightArrow">
          <a:avLst>
            <a:gd name="adj1" fmla="val 60000"/>
            <a:gd name="adj2" fmla="val 50000"/>
          </a:avLst>
        </a:prstGeom>
        <a:solidFill>
          <a:srgbClr val="1A9DAC"/>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55700">
            <a:lnSpc>
              <a:spcPct val="90000"/>
            </a:lnSpc>
            <a:spcBef>
              <a:spcPct val="0"/>
            </a:spcBef>
            <a:spcAft>
              <a:spcPct val="35000"/>
            </a:spcAft>
          </a:pPr>
          <a:endParaRPr lang="en-US" sz="2600" kern="1200"/>
        </a:p>
      </dsp:txBody>
      <dsp:txXfrm>
        <a:off x="3581996" y="1575833"/>
        <a:ext cx="378705" cy="376725"/>
      </dsp:txXfrm>
    </dsp:sp>
    <dsp:sp modelId="{C7FD61BC-E60F-45B9-AB2C-6F5BBFD000C4}">
      <dsp:nvSpPr>
        <dsp:cNvPr id="0" name=""/>
        <dsp:cNvSpPr/>
      </dsp:nvSpPr>
      <dsp:spPr>
        <a:xfrm>
          <a:off x="4347572" y="0"/>
          <a:ext cx="3199102" cy="3528392"/>
        </a:xfrm>
        <a:prstGeom prst="roundRect">
          <a:avLst>
            <a:gd name="adj" fmla="val 10000"/>
          </a:avLst>
        </a:prstGeom>
        <a:solidFill>
          <a:srgbClr val="1A9DAC"/>
        </a:solidFill>
        <a:ln w="762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GB" sz="1800" b="0" kern="1200" dirty="0" smtClean="0">
              <a:solidFill>
                <a:schemeClr val="bg1"/>
              </a:solidFill>
              <a:latin typeface="Tahoma" panose="020B0604030504040204" pitchFamily="34" charset="0"/>
              <a:ea typeface="Tahoma" panose="020B0604030504040204" pitchFamily="34" charset="0"/>
              <a:cs typeface="Tahoma" panose="020B0604030504040204" pitchFamily="34" charset="0"/>
            </a:rPr>
            <a:t>Participant D (F): We were in the gym the other day, there was this lady, she was maybe late 50s and she shouted across the gym at this guy…’oi, get your dick out!’ And this guy was absolutely mortified. He was just so red, he put down his weights, grabbed his bag and left. </a:t>
          </a:r>
        </a:p>
      </dsp:txBody>
      <dsp:txXfrm>
        <a:off x="4441270" y="93698"/>
        <a:ext cx="3011706" cy="3340996"/>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ea typeface="ＭＳ Ｐゴシック" charset="0"/>
                <a:cs typeface="ＭＳ Ｐゴシック" charset="0"/>
              </a:defRPr>
            </a:lvl1pPr>
          </a:lstStyle>
          <a:p>
            <a:pPr>
              <a:defRPr/>
            </a:pPr>
            <a:endParaRPr lang="en-US"/>
          </a:p>
        </p:txBody>
      </p:sp>
      <p:sp>
        <p:nvSpPr>
          <p:cNvPr id="11267" name="Rectangle 3"/>
          <p:cNvSpPr>
            <a:spLocks noGrp="1" noChangeArrowheads="1"/>
          </p:cNvSpPr>
          <p:nvPr>
            <p:ph type="dt"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ea typeface="ＭＳ Ｐゴシック" charset="0"/>
                <a:cs typeface="ＭＳ Ｐゴシック" charset="0"/>
              </a:defRPr>
            </a:lvl1pPr>
          </a:lstStyle>
          <a:p>
            <a:pPr>
              <a:defRPr/>
            </a:pPr>
            <a:endParaRPr lang="en-US"/>
          </a:p>
        </p:txBody>
      </p:sp>
      <p:sp>
        <p:nvSpPr>
          <p:cNvPr id="12292" name="Rectangle 4"/>
          <p:cNvSpPr>
            <a:spLocks noGrp="1" noRot="1" noChangeAspect="1" noChangeArrowheads="1" noTextEdit="1"/>
          </p:cNvSpPr>
          <p:nvPr>
            <p:ph type="sldImg" idx="2"/>
          </p:nvPr>
        </p:nvSpPr>
        <p:spPr bwMode="auto">
          <a:xfrm>
            <a:off x="2286000" y="514350"/>
            <a:ext cx="4572000" cy="2571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1269" name="Rectangle 5"/>
          <p:cNvSpPr>
            <a:spLocks noGrp="1" noChangeArrowheads="1"/>
          </p:cNvSpPr>
          <p:nvPr>
            <p:ph type="body" sz="quarter" idx="3"/>
          </p:nvPr>
        </p:nvSpPr>
        <p:spPr bwMode="auto">
          <a:xfrm>
            <a:off x="914400" y="3257550"/>
            <a:ext cx="7315200"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270" name="Rectangle 6"/>
          <p:cNvSpPr>
            <a:spLocks noGrp="1" noChangeArrowheads="1"/>
          </p:cNvSpPr>
          <p:nvPr>
            <p:ph type="ftr" sz="quarter" idx="4"/>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a typeface="ＭＳ Ｐゴシック" charset="0"/>
                <a:cs typeface="ＭＳ Ｐゴシック" charset="0"/>
              </a:defRPr>
            </a:lvl1pPr>
          </a:lstStyle>
          <a:p>
            <a:pPr>
              <a:defRPr/>
            </a:pPr>
            <a:endParaRPr lang="en-US"/>
          </a:p>
        </p:txBody>
      </p:sp>
      <p:sp>
        <p:nvSpPr>
          <p:cNvPr id="11271" name="Rectangle 7"/>
          <p:cNvSpPr>
            <a:spLocks noGrp="1" noChangeArrowheads="1"/>
          </p:cNvSpPr>
          <p:nvPr>
            <p:ph type="sldNum" sz="quarter" idx="5"/>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85360570-2B09-DB43-BBE0-DA076DA911F1}" type="slidenum">
              <a:rPr lang="en-US" altLang="en-US"/>
              <a:pPr>
                <a:defRPr/>
              </a:pPr>
              <a:t>‹#›</a:t>
            </a:fld>
            <a:endParaRPr lang="en-US" altLang="en-US"/>
          </a:p>
        </p:txBody>
      </p:sp>
    </p:spTree>
    <p:extLst>
      <p:ext uri="{BB962C8B-B14F-4D97-AF65-F5344CB8AC3E}">
        <p14:creationId xmlns:p14="http://schemas.microsoft.com/office/powerpoint/2010/main" val="2004877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5613"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2813"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0013"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7213"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5943" algn="l" defTabSz="914378" rtl="0" eaLnBrk="1" latinLnBrk="0" hangingPunct="1">
      <a:defRPr sz="1200" kern="1200">
        <a:solidFill>
          <a:schemeClr val="tx1"/>
        </a:solidFill>
        <a:latin typeface="+mn-lt"/>
        <a:ea typeface="+mn-ea"/>
        <a:cs typeface="+mn-cs"/>
      </a:defRPr>
    </a:lvl6pPr>
    <a:lvl7pPr marL="2743132" algn="l" defTabSz="914378" rtl="0" eaLnBrk="1" latinLnBrk="0" hangingPunct="1">
      <a:defRPr sz="1200" kern="1200">
        <a:solidFill>
          <a:schemeClr val="tx1"/>
        </a:solidFill>
        <a:latin typeface="+mn-lt"/>
        <a:ea typeface="+mn-ea"/>
        <a:cs typeface="+mn-cs"/>
      </a:defRPr>
    </a:lvl7pPr>
    <a:lvl8pPr marL="3200320" algn="l" defTabSz="914378" rtl="0" eaLnBrk="1" latinLnBrk="0" hangingPunct="1">
      <a:defRPr sz="1200" kern="1200">
        <a:solidFill>
          <a:schemeClr val="tx1"/>
        </a:solidFill>
        <a:latin typeface="+mn-lt"/>
        <a:ea typeface="+mn-ea"/>
        <a:cs typeface="+mn-cs"/>
      </a:defRPr>
    </a:lvl8pPr>
    <a:lvl9pPr marL="3657509" algn="l" defTabSz="914378"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presentation title slide">
    <p:bg>
      <p:bgPr>
        <a:solidFill>
          <a:srgbClr val="1A9DAC"/>
        </a:solidFill>
        <a:effectLst/>
      </p:bgPr>
    </p:bg>
    <p:spTree>
      <p:nvGrpSpPr>
        <p:cNvPr id="1" name=""/>
        <p:cNvGrpSpPr/>
        <p:nvPr/>
      </p:nvGrpSpPr>
      <p:grpSpPr>
        <a:xfrm>
          <a:off x="0" y="0"/>
          <a:ext cx="0" cy="0"/>
          <a:chOff x="0" y="0"/>
          <a:chExt cx="0" cy="0"/>
        </a:xfrm>
      </p:grpSpPr>
      <p:cxnSp>
        <p:nvCxnSpPr>
          <p:cNvPr id="7" name="Straight Connector 6"/>
          <p:cNvCxnSpPr/>
          <p:nvPr userDrawn="1"/>
        </p:nvCxnSpPr>
        <p:spPr>
          <a:xfrm>
            <a:off x="1775346" y="1617868"/>
            <a:ext cx="0" cy="2743200"/>
          </a:xfrm>
          <a:prstGeom prst="line">
            <a:avLst/>
          </a:prstGeom>
          <a:ln w="6350">
            <a:solidFill>
              <a:schemeClr val="bg1"/>
            </a:solidFill>
          </a:ln>
        </p:spPr>
        <p:style>
          <a:lnRef idx="1">
            <a:schemeClr val="accent2"/>
          </a:lnRef>
          <a:fillRef idx="0">
            <a:schemeClr val="accent2"/>
          </a:fillRef>
          <a:effectRef idx="0">
            <a:schemeClr val="accent2"/>
          </a:effectRef>
          <a:fontRef idx="minor">
            <a:schemeClr val="tx1"/>
          </a:fontRef>
        </p:style>
      </p:cxnSp>
      <p:sp>
        <p:nvSpPr>
          <p:cNvPr id="15" name="Text Placeholder 14"/>
          <p:cNvSpPr>
            <a:spLocks noGrp="1"/>
          </p:cNvSpPr>
          <p:nvPr>
            <p:ph type="body" sz="quarter" idx="14"/>
          </p:nvPr>
        </p:nvSpPr>
        <p:spPr>
          <a:xfrm>
            <a:off x="2181658" y="1540814"/>
            <a:ext cx="6062750" cy="2831136"/>
          </a:xfrm>
          <a:prstGeom prst="rect">
            <a:avLst/>
          </a:prstGeom>
        </p:spPr>
        <p:txBody>
          <a:bodyPr lIns="0" tIns="0" rIns="0" bIns="0"/>
          <a:lstStyle>
            <a:lvl1pPr marL="0" indent="0">
              <a:lnSpc>
                <a:spcPts val="4800"/>
              </a:lnSpc>
              <a:spcBef>
                <a:spcPts val="0"/>
              </a:spcBef>
              <a:buFontTx/>
              <a:buNone/>
              <a:defRPr sz="4400" b="0" i="0">
                <a:solidFill>
                  <a:schemeClr val="bg1"/>
                </a:solidFill>
                <a:latin typeface="Georgia" charset="0"/>
                <a:ea typeface="Georgia" charset="0"/>
                <a:cs typeface="Georgia" charset="0"/>
              </a:defRPr>
            </a:lvl1pPr>
          </a:lstStyle>
          <a:p>
            <a:pPr lvl="0"/>
            <a:r>
              <a:rPr lang="en-GB" dirty="0" smtClean="0"/>
              <a:t>Click to edit Master text styles</a:t>
            </a:r>
          </a:p>
        </p:txBody>
      </p:sp>
      <p:sp>
        <p:nvSpPr>
          <p:cNvPr id="18" name="Text Placeholder 14"/>
          <p:cNvSpPr>
            <a:spLocks noGrp="1"/>
          </p:cNvSpPr>
          <p:nvPr>
            <p:ph type="body" sz="quarter" idx="15"/>
          </p:nvPr>
        </p:nvSpPr>
        <p:spPr>
          <a:xfrm>
            <a:off x="496861" y="1605616"/>
            <a:ext cx="1219139" cy="269081"/>
          </a:xfrm>
          <a:prstGeom prst="rect">
            <a:avLst/>
          </a:prstGeom>
        </p:spPr>
        <p:txBody>
          <a:bodyPr lIns="0" tIns="0" rIns="0" bIns="0"/>
          <a:lstStyle>
            <a:lvl1pPr marL="0" indent="0">
              <a:lnSpc>
                <a:spcPts val="1300"/>
              </a:lnSpc>
              <a:spcBef>
                <a:spcPts val="0"/>
              </a:spcBef>
              <a:buFontTx/>
              <a:buNone/>
              <a:defRPr sz="1100" b="0" i="0">
                <a:solidFill>
                  <a:schemeClr val="bg1"/>
                </a:solidFill>
                <a:latin typeface="Tahoma" charset="0"/>
                <a:ea typeface="Tahoma" charset="0"/>
                <a:cs typeface="Tahoma" charset="0"/>
              </a:defRPr>
            </a:lvl1pPr>
          </a:lstStyle>
          <a:p>
            <a:pPr lvl="0"/>
            <a:r>
              <a:rPr lang="en-GB" dirty="0" smtClean="0"/>
              <a:t>Click to edit Master text styles</a:t>
            </a:r>
          </a:p>
        </p:txBody>
      </p:sp>
      <p:sp>
        <p:nvSpPr>
          <p:cNvPr id="19" name="Text Placeholder 14"/>
          <p:cNvSpPr>
            <a:spLocks noGrp="1"/>
          </p:cNvSpPr>
          <p:nvPr>
            <p:ph type="body" sz="quarter" idx="16"/>
          </p:nvPr>
        </p:nvSpPr>
        <p:spPr>
          <a:xfrm>
            <a:off x="496861" y="1875614"/>
            <a:ext cx="1219139" cy="402300"/>
          </a:xfrm>
          <a:prstGeom prst="rect">
            <a:avLst/>
          </a:prstGeom>
        </p:spPr>
        <p:txBody>
          <a:bodyPr lIns="0" tIns="0" rIns="0" bIns="0"/>
          <a:lstStyle>
            <a:lvl1pPr marL="0" indent="0">
              <a:lnSpc>
                <a:spcPts val="1300"/>
              </a:lnSpc>
              <a:spcBef>
                <a:spcPts val="0"/>
              </a:spcBef>
              <a:buFontTx/>
              <a:buNone/>
              <a:defRPr sz="1100" b="1" i="0">
                <a:solidFill>
                  <a:schemeClr val="bg1"/>
                </a:solidFill>
                <a:latin typeface="Tahoma" charset="0"/>
                <a:ea typeface="Tahoma" charset="0"/>
                <a:cs typeface="Tahoma" charset="0"/>
              </a:defRPr>
            </a:lvl1pPr>
          </a:lstStyle>
          <a:p>
            <a:pPr lvl="0"/>
            <a:r>
              <a:rPr lang="en-GB" dirty="0" smtClean="0"/>
              <a:t>Click to edit Master text styles</a:t>
            </a:r>
          </a:p>
        </p:txBody>
      </p:sp>
      <p:sp>
        <p:nvSpPr>
          <p:cNvPr id="20" name="Text Placeholder 14"/>
          <p:cNvSpPr>
            <a:spLocks noGrp="1"/>
          </p:cNvSpPr>
          <p:nvPr>
            <p:ph type="body" sz="quarter" idx="17"/>
          </p:nvPr>
        </p:nvSpPr>
        <p:spPr>
          <a:xfrm>
            <a:off x="496861" y="2283314"/>
            <a:ext cx="1219139" cy="521494"/>
          </a:xfrm>
          <a:prstGeom prst="rect">
            <a:avLst/>
          </a:prstGeom>
        </p:spPr>
        <p:txBody>
          <a:bodyPr lIns="0" tIns="0" rIns="0" bIns="0"/>
          <a:lstStyle>
            <a:lvl1pPr marL="0" indent="0">
              <a:lnSpc>
                <a:spcPts val="1300"/>
              </a:lnSpc>
              <a:spcBef>
                <a:spcPts val="0"/>
              </a:spcBef>
              <a:buFontTx/>
              <a:buNone/>
              <a:defRPr sz="1100" b="1" i="0">
                <a:solidFill>
                  <a:schemeClr val="bg1"/>
                </a:solidFill>
                <a:latin typeface="Tahoma" charset="0"/>
                <a:ea typeface="Tahoma" charset="0"/>
                <a:cs typeface="Tahoma" charset="0"/>
              </a:defRPr>
            </a:lvl1pPr>
          </a:lstStyle>
          <a:p>
            <a:pPr lvl="0"/>
            <a:r>
              <a:rPr lang="en-GB" dirty="0" smtClean="0"/>
              <a:t>Click to edit Master text styles</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84188" y="0"/>
            <a:ext cx="2166937" cy="1084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4"/>
          <p:cNvSpPr>
            <a:spLocks noGrp="1"/>
          </p:cNvSpPr>
          <p:nvPr>
            <p:ph type="body" sz="quarter" idx="18"/>
          </p:nvPr>
        </p:nvSpPr>
        <p:spPr>
          <a:xfrm>
            <a:off x="496861" y="4221384"/>
            <a:ext cx="1219139" cy="229774"/>
          </a:xfrm>
          <a:prstGeom prst="rect">
            <a:avLst/>
          </a:prstGeom>
        </p:spPr>
        <p:txBody>
          <a:bodyPr lIns="0" tIns="0" rIns="0" bIns="0"/>
          <a:lstStyle>
            <a:lvl1pPr marL="0" indent="0">
              <a:lnSpc>
                <a:spcPts val="1300"/>
              </a:lnSpc>
              <a:spcBef>
                <a:spcPts val="0"/>
              </a:spcBef>
              <a:buFontTx/>
              <a:buNone/>
              <a:defRPr sz="1100" b="0" i="0">
                <a:solidFill>
                  <a:schemeClr val="bg1"/>
                </a:solidFill>
                <a:latin typeface="Tahoma"/>
                <a:ea typeface="Tahoma"/>
                <a:cs typeface="Tahoma"/>
              </a:defRPr>
            </a:lvl1pPr>
          </a:lstStyle>
          <a:p>
            <a:pPr lvl="0"/>
            <a:r>
              <a:rPr lang="en-GB" dirty="0" smtClean="0"/>
              <a:t>Click to edit Master text styles</a:t>
            </a:r>
          </a:p>
        </p:txBody>
      </p:sp>
    </p:spTree>
    <p:extLst>
      <p:ext uri="{BB962C8B-B14F-4D97-AF65-F5344CB8AC3E}">
        <p14:creationId xmlns:p14="http://schemas.microsoft.com/office/powerpoint/2010/main" val="203722685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pic>
        <p:nvPicPr>
          <p:cNvPr id="4"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5676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Picture Placeholder 12"/>
          <p:cNvSpPr>
            <a:spLocks noGrp="1"/>
          </p:cNvSpPr>
          <p:nvPr>
            <p:ph type="pic" sz="quarter" idx="13"/>
          </p:nvPr>
        </p:nvSpPr>
        <p:spPr>
          <a:xfrm>
            <a:off x="0" y="771550"/>
            <a:ext cx="9144000" cy="4371950"/>
          </a:xfrm>
          <a:prstGeom prst="rect">
            <a:avLst/>
          </a:prstGeom>
        </p:spPr>
        <p:txBody>
          <a:bodyPr/>
          <a:lstStyle/>
          <a:p>
            <a:endParaRPr lang="en-US" dirty="0"/>
          </a:p>
        </p:txBody>
      </p:sp>
    </p:spTree>
    <p:extLst>
      <p:ext uri="{BB962C8B-B14F-4D97-AF65-F5344CB8AC3E}">
        <p14:creationId xmlns:p14="http://schemas.microsoft.com/office/powerpoint/2010/main" val="25068060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Text Placeholder 5"/>
          <p:cNvSpPr>
            <a:spLocks noGrp="1"/>
          </p:cNvSpPr>
          <p:nvPr>
            <p:ph type="body" sz="quarter" idx="10"/>
          </p:nvPr>
        </p:nvSpPr>
        <p:spPr>
          <a:xfrm>
            <a:off x="467545" y="307250"/>
            <a:ext cx="6552727" cy="608316"/>
          </a:xfrm>
          <a:prstGeom prst="rect">
            <a:avLst/>
          </a:prstGeom>
        </p:spPr>
        <p:txBody>
          <a:bodyPr lIns="0" tIns="0" rIns="0" bIns="0"/>
          <a:lstStyle>
            <a:lvl1pPr marL="0" indent="0">
              <a:lnSpc>
                <a:spcPts val="4200"/>
              </a:lnSpc>
              <a:buFontTx/>
              <a:buNone/>
              <a:defRPr sz="3200" b="0" i="0" baseline="0">
                <a:solidFill>
                  <a:srgbClr val="16818D"/>
                </a:solidFill>
                <a:latin typeface="Georgia"/>
                <a:ea typeface="Georgia"/>
                <a:cs typeface="Georgia"/>
              </a:defRPr>
            </a:lvl1pPr>
          </a:lstStyle>
          <a:p>
            <a:pPr lvl="0"/>
            <a:r>
              <a:rPr lang="en-GB" dirty="0" smtClean="0"/>
              <a:t>Click to edit Master text styles</a:t>
            </a:r>
          </a:p>
        </p:txBody>
      </p:sp>
      <p:sp>
        <p:nvSpPr>
          <p:cNvPr id="5" name="Picture Placeholder 12"/>
          <p:cNvSpPr>
            <a:spLocks noGrp="1"/>
          </p:cNvSpPr>
          <p:nvPr>
            <p:ph type="pic" sz="quarter" idx="11"/>
          </p:nvPr>
        </p:nvSpPr>
        <p:spPr>
          <a:xfrm>
            <a:off x="6118225" y="1059582"/>
            <a:ext cx="3025775" cy="4083918"/>
          </a:xfrm>
          <a:prstGeom prst="rect">
            <a:avLst/>
          </a:prstGeom>
        </p:spPr>
        <p:txBody>
          <a:bodyPr/>
          <a:lstStyle/>
          <a:p>
            <a:endParaRPr lang="en-US" dirty="0"/>
          </a:p>
        </p:txBody>
      </p:sp>
      <p:sp>
        <p:nvSpPr>
          <p:cNvPr id="6" name="Picture Placeholder 12"/>
          <p:cNvSpPr>
            <a:spLocks noGrp="1"/>
          </p:cNvSpPr>
          <p:nvPr>
            <p:ph type="pic" sz="quarter" idx="12"/>
          </p:nvPr>
        </p:nvSpPr>
        <p:spPr>
          <a:xfrm>
            <a:off x="0" y="1059582"/>
            <a:ext cx="3024188" cy="4083918"/>
          </a:xfrm>
          <a:prstGeom prst="rect">
            <a:avLst/>
          </a:prstGeom>
        </p:spPr>
        <p:txBody>
          <a:bodyPr/>
          <a:lstStyle/>
          <a:p>
            <a:endParaRPr lang="en-US"/>
          </a:p>
        </p:txBody>
      </p:sp>
      <p:sp>
        <p:nvSpPr>
          <p:cNvPr id="7" name="Picture Placeholder 12"/>
          <p:cNvSpPr>
            <a:spLocks noGrp="1"/>
          </p:cNvSpPr>
          <p:nvPr>
            <p:ph type="pic" sz="quarter" idx="13"/>
          </p:nvPr>
        </p:nvSpPr>
        <p:spPr>
          <a:xfrm>
            <a:off x="3059113" y="1059583"/>
            <a:ext cx="3020316" cy="1977305"/>
          </a:xfrm>
          <a:prstGeom prst="rect">
            <a:avLst/>
          </a:prstGeom>
        </p:spPr>
        <p:txBody>
          <a:bodyPr/>
          <a:lstStyle/>
          <a:p>
            <a:endParaRPr lang="en-US"/>
          </a:p>
        </p:txBody>
      </p:sp>
      <p:sp>
        <p:nvSpPr>
          <p:cNvPr id="8" name="Picture Placeholder 12"/>
          <p:cNvSpPr>
            <a:spLocks noGrp="1"/>
          </p:cNvSpPr>
          <p:nvPr>
            <p:ph type="pic" sz="quarter" idx="14"/>
          </p:nvPr>
        </p:nvSpPr>
        <p:spPr>
          <a:xfrm>
            <a:off x="3059113" y="3076575"/>
            <a:ext cx="3020316" cy="2066925"/>
          </a:xfrm>
          <a:prstGeom prst="rect">
            <a:avLst/>
          </a:prstGeom>
        </p:spPr>
        <p:txBody>
          <a:bodyPr/>
          <a:lstStyle/>
          <a:p>
            <a:endParaRPr lang="en-US"/>
          </a:p>
        </p:txBody>
      </p:sp>
      <p:pic>
        <p:nvPicPr>
          <p:cNvPr id="9"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5676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6567322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extLst mod="1">
    <p:ext uri="{DCECCB84-F9BA-43D5-87BE-67443E8EF086}">
      <p15:sldGuideLst xmlns:p15="http://schemas.microsoft.com/office/powerpoint/2012/main">
        <p15:guide id="1" orient="horz" pos="1620" userDrawn="1">
          <p15:clr>
            <a:srgbClr val="FBAE40"/>
          </p15:clr>
        </p15:guide>
        <p15:guide id="2" pos="2880" userDrawn="1">
          <p15:clr>
            <a:srgbClr val="FBAE40"/>
          </p15:clr>
        </p15:guide>
        <p15:guide id="3" orient="horz" pos="1938" userDrawn="1">
          <p15:clr>
            <a:srgbClr val="FBAE40"/>
          </p15:clr>
        </p15:guide>
        <p15:guide id="4" orient="horz" pos="1913"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4" name="Text Placeholder 5"/>
          <p:cNvSpPr>
            <a:spLocks noGrp="1"/>
          </p:cNvSpPr>
          <p:nvPr>
            <p:ph type="body" sz="quarter" idx="10"/>
          </p:nvPr>
        </p:nvSpPr>
        <p:spPr>
          <a:xfrm>
            <a:off x="467545" y="307250"/>
            <a:ext cx="6552727" cy="608316"/>
          </a:xfrm>
          <a:prstGeom prst="rect">
            <a:avLst/>
          </a:prstGeom>
        </p:spPr>
        <p:txBody>
          <a:bodyPr lIns="0" tIns="0" rIns="0" bIns="0"/>
          <a:lstStyle>
            <a:lvl1pPr marL="0" indent="0">
              <a:lnSpc>
                <a:spcPts val="4200"/>
              </a:lnSpc>
              <a:buFontTx/>
              <a:buNone/>
              <a:defRPr sz="3200" b="0" i="0" baseline="0">
                <a:solidFill>
                  <a:srgbClr val="16818D"/>
                </a:solidFill>
                <a:latin typeface="Georgia"/>
                <a:ea typeface="Georgia"/>
                <a:cs typeface="Georgia"/>
              </a:defRPr>
            </a:lvl1pPr>
          </a:lstStyle>
          <a:p>
            <a:pPr lvl="0"/>
            <a:r>
              <a:rPr lang="en-GB" dirty="0" smtClean="0"/>
              <a:t>Click to edit Master text styles</a:t>
            </a:r>
          </a:p>
        </p:txBody>
      </p:sp>
      <p:sp>
        <p:nvSpPr>
          <p:cNvPr id="5" name="Picture Placeholder 12"/>
          <p:cNvSpPr>
            <a:spLocks noGrp="1"/>
          </p:cNvSpPr>
          <p:nvPr>
            <p:ph type="pic" sz="quarter" idx="11"/>
          </p:nvPr>
        </p:nvSpPr>
        <p:spPr>
          <a:xfrm>
            <a:off x="6118225" y="1059582"/>
            <a:ext cx="3025775" cy="4083918"/>
          </a:xfrm>
          <a:prstGeom prst="rect">
            <a:avLst/>
          </a:prstGeom>
        </p:spPr>
        <p:txBody>
          <a:bodyPr/>
          <a:lstStyle/>
          <a:p>
            <a:endParaRPr lang="en-US" dirty="0"/>
          </a:p>
        </p:txBody>
      </p:sp>
      <p:sp>
        <p:nvSpPr>
          <p:cNvPr id="7" name="Picture Placeholder 12"/>
          <p:cNvSpPr>
            <a:spLocks noGrp="1"/>
          </p:cNvSpPr>
          <p:nvPr>
            <p:ph type="pic" sz="quarter" idx="13"/>
          </p:nvPr>
        </p:nvSpPr>
        <p:spPr>
          <a:xfrm>
            <a:off x="3059113" y="1059583"/>
            <a:ext cx="3020316" cy="1977305"/>
          </a:xfrm>
          <a:prstGeom prst="rect">
            <a:avLst/>
          </a:prstGeom>
        </p:spPr>
        <p:txBody>
          <a:bodyPr/>
          <a:lstStyle/>
          <a:p>
            <a:endParaRPr lang="en-US"/>
          </a:p>
        </p:txBody>
      </p:sp>
      <p:sp>
        <p:nvSpPr>
          <p:cNvPr id="8" name="Picture Placeholder 12"/>
          <p:cNvSpPr>
            <a:spLocks noGrp="1"/>
          </p:cNvSpPr>
          <p:nvPr>
            <p:ph type="pic" sz="quarter" idx="14"/>
          </p:nvPr>
        </p:nvSpPr>
        <p:spPr>
          <a:xfrm>
            <a:off x="3059113" y="3076575"/>
            <a:ext cx="3020316" cy="2066925"/>
          </a:xfrm>
          <a:prstGeom prst="rect">
            <a:avLst/>
          </a:prstGeom>
        </p:spPr>
        <p:txBody>
          <a:bodyPr/>
          <a:lstStyle/>
          <a:p>
            <a:endParaRPr lang="en-US"/>
          </a:p>
        </p:txBody>
      </p:sp>
      <p:sp>
        <p:nvSpPr>
          <p:cNvPr id="9" name="Text Placeholder 5"/>
          <p:cNvSpPr>
            <a:spLocks noGrp="1"/>
          </p:cNvSpPr>
          <p:nvPr>
            <p:ph type="body" sz="quarter" idx="15" hasCustomPrompt="1"/>
          </p:nvPr>
        </p:nvSpPr>
        <p:spPr>
          <a:xfrm>
            <a:off x="458065" y="1059582"/>
            <a:ext cx="2385743" cy="3600400"/>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16818D"/>
              </a:buClr>
              <a:buSzTx/>
              <a:buFont typeface="Arial" panose="020B0604020202020204" pitchFamily="34" charset="0"/>
              <a:buChar char="•"/>
              <a:tabLst/>
              <a:defRPr sz="1400" b="0" i="0" baseline="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16818D"/>
              </a:buClr>
              <a:buFont typeface="Courier New" panose="02070309020205020404" pitchFamily="49" charset="0"/>
              <a:buChar char="o"/>
              <a:defRPr sz="1400">
                <a:latin typeface="Tahoma" panose="020B0604030504040204" pitchFamily="34" charset="0"/>
                <a:ea typeface="Tahoma" panose="020B0604030504040204" pitchFamily="34" charset="0"/>
                <a:cs typeface="Tahoma" panose="020B0604030504040204" pitchFamily="34" charset="0"/>
              </a:defRPr>
            </a:lvl2pPr>
            <a:lvl3pPr marL="808038" indent="-177800">
              <a:buClr>
                <a:srgbClr val="16818D"/>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163638" indent="-301625">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GB" dirty="0" smtClean="0"/>
              <a:t>Click to add text</a:t>
            </a:r>
          </a:p>
          <a:p>
            <a:pPr lvl="1"/>
            <a:r>
              <a:rPr lang="en-GB" dirty="0" smtClean="0"/>
              <a:t>Second Bullet Point</a:t>
            </a:r>
          </a:p>
          <a:p>
            <a:pPr lvl="2"/>
            <a:r>
              <a:rPr lang="en-GB" dirty="0" smtClean="0"/>
              <a:t>Third Bullet Point</a:t>
            </a:r>
          </a:p>
          <a:p>
            <a:pPr lvl="3"/>
            <a:endParaRPr lang="en-GB" dirty="0" smtClean="0"/>
          </a:p>
        </p:txBody>
      </p:sp>
      <p:pic>
        <p:nvPicPr>
          <p:cNvPr id="10"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5676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3447088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extLst mod="1">
    <p:ext uri="{DCECCB84-F9BA-43D5-87BE-67443E8EF086}">
      <p15:sldGuideLst xmlns:p15="http://schemas.microsoft.com/office/powerpoint/2012/main">
        <p15:guide id="1" orient="horz" pos="1620">
          <p15:clr>
            <a:srgbClr val="FBAE40"/>
          </p15:clr>
        </p15:guide>
        <p15:guide id="2" pos="2880">
          <p15:clr>
            <a:srgbClr val="FBAE40"/>
          </p15:clr>
        </p15:guide>
        <p15:guide id="3" orient="horz" pos="1938">
          <p15:clr>
            <a:srgbClr val="FBAE40"/>
          </p15:clr>
        </p15:guide>
        <p15:guide id="4" orient="horz" pos="1913">
          <p15:clr>
            <a:srgbClr val="FBAE40"/>
          </p15:clr>
        </p15:guide>
        <p15:guide id="5" pos="3833" userDrawn="1">
          <p15:clr>
            <a:srgbClr val="FBAE40"/>
          </p15:clr>
        </p15:guide>
        <p15:guide id="6" pos="3857"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Text Placeholder 12"/>
          <p:cNvSpPr>
            <a:spLocks noGrp="1"/>
          </p:cNvSpPr>
          <p:nvPr>
            <p:ph type="body" sz="quarter" idx="12"/>
          </p:nvPr>
        </p:nvSpPr>
        <p:spPr>
          <a:xfrm>
            <a:off x="1042988" y="1131590"/>
            <a:ext cx="7058025" cy="2880320"/>
          </a:xfrm>
          <a:prstGeom prst="rect">
            <a:avLst/>
          </a:prstGeom>
        </p:spPr>
        <p:txBody>
          <a:bodyPr/>
          <a:lstStyle>
            <a:lvl1pPr marL="0" indent="0">
              <a:lnSpc>
                <a:spcPts val="3600"/>
              </a:lnSpc>
              <a:buNone/>
              <a:defRPr sz="2800" b="0" i="1" baseline="0">
                <a:solidFill>
                  <a:srgbClr val="16818D"/>
                </a:solidFill>
                <a:latin typeface="Tahoma" charset="0"/>
              </a:defRPr>
            </a:lvl1pPr>
            <a:lvl2pPr marL="609600" indent="0">
              <a:lnSpc>
                <a:spcPts val="3600"/>
              </a:lnSpc>
              <a:buNone/>
              <a:defRPr sz="2800" b="0" i="1" baseline="0">
                <a:solidFill>
                  <a:srgbClr val="16818D"/>
                </a:solidFill>
                <a:latin typeface="Tahoma" charset="0"/>
              </a:defRPr>
            </a:lvl2pPr>
            <a:lvl3pPr marL="1219200" indent="0">
              <a:lnSpc>
                <a:spcPts val="3600"/>
              </a:lnSpc>
              <a:buNone/>
              <a:defRPr sz="2800" b="0" i="1" baseline="0">
                <a:solidFill>
                  <a:srgbClr val="16818D"/>
                </a:solidFill>
                <a:latin typeface="Tahoma" charset="0"/>
              </a:defRPr>
            </a:lvl3pPr>
            <a:lvl4pPr marL="1828800" indent="0">
              <a:lnSpc>
                <a:spcPts val="3600"/>
              </a:lnSpc>
              <a:buNone/>
              <a:defRPr sz="2800" b="0" i="1" baseline="0">
                <a:solidFill>
                  <a:srgbClr val="16818D"/>
                </a:solidFill>
                <a:latin typeface="Tahoma" charset="0"/>
              </a:defRPr>
            </a:lvl4pPr>
            <a:lvl5pPr marL="2438400" indent="0">
              <a:lnSpc>
                <a:spcPts val="3600"/>
              </a:lnSpc>
              <a:buNone/>
              <a:defRPr sz="2800" b="0" i="1" baseline="0">
                <a:solidFill>
                  <a:srgbClr val="16818D"/>
                </a:solidFill>
                <a:latin typeface="Tahoma" charset="0"/>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Text Placeholder 14"/>
          <p:cNvSpPr>
            <a:spLocks noGrp="1"/>
          </p:cNvSpPr>
          <p:nvPr>
            <p:ph type="body" sz="quarter" idx="13"/>
          </p:nvPr>
        </p:nvSpPr>
        <p:spPr>
          <a:xfrm>
            <a:off x="1042988" y="4327103"/>
            <a:ext cx="7058025" cy="620911"/>
          </a:xfrm>
          <a:prstGeom prst="rect">
            <a:avLst/>
          </a:prstGeom>
        </p:spPr>
        <p:txBody>
          <a:bodyPr/>
          <a:lstStyle>
            <a:lvl1pPr marL="0" indent="0" algn="r">
              <a:lnSpc>
                <a:spcPts val="1800"/>
              </a:lnSpc>
              <a:buNone/>
              <a:defRPr sz="1200" baseline="0">
                <a:solidFill>
                  <a:schemeClr val="tx1"/>
                </a:solidFill>
                <a:latin typeface="Tahoma" charset="0"/>
              </a:defRPr>
            </a:lvl1pPr>
            <a:lvl2pPr marL="609600" indent="0" algn="r">
              <a:lnSpc>
                <a:spcPts val="1800"/>
              </a:lnSpc>
              <a:buNone/>
              <a:defRPr sz="1200" baseline="0">
                <a:solidFill>
                  <a:schemeClr val="tx1"/>
                </a:solidFill>
                <a:latin typeface="Tahoma" charset="0"/>
              </a:defRPr>
            </a:lvl2pPr>
            <a:lvl3pPr marL="1219200" indent="0" algn="r">
              <a:lnSpc>
                <a:spcPts val="1800"/>
              </a:lnSpc>
              <a:buNone/>
              <a:defRPr sz="1200" baseline="0">
                <a:solidFill>
                  <a:schemeClr val="tx1"/>
                </a:solidFill>
                <a:latin typeface="Tahoma" charset="0"/>
              </a:defRPr>
            </a:lvl3pPr>
            <a:lvl4pPr marL="1828800" indent="0" algn="r">
              <a:lnSpc>
                <a:spcPts val="1800"/>
              </a:lnSpc>
              <a:buNone/>
              <a:defRPr sz="1200" baseline="0">
                <a:solidFill>
                  <a:schemeClr val="tx1"/>
                </a:solidFill>
                <a:latin typeface="Tahoma" charset="0"/>
              </a:defRPr>
            </a:lvl4pPr>
            <a:lvl5pPr marL="2438400" indent="0" algn="r">
              <a:lnSpc>
                <a:spcPts val="1800"/>
              </a:lnSpc>
              <a:buNone/>
              <a:defRPr sz="1200" baseline="0">
                <a:solidFill>
                  <a:schemeClr val="tx1"/>
                </a:solidFill>
                <a:latin typeface="Tahoma" charset="0"/>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pic>
        <p:nvPicPr>
          <p:cNvPr id="6"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5676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101644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3" name="Text Placeholder 12"/>
          <p:cNvSpPr>
            <a:spLocks noGrp="1"/>
          </p:cNvSpPr>
          <p:nvPr>
            <p:ph type="body" sz="quarter" idx="12" hasCustomPrompt="1"/>
          </p:nvPr>
        </p:nvSpPr>
        <p:spPr>
          <a:xfrm>
            <a:off x="215403" y="1995686"/>
            <a:ext cx="4283969" cy="1872208"/>
          </a:xfrm>
          <a:prstGeom prst="rect">
            <a:avLst/>
          </a:prstGeom>
        </p:spPr>
        <p:txBody>
          <a:bodyPr/>
          <a:lstStyle>
            <a:lvl1pPr marL="0" indent="0" algn="r">
              <a:lnSpc>
                <a:spcPts val="9600"/>
              </a:lnSpc>
              <a:buNone/>
              <a:defRPr sz="13000" b="0" i="0" baseline="0">
                <a:solidFill>
                  <a:srgbClr val="16818D"/>
                </a:solidFill>
                <a:latin typeface="Georgia" charset="0"/>
                <a:ea typeface="Georgia" charset="0"/>
                <a:cs typeface="Georgia" charset="0"/>
              </a:defRPr>
            </a:lvl1pPr>
            <a:lvl2pPr marL="609600" indent="0" algn="r">
              <a:lnSpc>
                <a:spcPts val="3600"/>
              </a:lnSpc>
              <a:buNone/>
              <a:defRPr sz="9600" b="0" i="0" baseline="0">
                <a:solidFill>
                  <a:schemeClr val="bg1"/>
                </a:solidFill>
                <a:latin typeface="Georgia" charset="0"/>
                <a:ea typeface="Georgia" charset="0"/>
                <a:cs typeface="Georgia" charset="0"/>
              </a:defRPr>
            </a:lvl2pPr>
            <a:lvl3pPr marL="1219200" indent="0" algn="r">
              <a:lnSpc>
                <a:spcPts val="3600"/>
              </a:lnSpc>
              <a:buNone/>
              <a:defRPr sz="9600" b="0" i="0" baseline="0">
                <a:solidFill>
                  <a:schemeClr val="bg1"/>
                </a:solidFill>
                <a:latin typeface="Georgia" charset="0"/>
                <a:ea typeface="Georgia" charset="0"/>
                <a:cs typeface="Georgia" charset="0"/>
              </a:defRPr>
            </a:lvl3pPr>
            <a:lvl4pPr marL="1828800" indent="0" algn="r">
              <a:lnSpc>
                <a:spcPts val="3600"/>
              </a:lnSpc>
              <a:buNone/>
              <a:defRPr sz="9600" b="0" i="0" baseline="0">
                <a:solidFill>
                  <a:schemeClr val="bg1"/>
                </a:solidFill>
                <a:latin typeface="Georgia" charset="0"/>
                <a:ea typeface="Georgia" charset="0"/>
                <a:cs typeface="Georgia" charset="0"/>
              </a:defRPr>
            </a:lvl4pPr>
            <a:lvl5pPr marL="2438400" indent="0" algn="r">
              <a:lnSpc>
                <a:spcPts val="3600"/>
              </a:lnSpc>
              <a:buNone/>
              <a:defRPr sz="9600" b="0" i="0" baseline="0">
                <a:solidFill>
                  <a:schemeClr val="bg1"/>
                </a:solidFill>
                <a:latin typeface="Georgia" charset="0"/>
                <a:ea typeface="Georgia" charset="0"/>
                <a:cs typeface="Georgia" charset="0"/>
              </a:defRPr>
            </a:lvl5pPr>
          </a:lstStyle>
          <a:p>
            <a:pPr lvl="0"/>
            <a:r>
              <a:rPr lang="en-GB" dirty="0" smtClean="0"/>
              <a:t>100%</a:t>
            </a:r>
          </a:p>
        </p:txBody>
      </p:sp>
      <p:sp>
        <p:nvSpPr>
          <p:cNvPr id="4" name="Text Placeholder 14"/>
          <p:cNvSpPr>
            <a:spLocks noGrp="1"/>
          </p:cNvSpPr>
          <p:nvPr>
            <p:ph type="body" sz="quarter" idx="13"/>
          </p:nvPr>
        </p:nvSpPr>
        <p:spPr>
          <a:xfrm>
            <a:off x="4715395" y="2012765"/>
            <a:ext cx="3601021" cy="1855129"/>
          </a:xfrm>
          <a:prstGeom prst="rect">
            <a:avLst/>
          </a:prstGeom>
        </p:spPr>
        <p:txBody>
          <a:bodyPr/>
          <a:lstStyle>
            <a:lvl1pPr marL="0" indent="0" algn="l">
              <a:lnSpc>
                <a:spcPts val="2200"/>
              </a:lnSpc>
              <a:buNone/>
              <a:defRPr sz="1800" baseline="0">
                <a:solidFill>
                  <a:srgbClr val="16818D"/>
                </a:solidFill>
                <a:latin typeface="Georgia" charset="0"/>
              </a:defRPr>
            </a:lvl1pPr>
            <a:lvl2pPr marL="609600" indent="0" algn="l">
              <a:lnSpc>
                <a:spcPts val="2200"/>
              </a:lnSpc>
              <a:buNone/>
              <a:defRPr sz="1800" baseline="0">
                <a:solidFill>
                  <a:srgbClr val="16818D"/>
                </a:solidFill>
                <a:latin typeface="Georgia" charset="0"/>
              </a:defRPr>
            </a:lvl2pPr>
            <a:lvl3pPr marL="1219200" indent="0" algn="l">
              <a:lnSpc>
                <a:spcPts val="2200"/>
              </a:lnSpc>
              <a:buNone/>
              <a:defRPr sz="1800" baseline="0">
                <a:solidFill>
                  <a:srgbClr val="16818D"/>
                </a:solidFill>
                <a:latin typeface="Georgia" charset="0"/>
              </a:defRPr>
            </a:lvl3pPr>
            <a:lvl4pPr marL="1828800" indent="0" algn="l">
              <a:lnSpc>
                <a:spcPts val="2200"/>
              </a:lnSpc>
              <a:buNone/>
              <a:defRPr sz="1800" baseline="0">
                <a:solidFill>
                  <a:srgbClr val="16818D"/>
                </a:solidFill>
                <a:latin typeface="Georgia" charset="0"/>
              </a:defRPr>
            </a:lvl4pPr>
            <a:lvl5pPr marL="2438400" indent="0" algn="l">
              <a:lnSpc>
                <a:spcPts val="2200"/>
              </a:lnSpc>
              <a:buNone/>
              <a:defRPr sz="1800" baseline="0">
                <a:solidFill>
                  <a:srgbClr val="16818D"/>
                </a:solidFill>
                <a:latin typeface="Georgia" charset="0"/>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5" name="Text Placeholder 14"/>
          <p:cNvSpPr>
            <a:spLocks noGrp="1"/>
          </p:cNvSpPr>
          <p:nvPr>
            <p:ph type="body" sz="quarter" idx="14"/>
          </p:nvPr>
        </p:nvSpPr>
        <p:spPr>
          <a:xfrm>
            <a:off x="970980" y="4155926"/>
            <a:ext cx="7129412" cy="648295"/>
          </a:xfrm>
          <a:prstGeom prst="rect">
            <a:avLst/>
          </a:prstGeom>
        </p:spPr>
        <p:txBody>
          <a:bodyPr/>
          <a:lstStyle>
            <a:lvl1pPr marL="0" indent="0" algn="r">
              <a:lnSpc>
                <a:spcPts val="1400"/>
              </a:lnSpc>
              <a:buNone/>
              <a:defRPr sz="1000" baseline="0">
                <a:solidFill>
                  <a:schemeClr val="tx1"/>
                </a:solidFill>
                <a:latin typeface="Tahoma" charset="0"/>
              </a:defRPr>
            </a:lvl1pPr>
            <a:lvl2pPr marL="609600" indent="0" algn="r">
              <a:lnSpc>
                <a:spcPts val="1400"/>
              </a:lnSpc>
              <a:buNone/>
              <a:defRPr sz="1000" baseline="0">
                <a:solidFill>
                  <a:schemeClr val="tx1"/>
                </a:solidFill>
                <a:latin typeface="Tahoma" charset="0"/>
              </a:defRPr>
            </a:lvl2pPr>
            <a:lvl3pPr marL="1219200" indent="0" algn="r">
              <a:lnSpc>
                <a:spcPts val="1400"/>
              </a:lnSpc>
              <a:buNone/>
              <a:defRPr sz="1000" baseline="0">
                <a:solidFill>
                  <a:schemeClr val="tx1"/>
                </a:solidFill>
                <a:latin typeface="Tahoma" charset="0"/>
              </a:defRPr>
            </a:lvl3pPr>
            <a:lvl4pPr marL="1828800" indent="0" algn="r">
              <a:lnSpc>
                <a:spcPts val="1400"/>
              </a:lnSpc>
              <a:buNone/>
              <a:defRPr sz="1000" baseline="0">
                <a:solidFill>
                  <a:schemeClr val="tx1"/>
                </a:solidFill>
                <a:latin typeface="Tahoma" charset="0"/>
              </a:defRPr>
            </a:lvl4pPr>
            <a:lvl5pPr marL="2438400" indent="0" algn="r">
              <a:lnSpc>
                <a:spcPts val="1400"/>
              </a:lnSpc>
              <a:buNone/>
              <a:defRPr sz="1000" baseline="0">
                <a:solidFill>
                  <a:schemeClr val="tx1"/>
                </a:solidFill>
                <a:latin typeface="Tahoma" charset="0"/>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pic>
        <p:nvPicPr>
          <p:cNvPr id="7"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5676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5026387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and subhea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899594" y="1418035"/>
            <a:ext cx="6668019" cy="1024590"/>
          </a:xfrm>
          <a:prstGeom prst="rect">
            <a:avLst/>
          </a:prstGeom>
        </p:spPr>
        <p:txBody>
          <a:bodyPr lIns="0" tIns="0" rIns="0" bIns="0"/>
          <a:lstStyle>
            <a:lvl1pPr marL="0" indent="0">
              <a:lnSpc>
                <a:spcPts val="4800"/>
              </a:lnSpc>
              <a:spcBef>
                <a:spcPts val="0"/>
              </a:spcBef>
              <a:buFontTx/>
              <a:buNone/>
              <a:defRPr sz="4400" b="0" i="0">
                <a:solidFill>
                  <a:srgbClr val="16818D"/>
                </a:solidFill>
                <a:latin typeface="Georgia" charset="0"/>
                <a:ea typeface="Georgia" charset="0"/>
                <a:cs typeface="Georgia" charset="0"/>
              </a:defRPr>
            </a:lvl1pPr>
          </a:lstStyle>
          <a:p>
            <a:pPr lvl="0"/>
            <a:r>
              <a:rPr lang="en-GB" dirty="0" smtClean="0"/>
              <a:t>Click to edit Master text styles</a:t>
            </a:r>
          </a:p>
        </p:txBody>
      </p:sp>
      <p:sp>
        <p:nvSpPr>
          <p:cNvPr id="7" name="Text Placeholder 5"/>
          <p:cNvSpPr>
            <a:spLocks noGrp="1"/>
          </p:cNvSpPr>
          <p:nvPr>
            <p:ph type="body" sz="quarter" idx="11"/>
          </p:nvPr>
        </p:nvSpPr>
        <p:spPr>
          <a:xfrm>
            <a:off x="899591" y="3165872"/>
            <a:ext cx="6668021" cy="452328"/>
          </a:xfrm>
          <a:prstGeom prst="rect">
            <a:avLst/>
          </a:prstGeom>
        </p:spPr>
        <p:txBody>
          <a:bodyPr lIns="0" tIns="0" rIns="0" bIns="0"/>
          <a:lstStyle>
            <a:lvl1pPr marL="0" indent="0">
              <a:lnSpc>
                <a:spcPct val="100000"/>
              </a:lnSpc>
              <a:buFontTx/>
              <a:buNone/>
              <a:defRPr sz="1600" b="0" i="0">
                <a:solidFill>
                  <a:schemeClr val="tx1"/>
                </a:solidFill>
                <a:latin typeface="Tahoma" charset="0"/>
                <a:ea typeface="Tahoma" charset="0"/>
                <a:cs typeface="Tahoma" charset="0"/>
              </a:defRPr>
            </a:lvl1pPr>
          </a:lstStyle>
          <a:p>
            <a:pPr lvl="0"/>
            <a:r>
              <a:rPr lang="en-GB" dirty="0" smtClean="0"/>
              <a:t>Click to edit Master text styles</a:t>
            </a:r>
          </a:p>
        </p:txBody>
      </p:sp>
      <p:pic>
        <p:nvPicPr>
          <p:cNvPr id="5"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5676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245060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extLst mod="1">
    <p:ext uri="{DCECCB84-F9BA-43D5-87BE-67443E8EF086}">
      <p15:sldGuideLst xmlns:p15="http://schemas.microsoft.com/office/powerpoint/2012/main">
        <p15:guide id="1" pos="567"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ain headings, text and bullet points">
    <p:spTree>
      <p:nvGrpSpPr>
        <p:cNvPr id="1" name=""/>
        <p:cNvGrpSpPr/>
        <p:nvPr/>
      </p:nvGrpSpPr>
      <p:grpSpPr>
        <a:xfrm>
          <a:off x="0" y="0"/>
          <a:ext cx="0" cy="0"/>
          <a:chOff x="0" y="0"/>
          <a:chExt cx="0" cy="0"/>
        </a:xfrm>
      </p:grpSpPr>
      <p:sp>
        <p:nvSpPr>
          <p:cNvPr id="5" name="Text Placeholder 5"/>
          <p:cNvSpPr>
            <a:spLocks noGrp="1"/>
          </p:cNvSpPr>
          <p:nvPr>
            <p:ph type="body" sz="quarter" idx="10"/>
          </p:nvPr>
        </p:nvSpPr>
        <p:spPr>
          <a:xfrm>
            <a:off x="899594" y="699542"/>
            <a:ext cx="6668019" cy="488301"/>
          </a:xfrm>
          <a:prstGeom prst="rect">
            <a:avLst/>
          </a:prstGeom>
        </p:spPr>
        <p:txBody>
          <a:bodyPr lIns="0" tIns="0" rIns="0" bIns="0"/>
          <a:lstStyle>
            <a:lvl1pPr marL="0" indent="0">
              <a:lnSpc>
                <a:spcPts val="4200"/>
              </a:lnSpc>
              <a:buFontTx/>
              <a:buNone/>
              <a:defRPr sz="4000" b="0" i="0">
                <a:solidFill>
                  <a:srgbClr val="16818D"/>
                </a:solidFill>
                <a:latin typeface="Georgia" charset="0"/>
                <a:ea typeface="Georgia" charset="0"/>
                <a:cs typeface="Georgia" charset="0"/>
              </a:defRPr>
            </a:lvl1pPr>
          </a:lstStyle>
          <a:p>
            <a:pPr lvl="0"/>
            <a:r>
              <a:rPr lang="en-GB" dirty="0" smtClean="0"/>
              <a:t>Click to edit Master text styles</a:t>
            </a:r>
          </a:p>
        </p:txBody>
      </p:sp>
      <p:pic>
        <p:nvPicPr>
          <p:cNvPr id="6"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5676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Placeholder 5"/>
          <p:cNvSpPr>
            <a:spLocks noGrp="1"/>
          </p:cNvSpPr>
          <p:nvPr>
            <p:ph type="body" sz="quarter" idx="11"/>
          </p:nvPr>
        </p:nvSpPr>
        <p:spPr>
          <a:xfrm>
            <a:off x="827583" y="1347635"/>
            <a:ext cx="6740030" cy="3404603"/>
          </a:xfrm>
          <a:prstGeom prst="rect">
            <a:avLst/>
          </a:prstGeom>
        </p:spPr>
        <p:txBody>
          <a:bodyPr/>
          <a:lstStyle>
            <a:lvl1pPr marL="266700" indent="-266700">
              <a:buClr>
                <a:srgbClr val="16818D"/>
              </a:buClr>
              <a:defRPr sz="1600">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16818D"/>
              </a:buClr>
              <a:buFont typeface="Courier New" panose="02070309020205020404" pitchFamily="49" charset="0"/>
              <a:buChar char="o"/>
              <a:defRPr sz="1600">
                <a:latin typeface="Tahoma" panose="020B0604030504040204" pitchFamily="34" charset="0"/>
                <a:ea typeface="Tahoma" panose="020B0604030504040204" pitchFamily="34" charset="0"/>
                <a:cs typeface="Tahoma" panose="020B0604030504040204" pitchFamily="34" charset="0"/>
              </a:defRPr>
            </a:lvl2pPr>
            <a:lvl3pPr marL="808038" indent="-266700">
              <a:buClr>
                <a:srgbClr val="16818D"/>
              </a:buClr>
              <a:buFont typeface="Arial" panose="020B0604020202020204" pitchFamily="34" charset="0"/>
              <a:buChar char="̶"/>
              <a:defRPr sz="1600">
                <a:latin typeface="Tahoma" panose="020B0604030504040204" pitchFamily="34" charset="0"/>
                <a:ea typeface="Tahoma" panose="020B0604030504040204" pitchFamily="34" charset="0"/>
                <a:cs typeface="Tahoma" panose="020B0604030504040204" pitchFamily="34" charset="0"/>
              </a:defRPr>
            </a:lvl3pPr>
            <a:lvl4pPr>
              <a:defRPr sz="1600">
                <a:latin typeface="Tahoma" panose="020B0604030504040204" pitchFamily="34" charset="0"/>
                <a:ea typeface="Tahoma" panose="020B0604030504040204" pitchFamily="34" charset="0"/>
                <a:cs typeface="Tahoma" panose="020B0604030504040204" pitchFamily="34" charset="0"/>
              </a:defRPr>
            </a:lvl4pPr>
            <a:lvl5pPr>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Edit Master text styles</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val="40691223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extLst mod="1">
    <p:ext uri="{DCECCB84-F9BA-43D5-87BE-67443E8EF086}">
      <p15:sldGuideLst xmlns:p15="http://schemas.microsoft.com/office/powerpoint/2012/main">
        <p15:guide id="1" orient="horz" pos="441" userDrawn="1">
          <p15:clr>
            <a:srgbClr val="FBAE40"/>
          </p15:clr>
        </p15:guide>
        <p15:guide id="2" pos="4768" userDrawn="1">
          <p15:clr>
            <a:srgbClr val="FBAE40"/>
          </p15:clr>
        </p15:guide>
        <p15:guide id="3" pos="567"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Main headings, text and numbered points">
    <p:spTree>
      <p:nvGrpSpPr>
        <p:cNvPr id="1" name=""/>
        <p:cNvGrpSpPr/>
        <p:nvPr/>
      </p:nvGrpSpPr>
      <p:grpSpPr>
        <a:xfrm>
          <a:off x="0" y="0"/>
          <a:ext cx="0" cy="0"/>
          <a:chOff x="0" y="0"/>
          <a:chExt cx="0" cy="0"/>
        </a:xfrm>
      </p:grpSpPr>
      <p:sp>
        <p:nvSpPr>
          <p:cNvPr id="5" name="Text Placeholder 5"/>
          <p:cNvSpPr>
            <a:spLocks noGrp="1"/>
          </p:cNvSpPr>
          <p:nvPr>
            <p:ph type="body" sz="quarter" idx="10"/>
          </p:nvPr>
        </p:nvSpPr>
        <p:spPr>
          <a:xfrm>
            <a:off x="899594" y="697943"/>
            <a:ext cx="6668019" cy="476000"/>
          </a:xfrm>
          <a:prstGeom prst="rect">
            <a:avLst/>
          </a:prstGeom>
        </p:spPr>
        <p:txBody>
          <a:bodyPr lIns="0" tIns="0" rIns="0" bIns="0"/>
          <a:lstStyle>
            <a:lvl1pPr marL="0" indent="0">
              <a:lnSpc>
                <a:spcPts val="4200"/>
              </a:lnSpc>
              <a:buFontTx/>
              <a:buNone/>
              <a:defRPr sz="4000" b="0" i="0">
                <a:solidFill>
                  <a:srgbClr val="16818D"/>
                </a:solidFill>
                <a:latin typeface="Georgia" charset="0"/>
                <a:ea typeface="Georgia" charset="0"/>
                <a:cs typeface="Georgia" charset="0"/>
              </a:defRPr>
            </a:lvl1pPr>
          </a:lstStyle>
          <a:p>
            <a:pPr lvl="0"/>
            <a:r>
              <a:rPr lang="en-GB" dirty="0" smtClean="0"/>
              <a:t>Click to edit Master text styles</a:t>
            </a:r>
          </a:p>
        </p:txBody>
      </p:sp>
      <p:pic>
        <p:nvPicPr>
          <p:cNvPr id="7"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5676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Placeholder 2"/>
          <p:cNvSpPr>
            <a:spLocks noGrp="1"/>
          </p:cNvSpPr>
          <p:nvPr>
            <p:ph type="body" sz="quarter" idx="11"/>
          </p:nvPr>
        </p:nvSpPr>
        <p:spPr>
          <a:xfrm>
            <a:off x="840769" y="1346400"/>
            <a:ext cx="6726844" cy="3510074"/>
          </a:xfrm>
          <a:prstGeom prst="rect">
            <a:avLst/>
          </a:prstGeom>
        </p:spPr>
        <p:txBody>
          <a:bodyPr/>
          <a:lstStyle>
            <a:lvl1pPr marL="266700" indent="-266700">
              <a:buClr>
                <a:srgbClr val="16818D"/>
              </a:buClr>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16818D"/>
              </a:buClr>
              <a:buFont typeface="+mj-lt"/>
              <a:buAutoNum type="romanLcPeriod"/>
              <a:defRPr sz="1600">
                <a:latin typeface="Tahoma" panose="020B0604030504040204" pitchFamily="34" charset="0"/>
                <a:ea typeface="Tahoma" panose="020B0604030504040204" pitchFamily="34" charset="0"/>
                <a:cs typeface="Tahoma" panose="020B0604030504040204" pitchFamily="34" charset="0"/>
              </a:defRPr>
            </a:lvl2pPr>
            <a:lvl3pPr marL="896938" indent="-266700">
              <a:buClr>
                <a:srgbClr val="16818D"/>
              </a:buClr>
              <a:buFont typeface="Arial" panose="020B0604020202020204" pitchFamily="34" charset="0"/>
              <a:buChar char="̶"/>
              <a:defRPr sz="1600">
                <a:latin typeface="Tahoma" panose="020B0604030504040204" pitchFamily="34" charset="0"/>
                <a:ea typeface="Tahoma" panose="020B0604030504040204" pitchFamily="34" charset="0"/>
                <a:cs typeface="Tahoma" panose="020B0604030504040204" pitchFamily="34" charset="0"/>
              </a:defRPr>
            </a:lvl3pPr>
            <a:lvl4pPr marL="2343150" indent="-514350">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4pPr>
            <a:lvl5pPr marL="2952750" indent="-514350">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Edit Master text styles</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val="138606882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extLst mod="1">
    <p:ext uri="{DCECCB84-F9BA-43D5-87BE-67443E8EF086}">
      <p15:sldGuideLst xmlns:p15="http://schemas.microsoft.com/office/powerpoint/2012/main">
        <p15:guide id="1" pos="567" userDrawn="1">
          <p15:clr>
            <a:srgbClr val="FBAE40"/>
          </p15:clr>
        </p15:guide>
        <p15:guide id="2" orient="horz" pos="441"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text style">
    <p:spTree>
      <p:nvGrpSpPr>
        <p:cNvPr id="1" name=""/>
        <p:cNvGrpSpPr/>
        <p:nvPr/>
      </p:nvGrpSpPr>
      <p:grpSpPr>
        <a:xfrm>
          <a:off x="0" y="0"/>
          <a:ext cx="0" cy="0"/>
          <a:chOff x="0" y="0"/>
          <a:chExt cx="0" cy="0"/>
        </a:xfrm>
      </p:grpSpPr>
      <p:sp>
        <p:nvSpPr>
          <p:cNvPr id="6" name="Text Placeholder 5"/>
          <p:cNvSpPr>
            <a:spLocks noGrp="1"/>
          </p:cNvSpPr>
          <p:nvPr>
            <p:ph type="body" sz="quarter" idx="11"/>
          </p:nvPr>
        </p:nvSpPr>
        <p:spPr>
          <a:xfrm>
            <a:off x="899666" y="1368000"/>
            <a:ext cx="3167583" cy="3402378"/>
          </a:xfrm>
          <a:prstGeom prst="rect">
            <a:avLst/>
          </a:prstGeom>
        </p:spPr>
        <p:txBody>
          <a:bodyPr lIns="0" tIns="0" rIns="0" bIns="0" numCol="1" spcCol="216000"/>
          <a:lstStyle>
            <a:lvl1pPr marL="0" marR="0" indent="0" algn="l" defTabSz="606410" rtl="0" eaLnBrk="1" fontAlgn="base" latinLnBrk="0" hangingPunct="1">
              <a:lnSpc>
                <a:spcPts val="2000"/>
              </a:lnSpc>
              <a:spcBef>
                <a:spcPts val="0"/>
              </a:spcBef>
              <a:spcAft>
                <a:spcPct val="0"/>
              </a:spcAft>
              <a:buClrTx/>
              <a:buSzTx/>
              <a:buFontTx/>
              <a:buNone/>
              <a:tabLst/>
              <a:defRPr sz="1400" b="0" i="0" baseline="0">
                <a:solidFill>
                  <a:schemeClr val="tx1"/>
                </a:solidFill>
                <a:latin typeface="Tahoma" charset="0"/>
                <a:ea typeface="Tahoma" charset="0"/>
                <a:cs typeface="Tahoma" charset="0"/>
              </a:defRPr>
            </a:lvl1pPr>
          </a:lstStyle>
          <a:p>
            <a:pPr lvl="0"/>
            <a:r>
              <a:rPr lang="en-GB" dirty="0" smtClean="0"/>
              <a:t>Click to edit Master text styles</a:t>
            </a:r>
          </a:p>
        </p:txBody>
      </p:sp>
      <p:sp>
        <p:nvSpPr>
          <p:cNvPr id="5" name="Text Placeholder 5"/>
          <p:cNvSpPr>
            <a:spLocks noGrp="1"/>
          </p:cNvSpPr>
          <p:nvPr>
            <p:ph type="body" sz="quarter" idx="10"/>
          </p:nvPr>
        </p:nvSpPr>
        <p:spPr>
          <a:xfrm>
            <a:off x="899665" y="700088"/>
            <a:ext cx="6552655" cy="484530"/>
          </a:xfrm>
          <a:prstGeom prst="rect">
            <a:avLst/>
          </a:prstGeom>
        </p:spPr>
        <p:txBody>
          <a:bodyPr lIns="0" tIns="0" rIns="0" bIns="0"/>
          <a:lstStyle>
            <a:lvl1pPr marL="0" indent="0">
              <a:lnSpc>
                <a:spcPts val="4200"/>
              </a:lnSpc>
              <a:buFontTx/>
              <a:buNone/>
              <a:defRPr sz="4000" b="0" i="0">
                <a:solidFill>
                  <a:srgbClr val="16818D"/>
                </a:solidFill>
                <a:latin typeface="Georgia" charset="0"/>
                <a:ea typeface="Georgia" charset="0"/>
                <a:cs typeface="Georgia" charset="0"/>
              </a:defRPr>
            </a:lvl1pPr>
          </a:lstStyle>
          <a:p>
            <a:pPr lvl="0"/>
            <a:r>
              <a:rPr lang="en-GB" dirty="0" smtClean="0"/>
              <a:t>Click to edit Master text styles</a:t>
            </a:r>
          </a:p>
        </p:txBody>
      </p:sp>
      <p:sp>
        <p:nvSpPr>
          <p:cNvPr id="7" name="Text Placeholder 5"/>
          <p:cNvSpPr>
            <a:spLocks noGrp="1"/>
          </p:cNvSpPr>
          <p:nvPr>
            <p:ph type="body" sz="quarter" idx="12"/>
          </p:nvPr>
        </p:nvSpPr>
        <p:spPr>
          <a:xfrm>
            <a:off x="4211961" y="1368000"/>
            <a:ext cx="3240360" cy="3402378"/>
          </a:xfrm>
          <a:prstGeom prst="rect">
            <a:avLst/>
          </a:prstGeom>
        </p:spPr>
        <p:txBody>
          <a:bodyPr lIns="0" tIns="0" rIns="0" bIns="0" numCol="1" spcCol="216000"/>
          <a:lstStyle>
            <a:lvl1pPr marL="0" marR="0" indent="0" algn="l" defTabSz="606410" rtl="0" eaLnBrk="1" fontAlgn="base" latinLnBrk="0" hangingPunct="1">
              <a:lnSpc>
                <a:spcPts val="2000"/>
              </a:lnSpc>
              <a:spcBef>
                <a:spcPts val="0"/>
              </a:spcBef>
              <a:spcAft>
                <a:spcPct val="0"/>
              </a:spcAft>
              <a:buClrTx/>
              <a:buSzTx/>
              <a:buFontTx/>
              <a:buNone/>
              <a:tabLst/>
              <a:defRPr sz="1400" b="0" i="0" baseline="0">
                <a:solidFill>
                  <a:schemeClr val="tx1"/>
                </a:solidFill>
                <a:latin typeface="Tahoma" charset="0"/>
                <a:ea typeface="Tahoma" charset="0"/>
                <a:cs typeface="Tahoma" charset="0"/>
              </a:defRPr>
            </a:lvl1pPr>
          </a:lstStyle>
          <a:p>
            <a:pPr lvl="0"/>
            <a:r>
              <a:rPr lang="en-GB" dirty="0" smtClean="0"/>
              <a:t>Click to edit Master text styles</a:t>
            </a:r>
          </a:p>
        </p:txBody>
      </p:sp>
      <p:pic>
        <p:nvPicPr>
          <p:cNvPr id="9"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5676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0362276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extLst mod="1">
    <p:ext uri="{DCECCB84-F9BA-43D5-87BE-67443E8EF086}">
      <p15:sldGuideLst xmlns:p15="http://schemas.microsoft.com/office/powerpoint/2012/main">
        <p15:guide id="1" pos="567" userDrawn="1">
          <p15:clr>
            <a:srgbClr val="FBAE40"/>
          </p15:clr>
        </p15:guide>
        <p15:guide id="2" orient="horz" pos="441" userDrawn="1">
          <p15:clr>
            <a:srgbClr val="FBAE40"/>
          </p15:clr>
        </p15:guide>
        <p15:guide id="3" pos="2517" userDrawn="1">
          <p15:clr>
            <a:srgbClr val="FBAE40"/>
          </p15:clr>
        </p15:guide>
        <p15:guide id="4" pos="2653" userDrawn="1">
          <p15:clr>
            <a:srgbClr val="FBAE40"/>
          </p15:clr>
        </p15:guide>
        <p15:guide id="5" pos="4649"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 text style with bullet points">
    <p:spTree>
      <p:nvGrpSpPr>
        <p:cNvPr id="1" name=""/>
        <p:cNvGrpSpPr/>
        <p:nvPr/>
      </p:nvGrpSpPr>
      <p:grpSpPr>
        <a:xfrm>
          <a:off x="0" y="0"/>
          <a:ext cx="0" cy="0"/>
          <a:chOff x="0" y="0"/>
          <a:chExt cx="0" cy="0"/>
        </a:xfrm>
      </p:grpSpPr>
      <p:sp>
        <p:nvSpPr>
          <p:cNvPr id="5" name="Text Placeholder 5"/>
          <p:cNvSpPr>
            <a:spLocks noGrp="1"/>
          </p:cNvSpPr>
          <p:nvPr>
            <p:ph type="body" sz="quarter" idx="10"/>
          </p:nvPr>
        </p:nvSpPr>
        <p:spPr>
          <a:xfrm>
            <a:off x="900113" y="700088"/>
            <a:ext cx="6553200" cy="484530"/>
          </a:xfrm>
          <a:prstGeom prst="rect">
            <a:avLst/>
          </a:prstGeom>
        </p:spPr>
        <p:txBody>
          <a:bodyPr lIns="0" tIns="0" rIns="0" bIns="0"/>
          <a:lstStyle>
            <a:lvl1pPr marL="0" indent="0">
              <a:lnSpc>
                <a:spcPts val="4200"/>
              </a:lnSpc>
              <a:buFontTx/>
              <a:buNone/>
              <a:defRPr sz="4000" b="0" i="0">
                <a:solidFill>
                  <a:srgbClr val="16818D"/>
                </a:solidFill>
                <a:latin typeface="Georgia" charset="0"/>
                <a:ea typeface="Georgia" charset="0"/>
                <a:cs typeface="Georgia" charset="0"/>
              </a:defRPr>
            </a:lvl1pPr>
          </a:lstStyle>
          <a:p>
            <a:pPr lvl="0"/>
            <a:r>
              <a:rPr lang="en-GB" dirty="0" smtClean="0"/>
              <a:t>Click to edit Master text styles</a:t>
            </a:r>
          </a:p>
        </p:txBody>
      </p:sp>
      <p:pic>
        <p:nvPicPr>
          <p:cNvPr id="7"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5676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5"/>
          <p:cNvSpPr>
            <a:spLocks noGrp="1"/>
          </p:cNvSpPr>
          <p:nvPr>
            <p:ph type="body" sz="quarter" idx="11" hasCustomPrompt="1"/>
          </p:nvPr>
        </p:nvSpPr>
        <p:spPr>
          <a:xfrm>
            <a:off x="900113" y="1368566"/>
            <a:ext cx="3167583" cy="3391657"/>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16818D"/>
              </a:buClr>
              <a:buSzTx/>
              <a:buFont typeface="Arial" panose="020B0604020202020204" pitchFamily="34" charset="0"/>
              <a:buChar char="•"/>
              <a:tabLst/>
              <a:defRPr sz="1400" b="0" i="0" baseline="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16818D"/>
              </a:buClr>
              <a:buFont typeface="Courier New" panose="02070309020205020404" pitchFamily="49" charset="0"/>
              <a:buChar char="o"/>
              <a:defRPr sz="1400">
                <a:latin typeface="Tahoma" panose="020B0604030504040204" pitchFamily="34" charset="0"/>
                <a:ea typeface="Tahoma" panose="020B0604030504040204" pitchFamily="34" charset="0"/>
                <a:cs typeface="Tahoma" panose="020B0604030504040204" pitchFamily="34" charset="0"/>
              </a:defRPr>
            </a:lvl2pPr>
            <a:lvl3pPr marL="808038" indent="-177800">
              <a:buClr>
                <a:srgbClr val="16818D"/>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163638" indent="-301625">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GB" dirty="0" smtClean="0"/>
              <a:t>Click to add text</a:t>
            </a:r>
          </a:p>
          <a:p>
            <a:pPr lvl="1"/>
            <a:r>
              <a:rPr lang="en-GB" dirty="0" smtClean="0"/>
              <a:t>Second Bullet Point</a:t>
            </a:r>
          </a:p>
          <a:p>
            <a:pPr lvl="2"/>
            <a:r>
              <a:rPr lang="en-GB" dirty="0" smtClean="0"/>
              <a:t>Third Bullet Point</a:t>
            </a:r>
          </a:p>
          <a:p>
            <a:pPr lvl="3"/>
            <a:endParaRPr lang="en-GB" dirty="0" smtClean="0"/>
          </a:p>
        </p:txBody>
      </p:sp>
      <p:sp>
        <p:nvSpPr>
          <p:cNvPr id="10" name="Text Placeholder 5"/>
          <p:cNvSpPr>
            <a:spLocks noGrp="1"/>
          </p:cNvSpPr>
          <p:nvPr>
            <p:ph type="body" sz="quarter" idx="12" hasCustomPrompt="1"/>
          </p:nvPr>
        </p:nvSpPr>
        <p:spPr>
          <a:xfrm>
            <a:off x="4214194" y="1368566"/>
            <a:ext cx="3239119" cy="3391657"/>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16818D"/>
              </a:buClr>
              <a:buSzTx/>
              <a:buFont typeface="Arial" panose="020B0604020202020204" pitchFamily="34" charset="0"/>
              <a:buChar char="•"/>
              <a:tabLst/>
              <a:defRPr sz="1400" b="0" i="0" baseline="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16818D"/>
              </a:buClr>
              <a:buFont typeface="Courier New" panose="02070309020205020404" pitchFamily="49" charset="0"/>
              <a:buChar char="o"/>
              <a:defRPr sz="1400">
                <a:latin typeface="Tahoma" panose="020B0604030504040204" pitchFamily="34" charset="0"/>
                <a:ea typeface="Tahoma" panose="020B0604030504040204" pitchFamily="34" charset="0"/>
                <a:cs typeface="Tahoma" panose="020B0604030504040204" pitchFamily="34" charset="0"/>
              </a:defRPr>
            </a:lvl2pPr>
            <a:lvl3pPr marL="808038" indent="-177800">
              <a:buClr>
                <a:srgbClr val="16818D"/>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163638" indent="-301625">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US" dirty="0" smtClean="0"/>
              <a:t>Click to add text</a:t>
            </a:r>
          </a:p>
          <a:p>
            <a:pPr lvl="1"/>
            <a:r>
              <a:rPr lang="en-US" dirty="0" smtClean="0"/>
              <a:t>Second Bullet Point</a:t>
            </a:r>
          </a:p>
          <a:p>
            <a:pPr lvl="2"/>
            <a:r>
              <a:rPr lang="en-US" dirty="0" smtClean="0"/>
              <a:t>Third Bullet Point</a:t>
            </a:r>
          </a:p>
          <a:p>
            <a:pPr lvl="3"/>
            <a:endParaRPr lang="en-US" dirty="0" smtClean="0"/>
          </a:p>
          <a:p>
            <a:pPr lvl="0"/>
            <a:endParaRPr lang="en-GB" dirty="0" smtClean="0"/>
          </a:p>
        </p:txBody>
      </p:sp>
    </p:spTree>
    <p:extLst>
      <p:ext uri="{BB962C8B-B14F-4D97-AF65-F5344CB8AC3E}">
        <p14:creationId xmlns:p14="http://schemas.microsoft.com/office/powerpoint/2010/main" val="97645515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extLst mod="1">
    <p:ext uri="{DCECCB84-F9BA-43D5-87BE-67443E8EF086}">
      <p15:sldGuideLst xmlns:p15="http://schemas.microsoft.com/office/powerpoint/2012/main">
        <p15:guide id="1" pos="567" userDrawn="1">
          <p15:clr>
            <a:srgbClr val="FBAE40"/>
          </p15:clr>
        </p15:guide>
        <p15:guide id="2" orient="horz" pos="441" userDrawn="1">
          <p15:clr>
            <a:srgbClr val="FBAE40"/>
          </p15:clr>
        </p15:guide>
        <p15:guide id="3" pos="2517" userDrawn="1">
          <p15:clr>
            <a:srgbClr val="FBAE40"/>
          </p15:clr>
        </p15:guide>
        <p15:guide id="4" pos="2653" userDrawn="1">
          <p15:clr>
            <a:srgbClr val="FBAE40"/>
          </p15:clr>
        </p15:guide>
        <p15:guide id="5" pos="4649"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 text style with numbered points">
    <p:spTree>
      <p:nvGrpSpPr>
        <p:cNvPr id="1" name=""/>
        <p:cNvGrpSpPr/>
        <p:nvPr/>
      </p:nvGrpSpPr>
      <p:grpSpPr>
        <a:xfrm>
          <a:off x="0" y="0"/>
          <a:ext cx="0" cy="0"/>
          <a:chOff x="0" y="0"/>
          <a:chExt cx="0" cy="0"/>
        </a:xfrm>
      </p:grpSpPr>
      <p:sp>
        <p:nvSpPr>
          <p:cNvPr id="5" name="Text Placeholder 5"/>
          <p:cNvSpPr>
            <a:spLocks noGrp="1"/>
          </p:cNvSpPr>
          <p:nvPr>
            <p:ph type="body" sz="quarter" idx="10"/>
          </p:nvPr>
        </p:nvSpPr>
        <p:spPr>
          <a:xfrm>
            <a:off x="899120" y="700088"/>
            <a:ext cx="6553200" cy="484530"/>
          </a:xfrm>
          <a:prstGeom prst="rect">
            <a:avLst/>
          </a:prstGeom>
        </p:spPr>
        <p:txBody>
          <a:bodyPr lIns="0" tIns="0" rIns="0" bIns="0"/>
          <a:lstStyle>
            <a:lvl1pPr marL="0" indent="0">
              <a:lnSpc>
                <a:spcPts val="4200"/>
              </a:lnSpc>
              <a:buFontTx/>
              <a:buNone/>
              <a:defRPr sz="4000" b="0" i="0">
                <a:solidFill>
                  <a:srgbClr val="16818D"/>
                </a:solidFill>
                <a:latin typeface="Georgia" charset="0"/>
                <a:ea typeface="Georgia" charset="0"/>
                <a:cs typeface="Georgia" charset="0"/>
              </a:defRPr>
            </a:lvl1pPr>
          </a:lstStyle>
          <a:p>
            <a:pPr lvl="0"/>
            <a:r>
              <a:rPr lang="en-GB" dirty="0" smtClean="0"/>
              <a:t>Click to edit Master text styles</a:t>
            </a:r>
          </a:p>
        </p:txBody>
      </p:sp>
      <p:pic>
        <p:nvPicPr>
          <p:cNvPr id="7"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5676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5"/>
          <p:cNvSpPr>
            <a:spLocks noGrp="1"/>
          </p:cNvSpPr>
          <p:nvPr>
            <p:ph type="body" sz="quarter" idx="11" hasCustomPrompt="1"/>
          </p:nvPr>
        </p:nvSpPr>
        <p:spPr>
          <a:xfrm>
            <a:off x="899120" y="1368678"/>
            <a:ext cx="3167583" cy="3435867"/>
          </a:xfrm>
          <a:prstGeom prst="rect">
            <a:avLst/>
          </a:prstGeom>
        </p:spPr>
        <p:txBody>
          <a:bodyPr lIns="0" tIns="0" rIns="0" bIns="0" numCol="1" spcCol="216000"/>
          <a:lstStyle>
            <a:lvl1pPr marL="266700" marR="0" indent="-266700" algn="l" defTabSz="606425" rtl="0" eaLnBrk="1" fontAlgn="base" latinLnBrk="0" hangingPunct="1">
              <a:lnSpc>
                <a:spcPts val="2000"/>
              </a:lnSpc>
              <a:spcBef>
                <a:spcPts val="0"/>
              </a:spcBef>
              <a:spcAft>
                <a:spcPct val="0"/>
              </a:spcAft>
              <a:buClr>
                <a:srgbClr val="16818D"/>
              </a:buClr>
              <a:buSzTx/>
              <a:buFont typeface="+mj-lt"/>
              <a:buAutoNum type="arabicPeriod"/>
              <a:tabLst/>
              <a:defRPr sz="1400" b="0" i="0" baseline="0">
                <a:solidFill>
                  <a:schemeClr val="tx1"/>
                </a:solidFill>
                <a:latin typeface="Tahoma"/>
                <a:ea typeface="Tahoma"/>
                <a:cs typeface="Tahoma"/>
              </a:defRPr>
            </a:lvl1pPr>
            <a:lvl2pPr marL="541338" indent="-274638">
              <a:buClr>
                <a:srgbClr val="16818D"/>
              </a:buClr>
              <a:buFont typeface="+mj-lt"/>
              <a:buAutoNum type="romanLcPeriod"/>
              <a:defRPr sz="1400" baseline="0">
                <a:latin typeface="Tahoma" panose="020B0604030504040204" pitchFamily="34" charset="0"/>
                <a:ea typeface="Tahoma" panose="020B0604030504040204" pitchFamily="34" charset="0"/>
                <a:cs typeface="Tahoma" panose="020B0604030504040204" pitchFamily="34" charset="0"/>
              </a:defRPr>
            </a:lvl2pPr>
            <a:lvl3pPr marL="896938" indent="-266700">
              <a:buClr>
                <a:srgbClr val="16818D"/>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252538" indent="-285750">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GB" dirty="0" smtClean="0"/>
              <a:t>Click to add text</a:t>
            </a:r>
          </a:p>
          <a:p>
            <a:pPr lvl="1"/>
            <a:r>
              <a:rPr lang="en-GB" dirty="0" smtClean="0"/>
              <a:t>Number Position Number 2</a:t>
            </a:r>
          </a:p>
          <a:p>
            <a:pPr lvl="2"/>
            <a:r>
              <a:rPr lang="en-GB" dirty="0" smtClean="0"/>
              <a:t>Number Position Number 3</a:t>
            </a:r>
          </a:p>
          <a:p>
            <a:pPr lvl="3"/>
            <a:endParaRPr lang="en-GB" dirty="0" smtClean="0"/>
          </a:p>
          <a:p>
            <a:pPr lvl="3"/>
            <a:endParaRPr lang="en-GB" dirty="0" smtClean="0"/>
          </a:p>
        </p:txBody>
      </p:sp>
      <p:sp>
        <p:nvSpPr>
          <p:cNvPr id="10" name="Text Placeholder 5"/>
          <p:cNvSpPr>
            <a:spLocks noGrp="1"/>
          </p:cNvSpPr>
          <p:nvPr>
            <p:ph type="body" sz="quarter" idx="12" hasCustomPrompt="1"/>
          </p:nvPr>
        </p:nvSpPr>
        <p:spPr>
          <a:xfrm>
            <a:off x="4214194" y="1368678"/>
            <a:ext cx="3238126" cy="3435867"/>
          </a:xfrm>
          <a:prstGeom prst="rect">
            <a:avLst/>
          </a:prstGeom>
        </p:spPr>
        <p:txBody>
          <a:bodyPr lIns="0" tIns="0" rIns="0" bIns="0" numCol="1" spcCol="216000"/>
          <a:lstStyle>
            <a:lvl1pPr marL="266700" marR="0" indent="-266700" algn="l" defTabSz="606425" rtl="0" eaLnBrk="1" fontAlgn="base" latinLnBrk="0" hangingPunct="1">
              <a:lnSpc>
                <a:spcPts val="2000"/>
              </a:lnSpc>
              <a:spcBef>
                <a:spcPts val="0"/>
              </a:spcBef>
              <a:spcAft>
                <a:spcPct val="0"/>
              </a:spcAft>
              <a:buClr>
                <a:srgbClr val="16818D"/>
              </a:buClr>
              <a:buSzTx/>
              <a:buFont typeface="+mj-lt"/>
              <a:buAutoNum type="arabicPeriod"/>
              <a:tabLst/>
              <a:defRPr sz="1400" b="0" i="0" baseline="0">
                <a:solidFill>
                  <a:schemeClr val="tx1"/>
                </a:solidFill>
                <a:latin typeface="Tahoma"/>
                <a:ea typeface="Tahoma"/>
                <a:cs typeface="Tahoma"/>
              </a:defRPr>
            </a:lvl1pPr>
            <a:lvl2pPr marL="541338" indent="-274638">
              <a:buClr>
                <a:srgbClr val="16818D"/>
              </a:buClr>
              <a:buFont typeface="+mj-lt"/>
              <a:buAutoNum type="romanLcPeriod"/>
              <a:defRPr sz="1400">
                <a:latin typeface="Tahoma" panose="020B0604030504040204" pitchFamily="34" charset="0"/>
                <a:ea typeface="Tahoma" panose="020B0604030504040204" pitchFamily="34" charset="0"/>
                <a:cs typeface="Tahoma" panose="020B0604030504040204" pitchFamily="34" charset="0"/>
              </a:defRPr>
            </a:lvl2pPr>
            <a:lvl3pPr marL="896938" indent="-266700">
              <a:buClr>
                <a:srgbClr val="16818D"/>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252538" indent="-285750">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GB" dirty="0" smtClean="0"/>
              <a:t>Click to add text</a:t>
            </a:r>
          </a:p>
          <a:p>
            <a:pPr lvl="1"/>
            <a:r>
              <a:rPr lang="en-GB" dirty="0" smtClean="0"/>
              <a:t>Number Position Number 2</a:t>
            </a:r>
          </a:p>
          <a:p>
            <a:pPr lvl="2"/>
            <a:r>
              <a:rPr lang="en-GB" dirty="0" smtClean="0"/>
              <a:t>Number Position Number 3</a:t>
            </a:r>
          </a:p>
          <a:p>
            <a:pPr lvl="3"/>
            <a:endParaRPr lang="en-GB" dirty="0" smtClean="0"/>
          </a:p>
        </p:txBody>
      </p:sp>
    </p:spTree>
    <p:extLst>
      <p:ext uri="{BB962C8B-B14F-4D97-AF65-F5344CB8AC3E}">
        <p14:creationId xmlns:p14="http://schemas.microsoft.com/office/powerpoint/2010/main" val="21177651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extLst mod="1">
    <p:ext uri="{DCECCB84-F9BA-43D5-87BE-67443E8EF086}">
      <p15:sldGuideLst xmlns:p15="http://schemas.microsoft.com/office/powerpoint/2012/main">
        <p15:guide id="1" pos="567" userDrawn="1">
          <p15:clr>
            <a:srgbClr val="FBAE40"/>
          </p15:clr>
        </p15:guide>
        <p15:guide id="2" orient="horz" pos="441" userDrawn="1">
          <p15:clr>
            <a:srgbClr val="FBAE40"/>
          </p15:clr>
        </p15:guide>
        <p15:guide id="3" pos="2653" userDrawn="1">
          <p15:clr>
            <a:srgbClr val="FBAE40"/>
          </p15:clr>
        </p15:guide>
        <p15:guide id="4" pos="2517" userDrawn="1">
          <p15:clr>
            <a:srgbClr val="FBAE40"/>
          </p15:clr>
        </p15:guide>
        <p15:guide id="5" pos="4649"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hart and graph position">
    <p:spTree>
      <p:nvGrpSpPr>
        <p:cNvPr id="1" name=""/>
        <p:cNvGrpSpPr/>
        <p:nvPr/>
      </p:nvGrpSpPr>
      <p:grpSpPr>
        <a:xfrm>
          <a:off x="0" y="0"/>
          <a:ext cx="0" cy="0"/>
          <a:chOff x="0" y="0"/>
          <a:chExt cx="0" cy="0"/>
        </a:xfrm>
      </p:grpSpPr>
      <p:sp>
        <p:nvSpPr>
          <p:cNvPr id="5" name="Text Placeholder 5"/>
          <p:cNvSpPr>
            <a:spLocks noGrp="1"/>
          </p:cNvSpPr>
          <p:nvPr>
            <p:ph type="body" sz="quarter" idx="10"/>
          </p:nvPr>
        </p:nvSpPr>
        <p:spPr>
          <a:xfrm>
            <a:off x="899594" y="700088"/>
            <a:ext cx="6515621" cy="484530"/>
          </a:xfrm>
          <a:prstGeom prst="rect">
            <a:avLst/>
          </a:prstGeom>
        </p:spPr>
        <p:txBody>
          <a:bodyPr lIns="0" tIns="0" rIns="0" bIns="0"/>
          <a:lstStyle>
            <a:lvl1pPr marL="0" indent="0">
              <a:lnSpc>
                <a:spcPts val="4200"/>
              </a:lnSpc>
              <a:buFontTx/>
              <a:buNone/>
              <a:defRPr sz="4000" b="0" i="0">
                <a:solidFill>
                  <a:srgbClr val="16818D"/>
                </a:solidFill>
                <a:latin typeface="Georgia" charset="0"/>
                <a:ea typeface="Georgia" charset="0"/>
                <a:cs typeface="Georgia" charset="0"/>
              </a:defRPr>
            </a:lvl1pPr>
          </a:lstStyle>
          <a:p>
            <a:pPr lvl="0"/>
            <a:r>
              <a:rPr lang="en-GB" dirty="0" smtClean="0"/>
              <a:t>Click to edit Master text styles</a:t>
            </a:r>
          </a:p>
        </p:txBody>
      </p:sp>
      <p:sp>
        <p:nvSpPr>
          <p:cNvPr id="3" name="Chart Placeholder 2"/>
          <p:cNvSpPr>
            <a:spLocks noGrp="1"/>
          </p:cNvSpPr>
          <p:nvPr>
            <p:ph type="chart" sz="quarter" idx="11"/>
          </p:nvPr>
        </p:nvSpPr>
        <p:spPr>
          <a:xfrm>
            <a:off x="899592" y="1346637"/>
            <a:ext cx="6515620" cy="3403549"/>
          </a:xfrm>
          <a:prstGeom prst="rect">
            <a:avLst/>
          </a:prstGeom>
        </p:spPr>
        <p:txBody>
          <a:bodyPr/>
          <a:lstStyle/>
          <a:p>
            <a:pPr lvl="0"/>
            <a:endParaRPr lang="en-US" noProof="0"/>
          </a:p>
        </p:txBody>
      </p:sp>
      <p:pic>
        <p:nvPicPr>
          <p:cNvPr id="6"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5676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4753494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extLst mod="1">
    <p:ext uri="{DCECCB84-F9BA-43D5-87BE-67443E8EF086}">
      <p15:sldGuideLst xmlns:p15="http://schemas.microsoft.com/office/powerpoint/2012/main">
        <p15:guide id="1" pos="567" userDrawn="1">
          <p15:clr>
            <a:srgbClr val="FBAE40"/>
          </p15:clr>
        </p15:guide>
        <p15:guide id="2" orient="horz" pos="441"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arrow column text style with chart">
    <p:spTree>
      <p:nvGrpSpPr>
        <p:cNvPr id="1" name=""/>
        <p:cNvGrpSpPr/>
        <p:nvPr/>
      </p:nvGrpSpPr>
      <p:grpSpPr>
        <a:xfrm>
          <a:off x="0" y="0"/>
          <a:ext cx="0" cy="0"/>
          <a:chOff x="0" y="0"/>
          <a:chExt cx="0" cy="0"/>
        </a:xfrm>
      </p:grpSpPr>
      <p:sp>
        <p:nvSpPr>
          <p:cNvPr id="6" name="Text Placeholder 5"/>
          <p:cNvSpPr>
            <a:spLocks noGrp="1"/>
          </p:cNvSpPr>
          <p:nvPr>
            <p:ph type="body" sz="quarter" idx="11"/>
          </p:nvPr>
        </p:nvSpPr>
        <p:spPr>
          <a:xfrm>
            <a:off x="898974" y="1402166"/>
            <a:ext cx="3167583" cy="3402378"/>
          </a:xfrm>
          <a:prstGeom prst="rect">
            <a:avLst/>
          </a:prstGeom>
        </p:spPr>
        <p:txBody>
          <a:bodyPr lIns="0" tIns="0" rIns="0" bIns="0" numCol="1" spcCol="216000"/>
          <a:lstStyle>
            <a:lvl1pPr marL="0" marR="0" indent="0" algn="l" defTabSz="606410" rtl="0" eaLnBrk="1" fontAlgn="base" latinLnBrk="0" hangingPunct="1">
              <a:lnSpc>
                <a:spcPts val="2000"/>
              </a:lnSpc>
              <a:spcBef>
                <a:spcPts val="0"/>
              </a:spcBef>
              <a:spcAft>
                <a:spcPct val="0"/>
              </a:spcAft>
              <a:buClrTx/>
              <a:buSzTx/>
              <a:buFontTx/>
              <a:buNone/>
              <a:tabLst/>
              <a:defRPr sz="1400" b="0" i="0" baseline="0">
                <a:solidFill>
                  <a:schemeClr val="tx1"/>
                </a:solidFill>
                <a:latin typeface="Tahoma" charset="0"/>
                <a:ea typeface="Tahoma" charset="0"/>
                <a:cs typeface="Tahoma" charset="0"/>
              </a:defRPr>
            </a:lvl1pPr>
          </a:lstStyle>
          <a:p>
            <a:pPr lvl="0"/>
            <a:r>
              <a:rPr lang="en-GB" dirty="0" smtClean="0"/>
              <a:t>Click to edit Master text styles</a:t>
            </a:r>
          </a:p>
        </p:txBody>
      </p:sp>
      <p:sp>
        <p:nvSpPr>
          <p:cNvPr id="5" name="Text Placeholder 5"/>
          <p:cNvSpPr>
            <a:spLocks noGrp="1"/>
          </p:cNvSpPr>
          <p:nvPr>
            <p:ph type="body" sz="quarter" idx="10"/>
          </p:nvPr>
        </p:nvSpPr>
        <p:spPr>
          <a:xfrm>
            <a:off x="898973" y="700088"/>
            <a:ext cx="6515621" cy="484530"/>
          </a:xfrm>
          <a:prstGeom prst="rect">
            <a:avLst/>
          </a:prstGeom>
        </p:spPr>
        <p:txBody>
          <a:bodyPr lIns="0" tIns="0" rIns="0" bIns="0"/>
          <a:lstStyle>
            <a:lvl1pPr marL="0" indent="0">
              <a:lnSpc>
                <a:spcPts val="4200"/>
              </a:lnSpc>
              <a:buFontTx/>
              <a:buNone/>
              <a:defRPr sz="4000" b="0" i="0">
                <a:solidFill>
                  <a:srgbClr val="16818D"/>
                </a:solidFill>
                <a:latin typeface="Georgia" charset="0"/>
                <a:ea typeface="Georgia" charset="0"/>
                <a:cs typeface="Georgia" charset="0"/>
              </a:defRPr>
            </a:lvl1pPr>
          </a:lstStyle>
          <a:p>
            <a:pPr lvl="0"/>
            <a:r>
              <a:rPr lang="en-GB" dirty="0" smtClean="0"/>
              <a:t>Click to edit Master text styles</a:t>
            </a:r>
          </a:p>
        </p:txBody>
      </p:sp>
      <p:sp>
        <p:nvSpPr>
          <p:cNvPr id="3" name="Chart Placeholder 2"/>
          <p:cNvSpPr>
            <a:spLocks noGrp="1"/>
          </p:cNvSpPr>
          <p:nvPr>
            <p:ph type="chart" sz="quarter" idx="12"/>
          </p:nvPr>
        </p:nvSpPr>
        <p:spPr>
          <a:xfrm>
            <a:off x="4284042" y="1402167"/>
            <a:ext cx="3816350" cy="3348019"/>
          </a:xfrm>
          <a:prstGeom prst="rect">
            <a:avLst/>
          </a:prstGeom>
        </p:spPr>
        <p:txBody>
          <a:bodyPr/>
          <a:lstStyle/>
          <a:p>
            <a:pPr lvl="0"/>
            <a:endParaRPr lang="en-US" noProof="0"/>
          </a:p>
        </p:txBody>
      </p:sp>
      <p:pic>
        <p:nvPicPr>
          <p:cNvPr id="8"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5676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2861172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extLst mod="1">
    <p:ext uri="{DCECCB84-F9BA-43D5-87BE-67443E8EF086}">
      <p15:sldGuideLst xmlns:p15="http://schemas.microsoft.com/office/powerpoint/2012/main">
        <p15:guide id="1" pos="567" userDrawn="1">
          <p15:clr>
            <a:srgbClr val="FBAE40"/>
          </p15:clr>
        </p15:guide>
        <p15:guide id="2" orient="horz" pos="441"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962" r:id="rId1"/>
    <p:sldLayoutId id="2147483963" r:id="rId2"/>
    <p:sldLayoutId id="2147483964" r:id="rId3"/>
    <p:sldLayoutId id="2147483965" r:id="rId4"/>
    <p:sldLayoutId id="2147483966" r:id="rId5"/>
    <p:sldLayoutId id="2147483967" r:id="rId6"/>
    <p:sldLayoutId id="2147483968" r:id="rId7"/>
    <p:sldLayoutId id="2147483969" r:id="rId8"/>
    <p:sldLayoutId id="2147483970" r:id="rId9"/>
    <p:sldLayoutId id="2147483971" r:id="rId10"/>
    <p:sldLayoutId id="2147483972" r:id="rId11"/>
    <p:sldLayoutId id="2147483973" r:id="rId12"/>
    <p:sldLayoutId id="2147483974" r:id="rId13"/>
    <p:sldLayoutId id="2147483975" r:id="rId14"/>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hf hdr="0" ftr="0" dt="0"/>
  <p:txStyles>
    <p:titleStyle>
      <a:lvl1pPr algn="ctr" defTabSz="606410" rtl="0" eaLnBrk="0" fontAlgn="base" hangingPunct="0">
        <a:spcBef>
          <a:spcPct val="0"/>
        </a:spcBef>
        <a:spcAft>
          <a:spcPct val="0"/>
        </a:spcAft>
        <a:defRPr sz="5800" kern="1200">
          <a:solidFill>
            <a:schemeClr val="tx1"/>
          </a:solidFill>
          <a:latin typeface="+mj-lt"/>
          <a:ea typeface="ＭＳ Ｐゴシック" charset="0"/>
          <a:cs typeface="ＭＳ Ｐゴシック" charset="0"/>
        </a:defRPr>
      </a:lvl1pPr>
      <a:lvl2pPr algn="ctr" defTabSz="606410"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2pPr>
      <a:lvl3pPr algn="ctr" defTabSz="606410"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3pPr>
      <a:lvl4pPr algn="ctr" defTabSz="606410"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4pPr>
      <a:lvl5pPr algn="ctr" defTabSz="606410"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5pPr>
      <a:lvl6pPr marL="609539" algn="ctr" defTabSz="609539"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6pPr>
      <a:lvl7pPr marL="1219080" algn="ctr" defTabSz="609539"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7pPr>
      <a:lvl8pPr marL="1828618" algn="ctr" defTabSz="609539"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8pPr>
      <a:lvl9pPr marL="2438158" algn="ctr" defTabSz="609539"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9pPr>
    </p:titleStyle>
    <p:bodyStyle>
      <a:lvl1pPr marL="454014" indent="-454014" algn="l" defTabSz="606410" rtl="0" eaLnBrk="0" fontAlgn="base" hangingPunct="0">
        <a:spcBef>
          <a:spcPct val="20000"/>
        </a:spcBef>
        <a:spcAft>
          <a:spcPct val="0"/>
        </a:spcAft>
        <a:buFont typeface="Arial" charset="0"/>
        <a:buChar char="•"/>
        <a:defRPr sz="4200" kern="1200">
          <a:solidFill>
            <a:schemeClr val="tx1"/>
          </a:solidFill>
          <a:latin typeface="+mn-lt"/>
          <a:ea typeface="ＭＳ Ｐゴシック" charset="0"/>
          <a:cs typeface="ＭＳ Ｐゴシック" charset="0"/>
        </a:defRPr>
      </a:lvl1pPr>
      <a:lvl2pPr marL="987401" indent="-377816" algn="l" defTabSz="606410" rtl="0" eaLnBrk="0" fontAlgn="base" hangingPunct="0">
        <a:spcBef>
          <a:spcPct val="20000"/>
        </a:spcBef>
        <a:spcAft>
          <a:spcPct val="0"/>
        </a:spcAft>
        <a:buFont typeface="Arial" charset="0"/>
        <a:buChar char="–"/>
        <a:defRPr sz="3700" kern="1200">
          <a:solidFill>
            <a:schemeClr val="tx1"/>
          </a:solidFill>
          <a:latin typeface="+mn-lt"/>
          <a:ea typeface="ＭＳ Ｐゴシック" charset="0"/>
          <a:cs typeface="+mn-cs"/>
        </a:defRPr>
      </a:lvl2pPr>
      <a:lvl3pPr marL="1520787" indent="-301618" algn="l" defTabSz="60641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3pPr>
      <a:lvl4pPr marL="2130372" indent="-301618" algn="l" defTabSz="606410" rtl="0" eaLnBrk="0" fontAlgn="base" hangingPunct="0">
        <a:spcBef>
          <a:spcPct val="20000"/>
        </a:spcBef>
        <a:spcAft>
          <a:spcPct val="0"/>
        </a:spcAft>
        <a:buFont typeface="Arial" charset="0"/>
        <a:buChar char="–"/>
        <a:defRPr sz="2600" kern="1200">
          <a:solidFill>
            <a:schemeClr val="tx1"/>
          </a:solidFill>
          <a:latin typeface="+mn-lt"/>
          <a:ea typeface="ＭＳ Ｐゴシック" charset="0"/>
          <a:cs typeface="+mn-cs"/>
        </a:defRPr>
      </a:lvl4pPr>
      <a:lvl5pPr marL="2739957" indent="-301618" algn="l" defTabSz="606410" rtl="0" eaLnBrk="0" fontAlgn="base" hangingPunct="0">
        <a:spcBef>
          <a:spcPct val="20000"/>
        </a:spcBef>
        <a:spcAft>
          <a:spcPct val="0"/>
        </a:spcAft>
        <a:buFont typeface="Arial" charset="0"/>
        <a:buChar char="»"/>
        <a:defRPr sz="2600" kern="1200">
          <a:solidFill>
            <a:schemeClr val="tx1"/>
          </a:solidFill>
          <a:latin typeface="+mn-lt"/>
          <a:ea typeface="ＭＳ Ｐゴシック" charset="0"/>
          <a:cs typeface="+mn-cs"/>
        </a:defRPr>
      </a:lvl5pPr>
      <a:lvl6pPr marL="3352464" indent="-304768" algn="l" defTabSz="609539" rtl="0" eaLnBrk="1" latinLnBrk="0" hangingPunct="1">
        <a:spcBef>
          <a:spcPct val="20000"/>
        </a:spcBef>
        <a:buFont typeface="Arial"/>
        <a:buChar char="•"/>
        <a:defRPr sz="2667" kern="1200">
          <a:solidFill>
            <a:schemeClr val="tx1"/>
          </a:solidFill>
          <a:latin typeface="+mn-lt"/>
          <a:ea typeface="+mn-ea"/>
          <a:cs typeface="+mn-cs"/>
        </a:defRPr>
      </a:lvl6pPr>
      <a:lvl7pPr marL="3962005" indent="-304768" algn="l" defTabSz="609539" rtl="0" eaLnBrk="1" latinLnBrk="0" hangingPunct="1">
        <a:spcBef>
          <a:spcPct val="20000"/>
        </a:spcBef>
        <a:buFont typeface="Arial"/>
        <a:buChar char="•"/>
        <a:defRPr sz="2667" kern="1200">
          <a:solidFill>
            <a:schemeClr val="tx1"/>
          </a:solidFill>
          <a:latin typeface="+mn-lt"/>
          <a:ea typeface="+mn-ea"/>
          <a:cs typeface="+mn-cs"/>
        </a:defRPr>
      </a:lvl7pPr>
      <a:lvl8pPr marL="4571544" indent="-304768" algn="l" defTabSz="609539" rtl="0" eaLnBrk="1" latinLnBrk="0" hangingPunct="1">
        <a:spcBef>
          <a:spcPct val="20000"/>
        </a:spcBef>
        <a:buFont typeface="Arial"/>
        <a:buChar char="•"/>
        <a:defRPr sz="2667" kern="1200">
          <a:solidFill>
            <a:schemeClr val="tx1"/>
          </a:solidFill>
          <a:latin typeface="+mn-lt"/>
          <a:ea typeface="+mn-ea"/>
          <a:cs typeface="+mn-cs"/>
        </a:defRPr>
      </a:lvl8pPr>
      <a:lvl9pPr marL="5181082" indent="-304768" algn="l" defTabSz="609539"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39" rtl="0" eaLnBrk="1" latinLnBrk="0" hangingPunct="1">
        <a:defRPr sz="2400" kern="1200">
          <a:solidFill>
            <a:schemeClr val="tx1"/>
          </a:solidFill>
          <a:latin typeface="+mn-lt"/>
          <a:ea typeface="+mn-ea"/>
          <a:cs typeface="+mn-cs"/>
        </a:defRPr>
      </a:lvl1pPr>
      <a:lvl2pPr marL="609539" algn="l" defTabSz="609539" rtl="0" eaLnBrk="1" latinLnBrk="0" hangingPunct="1">
        <a:defRPr sz="2400" kern="1200">
          <a:solidFill>
            <a:schemeClr val="tx1"/>
          </a:solidFill>
          <a:latin typeface="+mn-lt"/>
          <a:ea typeface="+mn-ea"/>
          <a:cs typeface="+mn-cs"/>
        </a:defRPr>
      </a:lvl2pPr>
      <a:lvl3pPr marL="1219080" algn="l" defTabSz="609539" rtl="0" eaLnBrk="1" latinLnBrk="0" hangingPunct="1">
        <a:defRPr sz="2400" kern="1200">
          <a:solidFill>
            <a:schemeClr val="tx1"/>
          </a:solidFill>
          <a:latin typeface="+mn-lt"/>
          <a:ea typeface="+mn-ea"/>
          <a:cs typeface="+mn-cs"/>
        </a:defRPr>
      </a:lvl3pPr>
      <a:lvl4pPr marL="1828618" algn="l" defTabSz="609539" rtl="0" eaLnBrk="1" latinLnBrk="0" hangingPunct="1">
        <a:defRPr sz="2400" kern="1200">
          <a:solidFill>
            <a:schemeClr val="tx1"/>
          </a:solidFill>
          <a:latin typeface="+mn-lt"/>
          <a:ea typeface="+mn-ea"/>
          <a:cs typeface="+mn-cs"/>
        </a:defRPr>
      </a:lvl4pPr>
      <a:lvl5pPr marL="2438158" algn="l" defTabSz="609539" rtl="0" eaLnBrk="1" latinLnBrk="0" hangingPunct="1">
        <a:defRPr sz="2400" kern="1200">
          <a:solidFill>
            <a:schemeClr val="tx1"/>
          </a:solidFill>
          <a:latin typeface="+mn-lt"/>
          <a:ea typeface="+mn-ea"/>
          <a:cs typeface="+mn-cs"/>
        </a:defRPr>
      </a:lvl5pPr>
      <a:lvl6pPr marL="3047696" algn="l" defTabSz="609539" rtl="0" eaLnBrk="1" latinLnBrk="0" hangingPunct="1">
        <a:defRPr sz="2400" kern="1200">
          <a:solidFill>
            <a:schemeClr val="tx1"/>
          </a:solidFill>
          <a:latin typeface="+mn-lt"/>
          <a:ea typeface="+mn-ea"/>
          <a:cs typeface="+mn-cs"/>
        </a:defRPr>
      </a:lvl6pPr>
      <a:lvl7pPr marL="3657235" algn="l" defTabSz="609539" rtl="0" eaLnBrk="1" latinLnBrk="0" hangingPunct="1">
        <a:defRPr sz="2400" kern="1200">
          <a:solidFill>
            <a:schemeClr val="tx1"/>
          </a:solidFill>
          <a:latin typeface="+mn-lt"/>
          <a:ea typeface="+mn-ea"/>
          <a:cs typeface="+mn-cs"/>
        </a:defRPr>
      </a:lvl7pPr>
      <a:lvl8pPr marL="4266773" algn="l" defTabSz="609539" rtl="0" eaLnBrk="1" latinLnBrk="0" hangingPunct="1">
        <a:defRPr sz="2400" kern="1200">
          <a:solidFill>
            <a:schemeClr val="tx1"/>
          </a:solidFill>
          <a:latin typeface="+mn-lt"/>
          <a:ea typeface="+mn-ea"/>
          <a:cs typeface="+mn-cs"/>
        </a:defRPr>
      </a:lvl8pPr>
      <a:lvl9pPr marL="4876313" algn="l" defTabSz="609539"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witter.com/HelenBovill" TargetMode="External"/><Relationship Id="rId2" Type="http://schemas.openxmlformats.org/officeDocument/2006/relationships/hyperlink" Target="https://www1.uwe.ac.uk/cahe/research/bridge.aspx" TargetMode="Externa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hyperlink" Target="http://www.springerlink.com/" TargetMode="Externa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bostonreview.net/forum/kate-manne-logic-misogyny" TargetMode="External"/><Relationship Id="rId2" Type="http://schemas.openxmlformats.org/officeDocument/2006/relationships/hyperlink" Target="https://www.teachwire.net/news/combatting-toxic-masculinity-in-our-schools-un-teaching-gender-stereotypes-" TargetMode="External"/><Relationship Id="rId1" Type="http://schemas.openxmlformats.org/officeDocument/2006/relationships/slideLayout" Target="../slideLayouts/slideLayout3.xml"/><Relationship Id="rId5" Type="http://schemas.openxmlformats.org/officeDocument/2006/relationships/hyperlink" Target="https://doi.org/10.1080/09540253.2018.1482413" TargetMode="External"/><Relationship Id="rId4" Type="http://schemas.openxmlformats.org/officeDocument/2006/relationships/hyperlink" Target="http://www.newstatesman.com/voices/2014/05/what-s-driving-new-sexism" TargetMode="Externa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hyperlink" Target="https://rapecrisis.org.uk/sexualharassment.php"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xt Placeholder 1"/>
          <p:cNvSpPr>
            <a:spLocks noGrp="1"/>
          </p:cNvSpPr>
          <p:nvPr>
            <p:ph type="body" sz="quarter" idx="14"/>
          </p:nvPr>
        </p:nvSpPr>
        <p:spPr bwMode="auto">
          <a:xfrm>
            <a:off x="2181658" y="1540814"/>
            <a:ext cx="6062750" cy="11749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hangingPunct="1">
              <a:spcBef>
                <a:spcPct val="0"/>
              </a:spcBef>
            </a:pPr>
            <a:r>
              <a:rPr lang="en-GB" b="1" dirty="0"/>
              <a:t>Theoretical insights into gender and sexual violence for university students in the UK.</a:t>
            </a:r>
            <a:endParaRPr lang="en-GB" dirty="0"/>
          </a:p>
          <a:p>
            <a:pPr eaLnBrk="1" hangingPunct="1">
              <a:spcBef>
                <a:spcPct val="0"/>
              </a:spcBef>
            </a:pPr>
            <a:endParaRPr lang="en-GB" altLang="en-US" dirty="0">
              <a:ea typeface="ＭＳ Ｐゴシック" charset="-128"/>
            </a:endParaRPr>
          </a:p>
        </p:txBody>
      </p:sp>
      <p:sp>
        <p:nvSpPr>
          <p:cNvPr id="13314" name="Text Placeholder 2"/>
          <p:cNvSpPr>
            <a:spLocks noGrp="1"/>
          </p:cNvSpPr>
          <p:nvPr>
            <p:ph type="body"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spcBef>
                <a:spcPct val="0"/>
              </a:spcBef>
            </a:pPr>
            <a:r>
              <a:rPr lang="en-GB" altLang="en-US" dirty="0">
                <a:ea typeface="ＭＳ Ｐゴシック" charset="-128"/>
              </a:rPr>
              <a:t>Presentation by</a:t>
            </a:r>
          </a:p>
          <a:p>
            <a:pPr>
              <a:spcBef>
                <a:spcPct val="0"/>
              </a:spcBef>
            </a:pPr>
            <a:endParaRPr lang="en-US" altLang="en-US" dirty="0">
              <a:ea typeface="ＭＳ Ｐゴシック" charset="-128"/>
            </a:endParaRPr>
          </a:p>
        </p:txBody>
      </p:sp>
      <p:sp>
        <p:nvSpPr>
          <p:cNvPr id="13315" name="Text Placeholder 3"/>
          <p:cNvSpPr>
            <a:spLocks noGrp="1"/>
          </p:cNvSpPr>
          <p:nvPr>
            <p:ph type="body" sz="quarter" idx="16"/>
          </p:nvPr>
        </p:nvSpPr>
        <p:spPr bwMode="auto">
          <a:xfrm>
            <a:off x="496861" y="1875614"/>
            <a:ext cx="1219139" cy="69613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spcBef>
                <a:spcPct val="0"/>
              </a:spcBef>
            </a:pPr>
            <a:r>
              <a:rPr lang="en-US" altLang="en-US" sz="1200" dirty="0" smtClean="0">
                <a:ea typeface="ＭＳ Ｐゴシック" charset="-128"/>
              </a:rPr>
              <a:t>Helen Bovill,</a:t>
            </a:r>
          </a:p>
          <a:p>
            <a:pPr>
              <a:spcBef>
                <a:spcPct val="0"/>
              </a:spcBef>
            </a:pPr>
            <a:r>
              <a:rPr lang="en-US" altLang="en-US" sz="1200" dirty="0" smtClean="0">
                <a:ea typeface="ＭＳ Ｐゴシック" charset="-128"/>
              </a:rPr>
              <a:t>Associate Head of Department Research and Scholarship.</a:t>
            </a:r>
          </a:p>
          <a:p>
            <a:pPr>
              <a:spcBef>
                <a:spcPct val="0"/>
              </a:spcBef>
            </a:pPr>
            <a:endParaRPr lang="en-US" altLang="en-US" sz="1200" dirty="0" smtClean="0">
              <a:ea typeface="ＭＳ Ｐゴシック" charset="-128"/>
            </a:endParaRPr>
          </a:p>
          <a:p>
            <a:pPr>
              <a:spcBef>
                <a:spcPct val="0"/>
              </a:spcBef>
            </a:pPr>
            <a:r>
              <a:rPr lang="en-US" altLang="en-US" sz="1200" dirty="0" smtClean="0">
                <a:ea typeface="ＭＳ Ｐゴシック" charset="-128"/>
              </a:rPr>
              <a:t>Department of Education and Childhood, UWE</a:t>
            </a:r>
          </a:p>
          <a:p>
            <a:pPr>
              <a:spcBef>
                <a:spcPct val="0"/>
              </a:spcBef>
            </a:pPr>
            <a:endParaRPr lang="en-US" altLang="en-US" sz="1200" dirty="0" smtClean="0">
              <a:ea typeface="ＭＳ Ｐゴシック" charset="-128"/>
            </a:endParaRPr>
          </a:p>
          <a:p>
            <a:pPr>
              <a:spcBef>
                <a:spcPct val="0"/>
              </a:spcBef>
            </a:pPr>
            <a:r>
              <a:rPr lang="en-US" altLang="en-US" sz="1200" dirty="0" smtClean="0">
                <a:ea typeface="ＭＳ Ｐゴシック" charset="-128"/>
              </a:rPr>
              <a:t>@</a:t>
            </a:r>
            <a:r>
              <a:rPr lang="en-US" altLang="en-US" sz="1200" dirty="0" err="1" smtClean="0">
                <a:ea typeface="ＭＳ Ｐゴシック" charset="-128"/>
              </a:rPr>
              <a:t>helenbovill</a:t>
            </a:r>
            <a:endParaRPr lang="en-US" altLang="en-US" sz="1200" dirty="0" smtClean="0">
              <a:ea typeface="ＭＳ Ｐゴシック" charset="-128"/>
            </a:endParaRPr>
          </a:p>
        </p:txBody>
      </p:sp>
      <p:sp>
        <p:nvSpPr>
          <p:cNvPr id="13316" name="Text Placeholder 4"/>
          <p:cNvSpPr>
            <a:spLocks noGrp="1"/>
          </p:cNvSpPr>
          <p:nvPr>
            <p:ph type="body" sz="quarter" idx="17"/>
          </p:nvPr>
        </p:nvSpPr>
        <p:spPr bwMode="auto">
          <a:xfrm>
            <a:off x="-1390668" y="8819356"/>
            <a:ext cx="182276" cy="4908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spcBef>
                <a:spcPct val="0"/>
              </a:spcBef>
            </a:pPr>
            <a:r>
              <a:rPr lang="en-US" altLang="en-US" sz="1400" dirty="0" smtClean="0">
                <a:ea typeface="ＭＳ Ｐゴシック" charset="-128"/>
                <a:hlinkClick r:id="rId2"/>
              </a:rPr>
              <a:t>BRIDGE</a:t>
            </a:r>
            <a:endParaRPr lang="en-US" altLang="en-US" sz="1400" dirty="0" smtClean="0">
              <a:ea typeface="ＭＳ Ｐゴシック" charset="-128"/>
            </a:endParaRPr>
          </a:p>
          <a:p>
            <a:pPr>
              <a:spcBef>
                <a:spcPct val="0"/>
              </a:spcBef>
            </a:pPr>
            <a:endParaRPr lang="en-US" altLang="en-US" sz="1400" dirty="0">
              <a:ea typeface="ＭＳ Ｐゴシック" charset="-128"/>
            </a:endParaRPr>
          </a:p>
          <a:p>
            <a:pPr>
              <a:spcBef>
                <a:spcPct val="0"/>
              </a:spcBef>
            </a:pPr>
            <a:endParaRPr lang="en-US" altLang="en-US" sz="1400" dirty="0" smtClean="0">
              <a:ea typeface="ＭＳ Ｐゴシック" charset="-128"/>
            </a:endParaRPr>
          </a:p>
          <a:p>
            <a:pPr>
              <a:spcBef>
                <a:spcPct val="0"/>
              </a:spcBef>
            </a:pPr>
            <a:endParaRPr lang="en-US" altLang="en-US" sz="1400" dirty="0" smtClean="0">
              <a:ea typeface="ＭＳ Ｐゴシック" charset="-128"/>
            </a:endParaRPr>
          </a:p>
        </p:txBody>
      </p:sp>
      <p:sp>
        <p:nvSpPr>
          <p:cNvPr id="2" name="Text Placeholder 1"/>
          <p:cNvSpPr>
            <a:spLocks noGrp="1"/>
          </p:cNvSpPr>
          <p:nvPr>
            <p:ph type="body" sz="quarter" idx="18"/>
          </p:nvPr>
        </p:nvSpPr>
        <p:spPr>
          <a:xfrm>
            <a:off x="456931" y="4587974"/>
            <a:ext cx="1219139" cy="432048"/>
          </a:xfrm>
        </p:spPr>
        <p:txBody>
          <a:bodyPr/>
          <a:lstStyle/>
          <a:p>
            <a:r>
              <a:rPr lang="en-US" sz="1600" dirty="0" smtClean="0"/>
              <a:t>Dec 19</a:t>
            </a:r>
            <a:endParaRPr lang="en-US" sz="1600" dirty="0"/>
          </a:p>
        </p:txBody>
      </p:sp>
      <p:sp>
        <p:nvSpPr>
          <p:cNvPr id="7" name="Text Placeholder 1"/>
          <p:cNvSpPr txBox="1">
            <a:spLocks/>
          </p:cNvSpPr>
          <p:nvPr/>
        </p:nvSpPr>
        <p:spPr>
          <a:xfrm>
            <a:off x="2181658" y="3291830"/>
            <a:ext cx="6408712" cy="229774"/>
          </a:xfrm>
          <a:prstGeom prst="rect">
            <a:avLst/>
          </a:prstGeom>
        </p:spPr>
        <p:txBody>
          <a:bodyPr lIns="0" tIns="0" rIns="0" bIns="0"/>
          <a:lstStyle>
            <a:lvl1pPr marL="0" indent="0" algn="l" defTabSz="606410" rtl="0" eaLnBrk="0" fontAlgn="base" hangingPunct="0">
              <a:lnSpc>
                <a:spcPts val="1300"/>
              </a:lnSpc>
              <a:spcBef>
                <a:spcPts val="0"/>
              </a:spcBef>
              <a:spcAft>
                <a:spcPct val="0"/>
              </a:spcAft>
              <a:buFontTx/>
              <a:buNone/>
              <a:defRPr sz="1100" b="0" i="0" kern="1200">
                <a:solidFill>
                  <a:schemeClr val="bg1"/>
                </a:solidFill>
                <a:latin typeface="Tahoma"/>
                <a:ea typeface="Tahoma"/>
                <a:cs typeface="Tahoma"/>
              </a:defRPr>
            </a:lvl1pPr>
            <a:lvl2pPr marL="987401" indent="-377816" algn="l" defTabSz="606410" rtl="0" eaLnBrk="0" fontAlgn="base" hangingPunct="0">
              <a:spcBef>
                <a:spcPct val="20000"/>
              </a:spcBef>
              <a:spcAft>
                <a:spcPct val="0"/>
              </a:spcAft>
              <a:buFont typeface="Arial" charset="0"/>
              <a:buChar char="–"/>
              <a:defRPr sz="3700" kern="1200">
                <a:solidFill>
                  <a:schemeClr val="tx1"/>
                </a:solidFill>
                <a:latin typeface="+mn-lt"/>
                <a:ea typeface="ＭＳ Ｐゴシック" charset="0"/>
                <a:cs typeface="+mn-cs"/>
              </a:defRPr>
            </a:lvl2pPr>
            <a:lvl3pPr marL="1520787" indent="-301618" algn="l" defTabSz="60641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3pPr>
            <a:lvl4pPr marL="2130372" indent="-301618" algn="l" defTabSz="606410" rtl="0" eaLnBrk="0" fontAlgn="base" hangingPunct="0">
              <a:spcBef>
                <a:spcPct val="20000"/>
              </a:spcBef>
              <a:spcAft>
                <a:spcPct val="0"/>
              </a:spcAft>
              <a:buFont typeface="Arial" charset="0"/>
              <a:buChar char="–"/>
              <a:defRPr sz="2600" kern="1200">
                <a:solidFill>
                  <a:schemeClr val="tx1"/>
                </a:solidFill>
                <a:latin typeface="+mn-lt"/>
                <a:ea typeface="ＭＳ Ｐゴシック" charset="0"/>
                <a:cs typeface="+mn-cs"/>
              </a:defRPr>
            </a:lvl4pPr>
            <a:lvl5pPr marL="2739957" indent="-301618" algn="l" defTabSz="606410" rtl="0" eaLnBrk="0" fontAlgn="base" hangingPunct="0">
              <a:spcBef>
                <a:spcPct val="20000"/>
              </a:spcBef>
              <a:spcAft>
                <a:spcPct val="0"/>
              </a:spcAft>
              <a:buFont typeface="Arial" charset="0"/>
              <a:buChar char="»"/>
              <a:defRPr sz="2600" kern="1200">
                <a:solidFill>
                  <a:schemeClr val="tx1"/>
                </a:solidFill>
                <a:latin typeface="+mn-lt"/>
                <a:ea typeface="ＭＳ Ｐゴシック" charset="0"/>
                <a:cs typeface="+mn-cs"/>
              </a:defRPr>
            </a:lvl5pPr>
            <a:lvl6pPr marL="3352464" indent="-304768" algn="l" defTabSz="609539" rtl="0" eaLnBrk="1" latinLnBrk="0" hangingPunct="1">
              <a:spcBef>
                <a:spcPct val="20000"/>
              </a:spcBef>
              <a:buFont typeface="Arial"/>
              <a:buChar char="•"/>
              <a:defRPr sz="2667" kern="1200">
                <a:solidFill>
                  <a:schemeClr val="tx1"/>
                </a:solidFill>
                <a:latin typeface="+mn-lt"/>
                <a:ea typeface="+mn-ea"/>
                <a:cs typeface="+mn-cs"/>
              </a:defRPr>
            </a:lvl6pPr>
            <a:lvl7pPr marL="3962005" indent="-304768" algn="l" defTabSz="609539" rtl="0" eaLnBrk="1" latinLnBrk="0" hangingPunct="1">
              <a:spcBef>
                <a:spcPct val="20000"/>
              </a:spcBef>
              <a:buFont typeface="Arial"/>
              <a:buChar char="•"/>
              <a:defRPr sz="2667" kern="1200">
                <a:solidFill>
                  <a:schemeClr val="tx1"/>
                </a:solidFill>
                <a:latin typeface="+mn-lt"/>
                <a:ea typeface="+mn-ea"/>
                <a:cs typeface="+mn-cs"/>
              </a:defRPr>
            </a:lvl7pPr>
            <a:lvl8pPr marL="4571544" indent="-304768" algn="l" defTabSz="609539" rtl="0" eaLnBrk="1" latinLnBrk="0" hangingPunct="1">
              <a:spcBef>
                <a:spcPct val="20000"/>
              </a:spcBef>
              <a:buFont typeface="Arial"/>
              <a:buChar char="•"/>
              <a:defRPr sz="2667" kern="1200">
                <a:solidFill>
                  <a:schemeClr val="tx1"/>
                </a:solidFill>
                <a:latin typeface="+mn-lt"/>
                <a:ea typeface="+mn-ea"/>
                <a:cs typeface="+mn-cs"/>
              </a:defRPr>
            </a:lvl8pPr>
            <a:lvl9pPr marL="5181082" indent="-304768" algn="l" defTabSz="609539" rtl="0" eaLnBrk="1" latinLnBrk="0" hangingPunct="1">
              <a:spcBef>
                <a:spcPct val="20000"/>
              </a:spcBef>
              <a:buFont typeface="Arial"/>
              <a:buChar char="•"/>
              <a:defRPr sz="2667" kern="1200">
                <a:solidFill>
                  <a:schemeClr val="tx1"/>
                </a:solidFill>
                <a:latin typeface="+mn-lt"/>
                <a:ea typeface="+mn-ea"/>
                <a:cs typeface="+mn-cs"/>
              </a:defRPr>
            </a:lvl9pPr>
          </a:lstStyle>
          <a:p>
            <a:endParaRPr lang="en-GB" dirty="0"/>
          </a:p>
        </p:txBody>
      </p:sp>
      <p:pic>
        <p:nvPicPr>
          <p:cNvPr id="1026" name="Picture 2" descr="iOS 7 Twitter Icon">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6861" y="3939902"/>
            <a:ext cx="569640" cy="4869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059924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899594" y="123479"/>
            <a:ext cx="6668019" cy="720080"/>
          </a:xfrm>
        </p:spPr>
        <p:txBody>
          <a:bodyPr/>
          <a:lstStyle/>
          <a:p>
            <a:pPr algn="ctr"/>
            <a:r>
              <a:rPr lang="en-GB" sz="2000" dirty="0" smtClean="0"/>
              <a:t>Hegemonic </a:t>
            </a:r>
            <a:r>
              <a:rPr lang="en-GB" sz="2000" dirty="0"/>
              <a:t>and toxic </a:t>
            </a:r>
            <a:r>
              <a:rPr lang="en-GB" sz="2000" dirty="0" smtClean="0"/>
              <a:t>masculinities</a:t>
            </a:r>
            <a:endParaRPr lang="en-GB" sz="2000" dirty="0"/>
          </a:p>
        </p:txBody>
      </p:sp>
      <p:sp>
        <p:nvSpPr>
          <p:cNvPr id="3" name="Text Placeholder 2"/>
          <p:cNvSpPr>
            <a:spLocks noGrp="1"/>
          </p:cNvSpPr>
          <p:nvPr>
            <p:ph type="body" sz="quarter" idx="11"/>
          </p:nvPr>
        </p:nvSpPr>
        <p:spPr>
          <a:xfrm>
            <a:off x="827583" y="1203599"/>
            <a:ext cx="6740030" cy="3548640"/>
          </a:xfrm>
        </p:spPr>
        <p:txBody>
          <a:bodyPr/>
          <a:lstStyle/>
          <a:p>
            <a:r>
              <a:rPr lang="en-GB" dirty="0" smtClean="0"/>
              <a:t>Hegemony- </a:t>
            </a:r>
            <a:r>
              <a:rPr lang="en-GB" b="1" dirty="0"/>
              <a:t>cultural practices </a:t>
            </a:r>
            <a:r>
              <a:rPr lang="en-GB" dirty="0"/>
              <a:t>which </a:t>
            </a:r>
            <a:r>
              <a:rPr lang="en-GB" b="1" dirty="0"/>
              <a:t>enable</a:t>
            </a:r>
            <a:r>
              <a:rPr lang="en-GB" dirty="0"/>
              <a:t> and </a:t>
            </a:r>
            <a:r>
              <a:rPr lang="en-GB" b="1" dirty="0"/>
              <a:t>sustain dominance</a:t>
            </a:r>
            <a:r>
              <a:rPr lang="en-GB" dirty="0"/>
              <a:t>, ‘the winning and holding of power’ (Donaldson 1993, p. 3). </a:t>
            </a:r>
            <a:endParaRPr lang="en-GB" dirty="0" smtClean="0"/>
          </a:p>
          <a:p>
            <a:endParaRPr lang="en-GB" dirty="0" smtClean="0"/>
          </a:p>
          <a:p>
            <a:r>
              <a:rPr lang="en-GB" dirty="0" smtClean="0"/>
              <a:t>Hegemonic </a:t>
            </a:r>
            <a:r>
              <a:rPr lang="en-GB" dirty="0"/>
              <a:t>masculinity </a:t>
            </a:r>
            <a:r>
              <a:rPr lang="en-GB" dirty="0" smtClean="0"/>
              <a:t>- </a:t>
            </a:r>
            <a:r>
              <a:rPr lang="en-GB" b="1" dirty="0" smtClean="0"/>
              <a:t>Practice</a:t>
            </a:r>
            <a:r>
              <a:rPr lang="en-GB" dirty="0" smtClean="0"/>
              <a:t> </a:t>
            </a:r>
            <a:r>
              <a:rPr lang="en-GB" dirty="0"/>
              <a:t>that </a:t>
            </a:r>
            <a:r>
              <a:rPr lang="en-GB" b="1" dirty="0"/>
              <a:t>permits men’s collective dominance </a:t>
            </a:r>
            <a:r>
              <a:rPr lang="en-GB" dirty="0" smtClean="0"/>
              <a:t>(</a:t>
            </a:r>
            <a:r>
              <a:rPr lang="en-GB" dirty="0"/>
              <a:t>Connell and </a:t>
            </a:r>
            <a:r>
              <a:rPr lang="en-GB" dirty="0" err="1"/>
              <a:t>Messerschmidt</a:t>
            </a:r>
            <a:r>
              <a:rPr lang="en-GB" dirty="0"/>
              <a:t> 2005, p, 840</a:t>
            </a:r>
            <a:r>
              <a:rPr lang="en-GB" dirty="0" smtClean="0"/>
              <a:t>).</a:t>
            </a:r>
          </a:p>
          <a:p>
            <a:endParaRPr lang="en-GB" dirty="0" smtClean="0"/>
          </a:p>
          <a:p>
            <a:r>
              <a:rPr lang="en-GB" dirty="0" smtClean="0"/>
              <a:t>Toxic masculinity - practices of </a:t>
            </a:r>
            <a:r>
              <a:rPr lang="en-GB" dirty="0"/>
              <a:t>competitiveness, misogyny, rigid sexual/gender identity and roles, entitlement, objectification </a:t>
            </a:r>
            <a:r>
              <a:rPr lang="en-GB" dirty="0" smtClean="0"/>
              <a:t>….(Bovill, Waller and McCartan 2018, in review).</a:t>
            </a:r>
          </a:p>
          <a:p>
            <a:endParaRPr lang="en-GB" dirty="0" smtClean="0"/>
          </a:p>
          <a:p>
            <a:r>
              <a:rPr lang="en-GB" b="1" dirty="0" smtClean="0"/>
              <a:t>Men: Pursue sex (with women)/be sexually ready</a:t>
            </a:r>
          </a:p>
          <a:p>
            <a:r>
              <a:rPr lang="en-GB" b="1" dirty="0" smtClean="0"/>
              <a:t>Women: policers of sex/restraint/keep order </a:t>
            </a:r>
            <a:endParaRPr lang="en-GB" b="1" dirty="0"/>
          </a:p>
          <a:p>
            <a:endParaRPr lang="en-GB" dirty="0"/>
          </a:p>
        </p:txBody>
      </p:sp>
    </p:spTree>
    <p:extLst>
      <p:ext uri="{BB962C8B-B14F-4D97-AF65-F5344CB8AC3E}">
        <p14:creationId xmlns:p14="http://schemas.microsoft.com/office/powerpoint/2010/main" val="356302941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899594" y="339502"/>
            <a:ext cx="6668019" cy="848341"/>
          </a:xfrm>
        </p:spPr>
        <p:txBody>
          <a:bodyPr/>
          <a:lstStyle/>
          <a:p>
            <a:pPr algn="ctr"/>
            <a:r>
              <a:rPr lang="en-GB" dirty="0" smtClean="0"/>
              <a:t>Contradictory findings</a:t>
            </a:r>
            <a:endParaRPr lang="en-GB" dirty="0"/>
          </a:p>
        </p:txBody>
      </p:sp>
      <p:sp>
        <p:nvSpPr>
          <p:cNvPr id="3" name="Text Placeholder 2"/>
          <p:cNvSpPr>
            <a:spLocks noGrp="1"/>
          </p:cNvSpPr>
          <p:nvPr>
            <p:ph type="body" sz="quarter" idx="11"/>
          </p:nvPr>
        </p:nvSpPr>
        <p:spPr>
          <a:xfrm>
            <a:off x="827583" y="1851670"/>
            <a:ext cx="6740030" cy="2900568"/>
          </a:xfrm>
        </p:spPr>
        <p:txBody>
          <a:bodyPr/>
          <a:lstStyle/>
          <a:p>
            <a:r>
              <a:rPr lang="en-GB" dirty="0"/>
              <a:t>Low-level sexual molestation in particular appears to be becoming a norm in many parts of the night-time economy. Young women reported often putting up with it as part of the culture of drunken nights out yet also say they find it unpleasant. Young men may also be on the receiving end of uninvited molestation by women, although they appear to be </a:t>
            </a:r>
            <a:r>
              <a:rPr lang="en-GB" dirty="0">
                <a:solidFill>
                  <a:srgbClr val="FF0000"/>
                </a:solidFill>
              </a:rPr>
              <a:t>unlikely to describe it as unpleasant </a:t>
            </a:r>
            <a:r>
              <a:rPr lang="en-GB" dirty="0"/>
              <a:t>(Christmas and Seymour, 2014, p. 9-10).</a:t>
            </a:r>
          </a:p>
          <a:p>
            <a:endParaRPr lang="en-GB" dirty="0"/>
          </a:p>
        </p:txBody>
      </p:sp>
    </p:spTree>
    <p:extLst>
      <p:ext uri="{BB962C8B-B14F-4D97-AF65-F5344CB8AC3E}">
        <p14:creationId xmlns:p14="http://schemas.microsoft.com/office/powerpoint/2010/main" val="363327396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Placeholder 3"/>
          <p:cNvSpPr>
            <a:spLocks noGrp="1"/>
          </p:cNvSpPr>
          <p:nvPr>
            <p:ph type="body" sz="quarter" idx="10"/>
          </p:nvPr>
        </p:nvSpPr>
        <p:spPr bwMode="auto">
          <a:xfrm>
            <a:off x="107504" y="123478"/>
            <a:ext cx="7344816" cy="92034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lgn="ctr"/>
            <a:r>
              <a:rPr lang="en-US" altLang="en-US" dirty="0" smtClean="0">
                <a:ea typeface="ＭＳ Ｐゴシック" charset="-128"/>
              </a:rPr>
              <a:t>Students talking: ‘Atypical sexual harassment’</a:t>
            </a:r>
            <a:endParaRPr lang="en-US" altLang="en-US" dirty="0">
              <a:ea typeface="ＭＳ Ｐゴシック" charset="-128"/>
            </a:endParaRPr>
          </a:p>
        </p:txBody>
      </p:sp>
      <p:graphicFrame>
        <p:nvGraphicFramePr>
          <p:cNvPr id="4" name="Content Placeholder 4"/>
          <p:cNvGraphicFramePr>
            <a:graphicFrameLocks/>
          </p:cNvGraphicFramePr>
          <p:nvPr>
            <p:extLst>
              <p:ext uri="{D42A27DB-BD31-4B8C-83A1-F6EECF244321}">
                <p14:modId xmlns:p14="http://schemas.microsoft.com/office/powerpoint/2010/main" val="2288216859"/>
              </p:ext>
            </p:extLst>
          </p:nvPr>
        </p:nvGraphicFramePr>
        <p:xfrm>
          <a:off x="905691" y="1635645"/>
          <a:ext cx="7554741" cy="32403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0558895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Placeholder 3"/>
          <p:cNvSpPr>
            <a:spLocks noGrp="1"/>
          </p:cNvSpPr>
          <p:nvPr>
            <p:ph type="body" sz="quarter" idx="10"/>
          </p:nvPr>
        </p:nvSpPr>
        <p:spPr bwMode="auto">
          <a:xfrm>
            <a:off x="107504" y="123478"/>
            <a:ext cx="7344816" cy="92034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lgn="ctr"/>
            <a:r>
              <a:rPr lang="en-US" altLang="en-US" dirty="0" smtClean="0">
                <a:ea typeface="ＭＳ Ｐゴシック" charset="-128"/>
              </a:rPr>
              <a:t>Students talking: ‘Atypical sexual harassment’</a:t>
            </a:r>
            <a:endParaRPr lang="en-US" altLang="en-US" dirty="0">
              <a:ea typeface="ＭＳ Ｐゴシック" charset="-128"/>
            </a:endParaRPr>
          </a:p>
        </p:txBody>
      </p:sp>
      <p:graphicFrame>
        <p:nvGraphicFramePr>
          <p:cNvPr id="4" name="Content Placeholder 4"/>
          <p:cNvGraphicFramePr>
            <a:graphicFrameLocks/>
          </p:cNvGraphicFramePr>
          <p:nvPr>
            <p:extLst>
              <p:ext uri="{D42A27DB-BD31-4B8C-83A1-F6EECF244321}">
                <p14:modId xmlns:p14="http://schemas.microsoft.com/office/powerpoint/2010/main" val="757747811"/>
              </p:ext>
            </p:extLst>
          </p:nvPr>
        </p:nvGraphicFramePr>
        <p:xfrm>
          <a:off x="905691" y="1347615"/>
          <a:ext cx="7554741" cy="35283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19320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gn="ctr"/>
            <a:r>
              <a:rPr lang="en-GB" dirty="0" smtClean="0"/>
              <a:t>Why focus on ‘atypical SH’?</a:t>
            </a:r>
            <a:endParaRPr lang="en-GB" dirty="0"/>
          </a:p>
        </p:txBody>
      </p:sp>
      <p:sp>
        <p:nvSpPr>
          <p:cNvPr id="3" name="Text Placeholder 2"/>
          <p:cNvSpPr>
            <a:spLocks noGrp="1"/>
          </p:cNvSpPr>
          <p:nvPr>
            <p:ph type="body" sz="quarter" idx="11"/>
          </p:nvPr>
        </p:nvSpPr>
        <p:spPr/>
        <p:txBody>
          <a:bodyPr/>
          <a:lstStyle/>
          <a:p>
            <a:r>
              <a:rPr lang="en-GB" dirty="0" smtClean="0"/>
              <a:t>Not to marginalise violence against women</a:t>
            </a:r>
          </a:p>
          <a:p>
            <a:pPr marL="342900" indent="-342900">
              <a:buFont typeface="+mj-lt"/>
              <a:buAutoNum type="arabicPeriod"/>
            </a:pPr>
            <a:r>
              <a:rPr lang="en-GB" dirty="0" smtClean="0"/>
              <a:t>Women are victims of SH more often than men</a:t>
            </a:r>
          </a:p>
          <a:p>
            <a:pPr marL="342900" indent="-342900">
              <a:buFont typeface="+mj-lt"/>
              <a:buAutoNum type="arabicPeriod"/>
            </a:pPr>
            <a:r>
              <a:rPr lang="en-GB" dirty="0" smtClean="0"/>
              <a:t>SH against women is often more extreme/extended/violent </a:t>
            </a:r>
          </a:p>
          <a:p>
            <a:pPr marL="0" indent="0">
              <a:buNone/>
            </a:pPr>
            <a:endParaRPr lang="en-GB" dirty="0" smtClean="0"/>
          </a:p>
          <a:p>
            <a:r>
              <a:rPr lang="en-GB" dirty="0" smtClean="0"/>
              <a:t>Not to divert attention away from patriarchy</a:t>
            </a:r>
          </a:p>
          <a:p>
            <a:endParaRPr lang="en-GB" dirty="0" smtClean="0"/>
          </a:p>
          <a:p>
            <a:r>
              <a:rPr lang="en-GB" dirty="0" smtClean="0"/>
              <a:t>Not to divert attention away from misogyny</a:t>
            </a:r>
          </a:p>
          <a:p>
            <a:endParaRPr lang="en-GB" dirty="0"/>
          </a:p>
          <a:p>
            <a:r>
              <a:rPr lang="en-GB" dirty="0" smtClean="0"/>
              <a:t>Not to divert attention away from gender inequality</a:t>
            </a:r>
          </a:p>
          <a:p>
            <a:endParaRPr lang="en-GB" dirty="0" smtClean="0"/>
          </a:p>
          <a:p>
            <a:pPr marL="342900" indent="-342900">
              <a:buFont typeface="+mj-lt"/>
              <a:buAutoNum type="arabicPeriod"/>
            </a:pPr>
            <a:endParaRPr lang="en-GB" dirty="0"/>
          </a:p>
        </p:txBody>
      </p:sp>
    </p:spTree>
    <p:extLst>
      <p:ext uri="{BB962C8B-B14F-4D97-AF65-F5344CB8AC3E}">
        <p14:creationId xmlns:p14="http://schemas.microsoft.com/office/powerpoint/2010/main" val="426037333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899594" y="195487"/>
            <a:ext cx="6668019" cy="648072"/>
          </a:xfrm>
        </p:spPr>
        <p:txBody>
          <a:bodyPr/>
          <a:lstStyle/>
          <a:p>
            <a:pPr algn="ctr"/>
            <a:r>
              <a:rPr lang="en-GB" dirty="0" smtClean="0"/>
              <a:t>Focus on ‘atypical SH’</a:t>
            </a:r>
            <a:endParaRPr lang="en-GB" dirty="0"/>
          </a:p>
        </p:txBody>
      </p:sp>
      <p:sp>
        <p:nvSpPr>
          <p:cNvPr id="3" name="Text Placeholder 2"/>
          <p:cNvSpPr>
            <a:spLocks noGrp="1"/>
          </p:cNvSpPr>
          <p:nvPr>
            <p:ph type="body" sz="quarter" idx="11"/>
          </p:nvPr>
        </p:nvSpPr>
        <p:spPr>
          <a:xfrm>
            <a:off x="827583" y="843559"/>
            <a:ext cx="6740030" cy="3908679"/>
          </a:xfrm>
        </p:spPr>
        <p:txBody>
          <a:bodyPr/>
          <a:lstStyle/>
          <a:p>
            <a:r>
              <a:rPr lang="en-GB" dirty="0" smtClean="0"/>
              <a:t>As spaces to challenge hegemonic and toxic masculinity:</a:t>
            </a:r>
          </a:p>
          <a:p>
            <a:pPr marL="342900" indent="-342900">
              <a:buFont typeface="+mj-lt"/>
              <a:buAutoNum type="arabicPeriod"/>
            </a:pPr>
            <a:r>
              <a:rPr lang="en-GB" dirty="0" smtClean="0"/>
              <a:t>Hegemonic and toxic masculinities </a:t>
            </a:r>
            <a:r>
              <a:rPr lang="en-GB" sz="1000" dirty="0"/>
              <a:t>(Elliott, 2018; Fleming, Lee, and Dworkin, 2014; Mackay, 2017; </a:t>
            </a:r>
            <a:r>
              <a:rPr lang="en-GB" sz="1000" dirty="0" err="1"/>
              <a:t>Sculos</a:t>
            </a:r>
            <a:r>
              <a:rPr lang="en-GB" sz="1000" dirty="0"/>
              <a:t>, 2017)</a:t>
            </a:r>
            <a:endParaRPr lang="en-GB" sz="1000" dirty="0" smtClean="0"/>
          </a:p>
          <a:p>
            <a:pPr marL="342900" indent="-342900">
              <a:buFont typeface="+mj-lt"/>
              <a:buAutoNum type="arabicPeriod"/>
            </a:pPr>
            <a:r>
              <a:rPr lang="en-GB" dirty="0" smtClean="0"/>
              <a:t>Patriarchy and neo-liberalism/conservatism/compulsory heterosexuality </a:t>
            </a:r>
            <a:r>
              <a:rPr lang="en-GB" sz="1000" dirty="0" smtClean="0"/>
              <a:t>(Phipps 2014, and Phipps and Young 2015)</a:t>
            </a:r>
            <a:endParaRPr lang="en-GB" dirty="0" smtClean="0"/>
          </a:p>
          <a:p>
            <a:pPr marL="342900" indent="-342900">
              <a:buFont typeface="+mj-lt"/>
              <a:buAutoNum type="arabicPeriod"/>
            </a:pPr>
            <a:r>
              <a:rPr lang="en-GB" dirty="0" smtClean="0"/>
              <a:t>Misogyny </a:t>
            </a:r>
            <a:r>
              <a:rPr lang="en-GB" sz="1000" dirty="0" smtClean="0"/>
              <a:t>(Manne, 2016 and 2017)</a:t>
            </a:r>
            <a:endParaRPr lang="en-GB" dirty="0" smtClean="0"/>
          </a:p>
          <a:p>
            <a:pPr marL="342900" indent="-342900">
              <a:buFont typeface="+mj-lt"/>
              <a:buAutoNum type="arabicPeriod"/>
            </a:pPr>
            <a:r>
              <a:rPr lang="en-GB" dirty="0" smtClean="0"/>
              <a:t>Rape permissive cultures </a:t>
            </a:r>
            <a:r>
              <a:rPr lang="en-GB" sz="1000" dirty="0" smtClean="0"/>
              <a:t>(Keller, Mendes and Ringrose, 2018)</a:t>
            </a:r>
          </a:p>
          <a:p>
            <a:pPr marL="342900" indent="-342900">
              <a:buFont typeface="+mj-lt"/>
              <a:buAutoNum type="arabicPeriod"/>
            </a:pPr>
            <a:r>
              <a:rPr lang="en-GB" dirty="0" smtClean="0"/>
              <a:t>Lad cultures </a:t>
            </a:r>
            <a:r>
              <a:rPr lang="en-GB" sz="1000" dirty="0" smtClean="0"/>
              <a:t>(Jackson 2007, </a:t>
            </a:r>
            <a:r>
              <a:rPr lang="en-GB" sz="1000" dirty="0"/>
              <a:t>Phipps 2014, and Phipps and Young </a:t>
            </a:r>
            <a:r>
              <a:rPr lang="en-GB" sz="1000" dirty="0" smtClean="0"/>
              <a:t>2015)</a:t>
            </a:r>
          </a:p>
          <a:p>
            <a:r>
              <a:rPr lang="en-GB" dirty="0" smtClean="0"/>
              <a:t>As spaces to build:</a:t>
            </a:r>
          </a:p>
          <a:p>
            <a:pPr marL="342900" indent="-342900">
              <a:buFont typeface="+mj-lt"/>
              <a:buAutoNum type="arabicPeriod"/>
            </a:pPr>
            <a:r>
              <a:rPr lang="en-GB" dirty="0" smtClean="0"/>
              <a:t>Empathy</a:t>
            </a:r>
          </a:p>
          <a:p>
            <a:pPr marL="342900" indent="-342900">
              <a:buFont typeface="+mj-lt"/>
              <a:buAutoNum type="arabicPeriod"/>
            </a:pPr>
            <a:r>
              <a:rPr lang="en-GB" dirty="0" smtClean="0"/>
              <a:t>Allies</a:t>
            </a:r>
          </a:p>
          <a:p>
            <a:pPr marL="342900" indent="-342900">
              <a:buFont typeface="+mj-lt"/>
              <a:buAutoNum type="arabicPeriod"/>
            </a:pPr>
            <a:r>
              <a:rPr lang="en-GB" dirty="0" smtClean="0"/>
              <a:t>Shared understandings</a:t>
            </a:r>
          </a:p>
          <a:p>
            <a:pPr marL="342900" indent="-342900">
              <a:buFont typeface="+mj-lt"/>
              <a:buAutoNum type="arabicPeriod"/>
            </a:pPr>
            <a:r>
              <a:rPr lang="en-GB" dirty="0" smtClean="0"/>
              <a:t>Fluid gender identities</a:t>
            </a:r>
          </a:p>
          <a:p>
            <a:pPr marL="342900" indent="-342900">
              <a:buFont typeface="+mj-lt"/>
              <a:buAutoNum type="arabicPeriod"/>
            </a:pPr>
            <a:r>
              <a:rPr lang="en-GB" dirty="0" smtClean="0"/>
              <a:t>And re-theorise gender </a:t>
            </a:r>
            <a:r>
              <a:rPr lang="en-GB" sz="1000" dirty="0" smtClean="0"/>
              <a:t>(Phipps, 2017)</a:t>
            </a:r>
          </a:p>
          <a:p>
            <a:pPr marL="342900" indent="-342900">
              <a:buFont typeface="+mj-lt"/>
              <a:buAutoNum type="arabicPeriod"/>
            </a:pPr>
            <a:endParaRPr lang="en-GB" dirty="0"/>
          </a:p>
        </p:txBody>
      </p:sp>
    </p:spTree>
    <p:extLst>
      <p:ext uri="{BB962C8B-B14F-4D97-AF65-F5344CB8AC3E}">
        <p14:creationId xmlns:p14="http://schemas.microsoft.com/office/powerpoint/2010/main" val="284931998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gn="ctr"/>
            <a:r>
              <a:rPr lang="en-GB" dirty="0" smtClean="0"/>
              <a:t>References</a:t>
            </a:r>
            <a:endParaRPr lang="en-GB" dirty="0"/>
          </a:p>
        </p:txBody>
      </p:sp>
      <p:sp>
        <p:nvSpPr>
          <p:cNvPr id="3" name="Text Placeholder 2"/>
          <p:cNvSpPr>
            <a:spLocks noGrp="1"/>
          </p:cNvSpPr>
          <p:nvPr>
            <p:ph type="body" sz="quarter" idx="11"/>
          </p:nvPr>
        </p:nvSpPr>
        <p:spPr/>
        <p:txBody>
          <a:bodyPr/>
          <a:lstStyle/>
          <a:p>
            <a:r>
              <a:rPr lang="en-GB" sz="1100" dirty="0"/>
              <a:t>Christmas, S. and Seymour, F. (2014) </a:t>
            </a:r>
            <a:r>
              <a:rPr lang="en-GB" sz="1100" i="1" dirty="0"/>
              <a:t>Drunken Nights Out: Motivations, norms and rituals in the night-time economy. </a:t>
            </a:r>
            <a:r>
              <a:rPr lang="en-GB" sz="1100" dirty="0" err="1"/>
              <a:t>DrinkAware</a:t>
            </a:r>
            <a:r>
              <a:rPr lang="en-GB" sz="1100" dirty="0" smtClean="0"/>
              <a:t>.</a:t>
            </a:r>
          </a:p>
          <a:p>
            <a:r>
              <a:rPr lang="en-GB" sz="1100" dirty="0"/>
              <a:t>Connell, R. and </a:t>
            </a:r>
            <a:r>
              <a:rPr lang="en-GB" sz="1100" dirty="0" err="1"/>
              <a:t>Messerschmidt</a:t>
            </a:r>
            <a:r>
              <a:rPr lang="en-GB" sz="1100" dirty="0"/>
              <a:t>, J. (2005) “Hegemonic masculinity: Rethinking the concept.” </a:t>
            </a:r>
            <a:r>
              <a:rPr lang="en-GB" sz="1100" i="1" dirty="0"/>
              <a:t>Gender and Society </a:t>
            </a:r>
            <a:r>
              <a:rPr lang="en-GB" sz="1100" dirty="0"/>
              <a:t>19 (6): 829-859.</a:t>
            </a:r>
          </a:p>
          <a:p>
            <a:r>
              <a:rPr lang="en-GB" sz="1100" dirty="0" smtClean="0"/>
              <a:t>Donaldson</a:t>
            </a:r>
            <a:r>
              <a:rPr lang="en-GB" sz="1100" dirty="0"/>
              <a:t>, M. (1993) “What Is Hegemonic Masculinity?” </a:t>
            </a:r>
            <a:r>
              <a:rPr lang="en-GB" sz="1100" i="1" dirty="0"/>
              <a:t>Theory and Society, Special Issue: Masculinities </a:t>
            </a:r>
            <a:r>
              <a:rPr lang="en-GB" sz="1100" dirty="0"/>
              <a:t>22 (5):  643-657. Copyright 1993 Springer. The original publication is available here at </a:t>
            </a:r>
            <a:r>
              <a:rPr lang="en-GB" sz="1100" u="sng" dirty="0">
                <a:hlinkClick r:id="rId2"/>
              </a:rPr>
              <a:t>www.springerlink.com</a:t>
            </a:r>
            <a:r>
              <a:rPr lang="en-GB" sz="1100" dirty="0"/>
              <a:t>. </a:t>
            </a:r>
            <a:endParaRPr lang="en-GB" sz="1100" dirty="0" smtClean="0"/>
          </a:p>
          <a:p>
            <a:r>
              <a:rPr lang="en-GB" sz="1100" dirty="0"/>
              <a:t>Elliott, K. (2018) Challenging toxic masculinity in schools and society. </a:t>
            </a:r>
            <a:r>
              <a:rPr lang="en-GB" sz="1100" i="1" dirty="0"/>
              <a:t>On the Horizon</a:t>
            </a:r>
            <a:r>
              <a:rPr lang="en-GB" sz="1100" dirty="0"/>
              <a:t>. 26, 1, p, </a:t>
            </a:r>
            <a:r>
              <a:rPr lang="en-GB" sz="1100" dirty="0" smtClean="0"/>
              <a:t>17-22</a:t>
            </a:r>
          </a:p>
          <a:p>
            <a:r>
              <a:rPr lang="en-GB" sz="1200" dirty="0"/>
              <a:t>Fleming, P.J., Lee, J.G. and </a:t>
            </a:r>
            <a:r>
              <a:rPr lang="en-GB" sz="1200" dirty="0" err="1"/>
              <a:t>Dworking</a:t>
            </a:r>
            <a:r>
              <a:rPr lang="en-GB" sz="1200" dirty="0"/>
              <a:t>, S.L. (2014) “Real Men Don’t”: Constructions of Masculinity and Inadvertent Harm in Public Health Interventions. </a:t>
            </a:r>
            <a:r>
              <a:rPr lang="en-GB" sz="1200" i="1" dirty="0"/>
              <a:t>American Journal of Public Health. </a:t>
            </a:r>
            <a:r>
              <a:rPr lang="en-GB" sz="1200" dirty="0"/>
              <a:t>104, 6, 1029-1035.</a:t>
            </a:r>
          </a:p>
          <a:p>
            <a:r>
              <a:rPr lang="en-GB" sz="1200" dirty="0"/>
              <a:t>Jackson, C and </a:t>
            </a:r>
            <a:r>
              <a:rPr lang="en-GB" sz="1200" dirty="0" err="1"/>
              <a:t>Tinkler</a:t>
            </a:r>
            <a:r>
              <a:rPr lang="en-GB" sz="1200" dirty="0"/>
              <a:t>, P (2007) ‘</a:t>
            </a:r>
            <a:r>
              <a:rPr lang="en-GB" sz="1200" dirty="0" err="1"/>
              <a:t>Ladettes</a:t>
            </a:r>
            <a:r>
              <a:rPr lang="en-GB" sz="1200" dirty="0"/>
              <a:t>’ and ‘Modern Girls’: Troublesome Young Femininities. </a:t>
            </a:r>
            <a:r>
              <a:rPr lang="en-GB" sz="1200" i="1" dirty="0"/>
              <a:t>The Sociological Review.</a:t>
            </a:r>
            <a:r>
              <a:rPr lang="en-GB" sz="1200" dirty="0"/>
              <a:t> 55, 2, 251–272.</a:t>
            </a:r>
          </a:p>
          <a:p>
            <a:r>
              <a:rPr lang="en-GB" sz="1200" dirty="0"/>
              <a:t>Keller, J., Mendes, K. and Ringrose, J. (2018) Speaking ‘unspeakable things’: documenting digital feminist responses to rape culture, </a:t>
            </a:r>
            <a:r>
              <a:rPr lang="en-GB" sz="1200" i="1" dirty="0"/>
              <a:t>Journal of Gender Studies</a:t>
            </a:r>
            <a:r>
              <a:rPr lang="en-GB" sz="1200" dirty="0"/>
              <a:t>, 27, 1, 22-36</a:t>
            </a:r>
            <a:r>
              <a:rPr lang="en-GB" sz="1200" dirty="0" smtClean="0"/>
              <a:t>.</a:t>
            </a:r>
          </a:p>
          <a:p>
            <a:r>
              <a:rPr lang="en-GB" sz="1200" dirty="0"/>
              <a:t>Lewis, R., Marine, S. and Kenney, K. (2018) ‘I get together with my friends and try to change it’. Young feminist students resist ‘</a:t>
            </a:r>
            <a:r>
              <a:rPr lang="en-GB" sz="1200" dirty="0" err="1"/>
              <a:t>laddism</a:t>
            </a:r>
            <a:r>
              <a:rPr lang="en-GB" sz="1200" dirty="0"/>
              <a:t>’, ‘rape culture’ and ‘everyday sexism’. </a:t>
            </a:r>
            <a:r>
              <a:rPr lang="en-GB" sz="1200" i="1" dirty="0"/>
              <a:t>Journal of Gender Studies.</a:t>
            </a:r>
            <a:r>
              <a:rPr lang="en-GB" sz="1200" dirty="0"/>
              <a:t> 27, 1, 56-72.</a:t>
            </a:r>
          </a:p>
          <a:p>
            <a:endParaRPr lang="en-GB" sz="1200" dirty="0" smtClean="0"/>
          </a:p>
          <a:p>
            <a:endParaRPr lang="en-GB" sz="1200" dirty="0"/>
          </a:p>
        </p:txBody>
      </p:sp>
    </p:spTree>
    <p:extLst>
      <p:ext uri="{BB962C8B-B14F-4D97-AF65-F5344CB8AC3E}">
        <p14:creationId xmlns:p14="http://schemas.microsoft.com/office/powerpoint/2010/main" val="420992113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gn="ctr"/>
            <a:r>
              <a:rPr lang="en-GB" dirty="0" smtClean="0"/>
              <a:t>References</a:t>
            </a:r>
            <a:endParaRPr lang="en-GB" dirty="0"/>
          </a:p>
        </p:txBody>
      </p:sp>
      <p:sp>
        <p:nvSpPr>
          <p:cNvPr id="3" name="Text Placeholder 2"/>
          <p:cNvSpPr>
            <a:spLocks noGrp="1"/>
          </p:cNvSpPr>
          <p:nvPr>
            <p:ph type="body" sz="quarter" idx="11"/>
          </p:nvPr>
        </p:nvSpPr>
        <p:spPr/>
        <p:txBody>
          <a:bodyPr/>
          <a:lstStyle/>
          <a:p>
            <a:r>
              <a:rPr lang="en-GB" sz="1200" dirty="0" smtClean="0"/>
              <a:t>Mackay</a:t>
            </a:r>
            <a:r>
              <a:rPr lang="en-GB" sz="1200" dirty="0"/>
              <a:t>, F. (2017) Combating toxic masculinity in our schools – un-teaching gender stereotypes for boys. </a:t>
            </a:r>
            <a:r>
              <a:rPr lang="en-GB" sz="1200" i="1" dirty="0" err="1"/>
              <a:t>Teacherwire</a:t>
            </a:r>
            <a:r>
              <a:rPr lang="en-GB" sz="1200" i="1" dirty="0"/>
              <a:t>. </a:t>
            </a:r>
            <a:r>
              <a:rPr lang="en-GB" sz="1200" dirty="0"/>
              <a:t>6</a:t>
            </a:r>
            <a:r>
              <a:rPr lang="en-GB" sz="1200" baseline="30000" dirty="0"/>
              <a:t>th</a:t>
            </a:r>
            <a:r>
              <a:rPr lang="en-GB" sz="1200" dirty="0"/>
              <a:t> June. Retrieved from </a:t>
            </a:r>
            <a:r>
              <a:rPr lang="en-GB" sz="1200" u="sng" dirty="0">
                <a:hlinkClick r:id="rId2"/>
              </a:rPr>
              <a:t>https://www.teachwire.net/news/combatting-toxic-masculinity-in-our-schools-un-teaching-gender-stereotypes-</a:t>
            </a:r>
            <a:r>
              <a:rPr lang="en-GB" sz="1200" dirty="0"/>
              <a:t> </a:t>
            </a:r>
          </a:p>
          <a:p>
            <a:r>
              <a:rPr lang="en-GB" sz="1200" dirty="0" smtClean="0"/>
              <a:t>Manne</a:t>
            </a:r>
            <a:r>
              <a:rPr lang="en-GB" sz="1200" dirty="0"/>
              <a:t>, K. (2016) </a:t>
            </a:r>
            <a:r>
              <a:rPr lang="en-GB" sz="1200" i="1" dirty="0"/>
              <a:t>The logic of misogyny forum.</a:t>
            </a:r>
            <a:r>
              <a:rPr lang="en-GB" sz="1200" dirty="0"/>
              <a:t> Boston Review. Retrieved from </a:t>
            </a:r>
            <a:r>
              <a:rPr lang="en-GB" sz="1200" u="sng" dirty="0">
                <a:hlinkClick r:id="rId3"/>
              </a:rPr>
              <a:t>http://</a:t>
            </a:r>
            <a:r>
              <a:rPr lang="en-GB" sz="1200" u="sng" dirty="0" smtClean="0">
                <a:hlinkClick r:id="rId3"/>
              </a:rPr>
              <a:t>bostonreview.net/forum/kate-manne-logic-misogyny</a:t>
            </a:r>
            <a:endParaRPr lang="en-GB" sz="1200" u="sng" dirty="0" smtClean="0"/>
          </a:p>
          <a:p>
            <a:r>
              <a:rPr lang="en-GB" sz="1200" dirty="0"/>
              <a:t>Manne, K. (2017) </a:t>
            </a:r>
            <a:r>
              <a:rPr lang="en-GB" sz="1200" i="1" dirty="0"/>
              <a:t>Down girl: The logic of misogyny. </a:t>
            </a:r>
            <a:r>
              <a:rPr lang="en-GB" sz="1200" dirty="0"/>
              <a:t>Oxford: Oxford University Press. </a:t>
            </a:r>
          </a:p>
          <a:p>
            <a:r>
              <a:rPr lang="en-GB" sz="1200" dirty="0" smtClean="0"/>
              <a:t>McDonald</a:t>
            </a:r>
            <a:r>
              <a:rPr lang="en-GB" sz="1200" dirty="0"/>
              <a:t>, P. and </a:t>
            </a:r>
            <a:r>
              <a:rPr lang="en-GB" sz="1200" dirty="0" err="1"/>
              <a:t>Charlesworth</a:t>
            </a:r>
            <a:r>
              <a:rPr lang="en-GB" sz="1200" dirty="0"/>
              <a:t>, S. (2015) Workplace sexual harassment at the margins. </a:t>
            </a:r>
            <a:r>
              <a:rPr lang="en-GB" sz="1200" i="1" dirty="0"/>
              <a:t>Work, Employment and Society. </a:t>
            </a:r>
            <a:r>
              <a:rPr lang="en-GB" sz="1200" dirty="0"/>
              <a:t>30, 1, 118-134</a:t>
            </a:r>
            <a:r>
              <a:rPr lang="en-GB" sz="1200" dirty="0" smtClean="0"/>
              <a:t>.</a:t>
            </a:r>
          </a:p>
          <a:p>
            <a:r>
              <a:rPr lang="en-GB" sz="1200" dirty="0"/>
              <a:t>Mendes, K. (2015). </a:t>
            </a:r>
            <a:r>
              <a:rPr lang="en-GB" sz="1200" i="1" dirty="0" err="1"/>
              <a:t>SlutWalk</a:t>
            </a:r>
            <a:r>
              <a:rPr lang="en-GB" sz="1200" dirty="0"/>
              <a:t>. Basingstoke: Palgrave Macmillan</a:t>
            </a:r>
            <a:r>
              <a:rPr lang="en-GB" sz="1200" dirty="0" smtClean="0"/>
              <a:t>.</a:t>
            </a:r>
          </a:p>
          <a:p>
            <a:r>
              <a:rPr lang="en-GB" sz="1200" dirty="0"/>
              <a:t>Phipps, A. (2014). What’s Driving the New Sexism? </a:t>
            </a:r>
            <a:r>
              <a:rPr lang="en-GB" sz="1200" i="1" dirty="0"/>
              <a:t>The New Statesman</a:t>
            </a:r>
            <a:r>
              <a:rPr lang="en-GB" sz="1200" dirty="0"/>
              <a:t>, May 19. Retrieved from </a:t>
            </a:r>
            <a:r>
              <a:rPr lang="en-GB" sz="1200" u="sng" dirty="0">
                <a:hlinkClick r:id="rId4"/>
              </a:rPr>
              <a:t>http://www.newstatesman.com/voices/2014/05/what-s-driving-new-sexism</a:t>
            </a:r>
            <a:r>
              <a:rPr lang="en-GB" sz="1200" dirty="0"/>
              <a:t>. </a:t>
            </a:r>
          </a:p>
          <a:p>
            <a:r>
              <a:rPr lang="en-GB" sz="1200" dirty="0"/>
              <a:t>Phipps, A. and Young, I. (2015) </a:t>
            </a:r>
            <a:r>
              <a:rPr lang="en-GB" sz="1200" dirty="0" err="1"/>
              <a:t>Neoliberalisation</a:t>
            </a:r>
            <a:r>
              <a:rPr lang="en-GB" sz="1200" dirty="0"/>
              <a:t> and lad cultures in higher education. </a:t>
            </a:r>
            <a:r>
              <a:rPr lang="en-GB" sz="1200" i="1" dirty="0"/>
              <a:t>Sociology, </a:t>
            </a:r>
            <a:r>
              <a:rPr lang="en-GB" sz="1200" dirty="0"/>
              <a:t>49, 2, 305-322.</a:t>
            </a:r>
          </a:p>
          <a:p>
            <a:r>
              <a:rPr lang="en-GB" sz="1200" dirty="0"/>
              <a:t>Phipps, A. (2017) (Re) theorising laddish masculinities in higher education.</a:t>
            </a:r>
          </a:p>
          <a:p>
            <a:r>
              <a:rPr lang="en-GB" sz="1200" i="1" dirty="0"/>
              <a:t>Gender and Education</a:t>
            </a:r>
            <a:r>
              <a:rPr lang="en-GB" sz="1200" dirty="0"/>
              <a:t>, 29, 7, 815-830. DOI:10.1080/09540253.2016.1171298         </a:t>
            </a:r>
          </a:p>
          <a:p>
            <a:r>
              <a:rPr lang="en-GB" sz="1200" dirty="0"/>
              <a:t>Phipps, A. (2018): Reckoning up: sexual harassment and violence in </a:t>
            </a:r>
            <a:r>
              <a:rPr lang="en-GB" sz="1200" dirty="0" smtClean="0"/>
              <a:t>the Neo </a:t>
            </a:r>
            <a:r>
              <a:rPr lang="en-GB" sz="1200" dirty="0"/>
              <a:t>liberal university. </a:t>
            </a:r>
            <a:r>
              <a:rPr lang="en-GB" sz="1200" i="1" dirty="0"/>
              <a:t>Gender and Education,</a:t>
            </a:r>
            <a:r>
              <a:rPr lang="en-GB" sz="1200" dirty="0"/>
              <a:t> DOI: </a:t>
            </a:r>
            <a:r>
              <a:rPr lang="en-GB" sz="1200" u="sng" dirty="0">
                <a:hlinkClick r:id="rId5"/>
              </a:rPr>
              <a:t>10.1080/09540253.2018.1482413</a:t>
            </a:r>
            <a:endParaRPr lang="en-GB" sz="1200" dirty="0"/>
          </a:p>
          <a:p>
            <a:endParaRPr lang="en-GB" sz="1200" dirty="0"/>
          </a:p>
          <a:p>
            <a:endParaRPr lang="en-GB" sz="1200" dirty="0"/>
          </a:p>
          <a:p>
            <a:endParaRPr lang="en-GB" sz="1200" dirty="0"/>
          </a:p>
        </p:txBody>
      </p:sp>
    </p:spTree>
    <p:extLst>
      <p:ext uri="{BB962C8B-B14F-4D97-AF65-F5344CB8AC3E}">
        <p14:creationId xmlns:p14="http://schemas.microsoft.com/office/powerpoint/2010/main" val="85711063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Placeholder 3"/>
          <p:cNvSpPr>
            <a:spLocks noGrp="1"/>
          </p:cNvSpPr>
          <p:nvPr>
            <p:ph type="body" sz="quarter" idx="10"/>
          </p:nvPr>
        </p:nvSpPr>
        <p:spPr bwMode="auto">
          <a:xfrm>
            <a:off x="934336" y="699542"/>
            <a:ext cx="7704854" cy="48830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lgn="ctr"/>
            <a:r>
              <a:rPr lang="en-US" altLang="en-US" dirty="0" smtClean="0">
                <a:ea typeface="ＭＳ Ｐゴシック" charset="-128"/>
              </a:rPr>
              <a:t>Aims and focus.</a:t>
            </a:r>
            <a:endParaRPr lang="en-US" altLang="en-US" dirty="0">
              <a:ea typeface="ＭＳ Ｐゴシック" charset="-128"/>
            </a:endParaRPr>
          </a:p>
        </p:txBody>
      </p:sp>
      <p:graphicFrame>
        <p:nvGraphicFramePr>
          <p:cNvPr id="4" name="Content Placeholder 4"/>
          <p:cNvGraphicFramePr>
            <a:graphicFrameLocks/>
          </p:cNvGraphicFramePr>
          <p:nvPr>
            <p:extLst>
              <p:ext uri="{D42A27DB-BD31-4B8C-83A1-F6EECF244321}">
                <p14:modId xmlns:p14="http://schemas.microsoft.com/office/powerpoint/2010/main" val="2450478535"/>
              </p:ext>
            </p:extLst>
          </p:nvPr>
        </p:nvGraphicFramePr>
        <p:xfrm>
          <a:off x="905691" y="1635645"/>
          <a:ext cx="7554741" cy="32403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0865421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icture Placeholder 5"/>
          <p:cNvSpPr>
            <a:spLocks noGrp="1"/>
          </p:cNvSpPr>
          <p:nvPr>
            <p:ph type="pic" sz="quarter" idx="13"/>
          </p:nvPr>
        </p:nvSpPr>
        <p:spPr>
          <a:xfrm>
            <a:off x="1115615" y="270407"/>
            <a:ext cx="13740543" cy="3648957"/>
          </a:xfrm>
        </p:spPr>
      </p:sp>
      <p:sp>
        <p:nvSpPr>
          <p:cNvPr id="9" name="Rectangle 4"/>
          <p:cNvSpPr>
            <a:spLocks noChangeArrowheads="1"/>
          </p:cNvSpPr>
          <p:nvPr/>
        </p:nvSpPr>
        <p:spPr bwMode="auto">
          <a:xfrm>
            <a:off x="1115615" y="-1262888"/>
            <a:ext cx="13740543" cy="495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pic>
        <p:nvPicPr>
          <p:cNvPr id="2051" name="Picture 1"/>
          <p:cNvPicPr>
            <a:picLocks noChangeAspect="1" noChangeArrowheads="1"/>
          </p:cNvPicPr>
          <p:nvPr/>
        </p:nvPicPr>
        <p:blipFill>
          <a:blip r:embed="rId2">
            <a:extLst>
              <a:ext uri="{28A0092B-C50C-407E-A947-70E740481C1C}">
                <a14:useLocalDpi xmlns:a14="http://schemas.microsoft.com/office/drawing/2010/main" val="0"/>
              </a:ext>
            </a:extLst>
          </a:blip>
          <a:srcRect l="34782" t="26138" r="36984" b="10863"/>
          <a:stretch>
            <a:fillRect/>
          </a:stretch>
        </p:blipFill>
        <p:spPr bwMode="auto">
          <a:xfrm>
            <a:off x="0" y="0"/>
            <a:ext cx="9144000" cy="514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168344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gn="ctr"/>
            <a:r>
              <a:rPr lang="en-GB" dirty="0" smtClean="0"/>
              <a:t>What UWE is doing</a:t>
            </a:r>
            <a:endParaRPr lang="en-GB" dirty="0"/>
          </a:p>
        </p:txBody>
      </p:sp>
      <p:sp>
        <p:nvSpPr>
          <p:cNvPr id="3" name="Text Placeholder 2"/>
          <p:cNvSpPr>
            <a:spLocks noGrp="1"/>
          </p:cNvSpPr>
          <p:nvPr>
            <p:ph type="body" sz="quarter" idx="11"/>
          </p:nvPr>
        </p:nvSpPr>
        <p:spPr/>
        <p:txBody>
          <a:bodyPr/>
          <a:lstStyle/>
          <a:p>
            <a:pPr marL="0" indent="0">
              <a:buNone/>
            </a:pPr>
            <a:r>
              <a:rPr lang="en-GB" sz="1800" b="1" dirty="0" err="1" smtClean="0"/>
              <a:t>SpeakUp</a:t>
            </a:r>
            <a:endParaRPr lang="en-GB" sz="1800" b="1" dirty="0"/>
          </a:p>
          <a:p>
            <a:pPr marL="0" indent="0">
              <a:buNone/>
            </a:pPr>
            <a:endParaRPr lang="en-GB" sz="1800" b="1" dirty="0"/>
          </a:p>
          <a:p>
            <a:pPr marL="0" indent="0">
              <a:buNone/>
            </a:pPr>
            <a:r>
              <a:rPr lang="en-GB" dirty="0" smtClean="0"/>
              <a:t>Film/Posters/2 hour intervention/support and guidance structures</a:t>
            </a:r>
            <a:endParaRPr lang="en-GB" dirty="0"/>
          </a:p>
          <a:p>
            <a:pPr marL="0" indent="0">
              <a:buNone/>
            </a:pPr>
            <a:endParaRPr lang="en-GB" dirty="0" smtClean="0"/>
          </a:p>
          <a:p>
            <a:pPr marL="0" indent="0">
              <a:buNone/>
            </a:pPr>
            <a:endParaRPr lang="en-GB" dirty="0"/>
          </a:p>
          <a:p>
            <a:pPr marL="0" indent="0">
              <a:buNone/>
            </a:pPr>
            <a:r>
              <a:rPr lang="en-GB" dirty="0" smtClean="0"/>
              <a:t>Social norms identified by students:</a:t>
            </a:r>
          </a:p>
          <a:p>
            <a:pPr marL="214313" indent="-214313">
              <a:buFont typeface="Arial" panose="020B0604020202020204" pitchFamily="34" charset="0"/>
              <a:buChar char="•"/>
            </a:pPr>
            <a:r>
              <a:rPr lang="en-GB" dirty="0" smtClean="0"/>
              <a:t>Unwanted sexual touching and groping</a:t>
            </a:r>
          </a:p>
          <a:p>
            <a:pPr marL="214313" indent="-214313">
              <a:buFont typeface="Arial" panose="020B0604020202020204" pitchFamily="34" charset="0"/>
              <a:buChar char="•"/>
            </a:pPr>
            <a:r>
              <a:rPr lang="en-GB" dirty="0" smtClean="0"/>
              <a:t>Sexual consent</a:t>
            </a:r>
          </a:p>
          <a:p>
            <a:pPr marL="214313" indent="-214313">
              <a:buFont typeface="Arial" panose="020B0604020202020204" pitchFamily="34" charset="0"/>
              <a:buChar char="•"/>
            </a:pPr>
            <a:r>
              <a:rPr lang="en-GB" dirty="0" smtClean="0"/>
              <a:t>Inappropriate use of social media</a:t>
            </a:r>
          </a:p>
          <a:p>
            <a:pPr marL="214313" indent="-214313">
              <a:buFont typeface="Arial" panose="020B0604020202020204" pitchFamily="34" charset="0"/>
              <a:buChar char="•"/>
            </a:pPr>
            <a:r>
              <a:rPr lang="en-GB" dirty="0" smtClean="0"/>
              <a:t>Initiation ceremonies/humiliation </a:t>
            </a:r>
          </a:p>
          <a:p>
            <a:pPr marL="214313" indent="-214313">
              <a:buFont typeface="Arial" panose="020B0604020202020204" pitchFamily="34" charset="0"/>
              <a:buChar char="•"/>
            </a:pPr>
            <a:r>
              <a:rPr lang="en-GB" dirty="0" smtClean="0"/>
              <a:t>Intimate partner abuse</a:t>
            </a:r>
          </a:p>
          <a:p>
            <a:pPr marL="214313" indent="-214313">
              <a:buFont typeface="Arial" panose="020B0604020202020204" pitchFamily="34" charset="0"/>
              <a:buChar char="•"/>
            </a:pPr>
            <a:endParaRPr lang="en-GB" dirty="0"/>
          </a:p>
        </p:txBody>
      </p:sp>
    </p:spTree>
    <p:extLst>
      <p:ext uri="{BB962C8B-B14F-4D97-AF65-F5344CB8AC3E}">
        <p14:creationId xmlns:p14="http://schemas.microsoft.com/office/powerpoint/2010/main" val="143396593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Placeholder 3"/>
          <p:cNvSpPr>
            <a:spLocks noGrp="1"/>
          </p:cNvSpPr>
          <p:nvPr>
            <p:ph type="body" sz="quarter" idx="10"/>
          </p:nvPr>
        </p:nvSpPr>
        <p:spPr bwMode="auto">
          <a:xfrm>
            <a:off x="107504" y="123478"/>
            <a:ext cx="7344816" cy="92034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lgn="ctr"/>
            <a:r>
              <a:rPr lang="en-US" altLang="en-US" dirty="0" smtClean="0">
                <a:ea typeface="ＭＳ Ｐゴシック" charset="-128"/>
              </a:rPr>
              <a:t>Students talking: normal and expected.</a:t>
            </a:r>
            <a:endParaRPr lang="en-US" altLang="en-US" dirty="0">
              <a:ea typeface="ＭＳ Ｐゴシック" charset="-128"/>
            </a:endParaRPr>
          </a:p>
        </p:txBody>
      </p:sp>
      <p:graphicFrame>
        <p:nvGraphicFramePr>
          <p:cNvPr id="4" name="Content Placeholder 4"/>
          <p:cNvGraphicFramePr>
            <a:graphicFrameLocks/>
          </p:cNvGraphicFramePr>
          <p:nvPr>
            <p:extLst>
              <p:ext uri="{D42A27DB-BD31-4B8C-83A1-F6EECF244321}">
                <p14:modId xmlns:p14="http://schemas.microsoft.com/office/powerpoint/2010/main" val="2927045458"/>
              </p:ext>
            </p:extLst>
          </p:nvPr>
        </p:nvGraphicFramePr>
        <p:xfrm>
          <a:off x="905691" y="1635645"/>
          <a:ext cx="7554741" cy="32403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5556991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Placeholder 3"/>
          <p:cNvSpPr>
            <a:spLocks noGrp="1"/>
          </p:cNvSpPr>
          <p:nvPr>
            <p:ph type="body" sz="quarter" idx="10"/>
          </p:nvPr>
        </p:nvSpPr>
        <p:spPr bwMode="auto">
          <a:xfrm>
            <a:off x="107504" y="123478"/>
            <a:ext cx="7344816" cy="92034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lgn="ctr"/>
            <a:r>
              <a:rPr lang="en-US" altLang="en-US" dirty="0" smtClean="0">
                <a:ea typeface="ＭＳ Ｐゴシック" charset="-128"/>
              </a:rPr>
              <a:t>Students talking: Restricting female freedom.</a:t>
            </a:r>
            <a:endParaRPr lang="en-US" altLang="en-US" dirty="0">
              <a:ea typeface="ＭＳ Ｐゴシック" charset="-128"/>
            </a:endParaRPr>
          </a:p>
        </p:txBody>
      </p:sp>
      <p:graphicFrame>
        <p:nvGraphicFramePr>
          <p:cNvPr id="4" name="Content Placeholder 4"/>
          <p:cNvGraphicFramePr>
            <a:graphicFrameLocks/>
          </p:cNvGraphicFramePr>
          <p:nvPr>
            <p:extLst>
              <p:ext uri="{D42A27DB-BD31-4B8C-83A1-F6EECF244321}">
                <p14:modId xmlns:p14="http://schemas.microsoft.com/office/powerpoint/2010/main" val="2984110159"/>
              </p:ext>
            </p:extLst>
          </p:nvPr>
        </p:nvGraphicFramePr>
        <p:xfrm>
          <a:off x="905691" y="1203599"/>
          <a:ext cx="7554741" cy="36724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4177005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817694" y="87474"/>
            <a:ext cx="4886716" cy="594066"/>
          </a:xfrm>
        </p:spPr>
        <p:txBody>
          <a:bodyPr/>
          <a:lstStyle/>
          <a:p>
            <a:pPr algn="ctr"/>
            <a:r>
              <a:rPr lang="en-GB" sz="3200" dirty="0" smtClean="0"/>
              <a:t>Theory</a:t>
            </a:r>
            <a:endParaRPr lang="en-GB" sz="3200" dirty="0"/>
          </a:p>
        </p:txBody>
      </p:sp>
      <p:sp>
        <p:nvSpPr>
          <p:cNvPr id="3" name="Text Placeholder 2"/>
          <p:cNvSpPr>
            <a:spLocks noGrp="1"/>
          </p:cNvSpPr>
          <p:nvPr>
            <p:ph type="body" sz="quarter" idx="11"/>
          </p:nvPr>
        </p:nvSpPr>
        <p:spPr>
          <a:xfrm>
            <a:off x="1818085" y="1005576"/>
            <a:ext cx="4913709" cy="3618812"/>
          </a:xfrm>
        </p:spPr>
        <p:txBody>
          <a:bodyPr/>
          <a:lstStyle/>
          <a:p>
            <a:r>
              <a:rPr lang="en-US" sz="1350" b="1" dirty="0"/>
              <a:t>Danger:</a:t>
            </a:r>
            <a:r>
              <a:rPr lang="en-US" sz="1350" dirty="0"/>
              <a:t> passive victims in dangerous environments</a:t>
            </a:r>
          </a:p>
          <a:p>
            <a:pPr marL="0" indent="0">
              <a:buNone/>
            </a:pPr>
            <a:r>
              <a:rPr lang="en-US" sz="1350" dirty="0"/>
              <a:t>Lewis et. al. (2018)</a:t>
            </a:r>
            <a:endParaRPr lang="en-US" sz="1350" b="1" dirty="0"/>
          </a:p>
          <a:p>
            <a:endParaRPr lang="en-US" sz="1350" b="1" dirty="0"/>
          </a:p>
          <a:p>
            <a:pPr>
              <a:buFont typeface="+mj-lt"/>
              <a:buAutoNum type="arabicPeriod" startAt="2"/>
            </a:pPr>
            <a:r>
              <a:rPr lang="en-US" sz="1350" b="1" dirty="0"/>
              <a:t>Paternalism and protection: </a:t>
            </a:r>
            <a:r>
              <a:rPr lang="en-US" sz="1350" dirty="0"/>
              <a:t>excessive masculinity. </a:t>
            </a:r>
            <a:r>
              <a:rPr lang="en-US" sz="1350" dirty="0" err="1"/>
              <a:t>Essentialises</a:t>
            </a:r>
            <a:r>
              <a:rPr lang="en-US" sz="1350" dirty="0"/>
              <a:t> men as sexual predators, women as responsible for preserving sexual restraint</a:t>
            </a:r>
          </a:p>
          <a:p>
            <a:pPr marL="0" indent="0">
              <a:buNone/>
            </a:pPr>
            <a:r>
              <a:rPr lang="en-US" sz="1350" dirty="0"/>
              <a:t>(Phipps &amp; Young, 2015)</a:t>
            </a:r>
          </a:p>
          <a:p>
            <a:endParaRPr lang="en-US" sz="1350" dirty="0"/>
          </a:p>
          <a:p>
            <a:pPr>
              <a:buFont typeface="+mj-lt"/>
              <a:buAutoNum type="arabicPeriod" startAt="3"/>
            </a:pPr>
            <a:r>
              <a:rPr lang="en-GB" sz="1350" b="1" dirty="0"/>
              <a:t>Undermines women’s visibility: </a:t>
            </a:r>
            <a:r>
              <a:rPr lang="en-GB" sz="1350" dirty="0"/>
              <a:t>Men reclaim a sense of masculine status and space in the academy</a:t>
            </a:r>
          </a:p>
          <a:p>
            <a:pPr marL="0" indent="0">
              <a:buNone/>
            </a:pPr>
            <a:r>
              <a:rPr lang="en-GB" sz="1350" dirty="0"/>
              <a:t>(Phipps et. al. 2018)</a:t>
            </a:r>
          </a:p>
          <a:p>
            <a:endParaRPr lang="en-GB" sz="1350" dirty="0"/>
          </a:p>
          <a:p>
            <a:pPr>
              <a:buFont typeface="+mj-lt"/>
              <a:buAutoNum type="arabicPeriod" startAt="4"/>
            </a:pPr>
            <a:r>
              <a:rPr lang="en-GB" sz="1350" b="1" dirty="0"/>
              <a:t>Undermines women’s voice: </a:t>
            </a:r>
            <a:r>
              <a:rPr lang="en-GB" sz="1350" dirty="0"/>
              <a:t>normalise and trivialise, play down a tendency to be seen as too militant</a:t>
            </a:r>
          </a:p>
          <a:p>
            <a:pPr marL="0" indent="0">
              <a:buNone/>
            </a:pPr>
            <a:r>
              <a:rPr lang="en-GB" dirty="0" smtClean="0"/>
              <a:t>(Gartner and </a:t>
            </a:r>
            <a:r>
              <a:rPr lang="en-GB" dirty="0" err="1" smtClean="0"/>
              <a:t>Sterzing</a:t>
            </a:r>
            <a:r>
              <a:rPr lang="en-GB" dirty="0" smtClean="0"/>
              <a:t> 2016</a:t>
            </a:r>
            <a:r>
              <a:rPr lang="en-GB" dirty="0"/>
              <a:t>) </a:t>
            </a:r>
            <a:endParaRPr lang="en-GB" sz="1350" dirty="0"/>
          </a:p>
        </p:txBody>
      </p:sp>
    </p:spTree>
    <p:extLst>
      <p:ext uri="{BB962C8B-B14F-4D97-AF65-F5344CB8AC3E}">
        <p14:creationId xmlns:p14="http://schemas.microsoft.com/office/powerpoint/2010/main" val="110768634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899594" y="339503"/>
            <a:ext cx="6668019" cy="648072"/>
          </a:xfrm>
        </p:spPr>
        <p:txBody>
          <a:bodyPr/>
          <a:lstStyle/>
          <a:p>
            <a:pPr algn="ctr"/>
            <a:r>
              <a:rPr lang="en-GB" dirty="0" smtClean="0">
                <a:hlinkClick r:id="rId2"/>
              </a:rPr>
              <a:t>Sexual harassment</a:t>
            </a:r>
            <a:endParaRPr lang="en-GB" dirty="0"/>
          </a:p>
        </p:txBody>
      </p:sp>
      <p:sp>
        <p:nvSpPr>
          <p:cNvPr id="3" name="Text Placeholder 2"/>
          <p:cNvSpPr>
            <a:spLocks noGrp="1"/>
          </p:cNvSpPr>
          <p:nvPr>
            <p:ph type="body" sz="quarter" idx="11"/>
          </p:nvPr>
        </p:nvSpPr>
        <p:spPr>
          <a:xfrm>
            <a:off x="827583" y="915567"/>
            <a:ext cx="6740030" cy="3836672"/>
          </a:xfrm>
        </p:spPr>
        <p:txBody>
          <a:bodyPr/>
          <a:lstStyle/>
          <a:p>
            <a:pPr marL="0" indent="0">
              <a:buNone/>
            </a:pPr>
            <a:r>
              <a:rPr lang="en-GB" dirty="0"/>
              <a:t>Sexual harassment is any unwanted behaviour of a sexual nature that you find offensive or which makes you feel distressed, intimidated or humiliated. </a:t>
            </a:r>
            <a:endParaRPr lang="en-GB" dirty="0" smtClean="0"/>
          </a:p>
          <a:p>
            <a:pPr marL="0" indent="0">
              <a:buNone/>
            </a:pPr>
            <a:endParaRPr lang="en-GB" dirty="0" smtClean="0"/>
          </a:p>
          <a:p>
            <a:pPr marL="0" indent="0">
              <a:buNone/>
            </a:pPr>
            <a:r>
              <a:rPr lang="en-GB" dirty="0" smtClean="0"/>
              <a:t>Sexual </a:t>
            </a:r>
            <a:r>
              <a:rPr lang="en-GB" dirty="0"/>
              <a:t>harassment can include</a:t>
            </a:r>
            <a:r>
              <a:rPr lang="en-GB" dirty="0" smtClean="0"/>
              <a:t>:</a:t>
            </a:r>
            <a:endParaRPr lang="en-GB" dirty="0"/>
          </a:p>
          <a:p>
            <a:r>
              <a:rPr lang="en-GB" dirty="0"/>
              <a:t>someone making sexually degrading comments or gestures</a:t>
            </a:r>
          </a:p>
          <a:p>
            <a:r>
              <a:rPr lang="en-GB" dirty="0"/>
              <a:t>your body being stared or leered at</a:t>
            </a:r>
          </a:p>
          <a:p>
            <a:r>
              <a:rPr lang="en-GB" dirty="0"/>
              <a:t>being subjected to sexual jokes or propositions</a:t>
            </a:r>
          </a:p>
          <a:p>
            <a:r>
              <a:rPr lang="en-GB" dirty="0"/>
              <a:t>e-mails or text messages with sexual content</a:t>
            </a:r>
          </a:p>
          <a:p>
            <a:r>
              <a:rPr lang="en-GB" dirty="0"/>
              <a:t>physical behaviour, including unwelcome sexual advances and touching</a:t>
            </a:r>
          </a:p>
          <a:p>
            <a:r>
              <a:rPr lang="en-GB" dirty="0"/>
              <a:t>someone displaying sexually explicit pictures in your space or a shared space, such as at work</a:t>
            </a:r>
          </a:p>
          <a:p>
            <a:endParaRPr lang="en-GB" dirty="0"/>
          </a:p>
        </p:txBody>
      </p:sp>
    </p:spTree>
    <p:extLst>
      <p:ext uri="{BB962C8B-B14F-4D97-AF65-F5344CB8AC3E}">
        <p14:creationId xmlns:p14="http://schemas.microsoft.com/office/powerpoint/2010/main" val="31838197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899595" y="339503"/>
            <a:ext cx="6408710" cy="576064"/>
          </a:xfrm>
        </p:spPr>
        <p:txBody>
          <a:bodyPr/>
          <a:lstStyle/>
          <a:p>
            <a:pPr algn="ctr"/>
            <a:r>
              <a:rPr lang="en-GB" dirty="0" smtClean="0"/>
              <a:t>Atypical sexual harassment</a:t>
            </a:r>
            <a:endParaRPr lang="en-GB" dirty="0"/>
          </a:p>
        </p:txBody>
      </p:sp>
      <p:sp>
        <p:nvSpPr>
          <p:cNvPr id="3" name="Text Placeholder 2"/>
          <p:cNvSpPr>
            <a:spLocks noGrp="1"/>
          </p:cNvSpPr>
          <p:nvPr>
            <p:ph type="body" sz="quarter" idx="11"/>
          </p:nvPr>
        </p:nvSpPr>
        <p:spPr/>
        <p:txBody>
          <a:bodyPr/>
          <a:lstStyle/>
          <a:p>
            <a:r>
              <a:rPr lang="en-GB" dirty="0" smtClean="0"/>
              <a:t>‘Harassment by men towards men and by women towards men or other women’ (McDonald and </a:t>
            </a:r>
            <a:r>
              <a:rPr lang="en-GB" dirty="0" err="1" smtClean="0"/>
              <a:t>Charlesworth</a:t>
            </a:r>
            <a:r>
              <a:rPr lang="en-GB" dirty="0" smtClean="0"/>
              <a:t>, 2016, p. 118).</a:t>
            </a:r>
          </a:p>
          <a:p>
            <a:endParaRPr lang="en-GB" dirty="0"/>
          </a:p>
          <a:p>
            <a:pPr marL="0" indent="0">
              <a:buNone/>
            </a:pPr>
            <a:endParaRPr lang="en-GB" dirty="0" smtClean="0"/>
          </a:p>
          <a:p>
            <a:r>
              <a:rPr lang="en-GB" dirty="0" smtClean="0"/>
              <a:t>‘Despite </a:t>
            </a:r>
            <a:r>
              <a:rPr lang="en-GB" dirty="0"/>
              <a:t>an increasing recognition of SH ‘at the margins’, studies </a:t>
            </a:r>
            <a:r>
              <a:rPr lang="en-GB" dirty="0" smtClean="0"/>
              <a:t>of SH </a:t>
            </a:r>
            <a:r>
              <a:rPr lang="en-GB" dirty="0"/>
              <a:t>experienced by men are relatively few and those that do include men in their </a:t>
            </a:r>
            <a:r>
              <a:rPr lang="en-GB" dirty="0" smtClean="0"/>
              <a:t>samples often </a:t>
            </a:r>
            <a:r>
              <a:rPr lang="en-GB" dirty="0"/>
              <a:t>aggregate the data, treating men’s experiences of SH as identical to women’s</a:t>
            </a:r>
          </a:p>
          <a:p>
            <a:pPr marL="0" indent="0">
              <a:buNone/>
            </a:pPr>
            <a:r>
              <a:rPr lang="en-GB" dirty="0"/>
              <a:t>(</a:t>
            </a:r>
            <a:r>
              <a:rPr lang="en-GB" dirty="0" err="1"/>
              <a:t>Magley</a:t>
            </a:r>
            <a:r>
              <a:rPr lang="en-GB" dirty="0"/>
              <a:t> et al., </a:t>
            </a:r>
            <a:r>
              <a:rPr lang="en-GB" dirty="0" smtClean="0"/>
              <a:t>1999, in McDonald and </a:t>
            </a:r>
            <a:r>
              <a:rPr lang="en-GB" dirty="0" err="1" smtClean="0"/>
              <a:t>Charlesworth</a:t>
            </a:r>
            <a:r>
              <a:rPr lang="en-GB" dirty="0" smtClean="0"/>
              <a:t>, 2016, p. 119).</a:t>
            </a:r>
            <a:endParaRPr lang="en-GB" dirty="0"/>
          </a:p>
        </p:txBody>
      </p:sp>
    </p:spTree>
    <p:extLst>
      <p:ext uri="{BB962C8B-B14F-4D97-AF65-F5344CB8AC3E}">
        <p14:creationId xmlns:p14="http://schemas.microsoft.com/office/powerpoint/2010/main" val="417689276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2" id="{56E99604-B34A-AB45-82E2-A2F6C5EC15CC}" vid="{C3811B3D-AE0C-294C-BC2C-607328485A3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2FC3F4283AECA48BCBDDFCF4103160C" ma:contentTypeVersion="2" ma:contentTypeDescription="Create a new document." ma:contentTypeScope="" ma:versionID="71a29f68b18f52e7e0b329625759c092">
  <xsd:schema xmlns:xsd="http://www.w3.org/2001/XMLSchema" xmlns:xs="http://www.w3.org/2001/XMLSchema" xmlns:p="http://schemas.microsoft.com/office/2006/metadata/properties" xmlns:ns2="037ba92a-5764-4297-b5f7-6ea117412624" xmlns:ns3="3a4ab234-afbc-41ab-b2db-358d80304e46" targetNamespace="http://schemas.microsoft.com/office/2006/metadata/properties" ma:root="true" ma:fieldsID="a458c3587d291faf4ca1653387720a89" ns2:_="" ns3:_="">
    <xsd:import namespace="037ba92a-5764-4297-b5f7-6ea117412624"/>
    <xsd:import namespace="3a4ab234-afbc-41ab-b2db-358d80304e46"/>
    <xsd:element name="properties">
      <xsd:complexType>
        <xsd:sequence>
          <xsd:element name="documentManagement">
            <xsd:complexType>
              <xsd:all>
                <xsd:element ref="ns2:_dlc_DocId" minOccurs="0"/>
                <xsd:element ref="ns2:_dlc_DocIdUrl" minOccurs="0"/>
                <xsd:element ref="ns2:_dlc_DocIdPersistId" minOccurs="0"/>
                <xsd:element ref="ns3:Document_x0020_Typ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7ba92a-5764-4297-b5f7-6ea11741262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3a4ab234-afbc-41ab-b2db-358d80304e46" elementFormDefault="qualified">
    <xsd:import namespace="http://schemas.microsoft.com/office/2006/documentManagement/types"/>
    <xsd:import namespace="http://schemas.microsoft.com/office/infopath/2007/PartnerControls"/>
    <xsd:element name="Document_x0020_Type" ma:index="11" nillable="true" ma:displayName="Document Type" ma:default="Main Issue" ma:description="Specify type of document to help with filtered views" ma:format="Dropdown" ma:internalName="Document_x0020_Type">
      <xsd:simpleType>
        <xsd:restriction base="dms:Choice">
          <xsd:enumeration value="Main Issue"/>
          <xsd:enumeration value="Supporting"/>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_dlc_DocId xmlns="037ba92a-5764-4297-b5f7-6ea117412624">NAYYJSKVSPAS-2-508</_dlc_DocId>
    <Document_x0020_Type xmlns="3a4ab234-afbc-41ab-b2db-358d80304e46">Main Issue</Document_x0020_Type>
    <_dlc_DocIdUrl xmlns="037ba92a-5764-4297-b5f7-6ea117412624">
      <Url>https://docs.uwe.ac.uk/ou/Communications/_layouts/15/DocIdRedir.aspx?ID=NAYYJSKVSPAS-2-508</Url>
      <Description>NAYYJSKVSPAS-2-508</Description>
    </_dlc_DocIdUrl>
  </documentManagement>
</p:properties>
</file>

<file path=customXml/itemProps1.xml><?xml version="1.0" encoding="utf-8"?>
<ds:datastoreItem xmlns:ds="http://schemas.openxmlformats.org/officeDocument/2006/customXml" ds:itemID="{21914A04-52D4-49FB-BA4C-8D7BC525AC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7ba92a-5764-4297-b5f7-6ea117412624"/>
    <ds:schemaRef ds:uri="3a4ab234-afbc-41ab-b2db-358d80304e4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4E348F9-0F57-476C-A7D1-AA97ADF0C302}">
  <ds:schemaRefs>
    <ds:schemaRef ds:uri="http://schemas.microsoft.com/sharepoint/v3/contenttype/forms"/>
  </ds:schemaRefs>
</ds:datastoreItem>
</file>

<file path=customXml/itemProps3.xml><?xml version="1.0" encoding="utf-8"?>
<ds:datastoreItem xmlns:ds="http://schemas.openxmlformats.org/officeDocument/2006/customXml" ds:itemID="{E12307A4-D810-42F8-84BA-073E4F11CD19}">
  <ds:schemaRefs>
    <ds:schemaRef ds:uri="http://schemas.microsoft.com/sharepoint/events"/>
  </ds:schemaRefs>
</ds:datastoreItem>
</file>

<file path=customXml/itemProps4.xml><?xml version="1.0" encoding="utf-8"?>
<ds:datastoreItem xmlns:ds="http://schemas.openxmlformats.org/officeDocument/2006/customXml" ds:itemID="{6E50573D-F13F-4BE3-B9CE-E1BF7226F30A}">
  <ds:schemaRefs>
    <ds:schemaRef ds:uri="http://schemas.microsoft.com/office/2006/documentManagement/types"/>
    <ds:schemaRef ds:uri="http://schemas.microsoft.com/office/infopath/2007/PartnerControls"/>
    <ds:schemaRef ds:uri="http://purl.org/dc/terms/"/>
    <ds:schemaRef ds:uri="http://schemas.openxmlformats.org/package/2006/metadata/core-properties"/>
    <ds:schemaRef ds:uri="http://purl.org/dc/dcmitype/"/>
    <ds:schemaRef ds:uri="3a4ab234-afbc-41ab-b2db-358d80304e46"/>
    <ds:schemaRef ds:uri="037ba92a-5764-4297-b5f7-6ea117412624"/>
    <ds:schemaRef ds:uri="http://purl.org/dc/elements/1.1/"/>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PPT new template SUNSHINE YELLOW with UWE logo bottom STANDARD</Template>
  <TotalTime>1893</TotalTime>
  <Words>1474</Words>
  <Application>Microsoft Office PowerPoint</Application>
  <PresentationFormat>On-screen Show (16:9)</PresentationFormat>
  <Paragraphs>124</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ＭＳ Ｐゴシック</vt:lpstr>
      <vt:lpstr>Arial</vt:lpstr>
      <vt:lpstr>Calibri</vt:lpstr>
      <vt:lpstr>Courier New</vt:lpstr>
      <vt:lpstr>Georgia</vt:lpstr>
      <vt:lpstr>Tahoma</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Helen Bovill</cp:lastModifiedBy>
  <cp:revision>136</cp:revision>
  <cp:lastPrinted>2016-04-26T08:55:24Z</cp:lastPrinted>
  <dcterms:created xsi:type="dcterms:W3CDTF">2016-04-27T08:32:31Z</dcterms:created>
  <dcterms:modified xsi:type="dcterms:W3CDTF">2019-07-22T16:15:15Z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98b02794-8bfe-4407-94c2-4f45122daaff</vt:lpwstr>
  </property>
  <property fmtid="{D5CDD505-2E9C-101B-9397-08002B2CF9AE}" pid="3" name="ContentTypeId">
    <vt:lpwstr>0x01010072FC3F4283AECA48BCBDDFCF4103160C</vt:lpwstr>
  </property>
</Properties>
</file>