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2"/>
  </p:sldMasterIdLst>
  <p:notesMasterIdLst>
    <p:notesMasterId r:id="rId24"/>
  </p:notesMasterIdLst>
  <p:sldIdLst>
    <p:sldId id="256" r:id="rId3"/>
    <p:sldId id="308" r:id="rId4"/>
    <p:sldId id="327" r:id="rId5"/>
    <p:sldId id="325" r:id="rId6"/>
    <p:sldId id="309" r:id="rId7"/>
    <p:sldId id="310" r:id="rId8"/>
    <p:sldId id="311" r:id="rId9"/>
    <p:sldId id="312" r:id="rId10"/>
    <p:sldId id="328" r:id="rId11"/>
    <p:sldId id="306" r:id="rId12"/>
    <p:sldId id="323" r:id="rId13"/>
    <p:sldId id="324" r:id="rId14"/>
    <p:sldId id="317" r:id="rId15"/>
    <p:sldId id="316" r:id="rId16"/>
    <p:sldId id="318" r:id="rId17"/>
    <p:sldId id="319" r:id="rId18"/>
    <p:sldId id="320" r:id="rId19"/>
    <p:sldId id="321" r:id="rId20"/>
    <p:sldId id="329" r:id="rId21"/>
    <p:sldId id="326" r:id="rId22"/>
    <p:sldId id="305" r:id="rId23"/>
  </p:sldIdLst>
  <p:sldSz cx="9144000" cy="6858000" type="screen4x3"/>
  <p:notesSz cx="9144000" cy="6858000"/>
  <p:custDataLst>
    <p:tags r:id="rId25"/>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4" orient="horz" pos="3839" userDrawn="1">
          <p15:clr>
            <a:srgbClr val="A4A3A4"/>
          </p15:clr>
        </p15:guide>
        <p15:guide id="5" pos="2880" userDrawn="1">
          <p15:clr>
            <a:srgbClr val="A4A3A4"/>
          </p15:clr>
        </p15:guide>
        <p15:guide id="7" pos="5103" userDrawn="1">
          <p15:clr>
            <a:srgbClr val="A4A3A4"/>
          </p15:clr>
        </p15:guide>
        <p15:guide id="12" pos="6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6818D"/>
    <a:srgbClr val="1C9DAC"/>
    <a:srgbClr val="598752"/>
    <a:srgbClr val="6DA463"/>
    <a:srgbClr val="1A9DAC"/>
    <a:srgbClr val="A65C45"/>
    <a:srgbClr val="CC7054"/>
    <a:srgbClr val="FFFFFF"/>
    <a:srgbClr val="D6A700"/>
    <a:srgbClr val="958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008" autoAdjust="0"/>
    <p:restoredTop sz="94631"/>
  </p:normalViewPr>
  <p:slideViewPr>
    <p:cSldViewPr showGuides="1">
      <p:cViewPr varScale="1">
        <p:scale>
          <a:sx n="97" d="100"/>
          <a:sy n="97" d="100"/>
        </p:scale>
        <p:origin x="656" y="184"/>
      </p:cViewPr>
      <p:guideLst>
        <p:guide orient="horz" pos="3839"/>
        <p:guide pos="2880"/>
        <p:guide pos="5103"/>
        <p:guide pos="6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ida Sardo" userId="66d56ef7-22c4-4684-9c26-1bf3420040dd" providerId="ADAL" clId="{3B5F633D-9F02-3446-A82F-25710FC98510}"/>
    <pc:docChg chg="undo custSel addSld delSld modSld sldOrd modMainMaster">
      <pc:chgData name="Margarida Sardo" userId="66d56ef7-22c4-4684-9c26-1bf3420040dd" providerId="ADAL" clId="{3B5F633D-9F02-3446-A82F-25710FC98510}" dt="2019-06-21T07:16:16.617" v="863" actId="1076"/>
      <pc:docMkLst>
        <pc:docMk/>
      </pc:docMkLst>
      <pc:sldChg chg="modSp">
        <pc:chgData name="Margarida Sardo" userId="66d56ef7-22c4-4684-9c26-1bf3420040dd" providerId="ADAL" clId="{3B5F633D-9F02-3446-A82F-25710FC98510}" dt="2019-06-13T10:08:48.851" v="143"/>
        <pc:sldMkLst>
          <pc:docMk/>
          <pc:sldMk cId="0" sldId="256"/>
        </pc:sldMkLst>
        <pc:spChg chg="mod">
          <ac:chgData name="Margarida Sardo" userId="66d56ef7-22c4-4684-9c26-1bf3420040dd" providerId="ADAL" clId="{3B5F633D-9F02-3446-A82F-25710FC98510}" dt="2019-06-13T10:08:48.851" v="143"/>
          <ac:spMkLst>
            <pc:docMk/>
            <pc:sldMk cId="0" sldId="256"/>
            <ac:spMk id="3" creationId="{00000000-0000-0000-0000-000000000000}"/>
          </ac:spMkLst>
        </pc:spChg>
        <pc:spChg chg="mod">
          <ac:chgData name="Margarida Sardo" userId="66d56ef7-22c4-4684-9c26-1bf3420040dd" providerId="ADAL" clId="{3B5F633D-9F02-3446-A82F-25710FC98510}" dt="2019-06-13T10:08:48.851" v="143"/>
          <ac:spMkLst>
            <pc:docMk/>
            <pc:sldMk cId="0" sldId="256"/>
            <ac:spMk id="13313" creationId="{00000000-0000-0000-0000-000000000000}"/>
          </ac:spMkLst>
        </pc:spChg>
      </pc:sldChg>
      <pc:sldChg chg="addSp modSp">
        <pc:chgData name="Margarida Sardo" userId="66d56ef7-22c4-4684-9c26-1bf3420040dd" providerId="ADAL" clId="{3B5F633D-9F02-3446-A82F-25710FC98510}" dt="2019-06-20T07:46:22.814" v="750" actId="113"/>
        <pc:sldMkLst>
          <pc:docMk/>
          <pc:sldMk cId="289060145" sldId="305"/>
        </pc:sldMkLst>
        <pc:spChg chg="mod">
          <ac:chgData name="Margarida Sardo" userId="66d56ef7-22c4-4684-9c26-1bf3420040dd" providerId="ADAL" clId="{3B5F633D-9F02-3446-A82F-25710FC98510}" dt="2019-06-20T07:46:22.814" v="750" actId="113"/>
          <ac:spMkLst>
            <pc:docMk/>
            <pc:sldMk cId="289060145" sldId="305"/>
            <ac:spMk id="2" creationId="{00000000-0000-0000-0000-000000000000}"/>
          </ac:spMkLst>
        </pc:spChg>
        <pc:picChg chg="add mod">
          <ac:chgData name="Margarida Sardo" userId="66d56ef7-22c4-4684-9c26-1bf3420040dd" providerId="ADAL" clId="{3B5F633D-9F02-3446-A82F-25710FC98510}" dt="2019-06-18T08:32:56.677" v="359" actId="1076"/>
          <ac:picMkLst>
            <pc:docMk/>
            <pc:sldMk cId="289060145" sldId="305"/>
            <ac:picMk id="4" creationId="{E848BFFB-17A9-6047-BB01-5AD2FCB3B785}"/>
          </ac:picMkLst>
        </pc:picChg>
        <pc:picChg chg="add mod">
          <ac:chgData name="Margarida Sardo" userId="66d56ef7-22c4-4684-9c26-1bf3420040dd" providerId="ADAL" clId="{3B5F633D-9F02-3446-A82F-25710FC98510}" dt="2019-06-18T08:32:52.384" v="357" actId="1076"/>
          <ac:picMkLst>
            <pc:docMk/>
            <pc:sldMk cId="289060145" sldId="305"/>
            <ac:picMk id="6" creationId="{E22F10FB-A888-D544-A360-03EDA8BDAC39}"/>
          </ac:picMkLst>
        </pc:picChg>
        <pc:picChg chg="add mod">
          <ac:chgData name="Margarida Sardo" userId="66d56ef7-22c4-4684-9c26-1bf3420040dd" providerId="ADAL" clId="{3B5F633D-9F02-3446-A82F-25710FC98510}" dt="2019-06-18T08:32:49.036" v="356" actId="1076"/>
          <ac:picMkLst>
            <pc:docMk/>
            <pc:sldMk cId="289060145" sldId="305"/>
            <ac:picMk id="8" creationId="{4D655B66-4933-AB47-8E1D-65EC26A015C2}"/>
          </ac:picMkLst>
        </pc:picChg>
      </pc:sldChg>
      <pc:sldChg chg="modSp">
        <pc:chgData name="Margarida Sardo" userId="66d56ef7-22c4-4684-9c26-1bf3420040dd" providerId="ADAL" clId="{3B5F633D-9F02-3446-A82F-25710FC98510}" dt="2019-06-13T10:17:38.989" v="241" actId="20577"/>
        <pc:sldMkLst>
          <pc:docMk/>
          <pc:sldMk cId="1440070422" sldId="306"/>
        </pc:sldMkLst>
        <pc:spChg chg="mod">
          <ac:chgData name="Margarida Sardo" userId="66d56ef7-22c4-4684-9c26-1bf3420040dd" providerId="ADAL" clId="{3B5F633D-9F02-3446-A82F-25710FC98510}" dt="2019-06-13T10:17:38.989" v="241" actId="20577"/>
          <ac:spMkLst>
            <pc:docMk/>
            <pc:sldMk cId="1440070422" sldId="306"/>
            <ac:spMk id="2" creationId="{87331029-B150-2644-9173-8C2B89877DF7}"/>
          </ac:spMkLst>
        </pc:spChg>
        <pc:spChg chg="mod">
          <ac:chgData name="Margarida Sardo" userId="66d56ef7-22c4-4684-9c26-1bf3420040dd" providerId="ADAL" clId="{3B5F633D-9F02-3446-A82F-25710FC98510}" dt="2019-06-13T10:08:48.851" v="143"/>
          <ac:spMkLst>
            <pc:docMk/>
            <pc:sldMk cId="1440070422" sldId="306"/>
            <ac:spMk id="5" creationId="{EAFF5742-153E-AB49-886F-FA88BD0584A0}"/>
          </ac:spMkLst>
        </pc:spChg>
      </pc:sldChg>
      <pc:sldChg chg="addSp modSp">
        <pc:chgData name="Margarida Sardo" userId="66d56ef7-22c4-4684-9c26-1bf3420040dd" providerId="ADAL" clId="{3B5F633D-9F02-3446-A82F-25710FC98510}" dt="2019-06-21T07:16:16.617" v="863" actId="1076"/>
        <pc:sldMkLst>
          <pc:docMk/>
          <pc:sldMk cId="2735253566" sldId="308"/>
        </pc:sldMkLst>
        <pc:spChg chg="mod">
          <ac:chgData name="Margarida Sardo" userId="66d56ef7-22c4-4684-9c26-1bf3420040dd" providerId="ADAL" clId="{3B5F633D-9F02-3446-A82F-25710FC98510}" dt="2019-06-18T09:46:20.326" v="633" actId="207"/>
          <ac:spMkLst>
            <pc:docMk/>
            <pc:sldMk cId="2735253566" sldId="308"/>
            <ac:spMk id="3" creationId="{F1927BCF-83C1-594F-BB1E-46C8894B1EA6}"/>
          </ac:spMkLst>
        </pc:spChg>
        <pc:picChg chg="add mod">
          <ac:chgData name="Margarida Sardo" userId="66d56ef7-22c4-4684-9c26-1bf3420040dd" providerId="ADAL" clId="{3B5F633D-9F02-3446-A82F-25710FC98510}" dt="2019-06-21T07:16:16.617" v="863" actId="1076"/>
          <ac:picMkLst>
            <pc:docMk/>
            <pc:sldMk cId="2735253566" sldId="308"/>
            <ac:picMk id="4" creationId="{BB8EA71A-591F-E04B-967B-8A270D7EDB58}"/>
          </ac:picMkLst>
        </pc:picChg>
        <pc:picChg chg="mod">
          <ac:chgData name="Margarida Sardo" userId="66d56ef7-22c4-4684-9c26-1bf3420040dd" providerId="ADAL" clId="{3B5F633D-9F02-3446-A82F-25710FC98510}" dt="2019-06-13T10:08:58.733" v="145" actId="1076"/>
          <ac:picMkLst>
            <pc:docMk/>
            <pc:sldMk cId="2735253566" sldId="308"/>
            <ac:picMk id="5" creationId="{83DD956D-CEBD-9346-8FDE-BBEF0413E69F}"/>
          </ac:picMkLst>
        </pc:picChg>
      </pc:sldChg>
      <pc:sldChg chg="delSp modSp">
        <pc:chgData name="Margarida Sardo" userId="66d56ef7-22c4-4684-9c26-1bf3420040dd" providerId="ADAL" clId="{3B5F633D-9F02-3446-A82F-25710FC98510}" dt="2019-06-18T09:47:03.725" v="636" actId="207"/>
        <pc:sldMkLst>
          <pc:docMk/>
          <pc:sldMk cId="3381685704" sldId="309"/>
        </pc:sldMkLst>
        <pc:spChg chg="mod">
          <ac:chgData name="Margarida Sardo" userId="66d56ef7-22c4-4684-9c26-1bf3420040dd" providerId="ADAL" clId="{3B5F633D-9F02-3446-A82F-25710FC98510}" dt="2019-06-18T09:46:57.978" v="635" actId="207"/>
          <ac:spMkLst>
            <pc:docMk/>
            <pc:sldMk cId="3381685704" sldId="309"/>
            <ac:spMk id="10" creationId="{16BF5E54-49A7-D14F-B1BE-2C576E89A29D}"/>
          </ac:spMkLst>
        </pc:spChg>
        <pc:spChg chg="mod">
          <ac:chgData name="Margarida Sardo" userId="66d56ef7-22c4-4684-9c26-1bf3420040dd" providerId="ADAL" clId="{3B5F633D-9F02-3446-A82F-25710FC98510}" dt="2019-06-18T09:47:03.725" v="636" actId="207"/>
          <ac:spMkLst>
            <pc:docMk/>
            <pc:sldMk cId="3381685704" sldId="309"/>
            <ac:spMk id="11" creationId="{12308714-FA4E-BD4A-B8D9-3DA71FEC96F2}"/>
          </ac:spMkLst>
        </pc:spChg>
        <pc:spChg chg="del mod">
          <ac:chgData name="Margarida Sardo" userId="66d56ef7-22c4-4684-9c26-1bf3420040dd" providerId="ADAL" clId="{3B5F633D-9F02-3446-A82F-25710FC98510}" dt="2019-06-13T08:35:32.546" v="82" actId="478"/>
          <ac:spMkLst>
            <pc:docMk/>
            <pc:sldMk cId="3381685704" sldId="309"/>
            <ac:spMk id="12" creationId="{2563B317-0F71-9E47-A15A-5723AAA3D73E}"/>
          </ac:spMkLst>
        </pc:spChg>
        <pc:picChg chg="mod">
          <ac:chgData name="Margarida Sardo" userId="66d56ef7-22c4-4684-9c26-1bf3420040dd" providerId="ADAL" clId="{3B5F633D-9F02-3446-A82F-25710FC98510}" dt="2019-06-13T10:08:48.851" v="143"/>
          <ac:picMkLst>
            <pc:docMk/>
            <pc:sldMk cId="3381685704" sldId="309"/>
            <ac:picMk id="7" creationId="{9166FDD6-3598-2B4E-977C-87C0FFC4C856}"/>
          </ac:picMkLst>
        </pc:picChg>
        <pc:picChg chg="mod">
          <ac:chgData name="Margarida Sardo" userId="66d56ef7-22c4-4684-9c26-1bf3420040dd" providerId="ADAL" clId="{3B5F633D-9F02-3446-A82F-25710FC98510}" dt="2019-06-13T10:08:48.851" v="143"/>
          <ac:picMkLst>
            <pc:docMk/>
            <pc:sldMk cId="3381685704" sldId="309"/>
            <ac:picMk id="9" creationId="{C4E534B7-D8B0-2846-B3AE-E682DEC52220}"/>
          </ac:picMkLst>
        </pc:picChg>
      </pc:sldChg>
      <pc:sldChg chg="addSp delSp modSp ord">
        <pc:chgData name="Margarida Sardo" userId="66d56ef7-22c4-4684-9c26-1bf3420040dd" providerId="ADAL" clId="{3B5F633D-9F02-3446-A82F-25710FC98510}" dt="2019-06-20T10:22:49.772" v="751" actId="20577"/>
        <pc:sldMkLst>
          <pc:docMk/>
          <pc:sldMk cId="3605153521" sldId="310"/>
        </pc:sldMkLst>
        <pc:spChg chg="add mod">
          <ac:chgData name="Margarida Sardo" userId="66d56ef7-22c4-4684-9c26-1bf3420040dd" providerId="ADAL" clId="{3B5F633D-9F02-3446-A82F-25710FC98510}" dt="2019-06-20T10:22:49.772" v="751" actId="20577"/>
          <ac:spMkLst>
            <pc:docMk/>
            <pc:sldMk cId="3605153521" sldId="310"/>
            <ac:spMk id="2" creationId="{343BC016-A8AD-244B-89D6-A4BA15675461}"/>
          </ac:spMkLst>
        </pc:spChg>
        <pc:spChg chg="add mod">
          <ac:chgData name="Margarida Sardo" userId="66d56ef7-22c4-4684-9c26-1bf3420040dd" providerId="ADAL" clId="{3B5F633D-9F02-3446-A82F-25710FC98510}" dt="2019-06-18T09:47:23.449" v="640" actId="207"/>
          <ac:spMkLst>
            <pc:docMk/>
            <pc:sldMk cId="3605153521" sldId="310"/>
            <ac:spMk id="5" creationId="{B3531B83-0ACE-1945-B105-F7E21D641FEB}"/>
          </ac:spMkLst>
        </pc:spChg>
        <pc:spChg chg="mod">
          <ac:chgData name="Margarida Sardo" userId="66d56ef7-22c4-4684-9c26-1bf3420040dd" providerId="ADAL" clId="{3B5F633D-9F02-3446-A82F-25710FC98510}" dt="2019-06-18T09:47:18.962" v="639" actId="207"/>
          <ac:spMkLst>
            <pc:docMk/>
            <pc:sldMk cId="3605153521" sldId="310"/>
            <ac:spMk id="9" creationId="{D2FEB401-4EC0-CB47-BB0C-E453944E8984}"/>
          </ac:spMkLst>
        </pc:spChg>
        <pc:picChg chg="add mod">
          <ac:chgData name="Margarida Sardo" userId="66d56ef7-22c4-4684-9c26-1bf3420040dd" providerId="ADAL" clId="{3B5F633D-9F02-3446-A82F-25710FC98510}" dt="2019-06-13T10:14:21.242" v="177" actId="1076"/>
          <ac:picMkLst>
            <pc:docMk/>
            <pc:sldMk cId="3605153521" sldId="310"/>
            <ac:picMk id="3" creationId="{F7AAD885-8F80-C34B-A814-672A38FC2E57}"/>
          </ac:picMkLst>
        </pc:picChg>
        <pc:picChg chg="mod">
          <ac:chgData name="Margarida Sardo" userId="66d56ef7-22c4-4684-9c26-1bf3420040dd" providerId="ADAL" clId="{3B5F633D-9F02-3446-A82F-25710FC98510}" dt="2019-06-18T08:41:52.602" v="377" actId="1076"/>
          <ac:picMkLst>
            <pc:docMk/>
            <pc:sldMk cId="3605153521" sldId="310"/>
            <ac:picMk id="4" creationId="{88C52E98-3A86-4D4C-AF4C-3ABD95DB4B6D}"/>
          </ac:picMkLst>
        </pc:picChg>
        <pc:picChg chg="del mod">
          <ac:chgData name="Margarida Sardo" userId="66d56ef7-22c4-4684-9c26-1bf3420040dd" providerId="ADAL" clId="{3B5F633D-9F02-3446-A82F-25710FC98510}" dt="2019-06-13T10:13:34.395" v="173" actId="478"/>
          <ac:picMkLst>
            <pc:docMk/>
            <pc:sldMk cId="3605153521" sldId="310"/>
            <ac:picMk id="8" creationId="{86915DF1-7DF1-814B-8EAC-B72AEEB5DADB}"/>
          </ac:picMkLst>
        </pc:picChg>
      </pc:sldChg>
      <pc:sldChg chg="addSp delSp modSp">
        <pc:chgData name="Margarida Sardo" userId="66d56ef7-22c4-4684-9c26-1bf3420040dd" providerId="ADAL" clId="{3B5F633D-9F02-3446-A82F-25710FC98510}" dt="2019-06-21T07:13:42.165" v="857" actId="20577"/>
        <pc:sldMkLst>
          <pc:docMk/>
          <pc:sldMk cId="1707655118" sldId="311"/>
        </pc:sldMkLst>
        <pc:spChg chg="del">
          <ac:chgData name="Margarida Sardo" userId="66d56ef7-22c4-4684-9c26-1bf3420040dd" providerId="ADAL" clId="{3B5F633D-9F02-3446-A82F-25710FC98510}" dt="2019-06-21T07:09:51.137" v="820" actId="478"/>
          <ac:spMkLst>
            <pc:docMk/>
            <pc:sldMk cId="1707655118" sldId="311"/>
            <ac:spMk id="2" creationId="{0E8EAA3F-66B0-8246-B5C2-41717ED79111}"/>
          </ac:spMkLst>
        </pc:spChg>
        <pc:spChg chg="mod">
          <ac:chgData name="Margarida Sardo" userId="66d56ef7-22c4-4684-9c26-1bf3420040dd" providerId="ADAL" clId="{3B5F633D-9F02-3446-A82F-25710FC98510}" dt="2019-06-21T07:13:42.165" v="857" actId="20577"/>
          <ac:spMkLst>
            <pc:docMk/>
            <pc:sldMk cId="1707655118" sldId="311"/>
            <ac:spMk id="3" creationId="{9F0D0659-26FD-E646-B9C4-FD1295D2EC14}"/>
          </ac:spMkLst>
        </pc:spChg>
        <pc:spChg chg="add del mod">
          <ac:chgData name="Margarida Sardo" userId="66d56ef7-22c4-4684-9c26-1bf3420040dd" providerId="ADAL" clId="{3B5F633D-9F02-3446-A82F-25710FC98510}" dt="2019-06-21T07:09:53.823" v="821" actId="478"/>
          <ac:spMkLst>
            <pc:docMk/>
            <pc:sldMk cId="1707655118" sldId="311"/>
            <ac:spMk id="5" creationId="{7211C958-4191-C34D-99AD-F623B0834163}"/>
          </ac:spMkLst>
        </pc:spChg>
        <pc:spChg chg="mod">
          <ac:chgData name="Margarida Sardo" userId="66d56ef7-22c4-4684-9c26-1bf3420040dd" providerId="ADAL" clId="{3B5F633D-9F02-3446-A82F-25710FC98510}" dt="2019-06-21T07:10:43.943" v="827" actId="1076"/>
          <ac:spMkLst>
            <pc:docMk/>
            <pc:sldMk cId="1707655118" sldId="311"/>
            <ac:spMk id="10" creationId="{8ABDA33B-5424-2C40-BAFB-1BDC025DF42B}"/>
          </ac:spMkLst>
        </pc:spChg>
        <pc:spChg chg="mod">
          <ac:chgData name="Margarida Sardo" userId="66d56ef7-22c4-4684-9c26-1bf3420040dd" providerId="ADAL" clId="{3B5F633D-9F02-3446-A82F-25710FC98510}" dt="2019-06-21T07:10:43.943" v="827" actId="1076"/>
          <ac:spMkLst>
            <pc:docMk/>
            <pc:sldMk cId="1707655118" sldId="311"/>
            <ac:spMk id="11" creationId="{4F17A378-C213-1347-B51A-A05F01CC00B3}"/>
          </ac:spMkLst>
        </pc:spChg>
        <pc:picChg chg="mod">
          <ac:chgData name="Margarida Sardo" userId="66d56ef7-22c4-4684-9c26-1bf3420040dd" providerId="ADAL" clId="{3B5F633D-9F02-3446-A82F-25710FC98510}" dt="2019-06-21T07:10:43.943" v="827" actId="1076"/>
          <ac:picMkLst>
            <pc:docMk/>
            <pc:sldMk cId="1707655118" sldId="311"/>
            <ac:picMk id="7" creationId="{692EDBE4-C6F6-BA4D-BB79-AE81FC8529E7}"/>
          </ac:picMkLst>
        </pc:picChg>
        <pc:picChg chg="mod">
          <ac:chgData name="Margarida Sardo" userId="66d56ef7-22c4-4684-9c26-1bf3420040dd" providerId="ADAL" clId="{3B5F633D-9F02-3446-A82F-25710FC98510}" dt="2019-06-21T07:10:43.943" v="827" actId="1076"/>
          <ac:picMkLst>
            <pc:docMk/>
            <pc:sldMk cId="1707655118" sldId="311"/>
            <ac:picMk id="9" creationId="{695398FD-1963-5249-92AB-C39AF48B8AB3}"/>
          </ac:picMkLst>
        </pc:picChg>
      </pc:sldChg>
      <pc:sldChg chg="addSp delSp modSp add del">
        <pc:chgData name="Margarida Sardo" userId="66d56ef7-22c4-4684-9c26-1bf3420040dd" providerId="ADAL" clId="{3B5F633D-9F02-3446-A82F-25710FC98510}" dt="2019-06-18T09:47:57.484" v="645" actId="207"/>
        <pc:sldMkLst>
          <pc:docMk/>
          <pc:sldMk cId="905081866" sldId="312"/>
        </pc:sldMkLst>
        <pc:spChg chg="add del mod">
          <ac:chgData name="Margarida Sardo" userId="66d56ef7-22c4-4684-9c26-1bf3420040dd" providerId="ADAL" clId="{3B5F633D-9F02-3446-A82F-25710FC98510}" dt="2019-06-18T08:23:57.892" v="336"/>
          <ac:spMkLst>
            <pc:docMk/>
            <pc:sldMk cId="905081866" sldId="312"/>
            <ac:spMk id="2" creationId="{BD387CEF-3AE7-194F-A75E-0897A51BCF28}"/>
          </ac:spMkLst>
        </pc:spChg>
        <pc:spChg chg="add mod">
          <ac:chgData name="Margarida Sardo" userId="66d56ef7-22c4-4684-9c26-1bf3420040dd" providerId="ADAL" clId="{3B5F633D-9F02-3446-A82F-25710FC98510}" dt="2019-06-18T09:47:57.484" v="645" actId="207"/>
          <ac:spMkLst>
            <pc:docMk/>
            <pc:sldMk cId="905081866" sldId="312"/>
            <ac:spMk id="4" creationId="{F6F0964C-5DBC-494A-A6A6-CB3DE83099C6}"/>
          </ac:spMkLst>
        </pc:spChg>
        <pc:spChg chg="add mod">
          <ac:chgData name="Margarida Sardo" userId="66d56ef7-22c4-4684-9c26-1bf3420040dd" providerId="ADAL" clId="{3B5F633D-9F02-3446-A82F-25710FC98510}" dt="2019-06-18T08:57:40.734" v="430" actId="20577"/>
          <ac:spMkLst>
            <pc:docMk/>
            <pc:sldMk cId="905081866" sldId="312"/>
            <ac:spMk id="5" creationId="{B7ECF6FC-1452-9F4D-95CD-15C2DB688C47}"/>
          </ac:spMkLst>
        </pc:spChg>
        <pc:spChg chg="mod">
          <ac:chgData name="Margarida Sardo" userId="66d56ef7-22c4-4684-9c26-1bf3420040dd" providerId="ADAL" clId="{3B5F633D-9F02-3446-A82F-25710FC98510}" dt="2019-06-18T09:47:49.759" v="644" actId="207"/>
          <ac:spMkLst>
            <pc:docMk/>
            <pc:sldMk cId="905081866" sldId="312"/>
            <ac:spMk id="6" creationId="{F2FA430A-DCCA-524A-9276-2C49AF694BE1}"/>
          </ac:spMkLst>
        </pc:spChg>
        <pc:picChg chg="add mod">
          <ac:chgData name="Margarida Sardo" userId="66d56ef7-22c4-4684-9c26-1bf3420040dd" providerId="ADAL" clId="{3B5F633D-9F02-3446-A82F-25710FC98510}" dt="2019-06-18T08:35:42.233" v="369" actId="1076"/>
          <ac:picMkLst>
            <pc:docMk/>
            <pc:sldMk cId="905081866" sldId="312"/>
            <ac:picMk id="3" creationId="{0A0C3E3E-216D-8243-A7C8-2F97248283CB}"/>
          </ac:picMkLst>
        </pc:picChg>
        <pc:picChg chg="del">
          <ac:chgData name="Margarida Sardo" userId="66d56ef7-22c4-4684-9c26-1bf3420040dd" providerId="ADAL" clId="{3B5F633D-9F02-3446-A82F-25710FC98510}" dt="2019-06-13T08:32:49.972" v="25" actId="478"/>
          <ac:picMkLst>
            <pc:docMk/>
            <pc:sldMk cId="905081866" sldId="312"/>
            <ac:picMk id="5" creationId="{4745A0BE-57BB-B946-9E09-CF3262C257DF}"/>
          </ac:picMkLst>
        </pc:picChg>
      </pc:sldChg>
      <pc:sldChg chg="modSp">
        <pc:chgData name="Margarida Sardo" userId="66d56ef7-22c4-4684-9c26-1bf3420040dd" providerId="ADAL" clId="{3B5F633D-9F02-3446-A82F-25710FC98510}" dt="2019-06-20T07:44:28.617" v="739" actId="255"/>
        <pc:sldMkLst>
          <pc:docMk/>
          <pc:sldMk cId="957846108" sldId="316"/>
        </pc:sldMkLst>
        <pc:spChg chg="mod">
          <ac:chgData name="Margarida Sardo" userId="66d56ef7-22c4-4684-9c26-1bf3420040dd" providerId="ADAL" clId="{3B5F633D-9F02-3446-A82F-25710FC98510}" dt="2019-06-20T07:44:28.617" v="739" actId="255"/>
          <ac:spMkLst>
            <pc:docMk/>
            <pc:sldMk cId="957846108" sldId="316"/>
            <ac:spMk id="2" creationId="{EE88FCD9-C1D6-5E47-9B3A-86F19BFD74A0}"/>
          </ac:spMkLst>
        </pc:spChg>
        <pc:spChg chg="mod">
          <ac:chgData name="Margarida Sardo" userId="66d56ef7-22c4-4684-9c26-1bf3420040dd" providerId="ADAL" clId="{3B5F633D-9F02-3446-A82F-25710FC98510}" dt="2019-06-13T10:19:38.223" v="246" actId="1035"/>
          <ac:spMkLst>
            <pc:docMk/>
            <pc:sldMk cId="957846108" sldId="316"/>
            <ac:spMk id="5" creationId="{50C95A9E-27D5-7D4A-8A3F-82F56C4DADB3}"/>
          </ac:spMkLst>
        </pc:spChg>
      </pc:sldChg>
      <pc:sldChg chg="modSp">
        <pc:chgData name="Margarida Sardo" userId="66d56ef7-22c4-4684-9c26-1bf3420040dd" providerId="ADAL" clId="{3B5F633D-9F02-3446-A82F-25710FC98510}" dt="2019-06-20T07:45:17.483" v="745" actId="1076"/>
        <pc:sldMkLst>
          <pc:docMk/>
          <pc:sldMk cId="2651176320" sldId="317"/>
        </pc:sldMkLst>
        <pc:spChg chg="mod">
          <ac:chgData name="Margarida Sardo" userId="66d56ef7-22c4-4684-9c26-1bf3420040dd" providerId="ADAL" clId="{3B5F633D-9F02-3446-A82F-25710FC98510}" dt="2019-06-20T07:44:36.947" v="740" actId="255"/>
          <ac:spMkLst>
            <pc:docMk/>
            <pc:sldMk cId="2651176320" sldId="317"/>
            <ac:spMk id="2" creationId="{DB2E8F2C-35A2-7F47-A955-E18D09C501F9}"/>
          </ac:spMkLst>
        </pc:spChg>
        <pc:spChg chg="mod">
          <ac:chgData name="Margarida Sardo" userId="66d56ef7-22c4-4684-9c26-1bf3420040dd" providerId="ADAL" clId="{3B5F633D-9F02-3446-A82F-25710FC98510}" dt="2019-06-20T07:45:17.483" v="745" actId="1076"/>
          <ac:spMkLst>
            <pc:docMk/>
            <pc:sldMk cId="2651176320" sldId="317"/>
            <ac:spMk id="3" creationId="{D90C58C8-D0A3-A649-BE52-76D524E05EBD}"/>
          </ac:spMkLst>
        </pc:spChg>
      </pc:sldChg>
      <pc:sldChg chg="modSp">
        <pc:chgData name="Margarida Sardo" userId="66d56ef7-22c4-4684-9c26-1bf3420040dd" providerId="ADAL" clId="{3B5F633D-9F02-3446-A82F-25710FC98510}" dt="2019-06-20T07:44:22.041" v="738" actId="255"/>
        <pc:sldMkLst>
          <pc:docMk/>
          <pc:sldMk cId="3055322825" sldId="318"/>
        </pc:sldMkLst>
        <pc:spChg chg="mod">
          <ac:chgData name="Margarida Sardo" userId="66d56ef7-22c4-4684-9c26-1bf3420040dd" providerId="ADAL" clId="{3B5F633D-9F02-3446-A82F-25710FC98510}" dt="2019-06-20T07:44:22.041" v="738" actId="255"/>
          <ac:spMkLst>
            <pc:docMk/>
            <pc:sldMk cId="3055322825" sldId="318"/>
            <ac:spMk id="2" creationId="{7296CA01-C1FE-4E47-84DD-8A404BCB935F}"/>
          </ac:spMkLst>
        </pc:spChg>
        <pc:spChg chg="mod">
          <ac:chgData name="Margarida Sardo" userId="66d56ef7-22c4-4684-9c26-1bf3420040dd" providerId="ADAL" clId="{3B5F633D-9F02-3446-A82F-25710FC98510}" dt="2019-06-18T10:57:01.575" v="735" actId="113"/>
          <ac:spMkLst>
            <pc:docMk/>
            <pc:sldMk cId="3055322825" sldId="318"/>
            <ac:spMk id="3" creationId="{1A3AE532-4DEF-864A-9043-C764BB3EE238}"/>
          </ac:spMkLst>
        </pc:spChg>
      </pc:sldChg>
      <pc:sldChg chg="modSp">
        <pc:chgData name="Margarida Sardo" userId="66d56ef7-22c4-4684-9c26-1bf3420040dd" providerId="ADAL" clId="{3B5F633D-9F02-3446-A82F-25710FC98510}" dt="2019-06-20T07:44:15.523" v="737" actId="255"/>
        <pc:sldMkLst>
          <pc:docMk/>
          <pc:sldMk cId="785821787" sldId="319"/>
        </pc:sldMkLst>
        <pc:spChg chg="mod">
          <ac:chgData name="Margarida Sardo" userId="66d56ef7-22c4-4684-9c26-1bf3420040dd" providerId="ADAL" clId="{3B5F633D-9F02-3446-A82F-25710FC98510}" dt="2019-06-20T07:44:15.523" v="737" actId="255"/>
          <ac:spMkLst>
            <pc:docMk/>
            <pc:sldMk cId="785821787" sldId="319"/>
            <ac:spMk id="2" creationId="{817F9EEA-14CF-6B42-8EF6-A20572F8B005}"/>
          </ac:spMkLst>
        </pc:spChg>
        <pc:spChg chg="mod">
          <ac:chgData name="Margarida Sardo" userId="66d56ef7-22c4-4684-9c26-1bf3420040dd" providerId="ADAL" clId="{3B5F633D-9F02-3446-A82F-25710FC98510}" dt="2019-06-13T10:20:46.919" v="255" actId="20577"/>
          <ac:spMkLst>
            <pc:docMk/>
            <pc:sldMk cId="785821787" sldId="319"/>
            <ac:spMk id="3" creationId="{CA3703D1-1176-754D-A057-B0259CD7A967}"/>
          </ac:spMkLst>
        </pc:spChg>
      </pc:sldChg>
      <pc:sldChg chg="modSp">
        <pc:chgData name="Margarida Sardo" userId="66d56ef7-22c4-4684-9c26-1bf3420040dd" providerId="ADAL" clId="{3B5F633D-9F02-3446-A82F-25710FC98510}" dt="2019-06-20T07:45:42.484" v="747" actId="1076"/>
        <pc:sldMkLst>
          <pc:docMk/>
          <pc:sldMk cId="1140012776" sldId="320"/>
        </pc:sldMkLst>
        <pc:spChg chg="mod">
          <ac:chgData name="Margarida Sardo" userId="66d56ef7-22c4-4684-9c26-1bf3420040dd" providerId="ADAL" clId="{3B5F633D-9F02-3446-A82F-25710FC98510}" dt="2019-06-20T07:45:42.484" v="747" actId="1076"/>
          <ac:spMkLst>
            <pc:docMk/>
            <pc:sldMk cId="1140012776" sldId="320"/>
            <ac:spMk id="2" creationId="{2520C9BF-236A-8946-863A-74B889FB736F}"/>
          </ac:spMkLst>
        </pc:spChg>
        <pc:spChg chg="mod">
          <ac:chgData name="Margarida Sardo" userId="66d56ef7-22c4-4684-9c26-1bf3420040dd" providerId="ADAL" clId="{3B5F633D-9F02-3446-A82F-25710FC98510}" dt="2019-06-18T10:55:50.025" v="729" actId="113"/>
          <ac:spMkLst>
            <pc:docMk/>
            <pc:sldMk cId="1140012776" sldId="320"/>
            <ac:spMk id="3" creationId="{F81CE1A6-A2DF-9F41-A981-E1E88F350173}"/>
          </ac:spMkLst>
        </pc:spChg>
      </pc:sldChg>
      <pc:sldChg chg="addSp delSp modSp">
        <pc:chgData name="Margarida Sardo" userId="66d56ef7-22c4-4684-9c26-1bf3420040dd" providerId="ADAL" clId="{3B5F633D-9F02-3446-A82F-25710FC98510}" dt="2019-06-20T12:28:17.770" v="758" actId="1076"/>
        <pc:sldMkLst>
          <pc:docMk/>
          <pc:sldMk cId="1998217895" sldId="321"/>
        </pc:sldMkLst>
        <pc:spChg chg="mod">
          <ac:chgData name="Margarida Sardo" userId="66d56ef7-22c4-4684-9c26-1bf3420040dd" providerId="ADAL" clId="{3B5F633D-9F02-3446-A82F-25710FC98510}" dt="2019-06-20T12:28:17.770" v="758" actId="1076"/>
          <ac:spMkLst>
            <pc:docMk/>
            <pc:sldMk cId="1998217895" sldId="321"/>
            <ac:spMk id="2" creationId="{802F0055-A839-2043-A016-8C79D1BBDF58}"/>
          </ac:spMkLst>
        </pc:spChg>
        <pc:spChg chg="del mod">
          <ac:chgData name="Margarida Sardo" userId="66d56ef7-22c4-4684-9c26-1bf3420040dd" providerId="ADAL" clId="{3B5F633D-9F02-3446-A82F-25710FC98510}" dt="2019-06-20T12:27:54.439" v="752"/>
          <ac:spMkLst>
            <pc:docMk/>
            <pc:sldMk cId="1998217895" sldId="321"/>
            <ac:spMk id="3" creationId="{A0A0E743-2BBC-7E4E-8186-56E047FE50FF}"/>
          </ac:spMkLst>
        </pc:spChg>
        <pc:spChg chg="add del mod">
          <ac:chgData name="Margarida Sardo" userId="66d56ef7-22c4-4684-9c26-1bf3420040dd" providerId="ADAL" clId="{3B5F633D-9F02-3446-A82F-25710FC98510}" dt="2019-06-20T12:27:57.772" v="753" actId="478"/>
          <ac:spMkLst>
            <pc:docMk/>
            <pc:sldMk cId="1998217895" sldId="321"/>
            <ac:spMk id="4" creationId="{96D0B4A0-D94F-BC40-A749-23F1B27FDFFC}"/>
          </ac:spMkLst>
        </pc:spChg>
      </pc:sldChg>
      <pc:sldChg chg="modSp">
        <pc:chgData name="Margarida Sardo" userId="66d56ef7-22c4-4684-9c26-1bf3420040dd" providerId="ADAL" clId="{3B5F633D-9F02-3446-A82F-25710FC98510}" dt="2019-06-20T07:44:50.348" v="742" actId="255"/>
        <pc:sldMkLst>
          <pc:docMk/>
          <pc:sldMk cId="356052873" sldId="323"/>
        </pc:sldMkLst>
        <pc:spChg chg="mod">
          <ac:chgData name="Margarida Sardo" userId="66d56ef7-22c4-4684-9c26-1bf3420040dd" providerId="ADAL" clId="{3B5F633D-9F02-3446-A82F-25710FC98510}" dt="2019-06-20T07:44:50.348" v="742" actId="255"/>
          <ac:spMkLst>
            <pc:docMk/>
            <pc:sldMk cId="356052873" sldId="323"/>
            <ac:spMk id="2" creationId="{549CE2E0-AEB3-EF48-BEEF-28A5E8987A76}"/>
          </ac:spMkLst>
        </pc:spChg>
        <pc:spChg chg="mod">
          <ac:chgData name="Margarida Sardo" userId="66d56ef7-22c4-4684-9c26-1bf3420040dd" providerId="ADAL" clId="{3B5F633D-9F02-3446-A82F-25710FC98510}" dt="2019-06-18T10:56:05.033" v="731" actId="113"/>
          <ac:spMkLst>
            <pc:docMk/>
            <pc:sldMk cId="356052873" sldId="323"/>
            <ac:spMk id="3" creationId="{4F28585B-2740-2540-B1D0-EC0FB73A4A32}"/>
          </ac:spMkLst>
        </pc:spChg>
      </pc:sldChg>
      <pc:sldChg chg="modSp">
        <pc:chgData name="Margarida Sardo" userId="66d56ef7-22c4-4684-9c26-1bf3420040dd" providerId="ADAL" clId="{3B5F633D-9F02-3446-A82F-25710FC98510}" dt="2019-06-20T07:44:57.665" v="743" actId="255"/>
        <pc:sldMkLst>
          <pc:docMk/>
          <pc:sldMk cId="3187374349" sldId="324"/>
        </pc:sldMkLst>
        <pc:spChg chg="mod">
          <ac:chgData name="Margarida Sardo" userId="66d56ef7-22c4-4684-9c26-1bf3420040dd" providerId="ADAL" clId="{3B5F633D-9F02-3446-A82F-25710FC98510}" dt="2019-06-20T07:44:57.665" v="743" actId="255"/>
          <ac:spMkLst>
            <pc:docMk/>
            <pc:sldMk cId="3187374349" sldId="324"/>
            <ac:spMk id="2" creationId="{0E55137D-10C1-1244-A358-3485B8D16005}"/>
          </ac:spMkLst>
        </pc:spChg>
        <pc:spChg chg="mod">
          <ac:chgData name="Margarida Sardo" userId="66d56ef7-22c4-4684-9c26-1bf3420040dd" providerId="ADAL" clId="{3B5F633D-9F02-3446-A82F-25710FC98510}" dt="2019-06-18T10:56:40.099" v="733" actId="113"/>
          <ac:spMkLst>
            <pc:docMk/>
            <pc:sldMk cId="3187374349" sldId="324"/>
            <ac:spMk id="3" creationId="{A9B094C6-38FF-794C-99E8-0A2B3D30FDEC}"/>
          </ac:spMkLst>
        </pc:spChg>
      </pc:sldChg>
      <pc:sldChg chg="addSp delSp modSp add">
        <pc:chgData name="Margarida Sardo" userId="66d56ef7-22c4-4684-9c26-1bf3420040dd" providerId="ADAL" clId="{3B5F633D-9F02-3446-A82F-25710FC98510}" dt="2019-06-20T13:42:33.904" v="818" actId="20577"/>
        <pc:sldMkLst>
          <pc:docMk/>
          <pc:sldMk cId="796250754" sldId="325"/>
        </pc:sldMkLst>
        <pc:spChg chg="del">
          <ac:chgData name="Margarida Sardo" userId="66d56ef7-22c4-4684-9c26-1bf3420040dd" providerId="ADAL" clId="{3B5F633D-9F02-3446-A82F-25710FC98510}" dt="2019-06-18T08:18:23.963" v="257"/>
          <ac:spMkLst>
            <pc:docMk/>
            <pc:sldMk cId="796250754" sldId="325"/>
            <ac:spMk id="2" creationId="{D5090097-3F30-FC44-9233-484212990E4E}"/>
          </ac:spMkLst>
        </pc:spChg>
        <pc:spChg chg="del">
          <ac:chgData name="Margarida Sardo" userId="66d56ef7-22c4-4684-9c26-1bf3420040dd" providerId="ADAL" clId="{3B5F633D-9F02-3446-A82F-25710FC98510}" dt="2019-06-18T08:18:23.963" v="257"/>
          <ac:spMkLst>
            <pc:docMk/>
            <pc:sldMk cId="796250754" sldId="325"/>
            <ac:spMk id="3" creationId="{CD52B9C0-612F-7244-9E02-B831D274A242}"/>
          </ac:spMkLst>
        </pc:spChg>
        <pc:spChg chg="add mod">
          <ac:chgData name="Margarida Sardo" userId="66d56ef7-22c4-4684-9c26-1bf3420040dd" providerId="ADAL" clId="{3B5F633D-9F02-3446-A82F-25710FC98510}" dt="2019-06-18T08:18:32.870" v="270" actId="20577"/>
          <ac:spMkLst>
            <pc:docMk/>
            <pc:sldMk cId="796250754" sldId="325"/>
            <ac:spMk id="4" creationId="{95CD9443-BF9B-234A-99D3-FBCF5A31660E}"/>
          </ac:spMkLst>
        </pc:spChg>
        <pc:spChg chg="add del mod">
          <ac:chgData name="Margarida Sardo" userId="66d56ef7-22c4-4684-9c26-1bf3420040dd" providerId="ADAL" clId="{3B5F633D-9F02-3446-A82F-25710FC98510}" dt="2019-06-18T08:18:45.605" v="272" actId="478"/>
          <ac:spMkLst>
            <pc:docMk/>
            <pc:sldMk cId="796250754" sldId="325"/>
            <ac:spMk id="5" creationId="{8C643762-48F7-474B-9CF4-A281D0AB9533}"/>
          </ac:spMkLst>
        </pc:spChg>
        <pc:spChg chg="add mod">
          <ac:chgData name="Margarida Sardo" userId="66d56ef7-22c4-4684-9c26-1bf3420040dd" providerId="ADAL" clId="{3B5F633D-9F02-3446-A82F-25710FC98510}" dt="2019-06-18T10:13:25.980" v="652"/>
          <ac:spMkLst>
            <pc:docMk/>
            <pc:sldMk cId="796250754" sldId="325"/>
            <ac:spMk id="8" creationId="{55C8D543-D4E4-E344-81E9-1B90F8CDE516}"/>
          </ac:spMkLst>
        </pc:spChg>
        <pc:spChg chg="add mod">
          <ac:chgData name="Margarida Sardo" userId="66d56ef7-22c4-4684-9c26-1bf3420040dd" providerId="ADAL" clId="{3B5F633D-9F02-3446-A82F-25710FC98510}" dt="2019-06-20T13:42:33.904" v="818" actId="20577"/>
          <ac:spMkLst>
            <pc:docMk/>
            <pc:sldMk cId="796250754" sldId="325"/>
            <ac:spMk id="9" creationId="{E9C653EB-C99A-884A-8108-97C7E1F1132A}"/>
          </ac:spMkLst>
        </pc:spChg>
        <pc:picChg chg="add mod">
          <ac:chgData name="Margarida Sardo" userId="66d56ef7-22c4-4684-9c26-1bf3420040dd" providerId="ADAL" clId="{3B5F633D-9F02-3446-A82F-25710FC98510}" dt="2019-06-18T08:19:17.850" v="277" actId="1076"/>
          <ac:picMkLst>
            <pc:docMk/>
            <pc:sldMk cId="796250754" sldId="325"/>
            <ac:picMk id="7" creationId="{A5A86BB9-53DE-9A4F-8B5F-8DC2B74B20DD}"/>
          </ac:picMkLst>
        </pc:picChg>
      </pc:sldChg>
      <pc:sldChg chg="addSp delSp modSp add">
        <pc:chgData name="Margarida Sardo" userId="66d56ef7-22c4-4684-9c26-1bf3420040dd" providerId="ADAL" clId="{3B5F633D-9F02-3446-A82F-25710FC98510}" dt="2019-06-18T09:55:16.859" v="648" actId="20577"/>
        <pc:sldMkLst>
          <pc:docMk/>
          <pc:sldMk cId="453905375" sldId="326"/>
        </pc:sldMkLst>
        <pc:spChg chg="del">
          <ac:chgData name="Margarida Sardo" userId="66d56ef7-22c4-4684-9c26-1bf3420040dd" providerId="ADAL" clId="{3B5F633D-9F02-3446-A82F-25710FC98510}" dt="2019-06-18T08:22:50.024" v="321"/>
          <ac:spMkLst>
            <pc:docMk/>
            <pc:sldMk cId="453905375" sldId="326"/>
            <ac:spMk id="2" creationId="{F0BD4519-910D-7742-9E03-0FD3134C20F3}"/>
          </ac:spMkLst>
        </pc:spChg>
        <pc:spChg chg="del">
          <ac:chgData name="Margarida Sardo" userId="66d56ef7-22c4-4684-9c26-1bf3420040dd" providerId="ADAL" clId="{3B5F633D-9F02-3446-A82F-25710FC98510}" dt="2019-06-18T08:22:50.024" v="321"/>
          <ac:spMkLst>
            <pc:docMk/>
            <pc:sldMk cId="453905375" sldId="326"/>
            <ac:spMk id="3" creationId="{AE71B522-8C7F-294E-81AF-60B5EE1496B2}"/>
          </ac:spMkLst>
        </pc:spChg>
        <pc:spChg chg="del">
          <ac:chgData name="Margarida Sardo" userId="66d56ef7-22c4-4684-9c26-1bf3420040dd" providerId="ADAL" clId="{3B5F633D-9F02-3446-A82F-25710FC98510}" dt="2019-06-18T08:22:50.024" v="321"/>
          <ac:spMkLst>
            <pc:docMk/>
            <pc:sldMk cId="453905375" sldId="326"/>
            <ac:spMk id="4" creationId="{2C4FC055-00A1-E54F-8608-73B51DAA2C71}"/>
          </ac:spMkLst>
        </pc:spChg>
        <pc:spChg chg="add mod">
          <ac:chgData name="Margarida Sardo" userId="66d56ef7-22c4-4684-9c26-1bf3420040dd" providerId="ADAL" clId="{3B5F633D-9F02-3446-A82F-25710FC98510}" dt="2019-06-18T09:55:16.859" v="648" actId="20577"/>
          <ac:spMkLst>
            <pc:docMk/>
            <pc:sldMk cId="453905375" sldId="326"/>
            <ac:spMk id="5" creationId="{88CBD06F-0AB7-4E4D-8FCE-8CBFCEB8DEF2}"/>
          </ac:spMkLst>
        </pc:spChg>
        <pc:spChg chg="add del mod">
          <ac:chgData name="Margarida Sardo" userId="66d56ef7-22c4-4684-9c26-1bf3420040dd" providerId="ADAL" clId="{3B5F633D-9F02-3446-A82F-25710FC98510}" dt="2019-06-18T08:22:54.971" v="323" actId="478"/>
          <ac:spMkLst>
            <pc:docMk/>
            <pc:sldMk cId="453905375" sldId="326"/>
            <ac:spMk id="6" creationId="{4477D574-4E21-DA4D-A3D9-4DC441F142E4}"/>
          </ac:spMkLst>
        </pc:spChg>
      </pc:sldChg>
      <pc:sldChg chg="addSp delSp modSp add ord">
        <pc:chgData name="Margarida Sardo" userId="66d56ef7-22c4-4684-9c26-1bf3420040dd" providerId="ADAL" clId="{3B5F633D-9F02-3446-A82F-25710FC98510}" dt="2019-06-21T07:09:07.954" v="819"/>
        <pc:sldMkLst>
          <pc:docMk/>
          <pc:sldMk cId="199755659" sldId="327"/>
        </pc:sldMkLst>
        <pc:spChg chg="del">
          <ac:chgData name="Margarida Sardo" userId="66d56ef7-22c4-4684-9c26-1bf3420040dd" providerId="ADAL" clId="{3B5F633D-9F02-3446-A82F-25710FC98510}" dt="2019-06-18T08:23:27.013" v="325"/>
          <ac:spMkLst>
            <pc:docMk/>
            <pc:sldMk cId="199755659" sldId="327"/>
            <ac:spMk id="2" creationId="{07383A4F-991E-1644-A3A8-EAF2B58DF147}"/>
          </ac:spMkLst>
        </pc:spChg>
        <pc:spChg chg="del">
          <ac:chgData name="Margarida Sardo" userId="66d56ef7-22c4-4684-9c26-1bf3420040dd" providerId="ADAL" clId="{3B5F633D-9F02-3446-A82F-25710FC98510}" dt="2019-06-18T08:23:27.013" v="325"/>
          <ac:spMkLst>
            <pc:docMk/>
            <pc:sldMk cId="199755659" sldId="327"/>
            <ac:spMk id="3" creationId="{A1947EC3-05E3-354F-AAC7-D71F01D34B82}"/>
          </ac:spMkLst>
        </pc:spChg>
        <pc:spChg chg="del">
          <ac:chgData name="Margarida Sardo" userId="66d56ef7-22c4-4684-9c26-1bf3420040dd" providerId="ADAL" clId="{3B5F633D-9F02-3446-A82F-25710FC98510}" dt="2019-06-18T08:23:27.013" v="325"/>
          <ac:spMkLst>
            <pc:docMk/>
            <pc:sldMk cId="199755659" sldId="327"/>
            <ac:spMk id="4" creationId="{401B779D-0925-FB49-9B60-11028C311BE8}"/>
          </ac:spMkLst>
        </pc:spChg>
        <pc:spChg chg="add mod">
          <ac:chgData name="Margarida Sardo" userId="66d56ef7-22c4-4684-9c26-1bf3420040dd" providerId="ADAL" clId="{3B5F633D-9F02-3446-A82F-25710FC98510}" dt="2019-06-20T07:45:58.031" v="748" actId="122"/>
          <ac:spMkLst>
            <pc:docMk/>
            <pc:sldMk cId="199755659" sldId="327"/>
            <ac:spMk id="5" creationId="{87AB5C5C-0113-7046-A810-69A84B6C225F}"/>
          </ac:spMkLst>
        </pc:spChg>
        <pc:spChg chg="add del mod">
          <ac:chgData name="Margarida Sardo" userId="66d56ef7-22c4-4684-9c26-1bf3420040dd" providerId="ADAL" clId="{3B5F633D-9F02-3446-A82F-25710FC98510}" dt="2019-06-18T09:37:55.536" v="542" actId="478"/>
          <ac:spMkLst>
            <pc:docMk/>
            <pc:sldMk cId="199755659" sldId="327"/>
            <ac:spMk id="6" creationId="{61ED5601-1129-BD4A-99B4-4EA54FC99154}"/>
          </ac:spMkLst>
        </pc:spChg>
        <pc:spChg chg="add mod">
          <ac:chgData name="Margarida Sardo" userId="66d56ef7-22c4-4684-9c26-1bf3420040dd" providerId="ADAL" clId="{3B5F633D-9F02-3446-A82F-25710FC98510}" dt="2019-06-18T09:41:14.283" v="628" actId="20577"/>
          <ac:spMkLst>
            <pc:docMk/>
            <pc:sldMk cId="199755659" sldId="327"/>
            <ac:spMk id="11" creationId="{973E12C2-BD7B-0F48-80B1-D8BF75B2C941}"/>
          </ac:spMkLst>
        </pc:spChg>
        <pc:spChg chg="add mod">
          <ac:chgData name="Margarida Sardo" userId="66d56ef7-22c4-4684-9c26-1bf3420040dd" providerId="ADAL" clId="{3B5F633D-9F02-3446-A82F-25710FC98510}" dt="2019-06-18T09:46:08.113" v="632" actId="207"/>
          <ac:spMkLst>
            <pc:docMk/>
            <pc:sldMk cId="199755659" sldId="327"/>
            <ac:spMk id="12" creationId="{250B269C-78CC-8F4C-A3EF-B0DE459DD6E8}"/>
          </ac:spMkLst>
        </pc:spChg>
        <pc:picChg chg="add mod">
          <ac:chgData name="Margarida Sardo" userId="66d56ef7-22c4-4684-9c26-1bf3420040dd" providerId="ADAL" clId="{3B5F633D-9F02-3446-A82F-25710FC98510}" dt="2019-06-18T09:38:38.511" v="555" actId="14100"/>
          <ac:picMkLst>
            <pc:docMk/>
            <pc:sldMk cId="199755659" sldId="327"/>
            <ac:picMk id="8" creationId="{972FDA98-1266-EB4C-8422-9F05962AC543}"/>
          </ac:picMkLst>
        </pc:picChg>
        <pc:picChg chg="add mod">
          <ac:chgData name="Margarida Sardo" userId="66d56ef7-22c4-4684-9c26-1bf3420040dd" providerId="ADAL" clId="{3B5F633D-9F02-3446-A82F-25710FC98510}" dt="2019-06-18T09:38:33.477" v="554" actId="1076"/>
          <ac:picMkLst>
            <pc:docMk/>
            <pc:sldMk cId="199755659" sldId="327"/>
            <ac:picMk id="10" creationId="{B29433E5-5064-6045-AC59-7A0969978A44}"/>
          </ac:picMkLst>
        </pc:picChg>
      </pc:sldChg>
      <pc:sldChg chg="addSp delSp modSp add ord">
        <pc:chgData name="Margarida Sardo" userId="66d56ef7-22c4-4684-9c26-1bf3420040dd" providerId="ADAL" clId="{3B5F633D-9F02-3446-A82F-25710FC98510}" dt="2019-06-18T09:48:08.344" v="646" actId="207"/>
        <pc:sldMkLst>
          <pc:docMk/>
          <pc:sldMk cId="1229241742" sldId="328"/>
        </pc:sldMkLst>
        <pc:spChg chg="del">
          <ac:chgData name="Margarida Sardo" userId="66d56ef7-22c4-4684-9c26-1bf3420040dd" providerId="ADAL" clId="{3B5F633D-9F02-3446-A82F-25710FC98510}" dt="2019-06-18T08:57:47.943" v="431"/>
          <ac:spMkLst>
            <pc:docMk/>
            <pc:sldMk cId="1229241742" sldId="328"/>
            <ac:spMk id="2" creationId="{EA2BDA55-3CEC-A543-B450-43F43F8DFCF2}"/>
          </ac:spMkLst>
        </pc:spChg>
        <pc:spChg chg="mod">
          <ac:chgData name="Margarida Sardo" userId="66d56ef7-22c4-4684-9c26-1bf3420040dd" providerId="ADAL" clId="{3B5F633D-9F02-3446-A82F-25710FC98510}" dt="2019-06-18T09:48:08.344" v="646" actId="207"/>
          <ac:spMkLst>
            <pc:docMk/>
            <pc:sldMk cId="1229241742" sldId="328"/>
            <ac:spMk id="3" creationId="{FC49A891-3FE3-0A47-BEF6-861EAB17091B}"/>
          </ac:spMkLst>
        </pc:spChg>
        <pc:spChg chg="add">
          <ac:chgData name="Margarida Sardo" userId="66d56ef7-22c4-4684-9c26-1bf3420040dd" providerId="ADAL" clId="{3B5F633D-9F02-3446-A82F-25710FC98510}" dt="2019-06-18T08:57:47.943" v="431"/>
          <ac:spMkLst>
            <pc:docMk/>
            <pc:sldMk cId="1229241742" sldId="328"/>
            <ac:spMk id="4" creationId="{AD390AE6-E499-E14B-A2BF-F660AF4CA7ED}"/>
          </ac:spMkLst>
        </pc:spChg>
        <pc:spChg chg="add del">
          <ac:chgData name="Margarida Sardo" userId="66d56ef7-22c4-4684-9c26-1bf3420040dd" providerId="ADAL" clId="{3B5F633D-9F02-3446-A82F-25710FC98510}" dt="2019-06-18T09:21:30.827" v="477"/>
          <ac:spMkLst>
            <pc:docMk/>
            <pc:sldMk cId="1229241742" sldId="328"/>
            <ac:spMk id="5" creationId="{AA8885DC-C9BA-C84B-9786-20BC265883BC}"/>
          </ac:spMkLst>
        </pc:spChg>
        <pc:spChg chg="add mod">
          <ac:chgData name="Margarida Sardo" userId="66d56ef7-22c4-4684-9c26-1bf3420040dd" providerId="ADAL" clId="{3B5F633D-9F02-3446-A82F-25710FC98510}" dt="2019-06-18T09:23:21.128" v="504" actId="113"/>
          <ac:spMkLst>
            <pc:docMk/>
            <pc:sldMk cId="1229241742" sldId="328"/>
            <ac:spMk id="6" creationId="{3BAF947C-03A0-1440-9DFB-07577F826B8F}"/>
          </ac:spMkLst>
        </pc:spChg>
      </pc:sldChg>
      <pc:sldChg chg="addSp delSp modSp add">
        <pc:chgData name="Margarida Sardo" userId="66d56ef7-22c4-4684-9c26-1bf3420040dd" providerId="ADAL" clId="{3B5F633D-9F02-3446-A82F-25710FC98510}" dt="2019-06-21T07:14:48.977" v="859" actId="20577"/>
        <pc:sldMkLst>
          <pc:docMk/>
          <pc:sldMk cId="1960662370" sldId="329"/>
        </pc:sldMkLst>
        <pc:spChg chg="del">
          <ac:chgData name="Margarida Sardo" userId="66d56ef7-22c4-4684-9c26-1bf3420040dd" providerId="ADAL" clId="{3B5F633D-9F02-3446-A82F-25710FC98510}" dt="2019-06-20T12:28:43.034" v="763"/>
          <ac:spMkLst>
            <pc:docMk/>
            <pc:sldMk cId="1960662370" sldId="329"/>
            <ac:spMk id="2" creationId="{9FE3BC1F-2460-A345-9706-D2D80EFCEC5A}"/>
          </ac:spMkLst>
        </pc:spChg>
        <pc:spChg chg="del">
          <ac:chgData name="Margarida Sardo" userId="66d56ef7-22c4-4684-9c26-1bf3420040dd" providerId="ADAL" clId="{3B5F633D-9F02-3446-A82F-25710FC98510}" dt="2019-06-20T12:28:25.497" v="760" actId="478"/>
          <ac:spMkLst>
            <pc:docMk/>
            <pc:sldMk cId="1960662370" sldId="329"/>
            <ac:spMk id="3" creationId="{B9C4901B-C859-2945-9584-542AB0F04347}"/>
          </ac:spMkLst>
        </pc:spChg>
        <pc:spChg chg="add del">
          <ac:chgData name="Margarida Sardo" userId="66d56ef7-22c4-4684-9c26-1bf3420040dd" providerId="ADAL" clId="{3B5F633D-9F02-3446-A82F-25710FC98510}" dt="2019-06-20T12:28:29.220" v="762"/>
          <ac:spMkLst>
            <pc:docMk/>
            <pc:sldMk cId="1960662370" sldId="329"/>
            <ac:spMk id="4" creationId="{A824DFC2-EAD4-FC4B-88CA-80B214CFD97C}"/>
          </ac:spMkLst>
        </pc:spChg>
        <pc:spChg chg="add mod">
          <ac:chgData name="Margarida Sardo" userId="66d56ef7-22c4-4684-9c26-1bf3420040dd" providerId="ADAL" clId="{3B5F633D-9F02-3446-A82F-25710FC98510}" dt="2019-06-20T12:28:51.682" v="767" actId="20577"/>
          <ac:spMkLst>
            <pc:docMk/>
            <pc:sldMk cId="1960662370" sldId="329"/>
            <ac:spMk id="5" creationId="{13703589-ECCA-4A45-8B29-730FF1934794}"/>
          </ac:spMkLst>
        </pc:spChg>
        <pc:spChg chg="add del mod">
          <ac:chgData name="Margarida Sardo" userId="66d56ef7-22c4-4684-9c26-1bf3420040dd" providerId="ADAL" clId="{3B5F633D-9F02-3446-A82F-25710FC98510}" dt="2019-06-20T12:28:45.574" v="764"/>
          <ac:spMkLst>
            <pc:docMk/>
            <pc:sldMk cId="1960662370" sldId="329"/>
            <ac:spMk id="6" creationId="{FC80F35F-0056-9D4F-B5D2-39E6D2B3D371}"/>
          </ac:spMkLst>
        </pc:spChg>
        <pc:spChg chg="add del mod">
          <ac:chgData name="Margarida Sardo" userId="66d56ef7-22c4-4684-9c26-1bf3420040dd" providerId="ADAL" clId="{3B5F633D-9F02-3446-A82F-25710FC98510}" dt="2019-06-20T12:28:59.826" v="773" actId="478"/>
          <ac:spMkLst>
            <pc:docMk/>
            <pc:sldMk cId="1960662370" sldId="329"/>
            <ac:spMk id="7" creationId="{3CB4B9A4-9529-7E4C-A421-2AF9296C2877}"/>
          </ac:spMkLst>
        </pc:spChg>
        <pc:spChg chg="add mod">
          <ac:chgData name="Margarida Sardo" userId="66d56ef7-22c4-4684-9c26-1bf3420040dd" providerId="ADAL" clId="{3B5F633D-9F02-3446-A82F-25710FC98510}" dt="2019-06-21T07:14:48.977" v="859" actId="20577"/>
          <ac:spMkLst>
            <pc:docMk/>
            <pc:sldMk cId="1960662370" sldId="329"/>
            <ac:spMk id="8" creationId="{1DBD7F71-16D7-DB49-B537-D7D8379541EB}"/>
          </ac:spMkLst>
        </pc:spChg>
        <pc:spChg chg="add del mod">
          <ac:chgData name="Margarida Sardo" userId="66d56ef7-22c4-4684-9c26-1bf3420040dd" providerId="ADAL" clId="{3B5F633D-9F02-3446-A82F-25710FC98510}" dt="2019-06-20T12:29:02.616" v="774" actId="478"/>
          <ac:spMkLst>
            <pc:docMk/>
            <pc:sldMk cId="1960662370" sldId="329"/>
            <ac:spMk id="10" creationId="{7A129E2E-D64B-5A49-81D2-A533083F2E34}"/>
          </ac:spMkLst>
        </pc:spChg>
      </pc:sldChg>
      <pc:sldMasterChg chg="modSp modSldLayout">
        <pc:chgData name="Margarida Sardo" userId="66d56ef7-22c4-4684-9c26-1bf3420040dd" providerId="ADAL" clId="{3B5F633D-9F02-3446-A82F-25710FC98510}" dt="2019-06-13T10:08:48.851" v="143"/>
        <pc:sldMasterMkLst>
          <pc:docMk/>
          <pc:sldMasterMk cId="0" sldId="2147483719"/>
        </pc:sldMasterMkLst>
        <pc:spChg chg="mod">
          <ac:chgData name="Margarida Sardo" userId="66d56ef7-22c4-4684-9c26-1bf3420040dd" providerId="ADAL" clId="{3B5F633D-9F02-3446-A82F-25710FC98510}" dt="2019-06-13T10:08:48.851" v="143"/>
          <ac:spMkLst>
            <pc:docMk/>
            <pc:sldMasterMk cId="0" sldId="2147483719"/>
            <ac:spMk id="2" creationId="{00000000-0000-0000-0000-000000000000}"/>
          </ac:spMkLst>
        </pc:spChg>
        <pc:sldLayoutChg chg="modSp">
          <pc:chgData name="Margarida Sardo" userId="66d56ef7-22c4-4684-9c26-1bf3420040dd" providerId="ADAL" clId="{3B5F633D-9F02-3446-A82F-25710FC98510}" dt="2019-06-13T10:08:48.851" v="143"/>
          <pc:sldLayoutMkLst>
            <pc:docMk/>
            <pc:sldMasterMk cId="0" sldId="2147483719"/>
            <pc:sldLayoutMk cId="2037226853" sldId="2147483962"/>
          </pc:sldLayoutMkLst>
          <pc:spChg chg="mod">
            <ac:chgData name="Margarida Sardo" userId="66d56ef7-22c4-4684-9c26-1bf3420040dd" providerId="ADAL" clId="{3B5F633D-9F02-3446-A82F-25710FC98510}" dt="2019-06-13T10:08:48.851" v="143"/>
            <ac:spMkLst>
              <pc:docMk/>
              <pc:sldMasterMk cId="0" sldId="2147483719"/>
              <pc:sldLayoutMk cId="2037226853" sldId="2147483962"/>
              <ac:spMk id="8"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037226853" sldId="2147483962"/>
              <ac:spMk id="15"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037226853" sldId="2147483962"/>
              <ac:spMk id="18"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037226853" sldId="2147483962"/>
              <ac:spMk id="19"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037226853" sldId="2147483962"/>
              <ac:spMk id="20"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2037226853" sldId="2147483962"/>
              <ac:picMk id="2" creationId="{00000000-0000-0000-0000-000000000000}"/>
            </ac:picMkLst>
          </pc:picChg>
          <pc:picChg chg="mod">
            <ac:chgData name="Margarida Sardo" userId="66d56ef7-22c4-4684-9c26-1bf3420040dd" providerId="ADAL" clId="{3B5F633D-9F02-3446-A82F-25710FC98510}" dt="2019-06-13T10:08:48.851" v="143"/>
            <ac:picMkLst>
              <pc:docMk/>
              <pc:sldMasterMk cId="0" sldId="2147483719"/>
              <pc:sldLayoutMk cId="2037226853" sldId="2147483962"/>
              <ac:picMk id="6" creationId="{00000000-0000-0000-0000-000000000000}"/>
            </ac:picMkLst>
          </pc:picChg>
          <pc:cxnChg chg="mod">
            <ac:chgData name="Margarida Sardo" userId="66d56ef7-22c4-4684-9c26-1bf3420040dd" providerId="ADAL" clId="{3B5F633D-9F02-3446-A82F-25710FC98510}" dt="2019-06-13T10:08:48.851" v="143"/>
            <ac:cxnSpMkLst>
              <pc:docMk/>
              <pc:sldMasterMk cId="0" sldId="2147483719"/>
              <pc:sldLayoutMk cId="2037226853" sldId="2147483962"/>
              <ac:cxnSpMk id="7" creationId="{00000000-0000-0000-0000-000000000000}"/>
            </ac:cxnSpMkLst>
          </pc:cxnChg>
        </pc:sldLayoutChg>
        <pc:sldLayoutChg chg="modSp">
          <pc:chgData name="Margarida Sardo" userId="66d56ef7-22c4-4684-9c26-1bf3420040dd" providerId="ADAL" clId="{3B5F633D-9F02-3446-A82F-25710FC98510}" dt="2019-06-13T10:08:48.851" v="143"/>
          <pc:sldLayoutMkLst>
            <pc:docMk/>
            <pc:sldMasterMk cId="0" sldId="2147483719"/>
            <pc:sldLayoutMk cId="192450603" sldId="2147483963"/>
          </pc:sldLayoutMkLst>
          <pc:spChg chg="mod">
            <ac:chgData name="Margarida Sardo" userId="66d56ef7-22c4-4684-9c26-1bf3420040dd" providerId="ADAL" clId="{3B5F633D-9F02-3446-A82F-25710FC98510}" dt="2019-06-13T10:08:48.851" v="143"/>
            <ac:spMkLst>
              <pc:docMk/>
              <pc:sldMasterMk cId="0" sldId="2147483719"/>
              <pc:sldLayoutMk cId="192450603" sldId="2147483963"/>
              <ac:spMk id="6"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92450603" sldId="2147483963"/>
              <ac:spMk id="7"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192450603" sldId="2147483963"/>
              <ac:picMk id="4"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406912239" sldId="2147483964"/>
          </pc:sldLayoutMkLst>
          <pc:spChg chg="mod">
            <ac:chgData name="Margarida Sardo" userId="66d56ef7-22c4-4684-9c26-1bf3420040dd" providerId="ADAL" clId="{3B5F633D-9F02-3446-A82F-25710FC98510}" dt="2019-06-13T10:08:48.851" v="143"/>
            <ac:spMkLst>
              <pc:docMk/>
              <pc:sldMasterMk cId="0" sldId="2147483719"/>
              <pc:sldLayoutMk cId="406912239" sldId="2147483964"/>
              <ac:spMk id="5"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406912239" sldId="2147483964"/>
              <ac:spMk id="6"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406912239" sldId="2147483964"/>
              <ac:picMk id="4"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1386068825" sldId="2147483965"/>
          </pc:sldLayoutMkLst>
          <pc:spChg chg="mod">
            <ac:chgData name="Margarida Sardo" userId="66d56ef7-22c4-4684-9c26-1bf3420040dd" providerId="ADAL" clId="{3B5F633D-9F02-3446-A82F-25710FC98510}" dt="2019-06-13T10:08:48.851" v="143"/>
            <ac:spMkLst>
              <pc:docMk/>
              <pc:sldMasterMk cId="0" sldId="2147483719"/>
              <pc:sldLayoutMk cId="1386068825" sldId="2147483965"/>
              <ac:spMk id="3"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386068825" sldId="2147483965"/>
              <ac:spMk id="5"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1386068825" sldId="2147483965"/>
              <ac:picMk id="4"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1903622766" sldId="2147483966"/>
          </pc:sldLayoutMkLst>
          <pc:spChg chg="mod">
            <ac:chgData name="Margarida Sardo" userId="66d56ef7-22c4-4684-9c26-1bf3420040dd" providerId="ADAL" clId="{3B5F633D-9F02-3446-A82F-25710FC98510}" dt="2019-06-13T10:08:48.851" v="143"/>
            <ac:spMkLst>
              <pc:docMk/>
              <pc:sldMasterMk cId="0" sldId="2147483719"/>
              <pc:sldLayoutMk cId="1903622766" sldId="2147483966"/>
              <ac:spMk id="5"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903622766" sldId="2147483966"/>
              <ac:spMk id="6"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903622766" sldId="2147483966"/>
              <ac:spMk id="7"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1903622766" sldId="2147483966"/>
              <ac:picMk id="8"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976455156" sldId="2147483967"/>
          </pc:sldLayoutMkLst>
          <pc:spChg chg="mod">
            <ac:chgData name="Margarida Sardo" userId="66d56ef7-22c4-4684-9c26-1bf3420040dd" providerId="ADAL" clId="{3B5F633D-9F02-3446-A82F-25710FC98510}" dt="2019-06-13T10:08:48.851" v="143"/>
            <ac:spMkLst>
              <pc:docMk/>
              <pc:sldMasterMk cId="0" sldId="2147483719"/>
              <pc:sldLayoutMk cId="976455156" sldId="2147483967"/>
              <ac:spMk id="5"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976455156" sldId="2147483967"/>
              <ac:spMk id="8"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976455156" sldId="2147483967"/>
              <ac:spMk id="9"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976455156" sldId="2147483967"/>
              <ac:picMk id="4"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211776518" sldId="2147483968"/>
          </pc:sldLayoutMkLst>
          <pc:spChg chg="mod">
            <ac:chgData name="Margarida Sardo" userId="66d56ef7-22c4-4684-9c26-1bf3420040dd" providerId="ADAL" clId="{3B5F633D-9F02-3446-A82F-25710FC98510}" dt="2019-06-13T10:08:48.851" v="143"/>
            <ac:spMkLst>
              <pc:docMk/>
              <pc:sldMasterMk cId="0" sldId="2147483719"/>
              <pc:sldLayoutMk cId="211776518" sldId="2147483968"/>
              <ac:spMk id="5"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11776518" sldId="2147483968"/>
              <ac:spMk id="8"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11776518" sldId="2147483968"/>
              <ac:spMk id="9"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211776518" sldId="2147483968"/>
              <ac:picMk id="4"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947534947" sldId="2147483969"/>
          </pc:sldLayoutMkLst>
          <pc:spChg chg="mod">
            <ac:chgData name="Margarida Sardo" userId="66d56ef7-22c4-4684-9c26-1bf3420040dd" providerId="ADAL" clId="{3B5F633D-9F02-3446-A82F-25710FC98510}" dt="2019-06-13T10:08:48.851" v="143"/>
            <ac:spMkLst>
              <pc:docMk/>
              <pc:sldMasterMk cId="0" sldId="2147483719"/>
              <pc:sldLayoutMk cId="947534947" sldId="2147483969"/>
              <ac:spMk id="3"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947534947" sldId="2147483969"/>
              <ac:spMk id="5"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947534947" sldId="2147483969"/>
              <ac:picMk id="4"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1628611724" sldId="2147483970"/>
          </pc:sldLayoutMkLst>
          <pc:spChg chg="mod">
            <ac:chgData name="Margarida Sardo" userId="66d56ef7-22c4-4684-9c26-1bf3420040dd" providerId="ADAL" clId="{3B5F633D-9F02-3446-A82F-25710FC98510}" dt="2019-06-13T10:08:48.851" v="143"/>
            <ac:spMkLst>
              <pc:docMk/>
              <pc:sldMasterMk cId="0" sldId="2147483719"/>
              <pc:sldLayoutMk cId="1628611724" sldId="2147483970"/>
              <ac:spMk id="3"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628611724" sldId="2147483970"/>
              <ac:spMk id="5"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628611724" sldId="2147483970"/>
              <ac:spMk id="6"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1628611724" sldId="2147483970"/>
              <ac:picMk id="7"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250680606" sldId="2147483971"/>
          </pc:sldLayoutMkLst>
          <pc:spChg chg="mod">
            <ac:chgData name="Margarida Sardo" userId="66d56ef7-22c4-4684-9c26-1bf3420040dd" providerId="ADAL" clId="{3B5F633D-9F02-3446-A82F-25710FC98510}" dt="2019-06-13T10:08:48.851" v="143"/>
            <ac:spMkLst>
              <pc:docMk/>
              <pc:sldMasterMk cId="0" sldId="2147483719"/>
              <pc:sldLayoutMk cId="250680606" sldId="2147483971"/>
              <ac:spMk id="4"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250680606" sldId="2147483971"/>
              <ac:picMk id="3"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1974219801" sldId="2147483972"/>
          </pc:sldLayoutMkLst>
          <pc:spChg chg="mod">
            <ac:chgData name="Margarida Sardo" userId="66d56ef7-22c4-4684-9c26-1bf3420040dd" providerId="ADAL" clId="{3B5F633D-9F02-3446-A82F-25710FC98510}" dt="2019-06-13T10:08:48.851" v="143"/>
            <ac:spMkLst>
              <pc:docMk/>
              <pc:sldMasterMk cId="0" sldId="2147483719"/>
              <pc:sldLayoutMk cId="1974219801" sldId="2147483972"/>
              <ac:spMk id="4"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974219801" sldId="2147483972"/>
              <ac:spMk id="13"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974219801" sldId="2147483972"/>
              <ac:spMk id="14"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974219801" sldId="2147483972"/>
              <ac:spMk id="15"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974219801" sldId="2147483972"/>
              <ac:spMk id="17"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1974219801" sldId="2147483972"/>
              <ac:picMk id="3"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276145381" sldId="2147483973"/>
          </pc:sldLayoutMkLst>
          <pc:spChg chg="mod">
            <ac:chgData name="Margarida Sardo" userId="66d56ef7-22c4-4684-9c26-1bf3420040dd" providerId="ADAL" clId="{3B5F633D-9F02-3446-A82F-25710FC98510}" dt="2019-06-13T10:08:48.851" v="143"/>
            <ac:spMkLst>
              <pc:docMk/>
              <pc:sldMasterMk cId="0" sldId="2147483719"/>
              <pc:sldLayoutMk cId="276145381" sldId="2147483973"/>
              <ac:spMk id="3"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76145381" sldId="2147483973"/>
              <ac:spMk id="5"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76145381" sldId="2147483973"/>
              <ac:spMk id="6"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76145381" sldId="2147483973"/>
              <ac:spMk id="7"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276145381" sldId="2147483973"/>
              <ac:spMk id="8"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276145381" sldId="2147483973"/>
              <ac:picMk id="4"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421206941" sldId="2147483974"/>
          </pc:sldLayoutMkLst>
          <pc:spChg chg="mod">
            <ac:chgData name="Margarida Sardo" userId="66d56ef7-22c4-4684-9c26-1bf3420040dd" providerId="ADAL" clId="{3B5F633D-9F02-3446-A82F-25710FC98510}" dt="2019-06-13T10:08:48.851" v="143"/>
            <ac:spMkLst>
              <pc:docMk/>
              <pc:sldMasterMk cId="0" sldId="2147483719"/>
              <pc:sldLayoutMk cId="421206941" sldId="2147483974"/>
              <ac:spMk id="13"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421206941" sldId="2147483974"/>
              <ac:spMk id="15"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421206941" sldId="2147483974"/>
              <ac:picMk id="3" creationId="{00000000-0000-0000-0000-000000000000}"/>
            </ac:picMkLst>
          </pc:picChg>
        </pc:sldLayoutChg>
        <pc:sldLayoutChg chg="modSp">
          <pc:chgData name="Margarida Sardo" userId="66d56ef7-22c4-4684-9c26-1bf3420040dd" providerId="ADAL" clId="{3B5F633D-9F02-3446-A82F-25710FC98510}" dt="2019-06-13T10:08:48.851" v="143"/>
          <pc:sldLayoutMkLst>
            <pc:docMk/>
            <pc:sldMasterMk cId="0" sldId="2147483719"/>
            <pc:sldLayoutMk cId="1864973426" sldId="2147483975"/>
          </pc:sldLayoutMkLst>
          <pc:spChg chg="mod">
            <ac:chgData name="Margarida Sardo" userId="66d56ef7-22c4-4684-9c26-1bf3420040dd" providerId="ADAL" clId="{3B5F633D-9F02-3446-A82F-25710FC98510}" dt="2019-06-13T10:08:48.851" v="143"/>
            <ac:spMkLst>
              <pc:docMk/>
              <pc:sldMasterMk cId="0" sldId="2147483719"/>
              <pc:sldLayoutMk cId="1864973426" sldId="2147483975"/>
              <ac:spMk id="9"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864973426" sldId="2147483975"/>
              <ac:spMk id="10" creationId="{00000000-0000-0000-0000-000000000000}"/>
            </ac:spMkLst>
          </pc:spChg>
          <pc:spChg chg="mod">
            <ac:chgData name="Margarida Sardo" userId="66d56ef7-22c4-4684-9c26-1bf3420040dd" providerId="ADAL" clId="{3B5F633D-9F02-3446-A82F-25710FC98510}" dt="2019-06-13T10:08:48.851" v="143"/>
            <ac:spMkLst>
              <pc:docMk/>
              <pc:sldMasterMk cId="0" sldId="2147483719"/>
              <pc:sldLayoutMk cId="1864973426" sldId="2147483975"/>
              <ac:spMk id="11" creationId="{00000000-0000-0000-0000-000000000000}"/>
            </ac:spMkLst>
          </pc:spChg>
          <pc:picChg chg="mod">
            <ac:chgData name="Margarida Sardo" userId="66d56ef7-22c4-4684-9c26-1bf3420040dd" providerId="ADAL" clId="{3B5F633D-9F02-3446-A82F-25710FC98510}" dt="2019-06-13T10:08:48.851" v="143"/>
            <ac:picMkLst>
              <pc:docMk/>
              <pc:sldMasterMk cId="0" sldId="2147483719"/>
              <pc:sldLayoutMk cId="1864973426" sldId="2147483975"/>
              <ac:picMk id="3"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presentation title slide">
    <p:bg>
      <p:bgPr>
        <a:solidFill>
          <a:srgbClr val="1C9DAC"/>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3890" y="-1588"/>
            <a:ext cx="2166937"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19288" y="1989139"/>
            <a:ext cx="0" cy="3657600"/>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5" name="Text Placeholder 14"/>
          <p:cNvSpPr>
            <a:spLocks noGrp="1"/>
          </p:cNvSpPr>
          <p:nvPr>
            <p:ph type="body" sz="quarter" idx="14"/>
          </p:nvPr>
        </p:nvSpPr>
        <p:spPr>
          <a:xfrm>
            <a:off x="2325600" y="1886400"/>
            <a:ext cx="6062750" cy="3774848"/>
          </a:xfrm>
          <a:prstGeom prst="rect">
            <a:avLst/>
          </a:prstGeom>
        </p:spPr>
        <p:txBody>
          <a:bodyPr lIns="0" tIns="0" rIns="0" bIns="0"/>
          <a:lstStyle>
            <a:lvl1pPr marL="0" indent="0">
              <a:lnSpc>
                <a:spcPts val="4800"/>
              </a:lnSpc>
              <a:spcBef>
                <a:spcPts val="0"/>
              </a:spcBef>
              <a:buFontTx/>
              <a:buNone/>
              <a:defRPr sz="4400" b="0" i="0">
                <a:solidFill>
                  <a:schemeClr val="bg1"/>
                </a:solidFill>
                <a:latin typeface="Georgia"/>
                <a:ea typeface="Georgia"/>
                <a:cs typeface="Georgia"/>
              </a:defRPr>
            </a:lvl1pPr>
          </a:lstStyle>
          <a:p>
            <a:pPr lvl="0"/>
            <a:r>
              <a:rPr lang="en-GB" dirty="0"/>
              <a:t>Click to edit Master text styles</a:t>
            </a:r>
          </a:p>
        </p:txBody>
      </p:sp>
      <p:sp>
        <p:nvSpPr>
          <p:cNvPr id="18" name="Text Placeholder 14"/>
          <p:cNvSpPr>
            <a:spLocks noGrp="1"/>
          </p:cNvSpPr>
          <p:nvPr>
            <p:ph type="body" sz="quarter" idx="15"/>
          </p:nvPr>
        </p:nvSpPr>
        <p:spPr>
          <a:xfrm>
            <a:off x="640802" y="1972802"/>
            <a:ext cx="1219139" cy="358775"/>
          </a:xfrm>
          <a:prstGeom prst="rect">
            <a:avLst/>
          </a:prstGeom>
        </p:spPr>
        <p:txBody>
          <a:bodyPr lIns="0" tIns="0" rIns="0" bIns="0"/>
          <a:lstStyle>
            <a:lvl1pPr marL="0" indent="0">
              <a:lnSpc>
                <a:spcPts val="1300"/>
              </a:lnSpc>
              <a:spcBef>
                <a:spcPts val="0"/>
              </a:spcBef>
              <a:buFontTx/>
              <a:buNone/>
              <a:defRPr sz="1100" b="0" i="0">
                <a:solidFill>
                  <a:schemeClr val="bg1"/>
                </a:solidFill>
                <a:latin typeface="Tahoma"/>
                <a:ea typeface="Tahoma"/>
                <a:cs typeface="Tahoma"/>
              </a:defRPr>
            </a:lvl1pPr>
          </a:lstStyle>
          <a:p>
            <a:pPr lvl="0"/>
            <a:r>
              <a:rPr lang="en-GB" dirty="0"/>
              <a:t>Click to edit Master text styles</a:t>
            </a:r>
          </a:p>
        </p:txBody>
      </p:sp>
      <p:sp>
        <p:nvSpPr>
          <p:cNvPr id="19" name="Text Placeholder 14"/>
          <p:cNvSpPr>
            <a:spLocks noGrp="1"/>
          </p:cNvSpPr>
          <p:nvPr>
            <p:ph type="body" sz="quarter" idx="16"/>
          </p:nvPr>
        </p:nvSpPr>
        <p:spPr>
          <a:xfrm>
            <a:off x="640802" y="2332800"/>
            <a:ext cx="1219139" cy="536400"/>
          </a:xfrm>
          <a:prstGeom prst="rect">
            <a:avLst/>
          </a:prstGeom>
        </p:spPr>
        <p:txBody>
          <a:bodyPr lIns="0" tIns="0" rIns="0" bIns="0"/>
          <a:lstStyle>
            <a:lvl1pPr marL="0" indent="0">
              <a:lnSpc>
                <a:spcPts val="1300"/>
              </a:lnSpc>
              <a:spcBef>
                <a:spcPts val="0"/>
              </a:spcBef>
              <a:buFontTx/>
              <a:buNone/>
              <a:defRPr sz="1100" b="1" i="0">
                <a:solidFill>
                  <a:schemeClr val="bg1"/>
                </a:solidFill>
                <a:latin typeface="Tahoma"/>
                <a:ea typeface="Tahoma"/>
                <a:cs typeface="Tahoma"/>
              </a:defRPr>
            </a:lvl1pPr>
          </a:lstStyle>
          <a:p>
            <a:pPr lvl="0"/>
            <a:r>
              <a:rPr lang="en-GB" dirty="0"/>
              <a:t>Click to edit Master text styles</a:t>
            </a:r>
          </a:p>
        </p:txBody>
      </p:sp>
      <p:sp>
        <p:nvSpPr>
          <p:cNvPr id="20" name="Text Placeholder 14"/>
          <p:cNvSpPr>
            <a:spLocks noGrp="1"/>
          </p:cNvSpPr>
          <p:nvPr>
            <p:ph type="body" sz="quarter" idx="17"/>
          </p:nvPr>
        </p:nvSpPr>
        <p:spPr>
          <a:xfrm>
            <a:off x="640802" y="2876400"/>
            <a:ext cx="1219139" cy="695325"/>
          </a:xfrm>
          <a:prstGeom prst="rect">
            <a:avLst/>
          </a:prstGeom>
        </p:spPr>
        <p:txBody>
          <a:bodyPr lIns="0" tIns="0" rIns="0" bIns="0"/>
          <a:lstStyle>
            <a:lvl1pPr marL="0" indent="0">
              <a:lnSpc>
                <a:spcPts val="1300"/>
              </a:lnSpc>
              <a:spcBef>
                <a:spcPts val="0"/>
              </a:spcBef>
              <a:buFontTx/>
              <a:buNone/>
              <a:defRPr sz="1100" b="1" i="0">
                <a:solidFill>
                  <a:schemeClr val="bg1"/>
                </a:solidFill>
                <a:latin typeface="Tahoma"/>
                <a:ea typeface="Tahoma"/>
                <a:cs typeface="Tahoma"/>
              </a:defRPr>
            </a:lvl1pPr>
          </a:lstStyle>
          <a:p>
            <a:pPr lvl="0"/>
            <a:r>
              <a:rPr lang="en-GB" dirty="0"/>
              <a:t>Click to edit Master text styles</a:t>
            </a:r>
          </a:p>
        </p:txBody>
      </p:sp>
      <p:sp>
        <p:nvSpPr>
          <p:cNvPr id="8" name="Text Placeholder 14"/>
          <p:cNvSpPr>
            <a:spLocks noGrp="1"/>
          </p:cNvSpPr>
          <p:nvPr>
            <p:ph type="body" sz="quarter" idx="18"/>
          </p:nvPr>
        </p:nvSpPr>
        <p:spPr>
          <a:xfrm>
            <a:off x="641270" y="5503482"/>
            <a:ext cx="1219139" cy="229775"/>
          </a:xfrm>
          <a:prstGeom prst="rect">
            <a:avLst/>
          </a:prstGeom>
        </p:spPr>
        <p:txBody>
          <a:bodyPr lIns="0" tIns="0" rIns="0" bIns="0"/>
          <a:lstStyle>
            <a:lvl1pPr marL="0" indent="0">
              <a:lnSpc>
                <a:spcPts val="1300"/>
              </a:lnSpc>
              <a:spcBef>
                <a:spcPts val="0"/>
              </a:spcBef>
              <a:buFontTx/>
              <a:buNone/>
              <a:defRPr sz="1100" b="0" i="0">
                <a:solidFill>
                  <a:schemeClr val="bg1"/>
                </a:solidFill>
                <a:latin typeface="Tahoma"/>
                <a:ea typeface="Tahoma"/>
                <a:cs typeface="Tahoma"/>
              </a:defRPr>
            </a:lvl1pPr>
          </a:lstStyle>
          <a:p>
            <a:pPr lvl="0"/>
            <a:r>
              <a:rPr lang="en-GB" dirty="0"/>
              <a:t>Click to edit Master text styles</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80114" y="5949281"/>
            <a:ext cx="3222727" cy="807251"/>
          </a:xfrm>
          <a:prstGeom prst="rect">
            <a:avLst/>
          </a:prstGeom>
        </p:spPr>
      </p:pic>
    </p:spTree>
    <p:extLst>
      <p:ext uri="{BB962C8B-B14F-4D97-AF65-F5344CB8AC3E}">
        <p14:creationId xmlns:p14="http://schemas.microsoft.com/office/powerpoint/2010/main" val="203722685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12"/>
          <p:cNvSpPr>
            <a:spLocks noGrp="1"/>
          </p:cNvSpPr>
          <p:nvPr>
            <p:ph type="pic" sz="quarter" idx="13"/>
          </p:nvPr>
        </p:nvSpPr>
        <p:spPr>
          <a:xfrm>
            <a:off x="0" y="906811"/>
            <a:ext cx="9144000" cy="5951191"/>
          </a:xfrm>
          <a:prstGeom prst="rect">
            <a:avLst/>
          </a:prstGeom>
        </p:spPr>
        <p:txBody>
          <a:bodyPr/>
          <a:lstStyle/>
          <a:p>
            <a:endParaRPr lang="en-US" dirty="0"/>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5"/>
          <p:cNvSpPr>
            <a:spLocks noGrp="1"/>
          </p:cNvSpPr>
          <p:nvPr>
            <p:ph type="body" sz="quarter" idx="10"/>
          </p:nvPr>
        </p:nvSpPr>
        <p:spPr>
          <a:xfrm>
            <a:off x="467547" y="444421"/>
            <a:ext cx="6552727" cy="608316"/>
          </a:xfrm>
          <a:prstGeom prst="rect">
            <a:avLst/>
          </a:prstGeom>
        </p:spPr>
        <p:txBody>
          <a:bodyPr lIns="0" tIns="0" rIns="0" bIns="0"/>
          <a:lstStyle>
            <a:lvl1pPr marL="0" indent="0">
              <a:lnSpc>
                <a:spcPts val="4200"/>
              </a:lnSpc>
              <a:buFontTx/>
              <a:buNone/>
              <a:defRPr sz="3200" b="0" i="0" baseline="0">
                <a:solidFill>
                  <a:srgbClr val="16818D"/>
                </a:solidFill>
                <a:latin typeface="Georgia"/>
                <a:ea typeface="Georgia"/>
                <a:cs typeface="Georgia"/>
              </a:defRPr>
            </a:lvl1pPr>
          </a:lstStyle>
          <a:p>
            <a:pPr lvl="0"/>
            <a:r>
              <a:rPr lang="en-GB" dirty="0"/>
              <a:t>Click to edit Master text styles</a:t>
            </a:r>
          </a:p>
        </p:txBody>
      </p:sp>
      <p:sp>
        <p:nvSpPr>
          <p:cNvPr id="13" name="Picture Placeholder 12"/>
          <p:cNvSpPr>
            <a:spLocks noGrp="1"/>
          </p:cNvSpPr>
          <p:nvPr>
            <p:ph type="pic" sz="quarter" idx="11"/>
          </p:nvPr>
        </p:nvSpPr>
        <p:spPr>
          <a:xfrm>
            <a:off x="6118227" y="1461053"/>
            <a:ext cx="3025775" cy="5396948"/>
          </a:xfrm>
          <a:prstGeom prst="rect">
            <a:avLst/>
          </a:prstGeom>
        </p:spPr>
        <p:txBody>
          <a:bodyPr/>
          <a:lstStyle/>
          <a:p>
            <a:endParaRPr lang="en-US" dirty="0"/>
          </a:p>
        </p:txBody>
      </p:sp>
      <p:sp>
        <p:nvSpPr>
          <p:cNvPr id="14" name="Picture Placeholder 12"/>
          <p:cNvSpPr>
            <a:spLocks noGrp="1"/>
          </p:cNvSpPr>
          <p:nvPr>
            <p:ph type="pic" sz="quarter" idx="12"/>
          </p:nvPr>
        </p:nvSpPr>
        <p:spPr>
          <a:xfrm>
            <a:off x="0" y="1461053"/>
            <a:ext cx="3024188" cy="5396948"/>
          </a:xfrm>
          <a:prstGeom prst="rect">
            <a:avLst/>
          </a:prstGeom>
        </p:spPr>
        <p:txBody>
          <a:bodyPr/>
          <a:lstStyle/>
          <a:p>
            <a:endParaRPr lang="en-US"/>
          </a:p>
        </p:txBody>
      </p:sp>
      <p:sp>
        <p:nvSpPr>
          <p:cNvPr id="15" name="Picture Placeholder 12"/>
          <p:cNvSpPr>
            <a:spLocks noGrp="1"/>
          </p:cNvSpPr>
          <p:nvPr>
            <p:ph type="pic" sz="quarter" idx="13"/>
          </p:nvPr>
        </p:nvSpPr>
        <p:spPr>
          <a:xfrm>
            <a:off x="3059113" y="1461054"/>
            <a:ext cx="3020316" cy="2650572"/>
          </a:xfrm>
          <a:prstGeom prst="rect">
            <a:avLst/>
          </a:prstGeom>
        </p:spPr>
        <p:txBody>
          <a:bodyPr/>
          <a:lstStyle/>
          <a:p>
            <a:endParaRPr lang="en-US"/>
          </a:p>
        </p:txBody>
      </p:sp>
      <p:sp>
        <p:nvSpPr>
          <p:cNvPr id="17" name="Picture Placeholder 12"/>
          <p:cNvSpPr>
            <a:spLocks noGrp="1"/>
          </p:cNvSpPr>
          <p:nvPr>
            <p:ph type="pic" sz="quarter" idx="14"/>
          </p:nvPr>
        </p:nvSpPr>
        <p:spPr>
          <a:xfrm>
            <a:off x="3059113" y="4149725"/>
            <a:ext cx="3020316" cy="2708275"/>
          </a:xfrm>
          <a:prstGeom prst="rect">
            <a:avLst/>
          </a:prstGeom>
        </p:spPr>
        <p:txBody>
          <a:bodyPr/>
          <a:lstStyle/>
          <a:p>
            <a:endParaRPr lang="en-US"/>
          </a:p>
        </p:txBody>
      </p:sp>
    </p:spTree>
    <p:extLst>
      <p:ext uri="{BB962C8B-B14F-4D97-AF65-F5344CB8AC3E}">
        <p14:creationId xmlns:p14="http://schemas.microsoft.com/office/powerpoint/2010/main" val="1974219801"/>
      </p:ext>
    </p:extLst>
  </p:cSld>
  <p:clrMapOvr>
    <a:masterClrMapping/>
  </p:clrMapOvr>
  <p:transition spd="slow">
    <p:fade/>
  </p:transition>
  <p:extLst mod="1">
    <p:ext uri="{DCECCB84-F9BA-43D5-87BE-67443E8EF086}">
      <p15:sldGuideLst xmlns:p15="http://schemas.microsoft.com/office/powerpoint/2012/main">
        <p15:guide id="1" orient="horz" pos="332" userDrawn="1">
          <p15:clr>
            <a:srgbClr val="FBAE40"/>
          </p15:clr>
        </p15:guide>
        <p15:guide id="2" pos="2880" userDrawn="1">
          <p15:clr>
            <a:srgbClr val="FBAE40"/>
          </p15:clr>
        </p15:guide>
        <p15:guide id="4" pos="3833" userDrawn="1">
          <p15:clr>
            <a:srgbClr val="FBAE40"/>
          </p15:clr>
        </p15:guide>
        <p15:guide id="5" orient="horz" pos="2615" userDrawn="1">
          <p15:clr>
            <a:srgbClr val="FBAE40"/>
          </p15:clr>
        </p15:guide>
        <p15:guide id="6" pos="1906" userDrawn="1">
          <p15:clr>
            <a:srgbClr val="FBAE40"/>
          </p15:clr>
        </p15:guide>
        <p15:guide id="8" pos="1927" userDrawn="1">
          <p15:clr>
            <a:srgbClr val="FBAE40"/>
          </p15:clr>
        </p15:guide>
        <p15:guide id="9" pos="3854" userDrawn="1">
          <p15:clr>
            <a:srgbClr val="FBAE40"/>
          </p15:clr>
        </p15:guide>
        <p15:guide id="10" orient="horz" pos="259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467547" y="444421"/>
            <a:ext cx="6624735" cy="608316"/>
          </a:xfrm>
          <a:prstGeom prst="rect">
            <a:avLst/>
          </a:prstGeom>
        </p:spPr>
        <p:txBody>
          <a:bodyPr lIns="0" tIns="0" rIns="0" bIns="0"/>
          <a:lstStyle>
            <a:lvl1pPr marL="0" indent="0">
              <a:lnSpc>
                <a:spcPts val="4200"/>
              </a:lnSpc>
              <a:buFontTx/>
              <a:buNone/>
              <a:defRPr sz="3200" b="0" i="0" baseline="0">
                <a:solidFill>
                  <a:srgbClr val="16818D"/>
                </a:solidFill>
                <a:latin typeface="Georgia"/>
                <a:ea typeface="Georgia"/>
                <a:cs typeface="Georgia"/>
              </a:defRPr>
            </a:lvl1pPr>
          </a:lstStyle>
          <a:p>
            <a:pPr lvl="0"/>
            <a:r>
              <a:rPr lang="en-GB" dirty="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12"/>
          <p:cNvSpPr>
            <a:spLocks noGrp="1"/>
          </p:cNvSpPr>
          <p:nvPr>
            <p:ph type="pic" sz="quarter" idx="11"/>
          </p:nvPr>
        </p:nvSpPr>
        <p:spPr>
          <a:xfrm>
            <a:off x="3041650" y="1461053"/>
            <a:ext cx="3043238" cy="5396948"/>
          </a:xfrm>
          <a:prstGeom prst="rect">
            <a:avLst/>
          </a:prstGeom>
        </p:spPr>
        <p:txBody>
          <a:bodyPr/>
          <a:lstStyle/>
          <a:p>
            <a:endParaRPr lang="en-US"/>
          </a:p>
        </p:txBody>
      </p:sp>
      <p:sp>
        <p:nvSpPr>
          <p:cNvPr id="6" name="Picture Placeholder 12"/>
          <p:cNvSpPr>
            <a:spLocks noGrp="1"/>
          </p:cNvSpPr>
          <p:nvPr>
            <p:ph type="pic" sz="quarter" idx="13"/>
          </p:nvPr>
        </p:nvSpPr>
        <p:spPr>
          <a:xfrm>
            <a:off x="6121402" y="1461054"/>
            <a:ext cx="3022599" cy="2650572"/>
          </a:xfrm>
          <a:prstGeom prst="rect">
            <a:avLst/>
          </a:prstGeom>
        </p:spPr>
        <p:txBody>
          <a:bodyPr/>
          <a:lstStyle/>
          <a:p>
            <a:endParaRPr lang="en-US" dirty="0"/>
          </a:p>
        </p:txBody>
      </p:sp>
      <p:sp>
        <p:nvSpPr>
          <p:cNvPr id="7" name="Picture Placeholder 12"/>
          <p:cNvSpPr>
            <a:spLocks noGrp="1"/>
          </p:cNvSpPr>
          <p:nvPr>
            <p:ph type="pic" sz="quarter" idx="14"/>
          </p:nvPr>
        </p:nvSpPr>
        <p:spPr>
          <a:xfrm>
            <a:off x="6121400" y="4146549"/>
            <a:ext cx="3022600" cy="2711451"/>
          </a:xfrm>
          <a:prstGeom prst="rect">
            <a:avLst/>
          </a:prstGeom>
        </p:spPr>
        <p:txBody>
          <a:bodyPr/>
          <a:lstStyle/>
          <a:p>
            <a:endParaRPr lang="en-US"/>
          </a:p>
        </p:txBody>
      </p:sp>
      <p:sp>
        <p:nvSpPr>
          <p:cNvPr id="8" name="Text Placeholder 5"/>
          <p:cNvSpPr>
            <a:spLocks noGrp="1"/>
          </p:cNvSpPr>
          <p:nvPr>
            <p:ph type="body" sz="quarter" idx="15" hasCustomPrompt="1"/>
          </p:nvPr>
        </p:nvSpPr>
        <p:spPr>
          <a:xfrm>
            <a:off x="458067" y="1461052"/>
            <a:ext cx="2385743" cy="4536504"/>
          </a:xfrm>
          <a:prstGeom prst="rect">
            <a:avLst/>
          </a:prstGeom>
        </p:spPr>
        <p:txBody>
          <a:bodyPr lIns="0" tIns="0" rIns="0" bIns="0" numCol="1" spcCol="216000"/>
          <a:lstStyle>
            <a:lvl1pPr marL="285744" marR="0" indent="-285744"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sz="1400"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25" indent="-274632">
              <a:buClr>
                <a:srgbClr val="16818D"/>
              </a:buClr>
              <a:buFont typeface="Courier New" panose="02070309020205020404" pitchFamily="49" charset="0"/>
              <a:buChar char="o"/>
              <a:defRPr sz="1400">
                <a:latin typeface="Tahoma" panose="020B0604030504040204" pitchFamily="34" charset="0"/>
                <a:ea typeface="Tahoma" panose="020B0604030504040204" pitchFamily="34" charset="0"/>
                <a:cs typeface="Tahoma" panose="020B0604030504040204" pitchFamily="34" charset="0"/>
              </a:defRPr>
            </a:lvl2pPr>
            <a:lvl3pPr marL="808018" indent="-177796">
              <a:buClr>
                <a:srgbClr val="16818D"/>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163610" indent="-301618">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Tree>
    <p:extLst>
      <p:ext uri="{BB962C8B-B14F-4D97-AF65-F5344CB8AC3E}">
        <p14:creationId xmlns:p14="http://schemas.microsoft.com/office/powerpoint/2010/main" val="276145381"/>
      </p:ext>
    </p:extLst>
  </p:cSld>
  <p:clrMapOvr>
    <a:masterClrMapping/>
  </p:clrMapOvr>
  <p:transition spd="slow">
    <p:fade/>
  </p:transition>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3856" userDrawn="1">
          <p15:clr>
            <a:srgbClr val="FBAE40"/>
          </p15:clr>
        </p15:guide>
        <p15:guide id="4" pos="3833" userDrawn="1">
          <p15:clr>
            <a:srgbClr val="FBAE40"/>
          </p15:clr>
        </p15:guide>
        <p15:guide id="6" orient="horz" pos="2591"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2"/>
          </p:nvPr>
        </p:nvSpPr>
        <p:spPr>
          <a:xfrm>
            <a:off x="1042990" y="1916832"/>
            <a:ext cx="7058025" cy="3528392"/>
          </a:xfrm>
          <a:prstGeom prst="rect">
            <a:avLst/>
          </a:prstGeom>
        </p:spPr>
        <p:txBody>
          <a:bodyPr/>
          <a:lstStyle>
            <a:lvl1pPr marL="0" indent="0">
              <a:lnSpc>
                <a:spcPts val="3600"/>
              </a:lnSpc>
              <a:buNone/>
              <a:defRPr sz="2800" b="0" i="1" baseline="0">
                <a:solidFill>
                  <a:srgbClr val="16818D"/>
                </a:solidFill>
                <a:latin typeface="Tahoma" charset="0"/>
              </a:defRPr>
            </a:lvl1pPr>
            <a:lvl2pPr marL="609585" indent="0">
              <a:lnSpc>
                <a:spcPts val="3600"/>
              </a:lnSpc>
              <a:buNone/>
              <a:defRPr sz="2800" b="0" i="1" baseline="0">
                <a:solidFill>
                  <a:srgbClr val="16818D"/>
                </a:solidFill>
                <a:latin typeface="Tahoma" charset="0"/>
              </a:defRPr>
            </a:lvl2pPr>
            <a:lvl3pPr marL="1219170" indent="0">
              <a:lnSpc>
                <a:spcPts val="3600"/>
              </a:lnSpc>
              <a:buNone/>
              <a:defRPr sz="2800" b="0" i="1" baseline="0">
                <a:solidFill>
                  <a:srgbClr val="16818D"/>
                </a:solidFill>
                <a:latin typeface="Tahoma" charset="0"/>
              </a:defRPr>
            </a:lvl3pPr>
            <a:lvl4pPr marL="1828754" indent="0">
              <a:lnSpc>
                <a:spcPts val="3600"/>
              </a:lnSpc>
              <a:buNone/>
              <a:defRPr sz="2800" b="0" i="1" baseline="0">
                <a:solidFill>
                  <a:srgbClr val="16818D"/>
                </a:solidFill>
                <a:latin typeface="Tahoma" charset="0"/>
              </a:defRPr>
            </a:lvl4pPr>
            <a:lvl5pPr marL="2438339" indent="0">
              <a:lnSpc>
                <a:spcPts val="3600"/>
              </a:lnSpc>
              <a:buNone/>
              <a:defRPr sz="2800" b="0" i="1" baseline="0">
                <a:solidFill>
                  <a:srgbClr val="16818D"/>
                </a:solidFill>
                <a:latin typeface="Tahoma"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14"/>
          <p:cNvSpPr>
            <a:spLocks noGrp="1"/>
          </p:cNvSpPr>
          <p:nvPr>
            <p:ph type="body" sz="quarter" idx="13"/>
          </p:nvPr>
        </p:nvSpPr>
        <p:spPr>
          <a:xfrm>
            <a:off x="1042990" y="5661026"/>
            <a:ext cx="7058025" cy="1196975"/>
          </a:xfrm>
          <a:prstGeom prst="rect">
            <a:avLst/>
          </a:prstGeom>
        </p:spPr>
        <p:txBody>
          <a:bodyPr/>
          <a:lstStyle>
            <a:lvl1pPr marL="0" indent="0" algn="r">
              <a:lnSpc>
                <a:spcPts val="1800"/>
              </a:lnSpc>
              <a:buNone/>
              <a:defRPr sz="1200" baseline="0">
                <a:solidFill>
                  <a:schemeClr val="tx1"/>
                </a:solidFill>
                <a:latin typeface="Tahoma" charset="0"/>
              </a:defRPr>
            </a:lvl1pPr>
            <a:lvl2pPr marL="609585" indent="0" algn="r">
              <a:lnSpc>
                <a:spcPts val="1800"/>
              </a:lnSpc>
              <a:buNone/>
              <a:defRPr sz="1200" baseline="0">
                <a:solidFill>
                  <a:schemeClr val="tx1"/>
                </a:solidFill>
                <a:latin typeface="Tahoma" charset="0"/>
              </a:defRPr>
            </a:lvl2pPr>
            <a:lvl3pPr marL="1219170" indent="0" algn="r">
              <a:lnSpc>
                <a:spcPts val="1800"/>
              </a:lnSpc>
              <a:buNone/>
              <a:defRPr sz="1200" baseline="0">
                <a:solidFill>
                  <a:schemeClr val="tx1"/>
                </a:solidFill>
                <a:latin typeface="Tahoma" charset="0"/>
              </a:defRPr>
            </a:lvl3pPr>
            <a:lvl4pPr marL="1828754" indent="0" algn="r">
              <a:lnSpc>
                <a:spcPts val="1800"/>
              </a:lnSpc>
              <a:buNone/>
              <a:defRPr sz="1200" baseline="0">
                <a:solidFill>
                  <a:schemeClr val="tx1"/>
                </a:solidFill>
                <a:latin typeface="Tahoma" charset="0"/>
              </a:defRPr>
            </a:lvl4pPr>
            <a:lvl5pPr marL="2438339" indent="0" algn="r">
              <a:lnSpc>
                <a:spcPts val="1800"/>
              </a:lnSpc>
              <a:buNone/>
              <a:defRPr sz="1200" baseline="0">
                <a:solidFill>
                  <a:schemeClr val="tx1"/>
                </a:solidFill>
                <a:latin typeface="Tahoma"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1206941"/>
      </p:ext>
    </p:extLst>
  </p:cSld>
  <p:clrMapOvr>
    <a:masterClrMapping/>
  </p:clrMapOvr>
  <p:transition spd="slow">
    <p:fade/>
  </p:transition>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5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2"/>
          <p:cNvSpPr>
            <a:spLocks noGrp="1"/>
          </p:cNvSpPr>
          <p:nvPr>
            <p:ph type="body" sz="quarter" idx="12" hasCustomPrompt="1"/>
          </p:nvPr>
        </p:nvSpPr>
        <p:spPr>
          <a:xfrm>
            <a:off x="215405" y="2852936"/>
            <a:ext cx="4283969" cy="2592288"/>
          </a:xfrm>
          <a:prstGeom prst="rect">
            <a:avLst/>
          </a:prstGeom>
        </p:spPr>
        <p:txBody>
          <a:bodyPr/>
          <a:lstStyle>
            <a:lvl1pPr marL="0" indent="0" algn="r">
              <a:lnSpc>
                <a:spcPts val="9600"/>
              </a:lnSpc>
              <a:buNone/>
              <a:defRPr sz="13000" b="0" i="0" baseline="0">
                <a:solidFill>
                  <a:srgbClr val="16818D"/>
                </a:solidFill>
                <a:latin typeface="Georgia" charset="0"/>
                <a:ea typeface="Georgia" charset="0"/>
                <a:cs typeface="Georgia" charset="0"/>
              </a:defRPr>
            </a:lvl1pPr>
            <a:lvl2pPr marL="609585" indent="0" algn="r">
              <a:lnSpc>
                <a:spcPts val="3600"/>
              </a:lnSpc>
              <a:buNone/>
              <a:defRPr sz="9600" b="0" i="0" baseline="0">
                <a:solidFill>
                  <a:schemeClr val="bg1"/>
                </a:solidFill>
                <a:latin typeface="Georgia" charset="0"/>
                <a:ea typeface="Georgia" charset="0"/>
                <a:cs typeface="Georgia" charset="0"/>
              </a:defRPr>
            </a:lvl2pPr>
            <a:lvl3pPr marL="1219170" indent="0" algn="r">
              <a:lnSpc>
                <a:spcPts val="3600"/>
              </a:lnSpc>
              <a:buNone/>
              <a:defRPr sz="9600" b="0" i="0" baseline="0">
                <a:solidFill>
                  <a:schemeClr val="bg1"/>
                </a:solidFill>
                <a:latin typeface="Georgia" charset="0"/>
                <a:ea typeface="Georgia" charset="0"/>
                <a:cs typeface="Georgia" charset="0"/>
              </a:defRPr>
            </a:lvl3pPr>
            <a:lvl4pPr marL="1828754" indent="0" algn="r">
              <a:lnSpc>
                <a:spcPts val="3600"/>
              </a:lnSpc>
              <a:buNone/>
              <a:defRPr sz="9600" b="0" i="0" baseline="0">
                <a:solidFill>
                  <a:schemeClr val="bg1"/>
                </a:solidFill>
                <a:latin typeface="Georgia" charset="0"/>
                <a:ea typeface="Georgia" charset="0"/>
                <a:cs typeface="Georgia" charset="0"/>
              </a:defRPr>
            </a:lvl4pPr>
            <a:lvl5pPr marL="2438339" indent="0" algn="r">
              <a:lnSpc>
                <a:spcPts val="3600"/>
              </a:lnSpc>
              <a:buNone/>
              <a:defRPr sz="9600" b="0" i="0" baseline="0">
                <a:solidFill>
                  <a:schemeClr val="bg1"/>
                </a:solidFill>
                <a:latin typeface="Georgia" charset="0"/>
                <a:ea typeface="Georgia" charset="0"/>
                <a:cs typeface="Georgia" charset="0"/>
              </a:defRPr>
            </a:lvl5pPr>
          </a:lstStyle>
          <a:p>
            <a:pPr lvl="0"/>
            <a:r>
              <a:rPr lang="en-GB" dirty="0"/>
              <a:t>100%</a:t>
            </a:r>
          </a:p>
        </p:txBody>
      </p:sp>
      <p:sp>
        <p:nvSpPr>
          <p:cNvPr id="10" name="Text Placeholder 14"/>
          <p:cNvSpPr>
            <a:spLocks noGrp="1"/>
          </p:cNvSpPr>
          <p:nvPr>
            <p:ph type="body" sz="quarter" idx="13"/>
          </p:nvPr>
        </p:nvSpPr>
        <p:spPr>
          <a:xfrm>
            <a:off x="4715397" y="2870016"/>
            <a:ext cx="3601021" cy="2575209"/>
          </a:xfrm>
          <a:prstGeom prst="rect">
            <a:avLst/>
          </a:prstGeom>
        </p:spPr>
        <p:txBody>
          <a:bodyPr/>
          <a:lstStyle>
            <a:lvl1pPr marL="0" indent="0" algn="l">
              <a:lnSpc>
                <a:spcPts val="2200"/>
              </a:lnSpc>
              <a:buNone/>
              <a:defRPr sz="1800" baseline="0">
                <a:solidFill>
                  <a:srgbClr val="16818D"/>
                </a:solidFill>
                <a:latin typeface="Georgia" charset="0"/>
              </a:defRPr>
            </a:lvl1pPr>
            <a:lvl2pPr marL="609585" indent="0" algn="l">
              <a:lnSpc>
                <a:spcPts val="2200"/>
              </a:lnSpc>
              <a:buNone/>
              <a:defRPr sz="1800" baseline="0">
                <a:solidFill>
                  <a:srgbClr val="16818D"/>
                </a:solidFill>
                <a:latin typeface="Georgia" charset="0"/>
              </a:defRPr>
            </a:lvl2pPr>
            <a:lvl3pPr marL="1219170" indent="0" algn="l">
              <a:lnSpc>
                <a:spcPts val="2200"/>
              </a:lnSpc>
              <a:buNone/>
              <a:defRPr sz="1800" baseline="0">
                <a:solidFill>
                  <a:srgbClr val="16818D"/>
                </a:solidFill>
                <a:latin typeface="Georgia" charset="0"/>
              </a:defRPr>
            </a:lvl3pPr>
            <a:lvl4pPr marL="1828754" indent="0" algn="l">
              <a:lnSpc>
                <a:spcPts val="2200"/>
              </a:lnSpc>
              <a:buNone/>
              <a:defRPr sz="1800" baseline="0">
                <a:solidFill>
                  <a:srgbClr val="16818D"/>
                </a:solidFill>
                <a:latin typeface="Georgia" charset="0"/>
              </a:defRPr>
            </a:lvl4pPr>
            <a:lvl5pPr marL="2438339" indent="0" algn="l">
              <a:lnSpc>
                <a:spcPts val="2200"/>
              </a:lnSpc>
              <a:buNone/>
              <a:defRPr sz="1800" baseline="0">
                <a:solidFill>
                  <a:srgbClr val="16818D"/>
                </a:solidFill>
                <a:latin typeface="Georgia"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14"/>
          <p:cNvSpPr>
            <a:spLocks noGrp="1"/>
          </p:cNvSpPr>
          <p:nvPr>
            <p:ph type="body" sz="quarter" idx="14"/>
          </p:nvPr>
        </p:nvSpPr>
        <p:spPr>
          <a:xfrm>
            <a:off x="970980" y="5661026"/>
            <a:ext cx="7129412" cy="648295"/>
          </a:xfrm>
          <a:prstGeom prst="rect">
            <a:avLst/>
          </a:prstGeom>
        </p:spPr>
        <p:txBody>
          <a:bodyPr/>
          <a:lstStyle>
            <a:lvl1pPr marL="0" indent="0" algn="r">
              <a:lnSpc>
                <a:spcPts val="1400"/>
              </a:lnSpc>
              <a:buNone/>
              <a:defRPr sz="1000" baseline="0">
                <a:solidFill>
                  <a:schemeClr val="tx1"/>
                </a:solidFill>
                <a:latin typeface="Tahoma" charset="0"/>
              </a:defRPr>
            </a:lvl1pPr>
            <a:lvl2pPr marL="609585" indent="0" algn="r">
              <a:lnSpc>
                <a:spcPts val="1400"/>
              </a:lnSpc>
              <a:buNone/>
              <a:defRPr sz="1000" baseline="0">
                <a:solidFill>
                  <a:schemeClr val="tx1"/>
                </a:solidFill>
                <a:latin typeface="Tahoma" charset="0"/>
              </a:defRPr>
            </a:lvl2pPr>
            <a:lvl3pPr marL="1219170" indent="0" algn="r">
              <a:lnSpc>
                <a:spcPts val="1400"/>
              </a:lnSpc>
              <a:buNone/>
              <a:defRPr sz="1000" baseline="0">
                <a:solidFill>
                  <a:schemeClr val="tx1"/>
                </a:solidFill>
                <a:latin typeface="Tahoma" charset="0"/>
              </a:defRPr>
            </a:lvl3pPr>
            <a:lvl4pPr marL="1828754" indent="0" algn="r">
              <a:lnSpc>
                <a:spcPts val="1400"/>
              </a:lnSpc>
              <a:buNone/>
              <a:defRPr sz="1000" baseline="0">
                <a:solidFill>
                  <a:schemeClr val="tx1"/>
                </a:solidFill>
                <a:latin typeface="Tahoma" charset="0"/>
              </a:defRPr>
            </a:lvl4pPr>
            <a:lvl5pPr marL="2438339" indent="0" algn="r">
              <a:lnSpc>
                <a:spcPts val="1400"/>
              </a:lnSpc>
              <a:buNone/>
              <a:defRPr sz="1000" baseline="0">
                <a:solidFill>
                  <a:schemeClr val="tx1"/>
                </a:solidFill>
                <a:latin typeface="Tahoma"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64973426"/>
      </p:ext>
    </p:extLst>
  </p:cSld>
  <p:clrMapOvr>
    <a:masterClrMapping/>
  </p:clrMapOvr>
  <p:transition spd="slow">
    <p:fade/>
  </p:transition>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184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899593" y="1890713"/>
            <a:ext cx="6515621" cy="1366120"/>
          </a:xfrm>
          <a:prstGeom prst="rect">
            <a:avLst/>
          </a:prstGeom>
        </p:spPr>
        <p:txBody>
          <a:bodyPr lIns="0" tIns="0" rIns="0" bIns="0"/>
          <a:lstStyle>
            <a:lvl1pPr marL="0" indent="0">
              <a:lnSpc>
                <a:spcPts val="4800"/>
              </a:lnSpc>
              <a:spcBef>
                <a:spcPts val="0"/>
              </a:spcBef>
              <a:buFontTx/>
              <a:buNone/>
              <a:defRPr sz="4400" b="0" i="0">
                <a:solidFill>
                  <a:srgbClr val="16818D"/>
                </a:solidFill>
                <a:latin typeface="Georgia"/>
                <a:ea typeface="Georgia"/>
                <a:cs typeface="Georgia"/>
              </a:defRPr>
            </a:lvl1pPr>
          </a:lstStyle>
          <a:p>
            <a:pPr lvl="0"/>
            <a:r>
              <a:rPr lang="en-GB" dirty="0"/>
              <a:t>Click to edit Master text styles</a:t>
            </a:r>
          </a:p>
        </p:txBody>
      </p:sp>
      <p:sp>
        <p:nvSpPr>
          <p:cNvPr id="7" name="Text Placeholder 5"/>
          <p:cNvSpPr>
            <a:spLocks noGrp="1"/>
          </p:cNvSpPr>
          <p:nvPr>
            <p:ph type="body" sz="quarter" idx="11"/>
          </p:nvPr>
        </p:nvSpPr>
        <p:spPr>
          <a:xfrm>
            <a:off x="899592" y="4221163"/>
            <a:ext cx="6515620" cy="603104"/>
          </a:xfrm>
          <a:prstGeom prst="rect">
            <a:avLst/>
          </a:prstGeom>
        </p:spPr>
        <p:txBody>
          <a:bodyPr lIns="0" tIns="0" rIns="0" bIns="0"/>
          <a:lstStyle>
            <a:lvl1pPr marL="0" indent="0">
              <a:lnSpc>
                <a:spcPct val="100000"/>
              </a:lnSpc>
              <a:buFontTx/>
              <a:buNone/>
              <a:defRPr sz="1600" b="0" i="0">
                <a:solidFill>
                  <a:schemeClr val="tx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3" y="689701"/>
            <a:ext cx="6515621" cy="651068"/>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3" y="1773239"/>
            <a:ext cx="6551612" cy="4608512"/>
          </a:xfrm>
          <a:prstGeom prst="rect">
            <a:avLst/>
          </a:prstGeom>
        </p:spPr>
        <p:txBody>
          <a:bodyPr/>
          <a:lstStyle>
            <a:lvl1pPr marL="266693" indent="-266693">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25" indent="-274632">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18" indent="-266693">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3" y="692696"/>
            <a:ext cx="6515621" cy="634667"/>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3" name="Text Placeholder 2"/>
          <p:cNvSpPr>
            <a:spLocks noGrp="1"/>
          </p:cNvSpPr>
          <p:nvPr>
            <p:ph type="body" sz="quarter" idx="11"/>
          </p:nvPr>
        </p:nvSpPr>
        <p:spPr>
          <a:xfrm>
            <a:off x="900113" y="1700214"/>
            <a:ext cx="6551612" cy="4465637"/>
          </a:xfrm>
          <a:prstGeom prst="rect">
            <a:avLst/>
          </a:prstGeom>
        </p:spPr>
        <p:txBody>
          <a:bodyPr/>
          <a:lstStyle>
            <a:lvl1pPr marL="266693" indent="-266693">
              <a:buClr>
                <a:srgbClr val="16818D"/>
              </a:buClr>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1pPr>
            <a:lvl2pPr marL="541325" indent="-274632">
              <a:buClr>
                <a:srgbClr val="16818D"/>
              </a:buClr>
              <a:buFont typeface="+mj-lt"/>
              <a:buAutoNum type="romanLcPeriod"/>
              <a:defRPr sz="1600">
                <a:latin typeface="Tahoma" panose="020B0604030504040204" pitchFamily="34" charset="0"/>
                <a:ea typeface="Tahoma" panose="020B0604030504040204" pitchFamily="34" charset="0"/>
                <a:cs typeface="Tahoma" panose="020B0604030504040204" pitchFamily="34" charset="0"/>
              </a:defRPr>
            </a:lvl2pPr>
            <a:lvl3pPr marL="896916" indent="-266693">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marL="2343092" indent="-514338">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677" indent="-514338">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a:xfrm>
            <a:off x="899594" y="1628800"/>
            <a:ext cx="3167583" cy="4536504"/>
          </a:xfrm>
          <a:prstGeom prst="rect">
            <a:avLst/>
          </a:prstGeom>
        </p:spPr>
        <p:txBody>
          <a:bodyPr lIns="0" tIns="0" rIns="0" bIns="0" numCol="1" spcCol="216000"/>
          <a:lstStyle>
            <a:lvl1pPr marL="0" marR="0" indent="0" algn="l" defTabSz="606410"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
        <p:nvSpPr>
          <p:cNvPr id="5" name="Text Placeholder 5"/>
          <p:cNvSpPr>
            <a:spLocks noGrp="1"/>
          </p:cNvSpPr>
          <p:nvPr>
            <p:ph type="body" sz="quarter" idx="10"/>
          </p:nvPr>
        </p:nvSpPr>
        <p:spPr>
          <a:xfrm>
            <a:off x="899593" y="692696"/>
            <a:ext cx="6515621" cy="646040"/>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7" name="Text Placeholder 5"/>
          <p:cNvSpPr>
            <a:spLocks noGrp="1"/>
          </p:cNvSpPr>
          <p:nvPr>
            <p:ph type="body" sz="quarter" idx="12"/>
          </p:nvPr>
        </p:nvSpPr>
        <p:spPr>
          <a:xfrm>
            <a:off x="4284665" y="1628800"/>
            <a:ext cx="3167583" cy="4536504"/>
          </a:xfrm>
          <a:prstGeom prst="rect">
            <a:avLst/>
          </a:prstGeom>
        </p:spPr>
        <p:txBody>
          <a:bodyPr lIns="0" tIns="0" rIns="0" bIns="0" numCol="1" spcCol="216000"/>
          <a:lstStyle>
            <a:lvl1pPr marL="0" marR="0" indent="0" algn="l" defTabSz="606410"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3" y="692696"/>
            <a:ext cx="6515621" cy="646040"/>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8" name="Text Placeholder 5"/>
          <p:cNvSpPr>
            <a:spLocks noGrp="1"/>
          </p:cNvSpPr>
          <p:nvPr>
            <p:ph type="body" sz="quarter" idx="11" hasCustomPrompt="1"/>
          </p:nvPr>
        </p:nvSpPr>
        <p:spPr>
          <a:xfrm>
            <a:off x="899594" y="1628800"/>
            <a:ext cx="3167583" cy="4536504"/>
          </a:xfrm>
          <a:prstGeom prst="rect">
            <a:avLst/>
          </a:prstGeom>
        </p:spPr>
        <p:txBody>
          <a:bodyPr lIns="0" tIns="0" rIns="0" bIns="0" numCol="1" spcCol="216000"/>
          <a:lstStyle>
            <a:lvl1pPr marL="285744" marR="0" indent="-285744"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sz="1400"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25" indent="-274632">
              <a:buClr>
                <a:srgbClr val="16818D"/>
              </a:buClr>
              <a:buFont typeface="Courier New" panose="02070309020205020404" pitchFamily="49" charset="0"/>
              <a:buChar char="o"/>
              <a:defRPr sz="1400">
                <a:latin typeface="Tahoma" panose="020B0604030504040204" pitchFamily="34" charset="0"/>
                <a:ea typeface="Tahoma" panose="020B0604030504040204" pitchFamily="34" charset="0"/>
                <a:cs typeface="Tahoma" panose="020B0604030504040204" pitchFamily="34" charset="0"/>
              </a:defRPr>
            </a:lvl2pPr>
            <a:lvl3pPr marL="808018" indent="-177796">
              <a:buClr>
                <a:srgbClr val="16818D"/>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163610" indent="-301618">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4284665" y="1628800"/>
            <a:ext cx="3167583" cy="4536504"/>
          </a:xfrm>
          <a:prstGeom prst="rect">
            <a:avLst/>
          </a:prstGeom>
        </p:spPr>
        <p:txBody>
          <a:bodyPr lIns="0" tIns="0" rIns="0" bIns="0" numCol="1" spcCol="216000"/>
          <a:lstStyle>
            <a:lvl1pPr marL="285744" marR="0" indent="-285744"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sz="1400"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25" indent="-274632">
              <a:buClr>
                <a:srgbClr val="16818D"/>
              </a:buClr>
              <a:buFont typeface="Courier New" panose="02070309020205020404" pitchFamily="49" charset="0"/>
              <a:buChar char="o"/>
              <a:defRPr sz="1400">
                <a:latin typeface="Tahoma" panose="020B0604030504040204" pitchFamily="34" charset="0"/>
                <a:ea typeface="Tahoma" panose="020B0604030504040204" pitchFamily="34" charset="0"/>
                <a:cs typeface="Tahoma" panose="020B0604030504040204" pitchFamily="34" charset="0"/>
              </a:defRPr>
            </a:lvl2pPr>
            <a:lvl3pPr marL="808018" indent="-177796">
              <a:buClr>
                <a:srgbClr val="16818D"/>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163610" indent="-301618">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92696"/>
            <a:ext cx="6481464" cy="646040"/>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8" name="Text Placeholder 5"/>
          <p:cNvSpPr>
            <a:spLocks noGrp="1"/>
          </p:cNvSpPr>
          <p:nvPr>
            <p:ph type="body" sz="quarter" idx="11" hasCustomPrompt="1"/>
          </p:nvPr>
        </p:nvSpPr>
        <p:spPr>
          <a:xfrm>
            <a:off x="899594" y="1628800"/>
            <a:ext cx="3167583" cy="4536504"/>
          </a:xfrm>
          <a:prstGeom prst="rect">
            <a:avLst/>
          </a:prstGeom>
        </p:spPr>
        <p:txBody>
          <a:bodyPr lIns="0" tIns="0" rIns="0" bIns="0" numCol="1" spcCol="216000"/>
          <a:lstStyle>
            <a:lvl1pPr marL="266693" marR="0" indent="-266693" algn="l" defTabSz="606410" rtl="0" eaLnBrk="1" fontAlgn="base" latinLnBrk="0" hangingPunct="1">
              <a:lnSpc>
                <a:spcPts val="2000"/>
              </a:lnSpc>
              <a:spcBef>
                <a:spcPts val="0"/>
              </a:spcBef>
              <a:spcAft>
                <a:spcPct val="0"/>
              </a:spcAft>
              <a:buClr>
                <a:srgbClr val="16818D"/>
              </a:buClr>
              <a:buSzTx/>
              <a:buFont typeface="+mj-lt"/>
              <a:buAutoNum type="arabicPeriod"/>
              <a:tabLst/>
              <a:defRPr sz="1400" b="0" i="0" baseline="0">
                <a:solidFill>
                  <a:schemeClr val="tx1"/>
                </a:solidFill>
                <a:latin typeface="Tahoma"/>
                <a:ea typeface="Tahoma"/>
                <a:cs typeface="Tahoma"/>
              </a:defRPr>
            </a:lvl1pPr>
            <a:lvl2pPr marL="541325" indent="-274632">
              <a:buClr>
                <a:srgbClr val="16818D"/>
              </a:buClr>
              <a:buFont typeface="+mj-lt"/>
              <a:buAutoNum type="romanLcPeriod"/>
              <a:defRPr sz="1400" baseline="0">
                <a:latin typeface="Tahoma" panose="020B0604030504040204" pitchFamily="34" charset="0"/>
                <a:ea typeface="Tahoma" panose="020B0604030504040204" pitchFamily="34" charset="0"/>
                <a:cs typeface="Tahoma" panose="020B0604030504040204" pitchFamily="34" charset="0"/>
              </a:defRPr>
            </a:lvl2pPr>
            <a:lvl3pPr marL="896916" indent="-266693">
              <a:buClr>
                <a:srgbClr val="16818D"/>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252507" indent="-285744">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4284665" y="1628800"/>
            <a:ext cx="3167583" cy="4536504"/>
          </a:xfrm>
          <a:prstGeom prst="rect">
            <a:avLst/>
          </a:prstGeom>
        </p:spPr>
        <p:txBody>
          <a:bodyPr lIns="0" tIns="0" rIns="0" bIns="0" numCol="1" spcCol="216000"/>
          <a:lstStyle>
            <a:lvl1pPr marL="266693" marR="0" indent="-266693" algn="l" defTabSz="606410" rtl="0" eaLnBrk="1" fontAlgn="base" latinLnBrk="0" hangingPunct="1">
              <a:lnSpc>
                <a:spcPts val="2000"/>
              </a:lnSpc>
              <a:spcBef>
                <a:spcPts val="0"/>
              </a:spcBef>
              <a:spcAft>
                <a:spcPct val="0"/>
              </a:spcAft>
              <a:buClr>
                <a:srgbClr val="16818D"/>
              </a:buClr>
              <a:buSzTx/>
              <a:buFont typeface="+mj-lt"/>
              <a:buAutoNum type="arabicPeriod"/>
              <a:tabLst/>
              <a:defRPr sz="1400" b="0" i="0" baseline="0">
                <a:solidFill>
                  <a:schemeClr val="tx1"/>
                </a:solidFill>
                <a:latin typeface="Tahoma"/>
                <a:ea typeface="Tahoma"/>
                <a:cs typeface="Tahoma"/>
              </a:defRPr>
            </a:lvl1pPr>
            <a:lvl2pPr marL="541325" indent="-274632">
              <a:buClr>
                <a:srgbClr val="16818D"/>
              </a:buClr>
              <a:buFont typeface="+mj-lt"/>
              <a:buAutoNum type="romanLcPeriod"/>
              <a:defRPr sz="1400">
                <a:latin typeface="Tahoma" panose="020B0604030504040204" pitchFamily="34" charset="0"/>
                <a:ea typeface="Tahoma" panose="020B0604030504040204" pitchFamily="34" charset="0"/>
                <a:cs typeface="Tahoma" panose="020B0604030504040204" pitchFamily="34" charset="0"/>
              </a:defRPr>
            </a:lvl2pPr>
            <a:lvl3pPr marL="896916" indent="-266693">
              <a:buClr>
                <a:srgbClr val="16818D"/>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252507" indent="-285744">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3" y="692696"/>
            <a:ext cx="6515621" cy="646040"/>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3" name="Chart Placeholder 2"/>
          <p:cNvSpPr>
            <a:spLocks noGrp="1"/>
          </p:cNvSpPr>
          <p:nvPr>
            <p:ph type="chart" sz="quarter" idx="11"/>
          </p:nvPr>
        </p:nvSpPr>
        <p:spPr>
          <a:xfrm>
            <a:off x="899592" y="1554761"/>
            <a:ext cx="6515620" cy="4538065"/>
          </a:xfrm>
          <a:prstGeom prst="rect">
            <a:avLst/>
          </a:prstGeom>
        </p:spPr>
        <p:txBody>
          <a:bodyPr/>
          <a:lstStyle/>
          <a:p>
            <a:pPr lvl="0"/>
            <a:endParaRPr lang="en-US" noProof="0"/>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4" y="1"/>
            <a:ext cx="1081087"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a:xfrm>
            <a:off x="899594" y="1628800"/>
            <a:ext cx="3167583" cy="4536504"/>
          </a:xfrm>
          <a:prstGeom prst="rect">
            <a:avLst/>
          </a:prstGeom>
        </p:spPr>
        <p:txBody>
          <a:bodyPr lIns="0" tIns="0" rIns="0" bIns="0" numCol="1" spcCol="216000"/>
          <a:lstStyle>
            <a:lvl1pPr marL="0" marR="0" indent="0" algn="l" defTabSz="606410"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
        <p:nvSpPr>
          <p:cNvPr id="5" name="Text Placeholder 5"/>
          <p:cNvSpPr>
            <a:spLocks noGrp="1"/>
          </p:cNvSpPr>
          <p:nvPr>
            <p:ph type="body" sz="quarter" idx="10"/>
          </p:nvPr>
        </p:nvSpPr>
        <p:spPr>
          <a:xfrm>
            <a:off x="899593" y="692696"/>
            <a:ext cx="6515621" cy="646040"/>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3" name="Chart Placeholder 2"/>
          <p:cNvSpPr>
            <a:spLocks noGrp="1"/>
          </p:cNvSpPr>
          <p:nvPr>
            <p:ph type="chart" sz="quarter" idx="12"/>
          </p:nvPr>
        </p:nvSpPr>
        <p:spPr>
          <a:xfrm>
            <a:off x="4284663" y="1628801"/>
            <a:ext cx="3816350" cy="4464025"/>
          </a:xfrm>
          <a:prstGeom prst="rect">
            <a:avLst/>
          </a:prstGeom>
        </p:spPr>
        <p:txBody>
          <a:bodyPr/>
          <a:lstStyle/>
          <a:p>
            <a:pPr lvl="0"/>
            <a:endParaRPr lang="en-US" noProof="0"/>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Lst>
  <p:transition spd="slow">
    <p:fade/>
  </p:transition>
  <p:txStyles>
    <p:titleStyle>
      <a:lvl1pPr algn="ctr" defTabSz="606410" rtl="0" eaLnBrk="0" fontAlgn="base" hangingPunct="0">
        <a:spcBef>
          <a:spcPct val="0"/>
        </a:spcBef>
        <a:spcAft>
          <a:spcPct val="0"/>
        </a:spcAft>
        <a:defRPr sz="5800" kern="1200">
          <a:solidFill>
            <a:schemeClr val="tx1"/>
          </a:solidFill>
          <a:latin typeface="+mj-lt"/>
          <a:ea typeface="ＭＳ Ｐゴシック" charset="0"/>
          <a:cs typeface="ＭＳ Ｐゴシック" charset="0"/>
        </a:defRPr>
      </a:lvl1pPr>
      <a:lvl2pPr algn="ctr" defTabSz="606410"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10"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10"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10"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5pPr>
      <a:lvl6pPr marL="609539" algn="ctr" defTabSz="609539"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080" algn="ctr" defTabSz="609539"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18" algn="ctr" defTabSz="609539"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158" algn="ctr" defTabSz="609539"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14" indent="-454014" algn="l" defTabSz="606410" rtl="0" eaLnBrk="0" fontAlgn="base" hangingPunct="0">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01" indent="-377816" algn="l" defTabSz="606410"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787" indent="-301618" algn="l" defTabSz="60641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372"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39957"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80" algn="l" defTabSz="609539" rtl="0" eaLnBrk="1" latinLnBrk="0" hangingPunct="1">
        <a:defRPr sz="2400" kern="1200">
          <a:solidFill>
            <a:schemeClr val="tx1"/>
          </a:solidFill>
          <a:latin typeface="+mn-lt"/>
          <a:ea typeface="+mn-ea"/>
          <a:cs typeface="+mn-cs"/>
        </a:defRPr>
      </a:lvl3pPr>
      <a:lvl4pPr marL="1828618" algn="l" defTabSz="609539" rtl="0" eaLnBrk="1" latinLnBrk="0" hangingPunct="1">
        <a:defRPr sz="2400" kern="1200">
          <a:solidFill>
            <a:schemeClr val="tx1"/>
          </a:solidFill>
          <a:latin typeface="+mn-lt"/>
          <a:ea typeface="+mn-ea"/>
          <a:cs typeface="+mn-cs"/>
        </a:defRPr>
      </a:lvl4pPr>
      <a:lvl5pPr marL="2438158" algn="l" defTabSz="609539" rtl="0" eaLnBrk="1" latinLnBrk="0" hangingPunct="1">
        <a:defRPr sz="2400" kern="1200">
          <a:solidFill>
            <a:schemeClr val="tx1"/>
          </a:solidFill>
          <a:latin typeface="+mn-lt"/>
          <a:ea typeface="+mn-ea"/>
          <a:cs typeface="+mn-cs"/>
        </a:defRPr>
      </a:lvl5pPr>
      <a:lvl6pPr marL="3047696" algn="l" defTabSz="609539" rtl="0" eaLnBrk="1" latinLnBrk="0" hangingPunct="1">
        <a:defRPr sz="2400" kern="1200">
          <a:solidFill>
            <a:schemeClr val="tx1"/>
          </a:solidFill>
          <a:latin typeface="+mn-lt"/>
          <a:ea typeface="+mn-ea"/>
          <a:cs typeface="+mn-cs"/>
        </a:defRPr>
      </a:lvl6pPr>
      <a:lvl7pPr marL="3657235"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3" algn="l" defTabSz="6095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bbc.co.uk/news/uk-england-bristol-44411263" TargetMode="External"/><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hyperlink" Target="http://www.bta.bg/en/gallery/image/4964356" TargetMode="External"/><Relationship Id="rId5" Type="http://schemas.openxmlformats.org/officeDocument/2006/relationships/hyperlink" Target="https://www.bristolpost.co.uk/whats-on/whats-on-news/huge-new-luke-jerram-sculpture-1642355" TargetMode="External"/><Relationship Id="rId4" Type="http://schemas.openxmlformats.org/officeDocument/2006/relationships/hyperlink" Target="https://www.bmj.com/content/361/bmj.k2590.ful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Placeholder 1"/>
          <p:cNvSpPr>
            <a:spLocks noGrp="1"/>
          </p:cNvSpPr>
          <p:nvPr>
            <p:ph type="body" sz="quarter" idx="14"/>
          </p:nvPr>
        </p:nvSpPr>
        <p:spPr bwMode="auto">
          <a:xfrm>
            <a:off x="2325600" y="1886400"/>
            <a:ext cx="6566880" cy="37748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n-GB" altLang="en-US" sz="3600" i="1" dirty="0">
                <a:ea typeface="ＭＳ Ｐゴシック" charset="-128"/>
              </a:rPr>
              <a:t>Making the invisible visible</a:t>
            </a:r>
            <a:r>
              <a:rPr lang="en-GB" altLang="en-US" sz="3600" dirty="0">
                <a:ea typeface="ＭＳ Ｐゴシック" charset="-128"/>
              </a:rPr>
              <a:t>. Using art to engage people in healthy urban development</a:t>
            </a:r>
          </a:p>
          <a:p>
            <a:pPr eaLnBrk="1" hangingPunct="1">
              <a:spcBef>
                <a:spcPct val="0"/>
              </a:spcBef>
            </a:pPr>
            <a:endParaRPr lang="en-GB" altLang="en-US" dirty="0">
              <a:ea typeface="ＭＳ Ｐゴシック" charset="-128"/>
            </a:endParaRPr>
          </a:p>
        </p:txBody>
      </p:sp>
      <p:sp>
        <p:nvSpPr>
          <p:cNvPr id="2" name="Text Placeholder 1"/>
          <p:cNvSpPr>
            <a:spLocks noGrp="1"/>
          </p:cNvSpPr>
          <p:nvPr>
            <p:ph type="body" sz="quarter" idx="18"/>
          </p:nvPr>
        </p:nvSpPr>
        <p:spPr/>
        <p:txBody>
          <a:bodyPr/>
          <a:lstStyle/>
          <a:p>
            <a:r>
              <a:rPr lang="en-US" sz="1000" dirty="0"/>
              <a:t>21</a:t>
            </a:r>
            <a:r>
              <a:rPr lang="en-US" sz="1000" baseline="30000" dirty="0"/>
              <a:t>st</a:t>
            </a:r>
            <a:r>
              <a:rPr lang="en-US" sz="1000" dirty="0"/>
              <a:t> June 2019</a:t>
            </a:r>
          </a:p>
        </p:txBody>
      </p:sp>
      <p:sp>
        <p:nvSpPr>
          <p:cNvPr id="3" name="Rectangle 2"/>
          <p:cNvSpPr/>
          <p:nvPr/>
        </p:nvSpPr>
        <p:spPr>
          <a:xfrm>
            <a:off x="2325601" y="3645313"/>
            <a:ext cx="5631244" cy="2351991"/>
          </a:xfrm>
          <a:prstGeom prst="rect">
            <a:avLst/>
          </a:prstGeom>
        </p:spPr>
        <p:txBody>
          <a:bodyPr wrap="square">
            <a:spAutoFit/>
          </a:bodyPr>
          <a:lstStyle/>
          <a:p>
            <a:pPr>
              <a:lnSpc>
                <a:spcPts val="3000"/>
              </a:lnSpc>
            </a:pPr>
            <a:endParaRPr lang="en-US" sz="1600" dirty="0">
              <a:solidFill>
                <a:schemeClr val="bg1"/>
              </a:solidFill>
              <a:latin typeface="Georgia" charset="0"/>
              <a:ea typeface="Georgia" charset="0"/>
              <a:cs typeface="Georgia" charset="0"/>
            </a:endParaRPr>
          </a:p>
          <a:p>
            <a:pPr>
              <a:lnSpc>
                <a:spcPts val="3000"/>
              </a:lnSpc>
            </a:pPr>
            <a:r>
              <a:rPr lang="en-US" sz="1600" dirty="0" err="1">
                <a:solidFill>
                  <a:schemeClr val="bg1"/>
                </a:solidFill>
                <a:latin typeface="Georgia" charset="0"/>
                <a:ea typeface="Georgia" charset="0"/>
                <a:cs typeface="Georgia" charset="0"/>
              </a:rPr>
              <a:t>Dr</a:t>
            </a:r>
            <a:r>
              <a:rPr lang="en-US" sz="1600" dirty="0">
                <a:solidFill>
                  <a:schemeClr val="bg1"/>
                </a:solidFill>
                <a:latin typeface="Georgia" charset="0"/>
                <a:ea typeface="Georgia" charset="0"/>
                <a:cs typeface="Georgia" charset="0"/>
              </a:rPr>
              <a:t> Margarida Sardo</a:t>
            </a:r>
          </a:p>
          <a:p>
            <a:pPr>
              <a:lnSpc>
                <a:spcPts val="3000"/>
              </a:lnSpc>
            </a:pPr>
            <a:r>
              <a:rPr lang="en-US" sz="1600" dirty="0">
                <a:solidFill>
                  <a:schemeClr val="bg1"/>
                </a:solidFill>
                <a:latin typeface="Georgia" charset="0"/>
                <a:ea typeface="Georgia" charset="0"/>
                <a:cs typeface="Georgia" charset="0"/>
              </a:rPr>
              <a:t>Ruth </a:t>
            </a:r>
            <a:r>
              <a:rPr lang="en-US" sz="1600" dirty="0" err="1">
                <a:solidFill>
                  <a:schemeClr val="bg1"/>
                </a:solidFill>
                <a:latin typeface="Georgia" charset="0"/>
                <a:ea typeface="Georgia" charset="0"/>
                <a:cs typeface="Georgia" charset="0"/>
              </a:rPr>
              <a:t>Larbey</a:t>
            </a:r>
            <a:r>
              <a:rPr lang="en-US" sz="1600" dirty="0">
                <a:solidFill>
                  <a:schemeClr val="bg1"/>
                </a:solidFill>
                <a:latin typeface="Georgia" charset="0"/>
                <a:ea typeface="Georgia" charset="0"/>
                <a:cs typeface="Georgia" charset="0"/>
              </a:rPr>
              <a:t> and Sophie </a:t>
            </a:r>
            <a:r>
              <a:rPr lang="en-US" sz="1600" dirty="0" err="1">
                <a:solidFill>
                  <a:schemeClr val="bg1"/>
                </a:solidFill>
                <a:latin typeface="Georgia" charset="0"/>
                <a:ea typeface="Georgia" charset="0"/>
                <a:cs typeface="Georgia" charset="0"/>
              </a:rPr>
              <a:t>Laggan</a:t>
            </a:r>
            <a:endParaRPr lang="en-US" sz="1600" dirty="0">
              <a:solidFill>
                <a:schemeClr val="bg1"/>
              </a:solidFill>
              <a:latin typeface="Georgia" charset="0"/>
              <a:ea typeface="Georgia" charset="0"/>
              <a:cs typeface="Georgia" charset="0"/>
            </a:endParaRPr>
          </a:p>
          <a:p>
            <a:pPr>
              <a:lnSpc>
                <a:spcPts val="3000"/>
              </a:lnSpc>
            </a:pPr>
            <a:endParaRPr lang="en-US" sz="1600" dirty="0">
              <a:solidFill>
                <a:schemeClr val="bg1"/>
              </a:solidFill>
              <a:latin typeface="Georgia" charset="0"/>
              <a:ea typeface="Georgia" charset="0"/>
              <a:cs typeface="Georgia" charset="0"/>
            </a:endParaRPr>
          </a:p>
          <a:p>
            <a:pPr>
              <a:lnSpc>
                <a:spcPts val="3000"/>
              </a:lnSpc>
            </a:pPr>
            <a:r>
              <a:rPr lang="en-US" sz="1600" dirty="0">
                <a:solidFill>
                  <a:schemeClr val="bg1"/>
                </a:solidFill>
                <a:latin typeface="Georgia" charset="0"/>
                <a:ea typeface="Georgia" charset="0"/>
                <a:cs typeface="Georgia" charset="0"/>
              </a:rPr>
              <a:t>Science Communication Unit, UWE Bristol</a:t>
            </a:r>
          </a:p>
          <a:p>
            <a:pPr>
              <a:lnSpc>
                <a:spcPts val="3000"/>
              </a:lnSpc>
            </a:pPr>
            <a:endParaRPr lang="en-US" sz="1600" dirty="0">
              <a:solidFill>
                <a:schemeClr val="bg1"/>
              </a:solidFill>
              <a:latin typeface="Georgia" charset="0"/>
              <a:ea typeface="Georgia" charset="0"/>
              <a:cs typeface="Georgia"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331029-B150-2644-9173-8C2B89877DF7}"/>
              </a:ext>
            </a:extLst>
          </p:cNvPr>
          <p:cNvSpPr>
            <a:spLocks noGrp="1"/>
          </p:cNvSpPr>
          <p:nvPr>
            <p:ph type="body" sz="quarter" idx="10"/>
          </p:nvPr>
        </p:nvSpPr>
        <p:spPr>
          <a:xfrm>
            <a:off x="1084322" y="1772816"/>
            <a:ext cx="6515621" cy="651068"/>
          </a:xfrm>
        </p:spPr>
        <p:txBody>
          <a:bodyPr/>
          <a:lstStyle/>
          <a:p>
            <a:pPr algn="ctr">
              <a:lnSpc>
                <a:spcPct val="150000"/>
              </a:lnSpc>
            </a:pPr>
            <a:r>
              <a:rPr lang="en-GB" dirty="0"/>
              <a:t>How art can </a:t>
            </a:r>
          </a:p>
          <a:p>
            <a:pPr algn="ctr">
              <a:lnSpc>
                <a:spcPct val="150000"/>
              </a:lnSpc>
            </a:pPr>
            <a:r>
              <a:rPr lang="en-GB" dirty="0"/>
              <a:t>spur people into action or </a:t>
            </a:r>
          </a:p>
          <a:p>
            <a:pPr algn="ctr">
              <a:lnSpc>
                <a:spcPct val="150000"/>
              </a:lnSpc>
            </a:pPr>
            <a:r>
              <a:rPr lang="en-GB" dirty="0"/>
              <a:t>fill them with fear</a:t>
            </a:r>
          </a:p>
        </p:txBody>
      </p:sp>
      <p:sp>
        <p:nvSpPr>
          <p:cNvPr id="5" name="Rectangle 3">
            <a:extLst>
              <a:ext uri="{FF2B5EF4-FFF2-40B4-BE49-F238E27FC236}">
                <a16:creationId xmlns:a16="http://schemas.microsoft.com/office/drawing/2014/main" id="{EAFF5742-153E-AB49-886F-FA88BD0584A0}"/>
              </a:ext>
            </a:extLst>
          </p:cNvPr>
          <p:cNvSpPr>
            <a:spLocks noChangeArrowheads="1"/>
          </p:cNvSpPr>
          <p:nvPr/>
        </p:nvSpPr>
        <p:spPr bwMode="auto">
          <a:xfrm>
            <a:off x="899591" y="565277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4400704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9CE2E0-AEB3-EF48-BEEF-28A5E8987A76}"/>
              </a:ext>
            </a:extLst>
          </p:cNvPr>
          <p:cNvSpPr>
            <a:spLocks noGrp="1"/>
          </p:cNvSpPr>
          <p:nvPr>
            <p:ph type="body" sz="quarter" idx="12"/>
          </p:nvPr>
        </p:nvSpPr>
        <p:spPr/>
        <p:txBody>
          <a:bodyPr/>
          <a:lstStyle/>
          <a:p>
            <a:r>
              <a:rPr lang="en-GB" dirty="0"/>
              <a:t>sad</a:t>
            </a:r>
          </a:p>
        </p:txBody>
      </p:sp>
      <p:sp>
        <p:nvSpPr>
          <p:cNvPr id="3" name="Text Placeholder 2">
            <a:extLst>
              <a:ext uri="{FF2B5EF4-FFF2-40B4-BE49-F238E27FC236}">
                <a16:creationId xmlns:a16="http://schemas.microsoft.com/office/drawing/2014/main" id="{4F28585B-2740-2540-B1D0-EC0FB73A4A32}"/>
              </a:ext>
            </a:extLst>
          </p:cNvPr>
          <p:cNvSpPr>
            <a:spLocks noGrp="1"/>
          </p:cNvSpPr>
          <p:nvPr>
            <p:ph type="body" sz="quarter" idx="13"/>
          </p:nvPr>
        </p:nvSpPr>
        <p:spPr>
          <a:xfrm>
            <a:off x="4716016" y="2492896"/>
            <a:ext cx="3601021" cy="2575209"/>
          </a:xfrm>
        </p:spPr>
        <p:txBody>
          <a:bodyPr/>
          <a:lstStyle/>
          <a:p>
            <a:r>
              <a:rPr lang="en-GB" dirty="0"/>
              <a:t>[makes me feel] </a:t>
            </a:r>
            <a:r>
              <a:rPr lang="en-GB" i="1" dirty="0"/>
              <a:t>Sad.  It’s quite shocking.  </a:t>
            </a:r>
            <a:r>
              <a:rPr lang="en-GB" b="1" i="1" dirty="0"/>
              <a:t>I did not expect </a:t>
            </a:r>
            <a:r>
              <a:rPr lang="en-GB" i="1" dirty="0"/>
              <a:t>that amount of impact that such a </a:t>
            </a:r>
            <a:r>
              <a:rPr lang="en-GB" b="1" i="1" dirty="0"/>
              <a:t>little thing</a:t>
            </a:r>
            <a:r>
              <a:rPr lang="en-GB" i="1" dirty="0"/>
              <a:t> has on the environment.  It’s quite sad.</a:t>
            </a:r>
            <a:r>
              <a:rPr lang="en-GB" dirty="0"/>
              <a:t> (visitor, Festival of Nature)</a:t>
            </a:r>
          </a:p>
        </p:txBody>
      </p:sp>
    </p:spTree>
    <p:extLst>
      <p:ext uri="{BB962C8B-B14F-4D97-AF65-F5344CB8AC3E}">
        <p14:creationId xmlns:p14="http://schemas.microsoft.com/office/powerpoint/2010/main" val="35605287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5137D-10C1-1244-A358-3485B8D16005}"/>
              </a:ext>
            </a:extLst>
          </p:cNvPr>
          <p:cNvSpPr>
            <a:spLocks noGrp="1"/>
          </p:cNvSpPr>
          <p:nvPr>
            <p:ph type="body" sz="quarter" idx="12"/>
          </p:nvPr>
        </p:nvSpPr>
        <p:spPr/>
        <p:txBody>
          <a:bodyPr/>
          <a:lstStyle/>
          <a:p>
            <a:r>
              <a:rPr lang="en-GB" sz="8000" dirty="0"/>
              <a:t>worried</a:t>
            </a:r>
          </a:p>
        </p:txBody>
      </p:sp>
      <p:sp>
        <p:nvSpPr>
          <p:cNvPr id="3" name="Text Placeholder 2">
            <a:extLst>
              <a:ext uri="{FF2B5EF4-FFF2-40B4-BE49-F238E27FC236}">
                <a16:creationId xmlns:a16="http://schemas.microsoft.com/office/drawing/2014/main" id="{A9B094C6-38FF-794C-99E8-0A2B3D30FDEC}"/>
              </a:ext>
            </a:extLst>
          </p:cNvPr>
          <p:cNvSpPr>
            <a:spLocks noGrp="1"/>
          </p:cNvSpPr>
          <p:nvPr>
            <p:ph type="body" sz="quarter" idx="13"/>
          </p:nvPr>
        </p:nvSpPr>
        <p:spPr/>
        <p:txBody>
          <a:bodyPr/>
          <a:lstStyle/>
          <a:p>
            <a:r>
              <a:rPr lang="en-GB" i="1" dirty="0"/>
              <a:t>I think it makes you worry, it feels like a monster and an invisible monster that </a:t>
            </a:r>
            <a:r>
              <a:rPr lang="en-GB" b="1" i="1" dirty="0"/>
              <a:t>we are just letting happen</a:t>
            </a:r>
            <a:r>
              <a:rPr lang="en-GB" i="1" dirty="0"/>
              <a:t>.  To bring it to light.  Like an alien.  So it makes me feel quite worried and quite concerned but also you know, feels like you can then go and maybe do something about it.</a:t>
            </a:r>
            <a:r>
              <a:rPr lang="en-GB" dirty="0"/>
              <a:t> </a:t>
            </a:r>
          </a:p>
          <a:p>
            <a:r>
              <a:rPr lang="en-GB" dirty="0"/>
              <a:t>(visitor, Clean Air Day Stunt)</a:t>
            </a:r>
          </a:p>
          <a:p>
            <a:endParaRPr lang="en-GB" dirty="0"/>
          </a:p>
        </p:txBody>
      </p:sp>
    </p:spTree>
    <p:extLst>
      <p:ext uri="{BB962C8B-B14F-4D97-AF65-F5344CB8AC3E}">
        <p14:creationId xmlns:p14="http://schemas.microsoft.com/office/powerpoint/2010/main" val="318737434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2E8F2C-35A2-7F47-A955-E18D09C501F9}"/>
              </a:ext>
            </a:extLst>
          </p:cNvPr>
          <p:cNvSpPr>
            <a:spLocks noGrp="1"/>
          </p:cNvSpPr>
          <p:nvPr>
            <p:ph type="body" sz="quarter" idx="12"/>
          </p:nvPr>
        </p:nvSpPr>
        <p:spPr/>
        <p:txBody>
          <a:bodyPr/>
          <a:lstStyle/>
          <a:p>
            <a:r>
              <a:rPr lang="en-GB" sz="8000" dirty="0"/>
              <a:t>scared</a:t>
            </a:r>
          </a:p>
        </p:txBody>
      </p:sp>
      <p:sp>
        <p:nvSpPr>
          <p:cNvPr id="3" name="Text Placeholder 2">
            <a:extLst>
              <a:ext uri="{FF2B5EF4-FFF2-40B4-BE49-F238E27FC236}">
                <a16:creationId xmlns:a16="http://schemas.microsoft.com/office/drawing/2014/main" id="{D90C58C8-D0A3-A649-BE52-76D524E05EBD}"/>
              </a:ext>
            </a:extLst>
          </p:cNvPr>
          <p:cNvSpPr>
            <a:spLocks noGrp="1"/>
          </p:cNvSpPr>
          <p:nvPr>
            <p:ph type="body" sz="quarter" idx="13"/>
          </p:nvPr>
        </p:nvSpPr>
        <p:spPr>
          <a:xfrm>
            <a:off x="4716016" y="2996952"/>
            <a:ext cx="3601021" cy="2575209"/>
          </a:xfrm>
        </p:spPr>
        <p:txBody>
          <a:bodyPr/>
          <a:lstStyle/>
          <a:p>
            <a:r>
              <a:rPr lang="en-GB" i="1" dirty="0"/>
              <a:t>I think the fact that it’s 3 million times larger and the fact that is what </a:t>
            </a:r>
            <a:r>
              <a:rPr lang="en-GB" b="1" i="1" dirty="0"/>
              <a:t>we are all breathing in all the time in the city </a:t>
            </a:r>
            <a:r>
              <a:rPr lang="en-GB" i="1" dirty="0"/>
              <a:t>centre is pretty damn spooky.</a:t>
            </a:r>
            <a:r>
              <a:rPr lang="en-GB" dirty="0"/>
              <a:t> </a:t>
            </a:r>
          </a:p>
          <a:p>
            <a:r>
              <a:rPr lang="en-GB" dirty="0"/>
              <a:t>(visitor, Clean Air Day Stunt)</a:t>
            </a:r>
          </a:p>
          <a:p>
            <a:endParaRPr lang="en-GB" dirty="0"/>
          </a:p>
        </p:txBody>
      </p:sp>
    </p:spTree>
    <p:extLst>
      <p:ext uri="{BB962C8B-B14F-4D97-AF65-F5344CB8AC3E}">
        <p14:creationId xmlns:p14="http://schemas.microsoft.com/office/powerpoint/2010/main" val="265117632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88FCD9-C1D6-5E47-9B3A-86F19BFD74A0}"/>
              </a:ext>
            </a:extLst>
          </p:cNvPr>
          <p:cNvSpPr>
            <a:spLocks noGrp="1"/>
          </p:cNvSpPr>
          <p:nvPr>
            <p:ph type="body" sz="quarter" idx="12"/>
          </p:nvPr>
        </p:nvSpPr>
        <p:spPr>
          <a:xfrm>
            <a:off x="0" y="2852936"/>
            <a:ext cx="4428605" cy="2592288"/>
          </a:xfrm>
        </p:spPr>
        <p:txBody>
          <a:bodyPr/>
          <a:lstStyle/>
          <a:p>
            <a:r>
              <a:rPr lang="en-GB" sz="8000" dirty="0"/>
              <a:t>inertia</a:t>
            </a:r>
          </a:p>
        </p:txBody>
      </p:sp>
      <p:sp>
        <p:nvSpPr>
          <p:cNvPr id="5" name="Text Placeholder 4">
            <a:extLst>
              <a:ext uri="{FF2B5EF4-FFF2-40B4-BE49-F238E27FC236}">
                <a16:creationId xmlns:a16="http://schemas.microsoft.com/office/drawing/2014/main" id="{50C95A9E-27D5-7D4A-8A3F-82F56C4DADB3}"/>
              </a:ext>
            </a:extLst>
          </p:cNvPr>
          <p:cNvSpPr>
            <a:spLocks noGrp="1"/>
          </p:cNvSpPr>
          <p:nvPr>
            <p:ph type="body" sz="quarter" idx="13"/>
          </p:nvPr>
        </p:nvSpPr>
        <p:spPr>
          <a:xfrm>
            <a:off x="4644009" y="3068960"/>
            <a:ext cx="3601021" cy="2575209"/>
          </a:xfrm>
        </p:spPr>
        <p:txBody>
          <a:bodyPr/>
          <a:lstStyle/>
          <a:p>
            <a:r>
              <a:rPr lang="en-GB" i="1" dirty="0"/>
              <a:t>It makes me feel a little bit sad that </a:t>
            </a:r>
            <a:r>
              <a:rPr lang="en-GB" b="1" i="1" dirty="0"/>
              <a:t>there is nothing </a:t>
            </a:r>
            <a:r>
              <a:rPr lang="en-GB" i="1" dirty="0"/>
              <a:t>you can do about it.</a:t>
            </a:r>
            <a:r>
              <a:rPr lang="en-GB" dirty="0"/>
              <a:t> </a:t>
            </a:r>
          </a:p>
          <a:p>
            <a:r>
              <a:rPr lang="en-GB" dirty="0"/>
              <a:t>(visitor, Clean Air Day Stunt)</a:t>
            </a:r>
          </a:p>
          <a:p>
            <a:endParaRPr lang="en-GB" dirty="0"/>
          </a:p>
        </p:txBody>
      </p:sp>
    </p:spTree>
    <p:extLst>
      <p:ext uri="{BB962C8B-B14F-4D97-AF65-F5344CB8AC3E}">
        <p14:creationId xmlns:p14="http://schemas.microsoft.com/office/powerpoint/2010/main" val="95784610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96CA01-C1FE-4E47-84DD-8A404BCB935F}"/>
              </a:ext>
            </a:extLst>
          </p:cNvPr>
          <p:cNvSpPr>
            <a:spLocks noGrp="1"/>
          </p:cNvSpPr>
          <p:nvPr>
            <p:ph type="body" sz="quarter" idx="12"/>
          </p:nvPr>
        </p:nvSpPr>
        <p:spPr/>
        <p:txBody>
          <a:bodyPr/>
          <a:lstStyle/>
          <a:p>
            <a:r>
              <a:rPr lang="en-GB" sz="8000" dirty="0"/>
              <a:t>action</a:t>
            </a:r>
          </a:p>
        </p:txBody>
      </p:sp>
      <p:sp>
        <p:nvSpPr>
          <p:cNvPr id="3" name="Text Placeholder 2">
            <a:extLst>
              <a:ext uri="{FF2B5EF4-FFF2-40B4-BE49-F238E27FC236}">
                <a16:creationId xmlns:a16="http://schemas.microsoft.com/office/drawing/2014/main" id="{1A3AE532-4DEF-864A-9043-C764BB3EE238}"/>
              </a:ext>
            </a:extLst>
          </p:cNvPr>
          <p:cNvSpPr>
            <a:spLocks noGrp="1"/>
          </p:cNvSpPr>
          <p:nvPr>
            <p:ph type="body" sz="quarter" idx="13"/>
          </p:nvPr>
        </p:nvSpPr>
        <p:spPr>
          <a:xfrm>
            <a:off x="4716016" y="692697"/>
            <a:ext cx="3960440" cy="2575209"/>
          </a:xfrm>
        </p:spPr>
        <p:txBody>
          <a:bodyPr/>
          <a:lstStyle/>
          <a:p>
            <a:r>
              <a:rPr lang="en-GB" i="1" dirty="0"/>
              <a:t>Well, there are little things (…) little things that you can do and I was just consciously thinking well actually </a:t>
            </a:r>
            <a:r>
              <a:rPr lang="en-GB" b="1" i="1" dirty="0"/>
              <a:t>I want to take a step towards making a difference</a:t>
            </a:r>
            <a:r>
              <a:rPr lang="en-GB" i="1" dirty="0"/>
              <a:t>. </a:t>
            </a:r>
          </a:p>
          <a:p>
            <a:r>
              <a:rPr lang="en-GB" dirty="0"/>
              <a:t>(visitor, Festival of Nature)</a:t>
            </a:r>
          </a:p>
          <a:p>
            <a:r>
              <a:rPr lang="en-GB" dirty="0"/>
              <a:t> </a:t>
            </a:r>
          </a:p>
          <a:p>
            <a:r>
              <a:rPr lang="en-GB" i="1" dirty="0"/>
              <a:t>If transport, public transport was cheap, easier and much more available I think that would be a solution and </a:t>
            </a:r>
            <a:r>
              <a:rPr lang="en-GB" b="1" i="1" dirty="0"/>
              <a:t>I am prepared to pay more taxes for it</a:t>
            </a:r>
            <a:r>
              <a:rPr lang="en-GB" i="1" dirty="0"/>
              <a:t>.</a:t>
            </a:r>
            <a:r>
              <a:rPr lang="en-GB" dirty="0"/>
              <a:t> </a:t>
            </a:r>
          </a:p>
          <a:p>
            <a:r>
              <a:rPr lang="en-GB" dirty="0"/>
              <a:t>(visitor, Clean Air Day Stunt)</a:t>
            </a:r>
          </a:p>
          <a:p>
            <a:r>
              <a:rPr lang="en-GB" dirty="0"/>
              <a:t> </a:t>
            </a:r>
          </a:p>
          <a:p>
            <a:r>
              <a:rPr lang="en-GB" i="1" dirty="0"/>
              <a:t>I wish we could plant more green spaces in the city centre and educate people about healthy living with concerns to other people.</a:t>
            </a:r>
            <a:r>
              <a:rPr lang="en-GB" dirty="0"/>
              <a:t> </a:t>
            </a:r>
          </a:p>
          <a:p>
            <a:r>
              <a:rPr lang="en-GB" dirty="0"/>
              <a:t>(visitor, Clean Air Day Stunt)</a:t>
            </a:r>
          </a:p>
          <a:p>
            <a:endParaRPr lang="en-GB" dirty="0"/>
          </a:p>
        </p:txBody>
      </p:sp>
    </p:spTree>
    <p:extLst>
      <p:ext uri="{BB962C8B-B14F-4D97-AF65-F5344CB8AC3E}">
        <p14:creationId xmlns:p14="http://schemas.microsoft.com/office/powerpoint/2010/main" val="305532282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7F9EEA-14CF-6B42-8EF6-A20572F8B005}"/>
              </a:ext>
            </a:extLst>
          </p:cNvPr>
          <p:cNvSpPr>
            <a:spLocks noGrp="1"/>
          </p:cNvSpPr>
          <p:nvPr>
            <p:ph type="body" sz="quarter" idx="12"/>
          </p:nvPr>
        </p:nvSpPr>
        <p:spPr>
          <a:xfrm>
            <a:off x="215405" y="2348880"/>
            <a:ext cx="4283969" cy="2592288"/>
          </a:xfrm>
        </p:spPr>
        <p:txBody>
          <a:bodyPr/>
          <a:lstStyle/>
          <a:p>
            <a:r>
              <a:rPr lang="en-GB" sz="8000" dirty="0"/>
              <a:t>it’s all of us</a:t>
            </a:r>
          </a:p>
        </p:txBody>
      </p:sp>
      <p:sp>
        <p:nvSpPr>
          <p:cNvPr id="3" name="Text Placeholder 2">
            <a:extLst>
              <a:ext uri="{FF2B5EF4-FFF2-40B4-BE49-F238E27FC236}">
                <a16:creationId xmlns:a16="http://schemas.microsoft.com/office/drawing/2014/main" id="{CA3703D1-1176-754D-A057-B0259CD7A967}"/>
              </a:ext>
            </a:extLst>
          </p:cNvPr>
          <p:cNvSpPr>
            <a:spLocks noGrp="1"/>
          </p:cNvSpPr>
          <p:nvPr>
            <p:ph type="body" sz="quarter" idx="13"/>
          </p:nvPr>
        </p:nvSpPr>
        <p:spPr>
          <a:xfrm>
            <a:off x="4716016" y="2060848"/>
            <a:ext cx="3601021" cy="2575209"/>
          </a:xfrm>
        </p:spPr>
        <p:txBody>
          <a:bodyPr/>
          <a:lstStyle/>
          <a:p>
            <a:r>
              <a:rPr lang="en-GB" i="1" dirty="0"/>
              <a:t>It will start conversations and it will start people see that they might be able to do something about the issue.  They might be part of the issue and they might be able to be part of the solution.  </a:t>
            </a:r>
          </a:p>
          <a:p>
            <a:r>
              <a:rPr lang="en-GB" i="1"/>
              <a:t>So </a:t>
            </a:r>
            <a:r>
              <a:rPr lang="en-GB" i="1" dirty="0"/>
              <a:t>I think it brings the issue alive as opposed to it being, oh air quality, that’s those people who drive diesel.  </a:t>
            </a:r>
            <a:r>
              <a:rPr lang="en-GB" b="1" i="1" dirty="0"/>
              <a:t>Well that’s all of us potentially.</a:t>
            </a:r>
            <a:r>
              <a:rPr lang="en-GB" b="1" dirty="0"/>
              <a:t> </a:t>
            </a:r>
          </a:p>
          <a:p>
            <a:r>
              <a:rPr lang="en-GB" dirty="0"/>
              <a:t>(visitor, Clean Air Day Stunt)</a:t>
            </a:r>
          </a:p>
          <a:p>
            <a:endParaRPr lang="en-GB" dirty="0"/>
          </a:p>
        </p:txBody>
      </p:sp>
    </p:spTree>
    <p:extLst>
      <p:ext uri="{BB962C8B-B14F-4D97-AF65-F5344CB8AC3E}">
        <p14:creationId xmlns:p14="http://schemas.microsoft.com/office/powerpoint/2010/main" val="78582178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20C9BF-236A-8946-863A-74B889FB736F}"/>
              </a:ext>
            </a:extLst>
          </p:cNvPr>
          <p:cNvSpPr>
            <a:spLocks noGrp="1"/>
          </p:cNvSpPr>
          <p:nvPr>
            <p:ph type="body" sz="quarter" idx="12"/>
          </p:nvPr>
        </p:nvSpPr>
        <p:spPr>
          <a:xfrm>
            <a:off x="251520" y="2204864"/>
            <a:ext cx="4283969" cy="2592288"/>
          </a:xfrm>
        </p:spPr>
        <p:txBody>
          <a:bodyPr/>
          <a:lstStyle/>
          <a:p>
            <a:r>
              <a:rPr lang="en-GB" sz="8000" dirty="0"/>
              <a:t>eye-opener</a:t>
            </a:r>
          </a:p>
        </p:txBody>
      </p:sp>
      <p:sp>
        <p:nvSpPr>
          <p:cNvPr id="3" name="Text Placeholder 2">
            <a:extLst>
              <a:ext uri="{FF2B5EF4-FFF2-40B4-BE49-F238E27FC236}">
                <a16:creationId xmlns:a16="http://schemas.microsoft.com/office/drawing/2014/main" id="{F81CE1A6-A2DF-9F41-A981-E1E88F350173}"/>
              </a:ext>
            </a:extLst>
          </p:cNvPr>
          <p:cNvSpPr>
            <a:spLocks noGrp="1"/>
          </p:cNvSpPr>
          <p:nvPr>
            <p:ph type="body" sz="quarter" idx="13"/>
          </p:nvPr>
        </p:nvSpPr>
        <p:spPr>
          <a:xfrm>
            <a:off x="4716016" y="1340769"/>
            <a:ext cx="3601021" cy="2575209"/>
          </a:xfrm>
        </p:spPr>
        <p:txBody>
          <a:bodyPr/>
          <a:lstStyle/>
          <a:p>
            <a:r>
              <a:rPr lang="en-GB" i="1" dirty="0"/>
              <a:t>It does make me think differently.  It makes me realise how much pollution is actually around. </a:t>
            </a:r>
            <a:r>
              <a:rPr lang="en-GB" b="1" i="1" dirty="0"/>
              <a:t>I thought global warming is not really a thing but it actually is.</a:t>
            </a:r>
            <a:r>
              <a:rPr lang="en-GB" dirty="0"/>
              <a:t> (visitor, Clean Air Day Stunt)</a:t>
            </a:r>
          </a:p>
          <a:p>
            <a:r>
              <a:rPr lang="en-GB" dirty="0"/>
              <a:t> </a:t>
            </a:r>
          </a:p>
          <a:p>
            <a:r>
              <a:rPr lang="en-GB" i="1" dirty="0"/>
              <a:t>To give us an idea about how much pollution is actually going around, that’s the main thing.  Not a lot of people know about how dangerous air pollution really is but </a:t>
            </a:r>
            <a:r>
              <a:rPr lang="en-GB" b="1" i="1" dirty="0"/>
              <a:t>this really shows how much of an impact </a:t>
            </a:r>
            <a:r>
              <a:rPr lang="en-GB" i="1" dirty="0"/>
              <a:t>it will really make.</a:t>
            </a:r>
            <a:r>
              <a:rPr lang="en-GB" dirty="0"/>
              <a:t> </a:t>
            </a:r>
          </a:p>
          <a:p>
            <a:r>
              <a:rPr lang="en-GB" dirty="0"/>
              <a:t>(visitor, Clean Air Day Stunt)</a:t>
            </a:r>
          </a:p>
          <a:p>
            <a:endParaRPr lang="en-GB" dirty="0"/>
          </a:p>
        </p:txBody>
      </p:sp>
    </p:spTree>
    <p:extLst>
      <p:ext uri="{BB962C8B-B14F-4D97-AF65-F5344CB8AC3E}">
        <p14:creationId xmlns:p14="http://schemas.microsoft.com/office/powerpoint/2010/main" val="114001277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F0055-A839-2043-A016-8C79D1BBDF58}"/>
              </a:ext>
            </a:extLst>
          </p:cNvPr>
          <p:cNvSpPr>
            <a:spLocks noGrp="1"/>
          </p:cNvSpPr>
          <p:nvPr>
            <p:ph type="body" sz="quarter" idx="12"/>
          </p:nvPr>
        </p:nvSpPr>
        <p:spPr>
          <a:xfrm>
            <a:off x="0" y="1988840"/>
            <a:ext cx="5616623" cy="2592288"/>
          </a:xfrm>
        </p:spPr>
        <p:txBody>
          <a:bodyPr/>
          <a:lstStyle/>
          <a:p>
            <a:r>
              <a:rPr lang="en-GB" sz="6000" b="1" dirty="0"/>
              <a:t>‘making the invisible visible’</a:t>
            </a:r>
            <a:endParaRPr lang="en-GB" sz="6000" dirty="0"/>
          </a:p>
        </p:txBody>
      </p:sp>
    </p:spTree>
    <p:extLst>
      <p:ext uri="{BB962C8B-B14F-4D97-AF65-F5344CB8AC3E}">
        <p14:creationId xmlns:p14="http://schemas.microsoft.com/office/powerpoint/2010/main" val="199821789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703589-ECCA-4A45-8B29-730FF1934794}"/>
              </a:ext>
            </a:extLst>
          </p:cNvPr>
          <p:cNvSpPr>
            <a:spLocks noGrp="1"/>
          </p:cNvSpPr>
          <p:nvPr>
            <p:ph type="body" sz="quarter" idx="12"/>
          </p:nvPr>
        </p:nvSpPr>
        <p:spPr/>
        <p:txBody>
          <a:bodyPr/>
          <a:lstStyle/>
          <a:p>
            <a:r>
              <a:rPr lang="en-GB" dirty="0"/>
              <a:t>Art</a:t>
            </a:r>
          </a:p>
        </p:txBody>
      </p:sp>
      <p:sp>
        <p:nvSpPr>
          <p:cNvPr id="8" name="Text Placeholder 2">
            <a:extLst>
              <a:ext uri="{FF2B5EF4-FFF2-40B4-BE49-F238E27FC236}">
                <a16:creationId xmlns:a16="http://schemas.microsoft.com/office/drawing/2014/main" id="{1DBD7F71-16D7-DB49-B537-D7D8379541EB}"/>
              </a:ext>
            </a:extLst>
          </p:cNvPr>
          <p:cNvSpPr>
            <a:spLocks noGrp="1"/>
          </p:cNvSpPr>
          <p:nvPr>
            <p:ph type="body" sz="quarter" idx="13"/>
          </p:nvPr>
        </p:nvSpPr>
        <p:spPr>
          <a:xfrm>
            <a:off x="4716016" y="2564904"/>
            <a:ext cx="3601021" cy="3168352"/>
          </a:xfrm>
        </p:spPr>
        <p:txBody>
          <a:bodyPr/>
          <a:lstStyle/>
          <a:p>
            <a:r>
              <a:rPr lang="en-GB" dirty="0"/>
              <a:t>Made people think about air pollution in a different way, as it made the issue very obvious and visible.</a:t>
            </a:r>
          </a:p>
          <a:p>
            <a:endParaRPr lang="en-GB" dirty="0"/>
          </a:p>
          <a:p>
            <a:r>
              <a:rPr lang="en-GB" dirty="0"/>
              <a:t>Inhale emphasised that something so small (the soot particle) can have a large impact on health and the economy.</a:t>
            </a:r>
          </a:p>
        </p:txBody>
      </p:sp>
    </p:spTree>
    <p:extLst>
      <p:ext uri="{BB962C8B-B14F-4D97-AF65-F5344CB8AC3E}">
        <p14:creationId xmlns:p14="http://schemas.microsoft.com/office/powerpoint/2010/main" val="196066237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927BCF-83C1-594F-BB1E-46C8894B1EA6}"/>
              </a:ext>
            </a:extLst>
          </p:cNvPr>
          <p:cNvSpPr>
            <a:spLocks noGrp="1"/>
          </p:cNvSpPr>
          <p:nvPr>
            <p:ph type="body" sz="quarter" idx="11"/>
          </p:nvPr>
        </p:nvSpPr>
        <p:spPr>
          <a:xfrm>
            <a:off x="1314102" y="4675341"/>
            <a:ext cx="6515620" cy="720080"/>
          </a:xfrm>
        </p:spPr>
        <p:txBody>
          <a:bodyPr/>
          <a:lstStyle/>
          <a:p>
            <a:pPr algn="ctr">
              <a:lnSpc>
                <a:spcPct val="200000"/>
              </a:lnSpc>
            </a:pPr>
            <a:r>
              <a:rPr lang="en-GB" sz="1800" dirty="0">
                <a:solidFill>
                  <a:schemeClr val="tx1">
                    <a:lumMod val="75000"/>
                    <a:lumOff val="25000"/>
                  </a:schemeClr>
                </a:solidFill>
              </a:rPr>
              <a:t>Bristol-based creative engagement project working on understanding the city's priorities for achieving healthy urban development.</a:t>
            </a:r>
          </a:p>
          <a:p>
            <a:pPr algn="ctr">
              <a:lnSpc>
                <a:spcPct val="200000"/>
              </a:lnSpc>
            </a:pPr>
            <a:endParaRPr lang="en-GB" sz="1867" dirty="0"/>
          </a:p>
        </p:txBody>
      </p:sp>
      <p:pic>
        <p:nvPicPr>
          <p:cNvPr id="5" name="Picture 4">
            <a:extLst>
              <a:ext uri="{FF2B5EF4-FFF2-40B4-BE49-F238E27FC236}">
                <a16:creationId xmlns:a16="http://schemas.microsoft.com/office/drawing/2014/main" id="{83DD956D-CEBD-9346-8FDE-BBEF0413E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849824"/>
            <a:ext cx="5493683" cy="3825517"/>
          </a:xfrm>
          <a:prstGeom prst="rect">
            <a:avLst/>
          </a:prstGeom>
        </p:spPr>
      </p:pic>
      <p:pic>
        <p:nvPicPr>
          <p:cNvPr id="4" name="Picture 3">
            <a:extLst>
              <a:ext uri="{FF2B5EF4-FFF2-40B4-BE49-F238E27FC236}">
                <a16:creationId xmlns:a16="http://schemas.microsoft.com/office/drawing/2014/main" id="{BB8EA71A-591F-E04B-967B-8A270D7ED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3943158"/>
            <a:ext cx="700587" cy="700587"/>
          </a:xfrm>
          <a:prstGeom prst="rect">
            <a:avLst/>
          </a:prstGeom>
        </p:spPr>
      </p:pic>
    </p:spTree>
    <p:extLst>
      <p:ext uri="{BB962C8B-B14F-4D97-AF65-F5344CB8AC3E}">
        <p14:creationId xmlns:p14="http://schemas.microsoft.com/office/powerpoint/2010/main" val="273525356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CBD06F-0AB7-4E4D-8FCE-8CBFCEB8DEF2}"/>
              </a:ext>
            </a:extLst>
          </p:cNvPr>
          <p:cNvSpPr>
            <a:spLocks noGrp="1"/>
          </p:cNvSpPr>
          <p:nvPr>
            <p:ph type="body" sz="quarter" idx="10"/>
          </p:nvPr>
        </p:nvSpPr>
        <p:spPr/>
        <p:txBody>
          <a:bodyPr/>
          <a:lstStyle/>
          <a:p>
            <a:r>
              <a:rPr lang="en-GB" dirty="0"/>
              <a:t>What are the invisible elements of the everyday that you could make visible in your own work?</a:t>
            </a:r>
          </a:p>
        </p:txBody>
      </p:sp>
    </p:spTree>
    <p:extLst>
      <p:ext uri="{BB962C8B-B14F-4D97-AF65-F5344CB8AC3E}">
        <p14:creationId xmlns:p14="http://schemas.microsoft.com/office/powerpoint/2010/main" val="45390537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75656" y="2852937"/>
            <a:ext cx="6515621" cy="651068"/>
          </a:xfrm>
        </p:spPr>
        <p:txBody>
          <a:bodyPr/>
          <a:lstStyle/>
          <a:p>
            <a:r>
              <a:rPr lang="en-GB" b="1" dirty="0"/>
              <a:t>Thank you.</a:t>
            </a:r>
          </a:p>
          <a:p>
            <a:endParaRPr lang="en-GB" dirty="0"/>
          </a:p>
          <a:p>
            <a:pPr algn="r"/>
            <a:r>
              <a:rPr lang="en-GB" sz="2400" dirty="0" err="1"/>
              <a:t>Margarida.Sardo@uwe.ac.uk</a:t>
            </a:r>
            <a:endParaRPr lang="en-GB" sz="2400" dirty="0"/>
          </a:p>
        </p:txBody>
      </p:sp>
      <p:pic>
        <p:nvPicPr>
          <p:cNvPr id="4" name="Picture 3">
            <a:extLst>
              <a:ext uri="{FF2B5EF4-FFF2-40B4-BE49-F238E27FC236}">
                <a16:creationId xmlns:a16="http://schemas.microsoft.com/office/drawing/2014/main" id="{E848BFFB-17A9-6047-BB01-5AD2FCB3B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5656614"/>
            <a:ext cx="883762" cy="883762"/>
          </a:xfrm>
          <a:prstGeom prst="rect">
            <a:avLst/>
          </a:prstGeom>
        </p:spPr>
      </p:pic>
      <p:pic>
        <p:nvPicPr>
          <p:cNvPr id="6" name="Picture 5">
            <a:extLst>
              <a:ext uri="{FF2B5EF4-FFF2-40B4-BE49-F238E27FC236}">
                <a16:creationId xmlns:a16="http://schemas.microsoft.com/office/drawing/2014/main" id="{E22F10FB-A888-D544-A360-03EDA8BDA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5903898"/>
            <a:ext cx="1872208" cy="385691"/>
          </a:xfrm>
          <a:prstGeom prst="rect">
            <a:avLst/>
          </a:prstGeom>
        </p:spPr>
      </p:pic>
      <p:pic>
        <p:nvPicPr>
          <p:cNvPr id="8" name="Picture 7">
            <a:extLst>
              <a:ext uri="{FF2B5EF4-FFF2-40B4-BE49-F238E27FC236}">
                <a16:creationId xmlns:a16="http://schemas.microsoft.com/office/drawing/2014/main" id="{4D655B66-4933-AB47-8E1D-65EC26A01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620389"/>
            <a:ext cx="1368152" cy="952711"/>
          </a:xfrm>
          <a:prstGeom prst="rect">
            <a:avLst/>
          </a:prstGeom>
        </p:spPr>
      </p:pic>
    </p:spTree>
    <p:extLst>
      <p:ext uri="{BB962C8B-B14F-4D97-AF65-F5344CB8AC3E}">
        <p14:creationId xmlns:p14="http://schemas.microsoft.com/office/powerpoint/2010/main" val="28906014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B5C5C-0113-7046-A810-69A84B6C225F}"/>
              </a:ext>
            </a:extLst>
          </p:cNvPr>
          <p:cNvSpPr>
            <a:spLocks noGrp="1"/>
          </p:cNvSpPr>
          <p:nvPr>
            <p:ph type="body" sz="quarter" idx="10"/>
          </p:nvPr>
        </p:nvSpPr>
        <p:spPr/>
        <p:txBody>
          <a:bodyPr/>
          <a:lstStyle/>
          <a:p>
            <a:pPr algn="ctr"/>
            <a:r>
              <a:rPr lang="en-GB" dirty="0"/>
              <a:t>Using art to communicate and engage</a:t>
            </a:r>
          </a:p>
        </p:txBody>
      </p:sp>
      <p:pic>
        <p:nvPicPr>
          <p:cNvPr id="8" name="Picture 7">
            <a:extLst>
              <a:ext uri="{FF2B5EF4-FFF2-40B4-BE49-F238E27FC236}">
                <a16:creationId xmlns:a16="http://schemas.microsoft.com/office/drawing/2014/main" id="{972FDA98-1266-EB4C-8422-9F05962AC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916832"/>
            <a:ext cx="4608512" cy="3267924"/>
          </a:xfrm>
          <a:prstGeom prst="rect">
            <a:avLst/>
          </a:prstGeom>
        </p:spPr>
      </p:pic>
      <p:pic>
        <p:nvPicPr>
          <p:cNvPr id="10" name="Picture 9">
            <a:extLst>
              <a:ext uri="{FF2B5EF4-FFF2-40B4-BE49-F238E27FC236}">
                <a16:creationId xmlns:a16="http://schemas.microsoft.com/office/drawing/2014/main" id="{B29433E5-5064-6045-AC59-7A0969978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916832"/>
            <a:ext cx="3869123" cy="4374145"/>
          </a:xfrm>
          <a:prstGeom prst="rect">
            <a:avLst/>
          </a:prstGeom>
        </p:spPr>
      </p:pic>
      <p:sp>
        <p:nvSpPr>
          <p:cNvPr id="11" name="TextBox 10">
            <a:extLst>
              <a:ext uri="{FF2B5EF4-FFF2-40B4-BE49-F238E27FC236}">
                <a16:creationId xmlns:a16="http://schemas.microsoft.com/office/drawing/2014/main" id="{973E12C2-BD7B-0F48-80B1-D8BF75B2C941}"/>
              </a:ext>
            </a:extLst>
          </p:cNvPr>
          <p:cNvSpPr txBox="1"/>
          <p:nvPr/>
        </p:nvSpPr>
        <p:spPr>
          <a:xfrm>
            <a:off x="127587" y="5184756"/>
            <a:ext cx="2594300" cy="369332"/>
          </a:xfrm>
          <a:prstGeom prst="rect">
            <a:avLst/>
          </a:prstGeom>
          <a:noFill/>
        </p:spPr>
        <p:txBody>
          <a:bodyPr wrap="none" rtlCol="0">
            <a:spAutoFit/>
          </a:bodyPr>
          <a:lstStyle/>
          <a:p>
            <a:r>
              <a:rPr lang="en-GB" dirty="0">
                <a:solidFill>
                  <a:srgbClr val="414141"/>
                </a:solidFill>
                <a:latin typeface="Gill Sans" panose="020B0502020104020203" pitchFamily="34" charset="-79"/>
                <a:cs typeface="Gill Sans" panose="020B0502020104020203" pitchFamily="34" charset="-79"/>
              </a:rPr>
              <a:t>Illustration:  Andy Council</a:t>
            </a:r>
            <a:endParaRPr lang="en-GB" dirty="0">
              <a:latin typeface="Gill Sans Ultra Bold" panose="020B0A02020104020203" pitchFamily="34" charset="77"/>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250B269C-78CC-8F4C-A3EF-B0DE459DD6E8}"/>
              </a:ext>
            </a:extLst>
          </p:cNvPr>
          <p:cNvSpPr/>
          <p:nvPr/>
        </p:nvSpPr>
        <p:spPr>
          <a:xfrm>
            <a:off x="5046509" y="6290977"/>
            <a:ext cx="2479525" cy="369332"/>
          </a:xfrm>
          <a:prstGeom prst="rect">
            <a:avLst/>
          </a:prstGeom>
        </p:spPr>
        <p:txBody>
          <a:bodyPr wrap="none">
            <a:spAutoFit/>
          </a:bodyPr>
          <a:lstStyle/>
          <a:p>
            <a:r>
              <a:rPr lang="en-GB" dirty="0">
                <a:solidFill>
                  <a:schemeClr val="tx1">
                    <a:lumMod val="75000"/>
                    <a:lumOff val="25000"/>
                  </a:schemeClr>
                </a:solidFill>
                <a:latin typeface="Gill Sans" panose="020B0502020104020203" pitchFamily="34" charset="-79"/>
                <a:cs typeface="Gill Sans" panose="020B0502020104020203" pitchFamily="34" charset="-79"/>
              </a:rPr>
              <a:t>Photos: Eleanor Shipman</a:t>
            </a:r>
            <a:endParaRPr lang="en-GB" dirty="0">
              <a:solidFill>
                <a:schemeClr val="tx1">
                  <a:lumMod val="75000"/>
                  <a:lumOff val="25000"/>
                </a:schemeClr>
              </a:solidFill>
            </a:endParaRPr>
          </a:p>
        </p:txBody>
      </p:sp>
    </p:spTree>
    <p:extLst>
      <p:ext uri="{BB962C8B-B14F-4D97-AF65-F5344CB8AC3E}">
        <p14:creationId xmlns:p14="http://schemas.microsoft.com/office/powerpoint/2010/main" val="19975565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CD9443-BF9B-234A-99D3-FBCF5A31660E}"/>
              </a:ext>
            </a:extLst>
          </p:cNvPr>
          <p:cNvSpPr>
            <a:spLocks noGrp="1"/>
          </p:cNvSpPr>
          <p:nvPr>
            <p:ph type="body" sz="quarter" idx="10"/>
          </p:nvPr>
        </p:nvSpPr>
        <p:spPr/>
        <p:txBody>
          <a:bodyPr/>
          <a:lstStyle/>
          <a:p>
            <a:r>
              <a:rPr lang="en-GB" dirty="0"/>
              <a:t>Inspiration</a:t>
            </a:r>
          </a:p>
        </p:txBody>
      </p:sp>
      <p:pic>
        <p:nvPicPr>
          <p:cNvPr id="7" name="Picture 6">
            <a:extLst>
              <a:ext uri="{FF2B5EF4-FFF2-40B4-BE49-F238E27FC236}">
                <a16:creationId xmlns:a16="http://schemas.microsoft.com/office/drawing/2014/main" id="{A5A86BB9-53DE-9A4F-8B5F-8DC2B74B2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836712"/>
            <a:ext cx="3960440" cy="5604522"/>
          </a:xfrm>
          <a:prstGeom prst="rect">
            <a:avLst/>
          </a:prstGeom>
        </p:spPr>
      </p:pic>
      <p:sp>
        <p:nvSpPr>
          <p:cNvPr id="8" name="TextBox 7">
            <a:extLst>
              <a:ext uri="{FF2B5EF4-FFF2-40B4-BE49-F238E27FC236}">
                <a16:creationId xmlns:a16="http://schemas.microsoft.com/office/drawing/2014/main" id="{55C8D543-D4E4-E344-81E9-1B90F8CDE516}"/>
              </a:ext>
            </a:extLst>
          </p:cNvPr>
          <p:cNvSpPr txBox="1"/>
          <p:nvPr/>
        </p:nvSpPr>
        <p:spPr>
          <a:xfrm>
            <a:off x="1187624" y="1844824"/>
            <a:ext cx="3142765" cy="646331"/>
          </a:xfrm>
          <a:prstGeom prst="rect">
            <a:avLst/>
          </a:prstGeom>
          <a:noFill/>
        </p:spPr>
        <p:txBody>
          <a:bodyPr wrap="square" rtlCol="0">
            <a:spAutoFit/>
          </a:bodyPr>
          <a:lstStyle/>
          <a:p>
            <a:pPr algn="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Soot particles in a human lung cell</a:t>
            </a:r>
          </a:p>
        </p:txBody>
      </p:sp>
      <p:sp>
        <p:nvSpPr>
          <p:cNvPr id="9" name="TextBox 8">
            <a:extLst>
              <a:ext uri="{FF2B5EF4-FFF2-40B4-BE49-F238E27FC236}">
                <a16:creationId xmlns:a16="http://schemas.microsoft.com/office/drawing/2014/main" id="{E9C653EB-C99A-884A-8108-97C7E1F1132A}"/>
              </a:ext>
            </a:extLst>
          </p:cNvPr>
          <p:cNvSpPr txBox="1"/>
          <p:nvPr/>
        </p:nvSpPr>
        <p:spPr>
          <a:xfrm>
            <a:off x="497535" y="3501008"/>
            <a:ext cx="3832854" cy="2862322"/>
          </a:xfrm>
          <a:prstGeom prst="rect">
            <a:avLst/>
          </a:prstGeom>
          <a:noFill/>
        </p:spPr>
        <p:txBody>
          <a:bodyPr wrap="square" rtlCol="0">
            <a:spAutoFit/>
          </a:bodyPr>
          <a:lstStyle/>
          <a:p>
            <a:pPr algn="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Soot is a fine black or brown powder and is a product of incomplete combustion.</a:t>
            </a:r>
          </a:p>
          <a:p>
            <a:pPr algn="r"/>
            <a:endPar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It can be harmful to human health when inhaled.</a:t>
            </a:r>
          </a:p>
          <a:p>
            <a:pPr algn="r"/>
            <a:endPar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Soot is one of the main causes of air pollution.</a:t>
            </a:r>
          </a:p>
          <a:p>
            <a:pPr algn="r"/>
            <a:endParaRPr lang="en-GB" dirty="0"/>
          </a:p>
        </p:txBody>
      </p:sp>
    </p:spTree>
    <p:extLst>
      <p:ext uri="{BB962C8B-B14F-4D97-AF65-F5344CB8AC3E}">
        <p14:creationId xmlns:p14="http://schemas.microsoft.com/office/powerpoint/2010/main" val="79625075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2B090E-95E4-5941-80A2-FB3395B422F9}"/>
              </a:ext>
            </a:extLst>
          </p:cNvPr>
          <p:cNvSpPr>
            <a:spLocks noGrp="1"/>
          </p:cNvSpPr>
          <p:nvPr>
            <p:ph type="body" sz="quarter" idx="10"/>
          </p:nvPr>
        </p:nvSpPr>
        <p:spPr/>
        <p:txBody>
          <a:bodyPr/>
          <a:lstStyle/>
          <a:p>
            <a:r>
              <a:rPr lang="en-GB" dirty="0"/>
              <a:t>Inhale</a:t>
            </a:r>
          </a:p>
        </p:txBody>
      </p:sp>
      <p:pic>
        <p:nvPicPr>
          <p:cNvPr id="7" name="Picture 6">
            <a:extLst>
              <a:ext uri="{FF2B5EF4-FFF2-40B4-BE49-F238E27FC236}">
                <a16:creationId xmlns:a16="http://schemas.microsoft.com/office/drawing/2014/main" id="{9166FDD6-3598-2B4E-977C-87C0FFC4C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68" y="1539574"/>
            <a:ext cx="3672408" cy="2554719"/>
          </a:xfrm>
          <a:prstGeom prst="rect">
            <a:avLst/>
          </a:prstGeom>
        </p:spPr>
      </p:pic>
      <p:pic>
        <p:nvPicPr>
          <p:cNvPr id="9" name="Picture 8">
            <a:extLst>
              <a:ext uri="{FF2B5EF4-FFF2-40B4-BE49-F238E27FC236}">
                <a16:creationId xmlns:a16="http://schemas.microsoft.com/office/drawing/2014/main" id="{C4E534B7-D8B0-2846-B3AE-E682DEC52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476" y="4094291"/>
            <a:ext cx="4567005" cy="2564904"/>
          </a:xfrm>
          <a:prstGeom prst="rect">
            <a:avLst/>
          </a:prstGeom>
        </p:spPr>
      </p:pic>
      <p:sp>
        <p:nvSpPr>
          <p:cNvPr id="10" name="Rectangle 9">
            <a:extLst>
              <a:ext uri="{FF2B5EF4-FFF2-40B4-BE49-F238E27FC236}">
                <a16:creationId xmlns:a16="http://schemas.microsoft.com/office/drawing/2014/main" id="{16BF5E54-49A7-D14F-B1BE-2C576E89A29D}"/>
              </a:ext>
            </a:extLst>
          </p:cNvPr>
          <p:cNvSpPr/>
          <p:nvPr/>
        </p:nvSpPr>
        <p:spPr>
          <a:xfrm>
            <a:off x="4237123" y="1539572"/>
            <a:ext cx="3121367" cy="369332"/>
          </a:xfrm>
          <a:prstGeom prst="rect">
            <a:avLst/>
          </a:prstGeom>
        </p:spPr>
        <p:txBody>
          <a:bodyPr wrap="none">
            <a:spAutoFit/>
          </a:bodyPr>
          <a:lstStyle/>
          <a:p>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Luke Jerram </a:t>
            </a:r>
            <a:r>
              <a:rPr lang="en-GB"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(Photo: Simon Chapman)</a:t>
            </a:r>
          </a:p>
        </p:txBody>
      </p:sp>
      <p:sp>
        <p:nvSpPr>
          <p:cNvPr id="11" name="TextBox 10">
            <a:extLst>
              <a:ext uri="{FF2B5EF4-FFF2-40B4-BE49-F238E27FC236}">
                <a16:creationId xmlns:a16="http://schemas.microsoft.com/office/drawing/2014/main" id="{12308714-FA4E-BD4A-B8D9-3DA71FEC96F2}"/>
              </a:ext>
            </a:extLst>
          </p:cNvPr>
          <p:cNvSpPr txBox="1"/>
          <p:nvPr/>
        </p:nvSpPr>
        <p:spPr>
          <a:xfrm>
            <a:off x="457069" y="4977911"/>
            <a:ext cx="3466860" cy="646331"/>
          </a:xfrm>
          <a:prstGeom prst="rect">
            <a:avLst/>
          </a:prstGeom>
          <a:noFill/>
        </p:spPr>
        <p:txBody>
          <a:bodyPr wrap="square" rtlCol="0">
            <a:spAutoFit/>
          </a:bodyPr>
          <a:lstStyle/>
          <a:p>
            <a:pPr algn="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diesel soot particle, three million times larger </a:t>
            </a:r>
            <a:r>
              <a:rPr lang="en-GB"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(Photo: BBC)</a:t>
            </a:r>
          </a:p>
        </p:txBody>
      </p:sp>
    </p:spTree>
    <p:extLst>
      <p:ext uri="{BB962C8B-B14F-4D97-AF65-F5344CB8AC3E}">
        <p14:creationId xmlns:p14="http://schemas.microsoft.com/office/powerpoint/2010/main" val="338168570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inhale_84qx9dJ7oaw_360p">
            <a:hlinkClick r:id="" action="ppaction://media"/>
            <a:extLst>
              <a:ext uri="{FF2B5EF4-FFF2-40B4-BE49-F238E27FC236}">
                <a16:creationId xmlns:a16="http://schemas.microsoft.com/office/drawing/2014/main" id="{88C52E98-3A86-4D4C-AF4C-3ABD95DB4B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83438" y="826976"/>
            <a:ext cx="4572000" cy="4572000"/>
          </a:xfrm>
          <a:prstGeom prst="rect">
            <a:avLst/>
          </a:prstGeom>
        </p:spPr>
      </p:pic>
      <p:sp>
        <p:nvSpPr>
          <p:cNvPr id="9" name="TextBox 8">
            <a:extLst>
              <a:ext uri="{FF2B5EF4-FFF2-40B4-BE49-F238E27FC236}">
                <a16:creationId xmlns:a16="http://schemas.microsoft.com/office/drawing/2014/main" id="{D2FEB401-4EC0-CB47-BB0C-E453944E8984}"/>
              </a:ext>
            </a:extLst>
          </p:cNvPr>
          <p:cNvSpPr txBox="1"/>
          <p:nvPr/>
        </p:nvSpPr>
        <p:spPr>
          <a:xfrm>
            <a:off x="7390117" y="5398976"/>
            <a:ext cx="1499128" cy="261610"/>
          </a:xfrm>
          <a:prstGeom prst="rect">
            <a:avLst/>
          </a:prstGeom>
          <a:noFill/>
        </p:spPr>
        <p:txBody>
          <a:bodyPr wrap="none" rtlCol="0">
            <a:spAutoFit/>
          </a:bodyPr>
          <a:lstStyle/>
          <a:p>
            <a:r>
              <a:rPr lang="en-GB"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(Video: Luke Jerram)</a:t>
            </a:r>
          </a:p>
        </p:txBody>
      </p:sp>
      <p:sp>
        <p:nvSpPr>
          <p:cNvPr id="5" name="TextBox 4">
            <a:extLst>
              <a:ext uri="{FF2B5EF4-FFF2-40B4-BE49-F238E27FC236}">
                <a16:creationId xmlns:a16="http://schemas.microsoft.com/office/drawing/2014/main" id="{B3531B83-0ACE-1945-B105-F7E21D641FEB}"/>
              </a:ext>
            </a:extLst>
          </p:cNvPr>
          <p:cNvSpPr txBox="1"/>
          <p:nvPr/>
        </p:nvSpPr>
        <p:spPr>
          <a:xfrm>
            <a:off x="251520" y="6117735"/>
            <a:ext cx="1619354" cy="261610"/>
          </a:xfrm>
          <a:prstGeom prst="rect">
            <a:avLst/>
          </a:prstGeom>
          <a:noFill/>
        </p:spPr>
        <p:txBody>
          <a:bodyPr wrap="none" rtlCol="0">
            <a:spAutoFit/>
          </a:bodyPr>
          <a:lstStyle/>
          <a:p>
            <a:r>
              <a:rPr lang="en-GB"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(Photo: Wayne Powell)</a:t>
            </a:r>
          </a:p>
        </p:txBody>
      </p:sp>
      <p:pic>
        <p:nvPicPr>
          <p:cNvPr id="3" name="Picture 2">
            <a:extLst>
              <a:ext uri="{FF2B5EF4-FFF2-40B4-BE49-F238E27FC236}">
                <a16:creationId xmlns:a16="http://schemas.microsoft.com/office/drawing/2014/main" id="{F7AAD885-8F80-C34B-A814-672A38FC2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826976"/>
            <a:ext cx="3662089" cy="5229200"/>
          </a:xfrm>
          <a:prstGeom prst="rect">
            <a:avLst/>
          </a:prstGeom>
        </p:spPr>
      </p:pic>
      <p:sp>
        <p:nvSpPr>
          <p:cNvPr id="2" name="TextBox 1">
            <a:extLst>
              <a:ext uri="{FF2B5EF4-FFF2-40B4-BE49-F238E27FC236}">
                <a16:creationId xmlns:a16="http://schemas.microsoft.com/office/drawing/2014/main" id="{343BC016-A8AD-244B-89D6-A4BA15675461}"/>
              </a:ext>
            </a:extLst>
          </p:cNvPr>
          <p:cNvSpPr txBox="1"/>
          <p:nvPr/>
        </p:nvSpPr>
        <p:spPr>
          <a:xfrm>
            <a:off x="4283438" y="5687902"/>
            <a:ext cx="4170717" cy="830997"/>
          </a:xfrm>
          <a:prstGeom prst="rect">
            <a:avLst/>
          </a:prstGeom>
          <a:noFill/>
        </p:spPr>
        <p:txBody>
          <a:bodyPr wrap="square" rtlCol="0">
            <a:spAutoFit/>
          </a:bodyPr>
          <a:lstStyle/>
          <a:p>
            <a:r>
              <a:rPr lang="en-GB"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black carbon from vehicle </a:t>
            </a:r>
            <a:r>
              <a:rPr lang="en-GB" sz="16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engines </a:t>
            </a:r>
          </a:p>
          <a:p>
            <a:r>
              <a:rPr lang="en-GB" sz="16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metal </a:t>
            </a:r>
            <a:r>
              <a:rPr lang="en-GB"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from brake pads</a:t>
            </a:r>
          </a:p>
          <a:p>
            <a:r>
              <a:rPr lang="en-GB"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silicate from the road</a:t>
            </a:r>
          </a:p>
        </p:txBody>
      </p:sp>
    </p:spTree>
    <p:extLst>
      <p:ext uri="{BB962C8B-B14F-4D97-AF65-F5344CB8AC3E}">
        <p14:creationId xmlns:p14="http://schemas.microsoft.com/office/powerpoint/2010/main" val="3605153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D0659-26FD-E646-B9C4-FD1295D2EC14}"/>
              </a:ext>
            </a:extLst>
          </p:cNvPr>
          <p:cNvSpPr>
            <a:spLocks noGrp="1"/>
          </p:cNvSpPr>
          <p:nvPr>
            <p:ph type="body" sz="quarter" idx="11"/>
          </p:nvPr>
        </p:nvSpPr>
        <p:spPr>
          <a:xfrm>
            <a:off x="310478" y="836712"/>
            <a:ext cx="6551612" cy="574459"/>
          </a:xfrm>
        </p:spPr>
        <p:txBody>
          <a:bodyPr/>
          <a:lstStyle/>
          <a:p>
            <a:pPr marL="0" indent="0">
              <a:lnSpc>
                <a:spcPct val="150000"/>
              </a:lnSpc>
              <a:buNone/>
            </a:pPr>
            <a:r>
              <a:rPr lang="en-GB" sz="1800" dirty="0">
                <a:solidFill>
                  <a:srgbClr val="16818D"/>
                </a:solidFill>
                <a:latin typeface="Georgia" panose="02040502050405020303" pitchFamily="18" charset="0"/>
              </a:rPr>
              <a:t>To draw people's attention to the health impacts of poorly designed cities; conversation starter</a:t>
            </a:r>
          </a:p>
        </p:txBody>
      </p:sp>
      <p:pic>
        <p:nvPicPr>
          <p:cNvPr id="7" name="Picture 6">
            <a:extLst>
              <a:ext uri="{FF2B5EF4-FFF2-40B4-BE49-F238E27FC236}">
                <a16:creationId xmlns:a16="http://schemas.microsoft.com/office/drawing/2014/main" id="{692EDBE4-C6F6-BA4D-BB79-AE81FC852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07" y="1916832"/>
            <a:ext cx="4355976" cy="2903984"/>
          </a:xfrm>
          <a:prstGeom prst="rect">
            <a:avLst/>
          </a:prstGeom>
        </p:spPr>
      </p:pic>
      <p:pic>
        <p:nvPicPr>
          <p:cNvPr id="9" name="Picture 8">
            <a:extLst>
              <a:ext uri="{FF2B5EF4-FFF2-40B4-BE49-F238E27FC236}">
                <a16:creationId xmlns:a16="http://schemas.microsoft.com/office/drawing/2014/main" id="{695398FD-1963-5249-92AB-C39AF48B8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811" y="1904493"/>
            <a:ext cx="3888432" cy="2916324"/>
          </a:xfrm>
          <a:prstGeom prst="rect">
            <a:avLst/>
          </a:prstGeom>
        </p:spPr>
      </p:pic>
      <p:sp>
        <p:nvSpPr>
          <p:cNvPr id="10" name="TextBox 9">
            <a:extLst>
              <a:ext uri="{FF2B5EF4-FFF2-40B4-BE49-F238E27FC236}">
                <a16:creationId xmlns:a16="http://schemas.microsoft.com/office/drawing/2014/main" id="{8ABDA33B-5424-2C40-BAFB-1BDC025DF42B}"/>
              </a:ext>
            </a:extLst>
          </p:cNvPr>
          <p:cNvSpPr txBox="1"/>
          <p:nvPr/>
        </p:nvSpPr>
        <p:spPr>
          <a:xfrm>
            <a:off x="323257" y="4856820"/>
            <a:ext cx="2056973" cy="815608"/>
          </a:xfrm>
          <a:prstGeom prst="rect">
            <a:avLst/>
          </a:prstGeom>
          <a:noFill/>
        </p:spPr>
        <p:txBody>
          <a:bodyPr wrap="none" rtlCol="0">
            <a:spAutoFit/>
          </a:bodyPr>
          <a:lstStyle/>
          <a:p>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Festival of Nature </a:t>
            </a:r>
          </a:p>
          <a:p>
            <a:r>
              <a:rPr lang="en-GB"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(Photo: Eight Photography)</a:t>
            </a:r>
          </a:p>
          <a:p>
            <a:endParaRPr lang="en-GB" dirty="0"/>
          </a:p>
        </p:txBody>
      </p:sp>
      <p:sp>
        <p:nvSpPr>
          <p:cNvPr id="11" name="TextBox 10">
            <a:extLst>
              <a:ext uri="{FF2B5EF4-FFF2-40B4-BE49-F238E27FC236}">
                <a16:creationId xmlns:a16="http://schemas.microsoft.com/office/drawing/2014/main" id="{4F17A378-C213-1347-B51A-A05F01CC00B3}"/>
              </a:ext>
            </a:extLst>
          </p:cNvPr>
          <p:cNvSpPr txBox="1"/>
          <p:nvPr/>
        </p:nvSpPr>
        <p:spPr>
          <a:xfrm>
            <a:off x="4872811" y="4856820"/>
            <a:ext cx="3275320" cy="538609"/>
          </a:xfrm>
          <a:prstGeom prst="rect">
            <a:avLst/>
          </a:prstGeom>
          <a:noFill/>
        </p:spPr>
        <p:txBody>
          <a:bodyPr wrap="none" rtlCol="0">
            <a:spAutoFit/>
          </a:bodyPr>
          <a:lstStyle/>
          <a:p>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College Green, Clean Air Day </a:t>
            </a:r>
          </a:p>
          <a:p>
            <a:r>
              <a:rPr lang="en-GB"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(Photo: Luke Jerram)</a:t>
            </a:r>
          </a:p>
        </p:txBody>
      </p:sp>
    </p:spTree>
    <p:extLst>
      <p:ext uri="{BB962C8B-B14F-4D97-AF65-F5344CB8AC3E}">
        <p14:creationId xmlns:p14="http://schemas.microsoft.com/office/powerpoint/2010/main" val="170765511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A430A-DCCA-524A-9276-2C49AF694BE1}"/>
              </a:ext>
            </a:extLst>
          </p:cNvPr>
          <p:cNvSpPr txBox="1"/>
          <p:nvPr/>
        </p:nvSpPr>
        <p:spPr>
          <a:xfrm>
            <a:off x="2181653" y="4797149"/>
            <a:ext cx="1907573" cy="538609"/>
          </a:xfrm>
          <a:prstGeom prst="rect">
            <a:avLst/>
          </a:prstGeom>
          <a:noFill/>
        </p:spPr>
        <p:txBody>
          <a:bodyPr wrap="none" rtlCol="0">
            <a:spAutoFit/>
          </a:bodyPr>
          <a:lstStyle/>
          <a:p>
            <a:pPr algn="ct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We The Curious </a:t>
            </a:r>
          </a:p>
          <a:p>
            <a:pPr algn="ctr"/>
            <a:r>
              <a:rPr lang="en-GB"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(Photo: Luke Jerram)</a:t>
            </a:r>
          </a:p>
        </p:txBody>
      </p:sp>
      <p:pic>
        <p:nvPicPr>
          <p:cNvPr id="3" name="Picture 2">
            <a:extLst>
              <a:ext uri="{FF2B5EF4-FFF2-40B4-BE49-F238E27FC236}">
                <a16:creationId xmlns:a16="http://schemas.microsoft.com/office/drawing/2014/main" id="{0A0C3E3E-216D-8243-A7C8-2F9724828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511018"/>
            <a:ext cx="5623825" cy="3168352"/>
          </a:xfrm>
          <a:prstGeom prst="rect">
            <a:avLst/>
          </a:prstGeom>
        </p:spPr>
      </p:pic>
      <p:sp>
        <p:nvSpPr>
          <p:cNvPr id="5" name="Text Placeholder 1">
            <a:extLst>
              <a:ext uri="{FF2B5EF4-FFF2-40B4-BE49-F238E27FC236}">
                <a16:creationId xmlns:a16="http://schemas.microsoft.com/office/drawing/2014/main" id="{B7ECF6FC-1452-9F4D-95CD-15C2DB688C47}"/>
              </a:ext>
            </a:extLst>
          </p:cNvPr>
          <p:cNvSpPr>
            <a:spLocks noGrp="1"/>
          </p:cNvSpPr>
          <p:nvPr>
            <p:ph type="body" sz="quarter" idx="10"/>
          </p:nvPr>
        </p:nvSpPr>
        <p:spPr>
          <a:xfrm>
            <a:off x="899593" y="689701"/>
            <a:ext cx="6515621" cy="651068"/>
          </a:xfrm>
        </p:spPr>
        <p:txBody>
          <a:bodyPr/>
          <a:lstStyle/>
          <a:p>
            <a:r>
              <a:rPr lang="en-GB" dirty="0"/>
              <a:t>Legacy and further impacts</a:t>
            </a:r>
          </a:p>
        </p:txBody>
      </p:sp>
      <p:sp>
        <p:nvSpPr>
          <p:cNvPr id="4" name="TextBox 3">
            <a:extLst>
              <a:ext uri="{FF2B5EF4-FFF2-40B4-BE49-F238E27FC236}">
                <a16:creationId xmlns:a16="http://schemas.microsoft.com/office/drawing/2014/main" id="{F6F0964C-5DBC-494A-A6A6-CB3DE83099C6}"/>
              </a:ext>
            </a:extLst>
          </p:cNvPr>
          <p:cNvSpPr txBox="1"/>
          <p:nvPr/>
        </p:nvSpPr>
        <p:spPr>
          <a:xfrm>
            <a:off x="6300192" y="4050792"/>
            <a:ext cx="2621423" cy="2031325"/>
          </a:xfrm>
          <a:prstGeom prst="rect">
            <a:avLst/>
          </a:prstGeom>
          <a:noFill/>
        </p:spPr>
        <p:txBody>
          <a:bodyPr wrap="none" rtlCol="0">
            <a:spAutoFit/>
          </a:bodyPr>
          <a:lstStyle/>
          <a:p>
            <a:r>
              <a:rPr lang="en-GB"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Press Coverage</a:t>
            </a:r>
            <a:br>
              <a:rPr lang="en-GB"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BBC News</a:t>
            </a:r>
            <a:b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b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British Medical Journal</a:t>
            </a:r>
            <a:b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Bristol Evening Post</a:t>
            </a:r>
            <a:b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b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Bulgarian News Agency</a:t>
            </a:r>
            <a:b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b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BBC Radio Bristol</a:t>
            </a:r>
            <a:b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Heart FM</a:t>
            </a:r>
          </a:p>
        </p:txBody>
      </p:sp>
    </p:spTree>
    <p:extLst>
      <p:ext uri="{BB962C8B-B14F-4D97-AF65-F5344CB8AC3E}">
        <p14:creationId xmlns:p14="http://schemas.microsoft.com/office/powerpoint/2010/main" val="90508186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9A891-3FE3-0A47-BEF6-861EAB17091B}"/>
              </a:ext>
            </a:extLst>
          </p:cNvPr>
          <p:cNvSpPr>
            <a:spLocks noGrp="1"/>
          </p:cNvSpPr>
          <p:nvPr>
            <p:ph type="body" sz="quarter" idx="11"/>
          </p:nvPr>
        </p:nvSpPr>
        <p:spPr>
          <a:xfrm>
            <a:off x="863602" y="1556792"/>
            <a:ext cx="6551612" cy="576064"/>
          </a:xfrm>
        </p:spPr>
        <p:txBody>
          <a:bodyPr/>
          <a:lstStyle/>
          <a:p>
            <a:pPr marL="0" indent="0">
              <a:buNone/>
            </a:pPr>
            <a:r>
              <a:rPr lang="en-GB" dirty="0">
                <a:solidFill>
                  <a:schemeClr val="tx1">
                    <a:lumMod val="75000"/>
                    <a:lumOff val="25000"/>
                  </a:schemeClr>
                </a:solidFill>
              </a:rPr>
              <a:t>Feedback loop into campaigns and politics </a:t>
            </a:r>
          </a:p>
          <a:p>
            <a:pPr marL="0" indent="0">
              <a:buNone/>
            </a:pPr>
            <a:endParaRPr lang="en-GB" dirty="0"/>
          </a:p>
          <a:p>
            <a:pPr lvl="1"/>
            <a:endParaRPr lang="en-GB" dirty="0"/>
          </a:p>
        </p:txBody>
      </p:sp>
      <p:sp>
        <p:nvSpPr>
          <p:cNvPr id="4" name="Text Placeholder 1">
            <a:extLst>
              <a:ext uri="{FF2B5EF4-FFF2-40B4-BE49-F238E27FC236}">
                <a16:creationId xmlns:a16="http://schemas.microsoft.com/office/drawing/2014/main" id="{AD390AE6-E499-E14B-A2BF-F660AF4CA7ED}"/>
              </a:ext>
            </a:extLst>
          </p:cNvPr>
          <p:cNvSpPr>
            <a:spLocks noGrp="1"/>
          </p:cNvSpPr>
          <p:nvPr>
            <p:ph type="body" sz="quarter" idx="10"/>
          </p:nvPr>
        </p:nvSpPr>
        <p:spPr/>
        <p:txBody>
          <a:bodyPr/>
          <a:lstStyle/>
          <a:p>
            <a:r>
              <a:rPr lang="en-GB" dirty="0"/>
              <a:t>Legacy and further impacts</a:t>
            </a:r>
          </a:p>
        </p:txBody>
      </p:sp>
      <p:sp>
        <p:nvSpPr>
          <p:cNvPr id="6" name="TextBox 5">
            <a:extLst>
              <a:ext uri="{FF2B5EF4-FFF2-40B4-BE49-F238E27FC236}">
                <a16:creationId xmlns:a16="http://schemas.microsoft.com/office/drawing/2014/main" id="{3BAF947C-03A0-1440-9DFB-07577F826B8F}"/>
              </a:ext>
            </a:extLst>
          </p:cNvPr>
          <p:cNvSpPr txBox="1"/>
          <p:nvPr/>
        </p:nvSpPr>
        <p:spPr>
          <a:xfrm>
            <a:off x="1907704" y="2492896"/>
            <a:ext cx="5082186" cy="3139321"/>
          </a:xfrm>
          <a:prstGeom prst="rect">
            <a:avLst/>
          </a:prstGeom>
          <a:noFill/>
        </p:spPr>
        <p:txBody>
          <a:bodyPr wrap="square" rtlCol="0">
            <a:spAutoFit/>
          </a:bodyPr>
          <a:lstStyle/>
          <a:p>
            <a:pPr marL="0" indent="0">
              <a:buNone/>
            </a:pPr>
            <a:r>
              <a:rPr lang="en-GB" dirty="0">
                <a:solidFill>
                  <a:srgbClr val="16818D"/>
                </a:solidFill>
                <a:latin typeface="Georgia" panose="02040502050405020303" pitchFamily="18" charset="0"/>
              </a:rPr>
              <a:t>Green Councillor for Ashley, Jude English said:</a:t>
            </a:r>
          </a:p>
          <a:p>
            <a:pPr marL="0" indent="0">
              <a:buNone/>
            </a:pPr>
            <a:endParaRPr lang="en-GB" dirty="0">
              <a:solidFill>
                <a:srgbClr val="16818D"/>
              </a:solidFill>
              <a:latin typeface="Georgia" panose="02040502050405020303" pitchFamily="18" charset="0"/>
            </a:endParaRPr>
          </a:p>
          <a:p>
            <a:pPr marL="0" indent="0">
              <a:buNone/>
            </a:pPr>
            <a:r>
              <a:rPr lang="en-GB" i="1" dirty="0">
                <a:solidFill>
                  <a:srgbClr val="16818D"/>
                </a:solidFill>
                <a:latin typeface="Georgia" panose="02040502050405020303" pitchFamily="18" charset="0"/>
              </a:rPr>
              <a:t>“There is a real role for art in making this invisible killer visible for the people of Bristol. Luke Jerram’s sculpture reminds us of </a:t>
            </a:r>
            <a:r>
              <a:rPr lang="en-GB" b="1" i="1" dirty="0">
                <a:solidFill>
                  <a:srgbClr val="16818D"/>
                </a:solidFill>
                <a:latin typeface="Georgia" panose="02040502050405020303" pitchFamily="18" charset="0"/>
              </a:rPr>
              <a:t>the invisible particles that we breathe in every day</a:t>
            </a:r>
            <a:r>
              <a:rPr lang="en-GB" i="1" dirty="0">
                <a:solidFill>
                  <a:srgbClr val="16818D"/>
                </a:solidFill>
                <a:latin typeface="Georgia" panose="02040502050405020303" pitchFamily="18" charset="0"/>
              </a:rPr>
              <a:t>. It reminds us of the </a:t>
            </a:r>
            <a:r>
              <a:rPr lang="en-GB" b="1" i="1" dirty="0">
                <a:solidFill>
                  <a:srgbClr val="16818D"/>
                </a:solidFill>
                <a:latin typeface="Georgia" panose="02040502050405020303" pitchFamily="18" charset="0"/>
              </a:rPr>
              <a:t>consequences </a:t>
            </a:r>
            <a:r>
              <a:rPr lang="en-GB" i="1" dirty="0">
                <a:solidFill>
                  <a:srgbClr val="16818D"/>
                </a:solidFill>
                <a:latin typeface="Georgia" panose="02040502050405020303" pitchFamily="18" charset="0"/>
              </a:rPr>
              <a:t>our poor transport infrastructure, congestion and reliance on cars has on our city and on each other.”</a:t>
            </a:r>
          </a:p>
          <a:p>
            <a:endParaRPr lang="en-GB" dirty="0">
              <a:solidFill>
                <a:srgbClr val="16818D"/>
              </a:solidFill>
              <a:latin typeface="Georgia" panose="02040502050405020303" pitchFamily="18" charset="0"/>
            </a:endParaRPr>
          </a:p>
        </p:txBody>
      </p:sp>
    </p:spTree>
    <p:extLst>
      <p:ext uri="{BB962C8B-B14F-4D97-AF65-F5344CB8AC3E}">
        <p14:creationId xmlns:p14="http://schemas.microsoft.com/office/powerpoint/2010/main" val="1229241742"/>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56E99604-B34A-AB45-82E2-A2F6C5EC15CC}" vid="{C3811B3D-AE0C-294C-BC2C-607328485A3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97810831F2544D8A7E6DDAEB5BA513" ma:contentTypeVersion="0" ma:contentTypeDescription="Create a new document." ma:contentTypeScope="" ma:versionID="9c0d8ab86a9fa0b92fcddec66860f4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3ECC6E4-C16C-412D-A640-E5E2DAA02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PPT new template SUNSHINE YELLOW with UWE logo bottom STANDARD</Template>
  <TotalTime>15864</TotalTime>
  <Words>722</Words>
  <Application>Microsoft Macintosh PowerPoint</Application>
  <PresentationFormat>On-screen Show (4:3)</PresentationFormat>
  <Paragraphs>81</Paragraphs>
  <Slides>21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ＭＳ Ｐゴシック</vt:lpstr>
      <vt:lpstr>Arial</vt:lpstr>
      <vt:lpstr>Calibri</vt:lpstr>
      <vt:lpstr>Courier New</vt:lpstr>
      <vt:lpstr>Georgia</vt:lpstr>
      <vt:lpstr>Gill Sans</vt:lpstr>
      <vt:lpstr>Gill Sans Ultra Bold</vt:lpstr>
      <vt:lpstr>Tahoma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Margarida Sardo</cp:lastModifiedBy>
  <cp:revision>122</cp:revision>
  <cp:lastPrinted>2016-09-22T10:08:48Z</cp:lastPrinted>
  <dcterms:created xsi:type="dcterms:W3CDTF">2016-04-27T08:32:31Z</dcterms:created>
  <dcterms:modified xsi:type="dcterms:W3CDTF">2019-06-21T07:16:22Z</dcterms:modified>
</cp:coreProperties>
</file>