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7AE1D-B18F-D340-A7F6-6B9A2920EE04}" v="1080" dt="2019-05-13T15:13:48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microsoft.com/office/2015/10/relationships/revisionInfo" Target="revisionInfo.xml"/><Relationship Id="rId4" Type="http://schemas.openxmlformats.org/officeDocument/2006/relationships/viewProps" Target="view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y West" userId="cd58591c-39e6-47fd-8957-91d6358d17f3" providerId="ADAL" clId="{31A7AE1D-B18F-D340-A7F6-6B9A2920EE04}"/>
    <pc:docChg chg="undo custSel modSld">
      <pc:chgData name="Harry West" userId="cd58591c-39e6-47fd-8957-91d6358d17f3" providerId="ADAL" clId="{31A7AE1D-B18F-D340-A7F6-6B9A2920EE04}" dt="2019-05-13T15:13:43.352" v="1309" actId="20577"/>
      <pc:docMkLst>
        <pc:docMk/>
      </pc:docMkLst>
      <pc:sldChg chg="addSp delSp modSp">
        <pc:chgData name="Harry West" userId="cd58591c-39e6-47fd-8957-91d6358d17f3" providerId="ADAL" clId="{31A7AE1D-B18F-D340-A7F6-6B9A2920EE04}" dt="2019-05-13T14:07:10.866" v="852" actId="478"/>
        <pc:sldMkLst>
          <pc:docMk/>
          <pc:sldMk cId="1769806526" sldId="256"/>
        </pc:sldMkLst>
        <pc:spChg chg="add del mod">
          <ac:chgData name="Harry West" userId="cd58591c-39e6-47fd-8957-91d6358d17f3" providerId="ADAL" clId="{31A7AE1D-B18F-D340-A7F6-6B9A2920EE04}" dt="2019-05-13T14:07:05.502" v="848" actId="478"/>
          <ac:spMkLst>
            <pc:docMk/>
            <pc:sldMk cId="1769806526" sldId="256"/>
            <ac:spMk id="2" creationId="{B3C36477-880B-A945-8485-4A5CBD150040}"/>
          </ac:spMkLst>
        </pc:spChg>
        <pc:spChg chg="add del mod">
          <ac:chgData name="Harry West" userId="cd58591c-39e6-47fd-8957-91d6358d17f3" providerId="ADAL" clId="{31A7AE1D-B18F-D340-A7F6-6B9A2920EE04}" dt="2019-05-13T14:07:10.866" v="852" actId="478"/>
          <ac:spMkLst>
            <pc:docMk/>
            <pc:sldMk cId="1769806526" sldId="256"/>
            <ac:spMk id="5" creationId="{EE250BB1-CB72-CA43-A916-8A25E4B09A68}"/>
          </ac:spMkLst>
        </pc:spChg>
        <pc:spChg chg="add del mod">
          <ac:chgData name="Harry West" userId="cd58591c-39e6-47fd-8957-91d6358d17f3" providerId="ADAL" clId="{31A7AE1D-B18F-D340-A7F6-6B9A2920EE04}" dt="2019-05-13T14:07:09.314" v="851" actId="478"/>
          <ac:spMkLst>
            <pc:docMk/>
            <pc:sldMk cId="1769806526" sldId="256"/>
            <ac:spMk id="6" creationId="{8B65B185-121A-2F45-A265-EBDFB2E22562}"/>
          </ac:spMkLst>
        </pc:spChg>
        <pc:spChg chg="add del mod">
          <ac:chgData name="Harry West" userId="cd58591c-39e6-47fd-8957-91d6358d17f3" providerId="ADAL" clId="{31A7AE1D-B18F-D340-A7F6-6B9A2920EE04}" dt="2019-05-13T14:07:07.896" v="850" actId="478"/>
          <ac:spMkLst>
            <pc:docMk/>
            <pc:sldMk cId="1769806526" sldId="256"/>
            <ac:spMk id="7" creationId="{53A6DBA9-7372-2D4D-80F6-5BF1E0E99B12}"/>
          </ac:spMkLst>
        </pc:spChg>
        <pc:spChg chg="add del mod">
          <ac:chgData name="Harry West" userId="cd58591c-39e6-47fd-8957-91d6358d17f3" providerId="ADAL" clId="{31A7AE1D-B18F-D340-A7F6-6B9A2920EE04}" dt="2019-05-13T14:07:06.827" v="849" actId="478"/>
          <ac:spMkLst>
            <pc:docMk/>
            <pc:sldMk cId="1769806526" sldId="256"/>
            <ac:spMk id="8" creationId="{B0ACA0F9-6D1B-5D44-9988-19A713D0C118}"/>
          </ac:spMkLst>
        </pc:spChg>
        <pc:graphicFrameChg chg="add del mod">
          <ac:chgData name="Harry West" userId="cd58591c-39e6-47fd-8957-91d6358d17f3" providerId="ADAL" clId="{31A7AE1D-B18F-D340-A7F6-6B9A2920EE04}" dt="2019-05-13T14:06:21.422" v="847" actId="478"/>
          <ac:graphicFrameMkLst>
            <pc:docMk/>
            <pc:sldMk cId="1769806526" sldId="256"/>
            <ac:graphicFrameMk id="4" creationId="{00000000-0000-0000-0000-000000000000}"/>
          </ac:graphicFrameMkLst>
        </pc:graphicFrameChg>
      </pc:sldChg>
      <pc:sldChg chg="addSp delSp modSp">
        <pc:chgData name="Harry West" userId="cd58591c-39e6-47fd-8957-91d6358d17f3" providerId="ADAL" clId="{31A7AE1D-B18F-D340-A7F6-6B9A2920EE04}" dt="2019-05-13T14:21:38.917" v="1100" actId="113"/>
        <pc:sldMkLst>
          <pc:docMk/>
          <pc:sldMk cId="2225771458" sldId="257"/>
        </pc:sldMkLst>
        <pc:spChg chg="del">
          <ac:chgData name="Harry West" userId="cd58591c-39e6-47fd-8957-91d6358d17f3" providerId="ADAL" clId="{31A7AE1D-B18F-D340-A7F6-6B9A2920EE04}" dt="2019-05-13T14:09:54.872" v="874" actId="478"/>
          <ac:spMkLst>
            <pc:docMk/>
            <pc:sldMk cId="2225771458" sldId="257"/>
            <ac:spMk id="3" creationId="{00000000-0000-0000-0000-000000000000}"/>
          </ac:spMkLst>
        </pc:spChg>
        <pc:spChg chg="add mod">
          <ac:chgData name="Harry West" userId="cd58591c-39e6-47fd-8957-91d6358d17f3" providerId="ADAL" clId="{31A7AE1D-B18F-D340-A7F6-6B9A2920EE04}" dt="2019-05-13T14:21:38.917" v="1100" actId="113"/>
          <ac:spMkLst>
            <pc:docMk/>
            <pc:sldMk cId="2225771458" sldId="257"/>
            <ac:spMk id="4" creationId="{771B5895-4466-C04F-9FB6-9561B0657FB7}"/>
          </ac:spMkLst>
        </pc:spChg>
        <pc:spChg chg="add mod">
          <ac:chgData name="Harry West" userId="cd58591c-39e6-47fd-8957-91d6358d17f3" providerId="ADAL" clId="{31A7AE1D-B18F-D340-A7F6-6B9A2920EE04}" dt="2019-05-13T14:18:50.331" v="1057" actId="14100"/>
          <ac:spMkLst>
            <pc:docMk/>
            <pc:sldMk cId="2225771458" sldId="257"/>
            <ac:spMk id="5" creationId="{1AE2F1DA-A73B-5A49-A683-DA16D3D941B5}"/>
          </ac:spMkLst>
        </pc:spChg>
        <pc:spChg chg="add mod">
          <ac:chgData name="Harry West" userId="cd58591c-39e6-47fd-8957-91d6358d17f3" providerId="ADAL" clId="{31A7AE1D-B18F-D340-A7F6-6B9A2920EE04}" dt="2019-05-13T14:20:00.862" v="1076" actId="1038"/>
          <ac:spMkLst>
            <pc:docMk/>
            <pc:sldMk cId="2225771458" sldId="257"/>
            <ac:spMk id="6" creationId="{BC53FBFB-57DB-BA47-9B97-5CA591327493}"/>
          </ac:spMkLst>
        </pc:spChg>
        <pc:spChg chg="add mod">
          <ac:chgData name="Harry West" userId="cd58591c-39e6-47fd-8957-91d6358d17f3" providerId="ADAL" clId="{31A7AE1D-B18F-D340-A7F6-6B9A2920EE04}" dt="2019-05-13T14:18:35.581" v="1053" actId="14100"/>
          <ac:spMkLst>
            <pc:docMk/>
            <pc:sldMk cId="2225771458" sldId="257"/>
            <ac:spMk id="14" creationId="{B16A9D4F-A4EB-9140-BC10-27CA71BADCAB}"/>
          </ac:spMkLst>
        </pc:spChg>
        <pc:spChg chg="add mod">
          <ac:chgData name="Harry West" userId="cd58591c-39e6-47fd-8957-91d6358d17f3" providerId="ADAL" clId="{31A7AE1D-B18F-D340-A7F6-6B9A2920EE04}" dt="2019-05-13T14:18:37.910" v="1054" actId="1076"/>
          <ac:spMkLst>
            <pc:docMk/>
            <pc:sldMk cId="2225771458" sldId="257"/>
            <ac:spMk id="15" creationId="{4A2ED0D0-E8FB-1F41-B2BA-75E79EECA7D6}"/>
          </ac:spMkLst>
        </pc:spChg>
        <pc:spChg chg="add mod">
          <ac:chgData name="Harry West" userId="cd58591c-39e6-47fd-8957-91d6358d17f3" providerId="ADAL" clId="{31A7AE1D-B18F-D340-A7F6-6B9A2920EE04}" dt="2019-05-13T14:20:25.034" v="1082" actId="1076"/>
          <ac:spMkLst>
            <pc:docMk/>
            <pc:sldMk cId="2225771458" sldId="257"/>
            <ac:spMk id="16" creationId="{BDB4AA71-F226-2A4F-B08C-E4254B9F922E}"/>
          </ac:spMkLst>
        </pc:spChg>
        <pc:spChg chg="add mod">
          <ac:chgData name="Harry West" userId="cd58591c-39e6-47fd-8957-91d6358d17f3" providerId="ADAL" clId="{31A7AE1D-B18F-D340-A7F6-6B9A2920EE04}" dt="2019-05-13T14:21:13.568" v="1093" actId="14100"/>
          <ac:spMkLst>
            <pc:docMk/>
            <pc:sldMk cId="2225771458" sldId="257"/>
            <ac:spMk id="17" creationId="{9FFD33E6-1420-5043-80EF-9D93E9820186}"/>
          </ac:spMkLst>
        </pc:spChg>
        <pc:graphicFrameChg chg="mod">
          <ac:chgData name="Harry West" userId="cd58591c-39e6-47fd-8957-91d6358d17f3" providerId="ADAL" clId="{31A7AE1D-B18F-D340-A7F6-6B9A2920EE04}" dt="2019-05-13T14:21:29.486" v="1094" actId="113"/>
          <ac:graphicFrameMkLst>
            <pc:docMk/>
            <pc:sldMk cId="2225771458" sldId="257"/>
            <ac:graphicFrameMk id="2" creationId="{00000000-0000-0000-0000-000000000000}"/>
          </ac:graphicFrameMkLst>
        </pc:graphicFrameChg>
        <pc:cxnChg chg="add mod">
          <ac:chgData name="Harry West" userId="cd58591c-39e6-47fd-8957-91d6358d17f3" providerId="ADAL" clId="{31A7AE1D-B18F-D340-A7F6-6B9A2920EE04}" dt="2019-05-13T14:12:53.620" v="997" actId="1076"/>
          <ac:cxnSpMkLst>
            <pc:docMk/>
            <pc:sldMk cId="2225771458" sldId="257"/>
            <ac:cxnSpMk id="8" creationId="{891D7476-9396-4A4D-9BC9-4247FCDBFEB9}"/>
          </ac:cxnSpMkLst>
        </pc:cxnChg>
        <pc:cxnChg chg="add mod">
          <ac:chgData name="Harry West" userId="cd58591c-39e6-47fd-8957-91d6358d17f3" providerId="ADAL" clId="{31A7AE1D-B18F-D340-A7F6-6B9A2920EE04}" dt="2019-05-13T14:12:58.638" v="1000" actId="14100"/>
          <ac:cxnSpMkLst>
            <pc:docMk/>
            <pc:sldMk cId="2225771458" sldId="257"/>
            <ac:cxnSpMk id="10" creationId="{D14DD496-25FE-EE4B-8E60-F1CAB6623E29}"/>
          </ac:cxnSpMkLst>
        </pc:cxnChg>
        <pc:cxnChg chg="add mod">
          <ac:chgData name="Harry West" userId="cd58591c-39e6-47fd-8957-91d6358d17f3" providerId="ADAL" clId="{31A7AE1D-B18F-D340-A7F6-6B9A2920EE04}" dt="2019-05-13T14:13:06.490" v="1003" actId="14100"/>
          <ac:cxnSpMkLst>
            <pc:docMk/>
            <pc:sldMk cId="2225771458" sldId="257"/>
            <ac:cxnSpMk id="12" creationId="{4BD27D3B-EBE0-944B-982F-642717A33B94}"/>
          </ac:cxnSpMkLst>
        </pc:cxnChg>
      </pc:sldChg>
      <pc:sldChg chg="addSp modSp">
        <pc:chgData name="Harry West" userId="cd58591c-39e6-47fd-8957-91d6358d17f3" providerId="ADAL" clId="{31A7AE1D-B18F-D340-A7F6-6B9A2920EE04}" dt="2019-05-13T15:13:43.352" v="1309" actId="20577"/>
        <pc:sldMkLst>
          <pc:docMk/>
          <pc:sldMk cId="2120976825" sldId="258"/>
        </pc:sldMkLst>
        <pc:spChg chg="add mod">
          <ac:chgData name="Harry West" userId="cd58591c-39e6-47fd-8957-91d6358d17f3" providerId="ADAL" clId="{31A7AE1D-B18F-D340-A7F6-6B9A2920EE04}" dt="2019-02-17T12:56:40.731" v="420" actId="167"/>
          <ac:spMkLst>
            <pc:docMk/>
            <pc:sldMk cId="2120976825" sldId="258"/>
            <ac:spMk id="3" creationId="{281DBDF5-54AD-9842-B6A5-DA2509807C6C}"/>
          </ac:spMkLst>
        </pc:spChg>
        <pc:graphicFrameChg chg="mod">
          <ac:chgData name="Harry West" userId="cd58591c-39e6-47fd-8957-91d6358d17f3" providerId="ADAL" clId="{31A7AE1D-B18F-D340-A7F6-6B9A2920EE04}" dt="2019-05-13T15:13:43.352" v="1309" actId="20577"/>
          <ac:graphicFrameMkLst>
            <pc:docMk/>
            <pc:sldMk cId="2120976825" sldId="258"/>
            <ac:graphicFrameMk id="2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A65DE8-2EE6-4B06-B2F4-6830D3663B4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C88F20-C831-46D3-9955-7EE282950F76}">
      <dgm:prSet phldrT="[Text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 vert="vert270"/>
        <a:lstStyle/>
        <a:p>
          <a:r>
            <a:rPr lang="en-US" sz="2000" b="1" dirty="0"/>
            <a:t>Introduction</a:t>
          </a:r>
        </a:p>
      </dgm:t>
    </dgm:pt>
    <dgm:pt modelId="{1E1F0477-6DE0-471E-9D36-DE51D116DA43}" type="parTrans" cxnId="{C594AA17-6C5F-43B9-8BDB-E450012BC7E9}">
      <dgm:prSet/>
      <dgm:spPr/>
      <dgm:t>
        <a:bodyPr/>
        <a:lstStyle/>
        <a:p>
          <a:endParaRPr lang="en-US" sz="1800"/>
        </a:p>
      </dgm:t>
    </dgm:pt>
    <dgm:pt modelId="{A4642FF7-9A3A-4DFB-A48F-34F588CADB86}" type="sibTrans" cxnId="{C594AA17-6C5F-43B9-8BDB-E450012BC7E9}">
      <dgm:prSet/>
      <dgm:spPr/>
      <dgm:t>
        <a:bodyPr/>
        <a:lstStyle/>
        <a:p>
          <a:endParaRPr lang="en-US" sz="1800"/>
        </a:p>
      </dgm:t>
    </dgm:pt>
    <dgm:pt modelId="{66A83B53-6E13-40D9-B6A9-7994B8B3623C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Clearly explain what the problem is, why it is important and how you are going to tackle it. </a:t>
          </a:r>
          <a:endParaRPr lang="en-US" sz="1400" dirty="0"/>
        </a:p>
      </dgm:t>
    </dgm:pt>
    <dgm:pt modelId="{7E785B39-30A8-4C9F-AC1E-D0AE7A44BC62}" type="parTrans" cxnId="{62D97BE3-57D5-411D-8B6D-2DAB4422B9C4}">
      <dgm:prSet/>
      <dgm:spPr/>
      <dgm:t>
        <a:bodyPr/>
        <a:lstStyle/>
        <a:p>
          <a:endParaRPr lang="en-US" sz="1800"/>
        </a:p>
      </dgm:t>
    </dgm:pt>
    <dgm:pt modelId="{28D96A13-3DB2-4D82-BD36-D278EBCD7D0A}" type="sibTrans" cxnId="{62D97BE3-57D5-411D-8B6D-2DAB4422B9C4}">
      <dgm:prSet/>
      <dgm:spPr/>
      <dgm:t>
        <a:bodyPr/>
        <a:lstStyle/>
        <a:p>
          <a:endParaRPr lang="en-US" sz="1800"/>
        </a:p>
      </dgm:t>
    </dgm:pt>
    <dgm:pt modelId="{2CF7F8AB-9031-43CA-9177-A883A7C62E07}">
      <dgm:prSet phldrT="[Text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 vert="vert270"/>
        <a:lstStyle/>
        <a:p>
          <a:r>
            <a:rPr lang="en-US" sz="2000" b="1" dirty="0"/>
            <a:t>Main Body</a:t>
          </a:r>
        </a:p>
      </dgm:t>
    </dgm:pt>
    <dgm:pt modelId="{EC394F30-42BF-4F46-BCE8-0B92517C7D2B}" type="parTrans" cxnId="{E1E6EF96-68F9-4AB0-8001-9E18748717ED}">
      <dgm:prSet/>
      <dgm:spPr/>
      <dgm:t>
        <a:bodyPr/>
        <a:lstStyle/>
        <a:p>
          <a:endParaRPr lang="en-US" sz="1800"/>
        </a:p>
      </dgm:t>
    </dgm:pt>
    <dgm:pt modelId="{C3F1CF1E-7412-40FE-9C9F-81A4F44BE3C7}" type="sibTrans" cxnId="{E1E6EF96-68F9-4AB0-8001-9E18748717ED}">
      <dgm:prSet/>
      <dgm:spPr/>
      <dgm:t>
        <a:bodyPr/>
        <a:lstStyle/>
        <a:p>
          <a:endParaRPr lang="en-US" sz="1800"/>
        </a:p>
      </dgm:t>
    </dgm:pt>
    <dgm:pt modelId="{0F0C3A81-C4D4-43DF-8B2B-30D7236626F1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Develop the argument of the essay using a range of ideas, explanations and illustrated examples.</a:t>
          </a:r>
          <a:endParaRPr lang="en-US" sz="1400" dirty="0"/>
        </a:p>
      </dgm:t>
    </dgm:pt>
    <dgm:pt modelId="{98411522-FA8B-4F1D-8FF9-484038F01143}" type="parTrans" cxnId="{348C9A99-CEC8-4C0D-A52F-7A15FEBE87C3}">
      <dgm:prSet/>
      <dgm:spPr/>
      <dgm:t>
        <a:bodyPr/>
        <a:lstStyle/>
        <a:p>
          <a:endParaRPr lang="en-US" sz="1800"/>
        </a:p>
      </dgm:t>
    </dgm:pt>
    <dgm:pt modelId="{7C862D02-9A04-4C18-8A1C-475A3C0D05F4}" type="sibTrans" cxnId="{348C9A99-CEC8-4C0D-A52F-7A15FEBE87C3}">
      <dgm:prSet/>
      <dgm:spPr/>
      <dgm:t>
        <a:bodyPr/>
        <a:lstStyle/>
        <a:p>
          <a:endParaRPr lang="en-US" sz="1800"/>
        </a:p>
      </dgm:t>
    </dgm:pt>
    <dgm:pt modelId="{8503AF01-20A4-4EE7-AF2A-7479B0324727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US" sz="1400" dirty="0"/>
            <a:t>Ensure that all claims and statements can be backed up and are relevant to the question set. </a:t>
          </a:r>
        </a:p>
      </dgm:t>
    </dgm:pt>
    <dgm:pt modelId="{89B7F268-9A3C-4E61-A8A5-C6A6AF2C5B5C}" type="parTrans" cxnId="{0AB14065-8E6C-4CD1-9183-C6359FE1E8ED}">
      <dgm:prSet/>
      <dgm:spPr/>
      <dgm:t>
        <a:bodyPr/>
        <a:lstStyle/>
        <a:p>
          <a:endParaRPr lang="en-US" sz="1800"/>
        </a:p>
      </dgm:t>
    </dgm:pt>
    <dgm:pt modelId="{00698063-C205-4F4B-9000-22FE8CDD969A}" type="sibTrans" cxnId="{0AB14065-8E6C-4CD1-9183-C6359FE1E8ED}">
      <dgm:prSet/>
      <dgm:spPr/>
      <dgm:t>
        <a:bodyPr/>
        <a:lstStyle/>
        <a:p>
          <a:endParaRPr lang="en-US" sz="1800"/>
        </a:p>
      </dgm:t>
    </dgm:pt>
    <dgm:pt modelId="{686CD6C6-0D57-481F-8F79-B46388C0BC66}">
      <dgm:prSet phldrT="[Text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 vert="vert270"/>
        <a:lstStyle/>
        <a:p>
          <a:r>
            <a:rPr lang="en-US" sz="2000" b="1" dirty="0"/>
            <a:t>Conclusion</a:t>
          </a:r>
          <a:endParaRPr lang="en-US" sz="2400" b="1" dirty="0"/>
        </a:p>
      </dgm:t>
    </dgm:pt>
    <dgm:pt modelId="{FB88FA6A-5723-497A-9C07-028338D41AFC}" type="parTrans" cxnId="{ADEEF0E6-80F5-4532-A669-03F4F9C8CDF6}">
      <dgm:prSet/>
      <dgm:spPr/>
      <dgm:t>
        <a:bodyPr/>
        <a:lstStyle/>
        <a:p>
          <a:endParaRPr lang="en-US" sz="1800"/>
        </a:p>
      </dgm:t>
    </dgm:pt>
    <dgm:pt modelId="{71B36416-3164-4878-A602-C40291A81AF9}" type="sibTrans" cxnId="{ADEEF0E6-80F5-4532-A669-03F4F9C8CDF6}">
      <dgm:prSet/>
      <dgm:spPr/>
      <dgm:t>
        <a:bodyPr/>
        <a:lstStyle/>
        <a:p>
          <a:endParaRPr lang="en-US" sz="1800"/>
        </a:p>
      </dgm:t>
    </dgm:pt>
    <dgm:pt modelId="{7A59AF70-D9B6-46D0-9748-1ABF8A9F0CC6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Summarise the arguments of the essay in terms of the demands of the question e.g. ‘agree’, ‘assess’. </a:t>
          </a:r>
          <a:endParaRPr lang="en-US" sz="1400" dirty="0"/>
        </a:p>
      </dgm:t>
    </dgm:pt>
    <dgm:pt modelId="{08D1A0FD-F184-40D1-AA4A-D26FD4DC6BB2}" type="parTrans" cxnId="{13F9B933-4A3D-4C08-ACF9-20802368D941}">
      <dgm:prSet/>
      <dgm:spPr/>
      <dgm:t>
        <a:bodyPr/>
        <a:lstStyle/>
        <a:p>
          <a:endParaRPr lang="en-US" sz="1800"/>
        </a:p>
      </dgm:t>
    </dgm:pt>
    <dgm:pt modelId="{329FED66-886D-4AA7-A5B6-6FB66B4F4212}" type="sibTrans" cxnId="{13F9B933-4A3D-4C08-ACF9-20802368D941}">
      <dgm:prSet/>
      <dgm:spPr/>
      <dgm:t>
        <a:bodyPr/>
        <a:lstStyle/>
        <a:p>
          <a:endParaRPr lang="en-US" sz="1800"/>
        </a:p>
      </dgm:t>
    </dgm:pt>
    <dgm:pt modelId="{85062B5D-EB16-432E-A6AC-134C983AF9B8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Note any limitations or qualifications.</a:t>
          </a:r>
          <a:endParaRPr lang="en-US" sz="1400" dirty="0"/>
        </a:p>
      </dgm:t>
    </dgm:pt>
    <dgm:pt modelId="{496FE1E5-6D06-4D62-A1E6-D7968787BE21}" type="parTrans" cxnId="{2C6CC50E-D8D7-40D0-B558-1164057FA2D5}">
      <dgm:prSet/>
      <dgm:spPr/>
      <dgm:t>
        <a:bodyPr/>
        <a:lstStyle/>
        <a:p>
          <a:endParaRPr lang="en-US" sz="1800"/>
        </a:p>
      </dgm:t>
    </dgm:pt>
    <dgm:pt modelId="{AB511E39-8771-4C3A-AB9C-8F8E02C3E39B}" type="sibTrans" cxnId="{2C6CC50E-D8D7-40D0-B558-1164057FA2D5}">
      <dgm:prSet/>
      <dgm:spPr/>
      <dgm:t>
        <a:bodyPr/>
        <a:lstStyle/>
        <a:p>
          <a:endParaRPr lang="en-US" sz="1800"/>
        </a:p>
      </dgm:t>
    </dgm:pt>
    <dgm:pt modelId="{081E4074-95BF-419D-831D-A6B556430886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Broadly outline your ideas rather than going into detail.</a:t>
          </a:r>
          <a:endParaRPr lang="en-US" sz="1400" dirty="0"/>
        </a:p>
      </dgm:t>
    </dgm:pt>
    <dgm:pt modelId="{D816D235-46C2-4222-9C70-A2CDEE0B7FD8}" type="parTrans" cxnId="{89FDCC0A-98DF-4EDB-9714-FF469C145A43}">
      <dgm:prSet/>
      <dgm:spPr/>
      <dgm:t>
        <a:bodyPr/>
        <a:lstStyle/>
        <a:p>
          <a:endParaRPr lang="en-US" sz="1800"/>
        </a:p>
      </dgm:t>
    </dgm:pt>
    <dgm:pt modelId="{69568D88-E84C-4905-9168-BFE9D6420E07}" type="sibTrans" cxnId="{89FDCC0A-98DF-4EDB-9714-FF469C145A43}">
      <dgm:prSet/>
      <dgm:spPr/>
      <dgm:t>
        <a:bodyPr/>
        <a:lstStyle/>
        <a:p>
          <a:endParaRPr lang="en-US" sz="1800"/>
        </a:p>
      </dgm:t>
    </dgm:pt>
    <dgm:pt modelId="{AD36405A-6105-430F-A7C5-F0DB84E9B3BB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Link paragraphs to one another in terms of the overall argument. </a:t>
          </a:r>
          <a:endParaRPr lang="en-US" sz="1400" dirty="0"/>
        </a:p>
      </dgm:t>
    </dgm:pt>
    <dgm:pt modelId="{36B97389-0AC2-46BF-BDCA-19CCBBCBE1E1}" type="parTrans" cxnId="{DA8B259B-59AA-481D-96F6-FA3BC060E168}">
      <dgm:prSet/>
      <dgm:spPr/>
      <dgm:t>
        <a:bodyPr/>
        <a:lstStyle/>
        <a:p>
          <a:endParaRPr lang="en-US" sz="1800"/>
        </a:p>
      </dgm:t>
    </dgm:pt>
    <dgm:pt modelId="{859DECDD-83D3-4EA5-8346-832B0474950A}" type="sibTrans" cxnId="{DA8B259B-59AA-481D-96F6-FA3BC060E168}">
      <dgm:prSet/>
      <dgm:spPr/>
      <dgm:t>
        <a:bodyPr/>
        <a:lstStyle/>
        <a:p>
          <a:endParaRPr lang="en-US" sz="1800"/>
        </a:p>
      </dgm:t>
    </dgm:pt>
    <dgm:pt modelId="{8E8EB799-FC67-4A03-8DD0-95871989A833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Draw a conclusion from your arguments, or if no definite conclusion is possible, the reasons for this being the case.</a:t>
          </a:r>
          <a:endParaRPr lang="en-US" sz="1400" dirty="0"/>
        </a:p>
      </dgm:t>
    </dgm:pt>
    <dgm:pt modelId="{8E08D440-931A-4DBE-9F0C-36ABD7DB9580}" type="parTrans" cxnId="{7E1CA871-C455-4032-8D58-11ADD6385721}">
      <dgm:prSet/>
      <dgm:spPr/>
      <dgm:t>
        <a:bodyPr/>
        <a:lstStyle/>
        <a:p>
          <a:endParaRPr lang="en-US" sz="1800"/>
        </a:p>
      </dgm:t>
    </dgm:pt>
    <dgm:pt modelId="{8A7E3B8C-0D92-44DC-BEA0-9291E6F2579A}" type="sibTrans" cxnId="{7E1CA871-C455-4032-8D58-11ADD6385721}">
      <dgm:prSet/>
      <dgm:spPr/>
      <dgm:t>
        <a:bodyPr/>
        <a:lstStyle/>
        <a:p>
          <a:endParaRPr lang="en-US" sz="1800"/>
        </a:p>
      </dgm:t>
    </dgm:pt>
    <dgm:pt modelId="{A26622D5-CE19-7B45-9C45-7893C2F03215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Start each paragraph with a topic/lead-in sentence, then present evidence, and finish with a transition/lead-out sentence. Make a point, give an example, and explain/analyse it. </a:t>
          </a:r>
          <a:endParaRPr lang="en-US" sz="1400" dirty="0"/>
        </a:p>
      </dgm:t>
    </dgm:pt>
    <dgm:pt modelId="{717BD124-D35A-6645-B87D-6B9A388DE2AC}" type="parTrans" cxnId="{BAEEEC4E-273D-1441-BC03-A6FEB34C58D9}">
      <dgm:prSet/>
      <dgm:spPr/>
      <dgm:t>
        <a:bodyPr/>
        <a:lstStyle/>
        <a:p>
          <a:endParaRPr lang="en-US" sz="1800"/>
        </a:p>
      </dgm:t>
    </dgm:pt>
    <dgm:pt modelId="{4326335C-F231-7949-BBF0-10279100ED3D}" type="sibTrans" cxnId="{BAEEEC4E-273D-1441-BC03-A6FEB34C58D9}">
      <dgm:prSet/>
      <dgm:spPr/>
      <dgm:t>
        <a:bodyPr/>
        <a:lstStyle/>
        <a:p>
          <a:endParaRPr lang="en-US" sz="1800"/>
        </a:p>
      </dgm:t>
    </dgm:pt>
    <dgm:pt modelId="{E4956464-3FC1-4949-A809-2B7767F3F67A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Where ideas are taken from a specific source</a:t>
          </a:r>
          <a:r>
            <a:rPr lang="en-GB" sz="1400" dirty="0" smtClean="0"/>
            <a:t>, </a:t>
          </a:r>
          <a:r>
            <a:rPr lang="en-GB" sz="1400" dirty="0"/>
            <a:t>attribute them to the author.</a:t>
          </a:r>
          <a:endParaRPr lang="en-US" sz="1400" dirty="0"/>
        </a:p>
      </dgm:t>
    </dgm:pt>
    <dgm:pt modelId="{B62987A4-4C79-468E-83B5-47DB9D638C3A}" type="sibTrans" cxnId="{ED971318-CE71-44C3-B391-45D4C2CCE938}">
      <dgm:prSet/>
      <dgm:spPr/>
      <dgm:t>
        <a:bodyPr/>
        <a:lstStyle/>
        <a:p>
          <a:endParaRPr lang="en-US" sz="1800"/>
        </a:p>
      </dgm:t>
    </dgm:pt>
    <dgm:pt modelId="{367EA821-9FE7-4F1D-AFF6-9C60717B4485}" type="parTrans" cxnId="{ED971318-CE71-44C3-B391-45D4C2CCE938}">
      <dgm:prSet/>
      <dgm:spPr/>
      <dgm:t>
        <a:bodyPr/>
        <a:lstStyle/>
        <a:p>
          <a:endParaRPr lang="en-US" sz="1800"/>
        </a:p>
      </dgm:t>
    </dgm:pt>
    <dgm:pt modelId="{24047A0B-59E6-E144-B030-DE6A8C226792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US" sz="1400" dirty="0"/>
            <a:t>Lure your reader in and </a:t>
          </a:r>
          <a:r>
            <a:rPr lang="en-GB" sz="1400" dirty="0"/>
            <a:t>indicate the range of topics for </a:t>
          </a:r>
          <a:r>
            <a:rPr lang="en-GB" sz="1400" dirty="0" smtClean="0"/>
            <a:t>discussion.</a:t>
          </a:r>
          <a:endParaRPr lang="en-US" sz="1400" dirty="0"/>
        </a:p>
      </dgm:t>
    </dgm:pt>
    <dgm:pt modelId="{081BC506-EB3F-2744-84CB-4A2711D6602D}" type="parTrans" cxnId="{03D36C4D-0BDA-4145-8AA0-26BEA9D48653}">
      <dgm:prSet/>
      <dgm:spPr/>
      <dgm:t>
        <a:bodyPr/>
        <a:lstStyle/>
        <a:p>
          <a:endParaRPr lang="en-US" sz="1800"/>
        </a:p>
      </dgm:t>
    </dgm:pt>
    <dgm:pt modelId="{B2898592-62F2-5642-92F2-28323DC08592}" type="sibTrans" cxnId="{03D36C4D-0BDA-4145-8AA0-26BEA9D48653}">
      <dgm:prSet/>
      <dgm:spPr/>
      <dgm:t>
        <a:bodyPr/>
        <a:lstStyle/>
        <a:p>
          <a:endParaRPr lang="en-US" sz="1800"/>
        </a:p>
      </dgm:t>
    </dgm:pt>
    <dgm:pt modelId="{4FDA5B99-F771-A942-B59B-3A22B940D0ED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Develop an overall ‘mission statement’ – make clear your central thesis or position.</a:t>
          </a:r>
          <a:endParaRPr lang="en-US" sz="1400" dirty="0"/>
        </a:p>
      </dgm:t>
    </dgm:pt>
    <dgm:pt modelId="{E7846427-DABB-B546-BA99-0CC90F14EB96}" type="parTrans" cxnId="{40C7F669-D819-A447-AD6E-A8EBD97C210C}">
      <dgm:prSet/>
      <dgm:spPr/>
      <dgm:t>
        <a:bodyPr/>
        <a:lstStyle/>
        <a:p>
          <a:endParaRPr lang="en-US" sz="1800"/>
        </a:p>
      </dgm:t>
    </dgm:pt>
    <dgm:pt modelId="{B2402EBD-FDDB-BB41-BA13-0E871804C39D}" type="sibTrans" cxnId="{40C7F669-D819-A447-AD6E-A8EBD97C210C}">
      <dgm:prSet/>
      <dgm:spPr/>
      <dgm:t>
        <a:bodyPr/>
        <a:lstStyle/>
        <a:p>
          <a:endParaRPr lang="en-US" sz="1800"/>
        </a:p>
      </dgm:t>
    </dgm:pt>
    <dgm:pt modelId="{1207263E-2330-4BC0-8DE9-0DC1E8E548CD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/>
            <a:t>Define and explain any specialist words used in the title.</a:t>
          </a:r>
          <a:endParaRPr lang="en-US" sz="1400" dirty="0"/>
        </a:p>
      </dgm:t>
    </dgm:pt>
    <dgm:pt modelId="{8B7B2E2B-97E2-49C3-AAAD-F04DAA54E1E9}" type="sibTrans" cxnId="{CBFBB47D-0967-4C00-9550-9A2F91836F8B}">
      <dgm:prSet/>
      <dgm:spPr/>
      <dgm:t>
        <a:bodyPr/>
        <a:lstStyle/>
        <a:p>
          <a:endParaRPr lang="en-US" sz="1800"/>
        </a:p>
      </dgm:t>
    </dgm:pt>
    <dgm:pt modelId="{2E5DA55C-F21E-4786-A31C-56F5C66AD6A0}" type="parTrans" cxnId="{CBFBB47D-0967-4C00-9550-9A2F91836F8B}">
      <dgm:prSet/>
      <dgm:spPr/>
      <dgm:t>
        <a:bodyPr/>
        <a:lstStyle/>
        <a:p>
          <a:endParaRPr lang="en-US" sz="1800"/>
        </a:p>
      </dgm:t>
    </dgm:pt>
    <dgm:pt modelId="{77D3374D-4820-7248-B785-81AA636726DB}">
      <dgm:prSet phldrT="[Text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en-GB" sz="1400" dirty="0" smtClean="0"/>
            <a:t>Avoid including </a:t>
          </a:r>
          <a:r>
            <a:rPr lang="en-GB" sz="1400" dirty="0"/>
            <a:t>large amounts of material loosely paraphrased from other writers.</a:t>
          </a:r>
          <a:endParaRPr lang="en-US" sz="1400" dirty="0"/>
        </a:p>
      </dgm:t>
    </dgm:pt>
    <dgm:pt modelId="{F32AB62E-3ACC-7D4B-8C59-08726C3AD308}" type="parTrans" cxnId="{1081F0E5-0606-4D4E-B337-5515D90B4868}">
      <dgm:prSet/>
      <dgm:spPr/>
      <dgm:t>
        <a:bodyPr/>
        <a:lstStyle/>
        <a:p>
          <a:endParaRPr lang="en-US"/>
        </a:p>
      </dgm:t>
    </dgm:pt>
    <dgm:pt modelId="{3ED1CB4F-F07D-A745-B6A5-4F7CA8DB8023}" type="sibTrans" cxnId="{1081F0E5-0606-4D4E-B337-5515D90B4868}">
      <dgm:prSet/>
      <dgm:spPr/>
      <dgm:t>
        <a:bodyPr/>
        <a:lstStyle/>
        <a:p>
          <a:endParaRPr lang="en-US"/>
        </a:p>
      </dgm:t>
    </dgm:pt>
    <dgm:pt modelId="{90EC5A88-1C3E-4C34-B7B8-A297A8255AF0}" type="pres">
      <dgm:prSet presAssocID="{00A65DE8-2EE6-4B06-B2F4-6830D3663B4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F1A8655-8D3F-4BCD-8656-5BCE9116384D}" type="pres">
      <dgm:prSet presAssocID="{A7C88F20-C831-46D3-9955-7EE282950F76}" presName="composite" presStyleCnt="0"/>
      <dgm:spPr/>
    </dgm:pt>
    <dgm:pt modelId="{F863BDA6-39FA-4F6C-8B16-DEF4FDC74795}" type="pres">
      <dgm:prSet presAssocID="{A7C88F20-C831-46D3-9955-7EE282950F76}" presName="parentText" presStyleLbl="alignNode1" presStyleIdx="0" presStyleCnt="3" custScaleX="6766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E6A1C1-0040-411A-A75D-97FBACFF1E2E}" type="pres">
      <dgm:prSet presAssocID="{A7C88F20-C831-46D3-9955-7EE282950F76}" presName="descendantText" presStyleLbl="alignAcc1" presStyleIdx="0" presStyleCnt="3" custScaleX="100000" custLinFactNeighborX="-2663" custLinFactNeighborY="28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2CA635-1233-49A9-AC05-6B5C5F7BC498}" type="pres">
      <dgm:prSet presAssocID="{A4642FF7-9A3A-4DFB-A48F-34F588CADB86}" presName="sp" presStyleCnt="0"/>
      <dgm:spPr/>
    </dgm:pt>
    <dgm:pt modelId="{BB9DFD5C-7B79-4B0C-9D32-D86AABEE8ECD}" type="pres">
      <dgm:prSet presAssocID="{2CF7F8AB-9031-43CA-9177-A883A7C62E07}" presName="composite" presStyleCnt="0"/>
      <dgm:spPr/>
    </dgm:pt>
    <dgm:pt modelId="{C4A19010-DCC2-4CB4-BC21-BC612328E5B3}" type="pres">
      <dgm:prSet presAssocID="{2CF7F8AB-9031-43CA-9177-A883A7C62E07}" presName="parentText" presStyleLbl="alignNode1" presStyleIdx="1" presStyleCnt="3" custScaleX="6766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C913ED-EF6F-4884-8411-051AED9A8062}" type="pres">
      <dgm:prSet presAssocID="{2CF7F8AB-9031-43CA-9177-A883A7C62E07}" presName="descendantText" presStyleLbl="alignAcc1" presStyleIdx="1" presStyleCnt="3" custScaleX="100000" custScaleY="95684" custLinFactNeighborX="-2663" custLinFactNeighborY="28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72A954-18CD-4392-B417-6B258E8F7DA4}" type="pres">
      <dgm:prSet presAssocID="{C3F1CF1E-7412-40FE-9C9F-81A4F44BE3C7}" presName="sp" presStyleCnt="0"/>
      <dgm:spPr/>
    </dgm:pt>
    <dgm:pt modelId="{276A75CD-58E4-4D23-8E10-31C02590784B}" type="pres">
      <dgm:prSet presAssocID="{686CD6C6-0D57-481F-8F79-B46388C0BC66}" presName="composite" presStyleCnt="0"/>
      <dgm:spPr/>
    </dgm:pt>
    <dgm:pt modelId="{9B400B83-C19A-4BE2-B6D5-5FE707FC4B8C}" type="pres">
      <dgm:prSet presAssocID="{686CD6C6-0D57-481F-8F79-B46388C0BC66}" presName="parentText" presStyleLbl="alignNode1" presStyleIdx="2" presStyleCnt="3" custScaleX="6766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E4667A-4915-4171-860E-DACAD8BC13CE}" type="pres">
      <dgm:prSet presAssocID="{686CD6C6-0D57-481F-8F79-B46388C0BC66}" presName="descendantText" presStyleLbl="alignAcc1" presStyleIdx="2" presStyleCnt="3" custScaleX="100000" custLinFactNeighborX="-2663" custLinFactNeighborY="28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CE25DD6-E8C4-4224-BFD5-53E388FCB79F}" type="presOf" srcId="{00A65DE8-2EE6-4B06-B2F4-6830D3663B4F}" destId="{90EC5A88-1C3E-4C34-B7B8-A297A8255AF0}" srcOrd="0" destOrd="0" presId="urn:microsoft.com/office/officeart/2005/8/layout/chevron2"/>
    <dgm:cxn modelId="{89FDCC0A-98DF-4EDB-9714-FF469C145A43}" srcId="{A7C88F20-C831-46D3-9955-7EE282950F76}" destId="{081E4074-95BF-419D-831D-A6B556430886}" srcOrd="4" destOrd="0" parTransId="{D816D235-46C2-4222-9C70-A2CDEE0B7FD8}" sibTransId="{69568D88-E84C-4905-9168-BFE9D6420E07}"/>
    <dgm:cxn modelId="{F96C41A1-7E12-254B-A3E0-E5E436507080}" type="presOf" srcId="{A26622D5-CE19-7B45-9C45-7893C2F03215}" destId="{1FC913ED-EF6F-4884-8411-051AED9A8062}" srcOrd="0" destOrd="2" presId="urn:microsoft.com/office/officeart/2005/8/layout/chevron2"/>
    <dgm:cxn modelId="{D960B9BE-77FA-41A8-8B91-A8CB4D19A70A}" type="presOf" srcId="{AD36405A-6105-430F-A7C5-F0DB84E9B3BB}" destId="{1FC913ED-EF6F-4884-8411-051AED9A8062}" srcOrd="0" destOrd="3" presId="urn:microsoft.com/office/officeart/2005/8/layout/chevron2"/>
    <dgm:cxn modelId="{4A013C67-40B6-E548-871B-7CB5120321B3}" type="presOf" srcId="{77D3374D-4820-7248-B785-81AA636726DB}" destId="{1FC913ED-EF6F-4884-8411-051AED9A8062}" srcOrd="0" destOrd="4" presId="urn:microsoft.com/office/officeart/2005/8/layout/chevron2"/>
    <dgm:cxn modelId="{575905D6-C3A8-48F9-BA7E-49C23E3859CE}" type="presOf" srcId="{0F0C3A81-C4D4-43DF-8B2B-30D7236626F1}" destId="{1FC913ED-EF6F-4884-8411-051AED9A8062}" srcOrd="0" destOrd="0" presId="urn:microsoft.com/office/officeart/2005/8/layout/chevron2"/>
    <dgm:cxn modelId="{1081F0E5-0606-4D4E-B337-5515D90B4868}" srcId="{2CF7F8AB-9031-43CA-9177-A883A7C62E07}" destId="{77D3374D-4820-7248-B785-81AA636726DB}" srcOrd="4" destOrd="0" parTransId="{F32AB62E-3ACC-7D4B-8C59-08726C3AD308}" sibTransId="{3ED1CB4F-F07D-A745-B6A5-4F7CA8DB8023}"/>
    <dgm:cxn modelId="{2C6CC50E-D8D7-40D0-B558-1164057FA2D5}" srcId="{686CD6C6-0D57-481F-8F79-B46388C0BC66}" destId="{85062B5D-EB16-432E-A6AC-134C983AF9B8}" srcOrd="1" destOrd="0" parTransId="{496FE1E5-6D06-4D62-A1E6-D7968787BE21}" sibTransId="{AB511E39-8771-4C3A-AB9C-8F8E02C3E39B}"/>
    <dgm:cxn modelId="{BAEEEC4E-273D-1441-BC03-A6FEB34C58D9}" srcId="{2CF7F8AB-9031-43CA-9177-A883A7C62E07}" destId="{A26622D5-CE19-7B45-9C45-7893C2F03215}" srcOrd="2" destOrd="0" parTransId="{717BD124-D35A-6645-B87D-6B9A388DE2AC}" sibTransId="{4326335C-F231-7949-BBF0-10279100ED3D}"/>
    <dgm:cxn modelId="{DA8B259B-59AA-481D-96F6-FA3BC060E168}" srcId="{2CF7F8AB-9031-43CA-9177-A883A7C62E07}" destId="{AD36405A-6105-430F-A7C5-F0DB84E9B3BB}" srcOrd="3" destOrd="0" parTransId="{36B97389-0AC2-46BF-BDCA-19CCBBCBE1E1}" sibTransId="{859DECDD-83D3-4EA5-8346-832B0474950A}"/>
    <dgm:cxn modelId="{63B93054-E250-4585-9A7E-377372C2B9CB}" type="presOf" srcId="{686CD6C6-0D57-481F-8F79-B46388C0BC66}" destId="{9B400B83-C19A-4BE2-B6D5-5FE707FC4B8C}" srcOrd="0" destOrd="0" presId="urn:microsoft.com/office/officeart/2005/8/layout/chevron2"/>
    <dgm:cxn modelId="{7E1CA871-C455-4032-8D58-11ADD6385721}" srcId="{686CD6C6-0D57-481F-8F79-B46388C0BC66}" destId="{8E8EB799-FC67-4A03-8DD0-95871989A833}" srcOrd="2" destOrd="0" parTransId="{8E08D440-931A-4DBE-9F0C-36ABD7DB9580}" sibTransId="{8A7E3B8C-0D92-44DC-BEA0-9291E6F2579A}"/>
    <dgm:cxn modelId="{0C6EE996-B7EF-46AD-BAC4-D586AB624B85}" type="presOf" srcId="{2CF7F8AB-9031-43CA-9177-A883A7C62E07}" destId="{C4A19010-DCC2-4CB4-BC21-BC612328E5B3}" srcOrd="0" destOrd="0" presId="urn:microsoft.com/office/officeart/2005/8/layout/chevron2"/>
    <dgm:cxn modelId="{6E8287C2-0C5D-403D-9E23-30B22F1BBBEB}" type="presOf" srcId="{E4956464-3FC1-4949-A809-2B7767F3F67A}" destId="{1FC913ED-EF6F-4884-8411-051AED9A8062}" srcOrd="0" destOrd="5" presId="urn:microsoft.com/office/officeart/2005/8/layout/chevron2"/>
    <dgm:cxn modelId="{40C7F669-D819-A447-AD6E-A8EBD97C210C}" srcId="{A7C88F20-C831-46D3-9955-7EE282950F76}" destId="{4FDA5B99-F771-A942-B59B-3A22B940D0ED}" srcOrd="1" destOrd="0" parTransId="{E7846427-DABB-B546-BA99-0CC90F14EB96}" sibTransId="{B2402EBD-FDDB-BB41-BA13-0E871804C39D}"/>
    <dgm:cxn modelId="{348C9A99-CEC8-4C0D-A52F-7A15FEBE87C3}" srcId="{2CF7F8AB-9031-43CA-9177-A883A7C62E07}" destId="{0F0C3A81-C4D4-43DF-8B2B-30D7236626F1}" srcOrd="0" destOrd="0" parTransId="{98411522-FA8B-4F1D-8FF9-484038F01143}" sibTransId="{7C862D02-9A04-4C18-8A1C-475A3C0D05F4}"/>
    <dgm:cxn modelId="{E1E6EF96-68F9-4AB0-8001-9E18748717ED}" srcId="{00A65DE8-2EE6-4B06-B2F4-6830D3663B4F}" destId="{2CF7F8AB-9031-43CA-9177-A883A7C62E07}" srcOrd="1" destOrd="0" parTransId="{EC394F30-42BF-4F46-BCE8-0B92517C7D2B}" sibTransId="{C3F1CF1E-7412-40FE-9C9F-81A4F44BE3C7}"/>
    <dgm:cxn modelId="{D128189F-4D37-4FBA-8225-7CE95F8734E2}" type="presOf" srcId="{8503AF01-20A4-4EE7-AF2A-7479B0324727}" destId="{1FC913ED-EF6F-4884-8411-051AED9A8062}" srcOrd="0" destOrd="1" presId="urn:microsoft.com/office/officeart/2005/8/layout/chevron2"/>
    <dgm:cxn modelId="{ADEEF0E6-80F5-4532-A669-03F4F9C8CDF6}" srcId="{00A65DE8-2EE6-4B06-B2F4-6830D3663B4F}" destId="{686CD6C6-0D57-481F-8F79-B46388C0BC66}" srcOrd="2" destOrd="0" parTransId="{FB88FA6A-5723-497A-9C07-028338D41AFC}" sibTransId="{71B36416-3164-4878-A602-C40291A81AF9}"/>
    <dgm:cxn modelId="{C594AA17-6C5F-43B9-8BDB-E450012BC7E9}" srcId="{00A65DE8-2EE6-4B06-B2F4-6830D3663B4F}" destId="{A7C88F20-C831-46D3-9955-7EE282950F76}" srcOrd="0" destOrd="0" parTransId="{1E1F0477-6DE0-471E-9D36-DE51D116DA43}" sibTransId="{A4642FF7-9A3A-4DFB-A48F-34F588CADB86}"/>
    <dgm:cxn modelId="{4EC898E7-4D88-4BB6-9222-36E960178CB9}" type="presOf" srcId="{66A83B53-6E13-40D9-B6A9-7994B8B3623C}" destId="{50E6A1C1-0040-411A-A75D-97FBACFF1E2E}" srcOrd="0" destOrd="0" presId="urn:microsoft.com/office/officeart/2005/8/layout/chevron2"/>
    <dgm:cxn modelId="{03D36C4D-0BDA-4145-8AA0-26BEA9D48653}" srcId="{A7C88F20-C831-46D3-9955-7EE282950F76}" destId="{24047A0B-59E6-E144-B030-DE6A8C226792}" srcOrd="2" destOrd="0" parTransId="{081BC506-EB3F-2744-84CB-4A2711D6602D}" sibTransId="{B2898592-62F2-5642-92F2-28323DC08592}"/>
    <dgm:cxn modelId="{13F9B933-4A3D-4C08-ACF9-20802368D941}" srcId="{686CD6C6-0D57-481F-8F79-B46388C0BC66}" destId="{7A59AF70-D9B6-46D0-9748-1ABF8A9F0CC6}" srcOrd="0" destOrd="0" parTransId="{08D1A0FD-F184-40D1-AA4A-D26FD4DC6BB2}" sibTransId="{329FED66-886D-4AA7-A5B6-6FB66B4F4212}"/>
    <dgm:cxn modelId="{7BE9AF7F-75F2-AB43-9904-90799F3B7683}" type="presOf" srcId="{4FDA5B99-F771-A942-B59B-3A22B940D0ED}" destId="{50E6A1C1-0040-411A-A75D-97FBACFF1E2E}" srcOrd="0" destOrd="1" presId="urn:microsoft.com/office/officeart/2005/8/layout/chevron2"/>
    <dgm:cxn modelId="{45DC0920-84E6-4707-B3B9-2AC0137D0240}" type="presOf" srcId="{081E4074-95BF-419D-831D-A6B556430886}" destId="{50E6A1C1-0040-411A-A75D-97FBACFF1E2E}" srcOrd="0" destOrd="4" presId="urn:microsoft.com/office/officeart/2005/8/layout/chevron2"/>
    <dgm:cxn modelId="{62D97BE3-57D5-411D-8B6D-2DAB4422B9C4}" srcId="{A7C88F20-C831-46D3-9955-7EE282950F76}" destId="{66A83B53-6E13-40D9-B6A9-7994B8B3623C}" srcOrd="0" destOrd="0" parTransId="{7E785B39-30A8-4C9F-AC1E-D0AE7A44BC62}" sibTransId="{28D96A13-3DB2-4D82-BD36-D278EBCD7D0A}"/>
    <dgm:cxn modelId="{4372A726-0EE3-4E1A-A4CA-175179763EB0}" type="presOf" srcId="{8E8EB799-FC67-4A03-8DD0-95871989A833}" destId="{F3E4667A-4915-4171-860E-DACAD8BC13CE}" srcOrd="0" destOrd="2" presId="urn:microsoft.com/office/officeart/2005/8/layout/chevron2"/>
    <dgm:cxn modelId="{0AB14065-8E6C-4CD1-9183-C6359FE1E8ED}" srcId="{2CF7F8AB-9031-43CA-9177-A883A7C62E07}" destId="{8503AF01-20A4-4EE7-AF2A-7479B0324727}" srcOrd="1" destOrd="0" parTransId="{89B7F268-9A3C-4E61-A8A5-C6A6AF2C5B5C}" sibTransId="{00698063-C205-4F4B-9000-22FE8CDD969A}"/>
    <dgm:cxn modelId="{196AE802-E442-E247-8E7A-76DDCC34A472}" type="presOf" srcId="{24047A0B-59E6-E144-B030-DE6A8C226792}" destId="{50E6A1C1-0040-411A-A75D-97FBACFF1E2E}" srcOrd="0" destOrd="2" presId="urn:microsoft.com/office/officeart/2005/8/layout/chevron2"/>
    <dgm:cxn modelId="{D02EC554-24FE-4189-A8ED-0E447F724C9E}" type="presOf" srcId="{1207263E-2330-4BC0-8DE9-0DC1E8E548CD}" destId="{50E6A1C1-0040-411A-A75D-97FBACFF1E2E}" srcOrd="0" destOrd="3" presId="urn:microsoft.com/office/officeart/2005/8/layout/chevron2"/>
    <dgm:cxn modelId="{4FC9498E-72F2-4A7D-B48C-47EBF3E893DE}" type="presOf" srcId="{85062B5D-EB16-432E-A6AC-134C983AF9B8}" destId="{F3E4667A-4915-4171-860E-DACAD8BC13CE}" srcOrd="0" destOrd="1" presId="urn:microsoft.com/office/officeart/2005/8/layout/chevron2"/>
    <dgm:cxn modelId="{CBFBB47D-0967-4C00-9550-9A2F91836F8B}" srcId="{A7C88F20-C831-46D3-9955-7EE282950F76}" destId="{1207263E-2330-4BC0-8DE9-0DC1E8E548CD}" srcOrd="3" destOrd="0" parTransId="{2E5DA55C-F21E-4786-A31C-56F5C66AD6A0}" sibTransId="{8B7B2E2B-97E2-49C3-AAAD-F04DAA54E1E9}"/>
    <dgm:cxn modelId="{ED971318-CE71-44C3-B391-45D4C2CCE938}" srcId="{2CF7F8AB-9031-43CA-9177-A883A7C62E07}" destId="{E4956464-3FC1-4949-A809-2B7767F3F67A}" srcOrd="5" destOrd="0" parTransId="{367EA821-9FE7-4F1D-AFF6-9C60717B4485}" sibTransId="{B62987A4-4C79-468E-83B5-47DB9D638C3A}"/>
    <dgm:cxn modelId="{AE5E2516-0D0A-4D46-8FF3-FE1C13CBD60C}" type="presOf" srcId="{7A59AF70-D9B6-46D0-9748-1ABF8A9F0CC6}" destId="{F3E4667A-4915-4171-860E-DACAD8BC13CE}" srcOrd="0" destOrd="0" presId="urn:microsoft.com/office/officeart/2005/8/layout/chevron2"/>
    <dgm:cxn modelId="{41C5878D-8940-49AF-A63C-F493E40F06CE}" type="presOf" srcId="{A7C88F20-C831-46D3-9955-7EE282950F76}" destId="{F863BDA6-39FA-4F6C-8B16-DEF4FDC74795}" srcOrd="0" destOrd="0" presId="urn:microsoft.com/office/officeart/2005/8/layout/chevron2"/>
    <dgm:cxn modelId="{A77AD440-3D1A-4078-8FD2-54524E752FE6}" type="presParOf" srcId="{90EC5A88-1C3E-4C34-B7B8-A297A8255AF0}" destId="{7F1A8655-8D3F-4BCD-8656-5BCE9116384D}" srcOrd="0" destOrd="0" presId="urn:microsoft.com/office/officeart/2005/8/layout/chevron2"/>
    <dgm:cxn modelId="{D6B94F31-1B5A-41D5-AFBC-09DA71FCAD9D}" type="presParOf" srcId="{7F1A8655-8D3F-4BCD-8656-5BCE9116384D}" destId="{F863BDA6-39FA-4F6C-8B16-DEF4FDC74795}" srcOrd="0" destOrd="0" presId="urn:microsoft.com/office/officeart/2005/8/layout/chevron2"/>
    <dgm:cxn modelId="{CF30B447-2535-4DD6-84A2-DA640A92D87B}" type="presParOf" srcId="{7F1A8655-8D3F-4BCD-8656-5BCE9116384D}" destId="{50E6A1C1-0040-411A-A75D-97FBACFF1E2E}" srcOrd="1" destOrd="0" presId="urn:microsoft.com/office/officeart/2005/8/layout/chevron2"/>
    <dgm:cxn modelId="{E15FF29C-11F5-4B77-A7FA-2025B4EF7B61}" type="presParOf" srcId="{90EC5A88-1C3E-4C34-B7B8-A297A8255AF0}" destId="{9C2CA635-1233-49A9-AC05-6B5C5F7BC498}" srcOrd="1" destOrd="0" presId="urn:microsoft.com/office/officeart/2005/8/layout/chevron2"/>
    <dgm:cxn modelId="{963577D2-F2EF-442A-B023-DE35089F69BC}" type="presParOf" srcId="{90EC5A88-1C3E-4C34-B7B8-A297A8255AF0}" destId="{BB9DFD5C-7B79-4B0C-9D32-D86AABEE8ECD}" srcOrd="2" destOrd="0" presId="urn:microsoft.com/office/officeart/2005/8/layout/chevron2"/>
    <dgm:cxn modelId="{710925BE-851D-48D0-93C3-165C51FE7F71}" type="presParOf" srcId="{BB9DFD5C-7B79-4B0C-9D32-D86AABEE8ECD}" destId="{C4A19010-DCC2-4CB4-BC21-BC612328E5B3}" srcOrd="0" destOrd="0" presId="urn:microsoft.com/office/officeart/2005/8/layout/chevron2"/>
    <dgm:cxn modelId="{AC37DE30-5798-4CA2-8258-5154EC8F8051}" type="presParOf" srcId="{BB9DFD5C-7B79-4B0C-9D32-D86AABEE8ECD}" destId="{1FC913ED-EF6F-4884-8411-051AED9A8062}" srcOrd="1" destOrd="0" presId="urn:microsoft.com/office/officeart/2005/8/layout/chevron2"/>
    <dgm:cxn modelId="{8E178368-B4E2-42F3-80D5-39C0B64AE350}" type="presParOf" srcId="{90EC5A88-1C3E-4C34-B7B8-A297A8255AF0}" destId="{4C72A954-18CD-4392-B417-6B258E8F7DA4}" srcOrd="3" destOrd="0" presId="urn:microsoft.com/office/officeart/2005/8/layout/chevron2"/>
    <dgm:cxn modelId="{A5B2EF6E-D865-4B1E-92F3-8245CB22A275}" type="presParOf" srcId="{90EC5A88-1C3E-4C34-B7B8-A297A8255AF0}" destId="{276A75CD-58E4-4D23-8E10-31C02590784B}" srcOrd="4" destOrd="0" presId="urn:microsoft.com/office/officeart/2005/8/layout/chevron2"/>
    <dgm:cxn modelId="{711C569E-5E3D-44CB-A7D6-7847CB331DF4}" type="presParOf" srcId="{276A75CD-58E4-4D23-8E10-31C02590784B}" destId="{9B400B83-C19A-4BE2-B6D5-5FE707FC4B8C}" srcOrd="0" destOrd="0" presId="urn:microsoft.com/office/officeart/2005/8/layout/chevron2"/>
    <dgm:cxn modelId="{22865883-C3E6-45B3-B123-DE14FC2E3CE7}" type="presParOf" srcId="{276A75CD-58E4-4D23-8E10-31C02590784B}" destId="{F3E4667A-4915-4171-860E-DACAD8BC13C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3BDA6-39FA-4F6C-8B16-DEF4FDC74795}">
      <dsp:nvSpPr>
        <dsp:cNvPr id="0" name=""/>
        <dsp:cNvSpPr/>
      </dsp:nvSpPr>
      <dsp:spPr>
        <a:xfrm rot="5400000">
          <a:off x="-934729" y="1082211"/>
          <a:ext cx="2413918" cy="544459"/>
        </a:xfrm>
        <a:prstGeom prst="chevron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Introduction</a:t>
          </a:r>
        </a:p>
      </dsp:txBody>
      <dsp:txXfrm rot="-5400000">
        <a:off x="0" y="419712"/>
        <a:ext cx="544459" cy="1869459"/>
      </dsp:txXfrm>
    </dsp:sp>
    <dsp:sp modelId="{50E6A1C1-0040-411A-A75D-97FBACFF1E2E}">
      <dsp:nvSpPr>
        <dsp:cNvPr id="0" name=""/>
        <dsp:cNvSpPr/>
      </dsp:nvSpPr>
      <dsp:spPr>
        <a:xfrm rot="5400000">
          <a:off x="3630987" y="-2836333"/>
          <a:ext cx="2011598" cy="8095459"/>
        </a:xfrm>
        <a:prstGeom prst="round2SameRect">
          <a:avLst/>
        </a:pr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Clearly explain what the problem is, why it is important and how you are going to tackle it.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Develop an overall ‘mission statement’ – make clear your central thesis or position.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Lure your reader in and </a:t>
          </a:r>
          <a:r>
            <a:rPr lang="en-GB" sz="1400" kern="1200" dirty="0"/>
            <a:t>indicate the range of topics for </a:t>
          </a:r>
          <a:r>
            <a:rPr lang="en-GB" sz="1400" kern="1200" dirty="0" smtClean="0"/>
            <a:t>discussion.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Define and explain any specialist words used in the title.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Broadly outline your ideas rather than going into detail.</a:t>
          </a:r>
          <a:endParaRPr lang="en-US" sz="1400" kern="1200" dirty="0"/>
        </a:p>
      </dsp:txBody>
      <dsp:txXfrm rot="-5400000">
        <a:off x="589057" y="303795"/>
        <a:ext cx="7997261" cy="1815202"/>
      </dsp:txXfrm>
    </dsp:sp>
    <dsp:sp modelId="{C4A19010-DCC2-4CB4-BC21-BC612328E5B3}">
      <dsp:nvSpPr>
        <dsp:cNvPr id="0" name=""/>
        <dsp:cNvSpPr/>
      </dsp:nvSpPr>
      <dsp:spPr>
        <a:xfrm rot="5400000">
          <a:off x="-934729" y="3308327"/>
          <a:ext cx="2413918" cy="544459"/>
        </a:xfrm>
        <a:prstGeom prst="chevron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Main Body</a:t>
          </a:r>
        </a:p>
      </dsp:txBody>
      <dsp:txXfrm rot="-5400000">
        <a:off x="0" y="2645828"/>
        <a:ext cx="544459" cy="1869459"/>
      </dsp:txXfrm>
    </dsp:sp>
    <dsp:sp modelId="{1FC913ED-EF6F-4884-8411-051AED9A8062}">
      <dsp:nvSpPr>
        <dsp:cNvPr id="0" name=""/>
        <dsp:cNvSpPr/>
      </dsp:nvSpPr>
      <dsp:spPr>
        <a:xfrm rot="5400000">
          <a:off x="3674398" y="-610217"/>
          <a:ext cx="1924778" cy="8095459"/>
        </a:xfrm>
        <a:prstGeom prst="round2SameRect">
          <a:avLst/>
        </a:pr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Develop the argument of the essay using a range of ideas, explanations and illustrated examples.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Ensure that all claims and statements can be backed up and are relevant to the question set.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Start each paragraph with a topic/lead-in sentence, then present evidence, and finish with a transition/lead-out sentence. Make a point, give an example, and explain/analyse it.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Link paragraphs to one another in terms of the overall argument.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Avoid including </a:t>
          </a:r>
          <a:r>
            <a:rPr lang="en-GB" sz="1400" kern="1200" dirty="0"/>
            <a:t>large amounts of material loosely paraphrased from other writers.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Where ideas are taken from a specific source</a:t>
          </a:r>
          <a:r>
            <a:rPr lang="en-GB" sz="1400" kern="1200" dirty="0" smtClean="0"/>
            <a:t>, </a:t>
          </a:r>
          <a:r>
            <a:rPr lang="en-GB" sz="1400" kern="1200" dirty="0"/>
            <a:t>attribute them to the author.</a:t>
          </a:r>
          <a:endParaRPr lang="en-US" sz="1400" kern="1200" dirty="0"/>
        </a:p>
      </dsp:txBody>
      <dsp:txXfrm rot="-5400000">
        <a:off x="589058" y="2569083"/>
        <a:ext cx="8001499" cy="1736858"/>
      </dsp:txXfrm>
    </dsp:sp>
    <dsp:sp modelId="{9B400B83-C19A-4BE2-B6D5-5FE707FC4B8C}">
      <dsp:nvSpPr>
        <dsp:cNvPr id="0" name=""/>
        <dsp:cNvSpPr/>
      </dsp:nvSpPr>
      <dsp:spPr>
        <a:xfrm rot="5400000">
          <a:off x="-934729" y="5534444"/>
          <a:ext cx="2413918" cy="544459"/>
        </a:xfrm>
        <a:prstGeom prst="chevron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Conclusion</a:t>
          </a:r>
          <a:endParaRPr lang="en-US" sz="2400" b="1" kern="1200" dirty="0"/>
        </a:p>
      </dsp:txBody>
      <dsp:txXfrm rot="-5400000">
        <a:off x="0" y="4871945"/>
        <a:ext cx="544459" cy="1869459"/>
      </dsp:txXfrm>
    </dsp:sp>
    <dsp:sp modelId="{F3E4667A-4915-4171-860E-DACAD8BC13CE}">
      <dsp:nvSpPr>
        <dsp:cNvPr id="0" name=""/>
        <dsp:cNvSpPr/>
      </dsp:nvSpPr>
      <dsp:spPr>
        <a:xfrm rot="5400000">
          <a:off x="3630987" y="1615899"/>
          <a:ext cx="2011598" cy="8095459"/>
        </a:xfrm>
        <a:prstGeom prst="round2SameRect">
          <a:avLst/>
        </a:pr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Summarise the arguments of the essay in terms of the demands of the question e.g. ‘agree’, ‘assess’.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Note any limitations or qualifications.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/>
            <a:t>Draw a conclusion from your arguments, or if no definite conclusion is possible, the reasons for this being the case.</a:t>
          </a:r>
          <a:endParaRPr lang="en-US" sz="1400" kern="1200" dirty="0"/>
        </a:p>
      </dsp:txBody>
      <dsp:txXfrm rot="-5400000">
        <a:off x="589057" y="4756027"/>
        <a:ext cx="7997261" cy="1815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0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6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11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68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7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3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27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9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3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99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281DBDF5-54AD-9842-B6A5-DA2509807C6C}"/>
              </a:ext>
            </a:extLst>
          </p:cNvPr>
          <p:cNvSpPr/>
          <p:nvPr/>
        </p:nvSpPr>
        <p:spPr>
          <a:xfrm>
            <a:off x="-105103" y="-151558"/>
            <a:ext cx="9438289" cy="7161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72827905"/>
              </p:ext>
            </p:extLst>
          </p:nvPr>
        </p:nvGraphicFramePr>
        <p:xfrm>
          <a:off x="243901" y="-151558"/>
          <a:ext cx="8900099" cy="7161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0976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230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West</dc:creator>
  <cp:lastModifiedBy>Jennifer Hill</cp:lastModifiedBy>
  <cp:revision>10</cp:revision>
  <dcterms:created xsi:type="dcterms:W3CDTF">2019-01-03T19:36:33Z</dcterms:created>
  <dcterms:modified xsi:type="dcterms:W3CDTF">2019-07-04T08:12:14Z</dcterms:modified>
</cp:coreProperties>
</file>